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58" r:id="rId3"/>
    <p:sldId id="259" r:id="rId4"/>
    <p:sldId id="275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1" r:id="rId15"/>
    <p:sldId id="272" r:id="rId16"/>
    <p:sldId id="273" r:id="rId17"/>
    <p:sldId id="274" r:id="rId18"/>
    <p:sldId id="278" r:id="rId19"/>
    <p:sldId id="279" r:id="rId20"/>
    <p:sldId id="280" r:id="rId21"/>
    <p:sldId id="281" r:id="rId22"/>
    <p:sldId id="282" r:id="rId23"/>
    <p:sldId id="283" r:id="rId24"/>
    <p:sldId id="288" r:id="rId25"/>
    <p:sldId id="291" r:id="rId26"/>
    <p:sldId id="296" r:id="rId27"/>
    <p:sldId id="297" r:id="rId28"/>
    <p:sldId id="298" r:id="rId29"/>
    <p:sldId id="300" r:id="rId30"/>
    <p:sldId id="301" r:id="rId31"/>
    <p:sldId id="302" r:id="rId32"/>
    <p:sldId id="303" r:id="rId33"/>
    <p:sldId id="309" r:id="rId34"/>
    <p:sldId id="311" r:id="rId35"/>
    <p:sldId id="313" r:id="rId36"/>
    <p:sldId id="314" r:id="rId37"/>
    <p:sldId id="316" r:id="rId38"/>
    <p:sldId id="317" r:id="rId39"/>
    <p:sldId id="318" r:id="rId40"/>
    <p:sldId id="320" r:id="rId41"/>
    <p:sldId id="321" r:id="rId42"/>
    <p:sldId id="322" r:id="rId43"/>
    <p:sldId id="323" r:id="rId44"/>
    <p:sldId id="315" r:id="rId45"/>
    <p:sldId id="324" r:id="rId46"/>
  </p:sldIdLst>
  <p:sldSz cx="9144000" cy="6858000" type="screen4x3"/>
  <p:notesSz cx="6858000" cy="9144000"/>
  <p:embeddedFontLst>
    <p:embeddedFont>
      <p:font typeface="Amatic SC" panose="00000500000000000000" pitchFamily="2" charset="-79"/>
      <p:regular r:id="rId48"/>
      <p:bold r:id="rId49"/>
    </p:embeddedFont>
    <p:embeddedFont>
      <p:font typeface="Lora" panose="020B0604020202020204" charset="0"/>
      <p:regular r:id="rId50"/>
      <p:bold r:id="rId51"/>
      <p:italic r:id="rId52"/>
      <p:boldItalic r:id="rId53"/>
    </p:embeddedFont>
    <p:embeddedFont>
      <p:font typeface="Roboto" panose="02000000000000000000" pitchFamily="2" charset="0"/>
      <p:regular r:id="rId54"/>
      <p:bold r:id="rId55"/>
      <p:italic r:id="rId56"/>
      <p:boldItalic r:id="rId57"/>
    </p:embeddedFont>
    <p:embeddedFont>
      <p:font typeface="Roboto Light" panose="02000000000000000000" pitchFamily="2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4" roundtripDataSignature="AMtx7mh7ryqv836EMd61yytU51iw0kUR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DFA"/>
    <a:srgbClr val="FFE97C"/>
    <a:srgbClr val="B57075"/>
    <a:srgbClr val="C62B5B"/>
    <a:srgbClr val="B8828E"/>
    <a:srgbClr val="E2592B"/>
    <a:srgbClr val="AB708F"/>
    <a:srgbClr val="FBF1D6"/>
    <a:srgbClr val="FE4958"/>
    <a:srgbClr val="E42E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4A3C35E-49FE-43F2-89E5-D860FBC0197F}">
  <a:tblStyle styleId="{E4A3C35E-49FE-43F2-89E5-D860FBC0197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98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104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font" Target="fonts/font1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5" name="Google Shape;78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0" name="Google Shape;107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4" name="Google Shape;116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5" name="Google Shape;130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1" name="Google Shape;1611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0" name="Google Shape;194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66" name="Google Shape;196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" name="Google Shape;205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59" name="Google Shape;205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" name="Google Shape;222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3" name="Google Shape;2223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40" name="Google Shape;234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Google Shape;235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6" name="Google Shape;2356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" name="Google Shape;2404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5" name="Google Shape;2405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" name="Google Shape;241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4" name="Google Shape;2414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23" name="Google Shape;2423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7" name="Google Shape;2487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Google Shape;2527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28" name="Google Shape;2528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88" name="Google Shape;2588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" name="Google Shape;2627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8" name="Google Shape;2628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0" name="Google Shape;2820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1" name="Google Shape;2821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" name="Google Shape;3027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8" name="Google Shape;3028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7" name="Google Shape;32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4" name="Google Shape;3034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5" name="Google Shape;3035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3" name="Google Shape;3253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4" name="Google Shape;3254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7" name="Google Shape;3307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2" name="Google Shape;3442;p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1" name="Google Shape;3511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12" name="Google Shape;3512;p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3" name="Google Shape;3673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74" name="Google Shape;3674;p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4" name="Google Shape;3684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85" name="Google Shape;3685;p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8" name="Google Shape;3948;p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49" name="Google Shape;3949;p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2" name="Google Shape;4042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43" name="Google Shape;4043;p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9" name="Google Shape;4049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50" name="Google Shape;4050;p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5" name="Google Shape;2065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7" name="Google Shape;4117;p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18" name="Google Shape;4118;p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0" name="Google Shape;4150;p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151" name="Google Shape;4151;p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6" name="Google Shape;4226;p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7" name="Google Shape;4227;p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2" name="Google Shape;4232;p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33" name="Google Shape;4233;p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0" name="Google Shape;3940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41" name="Google Shape;3941;p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2" name="Google Shape;4252;p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3" name="Google Shape;4253;p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2" name="Google Shape;3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7" name="Google Shape;60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4" name="Google Shape;644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7" name="Google Shape;77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77"/>
          <p:cNvSpPr/>
          <p:nvPr/>
        </p:nvSpPr>
        <p:spPr>
          <a:xfrm>
            <a:off x="4770650" y="313050"/>
            <a:ext cx="4056300" cy="623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77"/>
          <p:cNvSpPr txBox="1">
            <a:spLocks noGrp="1"/>
          </p:cNvSpPr>
          <p:nvPr>
            <p:ph type="ctrTitle"/>
          </p:nvPr>
        </p:nvSpPr>
        <p:spPr>
          <a:xfrm>
            <a:off x="5049200" y="905163"/>
            <a:ext cx="3204900" cy="22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77"/>
          <p:cNvSpPr txBox="1">
            <a:spLocks noGrp="1"/>
          </p:cNvSpPr>
          <p:nvPr>
            <p:ph type="subTitle" idx="1"/>
          </p:nvPr>
        </p:nvSpPr>
        <p:spPr>
          <a:xfrm>
            <a:off x="5679500" y="3069800"/>
            <a:ext cx="2574600" cy="14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matic SC"/>
              <a:buNone/>
              <a:defRPr sz="29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2" name="Google Shape;12;p77"/>
          <p:cNvSpPr/>
          <p:nvPr/>
        </p:nvSpPr>
        <p:spPr>
          <a:xfrm>
            <a:off x="309775" y="313050"/>
            <a:ext cx="239100" cy="623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77"/>
          <p:cNvSpPr txBox="1">
            <a:spLocks noGrp="1"/>
          </p:cNvSpPr>
          <p:nvPr>
            <p:ph type="subTitle" idx="2"/>
          </p:nvPr>
        </p:nvSpPr>
        <p:spPr>
          <a:xfrm>
            <a:off x="5590400" y="4826925"/>
            <a:ext cx="2663700" cy="11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title and description">
  <p:cSld name="SECTION_TITLE_AND_DESCRIPTION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8"/>
          <p:cNvSpPr txBox="1">
            <a:spLocks noGrp="1"/>
          </p:cNvSpPr>
          <p:nvPr>
            <p:ph type="subTitle" idx="1"/>
          </p:nvPr>
        </p:nvSpPr>
        <p:spPr>
          <a:xfrm>
            <a:off x="2287350" y="1309625"/>
            <a:ext cx="4569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3" name="Google Shape;83;p88"/>
          <p:cNvSpPr txBox="1">
            <a:spLocks noGrp="1"/>
          </p:cNvSpPr>
          <p:nvPr>
            <p:ph type="body" idx="2"/>
          </p:nvPr>
        </p:nvSpPr>
        <p:spPr>
          <a:xfrm>
            <a:off x="4845225" y="2552300"/>
            <a:ext cx="3434400" cy="33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84" name="Google Shape;84;p88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88"/>
          <p:cNvSpPr/>
          <p:nvPr/>
        </p:nvSpPr>
        <p:spPr>
          <a:xfrm rot="5400000">
            <a:off x="4452450" y="2170125"/>
            <a:ext cx="239100" cy="851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four columns">
  <p:cSld name="CAPTION_ONLY_1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9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89"/>
          <p:cNvSpPr/>
          <p:nvPr/>
        </p:nvSpPr>
        <p:spPr>
          <a:xfrm rot="10800000">
            <a:off x="313350" y="3973850"/>
            <a:ext cx="8517300" cy="256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89"/>
          <p:cNvSpPr txBox="1">
            <a:spLocks noGrp="1"/>
          </p:cNvSpPr>
          <p:nvPr>
            <p:ph type="title" idx="2"/>
          </p:nvPr>
        </p:nvSpPr>
        <p:spPr>
          <a:xfrm>
            <a:off x="806100" y="5347850"/>
            <a:ext cx="17352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89"/>
          <p:cNvSpPr txBox="1">
            <a:spLocks noGrp="1"/>
          </p:cNvSpPr>
          <p:nvPr>
            <p:ph type="title" idx="3"/>
          </p:nvPr>
        </p:nvSpPr>
        <p:spPr>
          <a:xfrm>
            <a:off x="2738301" y="2680850"/>
            <a:ext cx="17352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1" name="Google Shape;91;p89"/>
          <p:cNvSpPr txBox="1">
            <a:spLocks noGrp="1"/>
          </p:cNvSpPr>
          <p:nvPr>
            <p:ph type="title" idx="4"/>
          </p:nvPr>
        </p:nvSpPr>
        <p:spPr>
          <a:xfrm>
            <a:off x="4670503" y="5347850"/>
            <a:ext cx="17352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89"/>
          <p:cNvSpPr txBox="1">
            <a:spLocks noGrp="1"/>
          </p:cNvSpPr>
          <p:nvPr>
            <p:ph type="title" idx="5"/>
          </p:nvPr>
        </p:nvSpPr>
        <p:spPr>
          <a:xfrm>
            <a:off x="6602704" y="2680850"/>
            <a:ext cx="17352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point">
  <p:cSld name="MAIN_POIN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0"/>
          <p:cNvSpPr/>
          <p:nvPr/>
        </p:nvSpPr>
        <p:spPr>
          <a:xfrm>
            <a:off x="4770650" y="313050"/>
            <a:ext cx="4056300" cy="623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90"/>
          <p:cNvSpPr txBox="1">
            <a:spLocks noGrp="1"/>
          </p:cNvSpPr>
          <p:nvPr>
            <p:ph type="title"/>
          </p:nvPr>
        </p:nvSpPr>
        <p:spPr>
          <a:xfrm>
            <a:off x="5154350" y="641700"/>
            <a:ext cx="32889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96" name="Google Shape;96;p90"/>
          <p:cNvSpPr/>
          <p:nvPr/>
        </p:nvSpPr>
        <p:spPr>
          <a:xfrm>
            <a:off x="309775" y="313050"/>
            <a:ext cx="239100" cy="623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1"/>
          <p:cNvSpPr txBox="1">
            <a:spLocks noGrp="1"/>
          </p:cNvSpPr>
          <p:nvPr>
            <p:ph type="title"/>
          </p:nvPr>
        </p:nvSpPr>
        <p:spPr>
          <a:xfrm>
            <a:off x="1400850" y="867975"/>
            <a:ext cx="6342300" cy="9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91"/>
          <p:cNvSpPr/>
          <p:nvPr/>
        </p:nvSpPr>
        <p:spPr>
          <a:xfrm rot="5400000">
            <a:off x="4452450" y="2170125"/>
            <a:ext cx="239100" cy="851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91"/>
          <p:cNvSpPr/>
          <p:nvPr/>
        </p:nvSpPr>
        <p:spPr>
          <a:xfrm rot="5400000">
            <a:off x="4452450" y="-3823800"/>
            <a:ext cx="239100" cy="851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Title + Text">
  <p:cSld name="MAIN_POINT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92"/>
          <p:cNvSpPr/>
          <p:nvPr/>
        </p:nvSpPr>
        <p:spPr>
          <a:xfrm>
            <a:off x="4770650" y="313050"/>
            <a:ext cx="4056300" cy="623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92"/>
          <p:cNvSpPr txBox="1">
            <a:spLocks noGrp="1"/>
          </p:cNvSpPr>
          <p:nvPr>
            <p:ph type="title"/>
          </p:nvPr>
        </p:nvSpPr>
        <p:spPr>
          <a:xfrm>
            <a:off x="5154350" y="2112300"/>
            <a:ext cx="3288900" cy="15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104" name="Google Shape;104;p92"/>
          <p:cNvSpPr txBox="1">
            <a:spLocks noGrp="1"/>
          </p:cNvSpPr>
          <p:nvPr>
            <p:ph type="subTitle" idx="1"/>
          </p:nvPr>
        </p:nvSpPr>
        <p:spPr>
          <a:xfrm>
            <a:off x="5600450" y="3696300"/>
            <a:ext cx="2396700" cy="10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Title + Text 1">
  <p:cSld name="MAIN_POINT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3"/>
          <p:cNvSpPr/>
          <p:nvPr/>
        </p:nvSpPr>
        <p:spPr>
          <a:xfrm>
            <a:off x="4770650" y="313050"/>
            <a:ext cx="4056300" cy="623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93"/>
          <p:cNvSpPr txBox="1">
            <a:spLocks noGrp="1"/>
          </p:cNvSpPr>
          <p:nvPr>
            <p:ph type="title"/>
          </p:nvPr>
        </p:nvSpPr>
        <p:spPr>
          <a:xfrm>
            <a:off x="5154350" y="2112300"/>
            <a:ext cx="3288900" cy="15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93"/>
          <p:cNvSpPr txBox="1">
            <a:spLocks noGrp="1"/>
          </p:cNvSpPr>
          <p:nvPr>
            <p:ph type="subTitle" idx="1"/>
          </p:nvPr>
        </p:nvSpPr>
        <p:spPr>
          <a:xfrm>
            <a:off x="5600450" y="3696300"/>
            <a:ext cx="2396700" cy="10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column text">
  <p:cSld name="ONE_COLUM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9"/>
          <p:cNvSpPr/>
          <p:nvPr/>
        </p:nvSpPr>
        <p:spPr>
          <a:xfrm>
            <a:off x="313350" y="802475"/>
            <a:ext cx="8517300" cy="441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99"/>
          <p:cNvSpPr txBox="1">
            <a:spLocks noGrp="1"/>
          </p:cNvSpPr>
          <p:nvPr>
            <p:ph type="title"/>
          </p:nvPr>
        </p:nvSpPr>
        <p:spPr>
          <a:xfrm>
            <a:off x="1048850" y="1417650"/>
            <a:ext cx="4174200" cy="30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1" name="Google Shape;161;p99"/>
          <p:cNvSpPr/>
          <p:nvPr/>
        </p:nvSpPr>
        <p:spPr>
          <a:xfrm rot="5400000">
            <a:off x="4454700" y="-3823800"/>
            <a:ext cx="239100" cy="851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ext 3">
  <p:cSld name="TITLE_AND_TWO_COLUMNS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2"/>
          <p:cNvSpPr/>
          <p:nvPr/>
        </p:nvSpPr>
        <p:spPr>
          <a:xfrm>
            <a:off x="306275" y="2450075"/>
            <a:ext cx="8520600" cy="409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02"/>
          <p:cNvSpPr txBox="1">
            <a:spLocks noGrp="1"/>
          </p:cNvSpPr>
          <p:nvPr>
            <p:ph type="body" idx="1"/>
          </p:nvPr>
        </p:nvSpPr>
        <p:spPr>
          <a:xfrm>
            <a:off x="956950" y="3336275"/>
            <a:ext cx="3593700" cy="23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65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 sz="1700">
                <a:solidFill>
                  <a:schemeClr val="lt1"/>
                </a:solidFill>
              </a:defRPr>
            </a:lvl1pPr>
            <a:lvl2pPr marL="914400" lvl="1" indent="-3365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 sz="1700">
                <a:solidFill>
                  <a:schemeClr val="lt1"/>
                </a:solidFill>
              </a:defRPr>
            </a:lvl2pPr>
            <a:lvl3pPr marL="1371600" lvl="2" indent="-3365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 sz="1700">
                <a:solidFill>
                  <a:schemeClr val="lt1"/>
                </a:solidFill>
              </a:defRPr>
            </a:lvl3pPr>
            <a:lvl4pPr marL="1828800" lvl="3" indent="-3365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 sz="1700">
                <a:solidFill>
                  <a:schemeClr val="lt1"/>
                </a:solidFill>
              </a:defRPr>
            </a:lvl4pPr>
            <a:lvl5pPr marL="2286000" lvl="4" indent="-3365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 sz="1700">
                <a:solidFill>
                  <a:schemeClr val="lt1"/>
                </a:solidFill>
              </a:defRPr>
            </a:lvl5pPr>
            <a:lvl6pPr marL="2743200" lvl="5" indent="-3365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700"/>
              <a:buChar char="■"/>
              <a:defRPr sz="1700">
                <a:solidFill>
                  <a:schemeClr val="lt1"/>
                </a:solidFill>
              </a:defRPr>
            </a:lvl6pPr>
            <a:lvl7pPr marL="3200400" lvl="6" indent="-3365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  <a:defRPr sz="1700">
                <a:solidFill>
                  <a:schemeClr val="lt1"/>
                </a:solidFill>
              </a:defRPr>
            </a:lvl7pPr>
            <a:lvl8pPr marL="3657600" lvl="7" indent="-3365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  <a:defRPr sz="1700">
                <a:solidFill>
                  <a:schemeClr val="lt1"/>
                </a:solidFill>
              </a:defRPr>
            </a:lvl8pPr>
            <a:lvl9pPr marL="4114800" lvl="8" indent="-3365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700"/>
              <a:buChar char="■"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102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ext 4">
  <p:cSld name="TITLE_ONLY_2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3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103"/>
          <p:cNvSpPr/>
          <p:nvPr/>
        </p:nvSpPr>
        <p:spPr>
          <a:xfrm rot="5400000">
            <a:off x="4452450" y="2170125"/>
            <a:ext cx="239100" cy="851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03"/>
          <p:cNvSpPr txBox="1">
            <a:spLocks noGrp="1"/>
          </p:cNvSpPr>
          <p:nvPr>
            <p:ph type="title" idx="2"/>
          </p:nvPr>
        </p:nvSpPr>
        <p:spPr>
          <a:xfrm>
            <a:off x="5302875" y="2068450"/>
            <a:ext cx="2853300" cy="9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300"/>
              <a:buNone/>
              <a:defRPr sz="2300"/>
            </a:lvl9pPr>
          </a:lstStyle>
          <a:p>
            <a:endParaRPr/>
          </a:p>
        </p:txBody>
      </p:sp>
      <p:sp>
        <p:nvSpPr>
          <p:cNvPr id="179" name="Google Shape;179;p103"/>
          <p:cNvSpPr txBox="1">
            <a:spLocks noGrp="1"/>
          </p:cNvSpPr>
          <p:nvPr>
            <p:ph type="subTitle" idx="1"/>
          </p:nvPr>
        </p:nvSpPr>
        <p:spPr>
          <a:xfrm>
            <a:off x="5302875" y="3077575"/>
            <a:ext cx="2853300" cy="25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2">
  <p:cSld name="MAIN_POINT_1_2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04"/>
          <p:cNvSpPr/>
          <p:nvPr/>
        </p:nvSpPr>
        <p:spPr>
          <a:xfrm>
            <a:off x="311700" y="4046325"/>
            <a:ext cx="8515200" cy="249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04"/>
          <p:cNvSpPr txBox="1">
            <a:spLocks noGrp="1"/>
          </p:cNvSpPr>
          <p:nvPr>
            <p:ph type="title"/>
          </p:nvPr>
        </p:nvSpPr>
        <p:spPr>
          <a:xfrm>
            <a:off x="1743450" y="4492150"/>
            <a:ext cx="5651700" cy="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04"/>
          <p:cNvSpPr txBox="1">
            <a:spLocks noGrp="1"/>
          </p:cNvSpPr>
          <p:nvPr>
            <p:ph type="title" idx="2"/>
          </p:nvPr>
        </p:nvSpPr>
        <p:spPr>
          <a:xfrm>
            <a:off x="311700" y="547550"/>
            <a:ext cx="1755300" cy="10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04"/>
          <p:cNvSpPr txBox="1">
            <a:spLocks noGrp="1"/>
          </p:cNvSpPr>
          <p:nvPr>
            <p:ph type="subTitle" idx="1"/>
          </p:nvPr>
        </p:nvSpPr>
        <p:spPr>
          <a:xfrm>
            <a:off x="2009100" y="5438950"/>
            <a:ext cx="5223300" cy="7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able of contents">
  <p:cSld name="SECTION_TITLE_AND_DESCRIPTION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9"/>
          <p:cNvSpPr/>
          <p:nvPr/>
        </p:nvSpPr>
        <p:spPr>
          <a:xfrm>
            <a:off x="313350" y="313050"/>
            <a:ext cx="8517300" cy="475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79"/>
          <p:cNvSpPr txBox="1">
            <a:spLocks noGrp="1"/>
          </p:cNvSpPr>
          <p:nvPr>
            <p:ph type="title"/>
          </p:nvPr>
        </p:nvSpPr>
        <p:spPr>
          <a:xfrm>
            <a:off x="724275" y="1509925"/>
            <a:ext cx="22272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79"/>
          <p:cNvSpPr txBox="1">
            <a:spLocks noGrp="1"/>
          </p:cNvSpPr>
          <p:nvPr>
            <p:ph type="title" idx="2"/>
          </p:nvPr>
        </p:nvSpPr>
        <p:spPr>
          <a:xfrm>
            <a:off x="724275" y="777325"/>
            <a:ext cx="2227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79"/>
          <p:cNvSpPr txBox="1">
            <a:spLocks noGrp="1"/>
          </p:cNvSpPr>
          <p:nvPr>
            <p:ph type="title" idx="3"/>
          </p:nvPr>
        </p:nvSpPr>
        <p:spPr>
          <a:xfrm>
            <a:off x="3458400" y="1509925"/>
            <a:ext cx="22272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79"/>
          <p:cNvSpPr txBox="1">
            <a:spLocks noGrp="1"/>
          </p:cNvSpPr>
          <p:nvPr>
            <p:ph type="title" idx="4"/>
          </p:nvPr>
        </p:nvSpPr>
        <p:spPr>
          <a:xfrm>
            <a:off x="3458400" y="777325"/>
            <a:ext cx="2227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79"/>
          <p:cNvSpPr txBox="1">
            <a:spLocks noGrp="1"/>
          </p:cNvSpPr>
          <p:nvPr>
            <p:ph type="title" idx="5"/>
          </p:nvPr>
        </p:nvSpPr>
        <p:spPr>
          <a:xfrm>
            <a:off x="6192525" y="1509925"/>
            <a:ext cx="22272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79"/>
          <p:cNvSpPr txBox="1">
            <a:spLocks noGrp="1"/>
          </p:cNvSpPr>
          <p:nvPr>
            <p:ph type="title" idx="6"/>
          </p:nvPr>
        </p:nvSpPr>
        <p:spPr>
          <a:xfrm>
            <a:off x="6192525" y="777325"/>
            <a:ext cx="2227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9"/>
          <p:cNvSpPr txBox="1">
            <a:spLocks noGrp="1"/>
          </p:cNvSpPr>
          <p:nvPr>
            <p:ph type="title" idx="7"/>
          </p:nvPr>
        </p:nvSpPr>
        <p:spPr>
          <a:xfrm>
            <a:off x="2091350" y="3454600"/>
            <a:ext cx="22272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79"/>
          <p:cNvSpPr txBox="1">
            <a:spLocks noGrp="1"/>
          </p:cNvSpPr>
          <p:nvPr>
            <p:ph type="title" idx="8"/>
          </p:nvPr>
        </p:nvSpPr>
        <p:spPr>
          <a:xfrm>
            <a:off x="2091338" y="2722000"/>
            <a:ext cx="2227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9"/>
          <p:cNvSpPr txBox="1">
            <a:spLocks noGrp="1"/>
          </p:cNvSpPr>
          <p:nvPr>
            <p:ph type="title" idx="9"/>
          </p:nvPr>
        </p:nvSpPr>
        <p:spPr>
          <a:xfrm>
            <a:off x="4825475" y="3454600"/>
            <a:ext cx="22272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79"/>
          <p:cNvSpPr txBox="1">
            <a:spLocks noGrp="1"/>
          </p:cNvSpPr>
          <p:nvPr>
            <p:ph type="title" idx="13"/>
          </p:nvPr>
        </p:nvSpPr>
        <p:spPr>
          <a:xfrm>
            <a:off x="4825463" y="2722000"/>
            <a:ext cx="2227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9"/>
          <p:cNvSpPr/>
          <p:nvPr/>
        </p:nvSpPr>
        <p:spPr>
          <a:xfrm rot="5400000">
            <a:off x="4452450" y="2170125"/>
            <a:ext cx="239100" cy="851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3">
  <p:cSld name="MAIN_POINT_1_2_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05"/>
          <p:cNvSpPr/>
          <p:nvPr/>
        </p:nvSpPr>
        <p:spPr>
          <a:xfrm>
            <a:off x="311700" y="3770575"/>
            <a:ext cx="8515200" cy="277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05"/>
          <p:cNvSpPr txBox="1">
            <a:spLocks noGrp="1"/>
          </p:cNvSpPr>
          <p:nvPr>
            <p:ph type="title"/>
          </p:nvPr>
        </p:nvSpPr>
        <p:spPr>
          <a:xfrm>
            <a:off x="1743450" y="4209049"/>
            <a:ext cx="5651700" cy="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8" name="Google Shape;188;p105"/>
          <p:cNvSpPr txBox="1">
            <a:spLocks noGrp="1"/>
          </p:cNvSpPr>
          <p:nvPr>
            <p:ph type="title" idx="2"/>
          </p:nvPr>
        </p:nvSpPr>
        <p:spPr>
          <a:xfrm>
            <a:off x="311700" y="547550"/>
            <a:ext cx="1755300" cy="10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200"/>
              <a:buNone/>
              <a:defRPr sz="72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89" name="Google Shape;189;p105"/>
          <p:cNvSpPr txBox="1">
            <a:spLocks noGrp="1"/>
          </p:cNvSpPr>
          <p:nvPr>
            <p:ph type="subTitle" idx="1"/>
          </p:nvPr>
        </p:nvSpPr>
        <p:spPr>
          <a:xfrm>
            <a:off x="1935075" y="5155849"/>
            <a:ext cx="5357100" cy="7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3">
  <p:cSld name="TITLE_ONLY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7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07"/>
          <p:cNvSpPr/>
          <p:nvPr/>
        </p:nvSpPr>
        <p:spPr>
          <a:xfrm rot="5400000">
            <a:off x="4452450" y="2170125"/>
            <a:ext cx="239100" cy="851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07"/>
          <p:cNvSpPr/>
          <p:nvPr/>
        </p:nvSpPr>
        <p:spPr>
          <a:xfrm>
            <a:off x="313350" y="1746650"/>
            <a:ext cx="5441100" cy="408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Quote">
  <p:cSld name="MAIN_POINT_1_1_1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8"/>
          <p:cNvSpPr/>
          <p:nvPr/>
        </p:nvSpPr>
        <p:spPr>
          <a:xfrm>
            <a:off x="311700" y="313050"/>
            <a:ext cx="8515200" cy="623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108"/>
          <p:cNvGrpSpPr/>
          <p:nvPr/>
        </p:nvGrpSpPr>
        <p:grpSpPr>
          <a:xfrm>
            <a:off x="832055" y="324100"/>
            <a:ext cx="7952132" cy="6209786"/>
            <a:chOff x="7112322" y="2445115"/>
            <a:chExt cx="6705002" cy="5235908"/>
          </a:xfrm>
        </p:grpSpPr>
        <p:sp>
          <p:nvSpPr>
            <p:cNvPr id="206" name="Google Shape;206;p108"/>
            <p:cNvSpPr/>
            <p:nvPr/>
          </p:nvSpPr>
          <p:spPr>
            <a:xfrm>
              <a:off x="10393622" y="2445115"/>
              <a:ext cx="3423702" cy="1185274"/>
            </a:xfrm>
            <a:custGeom>
              <a:avLst/>
              <a:gdLst/>
              <a:ahLst/>
              <a:cxnLst/>
              <a:rect l="l" t="t" r="r" b="b"/>
              <a:pathLst>
                <a:path w="205906" h="57440" extrusionOk="0">
                  <a:moveTo>
                    <a:pt x="0" y="0"/>
                  </a:moveTo>
                  <a:cubicBezTo>
                    <a:pt x="0" y="0"/>
                    <a:pt x="4944" y="22611"/>
                    <a:pt x="21811" y="22611"/>
                  </a:cubicBezTo>
                  <a:cubicBezTo>
                    <a:pt x="24415" y="22611"/>
                    <a:pt x="27304" y="22072"/>
                    <a:pt x="30504" y="20827"/>
                  </a:cubicBezTo>
                  <a:cubicBezTo>
                    <a:pt x="30504" y="20827"/>
                    <a:pt x="34242" y="36919"/>
                    <a:pt x="41741" y="39323"/>
                  </a:cubicBezTo>
                  <a:cubicBezTo>
                    <a:pt x="48530" y="41504"/>
                    <a:pt x="56463" y="39237"/>
                    <a:pt x="62687" y="42689"/>
                  </a:cubicBezTo>
                  <a:cubicBezTo>
                    <a:pt x="66817" y="44965"/>
                    <a:pt x="69335" y="49319"/>
                    <a:pt x="72883" y="52433"/>
                  </a:cubicBezTo>
                  <a:cubicBezTo>
                    <a:pt x="76647" y="55727"/>
                    <a:pt x="81651" y="57439"/>
                    <a:pt x="86635" y="57439"/>
                  </a:cubicBezTo>
                  <a:cubicBezTo>
                    <a:pt x="90093" y="57439"/>
                    <a:pt x="93541" y="56615"/>
                    <a:pt x="96560" y="54924"/>
                  </a:cubicBezTo>
                  <a:cubicBezTo>
                    <a:pt x="99848" y="53101"/>
                    <a:pt x="102822" y="50279"/>
                    <a:pt x="106578" y="49914"/>
                  </a:cubicBezTo>
                  <a:cubicBezTo>
                    <a:pt x="106852" y="49888"/>
                    <a:pt x="107126" y="49876"/>
                    <a:pt x="107398" y="49876"/>
                  </a:cubicBezTo>
                  <a:cubicBezTo>
                    <a:pt x="110459" y="49876"/>
                    <a:pt x="113370" y="51424"/>
                    <a:pt x="116327" y="52369"/>
                  </a:cubicBezTo>
                  <a:cubicBezTo>
                    <a:pt x="118669" y="53105"/>
                    <a:pt x="121088" y="53470"/>
                    <a:pt x="123501" y="53470"/>
                  </a:cubicBezTo>
                  <a:cubicBezTo>
                    <a:pt x="127217" y="53470"/>
                    <a:pt x="130918" y="52604"/>
                    <a:pt x="134295" y="50898"/>
                  </a:cubicBezTo>
                  <a:cubicBezTo>
                    <a:pt x="137637" y="49191"/>
                    <a:pt x="140560" y="46691"/>
                    <a:pt x="144035" y="45270"/>
                  </a:cubicBezTo>
                  <a:cubicBezTo>
                    <a:pt x="148615" y="43395"/>
                    <a:pt x="153729" y="43553"/>
                    <a:pt x="158660" y="43057"/>
                  </a:cubicBezTo>
                  <a:cubicBezTo>
                    <a:pt x="165613" y="42361"/>
                    <a:pt x="172876" y="40007"/>
                    <a:pt x="177151" y="34479"/>
                  </a:cubicBezTo>
                  <a:cubicBezTo>
                    <a:pt x="179560" y="31364"/>
                    <a:pt x="180835" y="27476"/>
                    <a:pt x="183307" y="24411"/>
                  </a:cubicBezTo>
                  <a:cubicBezTo>
                    <a:pt x="186900" y="19954"/>
                    <a:pt x="192533" y="17777"/>
                    <a:pt x="197205" y="14467"/>
                  </a:cubicBezTo>
                  <a:cubicBezTo>
                    <a:pt x="201877" y="11156"/>
                    <a:pt x="205906" y="5336"/>
                    <a:pt x="203848" y="0"/>
                  </a:cubicBez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08"/>
            <p:cNvSpPr/>
            <p:nvPr/>
          </p:nvSpPr>
          <p:spPr>
            <a:xfrm>
              <a:off x="12597342" y="2818750"/>
              <a:ext cx="754525" cy="4861225"/>
            </a:xfrm>
            <a:custGeom>
              <a:avLst/>
              <a:gdLst/>
              <a:ahLst/>
              <a:cxnLst/>
              <a:rect l="l" t="t" r="r" b="b"/>
              <a:pathLst>
                <a:path w="30181" h="194449" extrusionOk="0">
                  <a:moveTo>
                    <a:pt x="24671" y="0"/>
                  </a:moveTo>
                  <a:lnTo>
                    <a:pt x="13825" y="22"/>
                  </a:lnTo>
                  <a:lnTo>
                    <a:pt x="10182" y="35971"/>
                  </a:lnTo>
                  <a:cubicBezTo>
                    <a:pt x="10182" y="35971"/>
                    <a:pt x="10009" y="38512"/>
                    <a:pt x="7555" y="39158"/>
                  </a:cubicBezTo>
                  <a:cubicBezTo>
                    <a:pt x="7480" y="39178"/>
                    <a:pt x="7405" y="39188"/>
                    <a:pt x="7330" y="39188"/>
                  </a:cubicBezTo>
                  <a:cubicBezTo>
                    <a:pt x="4946" y="39188"/>
                    <a:pt x="2546" y="29564"/>
                    <a:pt x="2546" y="29564"/>
                  </a:cubicBezTo>
                  <a:lnTo>
                    <a:pt x="1" y="30667"/>
                  </a:lnTo>
                  <a:lnTo>
                    <a:pt x="5892" y="43543"/>
                  </a:lnTo>
                  <a:lnTo>
                    <a:pt x="9002" y="53748"/>
                  </a:lnTo>
                  <a:lnTo>
                    <a:pt x="10629" y="78792"/>
                  </a:lnTo>
                  <a:lnTo>
                    <a:pt x="6135" y="194449"/>
                  </a:lnTo>
                  <a:lnTo>
                    <a:pt x="19867" y="194449"/>
                  </a:lnTo>
                  <a:cubicBezTo>
                    <a:pt x="19867" y="194449"/>
                    <a:pt x="18779" y="84712"/>
                    <a:pt x="19116" y="79616"/>
                  </a:cubicBezTo>
                  <a:cubicBezTo>
                    <a:pt x="19453" y="74521"/>
                    <a:pt x="30180" y="59608"/>
                    <a:pt x="30180" y="59608"/>
                  </a:cubicBezTo>
                  <a:lnTo>
                    <a:pt x="29853" y="56279"/>
                  </a:lnTo>
                  <a:lnTo>
                    <a:pt x="18675" y="70851"/>
                  </a:lnTo>
                  <a:lnTo>
                    <a:pt x="24671" y="0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08"/>
            <p:cNvSpPr/>
            <p:nvPr/>
          </p:nvSpPr>
          <p:spPr>
            <a:xfrm>
              <a:off x="11521548" y="2817698"/>
              <a:ext cx="972300" cy="4863325"/>
            </a:xfrm>
            <a:custGeom>
              <a:avLst/>
              <a:gdLst/>
              <a:ahLst/>
              <a:cxnLst/>
              <a:rect l="l" t="t" r="r" b="b"/>
              <a:pathLst>
                <a:path w="38892" h="194533" extrusionOk="0">
                  <a:moveTo>
                    <a:pt x="29834" y="0"/>
                  </a:moveTo>
                  <a:cubicBezTo>
                    <a:pt x="29834" y="0"/>
                    <a:pt x="20317" y="20810"/>
                    <a:pt x="18806" y="32712"/>
                  </a:cubicBezTo>
                  <a:lnTo>
                    <a:pt x="12481" y="16156"/>
                  </a:lnTo>
                  <a:lnTo>
                    <a:pt x="12481" y="16156"/>
                  </a:lnTo>
                  <a:cubicBezTo>
                    <a:pt x="10249" y="17832"/>
                    <a:pt x="16948" y="39783"/>
                    <a:pt x="16948" y="39783"/>
                  </a:cubicBezTo>
                  <a:cubicBezTo>
                    <a:pt x="16948" y="39783"/>
                    <a:pt x="11940" y="64336"/>
                    <a:pt x="12026" y="76986"/>
                  </a:cubicBezTo>
                  <a:cubicBezTo>
                    <a:pt x="12113" y="89636"/>
                    <a:pt x="12026" y="139860"/>
                    <a:pt x="12026" y="139860"/>
                  </a:cubicBezTo>
                  <a:lnTo>
                    <a:pt x="1" y="194491"/>
                  </a:lnTo>
                  <a:lnTo>
                    <a:pt x="13661" y="194533"/>
                  </a:lnTo>
                  <a:cubicBezTo>
                    <a:pt x="13661" y="194533"/>
                    <a:pt x="19557" y="147695"/>
                    <a:pt x="19189" y="142855"/>
                  </a:cubicBezTo>
                  <a:cubicBezTo>
                    <a:pt x="18820" y="138015"/>
                    <a:pt x="18816" y="75892"/>
                    <a:pt x="18816" y="75892"/>
                  </a:cubicBezTo>
                  <a:cubicBezTo>
                    <a:pt x="18816" y="75892"/>
                    <a:pt x="21420" y="46499"/>
                    <a:pt x="23651" y="37944"/>
                  </a:cubicBezTo>
                  <a:cubicBezTo>
                    <a:pt x="25882" y="29387"/>
                    <a:pt x="38891" y="22"/>
                    <a:pt x="38891" y="22"/>
                  </a:cubicBezTo>
                  <a:lnTo>
                    <a:pt x="29834" y="0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08"/>
            <p:cNvSpPr/>
            <p:nvPr/>
          </p:nvSpPr>
          <p:spPr>
            <a:xfrm>
              <a:off x="7246086" y="2925495"/>
              <a:ext cx="253450" cy="297600"/>
            </a:xfrm>
            <a:custGeom>
              <a:avLst/>
              <a:gdLst/>
              <a:ahLst/>
              <a:cxnLst/>
              <a:rect l="l" t="t" r="r" b="b"/>
              <a:pathLst>
                <a:path w="10138" h="11904" extrusionOk="0">
                  <a:moveTo>
                    <a:pt x="9914" y="0"/>
                  </a:moveTo>
                  <a:cubicBezTo>
                    <a:pt x="4486" y="1194"/>
                    <a:pt x="197" y="6348"/>
                    <a:pt x="1" y="11903"/>
                  </a:cubicBezTo>
                  <a:cubicBezTo>
                    <a:pt x="5538" y="11238"/>
                    <a:pt x="10138" y="5984"/>
                    <a:pt x="10055" y="405"/>
                  </a:cubicBezTo>
                  <a:lnTo>
                    <a:pt x="99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08"/>
            <p:cNvSpPr/>
            <p:nvPr/>
          </p:nvSpPr>
          <p:spPr>
            <a:xfrm>
              <a:off x="7112322" y="5540125"/>
              <a:ext cx="133775" cy="185200"/>
            </a:xfrm>
            <a:custGeom>
              <a:avLst/>
              <a:gdLst/>
              <a:ahLst/>
              <a:cxnLst/>
              <a:rect l="l" t="t" r="r" b="b"/>
              <a:pathLst>
                <a:path w="5351" h="7408" extrusionOk="0">
                  <a:moveTo>
                    <a:pt x="548" y="0"/>
                  </a:moveTo>
                  <a:lnTo>
                    <a:pt x="307" y="5"/>
                  </a:lnTo>
                  <a:cubicBezTo>
                    <a:pt x="0" y="3181"/>
                    <a:pt x="1806" y="6187"/>
                    <a:pt x="4755" y="7408"/>
                  </a:cubicBezTo>
                  <a:cubicBezTo>
                    <a:pt x="5351" y="4243"/>
                    <a:pt x="3572" y="1110"/>
                    <a:pt x="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08"/>
            <p:cNvSpPr/>
            <p:nvPr/>
          </p:nvSpPr>
          <p:spPr>
            <a:xfrm>
              <a:off x="7597951" y="3538180"/>
              <a:ext cx="133700" cy="185125"/>
            </a:xfrm>
            <a:custGeom>
              <a:avLst/>
              <a:gdLst/>
              <a:ahLst/>
              <a:cxnLst/>
              <a:rect l="l" t="t" r="r" b="b"/>
              <a:pathLst>
                <a:path w="5348" h="7405" extrusionOk="0">
                  <a:moveTo>
                    <a:pt x="298" y="1"/>
                  </a:moveTo>
                  <a:cubicBezTo>
                    <a:pt x="1" y="3177"/>
                    <a:pt x="1806" y="6177"/>
                    <a:pt x="4752" y="7404"/>
                  </a:cubicBezTo>
                  <a:cubicBezTo>
                    <a:pt x="5348" y="4238"/>
                    <a:pt x="3565" y="1106"/>
                    <a:pt x="5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" name="Google Shape;212;p108"/>
          <p:cNvGrpSpPr/>
          <p:nvPr/>
        </p:nvGrpSpPr>
        <p:grpSpPr>
          <a:xfrm>
            <a:off x="1034213" y="5334671"/>
            <a:ext cx="906149" cy="1207130"/>
            <a:chOff x="11591325" y="7154725"/>
            <a:chExt cx="395750" cy="527200"/>
          </a:xfrm>
        </p:grpSpPr>
        <p:sp>
          <p:nvSpPr>
            <p:cNvPr id="213" name="Google Shape;213;p108"/>
            <p:cNvSpPr/>
            <p:nvPr/>
          </p:nvSpPr>
          <p:spPr>
            <a:xfrm>
              <a:off x="11665450" y="7154725"/>
              <a:ext cx="151425" cy="279625"/>
            </a:xfrm>
            <a:custGeom>
              <a:avLst/>
              <a:gdLst/>
              <a:ahLst/>
              <a:cxnLst/>
              <a:rect l="l" t="t" r="r" b="b"/>
              <a:pathLst>
                <a:path w="6057" h="11185" extrusionOk="0">
                  <a:moveTo>
                    <a:pt x="1853" y="1"/>
                  </a:moveTo>
                  <a:cubicBezTo>
                    <a:pt x="1855" y="1"/>
                    <a:pt x="1857" y="1"/>
                    <a:pt x="1859" y="1"/>
                  </a:cubicBezTo>
                  <a:lnTo>
                    <a:pt x="1859" y="1"/>
                  </a:lnTo>
                  <a:cubicBezTo>
                    <a:pt x="1862" y="1"/>
                    <a:pt x="1864" y="1"/>
                    <a:pt x="1867" y="1"/>
                  </a:cubicBezTo>
                  <a:close/>
                  <a:moveTo>
                    <a:pt x="1859" y="1"/>
                  </a:moveTo>
                  <a:lnTo>
                    <a:pt x="1859" y="1"/>
                  </a:lnTo>
                  <a:cubicBezTo>
                    <a:pt x="1" y="205"/>
                    <a:pt x="175" y="4370"/>
                    <a:pt x="956" y="6412"/>
                  </a:cubicBezTo>
                  <a:cubicBezTo>
                    <a:pt x="1452" y="7706"/>
                    <a:pt x="2586" y="10187"/>
                    <a:pt x="4717" y="11184"/>
                  </a:cubicBezTo>
                  <a:cubicBezTo>
                    <a:pt x="5491" y="9212"/>
                    <a:pt x="6056" y="6845"/>
                    <a:pt x="5705" y="4755"/>
                  </a:cubicBezTo>
                  <a:cubicBezTo>
                    <a:pt x="5553" y="3667"/>
                    <a:pt x="5156" y="2629"/>
                    <a:pt x="4545" y="1717"/>
                  </a:cubicBezTo>
                  <a:cubicBezTo>
                    <a:pt x="3917" y="806"/>
                    <a:pt x="2948" y="187"/>
                    <a:pt x="18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08"/>
            <p:cNvSpPr/>
            <p:nvPr/>
          </p:nvSpPr>
          <p:spPr>
            <a:xfrm>
              <a:off x="11844675" y="7363025"/>
              <a:ext cx="142400" cy="144950"/>
            </a:xfrm>
            <a:custGeom>
              <a:avLst/>
              <a:gdLst/>
              <a:ahLst/>
              <a:cxnLst/>
              <a:rect l="l" t="t" r="r" b="b"/>
              <a:pathLst>
                <a:path w="5696" h="5798" extrusionOk="0">
                  <a:moveTo>
                    <a:pt x="4126" y="1"/>
                  </a:moveTo>
                  <a:cubicBezTo>
                    <a:pt x="3891" y="1"/>
                    <a:pt x="3656" y="43"/>
                    <a:pt x="3432" y="129"/>
                  </a:cubicBezTo>
                  <a:cubicBezTo>
                    <a:pt x="2236" y="443"/>
                    <a:pt x="1218" y="1225"/>
                    <a:pt x="604" y="2297"/>
                  </a:cubicBezTo>
                  <a:cubicBezTo>
                    <a:pt x="0" y="3390"/>
                    <a:pt x="31" y="4725"/>
                    <a:pt x="685" y="5789"/>
                  </a:cubicBezTo>
                  <a:lnTo>
                    <a:pt x="685" y="5798"/>
                  </a:lnTo>
                  <a:cubicBezTo>
                    <a:pt x="2493" y="5680"/>
                    <a:pt x="3827" y="4500"/>
                    <a:pt x="4938" y="3066"/>
                  </a:cubicBezTo>
                  <a:cubicBezTo>
                    <a:pt x="5282" y="2660"/>
                    <a:pt x="5512" y="2173"/>
                    <a:pt x="5607" y="1649"/>
                  </a:cubicBezTo>
                  <a:cubicBezTo>
                    <a:pt x="5696" y="1117"/>
                    <a:pt x="5488" y="579"/>
                    <a:pt x="5066" y="242"/>
                  </a:cubicBezTo>
                  <a:cubicBezTo>
                    <a:pt x="4775" y="82"/>
                    <a:pt x="4451" y="1"/>
                    <a:pt x="41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108"/>
            <p:cNvSpPr/>
            <p:nvPr/>
          </p:nvSpPr>
          <p:spPr>
            <a:xfrm>
              <a:off x="11841750" y="7418700"/>
              <a:ext cx="87575" cy="254350"/>
            </a:xfrm>
            <a:custGeom>
              <a:avLst/>
              <a:gdLst/>
              <a:ahLst/>
              <a:cxnLst/>
              <a:rect l="l" t="t" r="r" b="b"/>
              <a:pathLst>
                <a:path w="3503" h="10174" extrusionOk="0">
                  <a:moveTo>
                    <a:pt x="3503" y="1"/>
                  </a:moveTo>
                  <a:lnTo>
                    <a:pt x="3503" y="1"/>
                  </a:lnTo>
                  <a:cubicBezTo>
                    <a:pt x="3360" y="46"/>
                    <a:pt x="3227" y="113"/>
                    <a:pt x="3107" y="202"/>
                  </a:cubicBezTo>
                  <a:cubicBezTo>
                    <a:pt x="2761" y="417"/>
                    <a:pt x="2445" y="676"/>
                    <a:pt x="2165" y="972"/>
                  </a:cubicBezTo>
                  <a:cubicBezTo>
                    <a:pt x="1245" y="1969"/>
                    <a:pt x="615" y="3198"/>
                    <a:pt x="342" y="4527"/>
                  </a:cubicBezTo>
                  <a:cubicBezTo>
                    <a:pt x="83" y="5840"/>
                    <a:pt x="0" y="7181"/>
                    <a:pt x="97" y="8516"/>
                  </a:cubicBezTo>
                  <a:cubicBezTo>
                    <a:pt x="129" y="9027"/>
                    <a:pt x="161" y="9436"/>
                    <a:pt x="192" y="9719"/>
                  </a:cubicBezTo>
                  <a:cubicBezTo>
                    <a:pt x="194" y="9873"/>
                    <a:pt x="218" y="10026"/>
                    <a:pt x="265" y="10173"/>
                  </a:cubicBezTo>
                  <a:cubicBezTo>
                    <a:pt x="301" y="9619"/>
                    <a:pt x="304" y="9062"/>
                    <a:pt x="274" y="8507"/>
                  </a:cubicBezTo>
                  <a:cubicBezTo>
                    <a:pt x="225" y="7189"/>
                    <a:pt x="330" y="5871"/>
                    <a:pt x="584" y="4577"/>
                  </a:cubicBezTo>
                  <a:cubicBezTo>
                    <a:pt x="851" y="3289"/>
                    <a:pt x="1436" y="2087"/>
                    <a:pt x="2287" y="1084"/>
                  </a:cubicBezTo>
                  <a:cubicBezTo>
                    <a:pt x="2663" y="690"/>
                    <a:pt x="3069" y="328"/>
                    <a:pt x="3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108"/>
            <p:cNvSpPr/>
            <p:nvPr/>
          </p:nvSpPr>
          <p:spPr>
            <a:xfrm>
              <a:off x="11724200" y="7233850"/>
              <a:ext cx="126575" cy="448075"/>
            </a:xfrm>
            <a:custGeom>
              <a:avLst/>
              <a:gdLst/>
              <a:ahLst/>
              <a:cxnLst/>
              <a:rect l="l" t="t" r="r" b="b"/>
              <a:pathLst>
                <a:path w="5063" h="17923" extrusionOk="0">
                  <a:moveTo>
                    <a:pt x="0" y="1"/>
                  </a:moveTo>
                  <a:cubicBezTo>
                    <a:pt x="49" y="242"/>
                    <a:pt x="120" y="478"/>
                    <a:pt x="213" y="706"/>
                  </a:cubicBezTo>
                  <a:cubicBezTo>
                    <a:pt x="358" y="1199"/>
                    <a:pt x="545" y="1844"/>
                    <a:pt x="777" y="2618"/>
                  </a:cubicBezTo>
                  <a:cubicBezTo>
                    <a:pt x="1233" y="4235"/>
                    <a:pt x="1903" y="6462"/>
                    <a:pt x="2600" y="8939"/>
                  </a:cubicBezTo>
                  <a:cubicBezTo>
                    <a:pt x="3296" y="11416"/>
                    <a:pt x="3897" y="13665"/>
                    <a:pt x="4329" y="15291"/>
                  </a:cubicBezTo>
                  <a:lnTo>
                    <a:pt x="4844" y="17222"/>
                  </a:lnTo>
                  <a:cubicBezTo>
                    <a:pt x="4894" y="17462"/>
                    <a:pt x="4967" y="17697"/>
                    <a:pt x="5063" y="17923"/>
                  </a:cubicBezTo>
                  <a:cubicBezTo>
                    <a:pt x="5038" y="17679"/>
                    <a:pt x="4996" y="17436"/>
                    <a:pt x="4935" y="17199"/>
                  </a:cubicBezTo>
                  <a:cubicBezTo>
                    <a:pt x="4826" y="16739"/>
                    <a:pt x="4671" y="16074"/>
                    <a:pt x="4480" y="15255"/>
                  </a:cubicBezTo>
                  <a:cubicBezTo>
                    <a:pt x="4088" y="13616"/>
                    <a:pt x="3511" y="11356"/>
                    <a:pt x="2814" y="8880"/>
                  </a:cubicBezTo>
                  <a:cubicBezTo>
                    <a:pt x="2118" y="6403"/>
                    <a:pt x="1429" y="4176"/>
                    <a:pt x="906" y="2574"/>
                  </a:cubicBezTo>
                  <a:cubicBezTo>
                    <a:pt x="646" y="1771"/>
                    <a:pt x="427" y="1139"/>
                    <a:pt x="269" y="683"/>
                  </a:cubicBezTo>
                  <a:cubicBezTo>
                    <a:pt x="197" y="449"/>
                    <a:pt x="107" y="22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08"/>
            <p:cNvSpPr/>
            <p:nvPr/>
          </p:nvSpPr>
          <p:spPr>
            <a:xfrm>
              <a:off x="11591325" y="7440050"/>
              <a:ext cx="199600" cy="127625"/>
            </a:xfrm>
            <a:custGeom>
              <a:avLst/>
              <a:gdLst/>
              <a:ahLst/>
              <a:cxnLst/>
              <a:rect l="l" t="t" r="r" b="b"/>
              <a:pathLst>
                <a:path w="7984" h="5105" extrusionOk="0">
                  <a:moveTo>
                    <a:pt x="1545" y="1"/>
                  </a:moveTo>
                  <a:cubicBezTo>
                    <a:pt x="1071" y="1"/>
                    <a:pt x="611" y="128"/>
                    <a:pt x="360" y="518"/>
                  </a:cubicBezTo>
                  <a:cubicBezTo>
                    <a:pt x="1" y="1078"/>
                    <a:pt x="311" y="1807"/>
                    <a:pt x="697" y="2341"/>
                  </a:cubicBezTo>
                  <a:cubicBezTo>
                    <a:pt x="2032" y="4107"/>
                    <a:pt x="4101" y="5105"/>
                    <a:pt x="6250" y="5105"/>
                  </a:cubicBezTo>
                  <a:cubicBezTo>
                    <a:pt x="6826" y="5105"/>
                    <a:pt x="7408" y="5033"/>
                    <a:pt x="7984" y="4885"/>
                  </a:cubicBezTo>
                  <a:lnTo>
                    <a:pt x="7969" y="4694"/>
                  </a:lnTo>
                  <a:cubicBezTo>
                    <a:pt x="6891" y="2304"/>
                    <a:pt x="4729" y="580"/>
                    <a:pt x="2159" y="63"/>
                  </a:cubicBezTo>
                  <a:cubicBezTo>
                    <a:pt x="1963" y="25"/>
                    <a:pt x="1753" y="1"/>
                    <a:pt x="15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08"/>
            <p:cNvSpPr/>
            <p:nvPr/>
          </p:nvSpPr>
          <p:spPr>
            <a:xfrm>
              <a:off x="11663025" y="7488000"/>
              <a:ext cx="182850" cy="176750"/>
            </a:xfrm>
            <a:custGeom>
              <a:avLst/>
              <a:gdLst/>
              <a:ahLst/>
              <a:cxnLst/>
              <a:rect l="l" t="t" r="r" b="b"/>
              <a:pathLst>
                <a:path w="7314" h="7070" extrusionOk="0">
                  <a:moveTo>
                    <a:pt x="89" y="0"/>
                  </a:moveTo>
                  <a:cubicBezTo>
                    <a:pt x="62" y="0"/>
                    <a:pt x="36" y="1"/>
                    <a:pt x="10" y="3"/>
                  </a:cubicBezTo>
                  <a:cubicBezTo>
                    <a:pt x="1" y="44"/>
                    <a:pt x="602" y="139"/>
                    <a:pt x="1499" y="498"/>
                  </a:cubicBezTo>
                  <a:cubicBezTo>
                    <a:pt x="2025" y="705"/>
                    <a:pt x="2530" y="958"/>
                    <a:pt x="3011" y="1255"/>
                  </a:cubicBezTo>
                  <a:cubicBezTo>
                    <a:pt x="3593" y="1624"/>
                    <a:pt x="4138" y="2049"/>
                    <a:pt x="4637" y="2525"/>
                  </a:cubicBezTo>
                  <a:cubicBezTo>
                    <a:pt x="5130" y="3009"/>
                    <a:pt x="5575" y="3542"/>
                    <a:pt x="5961" y="4114"/>
                  </a:cubicBezTo>
                  <a:cubicBezTo>
                    <a:pt x="6274" y="4584"/>
                    <a:pt x="6543" y="5081"/>
                    <a:pt x="6767" y="5598"/>
                  </a:cubicBezTo>
                  <a:cubicBezTo>
                    <a:pt x="7150" y="6487"/>
                    <a:pt x="7264" y="7070"/>
                    <a:pt x="7310" y="7070"/>
                  </a:cubicBezTo>
                  <a:cubicBezTo>
                    <a:pt x="7313" y="6926"/>
                    <a:pt x="7295" y="6784"/>
                    <a:pt x="7255" y="6646"/>
                  </a:cubicBezTo>
                  <a:cubicBezTo>
                    <a:pt x="7226" y="6482"/>
                    <a:pt x="7187" y="6321"/>
                    <a:pt x="7137" y="6163"/>
                  </a:cubicBezTo>
                  <a:cubicBezTo>
                    <a:pt x="7078" y="5949"/>
                    <a:pt x="7007" y="5739"/>
                    <a:pt x="6922" y="5535"/>
                  </a:cubicBezTo>
                  <a:cubicBezTo>
                    <a:pt x="6716" y="4996"/>
                    <a:pt x="6456" y="4481"/>
                    <a:pt x="6144" y="3996"/>
                  </a:cubicBezTo>
                  <a:cubicBezTo>
                    <a:pt x="5758" y="3403"/>
                    <a:pt x="5310" y="2853"/>
                    <a:pt x="4805" y="2356"/>
                  </a:cubicBezTo>
                  <a:cubicBezTo>
                    <a:pt x="4293" y="1869"/>
                    <a:pt x="3729" y="1437"/>
                    <a:pt x="3124" y="1068"/>
                  </a:cubicBezTo>
                  <a:cubicBezTo>
                    <a:pt x="2629" y="773"/>
                    <a:pt x="2104" y="528"/>
                    <a:pt x="1558" y="339"/>
                  </a:cubicBezTo>
                  <a:cubicBezTo>
                    <a:pt x="1351" y="264"/>
                    <a:pt x="1139" y="201"/>
                    <a:pt x="926" y="148"/>
                  </a:cubicBezTo>
                  <a:cubicBezTo>
                    <a:pt x="764" y="104"/>
                    <a:pt x="600" y="68"/>
                    <a:pt x="433" y="44"/>
                  </a:cubicBezTo>
                  <a:cubicBezTo>
                    <a:pt x="321" y="15"/>
                    <a:pt x="20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9" name="Google Shape;219;p108"/>
          <p:cNvSpPr txBox="1">
            <a:spLocks noGrp="1"/>
          </p:cNvSpPr>
          <p:nvPr>
            <p:ph type="title"/>
          </p:nvPr>
        </p:nvSpPr>
        <p:spPr>
          <a:xfrm>
            <a:off x="2518950" y="4751025"/>
            <a:ext cx="4106100" cy="7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Light"/>
              <a:buNone/>
              <a:defRPr sz="16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0" name="Google Shape;220;p108"/>
          <p:cNvSpPr txBox="1">
            <a:spLocks noGrp="1"/>
          </p:cNvSpPr>
          <p:nvPr>
            <p:ph type="subTitle" idx="1"/>
          </p:nvPr>
        </p:nvSpPr>
        <p:spPr>
          <a:xfrm>
            <a:off x="2242200" y="2220225"/>
            <a:ext cx="4654200" cy="19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matic SC"/>
              <a:buNone/>
              <a:defRPr sz="33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anks">
  <p:cSld name="TITLE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09"/>
          <p:cNvSpPr/>
          <p:nvPr/>
        </p:nvSpPr>
        <p:spPr>
          <a:xfrm>
            <a:off x="4372825" y="313050"/>
            <a:ext cx="4454100" cy="623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09"/>
          <p:cNvSpPr txBox="1">
            <a:spLocks noGrp="1"/>
          </p:cNvSpPr>
          <p:nvPr>
            <p:ph type="ctrTitle"/>
          </p:nvPr>
        </p:nvSpPr>
        <p:spPr>
          <a:xfrm>
            <a:off x="4997425" y="1075044"/>
            <a:ext cx="3204900" cy="11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None/>
              <a:defRPr sz="7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109"/>
          <p:cNvSpPr/>
          <p:nvPr/>
        </p:nvSpPr>
        <p:spPr>
          <a:xfrm>
            <a:off x="309775" y="313050"/>
            <a:ext cx="239100" cy="623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09"/>
          <p:cNvSpPr txBox="1">
            <a:spLocks noGrp="1"/>
          </p:cNvSpPr>
          <p:nvPr>
            <p:ph type="subTitle" idx="1"/>
          </p:nvPr>
        </p:nvSpPr>
        <p:spPr>
          <a:xfrm>
            <a:off x="4997425" y="2287425"/>
            <a:ext cx="3204900" cy="11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ig number">
  <p:cSld name="BIG_NUMBER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15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4" name="Google Shape;234;p115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0"/>
          <p:cNvSpPr/>
          <p:nvPr/>
        </p:nvSpPr>
        <p:spPr>
          <a:xfrm>
            <a:off x="311700" y="4046325"/>
            <a:ext cx="8515200" cy="249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80"/>
          <p:cNvSpPr txBox="1">
            <a:spLocks noGrp="1"/>
          </p:cNvSpPr>
          <p:nvPr>
            <p:ph type="title"/>
          </p:nvPr>
        </p:nvSpPr>
        <p:spPr>
          <a:xfrm>
            <a:off x="1743450" y="4492150"/>
            <a:ext cx="5651700" cy="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0"/>
          <p:cNvSpPr txBox="1">
            <a:spLocks noGrp="1"/>
          </p:cNvSpPr>
          <p:nvPr>
            <p:ph type="title" idx="2"/>
          </p:nvPr>
        </p:nvSpPr>
        <p:spPr>
          <a:xfrm>
            <a:off x="311700" y="547550"/>
            <a:ext cx="1755300" cy="10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200"/>
              <a:buNone/>
              <a:defRPr sz="72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35" name="Google Shape;35;p80"/>
          <p:cNvSpPr txBox="1">
            <a:spLocks noGrp="1"/>
          </p:cNvSpPr>
          <p:nvPr>
            <p:ph type="subTitle" idx="1"/>
          </p:nvPr>
        </p:nvSpPr>
        <p:spPr>
          <a:xfrm>
            <a:off x="2422500" y="5438950"/>
            <a:ext cx="4288200" cy="7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wo columns 1">
  <p:cSld name="ONE_COLUMN_TEXT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1"/>
          <p:cNvSpPr txBox="1">
            <a:spLocks noGrp="1"/>
          </p:cNvSpPr>
          <p:nvPr>
            <p:ph type="body" idx="1"/>
          </p:nvPr>
        </p:nvSpPr>
        <p:spPr>
          <a:xfrm>
            <a:off x="3413455" y="1855975"/>
            <a:ext cx="4413000" cy="13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8" name="Google Shape;38;p81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81"/>
          <p:cNvSpPr/>
          <p:nvPr/>
        </p:nvSpPr>
        <p:spPr>
          <a:xfrm>
            <a:off x="8587850" y="1558350"/>
            <a:ext cx="239100" cy="1918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81"/>
          <p:cNvSpPr txBox="1">
            <a:spLocks noGrp="1"/>
          </p:cNvSpPr>
          <p:nvPr>
            <p:ph type="body" idx="2"/>
          </p:nvPr>
        </p:nvSpPr>
        <p:spPr>
          <a:xfrm>
            <a:off x="3413450" y="4450525"/>
            <a:ext cx="4413000" cy="14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1" name="Google Shape;41;p81"/>
          <p:cNvSpPr/>
          <p:nvPr/>
        </p:nvSpPr>
        <p:spPr>
          <a:xfrm>
            <a:off x="8587850" y="3828835"/>
            <a:ext cx="239100" cy="271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2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2"/>
          <p:cNvSpPr/>
          <p:nvPr/>
        </p:nvSpPr>
        <p:spPr>
          <a:xfrm rot="5400000">
            <a:off x="4452450" y="2170125"/>
            <a:ext cx="239100" cy="8512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1">
  <p:cSld name="CUSTOM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3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3"/>
          <p:cNvSpPr/>
          <p:nvPr/>
        </p:nvSpPr>
        <p:spPr>
          <a:xfrm rot="5400000">
            <a:off x="4452450" y="2170125"/>
            <a:ext cx="239100" cy="851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 2">
  <p:cSld name="CAPTION_ONLY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4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4"/>
          <p:cNvSpPr/>
          <p:nvPr/>
        </p:nvSpPr>
        <p:spPr>
          <a:xfrm rot="10800000">
            <a:off x="313350" y="2874050"/>
            <a:ext cx="8517300" cy="366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1">
  <p:cSld name="MAIN_POINT_1_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5"/>
          <p:cNvSpPr/>
          <p:nvPr/>
        </p:nvSpPr>
        <p:spPr>
          <a:xfrm>
            <a:off x="311700" y="4046325"/>
            <a:ext cx="8515200" cy="249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85"/>
          <p:cNvSpPr txBox="1">
            <a:spLocks noGrp="1"/>
          </p:cNvSpPr>
          <p:nvPr>
            <p:ph type="title"/>
          </p:nvPr>
        </p:nvSpPr>
        <p:spPr>
          <a:xfrm>
            <a:off x="1743450" y="4492150"/>
            <a:ext cx="5651700" cy="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4" name="Google Shape;54;p85"/>
          <p:cNvSpPr txBox="1">
            <a:spLocks noGrp="1"/>
          </p:cNvSpPr>
          <p:nvPr>
            <p:ph type="title" idx="2"/>
          </p:nvPr>
        </p:nvSpPr>
        <p:spPr>
          <a:xfrm>
            <a:off x="311700" y="547550"/>
            <a:ext cx="1755300" cy="10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7200"/>
              <a:buNone/>
              <a:defRPr sz="72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55" name="Google Shape;55;p85"/>
          <p:cNvSpPr txBox="1">
            <a:spLocks noGrp="1"/>
          </p:cNvSpPr>
          <p:nvPr>
            <p:ph type="subTitle" idx="1"/>
          </p:nvPr>
        </p:nvSpPr>
        <p:spPr>
          <a:xfrm>
            <a:off x="2422500" y="5438950"/>
            <a:ext cx="4288200" cy="7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three columns 1">
  <p:cSld name="TITLE_AND_BODY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6"/>
          <p:cNvSpPr/>
          <p:nvPr/>
        </p:nvSpPr>
        <p:spPr>
          <a:xfrm>
            <a:off x="2240925" y="2810825"/>
            <a:ext cx="6589800" cy="3731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86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86"/>
          <p:cNvSpPr txBox="1">
            <a:spLocks noGrp="1"/>
          </p:cNvSpPr>
          <p:nvPr>
            <p:ph type="subTitle" idx="1"/>
          </p:nvPr>
        </p:nvSpPr>
        <p:spPr>
          <a:xfrm>
            <a:off x="4764125" y="3427650"/>
            <a:ext cx="3066900" cy="9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86"/>
          <p:cNvSpPr txBox="1">
            <a:spLocks noGrp="1"/>
          </p:cNvSpPr>
          <p:nvPr>
            <p:ph type="subTitle" idx="2"/>
          </p:nvPr>
        </p:nvSpPr>
        <p:spPr>
          <a:xfrm>
            <a:off x="4764125" y="4448913"/>
            <a:ext cx="30669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" name="Google Shape;61;p86"/>
          <p:cNvSpPr txBox="1">
            <a:spLocks noGrp="1"/>
          </p:cNvSpPr>
          <p:nvPr>
            <p:ph type="subTitle" idx="3"/>
          </p:nvPr>
        </p:nvSpPr>
        <p:spPr>
          <a:xfrm>
            <a:off x="4764125" y="5195250"/>
            <a:ext cx="30669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rgbClr val="B57075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76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71" r:id="rId16"/>
    <p:sldLayoutId id="2147483674" r:id="rId17"/>
    <p:sldLayoutId id="2147483675" r:id="rId18"/>
    <p:sldLayoutId id="2147483676" r:id="rId19"/>
    <p:sldLayoutId id="2147483677" r:id="rId20"/>
    <p:sldLayoutId id="2147483679" r:id="rId21"/>
    <p:sldLayoutId id="2147483680" r:id="rId22"/>
    <p:sldLayoutId id="2147483681" r:id="rId23"/>
    <p:sldLayoutId id="2147483683" r:id="rId24"/>
    <p:sldLayoutId id="2147483684" r:id="rId25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6" Type="http://schemas.openxmlformats.org/officeDocument/2006/relationships/slide" Target="slide29.xml"/><Relationship Id="rId5" Type="http://schemas.openxmlformats.org/officeDocument/2006/relationships/slide" Target="slide23.xml"/><Relationship Id="rId4" Type="http://schemas.openxmlformats.org/officeDocument/2006/relationships/slide" Target="slide2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gif"/><Relationship Id="rId4" Type="http://schemas.openxmlformats.org/officeDocument/2006/relationships/slide" Target="slide2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gif"/><Relationship Id="rId4" Type="http://schemas.openxmlformats.org/officeDocument/2006/relationships/slide" Target="slide2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" Target="slide20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3.gif"/><Relationship Id="rId4" Type="http://schemas.openxmlformats.org/officeDocument/2006/relationships/slide" Target="slide2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977" y="2003452"/>
            <a:ext cx="6667544" cy="4256521"/>
          </a:xfrm>
          <a:prstGeom prst="rect">
            <a:avLst/>
          </a:prstGeom>
          <a:noFill/>
          <a:ln>
            <a:noFill/>
          </a:ln>
          <a:effectLst>
            <a:softEdge rad="88900"/>
          </a:effectLst>
        </p:spPr>
      </p:pic>
      <p:sp>
        <p:nvSpPr>
          <p:cNvPr id="249" name="Google Shape;249;p1"/>
          <p:cNvSpPr txBox="1">
            <a:spLocks noGrp="1"/>
          </p:cNvSpPr>
          <p:nvPr>
            <p:ph type="subTitle" idx="1"/>
          </p:nvPr>
        </p:nvSpPr>
        <p:spPr>
          <a:xfrm>
            <a:off x="3088930" y="1326912"/>
            <a:ext cx="2574600" cy="14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/>
              <a:t>Let’s get cleaning!</a:t>
            </a:r>
            <a:endParaRPr sz="2400" dirty="0"/>
          </a:p>
        </p:txBody>
      </p:sp>
      <p:sp>
        <p:nvSpPr>
          <p:cNvPr id="251" name="Google Shape;251;p1"/>
          <p:cNvSpPr txBox="1"/>
          <p:nvPr/>
        </p:nvSpPr>
        <p:spPr>
          <a:xfrm>
            <a:off x="3800825" y="842773"/>
            <a:ext cx="2802132" cy="69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" sz="3200" b="0" i="0" u="none" strike="noStrike" cap="none" dirty="0">
                <a:solidFill>
                  <a:srgbClr val="FBFDFA"/>
                </a:solidFill>
                <a:latin typeface="Lora"/>
                <a:ea typeface="Lora"/>
                <a:cs typeface="Lora"/>
                <a:sym typeface="Lora"/>
              </a:rPr>
              <a:t>hausKeepr</a:t>
            </a:r>
            <a:endParaRPr sz="3200" b="0" i="0" u="none" strike="noStrike" cap="none" dirty="0">
              <a:solidFill>
                <a:srgbClr val="FBFDFA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" name="Google Shape;249;p1">
            <a:extLst>
              <a:ext uri="{FF2B5EF4-FFF2-40B4-BE49-F238E27FC236}">
                <a16:creationId xmlns:a16="http://schemas.microsoft.com/office/drawing/2014/main" id="{1BA698CB-2047-4784-BEA4-B828536876B0}"/>
              </a:ext>
            </a:extLst>
          </p:cNvPr>
          <p:cNvSpPr txBox="1">
            <a:spLocks/>
          </p:cNvSpPr>
          <p:nvPr/>
        </p:nvSpPr>
        <p:spPr>
          <a:xfrm>
            <a:off x="6962904" y="3677637"/>
            <a:ext cx="911119" cy="520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matic SC"/>
              <a:buNone/>
              <a:defRPr sz="29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indent="0">
              <a:lnSpc>
                <a:spcPct val="9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 b="1" dirty="0">
                <a:solidFill>
                  <a:srgbClr val="BBBC3A"/>
                </a:solidFill>
              </a:rPr>
              <a:t>Nell-e</a:t>
            </a:r>
          </a:p>
        </p:txBody>
      </p:sp>
      <p:sp>
        <p:nvSpPr>
          <p:cNvPr id="11" name="Google Shape;249;p1">
            <a:extLst>
              <a:ext uri="{FF2B5EF4-FFF2-40B4-BE49-F238E27FC236}">
                <a16:creationId xmlns:a16="http://schemas.microsoft.com/office/drawing/2014/main" id="{7B946545-DD4F-47DC-851E-B9F7B49B6A2A}"/>
              </a:ext>
            </a:extLst>
          </p:cNvPr>
          <p:cNvSpPr txBox="1">
            <a:spLocks/>
          </p:cNvSpPr>
          <p:nvPr/>
        </p:nvSpPr>
        <p:spPr>
          <a:xfrm rot="19839278">
            <a:off x="4786720" y="3747747"/>
            <a:ext cx="937562" cy="380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matic SC"/>
              <a:buNone/>
              <a:defRPr sz="29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indent="0">
              <a:lnSpc>
                <a:spcPct val="9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 b="1" dirty="0">
                <a:solidFill>
                  <a:srgbClr val="01719D"/>
                </a:solidFill>
              </a:rPr>
              <a:t>Patrick</a:t>
            </a:r>
          </a:p>
        </p:txBody>
      </p:sp>
      <p:sp>
        <p:nvSpPr>
          <p:cNvPr id="12" name="Google Shape;249;p1">
            <a:extLst>
              <a:ext uri="{FF2B5EF4-FFF2-40B4-BE49-F238E27FC236}">
                <a16:creationId xmlns:a16="http://schemas.microsoft.com/office/drawing/2014/main" id="{4B10DE53-F608-4BF4-980B-5EB2C226B8CE}"/>
              </a:ext>
            </a:extLst>
          </p:cNvPr>
          <p:cNvSpPr txBox="1">
            <a:spLocks/>
          </p:cNvSpPr>
          <p:nvPr/>
        </p:nvSpPr>
        <p:spPr>
          <a:xfrm rot="20044362">
            <a:off x="1639307" y="4930545"/>
            <a:ext cx="659306" cy="53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matic SC"/>
              <a:buNone/>
              <a:defRPr sz="29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indent="0">
              <a:lnSpc>
                <a:spcPct val="9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 b="1" dirty="0">
                <a:solidFill>
                  <a:srgbClr val="C94059"/>
                </a:solidFill>
              </a:rPr>
              <a:t>Abel</a:t>
            </a:r>
          </a:p>
        </p:txBody>
      </p:sp>
      <p:sp>
        <p:nvSpPr>
          <p:cNvPr id="13" name="Google Shape;249;p1">
            <a:extLst>
              <a:ext uri="{FF2B5EF4-FFF2-40B4-BE49-F238E27FC236}">
                <a16:creationId xmlns:a16="http://schemas.microsoft.com/office/drawing/2014/main" id="{8D91FE51-9CCA-4DFE-80ED-1971A8D05B8E}"/>
              </a:ext>
            </a:extLst>
          </p:cNvPr>
          <p:cNvSpPr txBox="1">
            <a:spLocks/>
          </p:cNvSpPr>
          <p:nvPr/>
        </p:nvSpPr>
        <p:spPr>
          <a:xfrm>
            <a:off x="3150116" y="3578071"/>
            <a:ext cx="659306" cy="532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matic SC"/>
              <a:buNone/>
              <a:defRPr sz="29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indent="0">
              <a:lnSpc>
                <a:spcPct val="90000"/>
              </a:lnSpc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 b="1" dirty="0">
                <a:solidFill>
                  <a:srgbClr val="753F95"/>
                </a:solidFill>
              </a:rPr>
              <a:t>Luis</a:t>
            </a:r>
          </a:p>
        </p:txBody>
      </p:sp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1955339F-930F-4D3D-8117-7D9A41A10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3384" y="870657"/>
            <a:ext cx="709776" cy="70977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0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 dirty="0"/>
              <a:t>Blah Blah Blah</a:t>
            </a:r>
            <a:endParaRPr dirty="0"/>
          </a:p>
        </p:txBody>
      </p:sp>
      <p:sp>
        <p:nvSpPr>
          <p:cNvPr id="788" name="Google Shape;788;p10"/>
          <p:cNvSpPr txBox="1">
            <a:spLocks noGrp="1"/>
          </p:cNvSpPr>
          <p:nvPr>
            <p:ph type="subTitle" idx="1"/>
          </p:nvPr>
        </p:nvSpPr>
        <p:spPr>
          <a:xfrm>
            <a:off x="4764125" y="3427650"/>
            <a:ext cx="3066900" cy="9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B</a:t>
            </a:r>
            <a:r>
              <a:rPr lang="en" dirty="0"/>
              <a:t>lah</a:t>
            </a:r>
            <a:endParaRPr dirty="0"/>
          </a:p>
        </p:txBody>
      </p:sp>
      <p:sp>
        <p:nvSpPr>
          <p:cNvPr id="789" name="Google Shape;789;p10"/>
          <p:cNvSpPr txBox="1">
            <a:spLocks noGrp="1"/>
          </p:cNvSpPr>
          <p:nvPr>
            <p:ph type="subTitle" idx="2"/>
          </p:nvPr>
        </p:nvSpPr>
        <p:spPr>
          <a:xfrm>
            <a:off x="4764125" y="4448913"/>
            <a:ext cx="30669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B</a:t>
            </a:r>
            <a:r>
              <a:rPr lang="en" dirty="0"/>
              <a:t>lah</a:t>
            </a:r>
            <a:endParaRPr dirty="0"/>
          </a:p>
        </p:txBody>
      </p:sp>
      <p:sp>
        <p:nvSpPr>
          <p:cNvPr id="790" name="Google Shape;790;p10"/>
          <p:cNvSpPr txBox="1">
            <a:spLocks noGrp="1"/>
          </p:cNvSpPr>
          <p:nvPr>
            <p:ph type="subTitle" idx="3"/>
          </p:nvPr>
        </p:nvSpPr>
        <p:spPr>
          <a:xfrm>
            <a:off x="4764125" y="5195250"/>
            <a:ext cx="30669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B</a:t>
            </a:r>
            <a:r>
              <a:rPr lang="en" dirty="0"/>
              <a:t>lah</a:t>
            </a:r>
            <a:endParaRPr dirty="0"/>
          </a:p>
        </p:txBody>
      </p:sp>
      <p:sp>
        <p:nvSpPr>
          <p:cNvPr id="791" name="Google Shape;791;p10"/>
          <p:cNvSpPr/>
          <p:nvPr/>
        </p:nvSpPr>
        <p:spPr>
          <a:xfrm>
            <a:off x="4449675" y="3812850"/>
            <a:ext cx="144300" cy="14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10"/>
          <p:cNvSpPr/>
          <p:nvPr/>
        </p:nvSpPr>
        <p:spPr>
          <a:xfrm>
            <a:off x="4449675" y="4683110"/>
            <a:ext cx="144300" cy="14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10"/>
          <p:cNvSpPr/>
          <p:nvPr/>
        </p:nvSpPr>
        <p:spPr>
          <a:xfrm>
            <a:off x="4449675" y="5464510"/>
            <a:ext cx="144300" cy="144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94" name="Google Shape;794;p10"/>
          <p:cNvGrpSpPr/>
          <p:nvPr/>
        </p:nvGrpSpPr>
        <p:grpSpPr>
          <a:xfrm>
            <a:off x="231510" y="1772570"/>
            <a:ext cx="3381616" cy="4769221"/>
            <a:chOff x="311691" y="1149880"/>
            <a:chExt cx="3814570" cy="5379832"/>
          </a:xfrm>
        </p:grpSpPr>
        <p:sp>
          <p:nvSpPr>
            <p:cNvPr id="795" name="Google Shape;795;p10"/>
            <p:cNvSpPr/>
            <p:nvPr/>
          </p:nvSpPr>
          <p:spPr>
            <a:xfrm rot="7849021">
              <a:off x="1332064" y="4122370"/>
              <a:ext cx="363190" cy="346641"/>
            </a:xfrm>
            <a:custGeom>
              <a:avLst/>
              <a:gdLst/>
              <a:ahLst/>
              <a:cxnLst/>
              <a:rect l="l" t="t" r="r" b="b"/>
              <a:pathLst>
                <a:path w="7143" h="6818" extrusionOk="0">
                  <a:moveTo>
                    <a:pt x="3477" y="0"/>
                  </a:moveTo>
                  <a:cubicBezTo>
                    <a:pt x="2394" y="0"/>
                    <a:pt x="1360" y="524"/>
                    <a:pt x="723" y="1430"/>
                  </a:cubicBezTo>
                  <a:cubicBezTo>
                    <a:pt x="562" y="1656"/>
                    <a:pt x="439" y="1906"/>
                    <a:pt x="356" y="2169"/>
                  </a:cubicBezTo>
                  <a:cubicBezTo>
                    <a:pt x="380" y="2169"/>
                    <a:pt x="472" y="1878"/>
                    <a:pt x="786" y="1477"/>
                  </a:cubicBezTo>
                  <a:cubicBezTo>
                    <a:pt x="847" y="1395"/>
                    <a:pt x="911" y="1317"/>
                    <a:pt x="979" y="1241"/>
                  </a:cubicBezTo>
                  <a:cubicBezTo>
                    <a:pt x="1625" y="518"/>
                    <a:pt x="2521" y="149"/>
                    <a:pt x="3420" y="149"/>
                  </a:cubicBezTo>
                  <a:cubicBezTo>
                    <a:pt x="4197" y="149"/>
                    <a:pt x="4977" y="424"/>
                    <a:pt x="5601" y="983"/>
                  </a:cubicBezTo>
                  <a:cubicBezTo>
                    <a:pt x="6074" y="1413"/>
                    <a:pt x="6413" y="1970"/>
                    <a:pt x="6578" y="2588"/>
                  </a:cubicBezTo>
                  <a:cubicBezTo>
                    <a:pt x="6937" y="3953"/>
                    <a:pt x="6364" y="5394"/>
                    <a:pt x="5166" y="6140"/>
                  </a:cubicBezTo>
                  <a:cubicBezTo>
                    <a:pt x="4891" y="6316"/>
                    <a:pt x="4591" y="6448"/>
                    <a:pt x="4276" y="6530"/>
                  </a:cubicBezTo>
                  <a:cubicBezTo>
                    <a:pt x="4004" y="6604"/>
                    <a:pt x="3723" y="6642"/>
                    <a:pt x="3441" y="6642"/>
                  </a:cubicBezTo>
                  <a:cubicBezTo>
                    <a:pt x="3411" y="6642"/>
                    <a:pt x="3381" y="6642"/>
                    <a:pt x="3351" y="6641"/>
                  </a:cubicBezTo>
                  <a:cubicBezTo>
                    <a:pt x="2771" y="6621"/>
                    <a:pt x="2206" y="6451"/>
                    <a:pt x="1712" y="6147"/>
                  </a:cubicBezTo>
                  <a:cubicBezTo>
                    <a:pt x="1284" y="5878"/>
                    <a:pt x="924" y="5513"/>
                    <a:pt x="659" y="5082"/>
                  </a:cubicBezTo>
                  <a:cubicBezTo>
                    <a:pt x="272" y="4451"/>
                    <a:pt x="108" y="3708"/>
                    <a:pt x="188" y="2972"/>
                  </a:cubicBezTo>
                  <a:cubicBezTo>
                    <a:pt x="252" y="2449"/>
                    <a:pt x="357" y="2169"/>
                    <a:pt x="357" y="2169"/>
                  </a:cubicBezTo>
                  <a:lnTo>
                    <a:pt x="357" y="2169"/>
                  </a:lnTo>
                  <a:cubicBezTo>
                    <a:pt x="235" y="2418"/>
                    <a:pt x="154" y="2685"/>
                    <a:pt x="119" y="2961"/>
                  </a:cubicBezTo>
                  <a:cubicBezTo>
                    <a:pt x="0" y="3718"/>
                    <a:pt x="151" y="4493"/>
                    <a:pt x="543" y="5152"/>
                  </a:cubicBezTo>
                  <a:cubicBezTo>
                    <a:pt x="811" y="5609"/>
                    <a:pt x="1183" y="5995"/>
                    <a:pt x="1630" y="6281"/>
                  </a:cubicBezTo>
                  <a:cubicBezTo>
                    <a:pt x="2145" y="6607"/>
                    <a:pt x="2737" y="6791"/>
                    <a:pt x="3346" y="6816"/>
                  </a:cubicBezTo>
                  <a:cubicBezTo>
                    <a:pt x="3384" y="6817"/>
                    <a:pt x="3422" y="6818"/>
                    <a:pt x="3461" y="6818"/>
                  </a:cubicBezTo>
                  <a:cubicBezTo>
                    <a:pt x="3752" y="6818"/>
                    <a:pt x="4042" y="6780"/>
                    <a:pt x="4323" y="6705"/>
                  </a:cubicBezTo>
                  <a:cubicBezTo>
                    <a:pt x="4657" y="6622"/>
                    <a:pt x="4975" y="6484"/>
                    <a:pt x="5265" y="6298"/>
                  </a:cubicBezTo>
                  <a:cubicBezTo>
                    <a:pt x="6535" y="5511"/>
                    <a:pt x="7142" y="3987"/>
                    <a:pt x="6759" y="2542"/>
                  </a:cubicBezTo>
                  <a:cubicBezTo>
                    <a:pt x="6672" y="2209"/>
                    <a:pt x="6535" y="1890"/>
                    <a:pt x="6352" y="1600"/>
                  </a:cubicBezTo>
                  <a:cubicBezTo>
                    <a:pt x="6180" y="1318"/>
                    <a:pt x="5967" y="1066"/>
                    <a:pt x="5718" y="850"/>
                  </a:cubicBezTo>
                  <a:cubicBezTo>
                    <a:pt x="5258" y="448"/>
                    <a:pt x="4700" y="175"/>
                    <a:pt x="4101" y="58"/>
                  </a:cubicBezTo>
                  <a:cubicBezTo>
                    <a:pt x="3893" y="19"/>
                    <a:pt x="3684" y="0"/>
                    <a:pt x="34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96" name="Google Shape;796;p10"/>
            <p:cNvGrpSpPr/>
            <p:nvPr/>
          </p:nvGrpSpPr>
          <p:grpSpPr>
            <a:xfrm>
              <a:off x="2229903" y="1516125"/>
              <a:ext cx="1896359" cy="2289877"/>
              <a:chOff x="4235559" y="441029"/>
              <a:chExt cx="1545399" cy="1866089"/>
            </a:xfrm>
          </p:grpSpPr>
          <p:sp>
            <p:nvSpPr>
              <p:cNvPr id="797" name="Google Shape;797;p10"/>
              <p:cNvSpPr/>
              <p:nvPr/>
            </p:nvSpPr>
            <p:spPr>
              <a:xfrm>
                <a:off x="4364483" y="441029"/>
                <a:ext cx="1416475" cy="1734208"/>
              </a:xfrm>
              <a:custGeom>
                <a:avLst/>
                <a:gdLst/>
                <a:ahLst/>
                <a:cxnLst/>
                <a:rect l="l" t="t" r="r" b="b"/>
                <a:pathLst>
                  <a:path w="56659" h="50693" extrusionOk="0">
                    <a:moveTo>
                      <a:pt x="1" y="1"/>
                    </a:moveTo>
                    <a:lnTo>
                      <a:pt x="1" y="50692"/>
                    </a:lnTo>
                    <a:lnTo>
                      <a:pt x="56659" y="50692"/>
                    </a:lnTo>
                    <a:lnTo>
                      <a:pt x="56659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10"/>
              <p:cNvSpPr/>
              <p:nvPr/>
            </p:nvSpPr>
            <p:spPr>
              <a:xfrm>
                <a:off x="4235559" y="572910"/>
                <a:ext cx="1416475" cy="1734208"/>
              </a:xfrm>
              <a:custGeom>
                <a:avLst/>
                <a:gdLst/>
                <a:ahLst/>
                <a:cxnLst/>
                <a:rect l="l" t="t" r="r" b="b"/>
                <a:pathLst>
                  <a:path w="56659" h="50693" extrusionOk="0">
                    <a:moveTo>
                      <a:pt x="0" y="1"/>
                    </a:moveTo>
                    <a:lnTo>
                      <a:pt x="0" y="50692"/>
                    </a:lnTo>
                    <a:lnTo>
                      <a:pt x="56658" y="50692"/>
                    </a:lnTo>
                    <a:lnTo>
                      <a:pt x="566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99" name="Google Shape;799;p10"/>
            <p:cNvGrpSpPr/>
            <p:nvPr/>
          </p:nvGrpSpPr>
          <p:grpSpPr>
            <a:xfrm>
              <a:off x="311691" y="1906250"/>
              <a:ext cx="2209295" cy="3045506"/>
              <a:chOff x="72741" y="1906250"/>
              <a:chExt cx="2209295" cy="3045506"/>
            </a:xfrm>
          </p:grpSpPr>
          <p:sp>
            <p:nvSpPr>
              <p:cNvPr id="800" name="Google Shape;800;p10"/>
              <p:cNvSpPr/>
              <p:nvPr/>
            </p:nvSpPr>
            <p:spPr>
              <a:xfrm rot="7849021">
                <a:off x="1076383" y="2616587"/>
                <a:ext cx="521015" cy="491185"/>
              </a:xfrm>
              <a:custGeom>
                <a:avLst/>
                <a:gdLst/>
                <a:ahLst/>
                <a:cxnLst/>
                <a:rect l="l" t="t" r="r" b="b"/>
                <a:pathLst>
                  <a:path w="10247" h="9661" extrusionOk="0">
                    <a:moveTo>
                      <a:pt x="5048" y="0"/>
                    </a:moveTo>
                    <a:cubicBezTo>
                      <a:pt x="4608" y="0"/>
                      <a:pt x="4160" y="61"/>
                      <a:pt x="3716" y="189"/>
                    </a:cubicBezTo>
                    <a:cubicBezTo>
                      <a:pt x="2672" y="485"/>
                      <a:pt x="1765" y="1138"/>
                      <a:pt x="1152" y="2032"/>
                    </a:cubicBezTo>
                    <a:cubicBezTo>
                      <a:pt x="983" y="2269"/>
                      <a:pt x="842" y="2525"/>
                      <a:pt x="733" y="2794"/>
                    </a:cubicBezTo>
                    <a:cubicBezTo>
                      <a:pt x="690" y="2885"/>
                      <a:pt x="656" y="2981"/>
                      <a:pt x="634" y="3079"/>
                    </a:cubicBezTo>
                    <a:cubicBezTo>
                      <a:pt x="635" y="3079"/>
                      <a:pt x="636" y="3080"/>
                      <a:pt x="637" y="3080"/>
                    </a:cubicBezTo>
                    <a:cubicBezTo>
                      <a:pt x="676" y="3080"/>
                      <a:pt x="813" y="2683"/>
                      <a:pt x="1246" y="2121"/>
                    </a:cubicBezTo>
                    <a:cubicBezTo>
                      <a:pt x="1877" y="1287"/>
                      <a:pt x="2766" y="686"/>
                      <a:pt x="3775" y="411"/>
                    </a:cubicBezTo>
                    <a:cubicBezTo>
                      <a:pt x="4172" y="303"/>
                      <a:pt x="4577" y="250"/>
                      <a:pt x="4978" y="250"/>
                    </a:cubicBezTo>
                    <a:cubicBezTo>
                      <a:pt x="6096" y="250"/>
                      <a:pt x="7192" y="661"/>
                      <a:pt x="8043" y="1429"/>
                    </a:cubicBezTo>
                    <a:cubicBezTo>
                      <a:pt x="8717" y="2028"/>
                      <a:pt x="9195" y="2816"/>
                      <a:pt x="9415" y="3690"/>
                    </a:cubicBezTo>
                    <a:cubicBezTo>
                      <a:pt x="9919" y="5614"/>
                      <a:pt x="9113" y="7643"/>
                      <a:pt x="7427" y="8696"/>
                    </a:cubicBezTo>
                    <a:cubicBezTo>
                      <a:pt x="7405" y="8710"/>
                      <a:pt x="7384" y="8723"/>
                      <a:pt x="7362" y="8736"/>
                    </a:cubicBezTo>
                    <a:cubicBezTo>
                      <a:pt x="6618" y="9186"/>
                      <a:pt x="5798" y="9401"/>
                      <a:pt x="4987" y="9401"/>
                    </a:cubicBezTo>
                    <a:cubicBezTo>
                      <a:pt x="3433" y="9401"/>
                      <a:pt x="1917" y="8612"/>
                      <a:pt x="1053" y="7185"/>
                    </a:cubicBezTo>
                    <a:cubicBezTo>
                      <a:pt x="507" y="6294"/>
                      <a:pt x="273" y="5246"/>
                      <a:pt x="390" y="4208"/>
                    </a:cubicBezTo>
                    <a:cubicBezTo>
                      <a:pt x="477" y="3475"/>
                      <a:pt x="652" y="3080"/>
                      <a:pt x="617" y="3080"/>
                    </a:cubicBezTo>
                    <a:lnTo>
                      <a:pt x="617" y="3080"/>
                    </a:lnTo>
                    <a:cubicBezTo>
                      <a:pt x="566" y="3166"/>
                      <a:pt x="525" y="3257"/>
                      <a:pt x="495" y="3353"/>
                    </a:cubicBezTo>
                    <a:cubicBezTo>
                      <a:pt x="389" y="3624"/>
                      <a:pt x="315" y="3907"/>
                      <a:pt x="274" y="4196"/>
                    </a:cubicBezTo>
                    <a:cubicBezTo>
                      <a:pt x="1" y="6046"/>
                      <a:pt x="836" y="7886"/>
                      <a:pt x="2408" y="8900"/>
                    </a:cubicBezTo>
                    <a:cubicBezTo>
                      <a:pt x="3137" y="9366"/>
                      <a:pt x="3979" y="9627"/>
                      <a:pt x="4844" y="9656"/>
                    </a:cubicBezTo>
                    <a:cubicBezTo>
                      <a:pt x="4910" y="9659"/>
                      <a:pt x="4975" y="9660"/>
                      <a:pt x="5040" y="9660"/>
                    </a:cubicBezTo>
                    <a:cubicBezTo>
                      <a:pt x="5933" y="9660"/>
                      <a:pt x="6809" y="9408"/>
                      <a:pt x="7565" y="8930"/>
                    </a:cubicBezTo>
                    <a:cubicBezTo>
                      <a:pt x="9378" y="7820"/>
                      <a:pt x="10246" y="5651"/>
                      <a:pt x="9699" y="3597"/>
                    </a:cubicBezTo>
                    <a:cubicBezTo>
                      <a:pt x="9689" y="3558"/>
                      <a:pt x="9679" y="3519"/>
                      <a:pt x="9667" y="3480"/>
                    </a:cubicBezTo>
                    <a:cubicBezTo>
                      <a:pt x="9060" y="1372"/>
                      <a:pt x="7137" y="0"/>
                      <a:pt x="5048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10"/>
              <p:cNvSpPr/>
              <p:nvPr/>
            </p:nvSpPr>
            <p:spPr>
              <a:xfrm rot="7849021">
                <a:off x="668761" y="2185854"/>
                <a:ext cx="1330121" cy="1327436"/>
              </a:xfrm>
              <a:custGeom>
                <a:avLst/>
                <a:gdLst/>
                <a:ahLst/>
                <a:cxnLst/>
                <a:rect l="l" t="t" r="r" b="b"/>
                <a:pathLst>
                  <a:path w="26160" h="26109" extrusionOk="0">
                    <a:moveTo>
                      <a:pt x="21797" y="19320"/>
                    </a:moveTo>
                    <a:cubicBezTo>
                      <a:pt x="21797" y="19320"/>
                      <a:pt x="21794" y="19321"/>
                      <a:pt x="21791" y="19322"/>
                    </a:cubicBezTo>
                    <a:lnTo>
                      <a:pt x="21791" y="19322"/>
                    </a:lnTo>
                    <a:cubicBezTo>
                      <a:pt x="21795" y="19320"/>
                      <a:pt x="21797" y="19320"/>
                      <a:pt x="21797" y="19320"/>
                    </a:cubicBezTo>
                    <a:close/>
                    <a:moveTo>
                      <a:pt x="15868" y="1"/>
                    </a:moveTo>
                    <a:lnTo>
                      <a:pt x="15816" y="77"/>
                    </a:lnTo>
                    <a:lnTo>
                      <a:pt x="14358" y="2209"/>
                    </a:lnTo>
                    <a:lnTo>
                      <a:pt x="14358" y="2209"/>
                    </a:lnTo>
                    <a:cubicBezTo>
                      <a:pt x="13964" y="2166"/>
                      <a:pt x="13568" y="2145"/>
                      <a:pt x="13172" y="2145"/>
                    </a:cubicBezTo>
                    <a:cubicBezTo>
                      <a:pt x="12640" y="2145"/>
                      <a:pt x="12109" y="2183"/>
                      <a:pt x="11582" y="2260"/>
                    </a:cubicBezTo>
                    <a:lnTo>
                      <a:pt x="11582" y="2260"/>
                    </a:lnTo>
                    <a:lnTo>
                      <a:pt x="10048" y="170"/>
                    </a:lnTo>
                    <a:lnTo>
                      <a:pt x="10001" y="118"/>
                    </a:lnTo>
                    <a:lnTo>
                      <a:pt x="9938" y="118"/>
                    </a:lnTo>
                    <a:lnTo>
                      <a:pt x="5919" y="1861"/>
                    </a:lnTo>
                    <a:lnTo>
                      <a:pt x="5867" y="1861"/>
                    </a:lnTo>
                    <a:lnTo>
                      <a:pt x="5867" y="1914"/>
                    </a:lnTo>
                    <a:cubicBezTo>
                      <a:pt x="6067" y="2935"/>
                      <a:pt x="6227" y="3777"/>
                      <a:pt x="6365" y="4479"/>
                    </a:cubicBezTo>
                    <a:lnTo>
                      <a:pt x="6365" y="4479"/>
                    </a:lnTo>
                    <a:cubicBezTo>
                      <a:pt x="5801" y="4927"/>
                      <a:pt x="5286" y="5434"/>
                      <a:pt x="4827" y="5991"/>
                    </a:cubicBezTo>
                    <a:cubicBezTo>
                      <a:pt x="4675" y="6171"/>
                      <a:pt x="4570" y="6316"/>
                      <a:pt x="4501" y="6409"/>
                    </a:cubicBezTo>
                    <a:cubicBezTo>
                      <a:pt x="4465" y="6456"/>
                      <a:pt x="4434" y="6507"/>
                      <a:pt x="4408" y="6560"/>
                    </a:cubicBezTo>
                    <a:cubicBezTo>
                      <a:pt x="4451" y="6519"/>
                      <a:pt x="4490" y="6474"/>
                      <a:pt x="4524" y="6426"/>
                    </a:cubicBezTo>
                    <a:lnTo>
                      <a:pt x="4868" y="6019"/>
                    </a:lnTo>
                    <a:cubicBezTo>
                      <a:pt x="5341" y="5480"/>
                      <a:pt x="5864" y="4988"/>
                      <a:pt x="6431" y="4548"/>
                    </a:cubicBezTo>
                    <a:lnTo>
                      <a:pt x="6431" y="4519"/>
                    </a:lnTo>
                    <a:lnTo>
                      <a:pt x="5976" y="1963"/>
                    </a:lnTo>
                    <a:lnTo>
                      <a:pt x="5976" y="1963"/>
                    </a:lnTo>
                    <a:lnTo>
                      <a:pt x="9897" y="295"/>
                    </a:lnTo>
                    <a:lnTo>
                      <a:pt x="11403" y="2334"/>
                    </a:lnTo>
                    <a:lnTo>
                      <a:pt x="11438" y="2385"/>
                    </a:lnTo>
                    <a:lnTo>
                      <a:pt x="11495" y="2385"/>
                    </a:lnTo>
                    <a:cubicBezTo>
                      <a:pt x="12000" y="2312"/>
                      <a:pt x="12508" y="2276"/>
                      <a:pt x="13016" y="2276"/>
                    </a:cubicBezTo>
                    <a:cubicBezTo>
                      <a:pt x="13454" y="2276"/>
                      <a:pt x="13892" y="2303"/>
                      <a:pt x="14328" y="2357"/>
                    </a:cubicBezTo>
                    <a:lnTo>
                      <a:pt x="14396" y="2357"/>
                    </a:lnTo>
                    <a:lnTo>
                      <a:pt x="14432" y="2304"/>
                    </a:lnTo>
                    <a:lnTo>
                      <a:pt x="15882" y="198"/>
                    </a:lnTo>
                    <a:lnTo>
                      <a:pt x="15882" y="198"/>
                    </a:lnTo>
                    <a:lnTo>
                      <a:pt x="19773" y="1754"/>
                    </a:lnTo>
                    <a:lnTo>
                      <a:pt x="19773" y="1754"/>
                    </a:lnTo>
                    <a:cubicBezTo>
                      <a:pt x="19643" y="2592"/>
                      <a:pt x="19509" y="3407"/>
                      <a:pt x="19374" y="4275"/>
                    </a:cubicBezTo>
                    <a:lnTo>
                      <a:pt x="19374" y="4351"/>
                    </a:lnTo>
                    <a:lnTo>
                      <a:pt x="19438" y="4398"/>
                    </a:lnTo>
                    <a:cubicBezTo>
                      <a:pt x="20198" y="4961"/>
                      <a:pt x="20880" y="5626"/>
                      <a:pt x="21462" y="6373"/>
                    </a:cubicBezTo>
                    <a:lnTo>
                      <a:pt x="21514" y="6437"/>
                    </a:lnTo>
                    <a:lnTo>
                      <a:pt x="21595" y="6437"/>
                    </a:lnTo>
                    <a:lnTo>
                      <a:pt x="24093" y="5974"/>
                    </a:lnTo>
                    <a:lnTo>
                      <a:pt x="24093" y="5974"/>
                    </a:lnTo>
                    <a:lnTo>
                      <a:pt x="25749" y="9804"/>
                    </a:lnTo>
                    <a:lnTo>
                      <a:pt x="23700" y="11292"/>
                    </a:lnTo>
                    <a:lnTo>
                      <a:pt x="23625" y="11344"/>
                    </a:lnTo>
                    <a:lnTo>
                      <a:pt x="23625" y="11431"/>
                    </a:lnTo>
                    <a:cubicBezTo>
                      <a:pt x="23762" y="12365"/>
                      <a:pt x="23773" y="13314"/>
                      <a:pt x="23660" y="14251"/>
                    </a:cubicBezTo>
                    <a:lnTo>
                      <a:pt x="23660" y="14339"/>
                    </a:lnTo>
                    <a:lnTo>
                      <a:pt x="23730" y="14391"/>
                    </a:lnTo>
                    <a:lnTo>
                      <a:pt x="25818" y="15825"/>
                    </a:lnTo>
                    <a:lnTo>
                      <a:pt x="25818" y="15825"/>
                    </a:lnTo>
                    <a:lnTo>
                      <a:pt x="24285" y="19670"/>
                    </a:lnTo>
                    <a:lnTo>
                      <a:pt x="24285" y="19670"/>
                    </a:lnTo>
                    <a:lnTo>
                      <a:pt x="23095" y="19485"/>
                    </a:lnTo>
                    <a:lnTo>
                      <a:pt x="22438" y="19380"/>
                    </a:lnTo>
                    <a:lnTo>
                      <a:pt x="22113" y="19328"/>
                    </a:lnTo>
                    <a:lnTo>
                      <a:pt x="21787" y="19328"/>
                    </a:lnTo>
                    <a:cubicBezTo>
                      <a:pt x="21778" y="19331"/>
                      <a:pt x="21774" y="19332"/>
                      <a:pt x="21772" y="19332"/>
                    </a:cubicBezTo>
                    <a:cubicBezTo>
                      <a:pt x="21769" y="19332"/>
                      <a:pt x="21783" y="19326"/>
                      <a:pt x="21791" y="19322"/>
                    </a:cubicBezTo>
                    <a:lnTo>
                      <a:pt x="21791" y="19322"/>
                    </a:lnTo>
                    <a:cubicBezTo>
                      <a:pt x="21778" y="19328"/>
                      <a:pt x="21738" y="19345"/>
                      <a:pt x="21642" y="19387"/>
                    </a:cubicBezTo>
                    <a:cubicBezTo>
                      <a:pt x="21081" y="20144"/>
                      <a:pt x="20420" y="20823"/>
                      <a:pt x="19677" y="21405"/>
                    </a:cubicBezTo>
                    <a:lnTo>
                      <a:pt x="19607" y="21462"/>
                    </a:lnTo>
                    <a:lnTo>
                      <a:pt x="19607" y="21555"/>
                    </a:lnTo>
                    <a:cubicBezTo>
                      <a:pt x="19768" y="22407"/>
                      <a:pt x="19923" y="23248"/>
                      <a:pt x="20073" y="24039"/>
                    </a:cubicBezTo>
                    <a:lnTo>
                      <a:pt x="20073" y="24039"/>
                    </a:lnTo>
                    <a:lnTo>
                      <a:pt x="16261" y="25689"/>
                    </a:lnTo>
                    <a:lnTo>
                      <a:pt x="16261" y="25689"/>
                    </a:lnTo>
                    <a:lnTo>
                      <a:pt x="14769" y="23642"/>
                    </a:lnTo>
                    <a:lnTo>
                      <a:pt x="14717" y="23574"/>
                    </a:lnTo>
                    <a:lnTo>
                      <a:pt x="14630" y="23574"/>
                    </a:lnTo>
                    <a:cubicBezTo>
                      <a:pt x="14104" y="23652"/>
                      <a:pt x="13574" y="23691"/>
                      <a:pt x="13044" y="23691"/>
                    </a:cubicBezTo>
                    <a:cubicBezTo>
                      <a:pt x="12632" y="23691"/>
                      <a:pt x="12220" y="23667"/>
                      <a:pt x="11809" y="23620"/>
                    </a:cubicBezTo>
                    <a:lnTo>
                      <a:pt x="11722" y="23620"/>
                    </a:lnTo>
                    <a:lnTo>
                      <a:pt x="11670" y="23690"/>
                    </a:lnTo>
                    <a:lnTo>
                      <a:pt x="10237" y="25786"/>
                    </a:lnTo>
                    <a:lnTo>
                      <a:pt x="6377" y="24254"/>
                    </a:lnTo>
                    <a:lnTo>
                      <a:pt x="6377" y="24254"/>
                    </a:lnTo>
                    <a:cubicBezTo>
                      <a:pt x="6511" y="23377"/>
                      <a:pt x="6646" y="22519"/>
                      <a:pt x="6768" y="21736"/>
                    </a:cubicBezTo>
                    <a:lnTo>
                      <a:pt x="6768" y="21660"/>
                    </a:lnTo>
                    <a:lnTo>
                      <a:pt x="6704" y="21613"/>
                    </a:lnTo>
                    <a:cubicBezTo>
                      <a:pt x="5944" y="21051"/>
                      <a:pt x="5262" y="20390"/>
                      <a:pt x="4675" y="19649"/>
                    </a:cubicBezTo>
                    <a:lnTo>
                      <a:pt x="4629" y="19585"/>
                    </a:lnTo>
                    <a:lnTo>
                      <a:pt x="4553" y="19585"/>
                    </a:lnTo>
                    <a:lnTo>
                      <a:pt x="2038" y="20055"/>
                    </a:lnTo>
                    <a:lnTo>
                      <a:pt x="2038" y="20055"/>
                    </a:lnTo>
                    <a:cubicBezTo>
                      <a:pt x="1455" y="18701"/>
                      <a:pt x="898" y="17416"/>
                      <a:pt x="366" y="16197"/>
                    </a:cubicBezTo>
                    <a:lnTo>
                      <a:pt x="366" y="16197"/>
                    </a:lnTo>
                    <a:lnTo>
                      <a:pt x="2436" y="14683"/>
                    </a:lnTo>
                    <a:lnTo>
                      <a:pt x="2483" y="14647"/>
                    </a:lnTo>
                    <a:lnTo>
                      <a:pt x="2483" y="14584"/>
                    </a:lnTo>
                    <a:cubicBezTo>
                      <a:pt x="2338" y="13647"/>
                      <a:pt x="2320" y="12694"/>
                      <a:pt x="2431" y="11752"/>
                    </a:cubicBezTo>
                    <a:lnTo>
                      <a:pt x="2431" y="11700"/>
                    </a:lnTo>
                    <a:lnTo>
                      <a:pt x="2385" y="11671"/>
                    </a:lnTo>
                    <a:lnTo>
                      <a:pt x="221" y="10196"/>
                    </a:lnTo>
                    <a:lnTo>
                      <a:pt x="221" y="10196"/>
                    </a:lnTo>
                    <a:cubicBezTo>
                      <a:pt x="852" y="8601"/>
                      <a:pt x="1373" y="7266"/>
                      <a:pt x="1772" y="6234"/>
                    </a:cubicBezTo>
                    <a:lnTo>
                      <a:pt x="1772" y="6234"/>
                    </a:lnTo>
                    <a:lnTo>
                      <a:pt x="3698" y="6514"/>
                    </a:lnTo>
                    <a:lnTo>
                      <a:pt x="4199" y="6577"/>
                    </a:lnTo>
                    <a:lnTo>
                      <a:pt x="4361" y="6577"/>
                    </a:lnTo>
                    <a:lnTo>
                      <a:pt x="4129" y="6479"/>
                    </a:lnTo>
                    <a:lnTo>
                      <a:pt x="3629" y="6392"/>
                    </a:lnTo>
                    <a:lnTo>
                      <a:pt x="1694" y="6060"/>
                    </a:lnTo>
                    <a:lnTo>
                      <a:pt x="1653" y="6060"/>
                    </a:lnTo>
                    <a:lnTo>
                      <a:pt x="1653" y="6095"/>
                    </a:lnTo>
                    <a:cubicBezTo>
                      <a:pt x="1228" y="7142"/>
                      <a:pt x="675" y="8514"/>
                      <a:pt x="1" y="10165"/>
                    </a:cubicBezTo>
                    <a:lnTo>
                      <a:pt x="1" y="10223"/>
                    </a:lnTo>
                    <a:lnTo>
                      <a:pt x="47" y="10258"/>
                    </a:lnTo>
                    <a:lnTo>
                      <a:pt x="2180" y="11737"/>
                    </a:lnTo>
                    <a:lnTo>
                      <a:pt x="2180" y="11737"/>
                    </a:lnTo>
                    <a:cubicBezTo>
                      <a:pt x="2071" y="12666"/>
                      <a:pt x="2083" y="13605"/>
                      <a:pt x="2214" y="14532"/>
                    </a:cubicBezTo>
                    <a:lnTo>
                      <a:pt x="2214" y="14532"/>
                    </a:lnTo>
                    <a:lnTo>
                      <a:pt x="110" y="16049"/>
                    </a:lnTo>
                    <a:lnTo>
                      <a:pt x="42" y="16102"/>
                    </a:lnTo>
                    <a:lnTo>
                      <a:pt x="76" y="16183"/>
                    </a:lnTo>
                    <a:cubicBezTo>
                      <a:pt x="658" y="17451"/>
                      <a:pt x="1239" y="18800"/>
                      <a:pt x="1821" y="20213"/>
                    </a:cubicBezTo>
                    <a:lnTo>
                      <a:pt x="1856" y="20306"/>
                    </a:lnTo>
                    <a:lnTo>
                      <a:pt x="1949" y="20306"/>
                    </a:lnTo>
                    <a:lnTo>
                      <a:pt x="4485" y="19837"/>
                    </a:lnTo>
                    <a:lnTo>
                      <a:pt x="4485" y="19837"/>
                    </a:lnTo>
                    <a:cubicBezTo>
                      <a:pt x="5055" y="20555"/>
                      <a:pt x="5712" y="21199"/>
                      <a:pt x="6443" y="21752"/>
                    </a:cubicBezTo>
                    <a:lnTo>
                      <a:pt x="6443" y="21752"/>
                    </a:lnTo>
                    <a:cubicBezTo>
                      <a:pt x="6318" y="22544"/>
                      <a:pt x="6183" y="23411"/>
                      <a:pt x="6043" y="24294"/>
                    </a:cubicBezTo>
                    <a:lnTo>
                      <a:pt x="6043" y="24399"/>
                    </a:lnTo>
                    <a:lnTo>
                      <a:pt x="6141" y="24440"/>
                    </a:lnTo>
                    <a:lnTo>
                      <a:pt x="10212" y="26068"/>
                    </a:lnTo>
                    <a:lnTo>
                      <a:pt x="10316" y="26109"/>
                    </a:lnTo>
                    <a:lnTo>
                      <a:pt x="10380" y="26016"/>
                    </a:lnTo>
                    <a:lnTo>
                      <a:pt x="11829" y="23933"/>
                    </a:lnTo>
                    <a:lnTo>
                      <a:pt x="11829" y="23933"/>
                    </a:lnTo>
                    <a:cubicBezTo>
                      <a:pt x="12233" y="23978"/>
                      <a:pt x="12639" y="24001"/>
                      <a:pt x="13045" y="24001"/>
                    </a:cubicBezTo>
                    <a:cubicBezTo>
                      <a:pt x="13553" y="24001"/>
                      <a:pt x="14062" y="23965"/>
                      <a:pt x="14566" y="23894"/>
                    </a:cubicBezTo>
                    <a:lnTo>
                      <a:pt x="14566" y="23894"/>
                    </a:lnTo>
                    <a:cubicBezTo>
                      <a:pt x="15040" y="24543"/>
                      <a:pt x="15556" y="25251"/>
                      <a:pt x="16073" y="25968"/>
                    </a:cubicBezTo>
                    <a:lnTo>
                      <a:pt x="16141" y="26061"/>
                    </a:lnTo>
                    <a:lnTo>
                      <a:pt x="16252" y="26015"/>
                    </a:lnTo>
                    <a:lnTo>
                      <a:pt x="20235" y="24300"/>
                    </a:lnTo>
                    <a:lnTo>
                      <a:pt x="20346" y="24254"/>
                    </a:lnTo>
                    <a:lnTo>
                      <a:pt x="20346" y="24131"/>
                    </a:lnTo>
                    <a:cubicBezTo>
                      <a:pt x="20200" y="23339"/>
                      <a:pt x="20043" y="22481"/>
                      <a:pt x="19880" y="21617"/>
                    </a:cubicBezTo>
                    <a:lnTo>
                      <a:pt x="19880" y="21617"/>
                    </a:lnTo>
                    <a:cubicBezTo>
                      <a:pt x="20596" y="21045"/>
                      <a:pt x="21235" y="20385"/>
                      <a:pt x="21784" y="19654"/>
                    </a:cubicBezTo>
                    <a:lnTo>
                      <a:pt x="21846" y="19654"/>
                    </a:lnTo>
                    <a:lnTo>
                      <a:pt x="22015" y="19683"/>
                    </a:lnTo>
                    <a:lnTo>
                      <a:pt x="22340" y="19736"/>
                    </a:lnTo>
                    <a:lnTo>
                      <a:pt x="22998" y="19835"/>
                    </a:lnTo>
                    <a:lnTo>
                      <a:pt x="24306" y="20044"/>
                    </a:lnTo>
                    <a:lnTo>
                      <a:pt x="24422" y="20044"/>
                    </a:lnTo>
                    <a:lnTo>
                      <a:pt x="24468" y="19933"/>
                    </a:lnTo>
                    <a:lnTo>
                      <a:pt x="26091" y="15863"/>
                    </a:lnTo>
                    <a:lnTo>
                      <a:pt x="26132" y="15753"/>
                    </a:lnTo>
                    <a:lnTo>
                      <a:pt x="26033" y="15689"/>
                    </a:lnTo>
                    <a:lnTo>
                      <a:pt x="23920" y="14239"/>
                    </a:lnTo>
                    <a:lnTo>
                      <a:pt x="23920" y="14239"/>
                    </a:lnTo>
                    <a:cubicBezTo>
                      <a:pt x="24022" y="13332"/>
                      <a:pt x="24008" y="12416"/>
                      <a:pt x="23882" y="11513"/>
                    </a:cubicBezTo>
                    <a:lnTo>
                      <a:pt x="23882" y="11513"/>
                    </a:lnTo>
                    <a:lnTo>
                      <a:pt x="26067" y="10054"/>
                    </a:lnTo>
                    <a:lnTo>
                      <a:pt x="26160" y="9985"/>
                    </a:lnTo>
                    <a:lnTo>
                      <a:pt x="26113" y="9880"/>
                    </a:lnTo>
                    <a:cubicBezTo>
                      <a:pt x="25532" y="8503"/>
                      <a:pt x="24950" y="7165"/>
                      <a:pt x="24369" y="5851"/>
                    </a:cubicBezTo>
                    <a:lnTo>
                      <a:pt x="24322" y="5752"/>
                    </a:lnTo>
                    <a:lnTo>
                      <a:pt x="24212" y="5752"/>
                    </a:lnTo>
                    <a:lnTo>
                      <a:pt x="21687" y="6226"/>
                    </a:lnTo>
                    <a:lnTo>
                      <a:pt x="21687" y="6226"/>
                    </a:lnTo>
                    <a:cubicBezTo>
                      <a:pt x="21114" y="5513"/>
                      <a:pt x="20454" y="4874"/>
                      <a:pt x="19724" y="4323"/>
                    </a:cubicBezTo>
                    <a:lnTo>
                      <a:pt x="19724" y="4323"/>
                    </a:lnTo>
                    <a:cubicBezTo>
                      <a:pt x="19859" y="3471"/>
                      <a:pt x="19989" y="2609"/>
                      <a:pt x="20119" y="1781"/>
                    </a:cubicBezTo>
                    <a:lnTo>
                      <a:pt x="20119" y="1682"/>
                    </a:lnTo>
                    <a:lnTo>
                      <a:pt x="20025" y="1647"/>
                    </a:lnTo>
                    <a:lnTo>
                      <a:pt x="15955" y="36"/>
                    </a:lnTo>
                    <a:lnTo>
                      <a:pt x="15868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2" name="Google Shape;802;p10"/>
              <p:cNvSpPr/>
              <p:nvPr/>
            </p:nvSpPr>
            <p:spPr>
              <a:xfrm rot="7849021">
                <a:off x="1083653" y="2606050"/>
                <a:ext cx="512371" cy="502167"/>
              </a:xfrm>
              <a:custGeom>
                <a:avLst/>
                <a:gdLst/>
                <a:ahLst/>
                <a:cxnLst/>
                <a:rect l="l" t="t" r="r" b="b"/>
                <a:pathLst>
                  <a:path w="10077" h="9877" extrusionOk="0">
                    <a:moveTo>
                      <a:pt x="5031" y="178"/>
                    </a:moveTo>
                    <a:cubicBezTo>
                      <a:pt x="5420" y="178"/>
                      <a:pt x="5811" y="226"/>
                      <a:pt x="6196" y="325"/>
                    </a:cubicBezTo>
                    <a:cubicBezTo>
                      <a:pt x="7678" y="703"/>
                      <a:pt x="8884" y="1779"/>
                      <a:pt x="9428" y="3209"/>
                    </a:cubicBezTo>
                    <a:cubicBezTo>
                      <a:pt x="9799" y="4183"/>
                      <a:pt x="9831" y="5238"/>
                      <a:pt x="9544" y="6213"/>
                    </a:cubicBezTo>
                    <a:lnTo>
                      <a:pt x="9544" y="6213"/>
                    </a:lnTo>
                    <a:cubicBezTo>
                      <a:pt x="9953" y="4762"/>
                      <a:pt x="9659" y="3141"/>
                      <a:pt x="8615" y="1902"/>
                    </a:cubicBezTo>
                    <a:cubicBezTo>
                      <a:pt x="7685" y="801"/>
                      <a:pt x="6357" y="233"/>
                      <a:pt x="5020" y="233"/>
                    </a:cubicBezTo>
                    <a:cubicBezTo>
                      <a:pt x="3951" y="233"/>
                      <a:pt x="2875" y="597"/>
                      <a:pt x="1993" y="1341"/>
                    </a:cubicBezTo>
                    <a:cubicBezTo>
                      <a:pt x="1561" y="1706"/>
                      <a:pt x="1199" y="2147"/>
                      <a:pt x="924" y="2643"/>
                    </a:cubicBezTo>
                    <a:cubicBezTo>
                      <a:pt x="832" y="2810"/>
                      <a:pt x="767" y="2940"/>
                      <a:pt x="725" y="3028"/>
                    </a:cubicBezTo>
                    <a:lnTo>
                      <a:pt x="725" y="3028"/>
                    </a:lnTo>
                    <a:cubicBezTo>
                      <a:pt x="721" y="3026"/>
                      <a:pt x="717" y="3024"/>
                      <a:pt x="714" y="3022"/>
                    </a:cubicBezTo>
                    <a:lnTo>
                      <a:pt x="714" y="3022"/>
                    </a:lnTo>
                    <a:cubicBezTo>
                      <a:pt x="714" y="3021"/>
                      <a:pt x="714" y="3021"/>
                      <a:pt x="714" y="3020"/>
                    </a:cubicBezTo>
                    <a:cubicBezTo>
                      <a:pt x="771" y="2883"/>
                      <a:pt x="835" y="2749"/>
                      <a:pt x="907" y="2619"/>
                    </a:cubicBezTo>
                    <a:cubicBezTo>
                      <a:pt x="1179" y="2119"/>
                      <a:pt x="1541" y="1674"/>
                      <a:pt x="1977" y="1305"/>
                    </a:cubicBezTo>
                    <a:cubicBezTo>
                      <a:pt x="2838" y="570"/>
                      <a:pt x="3924" y="178"/>
                      <a:pt x="5031" y="178"/>
                    </a:cubicBezTo>
                    <a:close/>
                    <a:moveTo>
                      <a:pt x="4985" y="390"/>
                    </a:moveTo>
                    <a:cubicBezTo>
                      <a:pt x="5961" y="390"/>
                      <a:pt x="6916" y="706"/>
                      <a:pt x="7704" y="1299"/>
                    </a:cubicBezTo>
                    <a:cubicBezTo>
                      <a:pt x="8924" y="2215"/>
                      <a:pt x="9593" y="3691"/>
                      <a:pt x="9476" y="5214"/>
                    </a:cubicBezTo>
                    <a:cubicBezTo>
                      <a:pt x="9296" y="7556"/>
                      <a:pt x="7339" y="9336"/>
                      <a:pt x="5027" y="9336"/>
                    </a:cubicBezTo>
                    <a:cubicBezTo>
                      <a:pt x="4912" y="9336"/>
                      <a:pt x="4796" y="9332"/>
                      <a:pt x="4680" y="9323"/>
                    </a:cubicBezTo>
                    <a:cubicBezTo>
                      <a:pt x="2804" y="9166"/>
                      <a:pt x="1225" y="7854"/>
                      <a:pt x="726" y="6037"/>
                    </a:cubicBezTo>
                    <a:cubicBezTo>
                      <a:pt x="603" y="5580"/>
                      <a:pt x="547" y="5105"/>
                      <a:pt x="564" y="4631"/>
                    </a:cubicBezTo>
                    <a:cubicBezTo>
                      <a:pt x="576" y="4390"/>
                      <a:pt x="605" y="4151"/>
                      <a:pt x="651" y="3916"/>
                    </a:cubicBezTo>
                    <a:cubicBezTo>
                      <a:pt x="674" y="3793"/>
                      <a:pt x="703" y="3677"/>
                      <a:pt x="732" y="3561"/>
                    </a:cubicBezTo>
                    <a:lnTo>
                      <a:pt x="778" y="3381"/>
                    </a:lnTo>
                    <a:lnTo>
                      <a:pt x="808" y="3293"/>
                    </a:lnTo>
                    <a:lnTo>
                      <a:pt x="808" y="3206"/>
                    </a:lnTo>
                    <a:cubicBezTo>
                      <a:pt x="808" y="3201"/>
                      <a:pt x="800" y="3158"/>
                      <a:pt x="804" y="3158"/>
                    </a:cubicBezTo>
                    <a:lnTo>
                      <a:pt x="804" y="3158"/>
                    </a:lnTo>
                    <a:cubicBezTo>
                      <a:pt x="805" y="3158"/>
                      <a:pt x="806" y="3160"/>
                      <a:pt x="808" y="3165"/>
                    </a:cubicBezTo>
                    <a:cubicBezTo>
                      <a:pt x="809" y="3168"/>
                      <a:pt x="810" y="3169"/>
                      <a:pt x="811" y="3169"/>
                    </a:cubicBezTo>
                    <a:cubicBezTo>
                      <a:pt x="814" y="3169"/>
                      <a:pt x="802" y="3101"/>
                      <a:pt x="754" y="3052"/>
                    </a:cubicBezTo>
                    <a:lnTo>
                      <a:pt x="754" y="3052"/>
                    </a:lnTo>
                    <a:cubicBezTo>
                      <a:pt x="805" y="2966"/>
                      <a:pt x="880" y="2835"/>
                      <a:pt x="988" y="2671"/>
                    </a:cubicBezTo>
                    <a:cubicBezTo>
                      <a:pt x="1276" y="2195"/>
                      <a:pt x="1643" y="1775"/>
                      <a:pt x="2075" y="1427"/>
                    </a:cubicBezTo>
                    <a:cubicBezTo>
                      <a:pt x="2757" y="873"/>
                      <a:pt x="3582" y="525"/>
                      <a:pt x="4453" y="421"/>
                    </a:cubicBezTo>
                    <a:cubicBezTo>
                      <a:pt x="4631" y="400"/>
                      <a:pt x="4808" y="390"/>
                      <a:pt x="4985" y="390"/>
                    </a:cubicBezTo>
                    <a:close/>
                    <a:moveTo>
                      <a:pt x="5095" y="1"/>
                    </a:moveTo>
                    <a:cubicBezTo>
                      <a:pt x="4854" y="1"/>
                      <a:pt x="4611" y="19"/>
                      <a:pt x="4366" y="55"/>
                    </a:cubicBezTo>
                    <a:cubicBezTo>
                      <a:pt x="3448" y="197"/>
                      <a:pt x="2590" y="600"/>
                      <a:pt x="1895" y="1217"/>
                    </a:cubicBezTo>
                    <a:cubicBezTo>
                      <a:pt x="1462" y="1603"/>
                      <a:pt x="1109" y="2069"/>
                      <a:pt x="855" y="2590"/>
                    </a:cubicBezTo>
                    <a:cubicBezTo>
                      <a:pt x="787" y="2725"/>
                      <a:pt x="731" y="2864"/>
                      <a:pt x="686" y="3008"/>
                    </a:cubicBezTo>
                    <a:cubicBezTo>
                      <a:pt x="685" y="3009"/>
                      <a:pt x="685" y="3009"/>
                      <a:pt x="685" y="3010"/>
                    </a:cubicBezTo>
                    <a:lnTo>
                      <a:pt x="685" y="3010"/>
                    </a:lnTo>
                    <a:lnTo>
                      <a:pt x="581" y="2974"/>
                    </a:lnTo>
                    <a:lnTo>
                      <a:pt x="523" y="3084"/>
                    </a:lnTo>
                    <a:cubicBezTo>
                      <a:pt x="414" y="3290"/>
                      <a:pt x="331" y="3509"/>
                      <a:pt x="273" y="3735"/>
                    </a:cubicBezTo>
                    <a:cubicBezTo>
                      <a:pt x="0" y="4748"/>
                      <a:pt x="68" y="5823"/>
                      <a:pt x="464" y="6793"/>
                    </a:cubicBezTo>
                    <a:cubicBezTo>
                      <a:pt x="589" y="7103"/>
                      <a:pt x="746" y="7399"/>
                      <a:pt x="931" y="7677"/>
                    </a:cubicBezTo>
                    <a:cubicBezTo>
                      <a:pt x="1881" y="9104"/>
                      <a:pt x="3446" y="9877"/>
                      <a:pt x="5041" y="9877"/>
                    </a:cubicBezTo>
                    <a:cubicBezTo>
                      <a:pt x="5979" y="9877"/>
                      <a:pt x="6928" y="9609"/>
                      <a:pt x="7768" y="9050"/>
                    </a:cubicBezTo>
                    <a:cubicBezTo>
                      <a:pt x="9234" y="8078"/>
                      <a:pt x="10076" y="6404"/>
                      <a:pt x="9983" y="4649"/>
                    </a:cubicBezTo>
                    <a:cubicBezTo>
                      <a:pt x="9974" y="4492"/>
                      <a:pt x="9959" y="4336"/>
                      <a:pt x="9937" y="4181"/>
                    </a:cubicBezTo>
                    <a:cubicBezTo>
                      <a:pt x="9574" y="1748"/>
                      <a:pt x="7482" y="1"/>
                      <a:pt x="509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10"/>
              <p:cNvSpPr/>
              <p:nvPr/>
            </p:nvSpPr>
            <p:spPr>
              <a:xfrm rot="7849021">
                <a:off x="664099" y="2179585"/>
                <a:ext cx="1339578" cy="1348688"/>
              </a:xfrm>
              <a:custGeom>
                <a:avLst/>
                <a:gdLst/>
                <a:ahLst/>
                <a:cxnLst/>
                <a:rect l="l" t="t" r="r" b="b"/>
                <a:pathLst>
                  <a:path w="26346" h="26527" extrusionOk="0">
                    <a:moveTo>
                      <a:pt x="1771" y="6423"/>
                    </a:moveTo>
                    <a:lnTo>
                      <a:pt x="1793" y="6427"/>
                    </a:lnTo>
                    <a:lnTo>
                      <a:pt x="1793" y="6427"/>
                    </a:lnTo>
                    <a:lnTo>
                      <a:pt x="1780" y="6435"/>
                    </a:lnTo>
                    <a:lnTo>
                      <a:pt x="1762" y="6446"/>
                    </a:lnTo>
                    <a:lnTo>
                      <a:pt x="1771" y="6423"/>
                    </a:lnTo>
                    <a:close/>
                    <a:moveTo>
                      <a:pt x="21637" y="6618"/>
                    </a:moveTo>
                    <a:lnTo>
                      <a:pt x="21637" y="6624"/>
                    </a:lnTo>
                    <a:lnTo>
                      <a:pt x="21637" y="6624"/>
                    </a:lnTo>
                    <a:lnTo>
                      <a:pt x="21631" y="6625"/>
                    </a:lnTo>
                    <a:lnTo>
                      <a:pt x="21631" y="6625"/>
                    </a:lnTo>
                    <a:lnTo>
                      <a:pt x="21637" y="6618"/>
                    </a:lnTo>
                    <a:close/>
                    <a:moveTo>
                      <a:pt x="4077" y="6793"/>
                    </a:moveTo>
                    <a:lnTo>
                      <a:pt x="4222" y="6819"/>
                    </a:lnTo>
                    <a:lnTo>
                      <a:pt x="4314" y="6832"/>
                    </a:lnTo>
                    <a:lnTo>
                      <a:pt x="4314" y="6832"/>
                    </a:lnTo>
                    <a:lnTo>
                      <a:pt x="4314" y="6830"/>
                    </a:lnTo>
                    <a:lnTo>
                      <a:pt x="4077" y="6793"/>
                    </a:lnTo>
                    <a:close/>
                    <a:moveTo>
                      <a:pt x="1745" y="6511"/>
                    </a:moveTo>
                    <a:lnTo>
                      <a:pt x="1766" y="6514"/>
                    </a:lnTo>
                    <a:lnTo>
                      <a:pt x="1766" y="6514"/>
                    </a:lnTo>
                    <a:lnTo>
                      <a:pt x="223" y="10398"/>
                    </a:lnTo>
                    <a:lnTo>
                      <a:pt x="223" y="10398"/>
                    </a:lnTo>
                    <a:lnTo>
                      <a:pt x="197" y="10380"/>
                    </a:lnTo>
                    <a:lnTo>
                      <a:pt x="197" y="10380"/>
                    </a:lnTo>
                    <a:lnTo>
                      <a:pt x="1736" y="6511"/>
                    </a:lnTo>
                    <a:close/>
                    <a:moveTo>
                      <a:pt x="146" y="10507"/>
                    </a:moveTo>
                    <a:lnTo>
                      <a:pt x="146" y="10538"/>
                    </a:lnTo>
                    <a:lnTo>
                      <a:pt x="146" y="10538"/>
                    </a:lnTo>
                    <a:lnTo>
                      <a:pt x="136" y="10531"/>
                    </a:lnTo>
                    <a:lnTo>
                      <a:pt x="136" y="10531"/>
                    </a:lnTo>
                    <a:lnTo>
                      <a:pt x="146" y="10507"/>
                    </a:lnTo>
                    <a:close/>
                    <a:moveTo>
                      <a:pt x="25649" y="10427"/>
                    </a:moveTo>
                    <a:lnTo>
                      <a:pt x="24098" y="11565"/>
                    </a:lnTo>
                    <a:lnTo>
                      <a:pt x="24097" y="11557"/>
                    </a:lnTo>
                    <a:lnTo>
                      <a:pt x="24097" y="11557"/>
                    </a:lnTo>
                    <a:cubicBezTo>
                      <a:pt x="24609" y="11183"/>
                      <a:pt x="25123" y="10807"/>
                      <a:pt x="25649" y="10427"/>
                    </a:cubicBezTo>
                    <a:close/>
                    <a:moveTo>
                      <a:pt x="232" y="10581"/>
                    </a:moveTo>
                    <a:lnTo>
                      <a:pt x="2280" y="11982"/>
                    </a:lnTo>
                    <a:lnTo>
                      <a:pt x="2280" y="12001"/>
                    </a:lnTo>
                    <a:cubicBezTo>
                      <a:pt x="2280" y="12002"/>
                      <a:pt x="2280" y="12002"/>
                      <a:pt x="2280" y="12003"/>
                    </a:cubicBezTo>
                    <a:lnTo>
                      <a:pt x="2280" y="12003"/>
                    </a:lnTo>
                    <a:lnTo>
                      <a:pt x="227" y="10594"/>
                    </a:lnTo>
                    <a:lnTo>
                      <a:pt x="227" y="10594"/>
                    </a:lnTo>
                    <a:lnTo>
                      <a:pt x="232" y="10581"/>
                    </a:lnTo>
                    <a:close/>
                    <a:moveTo>
                      <a:pt x="23927" y="12785"/>
                    </a:moveTo>
                    <a:cubicBezTo>
                      <a:pt x="23954" y="13289"/>
                      <a:pt x="23946" y="13796"/>
                      <a:pt x="23903" y="14300"/>
                    </a:cubicBezTo>
                    <a:lnTo>
                      <a:pt x="23903" y="14300"/>
                    </a:lnTo>
                    <a:lnTo>
                      <a:pt x="23896" y="14296"/>
                    </a:lnTo>
                    <a:lnTo>
                      <a:pt x="23896" y="14296"/>
                    </a:lnTo>
                    <a:cubicBezTo>
                      <a:pt x="23942" y="13793"/>
                      <a:pt x="23952" y="13288"/>
                      <a:pt x="23927" y="12785"/>
                    </a:cubicBezTo>
                    <a:close/>
                    <a:moveTo>
                      <a:pt x="2327" y="12144"/>
                    </a:moveTo>
                    <a:lnTo>
                      <a:pt x="2381" y="12183"/>
                    </a:lnTo>
                    <a:lnTo>
                      <a:pt x="2381" y="12183"/>
                    </a:lnTo>
                    <a:cubicBezTo>
                      <a:pt x="2293" y="13023"/>
                      <a:pt x="2303" y="13871"/>
                      <a:pt x="2411" y="14708"/>
                    </a:cubicBezTo>
                    <a:lnTo>
                      <a:pt x="2411" y="14708"/>
                    </a:lnTo>
                    <a:lnTo>
                      <a:pt x="2355" y="14749"/>
                    </a:lnTo>
                    <a:lnTo>
                      <a:pt x="2355" y="14749"/>
                    </a:lnTo>
                    <a:cubicBezTo>
                      <a:pt x="2241" y="13885"/>
                      <a:pt x="2231" y="13011"/>
                      <a:pt x="2327" y="12144"/>
                    </a:cubicBezTo>
                    <a:close/>
                    <a:moveTo>
                      <a:pt x="2435" y="14884"/>
                    </a:moveTo>
                    <a:lnTo>
                      <a:pt x="2435" y="14884"/>
                    </a:lnTo>
                    <a:cubicBezTo>
                      <a:pt x="2437" y="14897"/>
                      <a:pt x="2439" y="14910"/>
                      <a:pt x="2441" y="14923"/>
                    </a:cubicBezTo>
                    <a:lnTo>
                      <a:pt x="2441" y="14923"/>
                    </a:lnTo>
                    <a:lnTo>
                      <a:pt x="2411" y="14944"/>
                    </a:lnTo>
                    <a:lnTo>
                      <a:pt x="2419" y="14925"/>
                    </a:lnTo>
                    <a:lnTo>
                      <a:pt x="2435" y="14884"/>
                    </a:lnTo>
                    <a:close/>
                    <a:moveTo>
                      <a:pt x="26049" y="16128"/>
                    </a:moveTo>
                    <a:lnTo>
                      <a:pt x="26056" y="16133"/>
                    </a:lnTo>
                    <a:lnTo>
                      <a:pt x="26056" y="16133"/>
                    </a:lnTo>
                    <a:lnTo>
                      <a:pt x="26053" y="16141"/>
                    </a:lnTo>
                    <a:lnTo>
                      <a:pt x="26053" y="16141"/>
                    </a:lnTo>
                    <a:lnTo>
                      <a:pt x="26049" y="16128"/>
                    </a:lnTo>
                    <a:close/>
                    <a:moveTo>
                      <a:pt x="2292" y="14986"/>
                    </a:moveTo>
                    <a:lnTo>
                      <a:pt x="2298" y="15027"/>
                    </a:lnTo>
                    <a:lnTo>
                      <a:pt x="381" y="16424"/>
                    </a:lnTo>
                    <a:lnTo>
                      <a:pt x="366" y="16389"/>
                    </a:lnTo>
                    <a:lnTo>
                      <a:pt x="366" y="16389"/>
                    </a:lnTo>
                    <a:lnTo>
                      <a:pt x="2292" y="14986"/>
                    </a:lnTo>
                    <a:close/>
                    <a:moveTo>
                      <a:pt x="25939" y="16360"/>
                    </a:moveTo>
                    <a:lnTo>
                      <a:pt x="25960" y="16374"/>
                    </a:lnTo>
                    <a:lnTo>
                      <a:pt x="25960" y="16374"/>
                    </a:lnTo>
                    <a:lnTo>
                      <a:pt x="24557" y="19905"/>
                    </a:lnTo>
                    <a:lnTo>
                      <a:pt x="24557" y="19905"/>
                    </a:lnTo>
                    <a:lnTo>
                      <a:pt x="24526" y="19901"/>
                    </a:lnTo>
                    <a:lnTo>
                      <a:pt x="24526" y="19901"/>
                    </a:lnTo>
                    <a:cubicBezTo>
                      <a:pt x="24988" y="18745"/>
                      <a:pt x="25459" y="17570"/>
                      <a:pt x="25939" y="16360"/>
                    </a:cubicBezTo>
                    <a:close/>
                    <a:moveTo>
                      <a:pt x="4659" y="19990"/>
                    </a:moveTo>
                    <a:lnTo>
                      <a:pt x="4659" y="19990"/>
                    </a:lnTo>
                    <a:cubicBezTo>
                      <a:pt x="4673" y="20008"/>
                      <a:pt x="4688" y="20027"/>
                      <a:pt x="4703" y="20045"/>
                    </a:cubicBezTo>
                    <a:lnTo>
                      <a:pt x="4703" y="20045"/>
                    </a:lnTo>
                    <a:lnTo>
                      <a:pt x="4647" y="20024"/>
                    </a:lnTo>
                    <a:lnTo>
                      <a:pt x="4589" y="20002"/>
                    </a:lnTo>
                    <a:lnTo>
                      <a:pt x="4659" y="19990"/>
                    </a:lnTo>
                    <a:close/>
                    <a:moveTo>
                      <a:pt x="22087" y="19792"/>
                    </a:moveTo>
                    <a:lnTo>
                      <a:pt x="24103" y="20114"/>
                    </a:lnTo>
                    <a:lnTo>
                      <a:pt x="24103" y="20114"/>
                    </a:lnTo>
                    <a:lnTo>
                      <a:pt x="24088" y="20151"/>
                    </a:lnTo>
                    <a:lnTo>
                      <a:pt x="22056" y="19835"/>
                    </a:lnTo>
                    <a:lnTo>
                      <a:pt x="22087" y="19792"/>
                    </a:lnTo>
                    <a:close/>
                    <a:moveTo>
                      <a:pt x="24468" y="20128"/>
                    </a:moveTo>
                    <a:lnTo>
                      <a:pt x="24437" y="20206"/>
                    </a:lnTo>
                    <a:lnTo>
                      <a:pt x="24353" y="20192"/>
                    </a:lnTo>
                    <a:lnTo>
                      <a:pt x="24353" y="20192"/>
                    </a:lnTo>
                    <a:lnTo>
                      <a:pt x="24406" y="20162"/>
                    </a:lnTo>
                    <a:lnTo>
                      <a:pt x="24406" y="20162"/>
                    </a:lnTo>
                    <a:lnTo>
                      <a:pt x="24421" y="20165"/>
                    </a:lnTo>
                    <a:cubicBezTo>
                      <a:pt x="24423" y="20160"/>
                      <a:pt x="24424" y="20156"/>
                      <a:pt x="24426" y="20151"/>
                    </a:cubicBezTo>
                    <a:lnTo>
                      <a:pt x="24426" y="20151"/>
                    </a:lnTo>
                    <a:lnTo>
                      <a:pt x="24467" y="20128"/>
                    </a:lnTo>
                    <a:lnTo>
                      <a:pt x="24468" y="20128"/>
                    </a:lnTo>
                    <a:close/>
                    <a:moveTo>
                      <a:pt x="326" y="16522"/>
                    </a:moveTo>
                    <a:cubicBezTo>
                      <a:pt x="816" y="17642"/>
                      <a:pt x="1326" y="18839"/>
                      <a:pt x="1927" y="20223"/>
                    </a:cubicBezTo>
                    <a:lnTo>
                      <a:pt x="1927" y="20223"/>
                    </a:lnTo>
                    <a:lnTo>
                      <a:pt x="1873" y="20233"/>
                    </a:lnTo>
                    <a:lnTo>
                      <a:pt x="1825" y="20242"/>
                    </a:lnTo>
                    <a:lnTo>
                      <a:pt x="1825" y="20242"/>
                    </a:lnTo>
                    <a:lnTo>
                      <a:pt x="245" y="16581"/>
                    </a:lnTo>
                    <a:lnTo>
                      <a:pt x="245" y="16581"/>
                    </a:lnTo>
                    <a:lnTo>
                      <a:pt x="309" y="16535"/>
                    </a:lnTo>
                    <a:lnTo>
                      <a:pt x="326" y="16522"/>
                    </a:lnTo>
                    <a:close/>
                    <a:moveTo>
                      <a:pt x="4366" y="20044"/>
                    </a:moveTo>
                    <a:lnTo>
                      <a:pt x="4398" y="20086"/>
                    </a:lnTo>
                    <a:lnTo>
                      <a:pt x="4398" y="20086"/>
                    </a:lnTo>
                    <a:lnTo>
                      <a:pt x="2151" y="20503"/>
                    </a:lnTo>
                    <a:lnTo>
                      <a:pt x="2151" y="20503"/>
                    </a:lnTo>
                    <a:lnTo>
                      <a:pt x="2131" y="20457"/>
                    </a:lnTo>
                    <a:lnTo>
                      <a:pt x="2131" y="20457"/>
                    </a:lnTo>
                    <a:lnTo>
                      <a:pt x="4366" y="20044"/>
                    </a:lnTo>
                    <a:close/>
                    <a:moveTo>
                      <a:pt x="1905" y="20426"/>
                    </a:moveTo>
                    <a:lnTo>
                      <a:pt x="1960" y="20454"/>
                    </a:lnTo>
                    <a:lnTo>
                      <a:pt x="2075" y="20517"/>
                    </a:lnTo>
                    <a:lnTo>
                      <a:pt x="2075" y="20517"/>
                    </a:lnTo>
                    <a:lnTo>
                      <a:pt x="1954" y="20540"/>
                    </a:lnTo>
                    <a:lnTo>
                      <a:pt x="1954" y="20540"/>
                    </a:lnTo>
                    <a:lnTo>
                      <a:pt x="1905" y="20426"/>
                    </a:lnTo>
                    <a:close/>
                    <a:moveTo>
                      <a:pt x="21606" y="20001"/>
                    </a:moveTo>
                    <a:lnTo>
                      <a:pt x="21636" y="20005"/>
                    </a:lnTo>
                    <a:lnTo>
                      <a:pt x="21636" y="20005"/>
                    </a:lnTo>
                    <a:cubicBezTo>
                      <a:pt x="21158" y="20614"/>
                      <a:pt x="20619" y="21170"/>
                      <a:pt x="20026" y="21666"/>
                    </a:cubicBezTo>
                    <a:lnTo>
                      <a:pt x="20026" y="21666"/>
                    </a:lnTo>
                    <a:lnTo>
                      <a:pt x="20019" y="21627"/>
                    </a:lnTo>
                    <a:lnTo>
                      <a:pt x="20019" y="21627"/>
                    </a:lnTo>
                    <a:cubicBezTo>
                      <a:pt x="20603" y="21141"/>
                      <a:pt x="21135" y="20596"/>
                      <a:pt x="21606" y="20001"/>
                    </a:cubicBezTo>
                    <a:close/>
                    <a:moveTo>
                      <a:pt x="4805" y="20171"/>
                    </a:moveTo>
                    <a:lnTo>
                      <a:pt x="4805" y="20171"/>
                    </a:lnTo>
                    <a:cubicBezTo>
                      <a:pt x="5298" y="20769"/>
                      <a:pt x="5852" y="21313"/>
                      <a:pt x="6460" y="21795"/>
                    </a:cubicBezTo>
                    <a:lnTo>
                      <a:pt x="6460" y="21795"/>
                    </a:lnTo>
                    <a:lnTo>
                      <a:pt x="6442" y="21900"/>
                    </a:lnTo>
                    <a:lnTo>
                      <a:pt x="6442" y="21900"/>
                    </a:lnTo>
                    <a:cubicBezTo>
                      <a:pt x="5795" y="21400"/>
                      <a:pt x="5208" y="20827"/>
                      <a:pt x="4692" y="20192"/>
                    </a:cubicBezTo>
                    <a:lnTo>
                      <a:pt x="4692" y="20192"/>
                    </a:lnTo>
                    <a:lnTo>
                      <a:pt x="4805" y="20171"/>
                    </a:lnTo>
                    <a:close/>
                    <a:moveTo>
                      <a:pt x="6607" y="21910"/>
                    </a:moveTo>
                    <a:cubicBezTo>
                      <a:pt x="6644" y="21938"/>
                      <a:pt x="6681" y="21966"/>
                      <a:pt x="6718" y="21994"/>
                    </a:cubicBezTo>
                    <a:lnTo>
                      <a:pt x="6718" y="21994"/>
                    </a:lnTo>
                    <a:cubicBezTo>
                      <a:pt x="6711" y="22040"/>
                      <a:pt x="6704" y="22086"/>
                      <a:pt x="6697" y="22133"/>
                    </a:cubicBezTo>
                    <a:lnTo>
                      <a:pt x="6697" y="22133"/>
                    </a:lnTo>
                    <a:lnTo>
                      <a:pt x="6664" y="22054"/>
                    </a:lnTo>
                    <a:lnTo>
                      <a:pt x="6618" y="21938"/>
                    </a:lnTo>
                    <a:lnTo>
                      <a:pt x="6607" y="21910"/>
                    </a:lnTo>
                    <a:close/>
                    <a:moveTo>
                      <a:pt x="14718" y="24001"/>
                    </a:moveTo>
                    <a:lnTo>
                      <a:pt x="14745" y="24039"/>
                    </a:lnTo>
                    <a:lnTo>
                      <a:pt x="14745" y="24039"/>
                    </a:lnTo>
                    <a:lnTo>
                      <a:pt x="14728" y="24032"/>
                    </a:lnTo>
                    <a:lnTo>
                      <a:pt x="14671" y="24008"/>
                    </a:lnTo>
                    <a:lnTo>
                      <a:pt x="14671" y="24008"/>
                    </a:lnTo>
                    <a:cubicBezTo>
                      <a:pt x="14687" y="24006"/>
                      <a:pt x="14702" y="24004"/>
                      <a:pt x="14718" y="24001"/>
                    </a:cubicBezTo>
                    <a:close/>
                    <a:moveTo>
                      <a:pt x="14383" y="24046"/>
                    </a:moveTo>
                    <a:lnTo>
                      <a:pt x="14425" y="24104"/>
                    </a:lnTo>
                    <a:lnTo>
                      <a:pt x="14425" y="24104"/>
                    </a:lnTo>
                    <a:cubicBezTo>
                      <a:pt x="13971" y="24161"/>
                      <a:pt x="13514" y="24190"/>
                      <a:pt x="13057" y="24190"/>
                    </a:cubicBezTo>
                    <a:cubicBezTo>
                      <a:pt x="12722" y="24190"/>
                      <a:pt x="12386" y="24175"/>
                      <a:pt x="12051" y="24143"/>
                    </a:cubicBezTo>
                    <a:lnTo>
                      <a:pt x="12051" y="24143"/>
                    </a:lnTo>
                    <a:lnTo>
                      <a:pt x="12103" y="24067"/>
                    </a:lnTo>
                    <a:lnTo>
                      <a:pt x="12103" y="24067"/>
                    </a:lnTo>
                    <a:cubicBezTo>
                      <a:pt x="12449" y="24101"/>
                      <a:pt x="12796" y="24118"/>
                      <a:pt x="13143" y="24118"/>
                    </a:cubicBezTo>
                    <a:cubicBezTo>
                      <a:pt x="13557" y="24118"/>
                      <a:pt x="13971" y="24094"/>
                      <a:pt x="14383" y="24046"/>
                    </a:cubicBezTo>
                    <a:close/>
                    <a:moveTo>
                      <a:pt x="6593" y="22226"/>
                    </a:moveTo>
                    <a:lnTo>
                      <a:pt x="6673" y="22286"/>
                    </a:lnTo>
                    <a:lnTo>
                      <a:pt x="6673" y="22286"/>
                    </a:lnTo>
                    <a:cubicBezTo>
                      <a:pt x="6570" y="22952"/>
                      <a:pt x="6460" y="23638"/>
                      <a:pt x="6343" y="24397"/>
                    </a:cubicBezTo>
                    <a:lnTo>
                      <a:pt x="6343" y="24397"/>
                    </a:lnTo>
                    <a:lnTo>
                      <a:pt x="6254" y="24362"/>
                    </a:lnTo>
                    <a:lnTo>
                      <a:pt x="6254" y="24362"/>
                    </a:lnTo>
                    <a:cubicBezTo>
                      <a:pt x="6372" y="23609"/>
                      <a:pt x="6486" y="22886"/>
                      <a:pt x="6593" y="22226"/>
                    </a:cubicBezTo>
                    <a:close/>
                    <a:moveTo>
                      <a:pt x="20276" y="24408"/>
                    </a:moveTo>
                    <a:lnTo>
                      <a:pt x="20279" y="24409"/>
                    </a:lnTo>
                    <a:lnTo>
                      <a:pt x="20279" y="24409"/>
                    </a:lnTo>
                    <a:cubicBezTo>
                      <a:pt x="20283" y="24429"/>
                      <a:pt x="20287" y="24449"/>
                      <a:pt x="20291" y="24470"/>
                    </a:cubicBezTo>
                    <a:lnTo>
                      <a:pt x="20291" y="24470"/>
                    </a:lnTo>
                    <a:lnTo>
                      <a:pt x="20092" y="24556"/>
                    </a:lnTo>
                    <a:lnTo>
                      <a:pt x="20140" y="24467"/>
                    </a:lnTo>
                    <a:lnTo>
                      <a:pt x="20140" y="24467"/>
                    </a:lnTo>
                    <a:lnTo>
                      <a:pt x="20276" y="24408"/>
                    </a:lnTo>
                    <a:close/>
                    <a:moveTo>
                      <a:pt x="6207" y="24664"/>
                    </a:moveTo>
                    <a:lnTo>
                      <a:pt x="6216" y="24681"/>
                    </a:lnTo>
                    <a:lnTo>
                      <a:pt x="6216" y="24681"/>
                    </a:lnTo>
                    <a:lnTo>
                      <a:pt x="6205" y="24676"/>
                    </a:lnTo>
                    <a:lnTo>
                      <a:pt x="6205" y="24676"/>
                    </a:lnTo>
                    <a:cubicBezTo>
                      <a:pt x="6206" y="24672"/>
                      <a:pt x="6206" y="24668"/>
                      <a:pt x="6207" y="24664"/>
                    </a:cubicBezTo>
                    <a:close/>
                    <a:moveTo>
                      <a:pt x="14882" y="24227"/>
                    </a:moveTo>
                    <a:lnTo>
                      <a:pt x="16075" y="25858"/>
                    </a:lnTo>
                    <a:lnTo>
                      <a:pt x="16041" y="25873"/>
                    </a:lnTo>
                    <a:lnTo>
                      <a:pt x="16006" y="25888"/>
                    </a:lnTo>
                    <a:lnTo>
                      <a:pt x="14807" y="24237"/>
                    </a:lnTo>
                    <a:lnTo>
                      <a:pt x="14882" y="24227"/>
                    </a:lnTo>
                    <a:close/>
                    <a:moveTo>
                      <a:pt x="15945" y="674"/>
                    </a:moveTo>
                    <a:lnTo>
                      <a:pt x="19632" y="2153"/>
                    </a:lnTo>
                    <a:lnTo>
                      <a:pt x="19632" y="2153"/>
                    </a:lnTo>
                    <a:cubicBezTo>
                      <a:pt x="19533" y="2784"/>
                      <a:pt x="19432" y="3412"/>
                      <a:pt x="19333" y="4037"/>
                    </a:cubicBezTo>
                    <a:lnTo>
                      <a:pt x="19333" y="4037"/>
                    </a:lnTo>
                    <a:lnTo>
                      <a:pt x="19322" y="4029"/>
                    </a:lnTo>
                    <a:lnTo>
                      <a:pt x="19322" y="4029"/>
                    </a:lnTo>
                    <a:lnTo>
                      <a:pt x="19331" y="4051"/>
                    </a:lnTo>
                    <a:lnTo>
                      <a:pt x="19331" y="4051"/>
                    </a:lnTo>
                    <a:cubicBezTo>
                      <a:pt x="19300" y="4245"/>
                      <a:pt x="19269" y="4439"/>
                      <a:pt x="19239" y="4633"/>
                    </a:cubicBezTo>
                    <a:lnTo>
                      <a:pt x="19239" y="4720"/>
                    </a:lnTo>
                    <a:lnTo>
                      <a:pt x="19309" y="4772"/>
                    </a:lnTo>
                    <a:cubicBezTo>
                      <a:pt x="20100" y="5352"/>
                      <a:pt x="20807" y="6041"/>
                      <a:pt x="21407" y="6818"/>
                    </a:cubicBezTo>
                    <a:lnTo>
                      <a:pt x="21460" y="6888"/>
                    </a:lnTo>
                    <a:lnTo>
                      <a:pt x="21546" y="6888"/>
                    </a:lnTo>
                    <a:lnTo>
                      <a:pt x="22137" y="6778"/>
                    </a:lnTo>
                    <a:lnTo>
                      <a:pt x="22137" y="6778"/>
                    </a:lnTo>
                    <a:lnTo>
                      <a:pt x="22171" y="6791"/>
                    </a:lnTo>
                    <a:lnTo>
                      <a:pt x="22171" y="6791"/>
                    </a:lnTo>
                    <a:lnTo>
                      <a:pt x="22158" y="6774"/>
                    </a:lnTo>
                    <a:lnTo>
                      <a:pt x="22158" y="6774"/>
                    </a:lnTo>
                    <a:lnTo>
                      <a:pt x="24015" y="6428"/>
                    </a:lnTo>
                    <a:lnTo>
                      <a:pt x="24015" y="6428"/>
                    </a:lnTo>
                    <a:cubicBezTo>
                      <a:pt x="24540" y="7654"/>
                      <a:pt x="25064" y="8865"/>
                      <a:pt x="25588" y="10062"/>
                    </a:cubicBezTo>
                    <a:lnTo>
                      <a:pt x="25588" y="10062"/>
                    </a:lnTo>
                    <a:lnTo>
                      <a:pt x="24041" y="11190"/>
                    </a:lnTo>
                    <a:lnTo>
                      <a:pt x="24032" y="11130"/>
                    </a:lnTo>
                    <a:lnTo>
                      <a:pt x="23992" y="11226"/>
                    </a:lnTo>
                    <a:lnTo>
                      <a:pt x="23992" y="11226"/>
                    </a:lnTo>
                    <a:lnTo>
                      <a:pt x="23553" y="11546"/>
                    </a:lnTo>
                    <a:lnTo>
                      <a:pt x="23484" y="11592"/>
                    </a:lnTo>
                    <a:lnTo>
                      <a:pt x="23484" y="11680"/>
                    </a:lnTo>
                    <a:cubicBezTo>
                      <a:pt x="23606" y="12474"/>
                      <a:pt x="23638" y="13279"/>
                      <a:pt x="23579" y="14079"/>
                    </a:cubicBezTo>
                    <a:lnTo>
                      <a:pt x="23579" y="14079"/>
                    </a:lnTo>
                    <a:lnTo>
                      <a:pt x="23577" y="14077"/>
                    </a:lnTo>
                    <a:lnTo>
                      <a:pt x="23579" y="14081"/>
                    </a:lnTo>
                    <a:lnTo>
                      <a:pt x="23579" y="14081"/>
                    </a:lnTo>
                    <a:cubicBezTo>
                      <a:pt x="23566" y="14262"/>
                      <a:pt x="23548" y="14442"/>
                      <a:pt x="23525" y="14621"/>
                    </a:cubicBezTo>
                    <a:lnTo>
                      <a:pt x="23525" y="14703"/>
                    </a:lnTo>
                    <a:lnTo>
                      <a:pt x="23595" y="14755"/>
                    </a:lnTo>
                    <a:lnTo>
                      <a:pt x="25668" y="16175"/>
                    </a:lnTo>
                    <a:lnTo>
                      <a:pt x="25668" y="16175"/>
                    </a:lnTo>
                    <a:lnTo>
                      <a:pt x="24208" y="19849"/>
                    </a:lnTo>
                    <a:lnTo>
                      <a:pt x="24208" y="19849"/>
                    </a:lnTo>
                    <a:lnTo>
                      <a:pt x="21658" y="19425"/>
                    </a:lnTo>
                    <a:lnTo>
                      <a:pt x="21577" y="19425"/>
                    </a:lnTo>
                    <a:lnTo>
                      <a:pt x="21531" y="19489"/>
                    </a:lnTo>
                    <a:cubicBezTo>
                      <a:pt x="20948" y="20286"/>
                      <a:pt x="20257" y="20999"/>
                      <a:pt x="19478" y="21605"/>
                    </a:cubicBezTo>
                    <a:lnTo>
                      <a:pt x="19414" y="21652"/>
                    </a:lnTo>
                    <a:lnTo>
                      <a:pt x="19414" y="21727"/>
                    </a:lnTo>
                    <a:cubicBezTo>
                      <a:pt x="19575" y="22596"/>
                      <a:pt x="19726" y="23411"/>
                      <a:pt x="19876" y="24211"/>
                    </a:cubicBezTo>
                    <a:lnTo>
                      <a:pt x="19876" y="24211"/>
                    </a:lnTo>
                    <a:lnTo>
                      <a:pt x="16225" y="25793"/>
                    </a:lnTo>
                    <a:lnTo>
                      <a:pt x="16225" y="25793"/>
                    </a:lnTo>
                    <a:lnTo>
                      <a:pt x="15062" y="24201"/>
                    </a:lnTo>
                    <a:lnTo>
                      <a:pt x="15062" y="24201"/>
                    </a:lnTo>
                    <a:lnTo>
                      <a:pt x="15112" y="24195"/>
                    </a:lnTo>
                    <a:lnTo>
                      <a:pt x="15032" y="24161"/>
                    </a:lnTo>
                    <a:lnTo>
                      <a:pt x="14733" y="23751"/>
                    </a:lnTo>
                    <a:lnTo>
                      <a:pt x="14693" y="23693"/>
                    </a:lnTo>
                    <a:lnTo>
                      <a:pt x="14623" y="23693"/>
                    </a:lnTo>
                    <a:cubicBezTo>
                      <a:pt x="14080" y="23779"/>
                      <a:pt x="13532" y="23822"/>
                      <a:pt x="12984" y="23822"/>
                    </a:cubicBezTo>
                    <a:cubicBezTo>
                      <a:pt x="12545" y="23822"/>
                      <a:pt x="12106" y="23794"/>
                      <a:pt x="11669" y="23739"/>
                    </a:cubicBezTo>
                    <a:lnTo>
                      <a:pt x="11606" y="23739"/>
                    </a:lnTo>
                    <a:lnTo>
                      <a:pt x="11565" y="23798"/>
                    </a:lnTo>
                    <a:lnTo>
                      <a:pt x="10132" y="25890"/>
                    </a:lnTo>
                    <a:lnTo>
                      <a:pt x="10132" y="25890"/>
                    </a:lnTo>
                    <a:lnTo>
                      <a:pt x="6406" y="24421"/>
                    </a:lnTo>
                    <a:lnTo>
                      <a:pt x="6406" y="24421"/>
                    </a:lnTo>
                    <a:lnTo>
                      <a:pt x="6727" y="22327"/>
                    </a:lnTo>
                    <a:lnTo>
                      <a:pt x="6727" y="22327"/>
                    </a:lnTo>
                    <a:lnTo>
                      <a:pt x="6798" y="22380"/>
                    </a:lnTo>
                    <a:lnTo>
                      <a:pt x="6741" y="22240"/>
                    </a:lnTo>
                    <a:lnTo>
                      <a:pt x="6792" y="21908"/>
                    </a:lnTo>
                    <a:lnTo>
                      <a:pt x="6792" y="21844"/>
                    </a:lnTo>
                    <a:lnTo>
                      <a:pt x="6745" y="21810"/>
                    </a:lnTo>
                    <a:cubicBezTo>
                      <a:pt x="6660" y="21748"/>
                      <a:pt x="6576" y="21684"/>
                      <a:pt x="6492" y="21619"/>
                    </a:cubicBezTo>
                    <a:lnTo>
                      <a:pt x="6492" y="21619"/>
                    </a:lnTo>
                    <a:lnTo>
                      <a:pt x="6490" y="21613"/>
                    </a:lnTo>
                    <a:lnTo>
                      <a:pt x="6489" y="21617"/>
                    </a:lnTo>
                    <a:lnTo>
                      <a:pt x="6489" y="21617"/>
                    </a:lnTo>
                    <a:cubicBezTo>
                      <a:pt x="5925" y="21179"/>
                      <a:pt x="5406" y="20686"/>
                      <a:pt x="4939" y="20145"/>
                    </a:cubicBezTo>
                    <a:lnTo>
                      <a:pt x="4939" y="20145"/>
                    </a:lnTo>
                    <a:lnTo>
                      <a:pt x="4960" y="20142"/>
                    </a:lnTo>
                    <a:lnTo>
                      <a:pt x="4925" y="20128"/>
                    </a:lnTo>
                    <a:lnTo>
                      <a:pt x="4925" y="20128"/>
                    </a:lnTo>
                    <a:cubicBezTo>
                      <a:pt x="4824" y="20011"/>
                      <a:pt x="4725" y="19891"/>
                      <a:pt x="4629" y="19769"/>
                    </a:cubicBezTo>
                    <a:lnTo>
                      <a:pt x="4594" y="19721"/>
                    </a:lnTo>
                    <a:lnTo>
                      <a:pt x="4542" y="19721"/>
                    </a:lnTo>
                    <a:lnTo>
                      <a:pt x="2022" y="20205"/>
                    </a:lnTo>
                    <a:lnTo>
                      <a:pt x="2022" y="20205"/>
                    </a:lnTo>
                    <a:lnTo>
                      <a:pt x="424" y="16524"/>
                    </a:lnTo>
                    <a:lnTo>
                      <a:pt x="442" y="16454"/>
                    </a:lnTo>
                    <a:lnTo>
                      <a:pt x="418" y="16454"/>
                    </a:lnTo>
                    <a:lnTo>
                      <a:pt x="2304" y="15062"/>
                    </a:lnTo>
                    <a:lnTo>
                      <a:pt x="2320" y="15164"/>
                    </a:lnTo>
                    <a:lnTo>
                      <a:pt x="2388" y="15000"/>
                    </a:lnTo>
                    <a:lnTo>
                      <a:pt x="2388" y="15000"/>
                    </a:lnTo>
                    <a:lnTo>
                      <a:pt x="2446" y="14957"/>
                    </a:lnTo>
                    <a:lnTo>
                      <a:pt x="2446" y="14957"/>
                    </a:lnTo>
                    <a:cubicBezTo>
                      <a:pt x="2447" y="14960"/>
                      <a:pt x="2447" y="14963"/>
                      <a:pt x="2448" y="14966"/>
                    </a:cubicBezTo>
                    <a:lnTo>
                      <a:pt x="2454" y="14951"/>
                    </a:lnTo>
                    <a:lnTo>
                      <a:pt x="2483" y="14930"/>
                    </a:lnTo>
                    <a:lnTo>
                      <a:pt x="2517" y="14901"/>
                    </a:lnTo>
                    <a:lnTo>
                      <a:pt x="2517" y="14860"/>
                    </a:lnTo>
                    <a:cubicBezTo>
                      <a:pt x="2511" y="14818"/>
                      <a:pt x="2504" y="14776"/>
                      <a:pt x="2498" y="14733"/>
                    </a:cubicBezTo>
                    <a:lnTo>
                      <a:pt x="2498" y="14733"/>
                    </a:lnTo>
                    <a:lnTo>
                      <a:pt x="2553" y="14606"/>
                    </a:lnTo>
                    <a:lnTo>
                      <a:pt x="2553" y="14606"/>
                    </a:lnTo>
                    <a:lnTo>
                      <a:pt x="2487" y="14653"/>
                    </a:lnTo>
                    <a:lnTo>
                      <a:pt x="2487" y="14653"/>
                    </a:lnTo>
                    <a:cubicBezTo>
                      <a:pt x="2376" y="13847"/>
                      <a:pt x="2357" y="13030"/>
                      <a:pt x="2432" y="12219"/>
                    </a:cubicBezTo>
                    <a:lnTo>
                      <a:pt x="2432" y="12219"/>
                    </a:lnTo>
                    <a:lnTo>
                      <a:pt x="2500" y="12268"/>
                    </a:lnTo>
                    <a:lnTo>
                      <a:pt x="2440" y="12134"/>
                    </a:lnTo>
                    <a:lnTo>
                      <a:pt x="2440" y="12134"/>
                    </a:lnTo>
                    <a:cubicBezTo>
                      <a:pt x="2446" y="12074"/>
                      <a:pt x="2453" y="12014"/>
                      <a:pt x="2460" y="11954"/>
                    </a:cubicBezTo>
                    <a:lnTo>
                      <a:pt x="2460" y="11913"/>
                    </a:lnTo>
                    <a:lnTo>
                      <a:pt x="2291" y="11798"/>
                    </a:lnTo>
                    <a:lnTo>
                      <a:pt x="2291" y="11798"/>
                    </a:lnTo>
                    <a:lnTo>
                      <a:pt x="2280" y="11773"/>
                    </a:lnTo>
                    <a:lnTo>
                      <a:pt x="2280" y="11791"/>
                    </a:lnTo>
                    <a:lnTo>
                      <a:pt x="286" y="10441"/>
                    </a:lnTo>
                    <a:lnTo>
                      <a:pt x="286" y="10441"/>
                    </a:lnTo>
                    <a:cubicBezTo>
                      <a:pt x="938" y="8782"/>
                      <a:pt x="1425" y="7507"/>
                      <a:pt x="1804" y="6534"/>
                    </a:cubicBezTo>
                    <a:lnTo>
                      <a:pt x="1820" y="6534"/>
                    </a:lnTo>
                    <a:lnTo>
                      <a:pt x="1808" y="6524"/>
                    </a:lnTo>
                    <a:lnTo>
                      <a:pt x="1808" y="6524"/>
                    </a:lnTo>
                    <a:cubicBezTo>
                      <a:pt x="1808" y="6523"/>
                      <a:pt x="1808" y="6522"/>
                      <a:pt x="1809" y="6521"/>
                    </a:cubicBezTo>
                    <a:lnTo>
                      <a:pt x="1809" y="6521"/>
                    </a:lnTo>
                    <a:lnTo>
                      <a:pt x="3745" y="6813"/>
                    </a:lnTo>
                    <a:cubicBezTo>
                      <a:pt x="3940" y="6845"/>
                      <a:pt x="4137" y="6866"/>
                      <a:pt x="4334" y="6875"/>
                    </a:cubicBezTo>
                    <a:lnTo>
                      <a:pt x="4334" y="6875"/>
                    </a:lnTo>
                    <a:cubicBezTo>
                      <a:pt x="4367" y="6904"/>
                      <a:pt x="4424" y="6941"/>
                      <a:pt x="4469" y="6941"/>
                    </a:cubicBezTo>
                    <a:cubicBezTo>
                      <a:pt x="4486" y="6941"/>
                      <a:pt x="4501" y="6936"/>
                      <a:pt x="4512" y="6923"/>
                    </a:cubicBezTo>
                    <a:lnTo>
                      <a:pt x="4547" y="6923"/>
                    </a:lnTo>
                    <a:lnTo>
                      <a:pt x="4547" y="6895"/>
                    </a:lnTo>
                    <a:lnTo>
                      <a:pt x="4571" y="6867"/>
                    </a:lnTo>
                    <a:lnTo>
                      <a:pt x="4617" y="6867"/>
                    </a:lnTo>
                    <a:lnTo>
                      <a:pt x="4739" y="6710"/>
                    </a:lnTo>
                    <a:cubicBezTo>
                      <a:pt x="4838" y="6581"/>
                      <a:pt x="4940" y="6455"/>
                      <a:pt x="5046" y="6332"/>
                    </a:cubicBezTo>
                    <a:lnTo>
                      <a:pt x="5046" y="6332"/>
                    </a:lnTo>
                    <a:cubicBezTo>
                      <a:pt x="5147" y="6222"/>
                      <a:pt x="5251" y="6111"/>
                      <a:pt x="5355" y="5999"/>
                    </a:cubicBezTo>
                    <a:cubicBezTo>
                      <a:pt x="5615" y="5722"/>
                      <a:pt x="5889" y="5460"/>
                      <a:pt x="6176" y="5213"/>
                    </a:cubicBezTo>
                    <a:lnTo>
                      <a:pt x="6176" y="5213"/>
                    </a:lnTo>
                    <a:cubicBezTo>
                      <a:pt x="6220" y="5176"/>
                      <a:pt x="6263" y="5140"/>
                      <a:pt x="6308" y="5104"/>
                    </a:cubicBezTo>
                    <a:lnTo>
                      <a:pt x="6308" y="5104"/>
                    </a:lnTo>
                    <a:lnTo>
                      <a:pt x="6344" y="5295"/>
                    </a:lnTo>
                    <a:lnTo>
                      <a:pt x="6464" y="4980"/>
                    </a:lnTo>
                    <a:lnTo>
                      <a:pt x="6464" y="4980"/>
                    </a:lnTo>
                    <a:cubicBezTo>
                      <a:pt x="6471" y="4975"/>
                      <a:pt x="6477" y="4970"/>
                      <a:pt x="6483" y="4965"/>
                    </a:cubicBezTo>
                    <a:lnTo>
                      <a:pt x="6478" y="4961"/>
                    </a:lnTo>
                    <a:lnTo>
                      <a:pt x="6478" y="4961"/>
                    </a:lnTo>
                    <a:cubicBezTo>
                      <a:pt x="6491" y="4951"/>
                      <a:pt x="6505" y="4940"/>
                      <a:pt x="6518" y="4929"/>
                    </a:cubicBezTo>
                    <a:lnTo>
                      <a:pt x="6587" y="4870"/>
                    </a:lnTo>
                    <a:lnTo>
                      <a:pt x="6587" y="4784"/>
                    </a:lnTo>
                    <a:cubicBezTo>
                      <a:pt x="6580" y="4746"/>
                      <a:pt x="6573" y="4708"/>
                      <a:pt x="6566" y="4670"/>
                    </a:cubicBezTo>
                    <a:lnTo>
                      <a:pt x="6566" y="4670"/>
                    </a:lnTo>
                    <a:lnTo>
                      <a:pt x="6727" y="4237"/>
                    </a:lnTo>
                    <a:lnTo>
                      <a:pt x="6727" y="4237"/>
                    </a:lnTo>
                    <a:lnTo>
                      <a:pt x="6518" y="4404"/>
                    </a:lnTo>
                    <a:lnTo>
                      <a:pt x="6518" y="4404"/>
                    </a:lnTo>
                    <a:cubicBezTo>
                      <a:pt x="6391" y="3707"/>
                      <a:pt x="6268" y="3018"/>
                      <a:pt x="6144" y="2335"/>
                    </a:cubicBezTo>
                    <a:lnTo>
                      <a:pt x="6144" y="2335"/>
                    </a:lnTo>
                    <a:lnTo>
                      <a:pt x="6161" y="2307"/>
                    </a:lnTo>
                    <a:lnTo>
                      <a:pt x="9841" y="717"/>
                    </a:lnTo>
                    <a:lnTo>
                      <a:pt x="9841" y="717"/>
                    </a:lnTo>
                    <a:cubicBezTo>
                      <a:pt x="10243" y="1270"/>
                      <a:pt x="10640" y="1823"/>
                      <a:pt x="11038" y="2373"/>
                    </a:cubicBezTo>
                    <a:lnTo>
                      <a:pt x="11038" y="2373"/>
                    </a:lnTo>
                    <a:lnTo>
                      <a:pt x="11002" y="2378"/>
                    </a:lnTo>
                    <a:lnTo>
                      <a:pt x="11060" y="2403"/>
                    </a:lnTo>
                    <a:lnTo>
                      <a:pt x="11060" y="2403"/>
                    </a:lnTo>
                    <a:cubicBezTo>
                      <a:pt x="11151" y="2528"/>
                      <a:pt x="11241" y="2653"/>
                      <a:pt x="11332" y="2777"/>
                    </a:cubicBezTo>
                    <a:lnTo>
                      <a:pt x="11384" y="2847"/>
                    </a:lnTo>
                    <a:lnTo>
                      <a:pt x="11477" y="2847"/>
                    </a:lnTo>
                    <a:cubicBezTo>
                      <a:pt x="11639" y="2823"/>
                      <a:pt x="11802" y="2802"/>
                      <a:pt x="11966" y="2785"/>
                    </a:cubicBezTo>
                    <a:lnTo>
                      <a:pt x="11966" y="2785"/>
                    </a:lnTo>
                    <a:lnTo>
                      <a:pt x="12077" y="2832"/>
                    </a:lnTo>
                    <a:lnTo>
                      <a:pt x="12077" y="2832"/>
                    </a:lnTo>
                    <a:lnTo>
                      <a:pt x="12038" y="2778"/>
                    </a:lnTo>
                    <a:lnTo>
                      <a:pt x="12038" y="2778"/>
                    </a:lnTo>
                    <a:cubicBezTo>
                      <a:pt x="12376" y="2745"/>
                      <a:pt x="12716" y="2729"/>
                      <a:pt x="13056" y="2729"/>
                    </a:cubicBezTo>
                    <a:cubicBezTo>
                      <a:pt x="13346" y="2729"/>
                      <a:pt x="13636" y="2741"/>
                      <a:pt x="13925" y="2765"/>
                    </a:cubicBezTo>
                    <a:lnTo>
                      <a:pt x="13925" y="2765"/>
                    </a:lnTo>
                    <a:lnTo>
                      <a:pt x="13903" y="2797"/>
                    </a:lnTo>
                    <a:lnTo>
                      <a:pt x="13967" y="2768"/>
                    </a:lnTo>
                    <a:lnTo>
                      <a:pt x="13967" y="2768"/>
                    </a:lnTo>
                    <a:cubicBezTo>
                      <a:pt x="14106" y="2780"/>
                      <a:pt x="14246" y="2795"/>
                      <a:pt x="14385" y="2813"/>
                    </a:cubicBezTo>
                    <a:lnTo>
                      <a:pt x="14471" y="2813"/>
                    </a:lnTo>
                    <a:lnTo>
                      <a:pt x="14523" y="2737"/>
                    </a:lnTo>
                    <a:cubicBezTo>
                      <a:pt x="14596" y="2630"/>
                      <a:pt x="14670" y="2523"/>
                      <a:pt x="14743" y="2417"/>
                    </a:cubicBezTo>
                    <a:lnTo>
                      <a:pt x="14743" y="2417"/>
                    </a:lnTo>
                    <a:lnTo>
                      <a:pt x="14973" y="2314"/>
                    </a:lnTo>
                    <a:lnTo>
                      <a:pt x="14826" y="2297"/>
                    </a:lnTo>
                    <a:lnTo>
                      <a:pt x="14826" y="2297"/>
                    </a:lnTo>
                    <a:cubicBezTo>
                      <a:pt x="15201" y="1753"/>
                      <a:pt x="15574" y="1211"/>
                      <a:pt x="15945" y="674"/>
                    </a:cubicBezTo>
                    <a:close/>
                    <a:moveTo>
                      <a:pt x="11685" y="24275"/>
                    </a:moveTo>
                    <a:lnTo>
                      <a:pt x="11701" y="24277"/>
                    </a:lnTo>
                    <a:lnTo>
                      <a:pt x="10494" y="26035"/>
                    </a:lnTo>
                    <a:lnTo>
                      <a:pt x="10494" y="26035"/>
                    </a:lnTo>
                    <a:lnTo>
                      <a:pt x="10481" y="26029"/>
                    </a:lnTo>
                    <a:lnTo>
                      <a:pt x="10481" y="26029"/>
                    </a:lnTo>
                    <a:lnTo>
                      <a:pt x="11685" y="24275"/>
                    </a:lnTo>
                    <a:close/>
                    <a:moveTo>
                      <a:pt x="19939" y="24554"/>
                    </a:moveTo>
                    <a:lnTo>
                      <a:pt x="19950" y="24617"/>
                    </a:lnTo>
                    <a:lnTo>
                      <a:pt x="19950" y="24617"/>
                    </a:lnTo>
                    <a:lnTo>
                      <a:pt x="16467" y="26124"/>
                    </a:lnTo>
                    <a:lnTo>
                      <a:pt x="16467" y="26124"/>
                    </a:lnTo>
                    <a:lnTo>
                      <a:pt x="16430" y="26072"/>
                    </a:lnTo>
                    <a:lnTo>
                      <a:pt x="16430" y="26072"/>
                    </a:lnTo>
                    <a:lnTo>
                      <a:pt x="19939" y="24554"/>
                    </a:lnTo>
                    <a:close/>
                    <a:moveTo>
                      <a:pt x="6373" y="24631"/>
                    </a:moveTo>
                    <a:lnTo>
                      <a:pt x="10004" y="26078"/>
                    </a:lnTo>
                    <a:lnTo>
                      <a:pt x="10004" y="26078"/>
                    </a:lnTo>
                    <a:lnTo>
                      <a:pt x="9948" y="26162"/>
                    </a:lnTo>
                    <a:lnTo>
                      <a:pt x="9948" y="26162"/>
                    </a:lnTo>
                    <a:lnTo>
                      <a:pt x="6357" y="24736"/>
                    </a:lnTo>
                    <a:lnTo>
                      <a:pt x="6357" y="24736"/>
                    </a:lnTo>
                    <a:lnTo>
                      <a:pt x="6373" y="24631"/>
                    </a:lnTo>
                    <a:close/>
                    <a:moveTo>
                      <a:pt x="16183" y="26132"/>
                    </a:moveTo>
                    <a:lnTo>
                      <a:pt x="16215" y="26140"/>
                    </a:lnTo>
                    <a:lnTo>
                      <a:pt x="16346" y="26177"/>
                    </a:lnTo>
                    <a:lnTo>
                      <a:pt x="16346" y="26177"/>
                    </a:lnTo>
                    <a:lnTo>
                      <a:pt x="16247" y="26220"/>
                    </a:lnTo>
                    <a:lnTo>
                      <a:pt x="16247" y="26220"/>
                    </a:lnTo>
                    <a:lnTo>
                      <a:pt x="16183" y="26132"/>
                    </a:lnTo>
                    <a:close/>
                    <a:moveTo>
                      <a:pt x="10429" y="26130"/>
                    </a:moveTo>
                    <a:lnTo>
                      <a:pt x="10367" y="26220"/>
                    </a:lnTo>
                    <a:lnTo>
                      <a:pt x="10367" y="26195"/>
                    </a:lnTo>
                    <a:lnTo>
                      <a:pt x="10407" y="26137"/>
                    </a:lnTo>
                    <a:lnTo>
                      <a:pt x="10407" y="26137"/>
                    </a:lnTo>
                    <a:lnTo>
                      <a:pt x="10429" y="26130"/>
                    </a:lnTo>
                    <a:close/>
                    <a:moveTo>
                      <a:pt x="10262" y="26181"/>
                    </a:moveTo>
                    <a:lnTo>
                      <a:pt x="10328" y="26208"/>
                    </a:lnTo>
                    <a:lnTo>
                      <a:pt x="10328" y="26208"/>
                    </a:lnTo>
                    <a:lnTo>
                      <a:pt x="10344" y="26229"/>
                    </a:lnTo>
                    <a:lnTo>
                      <a:pt x="10352" y="26217"/>
                    </a:lnTo>
                    <a:lnTo>
                      <a:pt x="10352" y="26217"/>
                    </a:lnTo>
                    <a:lnTo>
                      <a:pt x="10365" y="26222"/>
                    </a:lnTo>
                    <a:lnTo>
                      <a:pt x="10365" y="26222"/>
                    </a:lnTo>
                    <a:lnTo>
                      <a:pt x="10308" y="26306"/>
                    </a:lnTo>
                    <a:lnTo>
                      <a:pt x="10308" y="26306"/>
                    </a:lnTo>
                    <a:lnTo>
                      <a:pt x="10114" y="26228"/>
                    </a:lnTo>
                    <a:lnTo>
                      <a:pt x="10114" y="26228"/>
                    </a:lnTo>
                    <a:lnTo>
                      <a:pt x="10152" y="26217"/>
                    </a:lnTo>
                    <a:lnTo>
                      <a:pt x="10262" y="26181"/>
                    </a:lnTo>
                    <a:close/>
                    <a:moveTo>
                      <a:pt x="15810" y="0"/>
                    </a:moveTo>
                    <a:lnTo>
                      <a:pt x="15746" y="99"/>
                    </a:lnTo>
                    <a:lnTo>
                      <a:pt x="15550" y="385"/>
                    </a:lnTo>
                    <a:lnTo>
                      <a:pt x="15550" y="385"/>
                    </a:lnTo>
                    <a:lnTo>
                      <a:pt x="15366" y="440"/>
                    </a:lnTo>
                    <a:lnTo>
                      <a:pt x="15481" y="486"/>
                    </a:lnTo>
                    <a:lnTo>
                      <a:pt x="14287" y="2234"/>
                    </a:lnTo>
                    <a:lnTo>
                      <a:pt x="14287" y="2234"/>
                    </a:lnTo>
                    <a:cubicBezTo>
                      <a:pt x="13912" y="2195"/>
                      <a:pt x="13535" y="2176"/>
                      <a:pt x="13158" y="2176"/>
                    </a:cubicBezTo>
                    <a:cubicBezTo>
                      <a:pt x="12660" y="2176"/>
                      <a:pt x="12163" y="2209"/>
                      <a:pt x="11669" y="2277"/>
                    </a:cubicBezTo>
                    <a:lnTo>
                      <a:pt x="11669" y="2277"/>
                    </a:lnTo>
                    <a:lnTo>
                      <a:pt x="10364" y="493"/>
                    </a:lnTo>
                    <a:lnTo>
                      <a:pt x="10364" y="493"/>
                    </a:lnTo>
                    <a:lnTo>
                      <a:pt x="10419" y="469"/>
                    </a:lnTo>
                    <a:lnTo>
                      <a:pt x="10328" y="443"/>
                    </a:lnTo>
                    <a:lnTo>
                      <a:pt x="10328" y="443"/>
                    </a:lnTo>
                    <a:lnTo>
                      <a:pt x="10152" y="204"/>
                    </a:lnTo>
                    <a:lnTo>
                      <a:pt x="10083" y="111"/>
                    </a:lnTo>
                    <a:lnTo>
                      <a:pt x="9967" y="157"/>
                    </a:lnTo>
                    <a:lnTo>
                      <a:pt x="9670" y="286"/>
                    </a:lnTo>
                    <a:lnTo>
                      <a:pt x="9670" y="286"/>
                    </a:lnTo>
                    <a:lnTo>
                      <a:pt x="9495" y="237"/>
                    </a:lnTo>
                    <a:lnTo>
                      <a:pt x="9495" y="237"/>
                    </a:lnTo>
                    <a:lnTo>
                      <a:pt x="9564" y="333"/>
                    </a:lnTo>
                    <a:lnTo>
                      <a:pt x="9564" y="333"/>
                    </a:lnTo>
                    <a:lnTo>
                      <a:pt x="6060" y="1860"/>
                    </a:lnTo>
                    <a:lnTo>
                      <a:pt x="6035" y="1719"/>
                    </a:lnTo>
                    <a:lnTo>
                      <a:pt x="5930" y="1916"/>
                    </a:lnTo>
                    <a:lnTo>
                      <a:pt x="5844" y="1954"/>
                    </a:lnTo>
                    <a:lnTo>
                      <a:pt x="5734" y="2000"/>
                    </a:lnTo>
                    <a:lnTo>
                      <a:pt x="5734" y="2122"/>
                    </a:lnTo>
                    <a:cubicBezTo>
                      <a:pt x="5741" y="2162"/>
                      <a:pt x="5749" y="2201"/>
                      <a:pt x="5757" y="2241"/>
                    </a:cubicBezTo>
                    <a:lnTo>
                      <a:pt x="5757" y="2241"/>
                    </a:lnTo>
                    <a:lnTo>
                      <a:pt x="5593" y="2545"/>
                    </a:lnTo>
                    <a:lnTo>
                      <a:pt x="5799" y="2460"/>
                    </a:lnTo>
                    <a:lnTo>
                      <a:pt x="5799" y="2460"/>
                    </a:lnTo>
                    <a:cubicBezTo>
                      <a:pt x="5935" y="3159"/>
                      <a:pt x="6077" y="3896"/>
                      <a:pt x="6220" y="4642"/>
                    </a:cubicBezTo>
                    <a:lnTo>
                      <a:pt x="6220" y="4642"/>
                    </a:lnTo>
                    <a:cubicBezTo>
                      <a:pt x="5588" y="5153"/>
                      <a:pt x="5018" y="5737"/>
                      <a:pt x="4524" y="6383"/>
                    </a:cubicBezTo>
                    <a:lnTo>
                      <a:pt x="4396" y="6551"/>
                    </a:lnTo>
                    <a:cubicBezTo>
                      <a:pt x="4359" y="6603"/>
                      <a:pt x="4333" y="6660"/>
                      <a:pt x="4314" y="6720"/>
                    </a:cubicBezTo>
                    <a:cubicBezTo>
                      <a:pt x="4312" y="6749"/>
                      <a:pt x="4312" y="6779"/>
                      <a:pt x="4314" y="6807"/>
                    </a:cubicBezTo>
                    <a:lnTo>
                      <a:pt x="4314" y="6830"/>
                    </a:lnTo>
                    <a:lnTo>
                      <a:pt x="4390" y="6843"/>
                    </a:lnTo>
                    <a:lnTo>
                      <a:pt x="4390" y="6843"/>
                    </a:lnTo>
                    <a:lnTo>
                      <a:pt x="4314" y="6832"/>
                    </a:lnTo>
                    <a:lnTo>
                      <a:pt x="4314" y="6832"/>
                    </a:lnTo>
                    <a:lnTo>
                      <a:pt x="4314" y="6836"/>
                    </a:lnTo>
                    <a:cubicBezTo>
                      <a:pt x="4313" y="6836"/>
                      <a:pt x="4312" y="6836"/>
                      <a:pt x="4312" y="6836"/>
                    </a:cubicBezTo>
                    <a:cubicBezTo>
                      <a:pt x="4301" y="6836"/>
                      <a:pt x="4308" y="6849"/>
                      <a:pt x="4325" y="6866"/>
                    </a:cubicBezTo>
                    <a:lnTo>
                      <a:pt x="4325" y="6866"/>
                    </a:lnTo>
                    <a:lnTo>
                      <a:pt x="1823" y="6484"/>
                    </a:lnTo>
                    <a:lnTo>
                      <a:pt x="1823" y="6484"/>
                    </a:lnTo>
                    <a:cubicBezTo>
                      <a:pt x="1824" y="6481"/>
                      <a:pt x="1825" y="6479"/>
                      <a:pt x="1826" y="6476"/>
                    </a:cubicBezTo>
                    <a:lnTo>
                      <a:pt x="1842" y="6435"/>
                    </a:lnTo>
                    <a:lnTo>
                      <a:pt x="1842" y="6435"/>
                    </a:lnTo>
                    <a:lnTo>
                      <a:pt x="4077" y="6793"/>
                    </a:lnTo>
                    <a:lnTo>
                      <a:pt x="4077" y="6793"/>
                    </a:lnTo>
                    <a:lnTo>
                      <a:pt x="3721" y="6727"/>
                    </a:lnTo>
                    <a:lnTo>
                      <a:pt x="1859" y="6392"/>
                    </a:lnTo>
                    <a:lnTo>
                      <a:pt x="1859" y="6392"/>
                    </a:lnTo>
                    <a:lnTo>
                      <a:pt x="1861" y="6388"/>
                    </a:lnTo>
                    <a:lnTo>
                      <a:pt x="1861" y="6388"/>
                    </a:lnTo>
                    <a:lnTo>
                      <a:pt x="1855" y="6392"/>
                    </a:lnTo>
                    <a:lnTo>
                      <a:pt x="1745" y="6372"/>
                    </a:lnTo>
                    <a:lnTo>
                      <a:pt x="1698" y="6372"/>
                    </a:lnTo>
                    <a:lnTo>
                      <a:pt x="1698" y="6402"/>
                    </a:lnTo>
                    <a:lnTo>
                      <a:pt x="1655" y="6506"/>
                    </a:lnTo>
                    <a:lnTo>
                      <a:pt x="1655" y="6506"/>
                    </a:lnTo>
                    <a:lnTo>
                      <a:pt x="1646" y="6511"/>
                    </a:lnTo>
                    <a:lnTo>
                      <a:pt x="1653" y="6511"/>
                    </a:lnTo>
                    <a:lnTo>
                      <a:pt x="0" y="10541"/>
                    </a:lnTo>
                    <a:lnTo>
                      <a:pt x="0" y="10582"/>
                    </a:lnTo>
                    <a:lnTo>
                      <a:pt x="34" y="10582"/>
                    </a:lnTo>
                    <a:lnTo>
                      <a:pt x="192" y="10689"/>
                    </a:lnTo>
                    <a:lnTo>
                      <a:pt x="192" y="10689"/>
                    </a:lnTo>
                    <a:lnTo>
                      <a:pt x="192" y="10691"/>
                    </a:lnTo>
                    <a:lnTo>
                      <a:pt x="193" y="10690"/>
                    </a:lnTo>
                    <a:lnTo>
                      <a:pt x="2226" y="12075"/>
                    </a:lnTo>
                    <a:lnTo>
                      <a:pt x="2226" y="12075"/>
                    </a:lnTo>
                    <a:lnTo>
                      <a:pt x="2250" y="12128"/>
                    </a:lnTo>
                    <a:lnTo>
                      <a:pt x="2265" y="12115"/>
                    </a:lnTo>
                    <a:lnTo>
                      <a:pt x="2265" y="12115"/>
                    </a:lnTo>
                    <a:cubicBezTo>
                      <a:pt x="2156" y="13010"/>
                      <a:pt x="2156" y="13916"/>
                      <a:pt x="2267" y="14812"/>
                    </a:cubicBezTo>
                    <a:lnTo>
                      <a:pt x="2267" y="14812"/>
                    </a:lnTo>
                    <a:lnTo>
                      <a:pt x="296" y="16234"/>
                    </a:lnTo>
                    <a:lnTo>
                      <a:pt x="296" y="16234"/>
                    </a:lnTo>
                    <a:lnTo>
                      <a:pt x="246" y="16123"/>
                    </a:lnTo>
                    <a:lnTo>
                      <a:pt x="194" y="16307"/>
                    </a:lnTo>
                    <a:lnTo>
                      <a:pt x="194" y="16307"/>
                    </a:lnTo>
                    <a:lnTo>
                      <a:pt x="134" y="16351"/>
                    </a:lnTo>
                    <a:lnTo>
                      <a:pt x="82" y="16385"/>
                    </a:lnTo>
                    <a:lnTo>
                      <a:pt x="82" y="16443"/>
                    </a:lnTo>
                    <a:lnTo>
                      <a:pt x="147" y="16596"/>
                    </a:lnTo>
                    <a:lnTo>
                      <a:pt x="147" y="16596"/>
                    </a:lnTo>
                    <a:lnTo>
                      <a:pt x="128" y="16663"/>
                    </a:lnTo>
                    <a:lnTo>
                      <a:pt x="128" y="16663"/>
                    </a:lnTo>
                    <a:lnTo>
                      <a:pt x="165" y="16638"/>
                    </a:lnTo>
                    <a:lnTo>
                      <a:pt x="1711" y="20263"/>
                    </a:lnTo>
                    <a:lnTo>
                      <a:pt x="1623" y="20280"/>
                    </a:lnTo>
                    <a:lnTo>
                      <a:pt x="1746" y="20344"/>
                    </a:lnTo>
                    <a:lnTo>
                      <a:pt x="1867" y="20629"/>
                    </a:lnTo>
                    <a:lnTo>
                      <a:pt x="1867" y="20693"/>
                    </a:lnTo>
                    <a:lnTo>
                      <a:pt x="1936" y="20693"/>
                    </a:lnTo>
                    <a:lnTo>
                      <a:pt x="4508" y="20226"/>
                    </a:lnTo>
                    <a:lnTo>
                      <a:pt x="4508" y="20226"/>
                    </a:lnTo>
                    <a:cubicBezTo>
                      <a:pt x="5064" y="20923"/>
                      <a:pt x="5703" y="21549"/>
                      <a:pt x="6412" y="22090"/>
                    </a:cubicBezTo>
                    <a:lnTo>
                      <a:pt x="6412" y="22090"/>
                    </a:lnTo>
                    <a:cubicBezTo>
                      <a:pt x="6302" y="22769"/>
                      <a:pt x="6184" y="23514"/>
                      <a:pt x="6059" y="24283"/>
                    </a:cubicBezTo>
                    <a:lnTo>
                      <a:pt x="6059" y="24283"/>
                    </a:lnTo>
                    <a:lnTo>
                      <a:pt x="5966" y="24245"/>
                    </a:lnTo>
                    <a:lnTo>
                      <a:pt x="5966" y="24245"/>
                    </a:lnTo>
                    <a:lnTo>
                      <a:pt x="6043" y="24381"/>
                    </a:lnTo>
                    <a:lnTo>
                      <a:pt x="6043" y="24381"/>
                    </a:lnTo>
                    <a:cubicBezTo>
                      <a:pt x="6027" y="24477"/>
                      <a:pt x="6012" y="24574"/>
                      <a:pt x="5996" y="24671"/>
                    </a:cubicBezTo>
                    <a:lnTo>
                      <a:pt x="5996" y="24753"/>
                    </a:lnTo>
                    <a:lnTo>
                      <a:pt x="6071" y="24787"/>
                    </a:lnTo>
                    <a:lnTo>
                      <a:pt x="9855" y="26302"/>
                    </a:lnTo>
                    <a:lnTo>
                      <a:pt x="9855" y="26302"/>
                    </a:lnTo>
                    <a:lnTo>
                      <a:pt x="9850" y="26309"/>
                    </a:lnTo>
                    <a:lnTo>
                      <a:pt x="9863" y="26305"/>
                    </a:lnTo>
                    <a:lnTo>
                      <a:pt x="9863" y="26305"/>
                    </a:lnTo>
                    <a:lnTo>
                      <a:pt x="10327" y="26491"/>
                    </a:lnTo>
                    <a:lnTo>
                      <a:pt x="10409" y="26526"/>
                    </a:lnTo>
                    <a:lnTo>
                      <a:pt x="10455" y="26450"/>
                    </a:lnTo>
                    <a:lnTo>
                      <a:pt x="11940" y="24304"/>
                    </a:lnTo>
                    <a:lnTo>
                      <a:pt x="11940" y="24304"/>
                    </a:lnTo>
                    <a:cubicBezTo>
                      <a:pt x="12330" y="24346"/>
                      <a:pt x="12721" y="24367"/>
                      <a:pt x="13113" y="24367"/>
                    </a:cubicBezTo>
                    <a:cubicBezTo>
                      <a:pt x="13592" y="24367"/>
                      <a:pt x="14072" y="24336"/>
                      <a:pt x="14548" y="24273"/>
                    </a:cubicBezTo>
                    <a:lnTo>
                      <a:pt x="14548" y="24273"/>
                    </a:lnTo>
                    <a:lnTo>
                      <a:pt x="15788" y="25980"/>
                    </a:lnTo>
                    <a:lnTo>
                      <a:pt x="15788" y="25980"/>
                    </a:lnTo>
                    <a:lnTo>
                      <a:pt x="15727" y="26007"/>
                    </a:lnTo>
                    <a:lnTo>
                      <a:pt x="15828" y="26035"/>
                    </a:lnTo>
                    <a:lnTo>
                      <a:pt x="16084" y="26387"/>
                    </a:lnTo>
                    <a:lnTo>
                      <a:pt x="16136" y="26462"/>
                    </a:lnTo>
                    <a:lnTo>
                      <a:pt x="16229" y="26427"/>
                    </a:lnTo>
                    <a:lnTo>
                      <a:pt x="20450" y="24612"/>
                    </a:lnTo>
                    <a:lnTo>
                      <a:pt x="20544" y="24573"/>
                    </a:lnTo>
                    <a:lnTo>
                      <a:pt x="20544" y="24473"/>
                    </a:lnTo>
                    <a:cubicBezTo>
                      <a:pt x="20400" y="23691"/>
                      <a:pt x="20236" y="22811"/>
                      <a:pt x="20071" y="21915"/>
                    </a:cubicBezTo>
                    <a:lnTo>
                      <a:pt x="20071" y="21915"/>
                    </a:lnTo>
                    <a:cubicBezTo>
                      <a:pt x="20754" y="21368"/>
                      <a:pt x="21367" y="20740"/>
                      <a:pt x="21898" y="20046"/>
                    </a:cubicBezTo>
                    <a:lnTo>
                      <a:pt x="21898" y="20046"/>
                    </a:lnTo>
                    <a:lnTo>
                      <a:pt x="23999" y="20377"/>
                    </a:lnTo>
                    <a:lnTo>
                      <a:pt x="23990" y="20401"/>
                    </a:lnTo>
                    <a:lnTo>
                      <a:pt x="23990" y="20401"/>
                    </a:lnTo>
                    <a:lnTo>
                      <a:pt x="24025" y="20381"/>
                    </a:lnTo>
                    <a:lnTo>
                      <a:pt x="24025" y="20381"/>
                    </a:lnTo>
                    <a:lnTo>
                      <a:pt x="24462" y="20450"/>
                    </a:lnTo>
                    <a:lnTo>
                      <a:pt x="24566" y="20450"/>
                    </a:lnTo>
                    <a:lnTo>
                      <a:pt x="24607" y="20352"/>
                    </a:lnTo>
                    <a:cubicBezTo>
                      <a:pt x="24660" y="20221"/>
                      <a:pt x="24714" y="20090"/>
                      <a:pt x="24768" y="19956"/>
                    </a:cubicBezTo>
                    <a:lnTo>
                      <a:pt x="24768" y="19956"/>
                    </a:lnTo>
                    <a:lnTo>
                      <a:pt x="24792" y="19943"/>
                    </a:lnTo>
                    <a:lnTo>
                      <a:pt x="24775" y="19940"/>
                    </a:lnTo>
                    <a:lnTo>
                      <a:pt x="24775" y="19940"/>
                    </a:lnTo>
                    <a:cubicBezTo>
                      <a:pt x="25215" y="18858"/>
                      <a:pt x="25679" y="17690"/>
                      <a:pt x="26145" y="16500"/>
                    </a:cubicBezTo>
                    <a:lnTo>
                      <a:pt x="26145" y="16500"/>
                    </a:lnTo>
                    <a:lnTo>
                      <a:pt x="26171" y="16517"/>
                    </a:lnTo>
                    <a:lnTo>
                      <a:pt x="26156" y="16471"/>
                    </a:lnTo>
                    <a:lnTo>
                      <a:pt x="26156" y="16471"/>
                    </a:lnTo>
                    <a:cubicBezTo>
                      <a:pt x="26208" y="16340"/>
                      <a:pt x="26259" y="16209"/>
                      <a:pt x="26310" y="16077"/>
                    </a:cubicBezTo>
                    <a:lnTo>
                      <a:pt x="26346" y="15979"/>
                    </a:lnTo>
                    <a:lnTo>
                      <a:pt x="26258" y="15915"/>
                    </a:lnTo>
                    <a:lnTo>
                      <a:pt x="25910" y="15676"/>
                    </a:lnTo>
                    <a:lnTo>
                      <a:pt x="25910" y="15676"/>
                    </a:lnTo>
                    <a:lnTo>
                      <a:pt x="25891" y="15616"/>
                    </a:lnTo>
                    <a:lnTo>
                      <a:pt x="25877" y="15653"/>
                    </a:lnTo>
                    <a:lnTo>
                      <a:pt x="25877" y="15653"/>
                    </a:lnTo>
                    <a:lnTo>
                      <a:pt x="24158" y="14475"/>
                    </a:lnTo>
                    <a:lnTo>
                      <a:pt x="24158" y="14475"/>
                    </a:lnTo>
                    <a:cubicBezTo>
                      <a:pt x="24257" y="13581"/>
                      <a:pt x="24248" y="12678"/>
                      <a:pt x="24130" y="11788"/>
                    </a:cubicBezTo>
                    <a:lnTo>
                      <a:pt x="24130" y="11788"/>
                    </a:lnTo>
                    <a:lnTo>
                      <a:pt x="25805" y="10568"/>
                    </a:lnTo>
                    <a:lnTo>
                      <a:pt x="25805" y="10568"/>
                    </a:lnTo>
                    <a:lnTo>
                      <a:pt x="25833" y="10633"/>
                    </a:lnTo>
                    <a:lnTo>
                      <a:pt x="25861" y="10527"/>
                    </a:lnTo>
                    <a:lnTo>
                      <a:pt x="26223" y="10263"/>
                    </a:lnTo>
                    <a:lnTo>
                      <a:pt x="26317" y="10194"/>
                    </a:lnTo>
                    <a:lnTo>
                      <a:pt x="26269" y="10089"/>
                    </a:lnTo>
                    <a:cubicBezTo>
                      <a:pt x="25706" y="8786"/>
                      <a:pt x="25084" y="7338"/>
                      <a:pt x="24450" y="5879"/>
                    </a:cubicBezTo>
                    <a:lnTo>
                      <a:pt x="24403" y="5775"/>
                    </a:lnTo>
                    <a:lnTo>
                      <a:pt x="24293" y="5775"/>
                    </a:lnTo>
                    <a:lnTo>
                      <a:pt x="23796" y="5868"/>
                    </a:lnTo>
                    <a:lnTo>
                      <a:pt x="23796" y="5868"/>
                    </a:lnTo>
                    <a:lnTo>
                      <a:pt x="23769" y="5853"/>
                    </a:lnTo>
                    <a:lnTo>
                      <a:pt x="23776" y="5871"/>
                    </a:lnTo>
                    <a:lnTo>
                      <a:pt x="21744" y="6251"/>
                    </a:lnTo>
                    <a:lnTo>
                      <a:pt x="21744" y="6251"/>
                    </a:lnTo>
                    <a:cubicBezTo>
                      <a:pt x="21195" y="5573"/>
                      <a:pt x="20567" y="4963"/>
                      <a:pt x="19874" y="4434"/>
                    </a:cubicBezTo>
                    <a:lnTo>
                      <a:pt x="19874" y="4434"/>
                    </a:lnTo>
                    <a:lnTo>
                      <a:pt x="20193" y="2377"/>
                    </a:lnTo>
                    <a:lnTo>
                      <a:pt x="20193" y="2377"/>
                    </a:lnTo>
                    <a:lnTo>
                      <a:pt x="20221" y="2388"/>
                    </a:lnTo>
                    <a:lnTo>
                      <a:pt x="20198" y="2348"/>
                    </a:lnTo>
                    <a:lnTo>
                      <a:pt x="20269" y="1884"/>
                    </a:lnTo>
                    <a:lnTo>
                      <a:pt x="20269" y="1768"/>
                    </a:lnTo>
                    <a:lnTo>
                      <a:pt x="20159" y="1722"/>
                    </a:lnTo>
                    <a:lnTo>
                      <a:pt x="19747" y="1559"/>
                    </a:lnTo>
                    <a:lnTo>
                      <a:pt x="19747" y="1559"/>
                    </a:lnTo>
                    <a:lnTo>
                      <a:pt x="19732" y="1534"/>
                    </a:lnTo>
                    <a:lnTo>
                      <a:pt x="19729" y="1552"/>
                    </a:lnTo>
                    <a:lnTo>
                      <a:pt x="19729" y="1552"/>
                    </a:lnTo>
                    <a:lnTo>
                      <a:pt x="16279" y="188"/>
                    </a:lnTo>
                    <a:lnTo>
                      <a:pt x="16302" y="155"/>
                    </a:lnTo>
                    <a:lnTo>
                      <a:pt x="16242" y="174"/>
                    </a:lnTo>
                    <a:lnTo>
                      <a:pt x="16242" y="174"/>
                    </a:lnTo>
                    <a:lnTo>
                      <a:pt x="15920" y="47"/>
                    </a:lnTo>
                    <a:lnTo>
                      <a:pt x="1581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10"/>
              <p:cNvSpPr/>
              <p:nvPr/>
            </p:nvSpPr>
            <p:spPr>
              <a:xfrm rot="7849021">
                <a:off x="187339" y="3492651"/>
                <a:ext cx="554726" cy="556721"/>
              </a:xfrm>
              <a:custGeom>
                <a:avLst/>
                <a:gdLst/>
                <a:ahLst/>
                <a:cxnLst/>
                <a:rect l="l" t="t" r="r" b="b"/>
                <a:pathLst>
                  <a:path w="10910" h="10950" extrusionOk="0">
                    <a:moveTo>
                      <a:pt x="5475" y="3387"/>
                    </a:moveTo>
                    <a:cubicBezTo>
                      <a:pt x="5716" y="3387"/>
                      <a:pt x="5961" y="3431"/>
                      <a:pt x="6199" y="3524"/>
                    </a:cubicBezTo>
                    <a:lnTo>
                      <a:pt x="6202" y="3525"/>
                    </a:lnTo>
                    <a:cubicBezTo>
                      <a:pt x="6949" y="3824"/>
                      <a:pt x="7443" y="4542"/>
                      <a:pt x="7453" y="5346"/>
                    </a:cubicBezTo>
                    <a:cubicBezTo>
                      <a:pt x="7463" y="6151"/>
                      <a:pt x="6988" y="6882"/>
                      <a:pt x="6249" y="7199"/>
                    </a:cubicBezTo>
                    <a:cubicBezTo>
                      <a:pt x="5996" y="7307"/>
                      <a:pt x="5729" y="7360"/>
                      <a:pt x="5465" y="7360"/>
                    </a:cubicBezTo>
                    <a:cubicBezTo>
                      <a:pt x="4956" y="7360"/>
                      <a:pt x="4456" y="7165"/>
                      <a:pt x="4077" y="6795"/>
                    </a:cubicBezTo>
                    <a:cubicBezTo>
                      <a:pt x="3501" y="6235"/>
                      <a:pt x="3319" y="5381"/>
                      <a:pt x="3618" y="4634"/>
                    </a:cubicBezTo>
                    <a:lnTo>
                      <a:pt x="3629" y="4634"/>
                    </a:lnTo>
                    <a:cubicBezTo>
                      <a:pt x="3940" y="3859"/>
                      <a:pt x="4686" y="3387"/>
                      <a:pt x="5475" y="3387"/>
                    </a:cubicBezTo>
                    <a:close/>
                    <a:moveTo>
                      <a:pt x="6612" y="1"/>
                    </a:moveTo>
                    <a:lnTo>
                      <a:pt x="5973" y="925"/>
                    </a:lnTo>
                    <a:cubicBezTo>
                      <a:pt x="5772" y="898"/>
                      <a:pt x="5570" y="885"/>
                      <a:pt x="5368" y="885"/>
                    </a:cubicBezTo>
                    <a:cubicBezTo>
                      <a:pt x="5166" y="885"/>
                      <a:pt x="4964" y="898"/>
                      <a:pt x="4763" y="925"/>
                    </a:cubicBezTo>
                    <a:lnTo>
                      <a:pt x="4107" y="18"/>
                    </a:lnTo>
                    <a:lnTo>
                      <a:pt x="2403" y="757"/>
                    </a:lnTo>
                    <a:lnTo>
                      <a:pt x="2606" y="1856"/>
                    </a:lnTo>
                    <a:cubicBezTo>
                      <a:pt x="2296" y="2101"/>
                      <a:pt x="2019" y="2385"/>
                      <a:pt x="1782" y="2701"/>
                    </a:cubicBezTo>
                    <a:lnTo>
                      <a:pt x="1782" y="2701"/>
                    </a:lnTo>
                    <a:lnTo>
                      <a:pt x="687" y="2529"/>
                    </a:lnTo>
                    <a:lnTo>
                      <a:pt x="0" y="4274"/>
                    </a:lnTo>
                    <a:lnTo>
                      <a:pt x="925" y="4907"/>
                    </a:lnTo>
                    <a:cubicBezTo>
                      <a:pt x="872" y="5308"/>
                      <a:pt x="872" y="5715"/>
                      <a:pt x="925" y="6117"/>
                    </a:cubicBezTo>
                    <a:lnTo>
                      <a:pt x="18" y="6780"/>
                    </a:lnTo>
                    <a:lnTo>
                      <a:pt x="727" y="8513"/>
                    </a:lnTo>
                    <a:lnTo>
                      <a:pt x="1826" y="8309"/>
                    </a:lnTo>
                    <a:cubicBezTo>
                      <a:pt x="2078" y="8626"/>
                      <a:pt x="2369" y="8909"/>
                      <a:pt x="2693" y="9152"/>
                    </a:cubicBezTo>
                    <a:lnTo>
                      <a:pt x="2523" y="10262"/>
                    </a:lnTo>
                    <a:lnTo>
                      <a:pt x="4268" y="10949"/>
                    </a:lnTo>
                    <a:lnTo>
                      <a:pt x="4896" y="10019"/>
                    </a:lnTo>
                    <a:cubicBezTo>
                      <a:pt x="5097" y="10045"/>
                      <a:pt x="5299" y="10058"/>
                      <a:pt x="5501" y="10058"/>
                    </a:cubicBezTo>
                    <a:cubicBezTo>
                      <a:pt x="5703" y="10058"/>
                      <a:pt x="5905" y="10045"/>
                      <a:pt x="6105" y="10019"/>
                    </a:cubicBezTo>
                    <a:lnTo>
                      <a:pt x="6769" y="10926"/>
                    </a:lnTo>
                    <a:lnTo>
                      <a:pt x="8472" y="10187"/>
                    </a:lnTo>
                    <a:lnTo>
                      <a:pt x="8269" y="9088"/>
                    </a:lnTo>
                    <a:cubicBezTo>
                      <a:pt x="8587" y="8836"/>
                      <a:pt x="8870" y="8542"/>
                      <a:pt x="9113" y="8216"/>
                    </a:cubicBezTo>
                    <a:lnTo>
                      <a:pt x="10223" y="8391"/>
                    </a:lnTo>
                    <a:lnTo>
                      <a:pt x="10909" y="6646"/>
                    </a:lnTo>
                    <a:lnTo>
                      <a:pt x="9984" y="6007"/>
                    </a:lnTo>
                    <a:cubicBezTo>
                      <a:pt x="10037" y="5605"/>
                      <a:pt x="10037" y="5199"/>
                      <a:pt x="9984" y="4798"/>
                    </a:cubicBezTo>
                    <a:lnTo>
                      <a:pt x="10886" y="4140"/>
                    </a:lnTo>
                    <a:lnTo>
                      <a:pt x="10153" y="2436"/>
                    </a:lnTo>
                    <a:lnTo>
                      <a:pt x="9048" y="2640"/>
                    </a:lnTo>
                    <a:cubicBezTo>
                      <a:pt x="8800" y="2320"/>
                      <a:pt x="8508" y="2037"/>
                      <a:pt x="8182" y="1797"/>
                    </a:cubicBezTo>
                    <a:lnTo>
                      <a:pt x="8356" y="686"/>
                    </a:lnTo>
                    <a:lnTo>
                      <a:pt x="6612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10"/>
              <p:cNvSpPr/>
              <p:nvPr/>
            </p:nvSpPr>
            <p:spPr>
              <a:xfrm rot="7849021">
                <a:off x="354129" y="3674558"/>
                <a:ext cx="219195" cy="208605"/>
              </a:xfrm>
              <a:custGeom>
                <a:avLst/>
                <a:gdLst/>
                <a:ahLst/>
                <a:cxnLst/>
                <a:rect l="l" t="t" r="r" b="b"/>
                <a:pathLst>
                  <a:path w="4311" h="4103" extrusionOk="0">
                    <a:moveTo>
                      <a:pt x="2067" y="0"/>
                    </a:moveTo>
                    <a:cubicBezTo>
                      <a:pt x="1877" y="0"/>
                      <a:pt x="1686" y="28"/>
                      <a:pt x="1502" y="82"/>
                    </a:cubicBezTo>
                    <a:cubicBezTo>
                      <a:pt x="1063" y="209"/>
                      <a:pt x="680" y="482"/>
                      <a:pt x="416" y="856"/>
                    </a:cubicBezTo>
                    <a:cubicBezTo>
                      <a:pt x="320" y="991"/>
                      <a:pt x="249" y="1140"/>
                      <a:pt x="200" y="1298"/>
                    </a:cubicBezTo>
                    <a:cubicBezTo>
                      <a:pt x="200" y="1298"/>
                      <a:pt x="200" y="1298"/>
                      <a:pt x="201" y="1298"/>
                    </a:cubicBezTo>
                    <a:cubicBezTo>
                      <a:pt x="214" y="1298"/>
                      <a:pt x="273" y="1131"/>
                      <a:pt x="503" y="907"/>
                    </a:cubicBezTo>
                    <a:cubicBezTo>
                      <a:pt x="770" y="552"/>
                      <a:pt x="1149" y="295"/>
                      <a:pt x="1579" y="180"/>
                    </a:cubicBezTo>
                    <a:cubicBezTo>
                      <a:pt x="1744" y="135"/>
                      <a:pt x="1915" y="112"/>
                      <a:pt x="2086" y="112"/>
                    </a:cubicBezTo>
                    <a:cubicBezTo>
                      <a:pt x="2216" y="112"/>
                      <a:pt x="2346" y="125"/>
                      <a:pt x="2474" y="152"/>
                    </a:cubicBezTo>
                    <a:cubicBezTo>
                      <a:pt x="2815" y="220"/>
                      <a:pt x="3130" y="379"/>
                      <a:pt x="3387" y="610"/>
                    </a:cubicBezTo>
                    <a:cubicBezTo>
                      <a:pt x="3528" y="732"/>
                      <a:pt x="3648" y="875"/>
                      <a:pt x="3742" y="1035"/>
                    </a:cubicBezTo>
                    <a:cubicBezTo>
                      <a:pt x="3846" y="1201"/>
                      <a:pt x="3925" y="1381"/>
                      <a:pt x="3974" y="1570"/>
                    </a:cubicBezTo>
                    <a:cubicBezTo>
                      <a:pt x="4074" y="1969"/>
                      <a:pt x="4047" y="2389"/>
                      <a:pt x="3899" y="2774"/>
                    </a:cubicBezTo>
                    <a:cubicBezTo>
                      <a:pt x="3744" y="3155"/>
                      <a:pt x="3474" y="3479"/>
                      <a:pt x="3125" y="3698"/>
                    </a:cubicBezTo>
                    <a:cubicBezTo>
                      <a:pt x="2962" y="3803"/>
                      <a:pt x="2784" y="3882"/>
                      <a:pt x="2596" y="3930"/>
                    </a:cubicBezTo>
                    <a:cubicBezTo>
                      <a:pt x="2429" y="3974"/>
                      <a:pt x="2257" y="3996"/>
                      <a:pt x="2084" y="3996"/>
                    </a:cubicBezTo>
                    <a:cubicBezTo>
                      <a:pt x="2061" y="3996"/>
                      <a:pt x="2038" y="3995"/>
                      <a:pt x="2014" y="3995"/>
                    </a:cubicBezTo>
                    <a:cubicBezTo>
                      <a:pt x="1666" y="3985"/>
                      <a:pt x="1328" y="3882"/>
                      <a:pt x="1031" y="3698"/>
                    </a:cubicBezTo>
                    <a:cubicBezTo>
                      <a:pt x="776" y="3539"/>
                      <a:pt x="560" y="3322"/>
                      <a:pt x="403" y="3065"/>
                    </a:cubicBezTo>
                    <a:cubicBezTo>
                      <a:pt x="170" y="2688"/>
                      <a:pt x="69" y="2243"/>
                      <a:pt x="119" y="1802"/>
                    </a:cubicBezTo>
                    <a:cubicBezTo>
                      <a:pt x="145" y="1640"/>
                      <a:pt x="180" y="1478"/>
                      <a:pt x="223" y="1320"/>
                    </a:cubicBezTo>
                    <a:lnTo>
                      <a:pt x="223" y="1320"/>
                    </a:lnTo>
                    <a:cubicBezTo>
                      <a:pt x="148" y="1469"/>
                      <a:pt x="99" y="1631"/>
                      <a:pt x="78" y="1797"/>
                    </a:cubicBezTo>
                    <a:cubicBezTo>
                      <a:pt x="1" y="2247"/>
                      <a:pt x="84" y="2709"/>
                      <a:pt x="310" y="3105"/>
                    </a:cubicBezTo>
                    <a:cubicBezTo>
                      <a:pt x="660" y="3704"/>
                      <a:pt x="1293" y="4080"/>
                      <a:pt x="1985" y="4100"/>
                    </a:cubicBezTo>
                    <a:cubicBezTo>
                      <a:pt x="2017" y="4101"/>
                      <a:pt x="2048" y="4102"/>
                      <a:pt x="2080" y="4102"/>
                    </a:cubicBezTo>
                    <a:cubicBezTo>
                      <a:pt x="2244" y="4102"/>
                      <a:pt x="2408" y="4080"/>
                      <a:pt x="2567" y="4036"/>
                    </a:cubicBezTo>
                    <a:cubicBezTo>
                      <a:pt x="3657" y="3748"/>
                      <a:pt x="4310" y="2633"/>
                      <a:pt x="4026" y="1541"/>
                    </a:cubicBezTo>
                    <a:cubicBezTo>
                      <a:pt x="3979" y="1335"/>
                      <a:pt x="3896" y="1138"/>
                      <a:pt x="3782" y="960"/>
                    </a:cubicBezTo>
                    <a:cubicBezTo>
                      <a:pt x="3680" y="790"/>
                      <a:pt x="3553" y="637"/>
                      <a:pt x="3404" y="507"/>
                    </a:cubicBezTo>
                    <a:cubicBezTo>
                      <a:pt x="3130" y="268"/>
                      <a:pt x="2796" y="105"/>
                      <a:pt x="2439" y="36"/>
                    </a:cubicBezTo>
                    <a:cubicBezTo>
                      <a:pt x="2316" y="12"/>
                      <a:pt x="2192" y="0"/>
                      <a:pt x="2067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p10"/>
              <p:cNvSpPr/>
              <p:nvPr/>
            </p:nvSpPr>
            <p:spPr>
              <a:xfrm rot="7849021">
                <a:off x="189823" y="3488687"/>
                <a:ext cx="554624" cy="562669"/>
              </a:xfrm>
              <a:custGeom>
                <a:avLst/>
                <a:gdLst/>
                <a:ahLst/>
                <a:cxnLst/>
                <a:rect l="l" t="t" r="r" b="b"/>
                <a:pathLst>
                  <a:path w="10908" h="11067" extrusionOk="0">
                    <a:moveTo>
                      <a:pt x="8380" y="763"/>
                    </a:moveTo>
                    <a:cubicBezTo>
                      <a:pt x="8378" y="779"/>
                      <a:pt x="8375" y="795"/>
                      <a:pt x="8372" y="811"/>
                    </a:cubicBezTo>
                    <a:lnTo>
                      <a:pt x="8372" y="811"/>
                    </a:lnTo>
                    <a:lnTo>
                      <a:pt x="8332" y="796"/>
                    </a:lnTo>
                    <a:lnTo>
                      <a:pt x="8332" y="796"/>
                    </a:lnTo>
                    <a:lnTo>
                      <a:pt x="8181" y="1791"/>
                    </a:lnTo>
                    <a:lnTo>
                      <a:pt x="8181" y="1791"/>
                    </a:lnTo>
                    <a:cubicBezTo>
                      <a:pt x="8179" y="1789"/>
                      <a:pt x="8177" y="1788"/>
                      <a:pt x="8175" y="1786"/>
                    </a:cubicBezTo>
                    <a:lnTo>
                      <a:pt x="8175" y="1833"/>
                    </a:lnTo>
                    <a:lnTo>
                      <a:pt x="8181" y="1791"/>
                    </a:lnTo>
                    <a:lnTo>
                      <a:pt x="8181" y="1791"/>
                    </a:lnTo>
                    <a:cubicBezTo>
                      <a:pt x="8192" y="1799"/>
                      <a:pt x="8203" y="1807"/>
                      <a:pt x="8214" y="1815"/>
                    </a:cubicBezTo>
                    <a:lnTo>
                      <a:pt x="8214" y="1815"/>
                    </a:lnTo>
                    <a:cubicBezTo>
                      <a:pt x="8267" y="1472"/>
                      <a:pt x="8319" y="1140"/>
                      <a:pt x="8372" y="811"/>
                    </a:cubicBezTo>
                    <a:lnTo>
                      <a:pt x="8372" y="811"/>
                    </a:lnTo>
                    <a:lnTo>
                      <a:pt x="8380" y="814"/>
                    </a:lnTo>
                    <a:lnTo>
                      <a:pt x="8380" y="763"/>
                    </a:lnTo>
                    <a:close/>
                    <a:moveTo>
                      <a:pt x="6564" y="1"/>
                    </a:moveTo>
                    <a:lnTo>
                      <a:pt x="6564" y="31"/>
                    </a:lnTo>
                    <a:lnTo>
                      <a:pt x="5939" y="951"/>
                    </a:lnTo>
                    <a:lnTo>
                      <a:pt x="5939" y="951"/>
                    </a:lnTo>
                    <a:cubicBezTo>
                      <a:pt x="5747" y="927"/>
                      <a:pt x="5553" y="915"/>
                      <a:pt x="5360" y="915"/>
                    </a:cubicBezTo>
                    <a:cubicBezTo>
                      <a:pt x="5169" y="915"/>
                      <a:pt x="4977" y="927"/>
                      <a:pt x="4787" y="950"/>
                    </a:cubicBezTo>
                    <a:lnTo>
                      <a:pt x="4787" y="950"/>
                    </a:lnTo>
                    <a:lnTo>
                      <a:pt x="4123" y="47"/>
                    </a:lnTo>
                    <a:lnTo>
                      <a:pt x="2427" y="791"/>
                    </a:lnTo>
                    <a:cubicBezTo>
                      <a:pt x="2514" y="1232"/>
                      <a:pt x="2584" y="1594"/>
                      <a:pt x="2641" y="1896"/>
                    </a:cubicBezTo>
                    <a:cubicBezTo>
                      <a:pt x="2401" y="2086"/>
                      <a:pt x="2184" y="2299"/>
                      <a:pt x="1990" y="2536"/>
                    </a:cubicBezTo>
                    <a:cubicBezTo>
                      <a:pt x="1926" y="2611"/>
                      <a:pt x="1851" y="2675"/>
                      <a:pt x="1851" y="2715"/>
                    </a:cubicBezTo>
                    <a:lnTo>
                      <a:pt x="1810" y="2779"/>
                    </a:lnTo>
                    <a:lnTo>
                      <a:pt x="1856" y="2722"/>
                    </a:lnTo>
                    <a:lnTo>
                      <a:pt x="2002" y="2547"/>
                    </a:lnTo>
                    <a:cubicBezTo>
                      <a:pt x="2201" y="2318"/>
                      <a:pt x="2424" y="2109"/>
                      <a:pt x="2666" y="1924"/>
                    </a:cubicBezTo>
                    <a:cubicBezTo>
                      <a:pt x="2614" y="1629"/>
                      <a:pt x="2552" y="1277"/>
                      <a:pt x="2473" y="847"/>
                    </a:cubicBezTo>
                    <a:lnTo>
                      <a:pt x="2473" y="847"/>
                    </a:lnTo>
                    <a:lnTo>
                      <a:pt x="4146" y="135"/>
                    </a:lnTo>
                    <a:lnTo>
                      <a:pt x="4146" y="135"/>
                    </a:lnTo>
                    <a:lnTo>
                      <a:pt x="4776" y="952"/>
                    </a:lnTo>
                    <a:lnTo>
                      <a:pt x="4776" y="952"/>
                    </a:lnTo>
                    <a:cubicBezTo>
                      <a:pt x="4767" y="953"/>
                      <a:pt x="4758" y="954"/>
                      <a:pt x="4750" y="955"/>
                    </a:cubicBezTo>
                    <a:lnTo>
                      <a:pt x="4778" y="955"/>
                    </a:lnTo>
                    <a:lnTo>
                      <a:pt x="4845" y="1041"/>
                    </a:lnTo>
                    <a:cubicBezTo>
                      <a:pt x="5044" y="1013"/>
                      <a:pt x="5245" y="1000"/>
                      <a:pt x="5447" y="1000"/>
                    </a:cubicBezTo>
                    <a:cubicBezTo>
                      <a:pt x="5648" y="1000"/>
                      <a:pt x="5849" y="1013"/>
                      <a:pt x="6049" y="1041"/>
                    </a:cubicBezTo>
                    <a:cubicBezTo>
                      <a:pt x="6249" y="755"/>
                      <a:pt x="6454" y="452"/>
                      <a:pt x="6677" y="139"/>
                    </a:cubicBezTo>
                    <a:lnTo>
                      <a:pt x="6677" y="139"/>
                    </a:lnTo>
                    <a:lnTo>
                      <a:pt x="8332" y="796"/>
                    </a:lnTo>
                    <a:lnTo>
                      <a:pt x="8332" y="796"/>
                    </a:lnTo>
                    <a:lnTo>
                      <a:pt x="8343" y="728"/>
                    </a:lnTo>
                    <a:lnTo>
                      <a:pt x="8343" y="687"/>
                    </a:lnTo>
                    <a:lnTo>
                      <a:pt x="8308" y="687"/>
                    </a:lnTo>
                    <a:lnTo>
                      <a:pt x="6564" y="1"/>
                    </a:lnTo>
                    <a:close/>
                    <a:moveTo>
                      <a:pt x="1546" y="2809"/>
                    </a:moveTo>
                    <a:lnTo>
                      <a:pt x="1722" y="2843"/>
                    </a:lnTo>
                    <a:lnTo>
                      <a:pt x="1808" y="2809"/>
                    </a:lnTo>
                    <a:close/>
                    <a:moveTo>
                      <a:pt x="8214" y="1815"/>
                    </a:moveTo>
                    <a:cubicBezTo>
                      <a:pt x="8211" y="1832"/>
                      <a:pt x="8208" y="1850"/>
                      <a:pt x="8206" y="1867"/>
                    </a:cubicBezTo>
                    <a:lnTo>
                      <a:pt x="8206" y="1901"/>
                    </a:lnTo>
                    <a:cubicBezTo>
                      <a:pt x="8494" y="2184"/>
                      <a:pt x="8744" y="2503"/>
                      <a:pt x="8950" y="2850"/>
                    </a:cubicBezTo>
                    <a:lnTo>
                      <a:pt x="8980" y="2850"/>
                    </a:lnTo>
                    <a:lnTo>
                      <a:pt x="10044" y="2654"/>
                    </a:lnTo>
                    <a:lnTo>
                      <a:pt x="10044" y="2654"/>
                    </a:lnTo>
                    <a:lnTo>
                      <a:pt x="10737" y="4266"/>
                    </a:lnTo>
                    <a:lnTo>
                      <a:pt x="9950" y="4841"/>
                    </a:lnTo>
                    <a:lnTo>
                      <a:pt x="9950" y="4841"/>
                    </a:lnTo>
                    <a:cubicBezTo>
                      <a:pt x="9949" y="4837"/>
                      <a:pt x="9949" y="4832"/>
                      <a:pt x="9948" y="4828"/>
                    </a:cubicBezTo>
                    <a:lnTo>
                      <a:pt x="9948" y="4843"/>
                    </a:lnTo>
                    <a:lnTo>
                      <a:pt x="9948" y="4843"/>
                    </a:lnTo>
                    <a:lnTo>
                      <a:pt x="9851" y="4914"/>
                    </a:lnTo>
                    <a:lnTo>
                      <a:pt x="9822" y="4914"/>
                    </a:lnTo>
                    <a:lnTo>
                      <a:pt x="9822" y="4949"/>
                    </a:lnTo>
                    <a:cubicBezTo>
                      <a:pt x="9872" y="5335"/>
                      <a:pt x="9872" y="5727"/>
                      <a:pt x="9822" y="6112"/>
                    </a:cubicBezTo>
                    <a:lnTo>
                      <a:pt x="9822" y="6147"/>
                    </a:lnTo>
                    <a:lnTo>
                      <a:pt x="9851" y="6147"/>
                    </a:lnTo>
                    <a:lnTo>
                      <a:pt x="10755" y="6772"/>
                    </a:lnTo>
                    <a:lnTo>
                      <a:pt x="10755" y="6772"/>
                    </a:lnTo>
                    <a:cubicBezTo>
                      <a:pt x="10540" y="7321"/>
                      <a:pt x="10320" y="7870"/>
                      <a:pt x="10101" y="8419"/>
                    </a:cubicBezTo>
                    <a:lnTo>
                      <a:pt x="10101" y="8419"/>
                    </a:lnTo>
                    <a:lnTo>
                      <a:pt x="9043" y="8253"/>
                    </a:lnTo>
                    <a:lnTo>
                      <a:pt x="9008" y="8253"/>
                    </a:lnTo>
                    <a:cubicBezTo>
                      <a:pt x="8768" y="8572"/>
                      <a:pt x="8489" y="8859"/>
                      <a:pt x="8177" y="9107"/>
                    </a:cubicBezTo>
                    <a:lnTo>
                      <a:pt x="8177" y="9142"/>
                    </a:lnTo>
                    <a:cubicBezTo>
                      <a:pt x="8243" y="9498"/>
                      <a:pt x="8309" y="9855"/>
                      <a:pt x="8374" y="10188"/>
                    </a:cubicBezTo>
                    <a:lnTo>
                      <a:pt x="8374" y="10188"/>
                    </a:lnTo>
                    <a:lnTo>
                      <a:pt x="6735" y="10899"/>
                    </a:lnTo>
                    <a:lnTo>
                      <a:pt x="6735" y="10899"/>
                    </a:lnTo>
                    <a:lnTo>
                      <a:pt x="6146" y="10092"/>
                    </a:lnTo>
                    <a:lnTo>
                      <a:pt x="6146" y="10092"/>
                    </a:lnTo>
                    <a:cubicBezTo>
                      <a:pt x="6154" y="10091"/>
                      <a:pt x="6161" y="10090"/>
                      <a:pt x="6169" y="10089"/>
                    </a:cubicBezTo>
                    <a:lnTo>
                      <a:pt x="6143" y="10089"/>
                    </a:lnTo>
                    <a:lnTo>
                      <a:pt x="6088" y="10014"/>
                    </a:lnTo>
                    <a:lnTo>
                      <a:pt x="6053" y="10014"/>
                    </a:lnTo>
                    <a:cubicBezTo>
                      <a:pt x="5855" y="10042"/>
                      <a:pt x="5655" y="10055"/>
                      <a:pt x="5454" y="10055"/>
                    </a:cubicBezTo>
                    <a:cubicBezTo>
                      <a:pt x="5254" y="10055"/>
                      <a:pt x="5054" y="10042"/>
                      <a:pt x="4856" y="10014"/>
                    </a:cubicBezTo>
                    <a:lnTo>
                      <a:pt x="4235" y="10919"/>
                    </a:lnTo>
                    <a:lnTo>
                      <a:pt x="2578" y="10267"/>
                    </a:lnTo>
                    <a:lnTo>
                      <a:pt x="2578" y="10267"/>
                    </a:lnTo>
                    <a:cubicBezTo>
                      <a:pt x="2638" y="9897"/>
                      <a:pt x="2694" y="9530"/>
                      <a:pt x="2744" y="9200"/>
                    </a:cubicBezTo>
                    <a:lnTo>
                      <a:pt x="2744" y="9171"/>
                    </a:lnTo>
                    <a:cubicBezTo>
                      <a:pt x="2421" y="8935"/>
                      <a:pt x="2132" y="8655"/>
                      <a:pt x="1884" y="8340"/>
                    </a:cubicBezTo>
                    <a:lnTo>
                      <a:pt x="1855" y="8340"/>
                    </a:lnTo>
                    <a:lnTo>
                      <a:pt x="798" y="8540"/>
                    </a:lnTo>
                    <a:lnTo>
                      <a:pt x="798" y="8540"/>
                    </a:lnTo>
                    <a:lnTo>
                      <a:pt x="80" y="6885"/>
                    </a:lnTo>
                    <a:lnTo>
                      <a:pt x="80" y="6885"/>
                    </a:lnTo>
                    <a:lnTo>
                      <a:pt x="953" y="6234"/>
                    </a:lnTo>
                    <a:cubicBezTo>
                      <a:pt x="901" y="5837"/>
                      <a:pt x="901" y="5434"/>
                      <a:pt x="953" y="5037"/>
                    </a:cubicBezTo>
                    <a:lnTo>
                      <a:pt x="33" y="4410"/>
                    </a:lnTo>
                    <a:lnTo>
                      <a:pt x="698" y="2693"/>
                    </a:lnTo>
                    <a:lnTo>
                      <a:pt x="1529" y="2809"/>
                    </a:lnTo>
                    <a:lnTo>
                      <a:pt x="1546" y="2809"/>
                    </a:lnTo>
                    <a:lnTo>
                      <a:pt x="1513" y="2802"/>
                    </a:lnTo>
                    <a:lnTo>
                      <a:pt x="692" y="2669"/>
                    </a:lnTo>
                    <a:cubicBezTo>
                      <a:pt x="518" y="3134"/>
                      <a:pt x="280" y="3715"/>
                      <a:pt x="0" y="4413"/>
                    </a:cubicBezTo>
                    <a:lnTo>
                      <a:pt x="22" y="4428"/>
                    </a:lnTo>
                    <a:lnTo>
                      <a:pt x="22" y="4437"/>
                    </a:lnTo>
                    <a:lnTo>
                      <a:pt x="25" y="4430"/>
                    </a:lnTo>
                    <a:lnTo>
                      <a:pt x="25" y="4430"/>
                    </a:lnTo>
                    <a:lnTo>
                      <a:pt x="922" y="5051"/>
                    </a:lnTo>
                    <a:lnTo>
                      <a:pt x="922" y="5051"/>
                    </a:lnTo>
                    <a:cubicBezTo>
                      <a:pt x="872" y="5435"/>
                      <a:pt x="871" y="5823"/>
                      <a:pt x="921" y="6207"/>
                    </a:cubicBezTo>
                    <a:lnTo>
                      <a:pt x="921" y="6207"/>
                    </a:lnTo>
                    <a:cubicBezTo>
                      <a:pt x="643" y="6415"/>
                      <a:pt x="336" y="6635"/>
                      <a:pt x="18" y="6861"/>
                    </a:cubicBezTo>
                    <a:lnTo>
                      <a:pt x="18" y="6891"/>
                    </a:lnTo>
                    <a:cubicBezTo>
                      <a:pt x="244" y="7431"/>
                      <a:pt x="489" y="8013"/>
                      <a:pt x="751" y="8594"/>
                    </a:cubicBezTo>
                    <a:lnTo>
                      <a:pt x="751" y="8629"/>
                    </a:lnTo>
                    <a:lnTo>
                      <a:pt x="785" y="8629"/>
                    </a:lnTo>
                    <a:lnTo>
                      <a:pt x="1849" y="8433"/>
                    </a:lnTo>
                    <a:lnTo>
                      <a:pt x="1849" y="8433"/>
                    </a:lnTo>
                    <a:cubicBezTo>
                      <a:pt x="2097" y="8750"/>
                      <a:pt x="2386" y="9034"/>
                      <a:pt x="2709" y="9275"/>
                    </a:cubicBezTo>
                    <a:lnTo>
                      <a:pt x="2709" y="9275"/>
                    </a:lnTo>
                    <a:cubicBezTo>
                      <a:pt x="2662" y="9583"/>
                      <a:pt x="2606" y="9917"/>
                      <a:pt x="2553" y="10258"/>
                    </a:cubicBezTo>
                    <a:lnTo>
                      <a:pt x="2553" y="10258"/>
                    </a:lnTo>
                    <a:lnTo>
                      <a:pt x="2541" y="10253"/>
                    </a:lnTo>
                    <a:lnTo>
                      <a:pt x="2551" y="10272"/>
                    </a:lnTo>
                    <a:lnTo>
                      <a:pt x="2551" y="10272"/>
                    </a:lnTo>
                    <a:cubicBezTo>
                      <a:pt x="2547" y="10294"/>
                      <a:pt x="2544" y="10316"/>
                      <a:pt x="2541" y="10338"/>
                    </a:cubicBezTo>
                    <a:lnTo>
                      <a:pt x="2541" y="10380"/>
                    </a:lnTo>
                    <a:lnTo>
                      <a:pt x="2576" y="10380"/>
                    </a:lnTo>
                    <a:lnTo>
                      <a:pt x="4321" y="11066"/>
                    </a:lnTo>
                    <a:lnTo>
                      <a:pt x="4362" y="11066"/>
                    </a:lnTo>
                    <a:lnTo>
                      <a:pt x="4362" y="11031"/>
                    </a:lnTo>
                    <a:lnTo>
                      <a:pt x="4991" y="10095"/>
                    </a:lnTo>
                    <a:lnTo>
                      <a:pt x="4991" y="10095"/>
                    </a:lnTo>
                    <a:cubicBezTo>
                      <a:pt x="5179" y="10119"/>
                      <a:pt x="5367" y="10131"/>
                      <a:pt x="5556" y="10131"/>
                    </a:cubicBezTo>
                    <a:cubicBezTo>
                      <a:pt x="5745" y="10131"/>
                      <a:pt x="5934" y="10119"/>
                      <a:pt x="6122" y="10095"/>
                    </a:cubicBezTo>
                    <a:lnTo>
                      <a:pt x="6122" y="10095"/>
                    </a:lnTo>
                    <a:lnTo>
                      <a:pt x="6711" y="10909"/>
                    </a:lnTo>
                    <a:lnTo>
                      <a:pt x="6711" y="10909"/>
                    </a:lnTo>
                    <a:lnTo>
                      <a:pt x="6682" y="10922"/>
                    </a:lnTo>
                    <a:lnTo>
                      <a:pt x="6720" y="10922"/>
                    </a:lnTo>
                    <a:lnTo>
                      <a:pt x="6774" y="10997"/>
                    </a:lnTo>
                    <a:lnTo>
                      <a:pt x="6804" y="11031"/>
                    </a:lnTo>
                    <a:lnTo>
                      <a:pt x="6842" y="11031"/>
                    </a:lnTo>
                    <a:lnTo>
                      <a:pt x="8430" y="10258"/>
                    </a:lnTo>
                    <a:lnTo>
                      <a:pt x="8471" y="10258"/>
                    </a:lnTo>
                    <a:lnTo>
                      <a:pt x="8471" y="10212"/>
                    </a:lnTo>
                    <a:lnTo>
                      <a:pt x="8276" y="9158"/>
                    </a:lnTo>
                    <a:lnTo>
                      <a:pt x="8276" y="9158"/>
                    </a:lnTo>
                    <a:cubicBezTo>
                      <a:pt x="8594" y="8911"/>
                      <a:pt x="8878" y="8619"/>
                      <a:pt x="9117" y="8294"/>
                    </a:cubicBezTo>
                    <a:lnTo>
                      <a:pt x="9117" y="8294"/>
                    </a:lnTo>
                    <a:lnTo>
                      <a:pt x="10089" y="8449"/>
                    </a:lnTo>
                    <a:lnTo>
                      <a:pt x="10089" y="8449"/>
                    </a:lnTo>
                    <a:cubicBezTo>
                      <a:pt x="10087" y="8453"/>
                      <a:pt x="10086" y="8457"/>
                      <a:pt x="10084" y="8462"/>
                    </a:cubicBezTo>
                    <a:lnTo>
                      <a:pt x="10103" y="8451"/>
                    </a:lnTo>
                    <a:lnTo>
                      <a:pt x="10103" y="8451"/>
                    </a:lnTo>
                    <a:lnTo>
                      <a:pt x="10176" y="8463"/>
                    </a:lnTo>
                    <a:lnTo>
                      <a:pt x="10221" y="8463"/>
                    </a:lnTo>
                    <a:lnTo>
                      <a:pt x="10221" y="8422"/>
                    </a:lnTo>
                    <a:lnTo>
                      <a:pt x="10908" y="6677"/>
                    </a:lnTo>
                    <a:lnTo>
                      <a:pt x="10908" y="6636"/>
                    </a:lnTo>
                    <a:lnTo>
                      <a:pt x="10872" y="6636"/>
                    </a:lnTo>
                    <a:lnTo>
                      <a:pt x="9954" y="6007"/>
                    </a:lnTo>
                    <a:lnTo>
                      <a:pt x="9954" y="6007"/>
                    </a:lnTo>
                    <a:cubicBezTo>
                      <a:pt x="10001" y="5632"/>
                      <a:pt x="10001" y="5252"/>
                      <a:pt x="9954" y="4876"/>
                    </a:cubicBezTo>
                    <a:lnTo>
                      <a:pt x="9954" y="4876"/>
                    </a:lnTo>
                    <a:lnTo>
                      <a:pt x="10750" y="4294"/>
                    </a:lnTo>
                    <a:lnTo>
                      <a:pt x="10750" y="4294"/>
                    </a:lnTo>
                    <a:lnTo>
                      <a:pt x="10758" y="4315"/>
                    </a:lnTo>
                    <a:lnTo>
                      <a:pt x="10758" y="4288"/>
                    </a:lnTo>
                    <a:lnTo>
                      <a:pt x="10855" y="4217"/>
                    </a:lnTo>
                    <a:lnTo>
                      <a:pt x="10890" y="4217"/>
                    </a:lnTo>
                    <a:lnTo>
                      <a:pt x="10890" y="4177"/>
                    </a:lnTo>
                    <a:cubicBezTo>
                      <a:pt x="10640" y="3595"/>
                      <a:pt x="10396" y="3026"/>
                      <a:pt x="10151" y="2473"/>
                    </a:cubicBezTo>
                    <a:lnTo>
                      <a:pt x="10151" y="2432"/>
                    </a:lnTo>
                    <a:lnTo>
                      <a:pt x="10105" y="2432"/>
                    </a:lnTo>
                    <a:lnTo>
                      <a:pt x="9047" y="2628"/>
                    </a:lnTo>
                    <a:lnTo>
                      <a:pt x="9047" y="2628"/>
                    </a:lnTo>
                    <a:cubicBezTo>
                      <a:pt x="8805" y="2322"/>
                      <a:pt x="8525" y="2049"/>
                      <a:pt x="8214" y="1815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p10"/>
              <p:cNvSpPr/>
              <p:nvPr/>
            </p:nvSpPr>
            <p:spPr>
              <a:xfrm rot="7849021">
                <a:off x="1051291" y="3820907"/>
                <a:ext cx="930119" cy="928580"/>
              </a:xfrm>
              <a:custGeom>
                <a:avLst/>
                <a:gdLst/>
                <a:ahLst/>
                <a:cxnLst/>
                <a:rect l="l" t="t" r="r" b="b"/>
                <a:pathLst>
                  <a:path w="18293" h="18264" extrusionOk="0">
                    <a:moveTo>
                      <a:pt x="9226" y="5681"/>
                    </a:moveTo>
                    <a:cubicBezTo>
                      <a:pt x="9631" y="5681"/>
                      <a:pt x="10043" y="5756"/>
                      <a:pt x="10443" y="5913"/>
                    </a:cubicBezTo>
                    <a:lnTo>
                      <a:pt x="10453" y="5918"/>
                    </a:lnTo>
                    <a:cubicBezTo>
                      <a:pt x="12162" y="6601"/>
                      <a:pt x="12992" y="8540"/>
                      <a:pt x="12310" y="10248"/>
                    </a:cubicBezTo>
                    <a:cubicBezTo>
                      <a:pt x="11789" y="11552"/>
                      <a:pt x="10537" y="12344"/>
                      <a:pt x="9214" y="12344"/>
                    </a:cubicBezTo>
                    <a:cubicBezTo>
                      <a:pt x="8803" y="12344"/>
                      <a:pt x="8384" y="12267"/>
                      <a:pt x="7979" y="12105"/>
                    </a:cubicBezTo>
                    <a:cubicBezTo>
                      <a:pt x="6271" y="11422"/>
                      <a:pt x="5439" y="9483"/>
                      <a:pt x="6122" y="7774"/>
                    </a:cubicBezTo>
                    <a:lnTo>
                      <a:pt x="6122" y="7774"/>
                    </a:lnTo>
                    <a:lnTo>
                      <a:pt x="6123" y="7797"/>
                    </a:lnTo>
                    <a:cubicBezTo>
                      <a:pt x="6123" y="7797"/>
                      <a:pt x="6123" y="7796"/>
                      <a:pt x="6123" y="7796"/>
                    </a:cubicBezTo>
                    <a:cubicBezTo>
                      <a:pt x="6639" y="6483"/>
                      <a:pt x="7896" y="5681"/>
                      <a:pt x="9226" y="5681"/>
                    </a:cubicBezTo>
                    <a:close/>
                    <a:moveTo>
                      <a:pt x="11129" y="1"/>
                    </a:moveTo>
                    <a:lnTo>
                      <a:pt x="10070" y="1547"/>
                    </a:lnTo>
                    <a:cubicBezTo>
                      <a:pt x="9769" y="1511"/>
                      <a:pt x="9466" y="1493"/>
                      <a:pt x="9163" y="1493"/>
                    </a:cubicBezTo>
                    <a:cubicBezTo>
                      <a:pt x="8790" y="1493"/>
                      <a:pt x="8417" y="1520"/>
                      <a:pt x="8047" y="1576"/>
                    </a:cubicBezTo>
                    <a:lnTo>
                      <a:pt x="6943" y="58"/>
                    </a:lnTo>
                    <a:lnTo>
                      <a:pt x="4094" y="1285"/>
                    </a:lnTo>
                    <a:lnTo>
                      <a:pt x="4436" y="3134"/>
                    </a:lnTo>
                    <a:cubicBezTo>
                      <a:pt x="3901" y="3549"/>
                      <a:pt x="3426" y="4037"/>
                      <a:pt x="3023" y="4582"/>
                    </a:cubicBezTo>
                    <a:lnTo>
                      <a:pt x="3012" y="4529"/>
                    </a:lnTo>
                    <a:lnTo>
                      <a:pt x="1164" y="4239"/>
                    </a:lnTo>
                    <a:lnTo>
                      <a:pt x="1" y="7146"/>
                    </a:lnTo>
                    <a:lnTo>
                      <a:pt x="1548" y="8205"/>
                    </a:lnTo>
                    <a:cubicBezTo>
                      <a:pt x="1467" y="8877"/>
                      <a:pt x="1477" y="9558"/>
                      <a:pt x="1576" y="10228"/>
                    </a:cubicBezTo>
                    <a:lnTo>
                      <a:pt x="65" y="11333"/>
                    </a:lnTo>
                    <a:lnTo>
                      <a:pt x="1290" y="14183"/>
                    </a:lnTo>
                    <a:lnTo>
                      <a:pt x="3133" y="13840"/>
                    </a:lnTo>
                    <a:cubicBezTo>
                      <a:pt x="3552" y="14370"/>
                      <a:pt x="4039" y="14843"/>
                      <a:pt x="4581" y="15246"/>
                    </a:cubicBezTo>
                    <a:lnTo>
                      <a:pt x="4292" y="17101"/>
                    </a:lnTo>
                    <a:lnTo>
                      <a:pt x="7198" y="18263"/>
                    </a:lnTo>
                    <a:lnTo>
                      <a:pt x="8233" y="16747"/>
                    </a:lnTo>
                    <a:cubicBezTo>
                      <a:pt x="8533" y="16782"/>
                      <a:pt x="8835" y="16800"/>
                      <a:pt x="9137" y="16800"/>
                    </a:cubicBezTo>
                    <a:cubicBezTo>
                      <a:pt x="9511" y="16800"/>
                      <a:pt x="9886" y="16772"/>
                      <a:pt x="10257" y="16717"/>
                    </a:cubicBezTo>
                    <a:lnTo>
                      <a:pt x="11362" y="18235"/>
                    </a:lnTo>
                    <a:lnTo>
                      <a:pt x="14211" y="17009"/>
                    </a:lnTo>
                    <a:lnTo>
                      <a:pt x="13868" y="15166"/>
                    </a:lnTo>
                    <a:cubicBezTo>
                      <a:pt x="14403" y="14748"/>
                      <a:pt x="14878" y="14258"/>
                      <a:pt x="15281" y="13712"/>
                    </a:cubicBezTo>
                    <a:lnTo>
                      <a:pt x="17129" y="14001"/>
                    </a:lnTo>
                    <a:lnTo>
                      <a:pt x="18292" y="11124"/>
                    </a:lnTo>
                    <a:lnTo>
                      <a:pt x="16751" y="10059"/>
                    </a:lnTo>
                    <a:cubicBezTo>
                      <a:pt x="16839" y="9388"/>
                      <a:pt x="16839" y="8708"/>
                      <a:pt x="16751" y="8036"/>
                    </a:cubicBezTo>
                    <a:lnTo>
                      <a:pt x="18264" y="6931"/>
                    </a:lnTo>
                    <a:lnTo>
                      <a:pt x="17037" y="4082"/>
                    </a:lnTo>
                    <a:lnTo>
                      <a:pt x="15194" y="4425"/>
                    </a:lnTo>
                    <a:cubicBezTo>
                      <a:pt x="14775" y="3894"/>
                      <a:pt x="14288" y="3421"/>
                      <a:pt x="13746" y="3018"/>
                    </a:cubicBezTo>
                    <a:lnTo>
                      <a:pt x="14036" y="1162"/>
                    </a:lnTo>
                    <a:lnTo>
                      <a:pt x="1112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10"/>
              <p:cNvSpPr/>
              <p:nvPr/>
            </p:nvSpPr>
            <p:spPr>
              <a:xfrm rot="7849021">
                <a:off x="1046889" y="3817560"/>
                <a:ext cx="938915" cy="942053"/>
              </a:xfrm>
              <a:custGeom>
                <a:avLst/>
                <a:gdLst/>
                <a:ahLst/>
                <a:cxnLst/>
                <a:rect l="l" t="t" r="r" b="b"/>
                <a:pathLst>
                  <a:path w="18466" h="18529" extrusionOk="0">
                    <a:moveTo>
                      <a:pt x="11147" y="1"/>
                    </a:moveTo>
                    <a:lnTo>
                      <a:pt x="11117" y="47"/>
                    </a:lnTo>
                    <a:lnTo>
                      <a:pt x="10082" y="1561"/>
                    </a:lnTo>
                    <a:lnTo>
                      <a:pt x="10082" y="1561"/>
                    </a:lnTo>
                    <a:cubicBezTo>
                      <a:pt x="9800" y="1530"/>
                      <a:pt x="9518" y="1515"/>
                      <a:pt x="9236" y="1515"/>
                    </a:cubicBezTo>
                    <a:cubicBezTo>
                      <a:pt x="8861" y="1515"/>
                      <a:pt x="8487" y="1542"/>
                      <a:pt x="8116" y="1596"/>
                    </a:cubicBezTo>
                    <a:lnTo>
                      <a:pt x="8116" y="1596"/>
                    </a:lnTo>
                    <a:lnTo>
                      <a:pt x="7035" y="117"/>
                    </a:lnTo>
                    <a:lnTo>
                      <a:pt x="7006" y="77"/>
                    </a:lnTo>
                    <a:lnTo>
                      <a:pt x="6965" y="77"/>
                    </a:lnTo>
                    <a:lnTo>
                      <a:pt x="4122" y="1321"/>
                    </a:lnTo>
                    <a:lnTo>
                      <a:pt x="4088" y="1321"/>
                    </a:lnTo>
                    <a:lnTo>
                      <a:pt x="4088" y="1355"/>
                    </a:lnTo>
                    <a:cubicBezTo>
                      <a:pt x="4232" y="2088"/>
                      <a:pt x="4349" y="2693"/>
                      <a:pt x="4448" y="3194"/>
                    </a:cubicBezTo>
                    <a:cubicBezTo>
                      <a:pt x="4048" y="3512"/>
                      <a:pt x="3684" y="3872"/>
                      <a:pt x="3360" y="4269"/>
                    </a:cubicBezTo>
                    <a:cubicBezTo>
                      <a:pt x="3277" y="4363"/>
                      <a:pt x="3200" y="4462"/>
                      <a:pt x="3128" y="4566"/>
                    </a:cubicBezTo>
                    <a:lnTo>
                      <a:pt x="3058" y="4670"/>
                    </a:lnTo>
                    <a:lnTo>
                      <a:pt x="3058" y="4670"/>
                    </a:lnTo>
                    <a:lnTo>
                      <a:pt x="3140" y="4577"/>
                    </a:lnTo>
                    <a:lnTo>
                      <a:pt x="3385" y="4287"/>
                    </a:lnTo>
                    <a:cubicBezTo>
                      <a:pt x="3720" y="3906"/>
                      <a:pt x="4089" y="3557"/>
                      <a:pt x="4489" y="3246"/>
                    </a:cubicBezTo>
                    <a:cubicBezTo>
                      <a:pt x="4398" y="2750"/>
                      <a:pt x="4295" y="2159"/>
                      <a:pt x="4165" y="1440"/>
                    </a:cubicBezTo>
                    <a:lnTo>
                      <a:pt x="4165" y="1440"/>
                    </a:lnTo>
                    <a:lnTo>
                      <a:pt x="6959" y="251"/>
                    </a:lnTo>
                    <a:lnTo>
                      <a:pt x="8042" y="1746"/>
                    </a:lnTo>
                    <a:lnTo>
                      <a:pt x="8042" y="1781"/>
                    </a:lnTo>
                    <a:lnTo>
                      <a:pt x="8078" y="1781"/>
                    </a:lnTo>
                    <a:cubicBezTo>
                      <a:pt x="8410" y="1735"/>
                      <a:pt x="8745" y="1713"/>
                      <a:pt x="9080" y="1713"/>
                    </a:cubicBezTo>
                    <a:cubicBezTo>
                      <a:pt x="9415" y="1713"/>
                      <a:pt x="9750" y="1735"/>
                      <a:pt x="10083" y="1781"/>
                    </a:cubicBezTo>
                    <a:lnTo>
                      <a:pt x="10124" y="1781"/>
                    </a:lnTo>
                    <a:lnTo>
                      <a:pt x="10124" y="1752"/>
                    </a:lnTo>
                    <a:lnTo>
                      <a:pt x="11153" y="255"/>
                    </a:lnTo>
                    <a:lnTo>
                      <a:pt x="11153" y="255"/>
                    </a:lnTo>
                    <a:lnTo>
                      <a:pt x="13945" y="1372"/>
                    </a:lnTo>
                    <a:lnTo>
                      <a:pt x="13945" y="1372"/>
                    </a:lnTo>
                    <a:cubicBezTo>
                      <a:pt x="13856" y="1956"/>
                      <a:pt x="13760" y="2548"/>
                      <a:pt x="13665" y="3165"/>
                    </a:cubicBezTo>
                    <a:lnTo>
                      <a:pt x="13665" y="3211"/>
                    </a:lnTo>
                    <a:lnTo>
                      <a:pt x="13706" y="3240"/>
                    </a:lnTo>
                    <a:cubicBezTo>
                      <a:pt x="14242" y="3640"/>
                      <a:pt x="14724" y="4110"/>
                      <a:pt x="15137" y="4636"/>
                    </a:cubicBezTo>
                    <a:lnTo>
                      <a:pt x="15172" y="4677"/>
                    </a:lnTo>
                    <a:lnTo>
                      <a:pt x="15224" y="4677"/>
                    </a:lnTo>
                    <a:lnTo>
                      <a:pt x="16997" y="4347"/>
                    </a:lnTo>
                    <a:lnTo>
                      <a:pt x="16997" y="4347"/>
                    </a:lnTo>
                    <a:lnTo>
                      <a:pt x="18166" y="7068"/>
                    </a:lnTo>
                    <a:lnTo>
                      <a:pt x="16707" y="8124"/>
                    </a:lnTo>
                    <a:lnTo>
                      <a:pt x="16660" y="8160"/>
                    </a:lnTo>
                    <a:lnTo>
                      <a:pt x="16660" y="8218"/>
                    </a:lnTo>
                    <a:cubicBezTo>
                      <a:pt x="16754" y="8878"/>
                      <a:pt x="16764" y="9548"/>
                      <a:pt x="16689" y="10213"/>
                    </a:cubicBezTo>
                    <a:lnTo>
                      <a:pt x="16689" y="10270"/>
                    </a:lnTo>
                    <a:lnTo>
                      <a:pt x="16735" y="10299"/>
                    </a:lnTo>
                    <a:lnTo>
                      <a:pt x="18243" y="11338"/>
                    </a:lnTo>
                    <a:lnTo>
                      <a:pt x="18243" y="11338"/>
                    </a:lnTo>
                    <a:cubicBezTo>
                      <a:pt x="17867" y="12236"/>
                      <a:pt x="17506" y="13154"/>
                      <a:pt x="17136" y="14078"/>
                    </a:cubicBezTo>
                    <a:lnTo>
                      <a:pt x="17136" y="14078"/>
                    </a:lnTo>
                    <a:lnTo>
                      <a:pt x="15358" y="13800"/>
                    </a:lnTo>
                    <a:lnTo>
                      <a:pt x="15306" y="13800"/>
                    </a:lnTo>
                    <a:lnTo>
                      <a:pt x="15270" y="13847"/>
                    </a:lnTo>
                    <a:cubicBezTo>
                      <a:pt x="14872" y="14383"/>
                      <a:pt x="14405" y="14864"/>
                      <a:pt x="13881" y="15277"/>
                    </a:cubicBezTo>
                    <a:lnTo>
                      <a:pt x="13834" y="15312"/>
                    </a:lnTo>
                    <a:lnTo>
                      <a:pt x="13834" y="15370"/>
                    </a:lnTo>
                    <a:cubicBezTo>
                      <a:pt x="13946" y="15977"/>
                      <a:pt x="14057" y="16579"/>
                      <a:pt x="14163" y="17140"/>
                    </a:cubicBezTo>
                    <a:lnTo>
                      <a:pt x="14163" y="17140"/>
                    </a:lnTo>
                    <a:lnTo>
                      <a:pt x="11455" y="18306"/>
                    </a:lnTo>
                    <a:lnTo>
                      <a:pt x="11455" y="18306"/>
                    </a:lnTo>
                    <a:cubicBezTo>
                      <a:pt x="11091" y="17803"/>
                      <a:pt x="10728" y="17306"/>
                      <a:pt x="10393" y="16853"/>
                    </a:cubicBezTo>
                    <a:lnTo>
                      <a:pt x="10357" y="16806"/>
                    </a:lnTo>
                    <a:lnTo>
                      <a:pt x="10305" y="16806"/>
                    </a:lnTo>
                    <a:cubicBezTo>
                      <a:pt x="9931" y="16863"/>
                      <a:pt x="9554" y="16892"/>
                      <a:pt x="9176" y="16892"/>
                    </a:cubicBezTo>
                    <a:cubicBezTo>
                      <a:pt x="8885" y="16892"/>
                      <a:pt x="8594" y="16875"/>
                      <a:pt x="8304" y="16841"/>
                    </a:cubicBezTo>
                    <a:lnTo>
                      <a:pt x="8252" y="16841"/>
                    </a:lnTo>
                    <a:lnTo>
                      <a:pt x="8252" y="16882"/>
                    </a:lnTo>
                    <a:lnTo>
                      <a:pt x="7228" y="18371"/>
                    </a:lnTo>
                    <a:lnTo>
                      <a:pt x="7228" y="18371"/>
                    </a:lnTo>
                    <a:lnTo>
                      <a:pt x="4454" y="17261"/>
                    </a:lnTo>
                    <a:lnTo>
                      <a:pt x="4454" y="17261"/>
                    </a:lnTo>
                    <a:lnTo>
                      <a:pt x="4729" y="15481"/>
                    </a:lnTo>
                    <a:lnTo>
                      <a:pt x="4729" y="15428"/>
                    </a:lnTo>
                    <a:lnTo>
                      <a:pt x="4688" y="15399"/>
                    </a:lnTo>
                    <a:cubicBezTo>
                      <a:pt x="4148" y="15001"/>
                      <a:pt x="3665" y="14531"/>
                      <a:pt x="3252" y="14004"/>
                    </a:cubicBezTo>
                    <a:lnTo>
                      <a:pt x="3218" y="13968"/>
                    </a:lnTo>
                    <a:lnTo>
                      <a:pt x="3177" y="13968"/>
                    </a:lnTo>
                    <a:lnTo>
                      <a:pt x="1395" y="14306"/>
                    </a:lnTo>
                    <a:lnTo>
                      <a:pt x="1395" y="14306"/>
                    </a:lnTo>
                    <a:lnTo>
                      <a:pt x="208" y="11576"/>
                    </a:lnTo>
                    <a:lnTo>
                      <a:pt x="1694" y="10491"/>
                    </a:lnTo>
                    <a:lnTo>
                      <a:pt x="1723" y="10491"/>
                    </a:lnTo>
                    <a:lnTo>
                      <a:pt x="1723" y="10451"/>
                    </a:lnTo>
                    <a:cubicBezTo>
                      <a:pt x="1621" y="9786"/>
                      <a:pt x="1610" y="9112"/>
                      <a:pt x="1687" y="8445"/>
                    </a:cubicBezTo>
                    <a:lnTo>
                      <a:pt x="1687" y="8410"/>
                    </a:lnTo>
                    <a:lnTo>
                      <a:pt x="1659" y="8410"/>
                    </a:lnTo>
                    <a:lnTo>
                      <a:pt x="1645" y="8401"/>
                    </a:lnTo>
                    <a:lnTo>
                      <a:pt x="1645" y="8400"/>
                    </a:lnTo>
                    <a:cubicBezTo>
                      <a:pt x="1645" y="8400"/>
                      <a:pt x="1645" y="8400"/>
                      <a:pt x="1645" y="8401"/>
                    </a:cubicBezTo>
                    <a:lnTo>
                      <a:pt x="1645" y="8401"/>
                    </a:lnTo>
                    <a:lnTo>
                      <a:pt x="124" y="7369"/>
                    </a:lnTo>
                    <a:lnTo>
                      <a:pt x="124" y="7369"/>
                    </a:lnTo>
                    <a:cubicBezTo>
                      <a:pt x="574" y="6195"/>
                      <a:pt x="951" y="5241"/>
                      <a:pt x="1238" y="4513"/>
                    </a:cubicBezTo>
                    <a:lnTo>
                      <a:pt x="1238" y="4513"/>
                    </a:lnTo>
                    <a:lnTo>
                      <a:pt x="2594" y="4712"/>
                    </a:lnTo>
                    <a:lnTo>
                      <a:pt x="2943" y="4758"/>
                    </a:lnTo>
                    <a:lnTo>
                      <a:pt x="3059" y="4758"/>
                    </a:lnTo>
                    <a:lnTo>
                      <a:pt x="2914" y="4743"/>
                    </a:lnTo>
                    <a:lnTo>
                      <a:pt x="2559" y="4678"/>
                    </a:lnTo>
                    <a:lnTo>
                      <a:pt x="1192" y="4452"/>
                    </a:lnTo>
                    <a:lnTo>
                      <a:pt x="1163" y="4452"/>
                    </a:lnTo>
                    <a:cubicBezTo>
                      <a:pt x="867" y="5219"/>
                      <a:pt x="471" y="6196"/>
                      <a:pt x="0" y="7359"/>
                    </a:cubicBezTo>
                    <a:lnTo>
                      <a:pt x="0" y="7394"/>
                    </a:lnTo>
                    <a:lnTo>
                      <a:pt x="36" y="7394"/>
                    </a:lnTo>
                    <a:lnTo>
                      <a:pt x="1639" y="8447"/>
                    </a:lnTo>
                    <a:lnTo>
                      <a:pt x="1639" y="8447"/>
                    </a:lnTo>
                    <a:cubicBezTo>
                      <a:pt x="1555" y="9090"/>
                      <a:pt x="1555" y="9739"/>
                      <a:pt x="1638" y="10382"/>
                    </a:cubicBezTo>
                    <a:lnTo>
                      <a:pt x="1638" y="10382"/>
                    </a:lnTo>
                    <a:lnTo>
                      <a:pt x="129" y="11475"/>
                    </a:lnTo>
                    <a:lnTo>
                      <a:pt x="82" y="11511"/>
                    </a:lnTo>
                    <a:lnTo>
                      <a:pt x="82" y="11557"/>
                    </a:lnTo>
                    <a:cubicBezTo>
                      <a:pt x="466" y="12460"/>
                      <a:pt x="873" y="13412"/>
                      <a:pt x="1303" y="14412"/>
                    </a:cubicBezTo>
                    <a:lnTo>
                      <a:pt x="1303" y="14465"/>
                    </a:lnTo>
                    <a:lnTo>
                      <a:pt x="1361" y="14465"/>
                    </a:lnTo>
                    <a:lnTo>
                      <a:pt x="3158" y="14136"/>
                    </a:lnTo>
                    <a:lnTo>
                      <a:pt x="3158" y="14136"/>
                    </a:lnTo>
                    <a:cubicBezTo>
                      <a:pt x="3564" y="14646"/>
                      <a:pt x="4032" y="15103"/>
                      <a:pt x="4551" y="15497"/>
                    </a:cubicBezTo>
                    <a:lnTo>
                      <a:pt x="4551" y="15497"/>
                    </a:lnTo>
                    <a:cubicBezTo>
                      <a:pt x="4466" y="16059"/>
                      <a:pt x="4364" y="16675"/>
                      <a:pt x="4268" y="17302"/>
                    </a:cubicBezTo>
                    <a:lnTo>
                      <a:pt x="4268" y="17366"/>
                    </a:lnTo>
                    <a:lnTo>
                      <a:pt x="4332" y="17366"/>
                    </a:lnTo>
                    <a:lnTo>
                      <a:pt x="7211" y="18529"/>
                    </a:lnTo>
                    <a:lnTo>
                      <a:pt x="7279" y="18529"/>
                    </a:lnTo>
                    <a:lnTo>
                      <a:pt x="7320" y="18470"/>
                    </a:lnTo>
                    <a:cubicBezTo>
                      <a:pt x="7637" y="18002"/>
                      <a:pt x="7991" y="17490"/>
                      <a:pt x="8346" y="16971"/>
                    </a:cubicBezTo>
                    <a:lnTo>
                      <a:pt x="8346" y="16971"/>
                    </a:lnTo>
                    <a:cubicBezTo>
                      <a:pt x="8670" y="17011"/>
                      <a:pt x="8995" y="17032"/>
                      <a:pt x="9320" y="17032"/>
                    </a:cubicBezTo>
                    <a:cubicBezTo>
                      <a:pt x="9642" y="17032"/>
                      <a:pt x="9963" y="17012"/>
                      <a:pt x="10282" y="16972"/>
                    </a:cubicBezTo>
                    <a:lnTo>
                      <a:pt x="10282" y="16972"/>
                    </a:lnTo>
                    <a:cubicBezTo>
                      <a:pt x="10622" y="17432"/>
                      <a:pt x="10989" y="17934"/>
                      <a:pt x="11356" y="18442"/>
                    </a:cubicBezTo>
                    <a:lnTo>
                      <a:pt x="11424" y="18401"/>
                    </a:lnTo>
                    <a:lnTo>
                      <a:pt x="11488" y="18371"/>
                    </a:lnTo>
                    <a:lnTo>
                      <a:pt x="14344" y="17145"/>
                    </a:lnTo>
                    <a:lnTo>
                      <a:pt x="14413" y="17145"/>
                    </a:lnTo>
                    <a:lnTo>
                      <a:pt x="14413" y="17068"/>
                    </a:lnTo>
                    <a:cubicBezTo>
                      <a:pt x="14311" y="16504"/>
                      <a:pt x="14193" y="15896"/>
                      <a:pt x="14080" y="15282"/>
                    </a:cubicBezTo>
                    <a:lnTo>
                      <a:pt x="14080" y="15282"/>
                    </a:lnTo>
                    <a:cubicBezTo>
                      <a:pt x="14586" y="14880"/>
                      <a:pt x="15040" y="14414"/>
                      <a:pt x="15428" y="13896"/>
                    </a:cubicBezTo>
                    <a:lnTo>
                      <a:pt x="15428" y="13896"/>
                    </a:lnTo>
                    <a:lnTo>
                      <a:pt x="17227" y="14179"/>
                    </a:lnTo>
                    <a:lnTo>
                      <a:pt x="17302" y="14179"/>
                    </a:lnTo>
                    <a:lnTo>
                      <a:pt x="17302" y="14102"/>
                    </a:lnTo>
                    <a:cubicBezTo>
                      <a:pt x="17709" y="13132"/>
                      <a:pt x="18093" y="12166"/>
                      <a:pt x="18466" y="11224"/>
                    </a:cubicBezTo>
                    <a:lnTo>
                      <a:pt x="18466" y="11147"/>
                    </a:lnTo>
                    <a:lnTo>
                      <a:pt x="18407" y="11107"/>
                    </a:lnTo>
                    <a:lnTo>
                      <a:pt x="16908" y="10081"/>
                    </a:lnTo>
                    <a:lnTo>
                      <a:pt x="16908" y="10081"/>
                    </a:lnTo>
                    <a:cubicBezTo>
                      <a:pt x="16978" y="9438"/>
                      <a:pt x="16967" y="8787"/>
                      <a:pt x="16875" y="8145"/>
                    </a:cubicBezTo>
                    <a:lnTo>
                      <a:pt x="16875" y="8145"/>
                    </a:lnTo>
                    <a:lnTo>
                      <a:pt x="18344" y="7072"/>
                    </a:lnTo>
                    <a:lnTo>
                      <a:pt x="18408" y="7031"/>
                    </a:lnTo>
                    <a:lnTo>
                      <a:pt x="18408" y="6961"/>
                    </a:lnTo>
                    <a:cubicBezTo>
                      <a:pt x="17983" y="5990"/>
                      <a:pt x="17576" y="5042"/>
                      <a:pt x="17175" y="4112"/>
                    </a:cubicBezTo>
                    <a:lnTo>
                      <a:pt x="17147" y="4048"/>
                    </a:lnTo>
                    <a:lnTo>
                      <a:pt x="17077" y="4048"/>
                    </a:lnTo>
                    <a:lnTo>
                      <a:pt x="15290" y="4381"/>
                    </a:lnTo>
                    <a:lnTo>
                      <a:pt x="15290" y="4381"/>
                    </a:lnTo>
                    <a:cubicBezTo>
                      <a:pt x="14882" y="3874"/>
                      <a:pt x="14413" y="3420"/>
                      <a:pt x="13893" y="3028"/>
                    </a:cubicBezTo>
                    <a:lnTo>
                      <a:pt x="13893" y="3028"/>
                    </a:lnTo>
                    <a:cubicBezTo>
                      <a:pt x="13988" y="2410"/>
                      <a:pt x="14079" y="1789"/>
                      <a:pt x="14170" y="1222"/>
                    </a:cubicBezTo>
                    <a:lnTo>
                      <a:pt x="14170" y="1164"/>
                    </a:lnTo>
                    <a:lnTo>
                      <a:pt x="14112" y="1164"/>
                    </a:lnTo>
                    <a:lnTo>
                      <a:pt x="1120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9" name="Google Shape;809;p10"/>
            <p:cNvGrpSpPr/>
            <p:nvPr/>
          </p:nvGrpSpPr>
          <p:grpSpPr>
            <a:xfrm>
              <a:off x="1344902" y="1149880"/>
              <a:ext cx="2270194" cy="5379832"/>
              <a:chOff x="-4931700" y="-110062"/>
              <a:chExt cx="2022625" cy="4793150"/>
            </a:xfrm>
          </p:grpSpPr>
          <p:sp>
            <p:nvSpPr>
              <p:cNvPr id="810" name="Google Shape;810;p10"/>
              <p:cNvSpPr/>
              <p:nvPr/>
            </p:nvSpPr>
            <p:spPr>
              <a:xfrm>
                <a:off x="-4069700" y="3318088"/>
                <a:ext cx="362125" cy="1301100"/>
              </a:xfrm>
              <a:custGeom>
                <a:avLst/>
                <a:gdLst/>
                <a:ahLst/>
                <a:cxnLst/>
                <a:rect l="l" t="t" r="r" b="b"/>
                <a:pathLst>
                  <a:path w="14485" h="52044" extrusionOk="0">
                    <a:moveTo>
                      <a:pt x="14485" y="1"/>
                    </a:moveTo>
                    <a:lnTo>
                      <a:pt x="1" y="1157"/>
                    </a:lnTo>
                    <a:cubicBezTo>
                      <a:pt x="894" y="3252"/>
                      <a:pt x="4582" y="51260"/>
                      <a:pt x="4314" y="52034"/>
                    </a:cubicBezTo>
                    <a:lnTo>
                      <a:pt x="4314" y="52034"/>
                    </a:lnTo>
                    <a:lnTo>
                      <a:pt x="13863" y="51400"/>
                    </a:lnTo>
                    <a:lnTo>
                      <a:pt x="14485" y="1"/>
                    </a:lnTo>
                    <a:close/>
                    <a:moveTo>
                      <a:pt x="4314" y="52034"/>
                    </a:moveTo>
                    <a:lnTo>
                      <a:pt x="4298" y="52035"/>
                    </a:lnTo>
                    <a:cubicBezTo>
                      <a:pt x="4301" y="52041"/>
                      <a:pt x="4304" y="52044"/>
                      <a:pt x="4306" y="52044"/>
                    </a:cubicBezTo>
                    <a:cubicBezTo>
                      <a:pt x="4309" y="52044"/>
                      <a:pt x="4312" y="52040"/>
                      <a:pt x="4314" y="52034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10"/>
              <p:cNvSpPr/>
              <p:nvPr/>
            </p:nvSpPr>
            <p:spPr>
              <a:xfrm>
                <a:off x="-3971275" y="4593188"/>
                <a:ext cx="472150" cy="79725"/>
              </a:xfrm>
              <a:custGeom>
                <a:avLst/>
                <a:gdLst/>
                <a:ahLst/>
                <a:cxnLst/>
                <a:rect l="l" t="t" r="r" b="b"/>
                <a:pathLst>
                  <a:path w="18886" h="3189" extrusionOk="0">
                    <a:moveTo>
                      <a:pt x="10193" y="1"/>
                    </a:moveTo>
                    <a:lnTo>
                      <a:pt x="1" y="186"/>
                    </a:lnTo>
                    <a:lnTo>
                      <a:pt x="65" y="3094"/>
                    </a:lnTo>
                    <a:lnTo>
                      <a:pt x="693" y="3094"/>
                    </a:lnTo>
                    <a:cubicBezTo>
                      <a:pt x="1990" y="3132"/>
                      <a:pt x="5145" y="3188"/>
                      <a:pt x="8342" y="3188"/>
                    </a:cubicBezTo>
                    <a:cubicBezTo>
                      <a:pt x="12049" y="3188"/>
                      <a:pt x="15815" y="3113"/>
                      <a:pt x="16811" y="2844"/>
                    </a:cubicBezTo>
                    <a:cubicBezTo>
                      <a:pt x="18886" y="2333"/>
                      <a:pt x="10223" y="885"/>
                      <a:pt x="10223" y="885"/>
                    </a:cubicBezTo>
                    <a:lnTo>
                      <a:pt x="1019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10"/>
              <p:cNvSpPr/>
              <p:nvPr/>
            </p:nvSpPr>
            <p:spPr>
              <a:xfrm>
                <a:off x="-3971000" y="4609363"/>
                <a:ext cx="93225" cy="58450"/>
              </a:xfrm>
              <a:custGeom>
                <a:avLst/>
                <a:gdLst/>
                <a:ahLst/>
                <a:cxnLst/>
                <a:rect l="l" t="t" r="r" b="b"/>
                <a:pathLst>
                  <a:path w="3729" h="2338" extrusionOk="0">
                    <a:moveTo>
                      <a:pt x="292" y="1"/>
                    </a:moveTo>
                    <a:cubicBezTo>
                      <a:pt x="195" y="1"/>
                      <a:pt x="98" y="4"/>
                      <a:pt x="1" y="12"/>
                    </a:cubicBezTo>
                    <a:lnTo>
                      <a:pt x="59" y="2338"/>
                    </a:lnTo>
                    <a:lnTo>
                      <a:pt x="3729" y="2338"/>
                    </a:lnTo>
                    <a:cubicBezTo>
                      <a:pt x="3527" y="1604"/>
                      <a:pt x="3048" y="977"/>
                      <a:pt x="2391" y="593"/>
                    </a:cubicBezTo>
                    <a:cubicBezTo>
                      <a:pt x="1757" y="205"/>
                      <a:pt x="1031" y="1"/>
                      <a:pt x="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p10"/>
              <p:cNvSpPr/>
              <p:nvPr/>
            </p:nvSpPr>
            <p:spPr>
              <a:xfrm>
                <a:off x="-3969675" y="4636088"/>
                <a:ext cx="435950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17438" h="1527" extrusionOk="0">
                    <a:moveTo>
                      <a:pt x="14397" y="1"/>
                    </a:moveTo>
                    <a:cubicBezTo>
                      <a:pt x="13804" y="30"/>
                      <a:pt x="13513" y="1088"/>
                      <a:pt x="13513" y="1088"/>
                    </a:cubicBezTo>
                    <a:lnTo>
                      <a:pt x="1" y="1210"/>
                    </a:lnTo>
                    <a:lnTo>
                      <a:pt x="1" y="1397"/>
                    </a:lnTo>
                    <a:cubicBezTo>
                      <a:pt x="1705" y="1486"/>
                      <a:pt x="4126" y="1527"/>
                      <a:pt x="6612" y="1527"/>
                    </a:cubicBezTo>
                    <a:cubicBezTo>
                      <a:pt x="11591" y="1527"/>
                      <a:pt x="16828" y="1362"/>
                      <a:pt x="17072" y="1083"/>
                    </a:cubicBezTo>
                    <a:cubicBezTo>
                      <a:pt x="17438" y="664"/>
                      <a:pt x="14397" y="1"/>
                      <a:pt x="143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p10"/>
              <p:cNvSpPr/>
              <p:nvPr/>
            </p:nvSpPr>
            <p:spPr>
              <a:xfrm>
                <a:off x="-3973450" y="4659663"/>
                <a:ext cx="42625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17050" h="303" extrusionOk="0">
                    <a:moveTo>
                      <a:pt x="16544" y="1"/>
                    </a:moveTo>
                    <a:lnTo>
                      <a:pt x="14700" y="58"/>
                    </a:lnTo>
                    <a:cubicBezTo>
                      <a:pt x="13142" y="111"/>
                      <a:pt x="10991" y="169"/>
                      <a:pt x="8613" y="204"/>
                    </a:cubicBezTo>
                    <a:cubicBezTo>
                      <a:pt x="6599" y="233"/>
                      <a:pt x="4748" y="246"/>
                      <a:pt x="3282" y="246"/>
                    </a:cubicBezTo>
                    <a:cubicBezTo>
                      <a:pt x="3016" y="246"/>
                      <a:pt x="2763" y="246"/>
                      <a:pt x="2524" y="245"/>
                    </a:cubicBezTo>
                    <a:lnTo>
                      <a:pt x="1" y="245"/>
                    </a:lnTo>
                    <a:lnTo>
                      <a:pt x="0" y="262"/>
                    </a:lnTo>
                    <a:lnTo>
                      <a:pt x="681" y="262"/>
                    </a:lnTo>
                    <a:lnTo>
                      <a:pt x="2524" y="302"/>
                    </a:lnTo>
                    <a:lnTo>
                      <a:pt x="8618" y="302"/>
                    </a:lnTo>
                    <a:cubicBezTo>
                      <a:pt x="10996" y="302"/>
                      <a:pt x="13148" y="192"/>
                      <a:pt x="14707" y="122"/>
                    </a:cubicBezTo>
                    <a:lnTo>
                      <a:pt x="16549" y="29"/>
                    </a:lnTo>
                    <a:lnTo>
                      <a:pt x="170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p10"/>
              <p:cNvSpPr/>
              <p:nvPr/>
            </p:nvSpPr>
            <p:spPr>
              <a:xfrm>
                <a:off x="-3632600" y="4633763"/>
                <a:ext cx="24625" cy="327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1310" extrusionOk="0">
                    <a:moveTo>
                      <a:pt x="984" y="1"/>
                    </a:moveTo>
                    <a:lnTo>
                      <a:pt x="984" y="1"/>
                    </a:lnTo>
                    <a:cubicBezTo>
                      <a:pt x="691" y="94"/>
                      <a:pt x="437" y="281"/>
                      <a:pt x="263" y="536"/>
                    </a:cubicBezTo>
                    <a:cubicBezTo>
                      <a:pt x="81" y="749"/>
                      <a:pt x="0" y="1031"/>
                      <a:pt x="42" y="1310"/>
                    </a:cubicBezTo>
                    <a:cubicBezTo>
                      <a:pt x="121" y="1054"/>
                      <a:pt x="230" y="810"/>
                      <a:pt x="367" y="582"/>
                    </a:cubicBezTo>
                    <a:cubicBezTo>
                      <a:pt x="550" y="366"/>
                      <a:pt x="756" y="170"/>
                      <a:pt x="9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10"/>
              <p:cNvSpPr/>
              <p:nvPr/>
            </p:nvSpPr>
            <p:spPr>
              <a:xfrm>
                <a:off x="-3707875" y="4619038"/>
                <a:ext cx="14400" cy="17525"/>
              </a:xfrm>
              <a:custGeom>
                <a:avLst/>
                <a:gdLst/>
                <a:ahLst/>
                <a:cxnLst/>
                <a:rect l="l" t="t" r="r" b="b"/>
                <a:pathLst>
                  <a:path w="576" h="701" extrusionOk="0">
                    <a:moveTo>
                      <a:pt x="543" y="1"/>
                    </a:moveTo>
                    <a:cubicBezTo>
                      <a:pt x="508" y="1"/>
                      <a:pt x="374" y="137"/>
                      <a:pt x="238" y="328"/>
                    </a:cubicBezTo>
                    <a:cubicBezTo>
                      <a:pt x="99" y="526"/>
                      <a:pt x="1" y="689"/>
                      <a:pt x="29" y="700"/>
                    </a:cubicBezTo>
                    <a:cubicBezTo>
                      <a:pt x="58" y="700"/>
                      <a:pt x="199" y="572"/>
                      <a:pt x="343" y="380"/>
                    </a:cubicBezTo>
                    <a:cubicBezTo>
                      <a:pt x="489" y="188"/>
                      <a:pt x="576" y="14"/>
                      <a:pt x="547" y="2"/>
                    </a:cubicBezTo>
                    <a:cubicBezTo>
                      <a:pt x="546" y="1"/>
                      <a:pt x="545" y="1"/>
                      <a:pt x="5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10"/>
              <p:cNvSpPr/>
              <p:nvPr/>
            </p:nvSpPr>
            <p:spPr>
              <a:xfrm>
                <a:off x="-3728525" y="4616138"/>
                <a:ext cx="16725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669" h="474" extrusionOk="0">
                    <a:moveTo>
                      <a:pt x="637" y="0"/>
                    </a:moveTo>
                    <a:cubicBezTo>
                      <a:pt x="596" y="0"/>
                      <a:pt x="451" y="83"/>
                      <a:pt x="292" y="199"/>
                    </a:cubicBezTo>
                    <a:cubicBezTo>
                      <a:pt x="117" y="328"/>
                      <a:pt x="1" y="457"/>
                      <a:pt x="24" y="474"/>
                    </a:cubicBezTo>
                    <a:cubicBezTo>
                      <a:pt x="149" y="422"/>
                      <a:pt x="268" y="355"/>
                      <a:pt x="379" y="276"/>
                    </a:cubicBezTo>
                    <a:cubicBezTo>
                      <a:pt x="554" y="147"/>
                      <a:pt x="669" y="20"/>
                      <a:pt x="646" y="3"/>
                    </a:cubicBezTo>
                    <a:cubicBezTo>
                      <a:pt x="644" y="1"/>
                      <a:pt x="641" y="0"/>
                      <a:pt x="6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10"/>
              <p:cNvSpPr/>
              <p:nvPr/>
            </p:nvSpPr>
            <p:spPr>
              <a:xfrm>
                <a:off x="-3741450" y="4607088"/>
                <a:ext cx="26600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1064" h="116" extrusionOk="0">
                    <a:moveTo>
                      <a:pt x="682" y="1"/>
                    </a:moveTo>
                    <a:cubicBezTo>
                      <a:pt x="631" y="1"/>
                      <a:pt x="580" y="4"/>
                      <a:pt x="529" y="10"/>
                    </a:cubicBezTo>
                    <a:cubicBezTo>
                      <a:pt x="486" y="6"/>
                      <a:pt x="442" y="4"/>
                      <a:pt x="399" y="4"/>
                    </a:cubicBezTo>
                    <a:cubicBezTo>
                      <a:pt x="264" y="4"/>
                      <a:pt x="130" y="23"/>
                      <a:pt x="0" y="62"/>
                    </a:cubicBezTo>
                    <a:cubicBezTo>
                      <a:pt x="128" y="97"/>
                      <a:pt x="259" y="115"/>
                      <a:pt x="391" y="115"/>
                    </a:cubicBezTo>
                    <a:cubicBezTo>
                      <a:pt x="439" y="115"/>
                      <a:pt x="487" y="113"/>
                      <a:pt x="535" y="108"/>
                    </a:cubicBezTo>
                    <a:cubicBezTo>
                      <a:pt x="576" y="111"/>
                      <a:pt x="616" y="113"/>
                      <a:pt x="656" y="113"/>
                    </a:cubicBezTo>
                    <a:cubicBezTo>
                      <a:pt x="794" y="113"/>
                      <a:pt x="931" y="94"/>
                      <a:pt x="1064" y="56"/>
                    </a:cubicBezTo>
                    <a:cubicBezTo>
                      <a:pt x="939" y="20"/>
                      <a:pt x="811" y="1"/>
                      <a:pt x="6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10"/>
              <p:cNvSpPr/>
              <p:nvPr/>
            </p:nvSpPr>
            <p:spPr>
              <a:xfrm>
                <a:off x="-3746250" y="4594813"/>
                <a:ext cx="29100" cy="355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42" extrusionOk="0">
                    <a:moveTo>
                      <a:pt x="0" y="1"/>
                    </a:moveTo>
                    <a:cubicBezTo>
                      <a:pt x="168" y="89"/>
                      <a:pt x="354" y="135"/>
                      <a:pt x="544" y="135"/>
                    </a:cubicBezTo>
                    <a:cubicBezTo>
                      <a:pt x="556" y="135"/>
                      <a:pt x="569" y="135"/>
                      <a:pt x="582" y="135"/>
                    </a:cubicBezTo>
                    <a:cubicBezTo>
                      <a:pt x="626" y="139"/>
                      <a:pt x="671" y="142"/>
                      <a:pt x="715" y="142"/>
                    </a:cubicBezTo>
                    <a:cubicBezTo>
                      <a:pt x="868" y="142"/>
                      <a:pt x="1020" y="114"/>
                      <a:pt x="1163" y="58"/>
                    </a:cubicBezTo>
                    <a:cubicBezTo>
                      <a:pt x="1066" y="50"/>
                      <a:pt x="969" y="46"/>
                      <a:pt x="872" y="46"/>
                    </a:cubicBezTo>
                    <a:cubicBezTo>
                      <a:pt x="775" y="46"/>
                      <a:pt x="678" y="50"/>
                      <a:pt x="582" y="58"/>
                    </a:cubicBezTo>
                    <a:cubicBezTo>
                      <a:pt x="389" y="27"/>
                      <a:pt x="195" y="8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10"/>
              <p:cNvSpPr/>
              <p:nvPr/>
            </p:nvSpPr>
            <p:spPr>
              <a:xfrm>
                <a:off x="-3699000" y="4599563"/>
                <a:ext cx="47775" cy="22750"/>
              </a:xfrm>
              <a:custGeom>
                <a:avLst/>
                <a:gdLst/>
                <a:ahLst/>
                <a:cxnLst/>
                <a:rect l="l" t="t" r="r" b="b"/>
                <a:pathLst>
                  <a:path w="1911" h="910" extrusionOk="0">
                    <a:moveTo>
                      <a:pt x="1295" y="102"/>
                    </a:moveTo>
                    <a:cubicBezTo>
                      <a:pt x="1442" y="102"/>
                      <a:pt x="1589" y="126"/>
                      <a:pt x="1732" y="177"/>
                    </a:cubicBezTo>
                    <a:cubicBezTo>
                      <a:pt x="1837" y="234"/>
                      <a:pt x="1796" y="339"/>
                      <a:pt x="1685" y="398"/>
                    </a:cubicBezTo>
                    <a:cubicBezTo>
                      <a:pt x="1568" y="453"/>
                      <a:pt x="1446" y="497"/>
                      <a:pt x="1319" y="532"/>
                    </a:cubicBezTo>
                    <a:cubicBezTo>
                      <a:pt x="1102" y="596"/>
                      <a:pt x="881" y="647"/>
                      <a:pt x="656" y="683"/>
                    </a:cubicBezTo>
                    <a:cubicBezTo>
                      <a:pt x="469" y="705"/>
                      <a:pt x="315" y="717"/>
                      <a:pt x="203" y="727"/>
                    </a:cubicBezTo>
                    <a:lnTo>
                      <a:pt x="203" y="727"/>
                    </a:lnTo>
                    <a:cubicBezTo>
                      <a:pt x="260" y="627"/>
                      <a:pt x="328" y="533"/>
                      <a:pt x="406" y="450"/>
                    </a:cubicBezTo>
                    <a:cubicBezTo>
                      <a:pt x="652" y="222"/>
                      <a:pt x="971" y="102"/>
                      <a:pt x="1295" y="102"/>
                    </a:cubicBezTo>
                    <a:close/>
                    <a:moveTo>
                      <a:pt x="1293" y="1"/>
                    </a:moveTo>
                    <a:cubicBezTo>
                      <a:pt x="934" y="1"/>
                      <a:pt x="581" y="143"/>
                      <a:pt x="320" y="409"/>
                    </a:cubicBezTo>
                    <a:cubicBezTo>
                      <a:pt x="230" y="501"/>
                      <a:pt x="164" y="611"/>
                      <a:pt x="126" y="733"/>
                    </a:cubicBezTo>
                    <a:lnTo>
                      <a:pt x="126" y="733"/>
                    </a:lnTo>
                    <a:cubicBezTo>
                      <a:pt x="45" y="740"/>
                      <a:pt x="1" y="745"/>
                      <a:pt x="1" y="753"/>
                    </a:cubicBezTo>
                    <a:cubicBezTo>
                      <a:pt x="39" y="758"/>
                      <a:pt x="77" y="763"/>
                      <a:pt x="116" y="766"/>
                    </a:cubicBezTo>
                    <a:lnTo>
                      <a:pt x="116" y="766"/>
                    </a:lnTo>
                    <a:cubicBezTo>
                      <a:pt x="104" y="813"/>
                      <a:pt x="105" y="862"/>
                      <a:pt x="117" y="910"/>
                    </a:cubicBezTo>
                    <a:cubicBezTo>
                      <a:pt x="135" y="862"/>
                      <a:pt x="156" y="816"/>
                      <a:pt x="179" y="771"/>
                    </a:cubicBezTo>
                    <a:lnTo>
                      <a:pt x="179" y="771"/>
                    </a:lnTo>
                    <a:cubicBezTo>
                      <a:pt x="228" y="774"/>
                      <a:pt x="277" y="775"/>
                      <a:pt x="326" y="775"/>
                    </a:cubicBezTo>
                    <a:cubicBezTo>
                      <a:pt x="434" y="775"/>
                      <a:pt x="543" y="768"/>
                      <a:pt x="652" y="753"/>
                    </a:cubicBezTo>
                    <a:cubicBezTo>
                      <a:pt x="885" y="725"/>
                      <a:pt x="1116" y="681"/>
                      <a:pt x="1343" y="619"/>
                    </a:cubicBezTo>
                    <a:cubicBezTo>
                      <a:pt x="1479" y="584"/>
                      <a:pt x="1611" y="537"/>
                      <a:pt x="1738" y="479"/>
                    </a:cubicBezTo>
                    <a:cubicBezTo>
                      <a:pt x="1810" y="444"/>
                      <a:pt x="1866" y="385"/>
                      <a:pt x="1895" y="311"/>
                    </a:cubicBezTo>
                    <a:cubicBezTo>
                      <a:pt x="1911" y="223"/>
                      <a:pt x="1869" y="137"/>
                      <a:pt x="1790" y="95"/>
                    </a:cubicBezTo>
                    <a:cubicBezTo>
                      <a:pt x="1629" y="31"/>
                      <a:pt x="1460" y="1"/>
                      <a:pt x="1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10"/>
              <p:cNvSpPr/>
              <p:nvPr/>
            </p:nvSpPr>
            <p:spPr>
              <a:xfrm>
                <a:off x="-3716750" y="4593363"/>
                <a:ext cx="245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982" h="1025" extrusionOk="0">
                    <a:moveTo>
                      <a:pt x="227" y="0"/>
                    </a:moveTo>
                    <a:cubicBezTo>
                      <a:pt x="221" y="0"/>
                      <a:pt x="215" y="0"/>
                      <a:pt x="210" y="0"/>
                    </a:cubicBezTo>
                    <a:cubicBezTo>
                      <a:pt x="90" y="8"/>
                      <a:pt x="1" y="111"/>
                      <a:pt x="10" y="229"/>
                    </a:cubicBezTo>
                    <a:cubicBezTo>
                      <a:pt x="10" y="237"/>
                      <a:pt x="11" y="244"/>
                      <a:pt x="12" y="250"/>
                    </a:cubicBezTo>
                    <a:cubicBezTo>
                      <a:pt x="32" y="338"/>
                      <a:pt x="72" y="419"/>
                      <a:pt x="128" y="489"/>
                    </a:cubicBezTo>
                    <a:cubicBezTo>
                      <a:pt x="221" y="606"/>
                      <a:pt x="328" y="712"/>
                      <a:pt x="447" y="803"/>
                    </a:cubicBezTo>
                    <a:cubicBezTo>
                      <a:pt x="556" y="901"/>
                      <a:pt x="685" y="973"/>
                      <a:pt x="826" y="1012"/>
                    </a:cubicBezTo>
                    <a:cubicBezTo>
                      <a:pt x="715" y="932"/>
                      <a:pt x="608" y="847"/>
                      <a:pt x="506" y="757"/>
                    </a:cubicBezTo>
                    <a:cubicBezTo>
                      <a:pt x="403" y="658"/>
                      <a:pt x="309" y="552"/>
                      <a:pt x="226" y="436"/>
                    </a:cubicBezTo>
                    <a:cubicBezTo>
                      <a:pt x="133" y="325"/>
                      <a:pt x="69" y="129"/>
                      <a:pt x="226" y="99"/>
                    </a:cubicBezTo>
                    <a:cubicBezTo>
                      <a:pt x="397" y="110"/>
                      <a:pt x="555" y="189"/>
                      <a:pt x="663" y="320"/>
                    </a:cubicBezTo>
                    <a:cubicBezTo>
                      <a:pt x="754" y="417"/>
                      <a:pt x="819" y="535"/>
                      <a:pt x="854" y="664"/>
                    </a:cubicBezTo>
                    <a:cubicBezTo>
                      <a:pt x="874" y="782"/>
                      <a:pt x="882" y="904"/>
                      <a:pt x="879" y="1024"/>
                    </a:cubicBezTo>
                    <a:cubicBezTo>
                      <a:pt x="956" y="916"/>
                      <a:pt x="981" y="780"/>
                      <a:pt x="948" y="652"/>
                    </a:cubicBezTo>
                    <a:cubicBezTo>
                      <a:pt x="919" y="507"/>
                      <a:pt x="853" y="373"/>
                      <a:pt x="756" y="262"/>
                    </a:cubicBezTo>
                    <a:cubicBezTo>
                      <a:pt x="629" y="97"/>
                      <a:pt x="434" y="0"/>
                      <a:pt x="2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10"/>
              <p:cNvSpPr/>
              <p:nvPr/>
            </p:nvSpPr>
            <p:spPr>
              <a:xfrm>
                <a:off x="-3969675" y="4607038"/>
                <a:ext cx="91450" cy="59175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2367" extrusionOk="0">
                    <a:moveTo>
                      <a:pt x="443" y="0"/>
                    </a:moveTo>
                    <a:cubicBezTo>
                      <a:pt x="346" y="0"/>
                      <a:pt x="249" y="4"/>
                      <a:pt x="152" y="12"/>
                    </a:cubicBezTo>
                    <a:cubicBezTo>
                      <a:pt x="98" y="33"/>
                      <a:pt x="47" y="60"/>
                      <a:pt x="1" y="93"/>
                    </a:cubicBezTo>
                    <a:lnTo>
                      <a:pt x="751" y="93"/>
                    </a:lnTo>
                    <a:cubicBezTo>
                      <a:pt x="1335" y="139"/>
                      <a:pt x="1900" y="320"/>
                      <a:pt x="2402" y="622"/>
                    </a:cubicBezTo>
                    <a:cubicBezTo>
                      <a:pt x="2856" y="902"/>
                      <a:pt x="3221" y="1305"/>
                      <a:pt x="3455" y="1785"/>
                    </a:cubicBezTo>
                    <a:cubicBezTo>
                      <a:pt x="3535" y="1974"/>
                      <a:pt x="3604" y="2169"/>
                      <a:pt x="3658" y="2367"/>
                    </a:cubicBezTo>
                    <a:lnTo>
                      <a:pt x="3658" y="2197"/>
                    </a:lnTo>
                    <a:cubicBezTo>
                      <a:pt x="3631" y="2045"/>
                      <a:pt x="3591" y="1896"/>
                      <a:pt x="3536" y="1751"/>
                    </a:cubicBezTo>
                    <a:cubicBezTo>
                      <a:pt x="3319" y="1243"/>
                      <a:pt x="2949" y="816"/>
                      <a:pt x="2478" y="529"/>
                    </a:cubicBezTo>
                    <a:cubicBezTo>
                      <a:pt x="1950" y="211"/>
                      <a:pt x="1350" y="33"/>
                      <a:pt x="734" y="12"/>
                    </a:cubicBezTo>
                    <a:cubicBezTo>
                      <a:pt x="637" y="4"/>
                      <a:pt x="540" y="0"/>
                      <a:pt x="4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10"/>
              <p:cNvSpPr/>
              <p:nvPr/>
            </p:nvSpPr>
            <p:spPr>
              <a:xfrm>
                <a:off x="-3846400" y="4646088"/>
                <a:ext cx="74150" cy="3550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142" extrusionOk="0">
                    <a:moveTo>
                      <a:pt x="2763" y="1"/>
                    </a:moveTo>
                    <a:cubicBezTo>
                      <a:pt x="2506" y="1"/>
                      <a:pt x="2029" y="14"/>
                      <a:pt x="1483" y="14"/>
                    </a:cubicBezTo>
                    <a:cubicBezTo>
                      <a:pt x="1231" y="14"/>
                      <a:pt x="994" y="13"/>
                      <a:pt x="787" y="13"/>
                    </a:cubicBezTo>
                    <a:cubicBezTo>
                      <a:pt x="321" y="13"/>
                      <a:pt x="4" y="17"/>
                      <a:pt x="1" y="37"/>
                    </a:cubicBezTo>
                    <a:cubicBezTo>
                      <a:pt x="396" y="107"/>
                      <a:pt x="797" y="142"/>
                      <a:pt x="1198" y="142"/>
                    </a:cubicBezTo>
                    <a:cubicBezTo>
                      <a:pt x="1295" y="142"/>
                      <a:pt x="1392" y="140"/>
                      <a:pt x="1489" y="136"/>
                    </a:cubicBezTo>
                    <a:cubicBezTo>
                      <a:pt x="1553" y="138"/>
                      <a:pt x="1618" y="138"/>
                      <a:pt x="1682" y="138"/>
                    </a:cubicBezTo>
                    <a:cubicBezTo>
                      <a:pt x="2113" y="138"/>
                      <a:pt x="2543" y="97"/>
                      <a:pt x="2966" y="14"/>
                    </a:cubicBezTo>
                    <a:cubicBezTo>
                      <a:pt x="2966" y="4"/>
                      <a:pt x="2892" y="1"/>
                      <a:pt x="27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10"/>
              <p:cNvSpPr/>
              <p:nvPr/>
            </p:nvSpPr>
            <p:spPr>
              <a:xfrm>
                <a:off x="-3896125" y="4647663"/>
                <a:ext cx="8150" cy="1185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474" extrusionOk="0">
                    <a:moveTo>
                      <a:pt x="13" y="0"/>
                    </a:moveTo>
                    <a:cubicBezTo>
                      <a:pt x="8" y="0"/>
                      <a:pt x="4" y="1"/>
                      <a:pt x="1" y="3"/>
                    </a:cubicBezTo>
                    <a:cubicBezTo>
                      <a:pt x="1" y="3"/>
                      <a:pt x="58" y="119"/>
                      <a:pt x="129" y="242"/>
                    </a:cubicBezTo>
                    <a:cubicBezTo>
                      <a:pt x="199" y="363"/>
                      <a:pt x="239" y="474"/>
                      <a:pt x="274" y="474"/>
                    </a:cubicBezTo>
                    <a:cubicBezTo>
                      <a:pt x="309" y="474"/>
                      <a:pt x="326" y="340"/>
                      <a:pt x="239" y="201"/>
                    </a:cubicBezTo>
                    <a:cubicBezTo>
                      <a:pt x="160" y="75"/>
                      <a:pt x="57" y="0"/>
                      <a:pt x="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p10"/>
              <p:cNvSpPr/>
              <p:nvPr/>
            </p:nvSpPr>
            <p:spPr>
              <a:xfrm>
                <a:off x="-3915300" y="4628888"/>
                <a:ext cx="1032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18" extrusionOk="0">
                    <a:moveTo>
                      <a:pt x="15" y="1"/>
                    </a:moveTo>
                    <a:cubicBezTo>
                      <a:pt x="9" y="1"/>
                      <a:pt x="4" y="2"/>
                      <a:pt x="0" y="4"/>
                    </a:cubicBezTo>
                    <a:cubicBezTo>
                      <a:pt x="37" y="77"/>
                      <a:pt x="88" y="143"/>
                      <a:pt x="151" y="196"/>
                    </a:cubicBezTo>
                    <a:cubicBezTo>
                      <a:pt x="239" y="269"/>
                      <a:pt x="331" y="317"/>
                      <a:pt x="372" y="317"/>
                    </a:cubicBezTo>
                    <a:cubicBezTo>
                      <a:pt x="380" y="317"/>
                      <a:pt x="386" y="316"/>
                      <a:pt x="390" y="312"/>
                    </a:cubicBezTo>
                    <a:cubicBezTo>
                      <a:pt x="413" y="289"/>
                      <a:pt x="343" y="208"/>
                      <a:pt x="238" y="120"/>
                    </a:cubicBezTo>
                    <a:cubicBezTo>
                      <a:pt x="149" y="46"/>
                      <a:pt x="55" y="1"/>
                      <a:pt x="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10"/>
              <p:cNvSpPr/>
              <p:nvPr/>
            </p:nvSpPr>
            <p:spPr>
              <a:xfrm>
                <a:off x="-3942525" y="4619463"/>
                <a:ext cx="15475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619" h="205" extrusionOk="0">
                    <a:moveTo>
                      <a:pt x="172" y="0"/>
                    </a:moveTo>
                    <a:cubicBezTo>
                      <a:pt x="69" y="0"/>
                      <a:pt x="0" y="26"/>
                      <a:pt x="7" y="50"/>
                    </a:cubicBezTo>
                    <a:cubicBezTo>
                      <a:pt x="7" y="78"/>
                      <a:pt x="153" y="50"/>
                      <a:pt x="304" y="114"/>
                    </a:cubicBezTo>
                    <a:cubicBezTo>
                      <a:pt x="432" y="167"/>
                      <a:pt x="527" y="205"/>
                      <a:pt x="570" y="205"/>
                    </a:cubicBezTo>
                    <a:cubicBezTo>
                      <a:pt x="578" y="205"/>
                      <a:pt x="584" y="204"/>
                      <a:pt x="589" y="201"/>
                    </a:cubicBezTo>
                    <a:cubicBezTo>
                      <a:pt x="618" y="184"/>
                      <a:pt x="526" y="66"/>
                      <a:pt x="339" y="21"/>
                    </a:cubicBezTo>
                    <a:cubicBezTo>
                      <a:pt x="278" y="6"/>
                      <a:pt x="221" y="0"/>
                      <a:pt x="17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p10"/>
              <p:cNvSpPr/>
              <p:nvPr/>
            </p:nvSpPr>
            <p:spPr>
              <a:xfrm>
                <a:off x="-3961550" y="4616413"/>
                <a:ext cx="8025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127" extrusionOk="0">
                    <a:moveTo>
                      <a:pt x="56" y="0"/>
                    </a:moveTo>
                    <a:cubicBezTo>
                      <a:pt x="27" y="0"/>
                      <a:pt x="7" y="7"/>
                      <a:pt x="1" y="20"/>
                    </a:cubicBezTo>
                    <a:cubicBezTo>
                      <a:pt x="36" y="63"/>
                      <a:pt x="83" y="95"/>
                      <a:pt x="135" y="113"/>
                    </a:cubicBezTo>
                    <a:cubicBezTo>
                      <a:pt x="164" y="123"/>
                      <a:pt x="191" y="126"/>
                      <a:pt x="216" y="126"/>
                    </a:cubicBezTo>
                    <a:cubicBezTo>
                      <a:pt x="265" y="126"/>
                      <a:pt x="301" y="113"/>
                      <a:pt x="309" y="113"/>
                    </a:cubicBezTo>
                    <a:cubicBezTo>
                      <a:pt x="320" y="113"/>
                      <a:pt x="263" y="45"/>
                      <a:pt x="175" y="20"/>
                    </a:cubicBezTo>
                    <a:cubicBezTo>
                      <a:pt x="130" y="8"/>
                      <a:pt x="88" y="0"/>
                      <a:pt x="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10"/>
              <p:cNvSpPr/>
              <p:nvPr/>
            </p:nvSpPr>
            <p:spPr>
              <a:xfrm>
                <a:off x="-4531375" y="3352963"/>
                <a:ext cx="386700" cy="1274875"/>
              </a:xfrm>
              <a:custGeom>
                <a:avLst/>
                <a:gdLst/>
                <a:ahLst/>
                <a:cxnLst/>
                <a:rect l="l" t="t" r="r" b="b"/>
                <a:pathLst>
                  <a:path w="15468" h="50995" extrusionOk="0">
                    <a:moveTo>
                      <a:pt x="0" y="1"/>
                    </a:moveTo>
                    <a:cubicBezTo>
                      <a:pt x="268" y="937"/>
                      <a:pt x="5279" y="50995"/>
                      <a:pt x="5279" y="50995"/>
                    </a:cubicBezTo>
                    <a:lnTo>
                      <a:pt x="14845" y="50367"/>
                    </a:lnTo>
                    <a:lnTo>
                      <a:pt x="15467" y="1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10"/>
              <p:cNvSpPr/>
              <p:nvPr/>
            </p:nvSpPr>
            <p:spPr>
              <a:xfrm>
                <a:off x="-4408525" y="4602088"/>
                <a:ext cx="472025" cy="79850"/>
              </a:xfrm>
              <a:custGeom>
                <a:avLst/>
                <a:gdLst/>
                <a:ahLst/>
                <a:cxnLst/>
                <a:rect l="l" t="t" r="r" b="b"/>
                <a:pathLst>
                  <a:path w="18881" h="3194" extrusionOk="0">
                    <a:moveTo>
                      <a:pt x="10187" y="1"/>
                    </a:moveTo>
                    <a:lnTo>
                      <a:pt x="1" y="192"/>
                    </a:lnTo>
                    <a:lnTo>
                      <a:pt x="58" y="3100"/>
                    </a:lnTo>
                    <a:lnTo>
                      <a:pt x="692" y="3100"/>
                    </a:lnTo>
                    <a:cubicBezTo>
                      <a:pt x="1997" y="3137"/>
                      <a:pt x="5179" y="3194"/>
                      <a:pt x="8395" y="3194"/>
                    </a:cubicBezTo>
                    <a:cubicBezTo>
                      <a:pt x="12083" y="3194"/>
                      <a:pt x="15816" y="3119"/>
                      <a:pt x="16810" y="2855"/>
                    </a:cubicBezTo>
                    <a:cubicBezTo>
                      <a:pt x="18880" y="2338"/>
                      <a:pt x="10223" y="890"/>
                      <a:pt x="10223" y="890"/>
                    </a:cubicBezTo>
                    <a:lnTo>
                      <a:pt x="1018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p10"/>
              <p:cNvSpPr/>
              <p:nvPr/>
            </p:nvSpPr>
            <p:spPr>
              <a:xfrm>
                <a:off x="-4408375" y="4618238"/>
                <a:ext cx="93350" cy="58450"/>
              </a:xfrm>
              <a:custGeom>
                <a:avLst/>
                <a:gdLst/>
                <a:ahLst/>
                <a:cxnLst/>
                <a:rect l="l" t="t" r="r" b="b"/>
                <a:pathLst>
                  <a:path w="3734" h="2338" extrusionOk="0">
                    <a:moveTo>
                      <a:pt x="295" y="1"/>
                    </a:moveTo>
                    <a:cubicBezTo>
                      <a:pt x="197" y="1"/>
                      <a:pt x="99" y="4"/>
                      <a:pt x="0" y="11"/>
                    </a:cubicBezTo>
                    <a:lnTo>
                      <a:pt x="59" y="2338"/>
                    </a:lnTo>
                    <a:lnTo>
                      <a:pt x="3734" y="2338"/>
                    </a:lnTo>
                    <a:cubicBezTo>
                      <a:pt x="3531" y="1602"/>
                      <a:pt x="3049" y="975"/>
                      <a:pt x="2390" y="593"/>
                    </a:cubicBezTo>
                    <a:cubicBezTo>
                      <a:pt x="1758" y="205"/>
                      <a:pt x="1033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p10"/>
              <p:cNvSpPr/>
              <p:nvPr/>
            </p:nvSpPr>
            <p:spPr>
              <a:xfrm>
                <a:off x="-4407075" y="4645088"/>
                <a:ext cx="435975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17439" h="1520" extrusionOk="0">
                    <a:moveTo>
                      <a:pt x="14397" y="1"/>
                    </a:moveTo>
                    <a:cubicBezTo>
                      <a:pt x="13810" y="31"/>
                      <a:pt x="13513" y="1083"/>
                      <a:pt x="13513" y="1083"/>
                    </a:cubicBezTo>
                    <a:lnTo>
                      <a:pt x="0" y="1206"/>
                    </a:lnTo>
                    <a:lnTo>
                      <a:pt x="0" y="1391"/>
                    </a:lnTo>
                    <a:cubicBezTo>
                      <a:pt x="1693" y="1479"/>
                      <a:pt x="4092" y="1520"/>
                      <a:pt x="6559" y="1520"/>
                    </a:cubicBezTo>
                    <a:cubicBezTo>
                      <a:pt x="11554" y="1520"/>
                      <a:pt x="16826" y="1353"/>
                      <a:pt x="17072" y="1077"/>
                    </a:cubicBezTo>
                    <a:cubicBezTo>
                      <a:pt x="17438" y="664"/>
                      <a:pt x="14397" y="1"/>
                      <a:pt x="143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p10"/>
              <p:cNvSpPr/>
              <p:nvPr/>
            </p:nvSpPr>
            <p:spPr>
              <a:xfrm>
                <a:off x="-4410700" y="4668388"/>
                <a:ext cx="430450" cy="7725"/>
              </a:xfrm>
              <a:custGeom>
                <a:avLst/>
                <a:gdLst/>
                <a:ahLst/>
                <a:cxnLst/>
                <a:rect l="l" t="t" r="r" b="b"/>
                <a:pathLst>
                  <a:path w="17218" h="309" extrusionOk="0">
                    <a:moveTo>
                      <a:pt x="17130" y="1"/>
                    </a:moveTo>
                    <a:cubicBezTo>
                      <a:pt x="17101" y="1"/>
                      <a:pt x="17072" y="3"/>
                      <a:pt x="17043" y="6"/>
                    </a:cubicBezTo>
                    <a:lnTo>
                      <a:pt x="17217" y="6"/>
                    </a:lnTo>
                    <a:cubicBezTo>
                      <a:pt x="17188" y="3"/>
                      <a:pt x="17159" y="1"/>
                      <a:pt x="17130" y="1"/>
                    </a:cubicBezTo>
                    <a:close/>
                    <a:moveTo>
                      <a:pt x="16537" y="6"/>
                    </a:moveTo>
                    <a:lnTo>
                      <a:pt x="14694" y="64"/>
                    </a:lnTo>
                    <a:cubicBezTo>
                      <a:pt x="13141" y="117"/>
                      <a:pt x="10991" y="175"/>
                      <a:pt x="8611" y="215"/>
                    </a:cubicBezTo>
                    <a:cubicBezTo>
                      <a:pt x="6233" y="256"/>
                      <a:pt x="4082" y="256"/>
                      <a:pt x="2524" y="256"/>
                    </a:cubicBezTo>
                    <a:lnTo>
                      <a:pt x="198" y="256"/>
                    </a:lnTo>
                    <a:lnTo>
                      <a:pt x="0" y="274"/>
                    </a:lnTo>
                    <a:lnTo>
                      <a:pt x="675" y="274"/>
                    </a:lnTo>
                    <a:lnTo>
                      <a:pt x="2518" y="308"/>
                    </a:lnTo>
                    <a:lnTo>
                      <a:pt x="8611" y="308"/>
                    </a:lnTo>
                    <a:cubicBezTo>
                      <a:pt x="10990" y="308"/>
                      <a:pt x="13141" y="198"/>
                      <a:pt x="14699" y="134"/>
                    </a:cubicBezTo>
                    <a:lnTo>
                      <a:pt x="16543" y="41"/>
                    </a:lnTo>
                    <a:lnTo>
                      <a:pt x="17043" y="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p10"/>
              <p:cNvSpPr/>
              <p:nvPr/>
            </p:nvSpPr>
            <p:spPr>
              <a:xfrm>
                <a:off x="-4070250" y="4642638"/>
                <a:ext cx="24125" cy="32725"/>
              </a:xfrm>
              <a:custGeom>
                <a:avLst/>
                <a:gdLst/>
                <a:ahLst/>
                <a:cxnLst/>
                <a:rect l="l" t="t" r="r" b="b"/>
                <a:pathLst>
                  <a:path w="965" h="1309" extrusionOk="0">
                    <a:moveTo>
                      <a:pt x="965" y="1"/>
                    </a:moveTo>
                    <a:lnTo>
                      <a:pt x="965" y="1"/>
                    </a:lnTo>
                    <a:cubicBezTo>
                      <a:pt x="671" y="95"/>
                      <a:pt x="416" y="285"/>
                      <a:pt x="244" y="541"/>
                    </a:cubicBezTo>
                    <a:cubicBezTo>
                      <a:pt x="69" y="756"/>
                      <a:pt x="1" y="1038"/>
                      <a:pt x="58" y="1308"/>
                    </a:cubicBezTo>
                    <a:cubicBezTo>
                      <a:pt x="131" y="1052"/>
                      <a:pt x="241" y="808"/>
                      <a:pt x="383" y="582"/>
                    </a:cubicBezTo>
                    <a:cubicBezTo>
                      <a:pt x="557" y="369"/>
                      <a:pt x="752" y="174"/>
                      <a:pt x="9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4" name="Google Shape;834;p10"/>
              <p:cNvSpPr/>
              <p:nvPr/>
            </p:nvSpPr>
            <p:spPr>
              <a:xfrm>
                <a:off x="-4145300" y="4627938"/>
                <a:ext cx="14425" cy="17625"/>
              </a:xfrm>
              <a:custGeom>
                <a:avLst/>
                <a:gdLst/>
                <a:ahLst/>
                <a:cxnLst/>
                <a:rect l="l" t="t" r="r" b="b"/>
                <a:pathLst>
                  <a:path w="577" h="705" extrusionOk="0">
                    <a:moveTo>
                      <a:pt x="543" y="0"/>
                    </a:moveTo>
                    <a:cubicBezTo>
                      <a:pt x="504" y="0"/>
                      <a:pt x="372" y="145"/>
                      <a:pt x="240" y="327"/>
                    </a:cubicBezTo>
                    <a:cubicBezTo>
                      <a:pt x="100" y="519"/>
                      <a:pt x="1" y="687"/>
                      <a:pt x="31" y="705"/>
                    </a:cubicBezTo>
                    <a:cubicBezTo>
                      <a:pt x="60" y="705"/>
                      <a:pt x="199" y="571"/>
                      <a:pt x="345" y="380"/>
                    </a:cubicBezTo>
                    <a:cubicBezTo>
                      <a:pt x="490" y="187"/>
                      <a:pt x="577" y="19"/>
                      <a:pt x="548" y="2"/>
                    </a:cubicBezTo>
                    <a:cubicBezTo>
                      <a:pt x="547" y="1"/>
                      <a:pt x="545" y="0"/>
                      <a:pt x="5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5" name="Google Shape;835;p10"/>
              <p:cNvSpPr/>
              <p:nvPr/>
            </p:nvSpPr>
            <p:spPr>
              <a:xfrm>
                <a:off x="-4165925" y="4625013"/>
                <a:ext cx="16725" cy="11975"/>
              </a:xfrm>
              <a:custGeom>
                <a:avLst/>
                <a:gdLst/>
                <a:ahLst/>
                <a:cxnLst/>
                <a:rect l="l" t="t" r="r" b="b"/>
                <a:pathLst>
                  <a:path w="669" h="479" extrusionOk="0">
                    <a:moveTo>
                      <a:pt x="637" y="0"/>
                    </a:moveTo>
                    <a:cubicBezTo>
                      <a:pt x="596" y="0"/>
                      <a:pt x="452" y="83"/>
                      <a:pt x="298" y="199"/>
                    </a:cubicBezTo>
                    <a:cubicBezTo>
                      <a:pt x="128" y="327"/>
                      <a:pt x="0" y="456"/>
                      <a:pt x="24" y="479"/>
                    </a:cubicBezTo>
                    <a:cubicBezTo>
                      <a:pt x="157" y="441"/>
                      <a:pt x="279" y="372"/>
                      <a:pt x="378" y="275"/>
                    </a:cubicBezTo>
                    <a:cubicBezTo>
                      <a:pt x="553" y="147"/>
                      <a:pt x="669" y="19"/>
                      <a:pt x="646" y="2"/>
                    </a:cubicBezTo>
                    <a:cubicBezTo>
                      <a:pt x="644" y="1"/>
                      <a:pt x="641" y="0"/>
                      <a:pt x="63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6" name="Google Shape;836;p10"/>
              <p:cNvSpPr/>
              <p:nvPr/>
            </p:nvSpPr>
            <p:spPr>
              <a:xfrm>
                <a:off x="-4178700" y="4616013"/>
                <a:ext cx="26475" cy="2875"/>
              </a:xfrm>
              <a:custGeom>
                <a:avLst/>
                <a:gdLst/>
                <a:ahLst/>
                <a:cxnLst/>
                <a:rect l="l" t="t" r="r" b="b"/>
                <a:pathLst>
                  <a:path w="1059" h="115" extrusionOk="0">
                    <a:moveTo>
                      <a:pt x="668" y="1"/>
                    </a:moveTo>
                    <a:cubicBezTo>
                      <a:pt x="622" y="1"/>
                      <a:pt x="575" y="3"/>
                      <a:pt x="529" y="8"/>
                    </a:cubicBezTo>
                    <a:cubicBezTo>
                      <a:pt x="489" y="4"/>
                      <a:pt x="449" y="3"/>
                      <a:pt x="409" y="3"/>
                    </a:cubicBezTo>
                    <a:cubicBezTo>
                      <a:pt x="271" y="3"/>
                      <a:pt x="133" y="22"/>
                      <a:pt x="0" y="59"/>
                    </a:cubicBezTo>
                    <a:cubicBezTo>
                      <a:pt x="123" y="96"/>
                      <a:pt x="251" y="115"/>
                      <a:pt x="378" y="115"/>
                    </a:cubicBezTo>
                    <a:cubicBezTo>
                      <a:pt x="428" y="115"/>
                      <a:pt x="479" y="112"/>
                      <a:pt x="529" y="106"/>
                    </a:cubicBezTo>
                    <a:cubicBezTo>
                      <a:pt x="572" y="110"/>
                      <a:pt x="615" y="112"/>
                      <a:pt x="659" y="112"/>
                    </a:cubicBezTo>
                    <a:cubicBezTo>
                      <a:pt x="794" y="112"/>
                      <a:pt x="929" y="92"/>
                      <a:pt x="1058" y="54"/>
                    </a:cubicBezTo>
                    <a:cubicBezTo>
                      <a:pt x="931" y="19"/>
                      <a:pt x="800" y="1"/>
                      <a:pt x="6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7" name="Google Shape;837;p10"/>
              <p:cNvSpPr/>
              <p:nvPr/>
            </p:nvSpPr>
            <p:spPr>
              <a:xfrm>
                <a:off x="-4183525" y="4603838"/>
                <a:ext cx="29125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130" extrusionOk="0">
                    <a:moveTo>
                      <a:pt x="1" y="0"/>
                    </a:moveTo>
                    <a:cubicBezTo>
                      <a:pt x="210" y="86"/>
                      <a:pt x="433" y="129"/>
                      <a:pt x="656" y="129"/>
                    </a:cubicBezTo>
                    <a:cubicBezTo>
                      <a:pt x="827" y="129"/>
                      <a:pt x="998" y="104"/>
                      <a:pt x="1164" y="52"/>
                    </a:cubicBezTo>
                    <a:cubicBezTo>
                      <a:pt x="1067" y="46"/>
                      <a:pt x="970" y="42"/>
                      <a:pt x="873" y="42"/>
                    </a:cubicBezTo>
                    <a:cubicBezTo>
                      <a:pt x="776" y="42"/>
                      <a:pt x="679" y="46"/>
                      <a:pt x="583" y="52"/>
                    </a:cubicBezTo>
                    <a:cubicBezTo>
                      <a:pt x="390" y="20"/>
                      <a:pt x="196" y="4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8" name="Google Shape;838;p10"/>
              <p:cNvSpPr/>
              <p:nvPr/>
            </p:nvSpPr>
            <p:spPr>
              <a:xfrm>
                <a:off x="-4136425" y="4608363"/>
                <a:ext cx="47850" cy="22825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913" extrusionOk="0">
                    <a:moveTo>
                      <a:pt x="1294" y="95"/>
                    </a:moveTo>
                    <a:cubicBezTo>
                      <a:pt x="1441" y="95"/>
                      <a:pt x="1588" y="122"/>
                      <a:pt x="1728" y="174"/>
                    </a:cubicBezTo>
                    <a:cubicBezTo>
                      <a:pt x="1833" y="237"/>
                      <a:pt x="1797" y="337"/>
                      <a:pt x="1681" y="395"/>
                    </a:cubicBezTo>
                    <a:cubicBezTo>
                      <a:pt x="1565" y="448"/>
                      <a:pt x="1445" y="494"/>
                      <a:pt x="1321" y="529"/>
                    </a:cubicBezTo>
                    <a:cubicBezTo>
                      <a:pt x="1101" y="594"/>
                      <a:pt x="878" y="646"/>
                      <a:pt x="652" y="686"/>
                    </a:cubicBezTo>
                    <a:cubicBezTo>
                      <a:pt x="465" y="707"/>
                      <a:pt x="311" y="720"/>
                      <a:pt x="199" y="729"/>
                    </a:cubicBezTo>
                    <a:lnTo>
                      <a:pt x="199" y="729"/>
                    </a:lnTo>
                    <a:cubicBezTo>
                      <a:pt x="254" y="629"/>
                      <a:pt x="322" y="536"/>
                      <a:pt x="402" y="453"/>
                    </a:cubicBezTo>
                    <a:cubicBezTo>
                      <a:pt x="553" y="302"/>
                      <a:pt x="742" y="195"/>
                      <a:pt x="948" y="144"/>
                    </a:cubicBezTo>
                    <a:cubicBezTo>
                      <a:pt x="1061" y="112"/>
                      <a:pt x="1178" y="95"/>
                      <a:pt x="1294" y="95"/>
                    </a:cubicBezTo>
                    <a:close/>
                    <a:moveTo>
                      <a:pt x="1288" y="1"/>
                    </a:moveTo>
                    <a:cubicBezTo>
                      <a:pt x="931" y="1"/>
                      <a:pt x="581" y="142"/>
                      <a:pt x="320" y="406"/>
                    </a:cubicBezTo>
                    <a:cubicBezTo>
                      <a:pt x="232" y="500"/>
                      <a:pt x="166" y="613"/>
                      <a:pt x="126" y="735"/>
                    </a:cubicBezTo>
                    <a:lnTo>
                      <a:pt x="126" y="735"/>
                    </a:lnTo>
                    <a:cubicBezTo>
                      <a:pt x="45" y="742"/>
                      <a:pt x="1" y="748"/>
                      <a:pt x="1" y="755"/>
                    </a:cubicBezTo>
                    <a:cubicBezTo>
                      <a:pt x="39" y="761"/>
                      <a:pt x="78" y="765"/>
                      <a:pt x="117" y="769"/>
                    </a:cubicBezTo>
                    <a:lnTo>
                      <a:pt x="117" y="769"/>
                    </a:lnTo>
                    <a:lnTo>
                      <a:pt x="117" y="913"/>
                    </a:lnTo>
                    <a:cubicBezTo>
                      <a:pt x="134" y="865"/>
                      <a:pt x="154" y="819"/>
                      <a:pt x="176" y="774"/>
                    </a:cubicBezTo>
                    <a:lnTo>
                      <a:pt x="176" y="774"/>
                    </a:lnTo>
                    <a:cubicBezTo>
                      <a:pt x="226" y="778"/>
                      <a:pt x="276" y="780"/>
                      <a:pt x="326" y="780"/>
                    </a:cubicBezTo>
                    <a:cubicBezTo>
                      <a:pt x="435" y="780"/>
                      <a:pt x="544" y="771"/>
                      <a:pt x="652" y="755"/>
                    </a:cubicBezTo>
                    <a:cubicBezTo>
                      <a:pt x="886" y="727"/>
                      <a:pt x="1117" y="679"/>
                      <a:pt x="1344" y="615"/>
                    </a:cubicBezTo>
                    <a:cubicBezTo>
                      <a:pt x="1480" y="581"/>
                      <a:pt x="1612" y="535"/>
                      <a:pt x="1740" y="476"/>
                    </a:cubicBezTo>
                    <a:cubicBezTo>
                      <a:pt x="1813" y="443"/>
                      <a:pt x="1869" y="382"/>
                      <a:pt x="1897" y="308"/>
                    </a:cubicBezTo>
                    <a:cubicBezTo>
                      <a:pt x="1914" y="222"/>
                      <a:pt x="1870" y="136"/>
                      <a:pt x="1792" y="98"/>
                    </a:cubicBezTo>
                    <a:cubicBezTo>
                      <a:pt x="1629" y="32"/>
                      <a:pt x="1458" y="1"/>
                      <a:pt x="12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p10"/>
              <p:cNvSpPr/>
              <p:nvPr/>
            </p:nvSpPr>
            <p:spPr>
              <a:xfrm>
                <a:off x="-4154175" y="4602238"/>
                <a:ext cx="24575" cy="25600"/>
              </a:xfrm>
              <a:custGeom>
                <a:avLst/>
                <a:gdLst/>
                <a:ahLst/>
                <a:cxnLst/>
                <a:rect l="l" t="t" r="r" b="b"/>
                <a:pathLst>
                  <a:path w="983" h="1024" extrusionOk="0">
                    <a:moveTo>
                      <a:pt x="222" y="0"/>
                    </a:moveTo>
                    <a:cubicBezTo>
                      <a:pt x="218" y="0"/>
                      <a:pt x="215" y="0"/>
                      <a:pt x="211" y="0"/>
                    </a:cubicBezTo>
                    <a:cubicBezTo>
                      <a:pt x="90" y="11"/>
                      <a:pt x="0" y="120"/>
                      <a:pt x="12" y="241"/>
                    </a:cubicBezTo>
                    <a:cubicBezTo>
                      <a:pt x="12" y="245"/>
                      <a:pt x="13" y="247"/>
                      <a:pt x="13" y="250"/>
                    </a:cubicBezTo>
                    <a:cubicBezTo>
                      <a:pt x="33" y="339"/>
                      <a:pt x="75" y="420"/>
                      <a:pt x="135" y="489"/>
                    </a:cubicBezTo>
                    <a:cubicBezTo>
                      <a:pt x="224" y="609"/>
                      <a:pt x="331" y="717"/>
                      <a:pt x="449" y="808"/>
                    </a:cubicBezTo>
                    <a:cubicBezTo>
                      <a:pt x="559" y="903"/>
                      <a:pt x="688" y="975"/>
                      <a:pt x="827" y="1017"/>
                    </a:cubicBezTo>
                    <a:cubicBezTo>
                      <a:pt x="718" y="937"/>
                      <a:pt x="612" y="849"/>
                      <a:pt x="513" y="755"/>
                    </a:cubicBezTo>
                    <a:cubicBezTo>
                      <a:pt x="407" y="662"/>
                      <a:pt x="312" y="556"/>
                      <a:pt x="229" y="441"/>
                    </a:cubicBezTo>
                    <a:cubicBezTo>
                      <a:pt x="135" y="331"/>
                      <a:pt x="72" y="127"/>
                      <a:pt x="229" y="99"/>
                    </a:cubicBezTo>
                    <a:cubicBezTo>
                      <a:pt x="397" y="112"/>
                      <a:pt x="554" y="191"/>
                      <a:pt x="664" y="320"/>
                    </a:cubicBezTo>
                    <a:cubicBezTo>
                      <a:pt x="754" y="418"/>
                      <a:pt x="819" y="535"/>
                      <a:pt x="857" y="664"/>
                    </a:cubicBezTo>
                    <a:cubicBezTo>
                      <a:pt x="882" y="782"/>
                      <a:pt x="891" y="902"/>
                      <a:pt x="880" y="1024"/>
                    </a:cubicBezTo>
                    <a:cubicBezTo>
                      <a:pt x="957" y="916"/>
                      <a:pt x="983" y="780"/>
                      <a:pt x="950" y="651"/>
                    </a:cubicBezTo>
                    <a:cubicBezTo>
                      <a:pt x="924" y="508"/>
                      <a:pt x="858" y="374"/>
                      <a:pt x="757" y="268"/>
                    </a:cubicBezTo>
                    <a:cubicBezTo>
                      <a:pt x="630" y="99"/>
                      <a:pt x="432" y="0"/>
                      <a:pt x="22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p10"/>
              <p:cNvSpPr/>
              <p:nvPr/>
            </p:nvSpPr>
            <p:spPr>
              <a:xfrm>
                <a:off x="-4407075" y="4615838"/>
                <a:ext cx="91825" cy="59075"/>
              </a:xfrm>
              <a:custGeom>
                <a:avLst/>
                <a:gdLst/>
                <a:ahLst/>
                <a:cxnLst/>
                <a:rect l="l" t="t" r="r" b="b"/>
                <a:pathLst>
                  <a:path w="3673" h="2363" extrusionOk="0">
                    <a:moveTo>
                      <a:pt x="448" y="0"/>
                    </a:moveTo>
                    <a:cubicBezTo>
                      <a:pt x="351" y="0"/>
                      <a:pt x="254" y="5"/>
                      <a:pt x="157" y="13"/>
                    </a:cubicBezTo>
                    <a:cubicBezTo>
                      <a:pt x="102" y="34"/>
                      <a:pt x="49" y="62"/>
                      <a:pt x="0" y="95"/>
                    </a:cubicBezTo>
                    <a:cubicBezTo>
                      <a:pt x="0" y="95"/>
                      <a:pt x="129" y="82"/>
                      <a:pt x="352" y="82"/>
                    </a:cubicBezTo>
                    <a:cubicBezTo>
                      <a:pt x="463" y="82"/>
                      <a:pt x="597" y="86"/>
                      <a:pt x="751" y="95"/>
                    </a:cubicBezTo>
                    <a:cubicBezTo>
                      <a:pt x="1335" y="138"/>
                      <a:pt x="1899" y="317"/>
                      <a:pt x="2401" y="618"/>
                    </a:cubicBezTo>
                    <a:cubicBezTo>
                      <a:pt x="2858" y="896"/>
                      <a:pt x="3224" y="1299"/>
                      <a:pt x="3454" y="1781"/>
                    </a:cubicBezTo>
                    <a:cubicBezTo>
                      <a:pt x="3617" y="2136"/>
                      <a:pt x="3641" y="2363"/>
                      <a:pt x="3664" y="2363"/>
                    </a:cubicBezTo>
                    <a:cubicBezTo>
                      <a:pt x="3673" y="2307"/>
                      <a:pt x="3673" y="2250"/>
                      <a:pt x="3664" y="2195"/>
                    </a:cubicBezTo>
                    <a:cubicBezTo>
                      <a:pt x="3644" y="2042"/>
                      <a:pt x="3602" y="1893"/>
                      <a:pt x="3541" y="1752"/>
                    </a:cubicBezTo>
                    <a:cubicBezTo>
                      <a:pt x="3327" y="1242"/>
                      <a:pt x="2956" y="813"/>
                      <a:pt x="2483" y="525"/>
                    </a:cubicBezTo>
                    <a:cubicBezTo>
                      <a:pt x="1955" y="208"/>
                      <a:pt x="1354" y="31"/>
                      <a:pt x="739" y="13"/>
                    </a:cubicBezTo>
                    <a:cubicBezTo>
                      <a:pt x="642" y="5"/>
                      <a:pt x="545" y="0"/>
                      <a:pt x="4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1" name="Google Shape;841;p10"/>
              <p:cNvSpPr/>
              <p:nvPr/>
            </p:nvSpPr>
            <p:spPr>
              <a:xfrm>
                <a:off x="-4283675" y="4654963"/>
                <a:ext cx="74175" cy="3550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142" extrusionOk="0">
                    <a:moveTo>
                      <a:pt x="2763" y="1"/>
                    </a:moveTo>
                    <a:cubicBezTo>
                      <a:pt x="2505" y="1"/>
                      <a:pt x="2027" y="14"/>
                      <a:pt x="1484" y="14"/>
                    </a:cubicBezTo>
                    <a:cubicBezTo>
                      <a:pt x="669" y="14"/>
                      <a:pt x="0" y="14"/>
                      <a:pt x="0" y="43"/>
                    </a:cubicBezTo>
                    <a:cubicBezTo>
                      <a:pt x="391" y="109"/>
                      <a:pt x="787" y="142"/>
                      <a:pt x="1183" y="142"/>
                    </a:cubicBezTo>
                    <a:cubicBezTo>
                      <a:pt x="1283" y="142"/>
                      <a:pt x="1384" y="140"/>
                      <a:pt x="1484" y="136"/>
                    </a:cubicBezTo>
                    <a:cubicBezTo>
                      <a:pt x="1549" y="137"/>
                      <a:pt x="1613" y="138"/>
                      <a:pt x="1678" y="138"/>
                    </a:cubicBezTo>
                    <a:cubicBezTo>
                      <a:pt x="2110" y="138"/>
                      <a:pt x="2542" y="97"/>
                      <a:pt x="2967" y="14"/>
                    </a:cubicBezTo>
                    <a:cubicBezTo>
                      <a:pt x="2967" y="4"/>
                      <a:pt x="2892" y="1"/>
                      <a:pt x="27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2" name="Google Shape;842;p10"/>
              <p:cNvSpPr/>
              <p:nvPr/>
            </p:nvSpPr>
            <p:spPr>
              <a:xfrm>
                <a:off x="-4334100" y="4656638"/>
                <a:ext cx="8750" cy="11775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71" extrusionOk="0">
                    <a:moveTo>
                      <a:pt x="41" y="0"/>
                    </a:moveTo>
                    <a:cubicBezTo>
                      <a:pt x="36" y="0"/>
                      <a:pt x="32" y="2"/>
                      <a:pt x="30" y="4"/>
                    </a:cubicBezTo>
                    <a:cubicBezTo>
                      <a:pt x="1" y="4"/>
                      <a:pt x="82" y="115"/>
                      <a:pt x="158" y="243"/>
                    </a:cubicBezTo>
                    <a:cubicBezTo>
                      <a:pt x="231" y="367"/>
                      <a:pt x="267" y="470"/>
                      <a:pt x="300" y="470"/>
                    </a:cubicBezTo>
                    <a:cubicBezTo>
                      <a:pt x="301" y="470"/>
                      <a:pt x="302" y="470"/>
                      <a:pt x="303" y="470"/>
                    </a:cubicBezTo>
                    <a:cubicBezTo>
                      <a:pt x="338" y="464"/>
                      <a:pt x="349" y="336"/>
                      <a:pt x="268" y="197"/>
                    </a:cubicBezTo>
                    <a:cubicBezTo>
                      <a:pt x="196" y="73"/>
                      <a:pt x="80" y="0"/>
                      <a:pt x="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p10"/>
              <p:cNvSpPr/>
              <p:nvPr/>
            </p:nvSpPr>
            <p:spPr>
              <a:xfrm>
                <a:off x="-4352725" y="4637763"/>
                <a:ext cx="10350" cy="8025"/>
              </a:xfrm>
              <a:custGeom>
                <a:avLst/>
                <a:gdLst/>
                <a:ahLst/>
                <a:cxnLst/>
                <a:rect l="l" t="t" r="r" b="b"/>
                <a:pathLst>
                  <a:path w="414" h="321" extrusionOk="0">
                    <a:moveTo>
                      <a:pt x="12" y="0"/>
                    </a:moveTo>
                    <a:cubicBezTo>
                      <a:pt x="7" y="0"/>
                      <a:pt x="3" y="1"/>
                      <a:pt x="1" y="3"/>
                    </a:cubicBezTo>
                    <a:cubicBezTo>
                      <a:pt x="36" y="78"/>
                      <a:pt x="87" y="144"/>
                      <a:pt x="152" y="196"/>
                    </a:cubicBezTo>
                    <a:cubicBezTo>
                      <a:pt x="244" y="266"/>
                      <a:pt x="340" y="320"/>
                      <a:pt x="378" y="320"/>
                    </a:cubicBezTo>
                    <a:cubicBezTo>
                      <a:pt x="383" y="320"/>
                      <a:pt x="387" y="319"/>
                      <a:pt x="390" y="317"/>
                    </a:cubicBezTo>
                    <a:cubicBezTo>
                      <a:pt x="413" y="301"/>
                      <a:pt x="350" y="207"/>
                      <a:pt x="240" y="126"/>
                    </a:cubicBezTo>
                    <a:cubicBezTo>
                      <a:pt x="142" y="54"/>
                      <a:pt x="48" y="0"/>
                      <a:pt x="1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p10"/>
              <p:cNvSpPr/>
              <p:nvPr/>
            </p:nvSpPr>
            <p:spPr>
              <a:xfrm>
                <a:off x="-4379850" y="4628363"/>
                <a:ext cx="153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615" h="203" extrusionOk="0">
                    <a:moveTo>
                      <a:pt x="188" y="0"/>
                    </a:moveTo>
                    <a:cubicBezTo>
                      <a:pt x="76" y="0"/>
                      <a:pt x="1" y="32"/>
                      <a:pt x="4" y="49"/>
                    </a:cubicBezTo>
                    <a:cubicBezTo>
                      <a:pt x="4" y="77"/>
                      <a:pt x="149" y="77"/>
                      <a:pt x="301" y="117"/>
                    </a:cubicBezTo>
                    <a:cubicBezTo>
                      <a:pt x="433" y="152"/>
                      <a:pt x="531" y="202"/>
                      <a:pt x="572" y="202"/>
                    </a:cubicBezTo>
                    <a:cubicBezTo>
                      <a:pt x="578" y="202"/>
                      <a:pt x="582" y="201"/>
                      <a:pt x="586" y="199"/>
                    </a:cubicBezTo>
                    <a:cubicBezTo>
                      <a:pt x="615" y="181"/>
                      <a:pt x="522" y="65"/>
                      <a:pt x="336" y="19"/>
                    </a:cubicBezTo>
                    <a:cubicBezTo>
                      <a:pt x="283" y="5"/>
                      <a:pt x="232" y="0"/>
                      <a:pt x="1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5" name="Google Shape;845;p10"/>
              <p:cNvSpPr/>
              <p:nvPr/>
            </p:nvSpPr>
            <p:spPr>
              <a:xfrm>
                <a:off x="-4398925" y="4625338"/>
                <a:ext cx="8000" cy="305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22" extrusionOk="0">
                    <a:moveTo>
                      <a:pt x="60" y="0"/>
                    </a:moveTo>
                    <a:cubicBezTo>
                      <a:pt x="28" y="0"/>
                      <a:pt x="6" y="6"/>
                      <a:pt x="0" y="18"/>
                    </a:cubicBezTo>
                    <a:cubicBezTo>
                      <a:pt x="35" y="61"/>
                      <a:pt x="81" y="93"/>
                      <a:pt x="134" y="111"/>
                    </a:cubicBezTo>
                    <a:cubicBezTo>
                      <a:pt x="161" y="119"/>
                      <a:pt x="188" y="121"/>
                      <a:pt x="212" y="121"/>
                    </a:cubicBezTo>
                    <a:cubicBezTo>
                      <a:pt x="262" y="121"/>
                      <a:pt x="301" y="111"/>
                      <a:pt x="309" y="111"/>
                    </a:cubicBezTo>
                    <a:cubicBezTo>
                      <a:pt x="320" y="111"/>
                      <a:pt x="261" y="42"/>
                      <a:pt x="175" y="18"/>
                    </a:cubicBezTo>
                    <a:cubicBezTo>
                      <a:pt x="132" y="6"/>
                      <a:pt x="91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6" name="Google Shape;846;p10"/>
              <p:cNvSpPr/>
              <p:nvPr/>
            </p:nvSpPr>
            <p:spPr>
              <a:xfrm>
                <a:off x="-3473400" y="856738"/>
                <a:ext cx="564325" cy="736475"/>
              </a:xfrm>
              <a:custGeom>
                <a:avLst/>
                <a:gdLst/>
                <a:ahLst/>
                <a:cxnLst/>
                <a:rect l="l" t="t" r="r" b="b"/>
                <a:pathLst>
                  <a:path w="22573" h="29459" extrusionOk="0">
                    <a:moveTo>
                      <a:pt x="9781" y="0"/>
                    </a:moveTo>
                    <a:cubicBezTo>
                      <a:pt x="9400" y="0"/>
                      <a:pt x="9070" y="444"/>
                      <a:pt x="9258" y="903"/>
                    </a:cubicBezTo>
                    <a:cubicBezTo>
                      <a:pt x="9454" y="1543"/>
                      <a:pt x="9559" y="2206"/>
                      <a:pt x="9572" y="2874"/>
                    </a:cubicBezTo>
                    <a:cubicBezTo>
                      <a:pt x="9604" y="3408"/>
                      <a:pt x="9546" y="3942"/>
                      <a:pt x="9396" y="4456"/>
                    </a:cubicBezTo>
                    <a:cubicBezTo>
                      <a:pt x="9228" y="5036"/>
                      <a:pt x="9059" y="5548"/>
                      <a:pt x="8902" y="5962"/>
                    </a:cubicBezTo>
                    <a:lnTo>
                      <a:pt x="0" y="19917"/>
                    </a:lnTo>
                    <a:lnTo>
                      <a:pt x="3861" y="29458"/>
                    </a:lnTo>
                    <a:lnTo>
                      <a:pt x="14921" y="11369"/>
                    </a:lnTo>
                    <a:cubicBezTo>
                      <a:pt x="16851" y="10120"/>
                      <a:pt x="18054" y="9084"/>
                      <a:pt x="19363" y="8334"/>
                    </a:cubicBezTo>
                    <a:cubicBezTo>
                      <a:pt x="20974" y="7410"/>
                      <a:pt x="21572" y="6916"/>
                      <a:pt x="21381" y="6631"/>
                    </a:cubicBezTo>
                    <a:cubicBezTo>
                      <a:pt x="21299" y="6509"/>
                      <a:pt x="21254" y="6439"/>
                      <a:pt x="21133" y="6439"/>
                    </a:cubicBezTo>
                    <a:cubicBezTo>
                      <a:pt x="20869" y="6439"/>
                      <a:pt x="20243" y="6775"/>
                      <a:pt x="18072" y="7637"/>
                    </a:cubicBezTo>
                    <a:lnTo>
                      <a:pt x="18072" y="7637"/>
                    </a:lnTo>
                    <a:cubicBezTo>
                      <a:pt x="18072" y="7637"/>
                      <a:pt x="22572" y="5798"/>
                      <a:pt x="21288" y="5432"/>
                    </a:cubicBezTo>
                    <a:cubicBezTo>
                      <a:pt x="21258" y="5424"/>
                      <a:pt x="21219" y="5420"/>
                      <a:pt x="21173" y="5420"/>
                    </a:cubicBezTo>
                    <a:cubicBezTo>
                      <a:pt x="20872" y="5420"/>
                      <a:pt x="20251" y="5590"/>
                      <a:pt x="19576" y="5809"/>
                    </a:cubicBezTo>
                    <a:lnTo>
                      <a:pt x="19576" y="5809"/>
                    </a:lnTo>
                    <a:cubicBezTo>
                      <a:pt x="20677" y="5287"/>
                      <a:pt x="21060" y="4839"/>
                      <a:pt x="20956" y="4531"/>
                    </a:cubicBezTo>
                    <a:cubicBezTo>
                      <a:pt x="20919" y="4427"/>
                      <a:pt x="20779" y="4382"/>
                      <a:pt x="20568" y="4382"/>
                    </a:cubicBezTo>
                    <a:cubicBezTo>
                      <a:pt x="19724" y="4382"/>
                      <a:pt x="17752" y="5089"/>
                      <a:pt x="16761" y="5465"/>
                    </a:cubicBezTo>
                    <a:lnTo>
                      <a:pt x="16761" y="5465"/>
                    </a:lnTo>
                    <a:cubicBezTo>
                      <a:pt x="17780" y="5064"/>
                      <a:pt x="19802" y="4251"/>
                      <a:pt x="20207" y="3950"/>
                    </a:cubicBezTo>
                    <a:cubicBezTo>
                      <a:pt x="20753" y="3543"/>
                      <a:pt x="19933" y="3368"/>
                      <a:pt x="19224" y="3368"/>
                    </a:cubicBezTo>
                    <a:cubicBezTo>
                      <a:pt x="18421" y="3421"/>
                      <a:pt x="13827" y="4386"/>
                      <a:pt x="12484" y="4595"/>
                    </a:cubicBezTo>
                    <a:cubicBezTo>
                      <a:pt x="12412" y="4615"/>
                      <a:pt x="12340" y="4625"/>
                      <a:pt x="12269" y="4625"/>
                    </a:cubicBezTo>
                    <a:cubicBezTo>
                      <a:pt x="11874" y="4625"/>
                      <a:pt x="11521" y="4330"/>
                      <a:pt x="11473" y="3915"/>
                    </a:cubicBezTo>
                    <a:cubicBezTo>
                      <a:pt x="11537" y="1944"/>
                      <a:pt x="10531" y="380"/>
                      <a:pt x="10060" y="84"/>
                    </a:cubicBezTo>
                    <a:cubicBezTo>
                      <a:pt x="9968" y="26"/>
                      <a:pt x="9873" y="0"/>
                      <a:pt x="9781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7" name="Google Shape;847;p10"/>
              <p:cNvSpPr/>
              <p:nvPr/>
            </p:nvSpPr>
            <p:spPr>
              <a:xfrm>
                <a:off x="-3068850" y="1021913"/>
                <a:ext cx="107275" cy="45950"/>
              </a:xfrm>
              <a:custGeom>
                <a:avLst/>
                <a:gdLst/>
                <a:ahLst/>
                <a:cxnLst/>
                <a:rect l="l" t="t" r="r" b="b"/>
                <a:pathLst>
                  <a:path w="4291" h="1838" extrusionOk="0">
                    <a:moveTo>
                      <a:pt x="4291" y="0"/>
                    </a:moveTo>
                    <a:lnTo>
                      <a:pt x="4291" y="0"/>
                    </a:lnTo>
                    <a:cubicBezTo>
                      <a:pt x="3527" y="163"/>
                      <a:pt x="2786" y="424"/>
                      <a:pt x="2088" y="774"/>
                    </a:cubicBezTo>
                    <a:cubicBezTo>
                      <a:pt x="1348" y="1036"/>
                      <a:pt x="647" y="1393"/>
                      <a:pt x="0" y="1838"/>
                    </a:cubicBezTo>
                    <a:cubicBezTo>
                      <a:pt x="765" y="1674"/>
                      <a:pt x="1506" y="1412"/>
                      <a:pt x="2204" y="1058"/>
                    </a:cubicBezTo>
                    <a:cubicBezTo>
                      <a:pt x="2943" y="799"/>
                      <a:pt x="3645" y="444"/>
                      <a:pt x="4291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8" name="Google Shape;848;p10"/>
              <p:cNvSpPr/>
              <p:nvPr/>
            </p:nvSpPr>
            <p:spPr>
              <a:xfrm>
                <a:off x="-3084100" y="996763"/>
                <a:ext cx="117175" cy="41900"/>
              </a:xfrm>
              <a:custGeom>
                <a:avLst/>
                <a:gdLst/>
                <a:ahLst/>
                <a:cxnLst/>
                <a:rect l="l" t="t" r="r" b="b"/>
                <a:pathLst>
                  <a:path w="4687" h="1676" extrusionOk="0">
                    <a:moveTo>
                      <a:pt x="4687" y="0"/>
                    </a:moveTo>
                    <a:lnTo>
                      <a:pt x="4687" y="0"/>
                    </a:lnTo>
                    <a:cubicBezTo>
                      <a:pt x="3862" y="130"/>
                      <a:pt x="3057" y="363"/>
                      <a:pt x="2291" y="692"/>
                    </a:cubicBezTo>
                    <a:cubicBezTo>
                      <a:pt x="1488" y="922"/>
                      <a:pt x="719" y="1252"/>
                      <a:pt x="0" y="1675"/>
                    </a:cubicBezTo>
                    <a:cubicBezTo>
                      <a:pt x="824" y="1545"/>
                      <a:pt x="1629" y="1313"/>
                      <a:pt x="2396" y="983"/>
                    </a:cubicBezTo>
                    <a:cubicBezTo>
                      <a:pt x="3196" y="750"/>
                      <a:pt x="3966" y="421"/>
                      <a:pt x="4687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9" name="Google Shape;849;p10"/>
              <p:cNvSpPr/>
              <p:nvPr/>
            </p:nvSpPr>
            <p:spPr>
              <a:xfrm>
                <a:off x="-3099800" y="970163"/>
                <a:ext cx="111350" cy="38250"/>
              </a:xfrm>
              <a:custGeom>
                <a:avLst/>
                <a:gdLst/>
                <a:ahLst/>
                <a:cxnLst/>
                <a:rect l="l" t="t" r="r" b="b"/>
                <a:pathLst>
                  <a:path w="4454" h="1530" extrusionOk="0">
                    <a:moveTo>
                      <a:pt x="4453" y="1"/>
                    </a:moveTo>
                    <a:lnTo>
                      <a:pt x="4453" y="1"/>
                    </a:lnTo>
                    <a:cubicBezTo>
                      <a:pt x="3669" y="104"/>
                      <a:pt x="2903" y="312"/>
                      <a:pt x="2175" y="617"/>
                    </a:cubicBezTo>
                    <a:cubicBezTo>
                      <a:pt x="1413" y="826"/>
                      <a:pt x="682" y="1133"/>
                      <a:pt x="0" y="1530"/>
                    </a:cubicBezTo>
                    <a:cubicBezTo>
                      <a:pt x="783" y="1423"/>
                      <a:pt x="1549" y="1214"/>
                      <a:pt x="2279" y="907"/>
                    </a:cubicBezTo>
                    <a:cubicBezTo>
                      <a:pt x="3040" y="702"/>
                      <a:pt x="3771" y="397"/>
                      <a:pt x="4453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0" name="Google Shape;850;p10"/>
              <p:cNvSpPr/>
              <p:nvPr/>
            </p:nvSpPr>
            <p:spPr>
              <a:xfrm>
                <a:off x="-4446775" y="731763"/>
                <a:ext cx="721900" cy="1155225"/>
              </a:xfrm>
              <a:custGeom>
                <a:avLst/>
                <a:gdLst/>
                <a:ahLst/>
                <a:cxnLst/>
                <a:rect l="l" t="t" r="r" b="b"/>
                <a:pathLst>
                  <a:path w="28876" h="46209" extrusionOk="0">
                    <a:moveTo>
                      <a:pt x="19823" y="0"/>
                    </a:moveTo>
                    <a:lnTo>
                      <a:pt x="8775" y="128"/>
                    </a:lnTo>
                    <a:lnTo>
                      <a:pt x="0" y="2262"/>
                    </a:lnTo>
                    <a:cubicBezTo>
                      <a:pt x="0" y="2262"/>
                      <a:pt x="466" y="18723"/>
                      <a:pt x="466" y="18979"/>
                    </a:cubicBezTo>
                    <a:cubicBezTo>
                      <a:pt x="466" y="19235"/>
                      <a:pt x="5374" y="34580"/>
                      <a:pt x="5374" y="34580"/>
                    </a:cubicBezTo>
                    <a:lnTo>
                      <a:pt x="5135" y="46208"/>
                    </a:lnTo>
                    <a:lnTo>
                      <a:pt x="28876" y="38412"/>
                    </a:lnTo>
                    <a:lnTo>
                      <a:pt x="28765" y="23108"/>
                    </a:lnTo>
                    <a:lnTo>
                      <a:pt x="28765" y="1832"/>
                    </a:lnTo>
                    <a:lnTo>
                      <a:pt x="198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1" name="Google Shape;851;p10"/>
              <p:cNvSpPr/>
              <p:nvPr/>
            </p:nvSpPr>
            <p:spPr>
              <a:xfrm>
                <a:off x="-4931700" y="788163"/>
                <a:ext cx="587025" cy="1066575"/>
              </a:xfrm>
              <a:custGeom>
                <a:avLst/>
                <a:gdLst/>
                <a:ahLst/>
                <a:cxnLst/>
                <a:rect l="l" t="t" r="r" b="b"/>
                <a:pathLst>
                  <a:path w="23481" h="42663" extrusionOk="0">
                    <a:moveTo>
                      <a:pt x="19397" y="1"/>
                    </a:moveTo>
                    <a:cubicBezTo>
                      <a:pt x="19397" y="1"/>
                      <a:pt x="16299" y="1367"/>
                      <a:pt x="15048" y="2384"/>
                    </a:cubicBezTo>
                    <a:cubicBezTo>
                      <a:pt x="14211" y="3064"/>
                      <a:pt x="6908" y="16135"/>
                      <a:pt x="2168" y="24764"/>
                    </a:cubicBezTo>
                    <a:cubicBezTo>
                      <a:pt x="0" y="28703"/>
                      <a:pt x="1436" y="33654"/>
                      <a:pt x="5375" y="35821"/>
                    </a:cubicBezTo>
                    <a:cubicBezTo>
                      <a:pt x="5491" y="35885"/>
                      <a:pt x="5608" y="35946"/>
                      <a:pt x="5727" y="36005"/>
                    </a:cubicBezTo>
                    <a:lnTo>
                      <a:pt x="19362" y="42662"/>
                    </a:lnTo>
                    <a:lnTo>
                      <a:pt x="23480" y="31231"/>
                    </a:lnTo>
                    <a:lnTo>
                      <a:pt x="15676" y="27016"/>
                    </a:lnTo>
                    <a:lnTo>
                      <a:pt x="21572" y="16753"/>
                    </a:lnTo>
                    <a:lnTo>
                      <a:pt x="1939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" name="Google Shape;852;p10"/>
              <p:cNvSpPr/>
              <p:nvPr/>
            </p:nvSpPr>
            <p:spPr>
              <a:xfrm>
                <a:off x="-4574550" y="1692013"/>
                <a:ext cx="185500" cy="162725"/>
              </a:xfrm>
              <a:custGeom>
                <a:avLst/>
                <a:gdLst/>
                <a:ahLst/>
                <a:cxnLst/>
                <a:rect l="l" t="t" r="r" b="b"/>
                <a:pathLst>
                  <a:path w="7420" h="6509" extrusionOk="0">
                    <a:moveTo>
                      <a:pt x="7420" y="1"/>
                    </a:moveTo>
                    <a:lnTo>
                      <a:pt x="0" y="1874"/>
                    </a:lnTo>
                    <a:lnTo>
                      <a:pt x="0" y="6130"/>
                    </a:lnTo>
                    <a:lnTo>
                      <a:pt x="5077" y="6508"/>
                    </a:lnTo>
                    <a:lnTo>
                      <a:pt x="74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p10"/>
              <p:cNvSpPr/>
              <p:nvPr/>
            </p:nvSpPr>
            <p:spPr>
              <a:xfrm>
                <a:off x="-4573525" y="1206063"/>
                <a:ext cx="168375" cy="255200"/>
              </a:xfrm>
              <a:custGeom>
                <a:avLst/>
                <a:gdLst/>
                <a:ahLst/>
                <a:cxnLst/>
                <a:rect l="l" t="t" r="r" b="b"/>
                <a:pathLst>
                  <a:path w="6735" h="10208" extrusionOk="0">
                    <a:moveTo>
                      <a:pt x="6734" y="1"/>
                    </a:moveTo>
                    <a:cubicBezTo>
                      <a:pt x="4728" y="124"/>
                      <a:pt x="3047" y="1681"/>
                      <a:pt x="2181" y="3490"/>
                    </a:cubicBezTo>
                    <a:cubicBezTo>
                      <a:pt x="1315" y="5299"/>
                      <a:pt x="1123" y="7346"/>
                      <a:pt x="942" y="9340"/>
                    </a:cubicBezTo>
                    <a:lnTo>
                      <a:pt x="0" y="10112"/>
                    </a:lnTo>
                    <a:cubicBezTo>
                      <a:pt x="486" y="10176"/>
                      <a:pt x="976" y="10208"/>
                      <a:pt x="1466" y="10208"/>
                    </a:cubicBezTo>
                    <a:cubicBezTo>
                      <a:pt x="1811" y="10208"/>
                      <a:pt x="2157" y="10192"/>
                      <a:pt x="2501" y="10160"/>
                    </a:cubicBezTo>
                    <a:cubicBezTo>
                      <a:pt x="3339" y="10078"/>
                      <a:pt x="4125" y="9718"/>
                      <a:pt x="4733" y="9136"/>
                    </a:cubicBezTo>
                    <a:cubicBezTo>
                      <a:pt x="5536" y="8299"/>
                      <a:pt x="5734" y="7072"/>
                      <a:pt x="5896" y="5927"/>
                    </a:cubicBezTo>
                    <a:lnTo>
                      <a:pt x="673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p10"/>
              <p:cNvSpPr/>
              <p:nvPr/>
            </p:nvSpPr>
            <p:spPr>
              <a:xfrm>
                <a:off x="-3807325" y="777563"/>
                <a:ext cx="629775" cy="923775"/>
              </a:xfrm>
              <a:custGeom>
                <a:avLst/>
                <a:gdLst/>
                <a:ahLst/>
                <a:cxnLst/>
                <a:rect l="l" t="t" r="r" b="b"/>
                <a:pathLst>
                  <a:path w="25191" h="36951" extrusionOk="0">
                    <a:moveTo>
                      <a:pt x="3187" y="0"/>
                    </a:moveTo>
                    <a:lnTo>
                      <a:pt x="1" y="21752"/>
                    </a:lnTo>
                    <a:lnTo>
                      <a:pt x="6699" y="33474"/>
                    </a:lnTo>
                    <a:cubicBezTo>
                      <a:pt x="6872" y="33775"/>
                      <a:pt x="7066" y="34063"/>
                      <a:pt x="7281" y="34334"/>
                    </a:cubicBezTo>
                    <a:cubicBezTo>
                      <a:pt x="8645" y="36054"/>
                      <a:pt x="10663" y="36951"/>
                      <a:pt x="12700" y="36951"/>
                    </a:cubicBezTo>
                    <a:cubicBezTo>
                      <a:pt x="14203" y="36951"/>
                      <a:pt x="15716" y="36463"/>
                      <a:pt x="16986" y="35457"/>
                    </a:cubicBezTo>
                    <a:lnTo>
                      <a:pt x="24434" y="25334"/>
                    </a:lnTo>
                    <a:cubicBezTo>
                      <a:pt x="25190" y="16385"/>
                      <a:pt x="18923" y="13309"/>
                      <a:pt x="18923" y="13309"/>
                    </a:cubicBezTo>
                    <a:lnTo>
                      <a:pt x="12765" y="21752"/>
                    </a:lnTo>
                    <a:lnTo>
                      <a:pt x="318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" name="Google Shape;855;p10"/>
              <p:cNvSpPr/>
              <p:nvPr/>
            </p:nvSpPr>
            <p:spPr>
              <a:xfrm>
                <a:off x="-4333825" y="721363"/>
                <a:ext cx="418825" cy="425575"/>
              </a:xfrm>
              <a:custGeom>
                <a:avLst/>
                <a:gdLst/>
                <a:ahLst/>
                <a:cxnLst/>
                <a:rect l="l" t="t" r="r" b="b"/>
                <a:pathLst>
                  <a:path w="16753" h="17023" extrusionOk="0">
                    <a:moveTo>
                      <a:pt x="9786" y="1"/>
                    </a:moveTo>
                    <a:cubicBezTo>
                      <a:pt x="6902" y="1"/>
                      <a:pt x="3452" y="352"/>
                      <a:pt x="99" y="1556"/>
                    </a:cubicBezTo>
                    <a:cubicBezTo>
                      <a:pt x="1" y="1556"/>
                      <a:pt x="13898" y="17023"/>
                      <a:pt x="13898" y="17023"/>
                    </a:cubicBezTo>
                    <a:lnTo>
                      <a:pt x="16752" y="689"/>
                    </a:lnTo>
                    <a:cubicBezTo>
                      <a:pt x="16752" y="689"/>
                      <a:pt x="13824" y="1"/>
                      <a:pt x="9786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" name="Google Shape;856;p10"/>
              <p:cNvSpPr/>
              <p:nvPr/>
            </p:nvSpPr>
            <p:spPr>
              <a:xfrm>
                <a:off x="-4333975" y="760413"/>
                <a:ext cx="609100" cy="667675"/>
              </a:xfrm>
              <a:custGeom>
                <a:avLst/>
                <a:gdLst/>
                <a:ahLst/>
                <a:cxnLst/>
                <a:rect l="l" t="t" r="r" b="b"/>
                <a:pathLst>
                  <a:path w="24364" h="26707" extrusionOk="0">
                    <a:moveTo>
                      <a:pt x="0" y="1"/>
                    </a:moveTo>
                    <a:cubicBezTo>
                      <a:pt x="64" y="105"/>
                      <a:pt x="141" y="202"/>
                      <a:pt x="227" y="290"/>
                    </a:cubicBezTo>
                    <a:lnTo>
                      <a:pt x="919" y="1099"/>
                    </a:lnTo>
                    <a:lnTo>
                      <a:pt x="3489" y="4006"/>
                    </a:lnTo>
                    <a:lnTo>
                      <a:pt x="11967" y="13565"/>
                    </a:lnTo>
                    <a:cubicBezTo>
                      <a:pt x="15287" y="17286"/>
                      <a:pt x="18352" y="20613"/>
                      <a:pt x="20619" y="22968"/>
                    </a:cubicBezTo>
                    <a:cubicBezTo>
                      <a:pt x="21753" y="24147"/>
                      <a:pt x="22678" y="25089"/>
                      <a:pt x="23329" y="25735"/>
                    </a:cubicBezTo>
                    <a:cubicBezTo>
                      <a:pt x="23643" y="26031"/>
                      <a:pt x="23893" y="26276"/>
                      <a:pt x="24085" y="26468"/>
                    </a:cubicBezTo>
                    <a:cubicBezTo>
                      <a:pt x="24167" y="26559"/>
                      <a:pt x="24261" y="26638"/>
                      <a:pt x="24364" y="26707"/>
                    </a:cubicBezTo>
                    <a:cubicBezTo>
                      <a:pt x="24296" y="26597"/>
                      <a:pt x="24218" y="26493"/>
                      <a:pt x="24131" y="26398"/>
                    </a:cubicBezTo>
                    <a:lnTo>
                      <a:pt x="23416" y="25624"/>
                    </a:lnTo>
                    <a:lnTo>
                      <a:pt x="20769" y="22799"/>
                    </a:lnTo>
                    <a:cubicBezTo>
                      <a:pt x="18548" y="20404"/>
                      <a:pt x="15507" y="17060"/>
                      <a:pt x="12192" y="13338"/>
                    </a:cubicBezTo>
                    <a:cubicBezTo>
                      <a:pt x="8878" y="9617"/>
                      <a:pt x="5861" y="6245"/>
                      <a:pt x="3645" y="3838"/>
                    </a:cubicBezTo>
                    <a:cubicBezTo>
                      <a:pt x="2541" y="2634"/>
                      <a:pt x="1640" y="1669"/>
                      <a:pt x="1006" y="1006"/>
                    </a:cubicBezTo>
                    <a:lnTo>
                      <a:pt x="273" y="251"/>
                    </a:lnTo>
                    <a:cubicBezTo>
                      <a:pt x="189" y="160"/>
                      <a:pt x="98" y="76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" name="Google Shape;857;p10"/>
              <p:cNvSpPr/>
              <p:nvPr/>
            </p:nvSpPr>
            <p:spPr>
              <a:xfrm>
                <a:off x="-4463475" y="1070313"/>
                <a:ext cx="134050" cy="472900"/>
              </a:xfrm>
              <a:custGeom>
                <a:avLst/>
                <a:gdLst/>
                <a:ahLst/>
                <a:cxnLst/>
                <a:rect l="l" t="t" r="r" b="b"/>
                <a:pathLst>
                  <a:path w="5362" h="18916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6" y="258"/>
                      <a:pt x="57" y="513"/>
                      <a:pt x="122" y="762"/>
                    </a:cubicBezTo>
                    <a:cubicBezTo>
                      <a:pt x="215" y="1251"/>
                      <a:pt x="378" y="1955"/>
                      <a:pt x="588" y="2821"/>
                    </a:cubicBezTo>
                    <a:cubicBezTo>
                      <a:pt x="1012" y="4554"/>
                      <a:pt x="1698" y="6938"/>
                      <a:pt x="2500" y="9514"/>
                    </a:cubicBezTo>
                    <a:cubicBezTo>
                      <a:pt x="3303" y="12090"/>
                      <a:pt x="4029" y="14450"/>
                      <a:pt x="4530" y="16159"/>
                    </a:cubicBezTo>
                    <a:lnTo>
                      <a:pt x="5112" y="18182"/>
                    </a:lnTo>
                    <a:cubicBezTo>
                      <a:pt x="5173" y="18433"/>
                      <a:pt x="5257" y="18679"/>
                      <a:pt x="5362" y="18915"/>
                    </a:cubicBezTo>
                    <a:cubicBezTo>
                      <a:pt x="5356" y="18657"/>
                      <a:pt x="5323" y="18399"/>
                      <a:pt x="5262" y="18148"/>
                    </a:cubicBezTo>
                    <a:cubicBezTo>
                      <a:pt x="5158" y="17665"/>
                      <a:pt x="4984" y="16962"/>
                      <a:pt x="4762" y="16101"/>
                    </a:cubicBezTo>
                    <a:cubicBezTo>
                      <a:pt x="4315" y="14380"/>
                      <a:pt x="3635" y="12013"/>
                      <a:pt x="2809" y="9426"/>
                    </a:cubicBezTo>
                    <a:cubicBezTo>
                      <a:pt x="1983" y="6839"/>
                      <a:pt x="1296" y="4478"/>
                      <a:pt x="820" y="2769"/>
                    </a:cubicBezTo>
                    <a:cubicBezTo>
                      <a:pt x="570" y="1955"/>
                      <a:pt x="384" y="1274"/>
                      <a:pt x="238" y="739"/>
                    </a:cubicBezTo>
                    <a:cubicBezTo>
                      <a:pt x="188" y="485"/>
                      <a:pt x="107" y="237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" name="Google Shape;858;p10"/>
              <p:cNvSpPr/>
              <p:nvPr/>
            </p:nvSpPr>
            <p:spPr>
              <a:xfrm>
                <a:off x="-4700700" y="1396113"/>
                <a:ext cx="16937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6775" h="2425" extrusionOk="0">
                    <a:moveTo>
                      <a:pt x="1604" y="0"/>
                    </a:moveTo>
                    <a:cubicBezTo>
                      <a:pt x="1216" y="0"/>
                      <a:pt x="836" y="125"/>
                      <a:pt x="524" y="359"/>
                    </a:cubicBezTo>
                    <a:cubicBezTo>
                      <a:pt x="270" y="536"/>
                      <a:pt x="94" y="802"/>
                      <a:pt x="29" y="1104"/>
                    </a:cubicBezTo>
                    <a:cubicBezTo>
                      <a:pt x="1" y="1313"/>
                      <a:pt x="59" y="1424"/>
                      <a:pt x="59" y="1424"/>
                    </a:cubicBezTo>
                    <a:cubicBezTo>
                      <a:pt x="81" y="1424"/>
                      <a:pt x="81" y="1307"/>
                      <a:pt x="146" y="1116"/>
                    </a:cubicBezTo>
                    <a:cubicBezTo>
                      <a:pt x="245" y="873"/>
                      <a:pt x="420" y="668"/>
                      <a:pt x="645" y="535"/>
                    </a:cubicBezTo>
                    <a:cubicBezTo>
                      <a:pt x="909" y="363"/>
                      <a:pt x="1214" y="273"/>
                      <a:pt x="1524" y="273"/>
                    </a:cubicBezTo>
                    <a:cubicBezTo>
                      <a:pt x="1603" y="273"/>
                      <a:pt x="1683" y="278"/>
                      <a:pt x="1762" y="290"/>
                    </a:cubicBezTo>
                    <a:cubicBezTo>
                      <a:pt x="2251" y="383"/>
                      <a:pt x="2718" y="566"/>
                      <a:pt x="3140" y="831"/>
                    </a:cubicBezTo>
                    <a:cubicBezTo>
                      <a:pt x="4252" y="1566"/>
                      <a:pt x="5481" y="2105"/>
                      <a:pt x="6774" y="2424"/>
                    </a:cubicBezTo>
                    <a:cubicBezTo>
                      <a:pt x="6774" y="2342"/>
                      <a:pt x="5153" y="1727"/>
                      <a:pt x="3286" y="563"/>
                    </a:cubicBezTo>
                    <a:cubicBezTo>
                      <a:pt x="2833" y="279"/>
                      <a:pt x="2326" y="91"/>
                      <a:pt x="1797" y="11"/>
                    </a:cubicBezTo>
                    <a:cubicBezTo>
                      <a:pt x="1733" y="4"/>
                      <a:pt x="1668" y="0"/>
                      <a:pt x="16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p10"/>
              <p:cNvSpPr/>
              <p:nvPr/>
            </p:nvSpPr>
            <p:spPr>
              <a:xfrm>
                <a:off x="-4576325" y="1533163"/>
                <a:ext cx="158825" cy="308475"/>
              </a:xfrm>
              <a:custGeom>
                <a:avLst/>
                <a:gdLst/>
                <a:ahLst/>
                <a:cxnLst/>
                <a:rect l="l" t="t" r="r" b="b"/>
                <a:pathLst>
                  <a:path w="6353" h="12339" extrusionOk="0">
                    <a:moveTo>
                      <a:pt x="6311" y="0"/>
                    </a:moveTo>
                    <a:cubicBezTo>
                      <a:pt x="6133" y="84"/>
                      <a:pt x="5969" y="194"/>
                      <a:pt x="5823" y="325"/>
                    </a:cubicBezTo>
                    <a:cubicBezTo>
                      <a:pt x="5446" y="663"/>
                      <a:pt x="5089" y="1023"/>
                      <a:pt x="4752" y="1401"/>
                    </a:cubicBezTo>
                    <a:cubicBezTo>
                      <a:pt x="2498" y="3904"/>
                      <a:pt x="949" y="6960"/>
                      <a:pt x="264" y="10256"/>
                    </a:cubicBezTo>
                    <a:cubicBezTo>
                      <a:pt x="155" y="10752"/>
                      <a:pt x="78" y="11253"/>
                      <a:pt x="32" y="11757"/>
                    </a:cubicBezTo>
                    <a:cubicBezTo>
                      <a:pt x="1" y="11950"/>
                      <a:pt x="1" y="12146"/>
                      <a:pt x="32" y="12338"/>
                    </a:cubicBezTo>
                    <a:cubicBezTo>
                      <a:pt x="32" y="12338"/>
                      <a:pt x="32" y="12338"/>
                      <a:pt x="32" y="12338"/>
                    </a:cubicBezTo>
                    <a:cubicBezTo>
                      <a:pt x="85" y="12338"/>
                      <a:pt x="190" y="11555"/>
                      <a:pt x="496" y="10327"/>
                    </a:cubicBezTo>
                    <a:cubicBezTo>
                      <a:pt x="1300" y="7103"/>
                      <a:pt x="2830" y="4106"/>
                      <a:pt x="4968" y="1564"/>
                    </a:cubicBezTo>
                    <a:cubicBezTo>
                      <a:pt x="5782" y="582"/>
                      <a:pt x="6352" y="41"/>
                      <a:pt x="631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" name="Google Shape;860;p10"/>
              <p:cNvSpPr/>
              <p:nvPr/>
            </p:nvSpPr>
            <p:spPr>
              <a:xfrm>
                <a:off x="-3747425" y="913038"/>
                <a:ext cx="47125" cy="549775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199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9" y="295"/>
                      <a:pt x="68" y="587"/>
                      <a:pt x="145" y="872"/>
                    </a:cubicBezTo>
                    <a:cubicBezTo>
                      <a:pt x="274" y="1453"/>
                      <a:pt x="436" y="2256"/>
                      <a:pt x="629" y="3198"/>
                    </a:cubicBezTo>
                    <a:cubicBezTo>
                      <a:pt x="1197" y="5753"/>
                      <a:pt x="1516" y="8357"/>
                      <a:pt x="1582" y="10972"/>
                    </a:cubicBezTo>
                    <a:cubicBezTo>
                      <a:pt x="1543" y="13588"/>
                      <a:pt x="1282" y="16197"/>
                      <a:pt x="803" y="18770"/>
                    </a:cubicBezTo>
                    <a:lnTo>
                      <a:pt x="402" y="21125"/>
                    </a:lnTo>
                    <a:cubicBezTo>
                      <a:pt x="340" y="21410"/>
                      <a:pt x="300" y="21700"/>
                      <a:pt x="286" y="21990"/>
                    </a:cubicBezTo>
                    <a:cubicBezTo>
                      <a:pt x="392" y="21718"/>
                      <a:pt x="469" y="21436"/>
                      <a:pt x="518" y="21148"/>
                    </a:cubicBezTo>
                    <a:cubicBezTo>
                      <a:pt x="646" y="20607"/>
                      <a:pt x="821" y="19810"/>
                      <a:pt x="1012" y="18822"/>
                    </a:cubicBezTo>
                    <a:cubicBezTo>
                      <a:pt x="1556" y="16244"/>
                      <a:pt x="1848" y="13619"/>
                      <a:pt x="1884" y="10984"/>
                    </a:cubicBezTo>
                    <a:cubicBezTo>
                      <a:pt x="1826" y="8347"/>
                      <a:pt x="1475" y="5723"/>
                      <a:pt x="838" y="3164"/>
                    </a:cubicBezTo>
                    <a:cubicBezTo>
                      <a:pt x="605" y="2169"/>
                      <a:pt x="402" y="1378"/>
                      <a:pt x="257" y="838"/>
                    </a:cubicBezTo>
                    <a:cubicBezTo>
                      <a:pt x="196" y="551"/>
                      <a:pt x="110" y="272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" name="Google Shape;861;p10"/>
              <p:cNvSpPr/>
              <p:nvPr/>
            </p:nvSpPr>
            <p:spPr>
              <a:xfrm>
                <a:off x="-3495325" y="1337213"/>
                <a:ext cx="14550" cy="15802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321" extrusionOk="0">
                    <a:moveTo>
                      <a:pt x="506" y="1"/>
                    </a:moveTo>
                    <a:cubicBezTo>
                      <a:pt x="280" y="1037"/>
                      <a:pt x="157" y="2091"/>
                      <a:pt x="139" y="3152"/>
                    </a:cubicBezTo>
                    <a:cubicBezTo>
                      <a:pt x="19" y="4204"/>
                      <a:pt x="0" y="5264"/>
                      <a:pt x="81" y="6320"/>
                    </a:cubicBezTo>
                    <a:cubicBezTo>
                      <a:pt x="299" y="5284"/>
                      <a:pt x="419" y="4228"/>
                      <a:pt x="442" y="3169"/>
                    </a:cubicBezTo>
                    <a:cubicBezTo>
                      <a:pt x="560" y="2118"/>
                      <a:pt x="582" y="1057"/>
                      <a:pt x="5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" name="Google Shape;862;p10"/>
              <p:cNvSpPr/>
              <p:nvPr/>
            </p:nvSpPr>
            <p:spPr>
              <a:xfrm>
                <a:off x="-3495075" y="1309438"/>
                <a:ext cx="70825" cy="179275"/>
              </a:xfrm>
              <a:custGeom>
                <a:avLst/>
                <a:gdLst/>
                <a:ahLst/>
                <a:cxnLst/>
                <a:rect l="l" t="t" r="r" b="b"/>
                <a:pathLst>
                  <a:path w="2833" h="717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32" y="1246"/>
                      <a:pt x="760" y="2462"/>
                      <a:pt x="1281" y="3640"/>
                    </a:cubicBezTo>
                    <a:cubicBezTo>
                      <a:pt x="1705" y="4855"/>
                      <a:pt x="2225" y="6036"/>
                      <a:pt x="2833" y="7170"/>
                    </a:cubicBezTo>
                    <a:cubicBezTo>
                      <a:pt x="2508" y="5924"/>
                      <a:pt x="2082" y="4706"/>
                      <a:pt x="1559" y="3530"/>
                    </a:cubicBezTo>
                    <a:cubicBezTo>
                      <a:pt x="1137" y="2314"/>
                      <a:pt x="615" y="1133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" name="Google Shape;863;p10"/>
              <p:cNvSpPr/>
              <p:nvPr/>
            </p:nvSpPr>
            <p:spPr>
              <a:xfrm>
                <a:off x="-3431100" y="1239113"/>
                <a:ext cx="137475" cy="311525"/>
              </a:xfrm>
              <a:custGeom>
                <a:avLst/>
                <a:gdLst/>
                <a:ahLst/>
                <a:cxnLst/>
                <a:rect l="l" t="t" r="r" b="b"/>
                <a:pathLst>
                  <a:path w="5499" h="12461" extrusionOk="0">
                    <a:moveTo>
                      <a:pt x="35" y="0"/>
                    </a:moveTo>
                    <a:lnTo>
                      <a:pt x="35" y="0"/>
                    </a:lnTo>
                    <a:cubicBezTo>
                      <a:pt x="1" y="41"/>
                      <a:pt x="599" y="564"/>
                      <a:pt x="1466" y="1494"/>
                    </a:cubicBezTo>
                    <a:cubicBezTo>
                      <a:pt x="2594" y="2704"/>
                      <a:pt x="3522" y="4088"/>
                      <a:pt x="4210" y="5593"/>
                    </a:cubicBezTo>
                    <a:cubicBezTo>
                      <a:pt x="4862" y="7111"/>
                      <a:pt x="5223" y="8738"/>
                      <a:pt x="5274" y="10390"/>
                    </a:cubicBezTo>
                    <a:cubicBezTo>
                      <a:pt x="5315" y="11664"/>
                      <a:pt x="5221" y="12461"/>
                      <a:pt x="5274" y="12461"/>
                    </a:cubicBezTo>
                    <a:cubicBezTo>
                      <a:pt x="5341" y="12284"/>
                      <a:pt x="5378" y="12097"/>
                      <a:pt x="5385" y="11909"/>
                    </a:cubicBezTo>
                    <a:cubicBezTo>
                      <a:pt x="5453" y="11406"/>
                      <a:pt x="5488" y="10899"/>
                      <a:pt x="5489" y="10391"/>
                    </a:cubicBezTo>
                    <a:cubicBezTo>
                      <a:pt x="5499" y="8700"/>
                      <a:pt x="5158" y="7025"/>
                      <a:pt x="4489" y="5471"/>
                    </a:cubicBezTo>
                    <a:cubicBezTo>
                      <a:pt x="3561" y="3476"/>
                      <a:pt x="2193" y="1717"/>
                      <a:pt x="488" y="325"/>
                    </a:cubicBezTo>
                    <a:cubicBezTo>
                      <a:pt x="355" y="195"/>
                      <a:pt x="202" y="85"/>
                      <a:pt x="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p10"/>
              <p:cNvSpPr/>
              <p:nvPr/>
            </p:nvSpPr>
            <p:spPr>
              <a:xfrm>
                <a:off x="-4601275" y="876688"/>
                <a:ext cx="378875" cy="131575"/>
              </a:xfrm>
              <a:custGeom>
                <a:avLst/>
                <a:gdLst/>
                <a:ahLst/>
                <a:cxnLst/>
                <a:rect l="l" t="t" r="r" b="b"/>
                <a:pathLst>
                  <a:path w="15155" h="5263" extrusionOk="0">
                    <a:moveTo>
                      <a:pt x="12698" y="0"/>
                    </a:moveTo>
                    <a:cubicBezTo>
                      <a:pt x="12677" y="0"/>
                      <a:pt x="12656" y="1"/>
                      <a:pt x="12635" y="1"/>
                    </a:cubicBezTo>
                    <a:cubicBezTo>
                      <a:pt x="12620" y="1"/>
                      <a:pt x="12606" y="1"/>
                      <a:pt x="12591" y="1"/>
                    </a:cubicBezTo>
                    <a:cubicBezTo>
                      <a:pt x="11607" y="1"/>
                      <a:pt x="10650" y="330"/>
                      <a:pt x="9873" y="937"/>
                    </a:cubicBezTo>
                    <a:cubicBezTo>
                      <a:pt x="8972" y="1640"/>
                      <a:pt x="8403" y="2750"/>
                      <a:pt x="7611" y="3687"/>
                    </a:cubicBezTo>
                    <a:cubicBezTo>
                      <a:pt x="7241" y="4144"/>
                      <a:pt x="6766" y="4507"/>
                      <a:pt x="6228" y="4745"/>
                    </a:cubicBezTo>
                    <a:cubicBezTo>
                      <a:pt x="5832" y="4898"/>
                      <a:pt x="5412" y="4975"/>
                      <a:pt x="4991" y="4975"/>
                    </a:cubicBezTo>
                    <a:cubicBezTo>
                      <a:pt x="4866" y="4975"/>
                      <a:pt x="4741" y="4968"/>
                      <a:pt x="4617" y="4955"/>
                    </a:cubicBezTo>
                    <a:cubicBezTo>
                      <a:pt x="3676" y="4835"/>
                      <a:pt x="2783" y="4471"/>
                      <a:pt x="2029" y="3897"/>
                    </a:cubicBezTo>
                    <a:cubicBezTo>
                      <a:pt x="1511" y="3513"/>
                      <a:pt x="1015" y="3100"/>
                      <a:pt x="547" y="2658"/>
                    </a:cubicBezTo>
                    <a:cubicBezTo>
                      <a:pt x="384" y="2481"/>
                      <a:pt x="200" y="2325"/>
                      <a:pt x="0" y="2193"/>
                    </a:cubicBezTo>
                    <a:lnTo>
                      <a:pt x="0" y="2193"/>
                    </a:lnTo>
                    <a:cubicBezTo>
                      <a:pt x="136" y="2390"/>
                      <a:pt x="292" y="2572"/>
                      <a:pt x="465" y="2739"/>
                    </a:cubicBezTo>
                    <a:cubicBezTo>
                      <a:pt x="906" y="3225"/>
                      <a:pt x="1388" y="3670"/>
                      <a:pt x="1906" y="4070"/>
                    </a:cubicBezTo>
                    <a:cubicBezTo>
                      <a:pt x="2676" y="4698"/>
                      <a:pt x="3603" y="5101"/>
                      <a:pt x="4587" y="5233"/>
                    </a:cubicBezTo>
                    <a:cubicBezTo>
                      <a:pt x="4739" y="5253"/>
                      <a:pt x="4892" y="5262"/>
                      <a:pt x="5044" y="5262"/>
                    </a:cubicBezTo>
                    <a:cubicBezTo>
                      <a:pt x="5483" y="5262"/>
                      <a:pt x="5920" y="5182"/>
                      <a:pt x="6332" y="5025"/>
                    </a:cubicBezTo>
                    <a:cubicBezTo>
                      <a:pt x="6920" y="4766"/>
                      <a:pt x="7435" y="4367"/>
                      <a:pt x="7832" y="3861"/>
                    </a:cubicBezTo>
                    <a:cubicBezTo>
                      <a:pt x="8658" y="2879"/>
                      <a:pt x="9210" y="1797"/>
                      <a:pt x="10042" y="1134"/>
                    </a:cubicBezTo>
                    <a:cubicBezTo>
                      <a:pt x="10776" y="541"/>
                      <a:pt x="11686" y="209"/>
                      <a:pt x="12629" y="187"/>
                    </a:cubicBezTo>
                    <a:cubicBezTo>
                      <a:pt x="12687" y="184"/>
                      <a:pt x="12744" y="183"/>
                      <a:pt x="12801" y="183"/>
                    </a:cubicBezTo>
                    <a:cubicBezTo>
                      <a:pt x="13384" y="183"/>
                      <a:pt x="13961" y="295"/>
                      <a:pt x="14502" y="512"/>
                    </a:cubicBezTo>
                    <a:cubicBezTo>
                      <a:pt x="14920" y="692"/>
                      <a:pt x="15147" y="809"/>
                      <a:pt x="15147" y="809"/>
                    </a:cubicBezTo>
                    <a:cubicBezTo>
                      <a:pt x="15154" y="805"/>
                      <a:pt x="15110" y="773"/>
                      <a:pt x="15013" y="709"/>
                    </a:cubicBezTo>
                    <a:cubicBezTo>
                      <a:pt x="14869" y="603"/>
                      <a:pt x="14714" y="510"/>
                      <a:pt x="14554" y="431"/>
                    </a:cubicBezTo>
                    <a:cubicBezTo>
                      <a:pt x="13976" y="147"/>
                      <a:pt x="13341" y="0"/>
                      <a:pt x="126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" name="Google Shape;865;p10"/>
              <p:cNvSpPr/>
              <p:nvPr/>
            </p:nvSpPr>
            <p:spPr>
              <a:xfrm>
                <a:off x="-4730075" y="1134438"/>
                <a:ext cx="293650" cy="256300"/>
              </a:xfrm>
              <a:custGeom>
                <a:avLst/>
                <a:gdLst/>
                <a:ahLst/>
                <a:cxnLst/>
                <a:rect l="l" t="t" r="r" b="b"/>
                <a:pathLst>
                  <a:path w="11746" h="10252" extrusionOk="0">
                    <a:moveTo>
                      <a:pt x="452" y="1"/>
                    </a:moveTo>
                    <a:cubicBezTo>
                      <a:pt x="300" y="1"/>
                      <a:pt x="149" y="16"/>
                      <a:pt x="0" y="47"/>
                    </a:cubicBezTo>
                    <a:cubicBezTo>
                      <a:pt x="814" y="120"/>
                      <a:pt x="1617" y="290"/>
                      <a:pt x="2391" y="552"/>
                    </a:cubicBezTo>
                    <a:cubicBezTo>
                      <a:pt x="3214" y="864"/>
                      <a:pt x="3975" y="1322"/>
                      <a:pt x="4635" y="1906"/>
                    </a:cubicBezTo>
                    <a:cubicBezTo>
                      <a:pt x="5437" y="2628"/>
                      <a:pt x="6056" y="3528"/>
                      <a:pt x="6443" y="4535"/>
                    </a:cubicBezTo>
                    <a:cubicBezTo>
                      <a:pt x="6885" y="5599"/>
                      <a:pt x="7163" y="6687"/>
                      <a:pt x="7606" y="7616"/>
                    </a:cubicBezTo>
                    <a:cubicBezTo>
                      <a:pt x="7976" y="8467"/>
                      <a:pt x="8581" y="9193"/>
                      <a:pt x="9350" y="9710"/>
                    </a:cubicBezTo>
                    <a:cubicBezTo>
                      <a:pt x="9840" y="10062"/>
                      <a:pt x="10427" y="10252"/>
                      <a:pt x="11029" y="10252"/>
                    </a:cubicBezTo>
                    <a:cubicBezTo>
                      <a:pt x="11051" y="10252"/>
                      <a:pt x="11073" y="10252"/>
                      <a:pt x="11095" y="10251"/>
                    </a:cubicBezTo>
                    <a:cubicBezTo>
                      <a:pt x="11263" y="10242"/>
                      <a:pt x="11429" y="10210"/>
                      <a:pt x="11589" y="10158"/>
                    </a:cubicBezTo>
                    <a:cubicBezTo>
                      <a:pt x="11643" y="10140"/>
                      <a:pt x="11696" y="10117"/>
                      <a:pt x="11746" y="10089"/>
                    </a:cubicBezTo>
                    <a:cubicBezTo>
                      <a:pt x="11745" y="10084"/>
                      <a:pt x="11739" y="10082"/>
                      <a:pt x="11727" y="10082"/>
                    </a:cubicBezTo>
                    <a:cubicBezTo>
                      <a:pt x="11673" y="10082"/>
                      <a:pt x="11506" y="10121"/>
                      <a:pt x="11230" y="10121"/>
                    </a:cubicBezTo>
                    <a:cubicBezTo>
                      <a:pt x="11180" y="10121"/>
                      <a:pt x="11128" y="10120"/>
                      <a:pt x="11072" y="10117"/>
                    </a:cubicBezTo>
                    <a:cubicBezTo>
                      <a:pt x="10482" y="10093"/>
                      <a:pt x="9914" y="9891"/>
                      <a:pt x="9443" y="9536"/>
                    </a:cubicBezTo>
                    <a:cubicBezTo>
                      <a:pt x="8736" y="9015"/>
                      <a:pt x="8183" y="8312"/>
                      <a:pt x="7844" y="7500"/>
                    </a:cubicBezTo>
                    <a:cubicBezTo>
                      <a:pt x="7431" y="6599"/>
                      <a:pt x="7163" y="5518"/>
                      <a:pt x="6728" y="4419"/>
                    </a:cubicBezTo>
                    <a:cubicBezTo>
                      <a:pt x="6320" y="3371"/>
                      <a:pt x="5666" y="2438"/>
                      <a:pt x="4821" y="1697"/>
                    </a:cubicBezTo>
                    <a:cubicBezTo>
                      <a:pt x="4129" y="1099"/>
                      <a:pt x="3327" y="641"/>
                      <a:pt x="2460" y="348"/>
                    </a:cubicBezTo>
                    <a:cubicBezTo>
                      <a:pt x="1883" y="147"/>
                      <a:pt x="1280" y="34"/>
                      <a:pt x="669" y="11"/>
                    </a:cubicBezTo>
                    <a:cubicBezTo>
                      <a:pt x="597" y="4"/>
                      <a:pt x="524" y="1"/>
                      <a:pt x="4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" name="Google Shape;866;p10"/>
              <p:cNvSpPr/>
              <p:nvPr/>
            </p:nvSpPr>
            <p:spPr>
              <a:xfrm>
                <a:off x="-4790700" y="1462688"/>
                <a:ext cx="259200" cy="229525"/>
              </a:xfrm>
              <a:custGeom>
                <a:avLst/>
                <a:gdLst/>
                <a:ahLst/>
                <a:cxnLst/>
                <a:rect l="l" t="t" r="r" b="b"/>
                <a:pathLst>
                  <a:path w="10368" h="9181" extrusionOk="0">
                    <a:moveTo>
                      <a:pt x="7886" y="1"/>
                    </a:moveTo>
                    <a:cubicBezTo>
                      <a:pt x="7102" y="1"/>
                      <a:pt x="6323" y="144"/>
                      <a:pt x="5588" y="423"/>
                    </a:cubicBezTo>
                    <a:cubicBezTo>
                      <a:pt x="5114" y="614"/>
                      <a:pt x="4674" y="881"/>
                      <a:pt x="4286" y="1214"/>
                    </a:cubicBezTo>
                    <a:cubicBezTo>
                      <a:pt x="3874" y="1578"/>
                      <a:pt x="3535" y="2019"/>
                      <a:pt x="3291" y="2511"/>
                    </a:cubicBezTo>
                    <a:cubicBezTo>
                      <a:pt x="2875" y="3460"/>
                      <a:pt x="2582" y="4459"/>
                      <a:pt x="2420" y="5482"/>
                    </a:cubicBezTo>
                    <a:cubicBezTo>
                      <a:pt x="2292" y="6297"/>
                      <a:pt x="2054" y="7092"/>
                      <a:pt x="1710" y="7843"/>
                    </a:cubicBezTo>
                    <a:cubicBezTo>
                      <a:pt x="1478" y="8340"/>
                      <a:pt x="1079" y="8742"/>
                      <a:pt x="582" y="8977"/>
                    </a:cubicBezTo>
                    <a:cubicBezTo>
                      <a:pt x="392" y="9036"/>
                      <a:pt x="198" y="9077"/>
                      <a:pt x="1" y="9099"/>
                    </a:cubicBezTo>
                    <a:cubicBezTo>
                      <a:pt x="39" y="9132"/>
                      <a:pt x="82" y="9157"/>
                      <a:pt x="129" y="9175"/>
                    </a:cubicBezTo>
                    <a:cubicBezTo>
                      <a:pt x="167" y="9178"/>
                      <a:pt x="205" y="9180"/>
                      <a:pt x="244" y="9180"/>
                    </a:cubicBezTo>
                    <a:cubicBezTo>
                      <a:pt x="364" y="9180"/>
                      <a:pt x="484" y="9163"/>
                      <a:pt x="600" y="9129"/>
                    </a:cubicBezTo>
                    <a:cubicBezTo>
                      <a:pt x="1154" y="8913"/>
                      <a:pt x="1608" y="8497"/>
                      <a:pt x="1874" y="7966"/>
                    </a:cubicBezTo>
                    <a:cubicBezTo>
                      <a:pt x="2256" y="7206"/>
                      <a:pt x="2524" y="6395"/>
                      <a:pt x="2670" y="5558"/>
                    </a:cubicBezTo>
                    <a:cubicBezTo>
                      <a:pt x="2841" y="4557"/>
                      <a:pt x="3134" y="3580"/>
                      <a:pt x="3542" y="2651"/>
                    </a:cubicBezTo>
                    <a:cubicBezTo>
                      <a:pt x="3989" y="1756"/>
                      <a:pt x="4748" y="1056"/>
                      <a:pt x="5677" y="685"/>
                    </a:cubicBezTo>
                    <a:cubicBezTo>
                      <a:pt x="6435" y="378"/>
                      <a:pt x="7245" y="220"/>
                      <a:pt x="8063" y="220"/>
                    </a:cubicBezTo>
                    <a:cubicBezTo>
                      <a:pt x="8066" y="220"/>
                      <a:pt x="8069" y="220"/>
                      <a:pt x="8072" y="220"/>
                    </a:cubicBezTo>
                    <a:cubicBezTo>
                      <a:pt x="9301" y="220"/>
                      <a:pt x="10131" y="370"/>
                      <a:pt x="10324" y="370"/>
                    </a:cubicBezTo>
                    <a:cubicBezTo>
                      <a:pt x="10353" y="370"/>
                      <a:pt x="10368" y="367"/>
                      <a:pt x="10368" y="359"/>
                    </a:cubicBezTo>
                    <a:cubicBezTo>
                      <a:pt x="10182" y="282"/>
                      <a:pt x="9986" y="227"/>
                      <a:pt x="9787" y="197"/>
                    </a:cubicBezTo>
                    <a:cubicBezTo>
                      <a:pt x="9229" y="85"/>
                      <a:pt x="8663" y="21"/>
                      <a:pt x="8095" y="4"/>
                    </a:cubicBezTo>
                    <a:cubicBezTo>
                      <a:pt x="8025" y="2"/>
                      <a:pt x="7956" y="1"/>
                      <a:pt x="78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" name="Google Shape;867;p10"/>
              <p:cNvSpPr/>
              <p:nvPr/>
            </p:nvSpPr>
            <p:spPr>
              <a:xfrm>
                <a:off x="-4552175" y="1689163"/>
                <a:ext cx="164900" cy="49875"/>
              </a:xfrm>
              <a:custGeom>
                <a:avLst/>
                <a:gdLst/>
                <a:ahLst/>
                <a:cxnLst/>
                <a:rect l="l" t="t" r="r" b="b"/>
                <a:pathLst>
                  <a:path w="6596" h="1995" extrusionOk="0">
                    <a:moveTo>
                      <a:pt x="5179" y="1"/>
                    </a:moveTo>
                    <a:cubicBezTo>
                      <a:pt x="4472" y="1"/>
                      <a:pt x="3766" y="111"/>
                      <a:pt x="3089" y="332"/>
                    </a:cubicBezTo>
                    <a:cubicBezTo>
                      <a:pt x="1930" y="601"/>
                      <a:pt x="864" y="1175"/>
                      <a:pt x="1" y="1994"/>
                    </a:cubicBezTo>
                    <a:cubicBezTo>
                      <a:pt x="1015" y="1443"/>
                      <a:pt x="2075" y="983"/>
                      <a:pt x="3171" y="622"/>
                    </a:cubicBezTo>
                    <a:cubicBezTo>
                      <a:pt x="4296" y="364"/>
                      <a:pt x="5441" y="207"/>
                      <a:pt x="6596" y="150"/>
                    </a:cubicBezTo>
                    <a:cubicBezTo>
                      <a:pt x="6128" y="50"/>
                      <a:pt x="5653" y="1"/>
                      <a:pt x="5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" name="Google Shape;868;p10"/>
              <p:cNvSpPr/>
              <p:nvPr/>
            </p:nvSpPr>
            <p:spPr>
              <a:xfrm>
                <a:off x="-4420575" y="1132513"/>
                <a:ext cx="410500" cy="153325"/>
              </a:xfrm>
              <a:custGeom>
                <a:avLst/>
                <a:gdLst/>
                <a:ahLst/>
                <a:cxnLst/>
                <a:rect l="l" t="t" r="r" b="b"/>
                <a:pathLst>
                  <a:path w="16420" h="6133" extrusionOk="0">
                    <a:moveTo>
                      <a:pt x="16419" y="1"/>
                    </a:moveTo>
                    <a:cubicBezTo>
                      <a:pt x="16186" y="19"/>
                      <a:pt x="15956" y="68"/>
                      <a:pt x="15735" y="147"/>
                    </a:cubicBezTo>
                    <a:cubicBezTo>
                      <a:pt x="15097" y="383"/>
                      <a:pt x="14497" y="709"/>
                      <a:pt x="13949" y="1112"/>
                    </a:cubicBezTo>
                    <a:cubicBezTo>
                      <a:pt x="13156" y="1717"/>
                      <a:pt x="12398" y="2370"/>
                      <a:pt x="11682" y="3066"/>
                    </a:cubicBezTo>
                    <a:cubicBezTo>
                      <a:pt x="10830" y="3918"/>
                      <a:pt x="9860" y="4647"/>
                      <a:pt x="8804" y="5228"/>
                    </a:cubicBezTo>
                    <a:cubicBezTo>
                      <a:pt x="8000" y="5626"/>
                      <a:pt x="7118" y="5830"/>
                      <a:pt x="6228" y="5830"/>
                    </a:cubicBezTo>
                    <a:cubicBezTo>
                      <a:pt x="5924" y="5830"/>
                      <a:pt x="5618" y="5806"/>
                      <a:pt x="5315" y="5758"/>
                    </a:cubicBezTo>
                    <a:cubicBezTo>
                      <a:pt x="4344" y="5611"/>
                      <a:pt x="3397" y="5339"/>
                      <a:pt x="2495" y="4949"/>
                    </a:cubicBezTo>
                    <a:cubicBezTo>
                      <a:pt x="1013" y="4294"/>
                      <a:pt x="114" y="3783"/>
                      <a:pt x="10" y="3783"/>
                    </a:cubicBezTo>
                    <a:cubicBezTo>
                      <a:pt x="5" y="3783"/>
                      <a:pt x="2" y="3784"/>
                      <a:pt x="1" y="3786"/>
                    </a:cubicBezTo>
                    <a:cubicBezTo>
                      <a:pt x="192" y="3944"/>
                      <a:pt x="401" y="4082"/>
                      <a:pt x="623" y="4193"/>
                    </a:cubicBezTo>
                    <a:cubicBezTo>
                      <a:pt x="1030" y="4432"/>
                      <a:pt x="1628" y="4775"/>
                      <a:pt x="2407" y="5135"/>
                    </a:cubicBezTo>
                    <a:cubicBezTo>
                      <a:pt x="3317" y="5567"/>
                      <a:pt x="4281" y="5875"/>
                      <a:pt x="5274" y="6048"/>
                    </a:cubicBezTo>
                    <a:cubicBezTo>
                      <a:pt x="5607" y="6105"/>
                      <a:pt x="5942" y="6133"/>
                      <a:pt x="6277" y="6133"/>
                    </a:cubicBezTo>
                    <a:cubicBezTo>
                      <a:pt x="7189" y="6133"/>
                      <a:pt x="8094" y="5925"/>
                      <a:pt x="8920" y="5519"/>
                    </a:cubicBezTo>
                    <a:cubicBezTo>
                      <a:pt x="9994" y="4924"/>
                      <a:pt x="10974" y="4171"/>
                      <a:pt x="11827" y="3287"/>
                    </a:cubicBezTo>
                    <a:cubicBezTo>
                      <a:pt x="12640" y="2513"/>
                      <a:pt x="13367" y="1815"/>
                      <a:pt x="14036" y="1303"/>
                    </a:cubicBezTo>
                    <a:cubicBezTo>
                      <a:pt x="14559" y="894"/>
                      <a:pt x="15129" y="548"/>
                      <a:pt x="15734" y="274"/>
                    </a:cubicBezTo>
                    <a:cubicBezTo>
                      <a:pt x="15969" y="201"/>
                      <a:pt x="16198" y="109"/>
                      <a:pt x="164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Google Shape;869;p10"/>
              <p:cNvSpPr/>
              <p:nvPr/>
            </p:nvSpPr>
            <p:spPr>
              <a:xfrm>
                <a:off x="-3930000" y="1187663"/>
                <a:ext cx="231175" cy="37575"/>
              </a:xfrm>
              <a:custGeom>
                <a:avLst/>
                <a:gdLst/>
                <a:ahLst/>
                <a:cxnLst/>
                <a:rect l="l" t="t" r="r" b="b"/>
                <a:pathLst>
                  <a:path w="9247" h="1503" extrusionOk="0">
                    <a:moveTo>
                      <a:pt x="8110" y="0"/>
                    </a:moveTo>
                    <a:cubicBezTo>
                      <a:pt x="8035" y="0"/>
                      <a:pt x="7960" y="2"/>
                      <a:pt x="7885" y="5"/>
                    </a:cubicBezTo>
                    <a:cubicBezTo>
                      <a:pt x="7827" y="5"/>
                      <a:pt x="7769" y="4"/>
                      <a:pt x="7711" y="4"/>
                    </a:cubicBezTo>
                    <a:cubicBezTo>
                      <a:pt x="6653" y="4"/>
                      <a:pt x="5596" y="81"/>
                      <a:pt x="4547" y="232"/>
                    </a:cubicBezTo>
                    <a:cubicBezTo>
                      <a:pt x="3442" y="396"/>
                      <a:pt x="2352" y="647"/>
                      <a:pt x="1286" y="982"/>
                    </a:cubicBezTo>
                    <a:cubicBezTo>
                      <a:pt x="837" y="1096"/>
                      <a:pt x="405" y="1268"/>
                      <a:pt x="0" y="1493"/>
                    </a:cubicBezTo>
                    <a:cubicBezTo>
                      <a:pt x="2" y="1499"/>
                      <a:pt x="13" y="1502"/>
                      <a:pt x="32" y="1502"/>
                    </a:cubicBezTo>
                    <a:cubicBezTo>
                      <a:pt x="299" y="1502"/>
                      <a:pt x="2226" y="915"/>
                      <a:pt x="4594" y="533"/>
                    </a:cubicBezTo>
                    <a:cubicBezTo>
                      <a:pt x="7129" y="127"/>
                      <a:pt x="9246" y="219"/>
                      <a:pt x="9246" y="127"/>
                    </a:cubicBezTo>
                    <a:cubicBezTo>
                      <a:pt x="8873" y="42"/>
                      <a:pt x="8491" y="0"/>
                      <a:pt x="81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" name="Google Shape;870;p10"/>
              <p:cNvSpPr/>
              <p:nvPr/>
            </p:nvSpPr>
            <p:spPr>
              <a:xfrm>
                <a:off x="-3951925" y="932638"/>
                <a:ext cx="214700" cy="62975"/>
              </a:xfrm>
              <a:custGeom>
                <a:avLst/>
                <a:gdLst/>
                <a:ahLst/>
                <a:cxnLst/>
                <a:rect l="l" t="t" r="r" b="b"/>
                <a:pathLst>
                  <a:path w="8588" h="251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97" y="192"/>
                      <a:pt x="814" y="339"/>
                      <a:pt x="1244" y="437"/>
                    </a:cubicBezTo>
                    <a:lnTo>
                      <a:pt x="4274" y="1332"/>
                    </a:lnTo>
                    <a:lnTo>
                      <a:pt x="7308" y="2216"/>
                    </a:lnTo>
                    <a:cubicBezTo>
                      <a:pt x="7722" y="2365"/>
                      <a:pt x="8151" y="2467"/>
                      <a:pt x="8587" y="2519"/>
                    </a:cubicBezTo>
                    <a:cubicBezTo>
                      <a:pt x="8205" y="2302"/>
                      <a:pt x="7797" y="2132"/>
                      <a:pt x="7374" y="2013"/>
                    </a:cubicBezTo>
                    <a:cubicBezTo>
                      <a:pt x="6612" y="1740"/>
                      <a:pt x="5553" y="1390"/>
                      <a:pt x="4361" y="1041"/>
                    </a:cubicBezTo>
                    <a:cubicBezTo>
                      <a:pt x="3169" y="693"/>
                      <a:pt x="2088" y="414"/>
                      <a:pt x="1297" y="227"/>
                    </a:cubicBezTo>
                    <a:cubicBezTo>
                      <a:pt x="875" y="100"/>
                      <a:pt x="439" y="2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1" name="Google Shape;871;p10"/>
              <p:cNvSpPr/>
              <p:nvPr/>
            </p:nvSpPr>
            <p:spPr>
              <a:xfrm>
                <a:off x="-3712825" y="1025963"/>
                <a:ext cx="85000" cy="59300"/>
              </a:xfrm>
              <a:custGeom>
                <a:avLst/>
                <a:gdLst/>
                <a:ahLst/>
                <a:cxnLst/>
                <a:rect l="l" t="t" r="r" b="b"/>
                <a:pathLst>
                  <a:path w="3400" h="2372" extrusionOk="0">
                    <a:moveTo>
                      <a:pt x="3373" y="1"/>
                    </a:moveTo>
                    <a:cubicBezTo>
                      <a:pt x="3373" y="1"/>
                      <a:pt x="3373" y="2"/>
                      <a:pt x="3373" y="2"/>
                    </a:cubicBezTo>
                    <a:lnTo>
                      <a:pt x="3373" y="2"/>
                    </a:lnTo>
                    <a:cubicBezTo>
                      <a:pt x="3375" y="2"/>
                      <a:pt x="3377" y="1"/>
                      <a:pt x="3379" y="1"/>
                    </a:cubicBezTo>
                    <a:close/>
                    <a:moveTo>
                      <a:pt x="3373" y="2"/>
                    </a:moveTo>
                    <a:cubicBezTo>
                      <a:pt x="1981" y="315"/>
                      <a:pt x="769" y="1165"/>
                      <a:pt x="1" y="2368"/>
                    </a:cubicBezTo>
                    <a:cubicBezTo>
                      <a:pt x="4" y="2370"/>
                      <a:pt x="7" y="2371"/>
                      <a:pt x="12" y="2371"/>
                    </a:cubicBezTo>
                    <a:cubicBezTo>
                      <a:pt x="123" y="2371"/>
                      <a:pt x="748" y="1730"/>
                      <a:pt x="1629" y="1100"/>
                    </a:cubicBezTo>
                    <a:cubicBezTo>
                      <a:pt x="2543" y="447"/>
                      <a:pt x="3399" y="92"/>
                      <a:pt x="3373" y="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p10"/>
              <p:cNvSpPr/>
              <p:nvPr/>
            </p:nvSpPr>
            <p:spPr>
              <a:xfrm>
                <a:off x="-3720675" y="1290938"/>
                <a:ext cx="222000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8880" h="6899" extrusionOk="0">
                    <a:moveTo>
                      <a:pt x="8874" y="0"/>
                    </a:moveTo>
                    <a:cubicBezTo>
                      <a:pt x="8817" y="0"/>
                      <a:pt x="8646" y="613"/>
                      <a:pt x="8089" y="1519"/>
                    </a:cubicBezTo>
                    <a:cubicBezTo>
                      <a:pt x="7351" y="2663"/>
                      <a:pt x="6375" y="3635"/>
                      <a:pt x="5228" y="4368"/>
                    </a:cubicBezTo>
                    <a:cubicBezTo>
                      <a:pt x="4069" y="5099"/>
                      <a:pt x="2843" y="5715"/>
                      <a:pt x="1565" y="6207"/>
                    </a:cubicBezTo>
                    <a:cubicBezTo>
                      <a:pt x="1026" y="6395"/>
                      <a:pt x="503" y="6626"/>
                      <a:pt x="1" y="6899"/>
                    </a:cubicBezTo>
                    <a:cubicBezTo>
                      <a:pt x="564" y="6787"/>
                      <a:pt x="1114" y="6624"/>
                      <a:pt x="1646" y="6410"/>
                    </a:cubicBezTo>
                    <a:cubicBezTo>
                      <a:pt x="2963" y="5966"/>
                      <a:pt x="4222" y="5366"/>
                      <a:pt x="5397" y="4625"/>
                    </a:cubicBezTo>
                    <a:cubicBezTo>
                      <a:pt x="6592" y="3873"/>
                      <a:pt x="7589" y="2843"/>
                      <a:pt x="8304" y="1624"/>
                    </a:cubicBezTo>
                    <a:cubicBezTo>
                      <a:pt x="8510" y="1257"/>
                      <a:pt x="8674" y="867"/>
                      <a:pt x="8792" y="461"/>
                    </a:cubicBezTo>
                    <a:cubicBezTo>
                      <a:pt x="8849" y="315"/>
                      <a:pt x="8878" y="159"/>
                      <a:pt x="8880" y="2"/>
                    </a:cubicBezTo>
                    <a:cubicBezTo>
                      <a:pt x="8878" y="1"/>
                      <a:pt x="8876" y="0"/>
                      <a:pt x="88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10"/>
              <p:cNvSpPr/>
              <p:nvPr/>
            </p:nvSpPr>
            <p:spPr>
              <a:xfrm>
                <a:off x="-3476175" y="1378788"/>
                <a:ext cx="18700" cy="327225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3089" extrusionOk="0">
                    <a:moveTo>
                      <a:pt x="147" y="1"/>
                    </a:moveTo>
                    <a:cubicBezTo>
                      <a:pt x="50" y="635"/>
                      <a:pt x="12" y="1277"/>
                      <a:pt x="29" y="1919"/>
                    </a:cubicBezTo>
                    <a:cubicBezTo>
                      <a:pt x="1" y="3123"/>
                      <a:pt x="13" y="4762"/>
                      <a:pt x="93" y="6571"/>
                    </a:cubicBezTo>
                    <a:cubicBezTo>
                      <a:pt x="175" y="8379"/>
                      <a:pt x="309" y="10025"/>
                      <a:pt x="443" y="11188"/>
                    </a:cubicBezTo>
                    <a:cubicBezTo>
                      <a:pt x="482" y="11828"/>
                      <a:pt x="577" y="12465"/>
                      <a:pt x="728" y="13088"/>
                    </a:cubicBezTo>
                    <a:cubicBezTo>
                      <a:pt x="748" y="12443"/>
                      <a:pt x="723" y="11795"/>
                      <a:pt x="652" y="11152"/>
                    </a:cubicBezTo>
                    <a:cubicBezTo>
                      <a:pt x="575" y="9972"/>
                      <a:pt x="477" y="8338"/>
                      <a:pt x="396" y="6536"/>
                    </a:cubicBezTo>
                    <a:cubicBezTo>
                      <a:pt x="315" y="4733"/>
                      <a:pt x="274" y="3082"/>
                      <a:pt x="239" y="1919"/>
                    </a:cubicBezTo>
                    <a:cubicBezTo>
                      <a:pt x="252" y="1277"/>
                      <a:pt x="221" y="636"/>
                      <a:pt x="1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p10"/>
              <p:cNvSpPr/>
              <p:nvPr/>
            </p:nvSpPr>
            <p:spPr>
              <a:xfrm>
                <a:off x="-3425425" y="1222138"/>
                <a:ext cx="2209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8839" h="2382" extrusionOk="0">
                    <a:moveTo>
                      <a:pt x="1834" y="1"/>
                    </a:moveTo>
                    <a:cubicBezTo>
                      <a:pt x="1676" y="1"/>
                      <a:pt x="1519" y="4"/>
                      <a:pt x="1361" y="10"/>
                    </a:cubicBezTo>
                    <a:cubicBezTo>
                      <a:pt x="1344" y="10"/>
                      <a:pt x="1326" y="10"/>
                      <a:pt x="1309" y="10"/>
                    </a:cubicBezTo>
                    <a:cubicBezTo>
                      <a:pt x="866" y="10"/>
                      <a:pt x="425" y="77"/>
                      <a:pt x="0" y="207"/>
                    </a:cubicBezTo>
                    <a:cubicBezTo>
                      <a:pt x="132" y="204"/>
                      <a:pt x="264" y="203"/>
                      <a:pt x="395" y="203"/>
                    </a:cubicBezTo>
                    <a:cubicBezTo>
                      <a:pt x="1802" y="203"/>
                      <a:pt x="3205" y="349"/>
                      <a:pt x="4582" y="637"/>
                    </a:cubicBezTo>
                    <a:cubicBezTo>
                      <a:pt x="6063" y="1054"/>
                      <a:pt x="7491" y="1639"/>
                      <a:pt x="8838" y="2382"/>
                    </a:cubicBezTo>
                    <a:cubicBezTo>
                      <a:pt x="8513" y="2057"/>
                      <a:pt x="8138" y="1786"/>
                      <a:pt x="7728" y="1580"/>
                    </a:cubicBezTo>
                    <a:cubicBezTo>
                      <a:pt x="6768" y="1025"/>
                      <a:pt x="5734" y="608"/>
                      <a:pt x="4658" y="342"/>
                    </a:cubicBezTo>
                    <a:cubicBezTo>
                      <a:pt x="3733" y="115"/>
                      <a:pt x="2785" y="1"/>
                      <a:pt x="18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10"/>
              <p:cNvSpPr/>
              <p:nvPr/>
            </p:nvSpPr>
            <p:spPr>
              <a:xfrm>
                <a:off x="-3170325" y="990963"/>
                <a:ext cx="53825" cy="99950"/>
              </a:xfrm>
              <a:custGeom>
                <a:avLst/>
                <a:gdLst/>
                <a:ahLst/>
                <a:cxnLst/>
                <a:rect l="l" t="t" r="r" b="b"/>
                <a:pathLst>
                  <a:path w="2153" h="3998" extrusionOk="0">
                    <a:moveTo>
                      <a:pt x="158" y="0"/>
                    </a:moveTo>
                    <a:cubicBezTo>
                      <a:pt x="381" y="855"/>
                      <a:pt x="413" y="1748"/>
                      <a:pt x="251" y="2616"/>
                    </a:cubicBezTo>
                    <a:cubicBezTo>
                      <a:pt x="205" y="2796"/>
                      <a:pt x="149" y="2973"/>
                      <a:pt x="83" y="3146"/>
                    </a:cubicBezTo>
                    <a:lnTo>
                      <a:pt x="1" y="3361"/>
                    </a:lnTo>
                    <a:lnTo>
                      <a:pt x="227" y="3361"/>
                    </a:lnTo>
                    <a:cubicBezTo>
                      <a:pt x="280" y="3358"/>
                      <a:pt x="333" y="3356"/>
                      <a:pt x="386" y="3356"/>
                    </a:cubicBezTo>
                    <a:cubicBezTo>
                      <a:pt x="816" y="3356"/>
                      <a:pt x="1241" y="3468"/>
                      <a:pt x="1617" y="3681"/>
                    </a:cubicBezTo>
                    <a:cubicBezTo>
                      <a:pt x="1912" y="3847"/>
                      <a:pt x="2098" y="3998"/>
                      <a:pt x="2126" y="3998"/>
                    </a:cubicBezTo>
                    <a:cubicBezTo>
                      <a:pt x="2128" y="3998"/>
                      <a:pt x="2129" y="3997"/>
                      <a:pt x="2129" y="3995"/>
                    </a:cubicBezTo>
                    <a:cubicBezTo>
                      <a:pt x="2152" y="3977"/>
                      <a:pt x="2036" y="3761"/>
                      <a:pt x="1699" y="3524"/>
                    </a:cubicBezTo>
                    <a:cubicBezTo>
                      <a:pt x="1322" y="3246"/>
                      <a:pt x="872" y="3088"/>
                      <a:pt x="408" y="3064"/>
                    </a:cubicBezTo>
                    <a:lnTo>
                      <a:pt x="408" y="3064"/>
                    </a:lnTo>
                    <a:cubicBezTo>
                      <a:pt x="451" y="2940"/>
                      <a:pt x="487" y="2814"/>
                      <a:pt x="518" y="2686"/>
                    </a:cubicBezTo>
                    <a:cubicBezTo>
                      <a:pt x="687" y="2043"/>
                      <a:pt x="687" y="1369"/>
                      <a:pt x="518" y="727"/>
                    </a:cubicBezTo>
                    <a:cubicBezTo>
                      <a:pt x="373" y="238"/>
                      <a:pt x="193" y="0"/>
                      <a:pt x="158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10"/>
              <p:cNvSpPr/>
              <p:nvPr/>
            </p:nvSpPr>
            <p:spPr>
              <a:xfrm>
                <a:off x="-4600700" y="1578638"/>
                <a:ext cx="925425" cy="2139800"/>
              </a:xfrm>
              <a:custGeom>
                <a:avLst/>
                <a:gdLst/>
                <a:ahLst/>
                <a:cxnLst/>
                <a:rect l="l" t="t" r="r" b="b"/>
                <a:pathLst>
                  <a:path w="37017" h="85592" extrusionOk="0">
                    <a:moveTo>
                      <a:pt x="12339" y="1"/>
                    </a:moveTo>
                    <a:lnTo>
                      <a:pt x="12251" y="868"/>
                    </a:lnTo>
                    <a:cubicBezTo>
                      <a:pt x="12251" y="868"/>
                      <a:pt x="1571" y="13782"/>
                      <a:pt x="709" y="22655"/>
                    </a:cubicBezTo>
                    <a:cubicBezTo>
                      <a:pt x="1" y="29980"/>
                      <a:pt x="1942" y="85592"/>
                      <a:pt x="1942" y="85592"/>
                    </a:cubicBezTo>
                    <a:lnTo>
                      <a:pt x="37016" y="81667"/>
                    </a:lnTo>
                    <a:lnTo>
                      <a:pt x="35446" y="844"/>
                    </a:lnTo>
                    <a:lnTo>
                      <a:pt x="123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10"/>
              <p:cNvSpPr/>
              <p:nvPr/>
            </p:nvSpPr>
            <p:spPr>
              <a:xfrm>
                <a:off x="-4033850" y="1883788"/>
                <a:ext cx="121775" cy="1770550"/>
              </a:xfrm>
              <a:custGeom>
                <a:avLst/>
                <a:gdLst/>
                <a:ahLst/>
                <a:cxnLst/>
                <a:rect l="l" t="t" r="r" b="b"/>
                <a:pathLst>
                  <a:path w="4871" h="70822" extrusionOk="0">
                    <a:moveTo>
                      <a:pt x="4864" y="0"/>
                    </a:moveTo>
                    <a:cubicBezTo>
                      <a:pt x="4856" y="53"/>
                      <a:pt x="4856" y="109"/>
                      <a:pt x="4864" y="163"/>
                    </a:cubicBezTo>
                    <a:cubicBezTo>
                      <a:pt x="4853" y="302"/>
                      <a:pt x="4824" y="477"/>
                      <a:pt x="4824" y="698"/>
                    </a:cubicBezTo>
                    <a:cubicBezTo>
                      <a:pt x="4794" y="1192"/>
                      <a:pt x="4755" y="1884"/>
                      <a:pt x="4701" y="2762"/>
                    </a:cubicBezTo>
                    <a:cubicBezTo>
                      <a:pt x="4598" y="4582"/>
                      <a:pt x="4452" y="7169"/>
                      <a:pt x="4271" y="10362"/>
                    </a:cubicBezTo>
                    <a:cubicBezTo>
                      <a:pt x="3888" y="16775"/>
                      <a:pt x="3334" y="25643"/>
                      <a:pt x="2613" y="35412"/>
                    </a:cubicBezTo>
                    <a:cubicBezTo>
                      <a:pt x="1892" y="45180"/>
                      <a:pt x="1241" y="54053"/>
                      <a:pt x="765" y="60449"/>
                    </a:cubicBezTo>
                    <a:cubicBezTo>
                      <a:pt x="508" y="63641"/>
                      <a:pt x="317" y="66229"/>
                      <a:pt x="183" y="68037"/>
                    </a:cubicBezTo>
                    <a:cubicBezTo>
                      <a:pt x="119" y="68939"/>
                      <a:pt x="72" y="69613"/>
                      <a:pt x="37" y="70101"/>
                    </a:cubicBezTo>
                    <a:lnTo>
                      <a:pt x="8" y="70642"/>
                    </a:lnTo>
                    <a:cubicBezTo>
                      <a:pt x="1" y="70701"/>
                      <a:pt x="1" y="70762"/>
                      <a:pt x="8" y="70822"/>
                    </a:cubicBezTo>
                    <a:cubicBezTo>
                      <a:pt x="27" y="70763"/>
                      <a:pt x="39" y="70703"/>
                      <a:pt x="43" y="70642"/>
                    </a:cubicBezTo>
                    <a:lnTo>
                      <a:pt x="101" y="70108"/>
                    </a:lnTo>
                    <a:cubicBezTo>
                      <a:pt x="148" y="69618"/>
                      <a:pt x="217" y="68926"/>
                      <a:pt x="299" y="68048"/>
                    </a:cubicBezTo>
                    <a:cubicBezTo>
                      <a:pt x="456" y="66262"/>
                      <a:pt x="684" y="63675"/>
                      <a:pt x="962" y="60489"/>
                    </a:cubicBezTo>
                    <a:cubicBezTo>
                      <a:pt x="1498" y="54064"/>
                      <a:pt x="2201" y="45237"/>
                      <a:pt x="2898" y="35457"/>
                    </a:cubicBezTo>
                    <a:cubicBezTo>
                      <a:pt x="3596" y="25677"/>
                      <a:pt x="4137" y="16793"/>
                      <a:pt x="4468" y="10396"/>
                    </a:cubicBezTo>
                    <a:cubicBezTo>
                      <a:pt x="4620" y="7186"/>
                      <a:pt x="4748" y="4587"/>
                      <a:pt x="4800" y="2791"/>
                    </a:cubicBezTo>
                    <a:cubicBezTo>
                      <a:pt x="4830" y="1890"/>
                      <a:pt x="4864" y="1221"/>
                      <a:pt x="4864" y="727"/>
                    </a:cubicBezTo>
                    <a:lnTo>
                      <a:pt x="4864" y="186"/>
                    </a:lnTo>
                    <a:cubicBezTo>
                      <a:pt x="4871" y="124"/>
                      <a:pt x="4871" y="61"/>
                      <a:pt x="48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10"/>
              <p:cNvSpPr/>
              <p:nvPr/>
            </p:nvSpPr>
            <p:spPr>
              <a:xfrm>
                <a:off x="-4057250" y="2273063"/>
                <a:ext cx="6075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2259" extrusionOk="0">
                    <a:moveTo>
                      <a:pt x="1283" y="0"/>
                    </a:moveTo>
                    <a:cubicBezTo>
                      <a:pt x="1114" y="0"/>
                      <a:pt x="1032" y="64"/>
                      <a:pt x="1032" y="64"/>
                    </a:cubicBezTo>
                    <a:cubicBezTo>
                      <a:pt x="1315" y="106"/>
                      <a:pt x="1578" y="232"/>
                      <a:pt x="1788" y="425"/>
                    </a:cubicBezTo>
                    <a:cubicBezTo>
                      <a:pt x="1998" y="630"/>
                      <a:pt x="2109" y="917"/>
                      <a:pt x="2091" y="1210"/>
                    </a:cubicBezTo>
                    <a:cubicBezTo>
                      <a:pt x="2019" y="1549"/>
                      <a:pt x="1766" y="1821"/>
                      <a:pt x="1433" y="1918"/>
                    </a:cubicBezTo>
                    <a:cubicBezTo>
                      <a:pt x="1346" y="1944"/>
                      <a:pt x="1257" y="1956"/>
                      <a:pt x="1169" y="1956"/>
                    </a:cubicBezTo>
                    <a:cubicBezTo>
                      <a:pt x="920" y="1956"/>
                      <a:pt x="677" y="1857"/>
                      <a:pt x="498" y="1675"/>
                    </a:cubicBezTo>
                    <a:cubicBezTo>
                      <a:pt x="323" y="1437"/>
                      <a:pt x="262" y="1136"/>
                      <a:pt x="329" y="849"/>
                    </a:cubicBezTo>
                    <a:cubicBezTo>
                      <a:pt x="403" y="573"/>
                      <a:pt x="559" y="325"/>
                      <a:pt x="776" y="139"/>
                    </a:cubicBezTo>
                    <a:cubicBezTo>
                      <a:pt x="775" y="135"/>
                      <a:pt x="766" y="132"/>
                      <a:pt x="751" y="132"/>
                    </a:cubicBezTo>
                    <a:cubicBezTo>
                      <a:pt x="711" y="132"/>
                      <a:pt x="629" y="152"/>
                      <a:pt x="532" y="215"/>
                    </a:cubicBezTo>
                    <a:cubicBezTo>
                      <a:pt x="330" y="354"/>
                      <a:pt x="183" y="560"/>
                      <a:pt x="120" y="796"/>
                    </a:cubicBezTo>
                    <a:cubicBezTo>
                      <a:pt x="0" y="1150"/>
                      <a:pt x="59" y="1539"/>
                      <a:pt x="277" y="1843"/>
                    </a:cubicBezTo>
                    <a:cubicBezTo>
                      <a:pt x="504" y="2118"/>
                      <a:pt x="831" y="2258"/>
                      <a:pt x="1160" y="2258"/>
                    </a:cubicBezTo>
                    <a:cubicBezTo>
                      <a:pt x="1442" y="2258"/>
                      <a:pt x="1726" y="2154"/>
                      <a:pt x="1948" y="1943"/>
                    </a:cubicBezTo>
                    <a:cubicBezTo>
                      <a:pt x="2429" y="1485"/>
                      <a:pt x="2423" y="717"/>
                      <a:pt x="1934" y="268"/>
                    </a:cubicBezTo>
                    <a:cubicBezTo>
                      <a:pt x="1754" y="106"/>
                      <a:pt x="1524" y="12"/>
                      <a:pt x="12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10"/>
              <p:cNvSpPr/>
              <p:nvPr/>
            </p:nvSpPr>
            <p:spPr>
              <a:xfrm>
                <a:off x="-4083575" y="2595763"/>
                <a:ext cx="59600" cy="56750"/>
              </a:xfrm>
              <a:custGeom>
                <a:avLst/>
                <a:gdLst/>
                <a:ahLst/>
                <a:cxnLst/>
                <a:rect l="l" t="t" r="r" b="b"/>
                <a:pathLst>
                  <a:path w="2384" h="2270" extrusionOk="0">
                    <a:moveTo>
                      <a:pt x="1283" y="1"/>
                    </a:moveTo>
                    <a:cubicBezTo>
                      <a:pt x="1114" y="1"/>
                      <a:pt x="1032" y="65"/>
                      <a:pt x="1032" y="65"/>
                    </a:cubicBezTo>
                    <a:cubicBezTo>
                      <a:pt x="1315" y="107"/>
                      <a:pt x="1578" y="232"/>
                      <a:pt x="1788" y="425"/>
                    </a:cubicBezTo>
                    <a:cubicBezTo>
                      <a:pt x="1998" y="631"/>
                      <a:pt x="2109" y="917"/>
                      <a:pt x="2091" y="1210"/>
                    </a:cubicBezTo>
                    <a:cubicBezTo>
                      <a:pt x="2034" y="1558"/>
                      <a:pt x="1776" y="1839"/>
                      <a:pt x="1434" y="1925"/>
                    </a:cubicBezTo>
                    <a:cubicBezTo>
                      <a:pt x="1341" y="1957"/>
                      <a:pt x="1245" y="1973"/>
                      <a:pt x="1151" y="1973"/>
                    </a:cubicBezTo>
                    <a:cubicBezTo>
                      <a:pt x="905" y="1973"/>
                      <a:pt x="665" y="1868"/>
                      <a:pt x="497" y="1676"/>
                    </a:cubicBezTo>
                    <a:cubicBezTo>
                      <a:pt x="325" y="1438"/>
                      <a:pt x="263" y="1136"/>
                      <a:pt x="329" y="850"/>
                    </a:cubicBezTo>
                    <a:cubicBezTo>
                      <a:pt x="403" y="573"/>
                      <a:pt x="559" y="326"/>
                      <a:pt x="777" y="140"/>
                    </a:cubicBezTo>
                    <a:cubicBezTo>
                      <a:pt x="771" y="140"/>
                      <a:pt x="672" y="140"/>
                      <a:pt x="532" y="216"/>
                    </a:cubicBezTo>
                    <a:cubicBezTo>
                      <a:pt x="330" y="354"/>
                      <a:pt x="183" y="560"/>
                      <a:pt x="120" y="797"/>
                    </a:cubicBezTo>
                    <a:cubicBezTo>
                      <a:pt x="1" y="1150"/>
                      <a:pt x="59" y="1541"/>
                      <a:pt x="277" y="1844"/>
                    </a:cubicBezTo>
                    <a:cubicBezTo>
                      <a:pt x="493" y="2118"/>
                      <a:pt x="818" y="2270"/>
                      <a:pt x="1154" y="2270"/>
                    </a:cubicBezTo>
                    <a:cubicBezTo>
                      <a:pt x="1275" y="2270"/>
                      <a:pt x="1397" y="2250"/>
                      <a:pt x="1515" y="2210"/>
                    </a:cubicBezTo>
                    <a:cubicBezTo>
                      <a:pt x="1977" y="2097"/>
                      <a:pt x="2320" y="1707"/>
                      <a:pt x="2370" y="1233"/>
                    </a:cubicBezTo>
                    <a:cubicBezTo>
                      <a:pt x="2383" y="861"/>
                      <a:pt x="2222" y="504"/>
                      <a:pt x="1934" y="268"/>
                    </a:cubicBezTo>
                    <a:cubicBezTo>
                      <a:pt x="1753" y="108"/>
                      <a:pt x="1524" y="14"/>
                      <a:pt x="12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10"/>
              <p:cNvSpPr/>
              <p:nvPr/>
            </p:nvSpPr>
            <p:spPr>
              <a:xfrm>
                <a:off x="-4116000" y="2907738"/>
                <a:ext cx="61475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2459" h="2330" extrusionOk="0">
                    <a:moveTo>
                      <a:pt x="1300" y="0"/>
                    </a:moveTo>
                    <a:cubicBezTo>
                      <a:pt x="1132" y="0"/>
                      <a:pt x="1050" y="63"/>
                      <a:pt x="1050" y="63"/>
                    </a:cubicBezTo>
                    <a:cubicBezTo>
                      <a:pt x="1334" y="100"/>
                      <a:pt x="1601" y="224"/>
                      <a:pt x="1812" y="418"/>
                    </a:cubicBezTo>
                    <a:cubicBezTo>
                      <a:pt x="2023" y="626"/>
                      <a:pt x="2134" y="915"/>
                      <a:pt x="2115" y="1210"/>
                    </a:cubicBezTo>
                    <a:cubicBezTo>
                      <a:pt x="2058" y="1557"/>
                      <a:pt x="1800" y="1837"/>
                      <a:pt x="1457" y="1918"/>
                    </a:cubicBezTo>
                    <a:cubicBezTo>
                      <a:pt x="1364" y="1950"/>
                      <a:pt x="1268" y="1966"/>
                      <a:pt x="1172" y="1966"/>
                    </a:cubicBezTo>
                    <a:cubicBezTo>
                      <a:pt x="927" y="1966"/>
                      <a:pt x="686" y="1863"/>
                      <a:pt x="515" y="1674"/>
                    </a:cubicBezTo>
                    <a:cubicBezTo>
                      <a:pt x="347" y="1434"/>
                      <a:pt x="287" y="1135"/>
                      <a:pt x="352" y="848"/>
                    </a:cubicBezTo>
                    <a:cubicBezTo>
                      <a:pt x="463" y="325"/>
                      <a:pt x="830" y="180"/>
                      <a:pt x="795" y="133"/>
                    </a:cubicBezTo>
                    <a:cubicBezTo>
                      <a:pt x="793" y="130"/>
                      <a:pt x="787" y="129"/>
                      <a:pt x="776" y="129"/>
                    </a:cubicBezTo>
                    <a:cubicBezTo>
                      <a:pt x="740" y="129"/>
                      <a:pt x="657" y="147"/>
                      <a:pt x="550" y="209"/>
                    </a:cubicBezTo>
                    <a:cubicBezTo>
                      <a:pt x="351" y="350"/>
                      <a:pt x="208" y="555"/>
                      <a:pt x="144" y="791"/>
                    </a:cubicBezTo>
                    <a:cubicBezTo>
                      <a:pt x="1" y="1200"/>
                      <a:pt x="99" y="1655"/>
                      <a:pt x="398" y="1969"/>
                    </a:cubicBezTo>
                    <a:cubicBezTo>
                      <a:pt x="620" y="2203"/>
                      <a:pt x="925" y="2330"/>
                      <a:pt x="1239" y="2330"/>
                    </a:cubicBezTo>
                    <a:cubicBezTo>
                      <a:pt x="1347" y="2330"/>
                      <a:pt x="1456" y="2314"/>
                      <a:pt x="1563" y="2283"/>
                    </a:cubicBezTo>
                    <a:cubicBezTo>
                      <a:pt x="1979" y="2162"/>
                      <a:pt x="2293" y="1818"/>
                      <a:pt x="2376" y="1392"/>
                    </a:cubicBezTo>
                    <a:cubicBezTo>
                      <a:pt x="2459" y="966"/>
                      <a:pt x="2297" y="531"/>
                      <a:pt x="1958" y="261"/>
                    </a:cubicBezTo>
                    <a:cubicBezTo>
                      <a:pt x="1773" y="104"/>
                      <a:pt x="1542" y="12"/>
                      <a:pt x="13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10"/>
              <p:cNvSpPr/>
              <p:nvPr/>
            </p:nvSpPr>
            <p:spPr>
              <a:xfrm>
                <a:off x="-4140950" y="3264588"/>
                <a:ext cx="59375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2261" extrusionOk="0">
                    <a:moveTo>
                      <a:pt x="1275" y="0"/>
                    </a:moveTo>
                    <a:cubicBezTo>
                      <a:pt x="1106" y="0"/>
                      <a:pt x="1025" y="64"/>
                      <a:pt x="1025" y="64"/>
                    </a:cubicBezTo>
                    <a:cubicBezTo>
                      <a:pt x="1307" y="102"/>
                      <a:pt x="1572" y="226"/>
                      <a:pt x="1781" y="419"/>
                    </a:cubicBezTo>
                    <a:cubicBezTo>
                      <a:pt x="1994" y="625"/>
                      <a:pt x="2104" y="914"/>
                      <a:pt x="2083" y="1210"/>
                    </a:cubicBezTo>
                    <a:cubicBezTo>
                      <a:pt x="2031" y="1559"/>
                      <a:pt x="1771" y="1841"/>
                      <a:pt x="1427" y="1919"/>
                    </a:cubicBezTo>
                    <a:cubicBezTo>
                      <a:pt x="1334" y="1951"/>
                      <a:pt x="1239" y="1966"/>
                      <a:pt x="1144" y="1966"/>
                    </a:cubicBezTo>
                    <a:cubicBezTo>
                      <a:pt x="899" y="1966"/>
                      <a:pt x="660" y="1863"/>
                      <a:pt x="490" y="1675"/>
                    </a:cubicBezTo>
                    <a:cubicBezTo>
                      <a:pt x="317" y="1437"/>
                      <a:pt x="255" y="1136"/>
                      <a:pt x="321" y="849"/>
                    </a:cubicBezTo>
                    <a:cubicBezTo>
                      <a:pt x="432" y="326"/>
                      <a:pt x="799" y="180"/>
                      <a:pt x="769" y="134"/>
                    </a:cubicBezTo>
                    <a:cubicBezTo>
                      <a:pt x="763" y="134"/>
                      <a:pt x="665" y="134"/>
                      <a:pt x="525" y="210"/>
                    </a:cubicBezTo>
                    <a:cubicBezTo>
                      <a:pt x="326" y="352"/>
                      <a:pt x="181" y="556"/>
                      <a:pt x="112" y="792"/>
                    </a:cubicBezTo>
                    <a:cubicBezTo>
                      <a:pt x="1" y="1148"/>
                      <a:pt x="59" y="1536"/>
                      <a:pt x="269" y="1844"/>
                    </a:cubicBezTo>
                    <a:cubicBezTo>
                      <a:pt x="500" y="2112"/>
                      <a:pt x="834" y="2260"/>
                      <a:pt x="1177" y="2260"/>
                    </a:cubicBezTo>
                    <a:cubicBezTo>
                      <a:pt x="1289" y="2260"/>
                      <a:pt x="1402" y="2245"/>
                      <a:pt x="1512" y="2212"/>
                    </a:cubicBezTo>
                    <a:cubicBezTo>
                      <a:pt x="1963" y="2081"/>
                      <a:pt x="2296" y="1698"/>
                      <a:pt x="2362" y="1233"/>
                    </a:cubicBezTo>
                    <a:cubicBezTo>
                      <a:pt x="2374" y="859"/>
                      <a:pt x="2213" y="502"/>
                      <a:pt x="1926" y="262"/>
                    </a:cubicBezTo>
                    <a:cubicBezTo>
                      <a:pt x="1745" y="104"/>
                      <a:pt x="1515" y="12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10"/>
              <p:cNvSpPr/>
              <p:nvPr/>
            </p:nvSpPr>
            <p:spPr>
              <a:xfrm>
                <a:off x="-3888750" y="251238"/>
                <a:ext cx="138450" cy="23867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9547" extrusionOk="0">
                    <a:moveTo>
                      <a:pt x="3426" y="1"/>
                    </a:moveTo>
                    <a:cubicBezTo>
                      <a:pt x="3207" y="1"/>
                      <a:pt x="2686" y="522"/>
                      <a:pt x="2049" y="1435"/>
                    </a:cubicBezTo>
                    <a:cubicBezTo>
                      <a:pt x="1646" y="2021"/>
                      <a:pt x="1277" y="2630"/>
                      <a:pt x="945" y="3260"/>
                    </a:cubicBezTo>
                    <a:cubicBezTo>
                      <a:pt x="452" y="4081"/>
                      <a:pt x="147" y="5000"/>
                      <a:pt x="49" y="5952"/>
                    </a:cubicBezTo>
                    <a:cubicBezTo>
                      <a:pt x="1" y="7042"/>
                      <a:pt x="466" y="8093"/>
                      <a:pt x="1305" y="8790"/>
                    </a:cubicBezTo>
                    <a:cubicBezTo>
                      <a:pt x="1881" y="9280"/>
                      <a:pt x="2611" y="9546"/>
                      <a:pt x="3361" y="9546"/>
                    </a:cubicBezTo>
                    <a:cubicBezTo>
                      <a:pt x="3472" y="9546"/>
                      <a:pt x="3584" y="9541"/>
                      <a:pt x="3696" y="9529"/>
                    </a:cubicBezTo>
                    <a:cubicBezTo>
                      <a:pt x="4244" y="9479"/>
                      <a:pt x="4764" y="9262"/>
                      <a:pt x="5184" y="8906"/>
                    </a:cubicBezTo>
                    <a:cubicBezTo>
                      <a:pt x="5474" y="8651"/>
                      <a:pt x="5538" y="8441"/>
                      <a:pt x="5474" y="8366"/>
                    </a:cubicBezTo>
                    <a:cubicBezTo>
                      <a:pt x="5448" y="8331"/>
                      <a:pt x="5403" y="8317"/>
                      <a:pt x="5339" y="8317"/>
                    </a:cubicBezTo>
                    <a:cubicBezTo>
                      <a:pt x="5113" y="8317"/>
                      <a:pt x="4657" y="8489"/>
                      <a:pt x="4028" y="8489"/>
                    </a:cubicBezTo>
                    <a:cubicBezTo>
                      <a:pt x="3916" y="8489"/>
                      <a:pt x="3800" y="8483"/>
                      <a:pt x="3678" y="8471"/>
                    </a:cubicBezTo>
                    <a:cubicBezTo>
                      <a:pt x="3132" y="8408"/>
                      <a:pt x="2624" y="8160"/>
                      <a:pt x="2241" y="7766"/>
                    </a:cubicBezTo>
                    <a:cubicBezTo>
                      <a:pt x="1780" y="7305"/>
                      <a:pt x="1533" y="6673"/>
                      <a:pt x="1562" y="6022"/>
                    </a:cubicBezTo>
                    <a:cubicBezTo>
                      <a:pt x="1659" y="5269"/>
                      <a:pt x="1877" y="4537"/>
                      <a:pt x="2206" y="3853"/>
                    </a:cubicBezTo>
                    <a:cubicBezTo>
                      <a:pt x="2492" y="3155"/>
                      <a:pt x="2759" y="2522"/>
                      <a:pt x="2991" y="1940"/>
                    </a:cubicBezTo>
                    <a:cubicBezTo>
                      <a:pt x="3428" y="847"/>
                      <a:pt x="3655" y="126"/>
                      <a:pt x="3480" y="15"/>
                    </a:cubicBezTo>
                    <a:cubicBezTo>
                      <a:pt x="3465" y="6"/>
                      <a:pt x="3447" y="1"/>
                      <a:pt x="34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10"/>
              <p:cNvSpPr/>
              <p:nvPr/>
            </p:nvSpPr>
            <p:spPr>
              <a:xfrm>
                <a:off x="-4482950" y="-110062"/>
                <a:ext cx="291550" cy="262600"/>
              </a:xfrm>
              <a:custGeom>
                <a:avLst/>
                <a:gdLst/>
                <a:ahLst/>
                <a:cxnLst/>
                <a:rect l="l" t="t" r="r" b="b"/>
                <a:pathLst>
                  <a:path w="11662" h="10504" extrusionOk="0">
                    <a:moveTo>
                      <a:pt x="6545" y="0"/>
                    </a:moveTo>
                    <a:cubicBezTo>
                      <a:pt x="5537" y="0"/>
                      <a:pt x="4534" y="248"/>
                      <a:pt x="3629" y="734"/>
                    </a:cubicBezTo>
                    <a:cubicBezTo>
                      <a:pt x="2232" y="1422"/>
                      <a:pt x="1141" y="2602"/>
                      <a:pt x="564" y="4049"/>
                    </a:cubicBezTo>
                    <a:cubicBezTo>
                      <a:pt x="0" y="5510"/>
                      <a:pt x="166" y="7153"/>
                      <a:pt x="1012" y="8473"/>
                    </a:cubicBezTo>
                    <a:cubicBezTo>
                      <a:pt x="1992" y="9770"/>
                      <a:pt x="3512" y="10504"/>
                      <a:pt x="5092" y="10504"/>
                    </a:cubicBezTo>
                    <a:cubicBezTo>
                      <a:pt x="5489" y="10504"/>
                      <a:pt x="5889" y="10458"/>
                      <a:pt x="6285" y="10362"/>
                    </a:cubicBezTo>
                    <a:cubicBezTo>
                      <a:pt x="8227" y="9848"/>
                      <a:pt x="9866" y="8548"/>
                      <a:pt x="10809" y="6775"/>
                    </a:cubicBezTo>
                    <a:lnTo>
                      <a:pt x="10809" y="6775"/>
                    </a:lnTo>
                    <a:lnTo>
                      <a:pt x="10535" y="6962"/>
                    </a:lnTo>
                    <a:lnTo>
                      <a:pt x="10535" y="6962"/>
                    </a:lnTo>
                    <a:cubicBezTo>
                      <a:pt x="11281" y="6165"/>
                      <a:pt x="11661" y="5057"/>
                      <a:pt x="11513" y="3920"/>
                    </a:cubicBezTo>
                    <a:cubicBezTo>
                      <a:pt x="11230" y="2248"/>
                      <a:pt x="10058" y="861"/>
                      <a:pt x="8455" y="304"/>
                    </a:cubicBezTo>
                    <a:cubicBezTo>
                      <a:pt x="7832" y="101"/>
                      <a:pt x="7188" y="0"/>
                      <a:pt x="65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10"/>
              <p:cNvSpPr/>
              <p:nvPr/>
            </p:nvSpPr>
            <p:spPr>
              <a:xfrm>
                <a:off x="-4391225" y="-91787"/>
                <a:ext cx="118400" cy="147175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5887" extrusionOk="0">
                    <a:moveTo>
                      <a:pt x="515" y="1"/>
                    </a:moveTo>
                    <a:cubicBezTo>
                      <a:pt x="342" y="1"/>
                      <a:pt x="169" y="25"/>
                      <a:pt x="1" y="73"/>
                    </a:cubicBezTo>
                    <a:cubicBezTo>
                      <a:pt x="384" y="124"/>
                      <a:pt x="764" y="205"/>
                      <a:pt x="1134" y="317"/>
                    </a:cubicBezTo>
                    <a:cubicBezTo>
                      <a:pt x="2008" y="675"/>
                      <a:pt x="2749" y="1300"/>
                      <a:pt x="3251" y="2102"/>
                    </a:cubicBezTo>
                    <a:cubicBezTo>
                      <a:pt x="3737" y="2920"/>
                      <a:pt x="4106" y="3803"/>
                      <a:pt x="4343" y="4725"/>
                    </a:cubicBezTo>
                    <a:cubicBezTo>
                      <a:pt x="4427" y="5124"/>
                      <a:pt x="4553" y="5514"/>
                      <a:pt x="4721" y="5887"/>
                    </a:cubicBezTo>
                    <a:cubicBezTo>
                      <a:pt x="4736" y="5486"/>
                      <a:pt x="4692" y="5084"/>
                      <a:pt x="4588" y="4695"/>
                    </a:cubicBezTo>
                    <a:cubicBezTo>
                      <a:pt x="4399" y="3729"/>
                      <a:pt x="4045" y="2802"/>
                      <a:pt x="3541" y="1957"/>
                    </a:cubicBezTo>
                    <a:cubicBezTo>
                      <a:pt x="3003" y="1096"/>
                      <a:pt x="2180" y="452"/>
                      <a:pt x="1216" y="137"/>
                    </a:cubicBezTo>
                    <a:cubicBezTo>
                      <a:pt x="991" y="46"/>
                      <a:pt x="753" y="1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10"/>
              <p:cNvSpPr/>
              <p:nvPr/>
            </p:nvSpPr>
            <p:spPr>
              <a:xfrm>
                <a:off x="-4267525" y="-107737"/>
                <a:ext cx="25350" cy="153975"/>
              </a:xfrm>
              <a:custGeom>
                <a:avLst/>
                <a:gdLst/>
                <a:ahLst/>
                <a:cxnLst/>
                <a:rect l="l" t="t" r="r" b="b"/>
                <a:pathLst>
                  <a:path w="1014" h="6159" extrusionOk="0">
                    <a:moveTo>
                      <a:pt x="0" y="1"/>
                    </a:moveTo>
                    <a:cubicBezTo>
                      <a:pt x="377" y="982"/>
                      <a:pt x="609" y="2012"/>
                      <a:pt x="687" y="3060"/>
                    </a:cubicBezTo>
                    <a:cubicBezTo>
                      <a:pt x="673" y="4112"/>
                      <a:pt x="502" y="5157"/>
                      <a:pt x="180" y="6159"/>
                    </a:cubicBezTo>
                    <a:cubicBezTo>
                      <a:pt x="395" y="5920"/>
                      <a:pt x="551" y="5633"/>
                      <a:pt x="634" y="5322"/>
                    </a:cubicBezTo>
                    <a:cubicBezTo>
                      <a:pt x="893" y="4596"/>
                      <a:pt x="1014" y="3826"/>
                      <a:pt x="988" y="3054"/>
                    </a:cubicBezTo>
                    <a:cubicBezTo>
                      <a:pt x="971" y="2282"/>
                      <a:pt x="805" y="1520"/>
                      <a:pt x="501" y="809"/>
                    </a:cubicBezTo>
                    <a:cubicBezTo>
                      <a:pt x="398" y="505"/>
                      <a:pt x="227" y="229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10"/>
              <p:cNvSpPr/>
              <p:nvPr/>
            </p:nvSpPr>
            <p:spPr>
              <a:xfrm>
                <a:off x="-4475000" y="8438"/>
                <a:ext cx="166650" cy="92575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3703" extrusionOk="0">
                    <a:moveTo>
                      <a:pt x="2" y="1"/>
                    </a:moveTo>
                    <a:cubicBezTo>
                      <a:pt x="1" y="418"/>
                      <a:pt x="107" y="831"/>
                      <a:pt x="310" y="1198"/>
                    </a:cubicBezTo>
                    <a:cubicBezTo>
                      <a:pt x="1102" y="2761"/>
                      <a:pt x="2695" y="3703"/>
                      <a:pt x="4385" y="3703"/>
                    </a:cubicBezTo>
                    <a:cubicBezTo>
                      <a:pt x="4755" y="3703"/>
                      <a:pt x="5130" y="3658"/>
                      <a:pt x="5502" y="3564"/>
                    </a:cubicBezTo>
                    <a:cubicBezTo>
                      <a:pt x="5929" y="3496"/>
                      <a:pt x="6329" y="3317"/>
                      <a:pt x="6665" y="3046"/>
                    </a:cubicBezTo>
                    <a:cubicBezTo>
                      <a:pt x="6665" y="3042"/>
                      <a:pt x="6661" y="3040"/>
                      <a:pt x="6654" y="3040"/>
                    </a:cubicBezTo>
                    <a:cubicBezTo>
                      <a:pt x="6584" y="3040"/>
                      <a:pt x="6172" y="3233"/>
                      <a:pt x="5502" y="3355"/>
                    </a:cubicBezTo>
                    <a:cubicBezTo>
                      <a:pt x="5205" y="3412"/>
                      <a:pt x="4907" y="3440"/>
                      <a:pt x="4611" y="3440"/>
                    </a:cubicBezTo>
                    <a:cubicBezTo>
                      <a:pt x="2958" y="3440"/>
                      <a:pt x="1396" y="2566"/>
                      <a:pt x="542" y="1100"/>
                    </a:cubicBezTo>
                    <a:cubicBezTo>
                      <a:pt x="159" y="454"/>
                      <a:pt x="54" y="1"/>
                      <a:pt x="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10"/>
              <p:cNvSpPr/>
              <p:nvPr/>
            </p:nvSpPr>
            <p:spPr>
              <a:xfrm>
                <a:off x="-4247175" y="-94987"/>
                <a:ext cx="66950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3963" extrusionOk="0">
                    <a:moveTo>
                      <a:pt x="755" y="1"/>
                    </a:moveTo>
                    <a:cubicBezTo>
                      <a:pt x="562" y="1"/>
                      <a:pt x="372" y="45"/>
                      <a:pt x="198" y="131"/>
                    </a:cubicBezTo>
                    <a:cubicBezTo>
                      <a:pt x="125" y="164"/>
                      <a:pt x="58" y="208"/>
                      <a:pt x="1" y="265"/>
                    </a:cubicBezTo>
                    <a:cubicBezTo>
                      <a:pt x="240" y="146"/>
                      <a:pt x="503" y="84"/>
                      <a:pt x="769" y="84"/>
                    </a:cubicBezTo>
                    <a:cubicBezTo>
                      <a:pt x="779" y="84"/>
                      <a:pt x="788" y="84"/>
                      <a:pt x="797" y="85"/>
                    </a:cubicBezTo>
                    <a:cubicBezTo>
                      <a:pt x="1104" y="109"/>
                      <a:pt x="1397" y="217"/>
                      <a:pt x="1646" y="399"/>
                    </a:cubicBezTo>
                    <a:cubicBezTo>
                      <a:pt x="1947" y="625"/>
                      <a:pt x="2173" y="937"/>
                      <a:pt x="2297" y="1294"/>
                    </a:cubicBezTo>
                    <a:cubicBezTo>
                      <a:pt x="2538" y="1944"/>
                      <a:pt x="2538" y="2661"/>
                      <a:pt x="2297" y="3312"/>
                    </a:cubicBezTo>
                    <a:cubicBezTo>
                      <a:pt x="2185" y="3574"/>
                      <a:pt x="2002" y="3799"/>
                      <a:pt x="1769" y="3963"/>
                    </a:cubicBezTo>
                    <a:cubicBezTo>
                      <a:pt x="1846" y="3943"/>
                      <a:pt x="1918" y="3904"/>
                      <a:pt x="1978" y="3852"/>
                    </a:cubicBezTo>
                    <a:cubicBezTo>
                      <a:pt x="2151" y="3720"/>
                      <a:pt x="2289" y="3545"/>
                      <a:pt x="2379" y="3346"/>
                    </a:cubicBezTo>
                    <a:cubicBezTo>
                      <a:pt x="2658" y="2679"/>
                      <a:pt x="2677" y="1933"/>
                      <a:pt x="2436" y="1253"/>
                    </a:cubicBezTo>
                    <a:cubicBezTo>
                      <a:pt x="2310" y="871"/>
                      <a:pt x="2066" y="539"/>
                      <a:pt x="1739" y="305"/>
                    </a:cubicBezTo>
                    <a:cubicBezTo>
                      <a:pt x="1470" y="118"/>
                      <a:pt x="1153" y="13"/>
                      <a:pt x="826" y="3"/>
                    </a:cubicBezTo>
                    <a:cubicBezTo>
                      <a:pt x="802" y="1"/>
                      <a:pt x="779" y="1"/>
                      <a:pt x="7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10"/>
              <p:cNvSpPr/>
              <p:nvPr/>
            </p:nvSpPr>
            <p:spPr>
              <a:xfrm>
                <a:off x="-4358025" y="-36787"/>
                <a:ext cx="533150" cy="624825"/>
              </a:xfrm>
              <a:custGeom>
                <a:avLst/>
                <a:gdLst/>
                <a:ahLst/>
                <a:cxnLst/>
                <a:rect l="l" t="t" r="r" b="b"/>
                <a:pathLst>
                  <a:path w="21326" h="24993" extrusionOk="0">
                    <a:moveTo>
                      <a:pt x="11871" y="1"/>
                    </a:moveTo>
                    <a:cubicBezTo>
                      <a:pt x="10841" y="1"/>
                      <a:pt x="9808" y="141"/>
                      <a:pt x="8802" y="425"/>
                    </a:cubicBezTo>
                    <a:cubicBezTo>
                      <a:pt x="5609" y="1257"/>
                      <a:pt x="2638" y="3379"/>
                      <a:pt x="1242" y="6397"/>
                    </a:cubicBezTo>
                    <a:cubicBezTo>
                      <a:pt x="126" y="9037"/>
                      <a:pt x="0" y="11992"/>
                      <a:pt x="887" y="14717"/>
                    </a:cubicBezTo>
                    <a:cubicBezTo>
                      <a:pt x="1695" y="17439"/>
                      <a:pt x="4105" y="22741"/>
                      <a:pt x="5850" y="24992"/>
                    </a:cubicBezTo>
                    <a:lnTo>
                      <a:pt x="21326" y="7972"/>
                    </a:lnTo>
                    <a:cubicBezTo>
                      <a:pt x="21165" y="5115"/>
                      <a:pt x="19517" y="2553"/>
                      <a:pt x="16983" y="1221"/>
                    </a:cubicBezTo>
                    <a:cubicBezTo>
                      <a:pt x="15386" y="413"/>
                      <a:pt x="13633" y="1"/>
                      <a:pt x="118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10"/>
              <p:cNvSpPr/>
              <p:nvPr/>
            </p:nvSpPr>
            <p:spPr>
              <a:xfrm>
                <a:off x="-3985100" y="9338"/>
                <a:ext cx="221900" cy="437975"/>
              </a:xfrm>
              <a:custGeom>
                <a:avLst/>
                <a:gdLst/>
                <a:ahLst/>
                <a:cxnLst/>
                <a:rect l="l" t="t" r="r" b="b"/>
                <a:pathLst>
                  <a:path w="8876" h="17519" extrusionOk="0">
                    <a:moveTo>
                      <a:pt x="102" y="0"/>
                    </a:moveTo>
                    <a:cubicBezTo>
                      <a:pt x="64" y="0"/>
                      <a:pt x="30" y="2"/>
                      <a:pt x="1" y="4"/>
                    </a:cubicBezTo>
                    <a:lnTo>
                      <a:pt x="3455" y="17519"/>
                    </a:lnTo>
                    <a:cubicBezTo>
                      <a:pt x="4582" y="15965"/>
                      <a:pt x="5602" y="14337"/>
                      <a:pt x="6507" y="12645"/>
                    </a:cubicBezTo>
                    <a:cubicBezTo>
                      <a:pt x="7072" y="11587"/>
                      <a:pt x="8478" y="9727"/>
                      <a:pt x="8642" y="8360"/>
                    </a:cubicBezTo>
                    <a:cubicBezTo>
                      <a:pt x="8875" y="5841"/>
                      <a:pt x="7741" y="3389"/>
                      <a:pt x="5670" y="1936"/>
                    </a:cubicBezTo>
                    <a:cubicBezTo>
                      <a:pt x="3981" y="748"/>
                      <a:pt x="970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10"/>
              <p:cNvSpPr/>
              <p:nvPr/>
            </p:nvSpPr>
            <p:spPr>
              <a:xfrm>
                <a:off x="-4229575" y="61663"/>
                <a:ext cx="394225" cy="816225"/>
              </a:xfrm>
              <a:custGeom>
                <a:avLst/>
                <a:gdLst/>
                <a:ahLst/>
                <a:cxnLst/>
                <a:rect l="l" t="t" r="r" b="b"/>
                <a:pathLst>
                  <a:path w="15769" h="32649" extrusionOk="0">
                    <a:moveTo>
                      <a:pt x="7856" y="0"/>
                    </a:moveTo>
                    <a:cubicBezTo>
                      <a:pt x="3589" y="0"/>
                      <a:pt x="86" y="3417"/>
                      <a:pt x="0" y="7703"/>
                    </a:cubicBezTo>
                    <a:lnTo>
                      <a:pt x="1884" y="10435"/>
                    </a:lnTo>
                    <a:lnTo>
                      <a:pt x="64" y="26927"/>
                    </a:lnTo>
                    <a:cubicBezTo>
                      <a:pt x="87" y="30003"/>
                      <a:pt x="2116" y="32648"/>
                      <a:pt x="5175" y="32648"/>
                    </a:cubicBezTo>
                    <a:cubicBezTo>
                      <a:pt x="8233" y="32648"/>
                      <a:pt x="10297" y="30218"/>
                      <a:pt x="10338" y="27154"/>
                    </a:cubicBezTo>
                    <a:lnTo>
                      <a:pt x="10146" y="22414"/>
                    </a:lnTo>
                    <a:lnTo>
                      <a:pt x="10066" y="22296"/>
                    </a:lnTo>
                    <a:lnTo>
                      <a:pt x="10066" y="22296"/>
                    </a:lnTo>
                    <a:lnTo>
                      <a:pt x="10147" y="22414"/>
                    </a:lnTo>
                    <a:cubicBezTo>
                      <a:pt x="10152" y="22414"/>
                      <a:pt x="10158" y="22414"/>
                      <a:pt x="10163" y="22414"/>
                    </a:cubicBezTo>
                    <a:cubicBezTo>
                      <a:pt x="10522" y="22414"/>
                      <a:pt x="10882" y="22378"/>
                      <a:pt x="11234" y="22303"/>
                    </a:cubicBezTo>
                    <a:cubicBezTo>
                      <a:pt x="12245" y="21978"/>
                      <a:pt x="14809" y="20763"/>
                      <a:pt x="15444" y="16780"/>
                    </a:cubicBezTo>
                    <a:cubicBezTo>
                      <a:pt x="15682" y="13879"/>
                      <a:pt x="15769" y="10968"/>
                      <a:pt x="15699" y="8058"/>
                    </a:cubicBezTo>
                    <a:cubicBezTo>
                      <a:pt x="15722" y="3837"/>
                      <a:pt x="12472" y="319"/>
                      <a:pt x="8262" y="11"/>
                    </a:cubicBezTo>
                    <a:cubicBezTo>
                      <a:pt x="8181" y="6"/>
                      <a:pt x="8099" y="4"/>
                      <a:pt x="8018" y="2"/>
                    </a:cubicBezTo>
                    <a:cubicBezTo>
                      <a:pt x="7964" y="1"/>
                      <a:pt x="7910" y="0"/>
                      <a:pt x="7856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10"/>
              <p:cNvSpPr/>
              <p:nvPr/>
            </p:nvSpPr>
            <p:spPr>
              <a:xfrm>
                <a:off x="-3915100" y="292738"/>
                <a:ext cx="32150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231" extrusionOk="0">
                    <a:moveTo>
                      <a:pt x="669" y="1"/>
                    </a:moveTo>
                    <a:cubicBezTo>
                      <a:pt x="653" y="1"/>
                      <a:pt x="637" y="1"/>
                      <a:pt x="620" y="3"/>
                    </a:cubicBezTo>
                    <a:cubicBezTo>
                      <a:pt x="273" y="15"/>
                      <a:pt x="0" y="301"/>
                      <a:pt x="3" y="648"/>
                    </a:cubicBezTo>
                    <a:cubicBezTo>
                      <a:pt x="3" y="653"/>
                      <a:pt x="5" y="657"/>
                      <a:pt x="5" y="662"/>
                    </a:cubicBezTo>
                    <a:cubicBezTo>
                      <a:pt x="30" y="985"/>
                      <a:pt x="300" y="1230"/>
                      <a:pt x="620" y="1230"/>
                    </a:cubicBezTo>
                    <a:cubicBezTo>
                      <a:pt x="635" y="1230"/>
                      <a:pt x="651" y="1230"/>
                      <a:pt x="667" y="1229"/>
                    </a:cubicBezTo>
                    <a:cubicBezTo>
                      <a:pt x="1014" y="1212"/>
                      <a:pt x="1286" y="925"/>
                      <a:pt x="1283" y="578"/>
                    </a:cubicBezTo>
                    <a:cubicBezTo>
                      <a:pt x="1283" y="574"/>
                      <a:pt x="1283" y="571"/>
                      <a:pt x="1283" y="569"/>
                    </a:cubicBezTo>
                    <a:cubicBezTo>
                      <a:pt x="1257" y="246"/>
                      <a:pt x="988" y="1"/>
                      <a:pt x="6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10"/>
              <p:cNvSpPr/>
              <p:nvPr/>
            </p:nvSpPr>
            <p:spPr>
              <a:xfrm>
                <a:off x="-3928400" y="269938"/>
                <a:ext cx="6587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688" extrusionOk="0">
                    <a:moveTo>
                      <a:pt x="1333" y="0"/>
                    </a:moveTo>
                    <a:cubicBezTo>
                      <a:pt x="975" y="0"/>
                      <a:pt x="626" y="110"/>
                      <a:pt x="332" y="314"/>
                    </a:cubicBezTo>
                    <a:cubicBezTo>
                      <a:pt x="111" y="471"/>
                      <a:pt x="0" y="582"/>
                      <a:pt x="70" y="664"/>
                    </a:cubicBezTo>
                    <a:cubicBezTo>
                      <a:pt x="78" y="673"/>
                      <a:pt x="91" y="676"/>
                      <a:pt x="108" y="676"/>
                    </a:cubicBezTo>
                    <a:cubicBezTo>
                      <a:pt x="255" y="676"/>
                      <a:pt x="736" y="407"/>
                      <a:pt x="1338" y="402"/>
                    </a:cubicBezTo>
                    <a:cubicBezTo>
                      <a:pt x="1343" y="402"/>
                      <a:pt x="1348" y="402"/>
                      <a:pt x="1353" y="402"/>
                    </a:cubicBezTo>
                    <a:cubicBezTo>
                      <a:pt x="1952" y="402"/>
                      <a:pt x="2411" y="688"/>
                      <a:pt x="2557" y="688"/>
                    </a:cubicBezTo>
                    <a:cubicBezTo>
                      <a:pt x="2573" y="688"/>
                      <a:pt x="2586" y="684"/>
                      <a:pt x="2594" y="676"/>
                    </a:cubicBezTo>
                    <a:cubicBezTo>
                      <a:pt x="2635" y="634"/>
                      <a:pt x="2559" y="483"/>
                      <a:pt x="2350" y="321"/>
                    </a:cubicBezTo>
                    <a:cubicBezTo>
                      <a:pt x="2063" y="113"/>
                      <a:pt x="1718" y="0"/>
                      <a:pt x="1365" y="0"/>
                    </a:cubicBezTo>
                    <a:cubicBezTo>
                      <a:pt x="1359" y="0"/>
                      <a:pt x="1354" y="0"/>
                      <a:pt x="1349" y="0"/>
                    </a:cubicBezTo>
                    <a:cubicBezTo>
                      <a:pt x="1344" y="0"/>
                      <a:pt x="1338" y="0"/>
                      <a:pt x="13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10"/>
              <p:cNvSpPr/>
              <p:nvPr/>
            </p:nvSpPr>
            <p:spPr>
              <a:xfrm>
                <a:off x="-4080825" y="292738"/>
                <a:ext cx="32200" cy="3077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1231" extrusionOk="0">
                    <a:moveTo>
                      <a:pt x="675" y="1"/>
                    </a:moveTo>
                    <a:cubicBezTo>
                      <a:pt x="659" y="1"/>
                      <a:pt x="642" y="1"/>
                      <a:pt x="626" y="3"/>
                    </a:cubicBezTo>
                    <a:cubicBezTo>
                      <a:pt x="278" y="13"/>
                      <a:pt x="0" y="299"/>
                      <a:pt x="5" y="648"/>
                    </a:cubicBezTo>
                    <a:cubicBezTo>
                      <a:pt x="5" y="653"/>
                      <a:pt x="5" y="657"/>
                      <a:pt x="5" y="662"/>
                    </a:cubicBezTo>
                    <a:cubicBezTo>
                      <a:pt x="30" y="985"/>
                      <a:pt x="301" y="1230"/>
                      <a:pt x="620" y="1230"/>
                    </a:cubicBezTo>
                    <a:cubicBezTo>
                      <a:pt x="635" y="1230"/>
                      <a:pt x="651" y="1230"/>
                      <a:pt x="667" y="1229"/>
                    </a:cubicBezTo>
                    <a:cubicBezTo>
                      <a:pt x="1014" y="1212"/>
                      <a:pt x="1287" y="925"/>
                      <a:pt x="1284" y="578"/>
                    </a:cubicBezTo>
                    <a:cubicBezTo>
                      <a:pt x="1283" y="572"/>
                      <a:pt x="1283" y="568"/>
                      <a:pt x="1282" y="564"/>
                    </a:cubicBezTo>
                    <a:cubicBezTo>
                      <a:pt x="1257" y="243"/>
                      <a:pt x="990" y="1"/>
                      <a:pt x="6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10"/>
              <p:cNvSpPr/>
              <p:nvPr/>
            </p:nvSpPr>
            <p:spPr>
              <a:xfrm>
                <a:off x="-4098200" y="273138"/>
                <a:ext cx="66025" cy="17200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688" extrusionOk="0">
                    <a:moveTo>
                      <a:pt x="1340" y="1"/>
                    </a:moveTo>
                    <a:cubicBezTo>
                      <a:pt x="984" y="1"/>
                      <a:pt x="637" y="111"/>
                      <a:pt x="345" y="315"/>
                    </a:cubicBezTo>
                    <a:cubicBezTo>
                      <a:pt x="118" y="477"/>
                      <a:pt x="1" y="582"/>
                      <a:pt x="77" y="663"/>
                    </a:cubicBezTo>
                    <a:cubicBezTo>
                      <a:pt x="85" y="672"/>
                      <a:pt x="99" y="676"/>
                      <a:pt x="117" y="676"/>
                    </a:cubicBezTo>
                    <a:cubicBezTo>
                      <a:pt x="268" y="676"/>
                      <a:pt x="754" y="407"/>
                      <a:pt x="1351" y="402"/>
                    </a:cubicBezTo>
                    <a:cubicBezTo>
                      <a:pt x="1356" y="402"/>
                      <a:pt x="1361" y="402"/>
                      <a:pt x="1366" y="402"/>
                    </a:cubicBezTo>
                    <a:cubicBezTo>
                      <a:pt x="1958" y="402"/>
                      <a:pt x="2421" y="687"/>
                      <a:pt x="2564" y="687"/>
                    </a:cubicBezTo>
                    <a:cubicBezTo>
                      <a:pt x="2580" y="687"/>
                      <a:pt x="2592" y="683"/>
                      <a:pt x="2600" y="675"/>
                    </a:cubicBezTo>
                    <a:cubicBezTo>
                      <a:pt x="2641" y="634"/>
                      <a:pt x="2571" y="483"/>
                      <a:pt x="2356" y="320"/>
                    </a:cubicBezTo>
                    <a:cubicBezTo>
                      <a:pt x="2068" y="113"/>
                      <a:pt x="1721" y="1"/>
                      <a:pt x="1367" y="1"/>
                    </a:cubicBezTo>
                    <a:cubicBezTo>
                      <a:pt x="1363" y="1"/>
                      <a:pt x="1360" y="1"/>
                      <a:pt x="1356" y="1"/>
                    </a:cubicBezTo>
                    <a:cubicBezTo>
                      <a:pt x="1351" y="1"/>
                      <a:pt x="1346" y="1"/>
                      <a:pt x="13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10"/>
              <p:cNvSpPr/>
              <p:nvPr/>
            </p:nvSpPr>
            <p:spPr>
              <a:xfrm>
                <a:off x="-3978275" y="274738"/>
                <a:ext cx="52325" cy="1444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5777" extrusionOk="0">
                    <a:moveTo>
                      <a:pt x="1" y="1"/>
                    </a:moveTo>
                    <a:cubicBezTo>
                      <a:pt x="297" y="1191"/>
                      <a:pt x="686" y="2358"/>
                      <a:pt x="1164" y="3489"/>
                    </a:cubicBezTo>
                    <a:lnTo>
                      <a:pt x="1687" y="4832"/>
                    </a:lnTo>
                    <a:cubicBezTo>
                      <a:pt x="1776" y="4990"/>
                      <a:pt x="1816" y="5169"/>
                      <a:pt x="1804" y="5349"/>
                    </a:cubicBezTo>
                    <a:cubicBezTo>
                      <a:pt x="1774" y="5472"/>
                      <a:pt x="1606" y="5524"/>
                      <a:pt x="1432" y="5524"/>
                    </a:cubicBezTo>
                    <a:cubicBezTo>
                      <a:pt x="1051" y="5546"/>
                      <a:pt x="674" y="5615"/>
                      <a:pt x="309" y="5728"/>
                    </a:cubicBezTo>
                    <a:cubicBezTo>
                      <a:pt x="529" y="5760"/>
                      <a:pt x="751" y="5777"/>
                      <a:pt x="973" y="5777"/>
                    </a:cubicBezTo>
                    <a:cubicBezTo>
                      <a:pt x="1134" y="5777"/>
                      <a:pt x="1295" y="5768"/>
                      <a:pt x="1456" y="5751"/>
                    </a:cubicBezTo>
                    <a:cubicBezTo>
                      <a:pt x="1555" y="5751"/>
                      <a:pt x="1655" y="5736"/>
                      <a:pt x="1752" y="5710"/>
                    </a:cubicBezTo>
                    <a:cubicBezTo>
                      <a:pt x="1883" y="5670"/>
                      <a:pt x="1989" y="5575"/>
                      <a:pt x="2042" y="5449"/>
                    </a:cubicBezTo>
                    <a:cubicBezTo>
                      <a:pt x="2093" y="5215"/>
                      <a:pt x="2061" y="4969"/>
                      <a:pt x="1949" y="4757"/>
                    </a:cubicBezTo>
                    <a:cubicBezTo>
                      <a:pt x="1792" y="4327"/>
                      <a:pt x="1624" y="3879"/>
                      <a:pt x="1449" y="3408"/>
                    </a:cubicBezTo>
                    <a:cubicBezTo>
                      <a:pt x="1058" y="2235"/>
                      <a:pt x="574" y="1096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10"/>
              <p:cNvSpPr/>
              <p:nvPr/>
            </p:nvSpPr>
            <p:spPr>
              <a:xfrm>
                <a:off x="-4126075" y="577663"/>
                <a:ext cx="1514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6059" h="3097" extrusionOk="0">
                    <a:moveTo>
                      <a:pt x="0" y="1"/>
                    </a:moveTo>
                    <a:cubicBezTo>
                      <a:pt x="0" y="1"/>
                      <a:pt x="925" y="3097"/>
                      <a:pt x="5162" y="3097"/>
                    </a:cubicBezTo>
                    <a:cubicBezTo>
                      <a:pt x="5446" y="3097"/>
                      <a:pt x="5745" y="3083"/>
                      <a:pt x="6059" y="3053"/>
                    </a:cubicBezTo>
                    <a:lnTo>
                      <a:pt x="6000" y="1786"/>
                    </a:lnTo>
                    <a:cubicBezTo>
                      <a:pt x="6000" y="1786"/>
                      <a:pt x="5913" y="1793"/>
                      <a:pt x="5751" y="1793"/>
                    </a:cubicBezTo>
                    <a:cubicBezTo>
                      <a:pt x="5016" y="1793"/>
                      <a:pt x="2734" y="1645"/>
                      <a:pt x="0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10"/>
              <p:cNvSpPr/>
              <p:nvPr/>
            </p:nvSpPr>
            <p:spPr>
              <a:xfrm>
                <a:off x="-4030525" y="447813"/>
                <a:ext cx="54775" cy="38225"/>
              </a:xfrm>
              <a:custGeom>
                <a:avLst/>
                <a:gdLst/>
                <a:ahLst/>
                <a:cxnLst/>
                <a:rect l="l" t="t" r="r" b="b"/>
                <a:pathLst>
                  <a:path w="2191" h="1529" extrusionOk="0">
                    <a:moveTo>
                      <a:pt x="1134" y="0"/>
                    </a:moveTo>
                    <a:cubicBezTo>
                      <a:pt x="1087" y="0"/>
                      <a:pt x="1039" y="3"/>
                      <a:pt x="992" y="9"/>
                    </a:cubicBezTo>
                    <a:cubicBezTo>
                      <a:pt x="686" y="38"/>
                      <a:pt x="403" y="189"/>
                      <a:pt x="207" y="428"/>
                    </a:cubicBezTo>
                    <a:cubicBezTo>
                      <a:pt x="20" y="663"/>
                      <a:pt x="0" y="989"/>
                      <a:pt x="155" y="1247"/>
                    </a:cubicBezTo>
                    <a:cubicBezTo>
                      <a:pt x="317" y="1429"/>
                      <a:pt x="547" y="1528"/>
                      <a:pt x="782" y="1528"/>
                    </a:cubicBezTo>
                    <a:cubicBezTo>
                      <a:pt x="876" y="1528"/>
                      <a:pt x="970" y="1512"/>
                      <a:pt x="1062" y="1480"/>
                    </a:cubicBezTo>
                    <a:cubicBezTo>
                      <a:pt x="1387" y="1363"/>
                      <a:pt x="1685" y="1183"/>
                      <a:pt x="1941" y="950"/>
                    </a:cubicBezTo>
                    <a:cubicBezTo>
                      <a:pt x="2019" y="896"/>
                      <a:pt x="2085" y="827"/>
                      <a:pt x="2137" y="747"/>
                    </a:cubicBezTo>
                    <a:cubicBezTo>
                      <a:pt x="2190" y="670"/>
                      <a:pt x="2190" y="568"/>
                      <a:pt x="2137" y="491"/>
                    </a:cubicBezTo>
                    <a:lnTo>
                      <a:pt x="2109" y="467"/>
                    </a:lnTo>
                    <a:cubicBezTo>
                      <a:pt x="1870" y="171"/>
                      <a:pt x="1511" y="0"/>
                      <a:pt x="1134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10"/>
              <p:cNvSpPr/>
              <p:nvPr/>
            </p:nvSpPr>
            <p:spPr>
              <a:xfrm>
                <a:off x="-4024600" y="429838"/>
                <a:ext cx="58450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2007" extrusionOk="0">
                    <a:moveTo>
                      <a:pt x="131" y="1"/>
                    </a:moveTo>
                    <a:cubicBezTo>
                      <a:pt x="78" y="1"/>
                      <a:pt x="0" y="186"/>
                      <a:pt x="29" y="519"/>
                    </a:cubicBezTo>
                    <a:cubicBezTo>
                      <a:pt x="76" y="936"/>
                      <a:pt x="284" y="1321"/>
                      <a:pt x="610" y="1588"/>
                    </a:cubicBezTo>
                    <a:cubicBezTo>
                      <a:pt x="944" y="1859"/>
                      <a:pt x="1361" y="2007"/>
                      <a:pt x="1791" y="2007"/>
                    </a:cubicBezTo>
                    <a:cubicBezTo>
                      <a:pt x="1801" y="2007"/>
                      <a:pt x="1810" y="2007"/>
                      <a:pt x="1820" y="2007"/>
                    </a:cubicBezTo>
                    <a:cubicBezTo>
                      <a:pt x="2157" y="2001"/>
                      <a:pt x="2337" y="1983"/>
                      <a:pt x="2332" y="1855"/>
                    </a:cubicBezTo>
                    <a:cubicBezTo>
                      <a:pt x="2325" y="1728"/>
                      <a:pt x="1534" y="1803"/>
                      <a:pt x="889" y="1274"/>
                    </a:cubicBezTo>
                    <a:cubicBezTo>
                      <a:pt x="244" y="745"/>
                      <a:pt x="244" y="1"/>
                      <a:pt x="134" y="1"/>
                    </a:cubicBezTo>
                    <a:cubicBezTo>
                      <a:pt x="133" y="1"/>
                      <a:pt x="132" y="1"/>
                      <a:pt x="1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10"/>
              <p:cNvSpPr/>
              <p:nvPr/>
            </p:nvSpPr>
            <p:spPr>
              <a:xfrm>
                <a:off x="-4105025" y="246838"/>
                <a:ext cx="80425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3217" h="929" extrusionOk="0">
                    <a:moveTo>
                      <a:pt x="1842" y="1"/>
                    </a:moveTo>
                    <a:cubicBezTo>
                      <a:pt x="1331" y="1"/>
                      <a:pt x="823" y="144"/>
                      <a:pt x="379" y="425"/>
                    </a:cubicBezTo>
                    <a:cubicBezTo>
                      <a:pt x="111" y="605"/>
                      <a:pt x="1" y="785"/>
                      <a:pt x="47" y="867"/>
                    </a:cubicBezTo>
                    <a:cubicBezTo>
                      <a:pt x="76" y="911"/>
                      <a:pt x="141" y="928"/>
                      <a:pt x="236" y="928"/>
                    </a:cubicBezTo>
                    <a:cubicBezTo>
                      <a:pt x="506" y="928"/>
                      <a:pt x="1015" y="788"/>
                      <a:pt x="1617" y="715"/>
                    </a:cubicBezTo>
                    <a:cubicBezTo>
                      <a:pt x="2432" y="616"/>
                      <a:pt x="3117" y="703"/>
                      <a:pt x="3187" y="517"/>
                    </a:cubicBezTo>
                    <a:cubicBezTo>
                      <a:pt x="3217" y="430"/>
                      <a:pt x="3065" y="279"/>
                      <a:pt x="2769" y="163"/>
                    </a:cubicBezTo>
                    <a:cubicBezTo>
                      <a:pt x="2468" y="54"/>
                      <a:pt x="2155" y="1"/>
                      <a:pt x="18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10"/>
              <p:cNvSpPr/>
              <p:nvPr/>
            </p:nvSpPr>
            <p:spPr>
              <a:xfrm>
                <a:off x="-3930875" y="233863"/>
                <a:ext cx="6240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2496" h="775" extrusionOk="0">
                    <a:moveTo>
                      <a:pt x="1229" y="0"/>
                    </a:moveTo>
                    <a:cubicBezTo>
                      <a:pt x="917" y="0"/>
                      <a:pt x="611" y="92"/>
                      <a:pt x="349" y="263"/>
                    </a:cubicBezTo>
                    <a:cubicBezTo>
                      <a:pt x="112" y="409"/>
                      <a:pt x="1" y="484"/>
                      <a:pt x="112" y="647"/>
                    </a:cubicBezTo>
                    <a:cubicBezTo>
                      <a:pt x="160" y="718"/>
                      <a:pt x="277" y="738"/>
                      <a:pt x="441" y="738"/>
                    </a:cubicBezTo>
                    <a:cubicBezTo>
                      <a:pt x="654" y="738"/>
                      <a:pt x="947" y="705"/>
                      <a:pt x="1275" y="705"/>
                    </a:cubicBezTo>
                    <a:cubicBezTo>
                      <a:pt x="1662" y="705"/>
                      <a:pt x="1998" y="775"/>
                      <a:pt x="2213" y="775"/>
                    </a:cubicBezTo>
                    <a:cubicBezTo>
                      <a:pt x="2321" y="775"/>
                      <a:pt x="2399" y="757"/>
                      <a:pt x="2438" y="705"/>
                    </a:cubicBezTo>
                    <a:cubicBezTo>
                      <a:pt x="2495" y="630"/>
                      <a:pt x="2425" y="467"/>
                      <a:pt x="2228" y="321"/>
                    </a:cubicBezTo>
                    <a:cubicBezTo>
                      <a:pt x="1958" y="121"/>
                      <a:pt x="1633" y="9"/>
                      <a:pt x="1298" y="2"/>
                    </a:cubicBezTo>
                    <a:cubicBezTo>
                      <a:pt x="1275" y="1"/>
                      <a:pt x="1252" y="0"/>
                      <a:pt x="122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10"/>
              <p:cNvSpPr/>
              <p:nvPr/>
            </p:nvSpPr>
            <p:spPr>
              <a:xfrm>
                <a:off x="-4274050" y="4738"/>
                <a:ext cx="315750" cy="316975"/>
              </a:xfrm>
              <a:custGeom>
                <a:avLst/>
                <a:gdLst/>
                <a:ahLst/>
                <a:cxnLst/>
                <a:rect l="l" t="t" r="r" b="b"/>
                <a:pathLst>
                  <a:path w="12630" h="12679" extrusionOk="0">
                    <a:moveTo>
                      <a:pt x="10828" y="1"/>
                    </a:moveTo>
                    <a:cubicBezTo>
                      <a:pt x="10518" y="1"/>
                      <a:pt x="10281" y="70"/>
                      <a:pt x="9873" y="188"/>
                    </a:cubicBezTo>
                    <a:cubicBezTo>
                      <a:pt x="7547" y="834"/>
                      <a:pt x="3256" y="1253"/>
                      <a:pt x="1779" y="3305"/>
                    </a:cubicBezTo>
                    <a:cubicBezTo>
                      <a:pt x="302" y="5358"/>
                      <a:pt x="0" y="8701"/>
                      <a:pt x="0" y="11313"/>
                    </a:cubicBezTo>
                    <a:lnTo>
                      <a:pt x="953" y="12492"/>
                    </a:lnTo>
                    <a:cubicBezTo>
                      <a:pt x="1467" y="12619"/>
                      <a:pt x="1980" y="12678"/>
                      <a:pt x="2490" y="12678"/>
                    </a:cubicBezTo>
                    <a:cubicBezTo>
                      <a:pt x="4729" y="12678"/>
                      <a:pt x="6894" y="11539"/>
                      <a:pt x="8727" y="10056"/>
                    </a:cubicBezTo>
                    <a:cubicBezTo>
                      <a:pt x="11036" y="8113"/>
                      <a:pt x="12421" y="5291"/>
                      <a:pt x="12547" y="2276"/>
                    </a:cubicBezTo>
                    <a:cubicBezTo>
                      <a:pt x="12547" y="1665"/>
                      <a:pt x="12629" y="317"/>
                      <a:pt x="12042" y="188"/>
                    </a:cubicBezTo>
                    <a:cubicBezTo>
                      <a:pt x="11454" y="58"/>
                      <a:pt x="11111" y="1"/>
                      <a:pt x="1082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10"/>
              <p:cNvSpPr/>
              <p:nvPr/>
            </p:nvSpPr>
            <p:spPr>
              <a:xfrm>
                <a:off x="-3918225" y="25588"/>
                <a:ext cx="151800" cy="214600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858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9" y="24"/>
                      <a:pt x="80" y="44"/>
                      <a:pt x="123" y="59"/>
                    </a:cubicBezTo>
                    <a:lnTo>
                      <a:pt x="478" y="198"/>
                    </a:lnTo>
                    <a:cubicBezTo>
                      <a:pt x="785" y="320"/>
                      <a:pt x="1233" y="489"/>
                      <a:pt x="1768" y="728"/>
                    </a:cubicBezTo>
                    <a:cubicBezTo>
                      <a:pt x="2401" y="996"/>
                      <a:pt x="3007" y="1328"/>
                      <a:pt x="3577" y="1716"/>
                    </a:cubicBezTo>
                    <a:cubicBezTo>
                      <a:pt x="4279" y="2185"/>
                      <a:pt x="4872" y="2797"/>
                      <a:pt x="5321" y="3512"/>
                    </a:cubicBezTo>
                    <a:cubicBezTo>
                      <a:pt x="5758" y="4231"/>
                      <a:pt x="5961" y="5068"/>
                      <a:pt x="5903" y="5908"/>
                    </a:cubicBezTo>
                    <a:cubicBezTo>
                      <a:pt x="5855" y="6594"/>
                      <a:pt x="5567" y="7240"/>
                      <a:pt x="5088" y="7733"/>
                    </a:cubicBezTo>
                    <a:cubicBezTo>
                      <a:pt x="4771" y="8074"/>
                      <a:pt x="4370" y="8327"/>
                      <a:pt x="3926" y="8466"/>
                    </a:cubicBezTo>
                    <a:cubicBezTo>
                      <a:pt x="3761" y="8514"/>
                      <a:pt x="3594" y="8553"/>
                      <a:pt x="3425" y="8583"/>
                    </a:cubicBezTo>
                    <a:cubicBezTo>
                      <a:pt x="3439" y="8583"/>
                      <a:pt x="3453" y="8583"/>
                      <a:pt x="3467" y="8583"/>
                    </a:cubicBezTo>
                    <a:cubicBezTo>
                      <a:pt x="3626" y="8583"/>
                      <a:pt x="3785" y="8560"/>
                      <a:pt x="3938" y="8513"/>
                    </a:cubicBezTo>
                    <a:cubicBezTo>
                      <a:pt x="4395" y="8385"/>
                      <a:pt x="4809" y="8138"/>
                      <a:pt x="5141" y="7798"/>
                    </a:cubicBezTo>
                    <a:cubicBezTo>
                      <a:pt x="5641" y="7292"/>
                      <a:pt x="5945" y="6627"/>
                      <a:pt x="6002" y="5919"/>
                    </a:cubicBezTo>
                    <a:cubicBezTo>
                      <a:pt x="6072" y="5055"/>
                      <a:pt x="5869" y="4190"/>
                      <a:pt x="5421" y="3448"/>
                    </a:cubicBezTo>
                    <a:cubicBezTo>
                      <a:pt x="4965" y="2720"/>
                      <a:pt x="4358" y="2096"/>
                      <a:pt x="3641" y="1622"/>
                    </a:cubicBezTo>
                    <a:cubicBezTo>
                      <a:pt x="3063" y="1236"/>
                      <a:pt x="2447" y="909"/>
                      <a:pt x="1803" y="646"/>
                    </a:cubicBezTo>
                    <a:cubicBezTo>
                      <a:pt x="1256" y="419"/>
                      <a:pt x="803" y="262"/>
                      <a:pt x="495" y="152"/>
                    </a:cubicBezTo>
                    <a:lnTo>
                      <a:pt x="128" y="35"/>
                    </a:lnTo>
                    <a:cubicBezTo>
                      <a:pt x="89" y="16"/>
                      <a:pt x="46" y="3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10"/>
              <p:cNvSpPr/>
              <p:nvPr/>
            </p:nvSpPr>
            <p:spPr>
              <a:xfrm>
                <a:off x="-4340650" y="-30537"/>
                <a:ext cx="341900" cy="230125"/>
              </a:xfrm>
              <a:custGeom>
                <a:avLst/>
                <a:gdLst/>
                <a:ahLst/>
                <a:cxnLst/>
                <a:rect l="l" t="t" r="r" b="b"/>
                <a:pathLst>
                  <a:path w="13676" h="9205" extrusionOk="0">
                    <a:moveTo>
                      <a:pt x="13665" y="1"/>
                    </a:moveTo>
                    <a:lnTo>
                      <a:pt x="13665" y="1"/>
                    </a:lnTo>
                    <a:cubicBezTo>
                      <a:pt x="13262" y="1791"/>
                      <a:pt x="12320" y="3415"/>
                      <a:pt x="10967" y="4653"/>
                    </a:cubicBezTo>
                    <a:cubicBezTo>
                      <a:pt x="10113" y="5448"/>
                      <a:pt x="9184" y="6159"/>
                      <a:pt x="8193" y="6775"/>
                    </a:cubicBezTo>
                    <a:cubicBezTo>
                      <a:pt x="7228" y="7430"/>
                      <a:pt x="6204" y="7995"/>
                      <a:pt x="5135" y="8461"/>
                    </a:cubicBezTo>
                    <a:cubicBezTo>
                      <a:pt x="4402" y="8779"/>
                      <a:pt x="3613" y="8943"/>
                      <a:pt x="2819" y="8943"/>
                    </a:cubicBezTo>
                    <a:cubicBezTo>
                      <a:pt x="2672" y="8943"/>
                      <a:pt x="2525" y="8937"/>
                      <a:pt x="2379" y="8926"/>
                    </a:cubicBezTo>
                    <a:cubicBezTo>
                      <a:pt x="1744" y="8873"/>
                      <a:pt x="1132" y="8674"/>
                      <a:pt x="588" y="8344"/>
                    </a:cubicBezTo>
                    <a:cubicBezTo>
                      <a:pt x="204" y="8107"/>
                      <a:pt x="6" y="7938"/>
                      <a:pt x="6" y="7938"/>
                    </a:cubicBezTo>
                    <a:lnTo>
                      <a:pt x="6" y="7938"/>
                    </a:lnTo>
                    <a:cubicBezTo>
                      <a:pt x="1" y="7943"/>
                      <a:pt x="35" y="7996"/>
                      <a:pt x="105" y="8130"/>
                    </a:cubicBezTo>
                    <a:cubicBezTo>
                      <a:pt x="229" y="8259"/>
                      <a:pt x="362" y="8378"/>
                      <a:pt x="506" y="8485"/>
                    </a:cubicBezTo>
                    <a:cubicBezTo>
                      <a:pt x="1052" y="8861"/>
                      <a:pt x="1684" y="9096"/>
                      <a:pt x="2344" y="9170"/>
                    </a:cubicBezTo>
                    <a:cubicBezTo>
                      <a:pt x="2556" y="9193"/>
                      <a:pt x="2769" y="9205"/>
                      <a:pt x="2982" y="9205"/>
                    </a:cubicBezTo>
                    <a:cubicBezTo>
                      <a:pt x="3759" y="9205"/>
                      <a:pt x="4530" y="9052"/>
                      <a:pt x="5251" y="8752"/>
                    </a:cubicBezTo>
                    <a:cubicBezTo>
                      <a:pt x="6341" y="8289"/>
                      <a:pt x="7385" y="7723"/>
                      <a:pt x="8368" y="7061"/>
                    </a:cubicBezTo>
                    <a:cubicBezTo>
                      <a:pt x="9374" y="6432"/>
                      <a:pt x="10314" y="5702"/>
                      <a:pt x="11170" y="4880"/>
                    </a:cubicBezTo>
                    <a:cubicBezTo>
                      <a:pt x="11868" y="4200"/>
                      <a:pt x="12456" y="3415"/>
                      <a:pt x="12915" y="2555"/>
                    </a:cubicBezTo>
                    <a:cubicBezTo>
                      <a:pt x="13226" y="1976"/>
                      <a:pt x="13452" y="1357"/>
                      <a:pt x="13589" y="716"/>
                    </a:cubicBezTo>
                    <a:cubicBezTo>
                      <a:pt x="13650" y="483"/>
                      <a:pt x="13676" y="242"/>
                      <a:pt x="136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10"/>
              <p:cNvSpPr/>
              <p:nvPr/>
            </p:nvSpPr>
            <p:spPr>
              <a:xfrm>
                <a:off x="-4328150" y="2463"/>
                <a:ext cx="142200" cy="126075"/>
              </a:xfrm>
              <a:custGeom>
                <a:avLst/>
                <a:gdLst/>
                <a:ahLst/>
                <a:cxnLst/>
                <a:rect l="l" t="t" r="r" b="b"/>
                <a:pathLst>
                  <a:path w="5688" h="5043" extrusionOk="0">
                    <a:moveTo>
                      <a:pt x="5688" y="1"/>
                    </a:moveTo>
                    <a:lnTo>
                      <a:pt x="5688" y="1"/>
                    </a:lnTo>
                    <a:cubicBezTo>
                      <a:pt x="5305" y="69"/>
                      <a:pt x="4938" y="208"/>
                      <a:pt x="4605" y="408"/>
                    </a:cubicBezTo>
                    <a:cubicBezTo>
                      <a:pt x="2966" y="1253"/>
                      <a:pt x="1565" y="2499"/>
                      <a:pt x="536" y="4031"/>
                    </a:cubicBezTo>
                    <a:cubicBezTo>
                      <a:pt x="301" y="4336"/>
                      <a:pt x="121" y="4677"/>
                      <a:pt x="1" y="5042"/>
                    </a:cubicBezTo>
                    <a:cubicBezTo>
                      <a:pt x="774" y="4026"/>
                      <a:pt x="1626" y="3072"/>
                      <a:pt x="2548" y="2188"/>
                    </a:cubicBezTo>
                    <a:cubicBezTo>
                      <a:pt x="3536" y="1378"/>
                      <a:pt x="4585" y="648"/>
                      <a:pt x="56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10"/>
              <p:cNvSpPr/>
              <p:nvPr/>
            </p:nvSpPr>
            <p:spPr>
              <a:xfrm>
                <a:off x="-4233500" y="321613"/>
                <a:ext cx="76750" cy="11180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4472" extrusionOk="0">
                    <a:moveTo>
                      <a:pt x="2141" y="1"/>
                    </a:moveTo>
                    <a:cubicBezTo>
                      <a:pt x="1634" y="1"/>
                      <a:pt x="1133" y="180"/>
                      <a:pt x="734" y="525"/>
                    </a:cubicBezTo>
                    <a:cubicBezTo>
                      <a:pt x="242" y="1004"/>
                      <a:pt x="0" y="1683"/>
                      <a:pt x="79" y="2366"/>
                    </a:cubicBezTo>
                    <a:cubicBezTo>
                      <a:pt x="157" y="3047"/>
                      <a:pt x="547" y="3654"/>
                      <a:pt x="1134" y="4008"/>
                    </a:cubicBezTo>
                    <a:cubicBezTo>
                      <a:pt x="1479" y="4308"/>
                      <a:pt x="1919" y="4471"/>
                      <a:pt x="2371" y="4471"/>
                    </a:cubicBezTo>
                    <a:cubicBezTo>
                      <a:pt x="2435" y="4471"/>
                      <a:pt x="2499" y="4468"/>
                      <a:pt x="2563" y="4462"/>
                    </a:cubicBezTo>
                    <a:lnTo>
                      <a:pt x="3069" y="212"/>
                    </a:lnTo>
                    <a:cubicBezTo>
                      <a:pt x="2773" y="70"/>
                      <a:pt x="2456" y="1"/>
                      <a:pt x="2141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10"/>
              <p:cNvSpPr/>
              <p:nvPr/>
            </p:nvSpPr>
            <p:spPr>
              <a:xfrm>
                <a:off x="-4210875" y="349588"/>
                <a:ext cx="35925" cy="521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2084" extrusionOk="0">
                    <a:moveTo>
                      <a:pt x="1017" y="0"/>
                    </a:moveTo>
                    <a:cubicBezTo>
                      <a:pt x="938" y="0"/>
                      <a:pt x="844" y="12"/>
                      <a:pt x="737" y="46"/>
                    </a:cubicBezTo>
                    <a:cubicBezTo>
                      <a:pt x="537" y="110"/>
                      <a:pt x="362" y="233"/>
                      <a:pt x="236" y="400"/>
                    </a:cubicBezTo>
                    <a:cubicBezTo>
                      <a:pt x="76" y="612"/>
                      <a:pt x="0" y="876"/>
                      <a:pt x="23" y="1140"/>
                    </a:cubicBezTo>
                    <a:cubicBezTo>
                      <a:pt x="48" y="1396"/>
                      <a:pt x="167" y="1634"/>
                      <a:pt x="356" y="1808"/>
                    </a:cubicBezTo>
                    <a:cubicBezTo>
                      <a:pt x="509" y="1952"/>
                      <a:pt x="703" y="2045"/>
                      <a:pt x="910" y="2075"/>
                    </a:cubicBezTo>
                    <a:cubicBezTo>
                      <a:pt x="960" y="2081"/>
                      <a:pt x="1006" y="2084"/>
                      <a:pt x="1048" y="2084"/>
                    </a:cubicBezTo>
                    <a:cubicBezTo>
                      <a:pt x="1308" y="2084"/>
                      <a:pt x="1437" y="1976"/>
                      <a:pt x="1437" y="1941"/>
                    </a:cubicBezTo>
                    <a:cubicBezTo>
                      <a:pt x="1423" y="1894"/>
                      <a:pt x="1230" y="1928"/>
                      <a:pt x="963" y="1861"/>
                    </a:cubicBezTo>
                    <a:cubicBezTo>
                      <a:pt x="633" y="1755"/>
                      <a:pt x="398" y="1460"/>
                      <a:pt x="370" y="1114"/>
                    </a:cubicBezTo>
                    <a:cubicBezTo>
                      <a:pt x="342" y="767"/>
                      <a:pt x="522" y="436"/>
                      <a:pt x="830" y="273"/>
                    </a:cubicBezTo>
                    <a:cubicBezTo>
                      <a:pt x="1076" y="133"/>
                      <a:pt x="1264" y="127"/>
                      <a:pt x="1277" y="86"/>
                    </a:cubicBezTo>
                    <a:cubicBezTo>
                      <a:pt x="1287" y="58"/>
                      <a:pt x="1189" y="0"/>
                      <a:pt x="1017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10"/>
              <p:cNvSpPr/>
              <p:nvPr/>
            </p:nvSpPr>
            <p:spPr>
              <a:xfrm>
                <a:off x="-4366300" y="7988"/>
                <a:ext cx="396425" cy="545325"/>
              </a:xfrm>
              <a:custGeom>
                <a:avLst/>
                <a:gdLst/>
                <a:ahLst/>
                <a:cxnLst/>
                <a:rect l="l" t="t" r="r" b="b"/>
                <a:pathLst>
                  <a:path w="15857" h="21813" extrusionOk="0">
                    <a:moveTo>
                      <a:pt x="15399" y="1"/>
                    </a:moveTo>
                    <a:cubicBezTo>
                      <a:pt x="15398" y="1"/>
                      <a:pt x="15396" y="1"/>
                      <a:pt x="15395" y="1"/>
                    </a:cubicBezTo>
                    <a:cubicBezTo>
                      <a:pt x="15284" y="13"/>
                      <a:pt x="15261" y="479"/>
                      <a:pt x="15168" y="1287"/>
                    </a:cubicBezTo>
                    <a:cubicBezTo>
                      <a:pt x="15041" y="2407"/>
                      <a:pt x="14754" y="3503"/>
                      <a:pt x="14312" y="4541"/>
                    </a:cubicBezTo>
                    <a:cubicBezTo>
                      <a:pt x="13272" y="6946"/>
                      <a:pt x="11309" y="8831"/>
                      <a:pt x="8865" y="9775"/>
                    </a:cubicBezTo>
                    <a:cubicBezTo>
                      <a:pt x="7865" y="10123"/>
                      <a:pt x="6832" y="10371"/>
                      <a:pt x="5783" y="10514"/>
                    </a:cubicBezTo>
                    <a:cubicBezTo>
                      <a:pt x="4572" y="10672"/>
                      <a:pt x="3417" y="11114"/>
                      <a:pt x="2411" y="11804"/>
                    </a:cubicBezTo>
                    <a:cubicBezTo>
                      <a:pt x="1472" y="12523"/>
                      <a:pt x="774" y="13508"/>
                      <a:pt x="406" y="14630"/>
                    </a:cubicBezTo>
                    <a:cubicBezTo>
                      <a:pt x="58" y="15630"/>
                      <a:pt x="1" y="16709"/>
                      <a:pt x="242" y="17741"/>
                    </a:cubicBezTo>
                    <a:cubicBezTo>
                      <a:pt x="460" y="18630"/>
                      <a:pt x="907" y="19446"/>
                      <a:pt x="1539" y="20108"/>
                    </a:cubicBezTo>
                    <a:cubicBezTo>
                      <a:pt x="2413" y="21049"/>
                      <a:pt x="3594" y="21648"/>
                      <a:pt x="4870" y="21799"/>
                    </a:cubicBezTo>
                    <a:cubicBezTo>
                      <a:pt x="4997" y="21808"/>
                      <a:pt x="5115" y="21813"/>
                      <a:pt x="5224" y="21813"/>
                    </a:cubicBezTo>
                    <a:cubicBezTo>
                      <a:pt x="5880" y="21813"/>
                      <a:pt x="6213" y="21665"/>
                      <a:pt x="6213" y="21590"/>
                    </a:cubicBezTo>
                    <a:cubicBezTo>
                      <a:pt x="6208" y="21474"/>
                      <a:pt x="5737" y="21451"/>
                      <a:pt x="4986" y="21230"/>
                    </a:cubicBezTo>
                    <a:cubicBezTo>
                      <a:pt x="3947" y="20903"/>
                      <a:pt x="3028" y="20273"/>
                      <a:pt x="2347" y="19421"/>
                    </a:cubicBezTo>
                    <a:cubicBezTo>
                      <a:pt x="1902" y="18859"/>
                      <a:pt x="1601" y="18196"/>
                      <a:pt x="1469" y="17491"/>
                    </a:cubicBezTo>
                    <a:cubicBezTo>
                      <a:pt x="1334" y="16688"/>
                      <a:pt x="1422" y="15865"/>
                      <a:pt x="1719" y="15107"/>
                    </a:cubicBezTo>
                    <a:cubicBezTo>
                      <a:pt x="2027" y="14268"/>
                      <a:pt x="2576" y="13539"/>
                      <a:pt x="3294" y="13008"/>
                    </a:cubicBezTo>
                    <a:cubicBezTo>
                      <a:pt x="4132" y="12471"/>
                      <a:pt x="5080" y="12129"/>
                      <a:pt x="6068" y="12008"/>
                    </a:cubicBezTo>
                    <a:cubicBezTo>
                      <a:pt x="7210" y="11851"/>
                      <a:pt x="8331" y="11568"/>
                      <a:pt x="9411" y="11165"/>
                    </a:cubicBezTo>
                    <a:cubicBezTo>
                      <a:pt x="10435" y="10750"/>
                      <a:pt x="11387" y="10175"/>
                      <a:pt x="12231" y="9461"/>
                    </a:cubicBezTo>
                    <a:cubicBezTo>
                      <a:pt x="13662" y="8264"/>
                      <a:pt x="14729" y="6692"/>
                      <a:pt x="15313" y="4920"/>
                    </a:cubicBezTo>
                    <a:cubicBezTo>
                      <a:pt x="15704" y="3753"/>
                      <a:pt x="15857" y="2519"/>
                      <a:pt x="15761" y="1292"/>
                    </a:cubicBezTo>
                    <a:cubicBezTo>
                      <a:pt x="15675" y="442"/>
                      <a:pt x="15510" y="1"/>
                      <a:pt x="153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10"/>
              <p:cNvSpPr/>
              <p:nvPr/>
            </p:nvSpPr>
            <p:spPr>
              <a:xfrm>
                <a:off x="-4356925" y="-5237"/>
                <a:ext cx="377875" cy="260550"/>
              </a:xfrm>
              <a:custGeom>
                <a:avLst/>
                <a:gdLst/>
                <a:ahLst/>
                <a:cxnLst/>
                <a:rect l="l" t="t" r="r" b="b"/>
                <a:pathLst>
                  <a:path w="15115" h="10422" extrusionOk="0">
                    <a:moveTo>
                      <a:pt x="14549" y="0"/>
                    </a:moveTo>
                    <a:cubicBezTo>
                      <a:pt x="14316" y="41"/>
                      <a:pt x="14502" y="1187"/>
                      <a:pt x="13921" y="2803"/>
                    </a:cubicBezTo>
                    <a:cubicBezTo>
                      <a:pt x="13587" y="3738"/>
                      <a:pt x="13082" y="4604"/>
                      <a:pt x="12432" y="5356"/>
                    </a:cubicBezTo>
                    <a:cubicBezTo>
                      <a:pt x="11622" y="6268"/>
                      <a:pt x="10647" y="7020"/>
                      <a:pt x="9559" y="7571"/>
                    </a:cubicBezTo>
                    <a:cubicBezTo>
                      <a:pt x="7217" y="8734"/>
                      <a:pt x="4734" y="9089"/>
                      <a:pt x="2948" y="9316"/>
                    </a:cubicBezTo>
                    <a:cubicBezTo>
                      <a:pt x="1164" y="9542"/>
                      <a:pt x="1" y="9682"/>
                      <a:pt x="1" y="9897"/>
                    </a:cubicBezTo>
                    <a:cubicBezTo>
                      <a:pt x="1" y="10101"/>
                      <a:pt x="1128" y="10338"/>
                      <a:pt x="2995" y="10415"/>
                    </a:cubicBezTo>
                    <a:cubicBezTo>
                      <a:pt x="3161" y="10419"/>
                      <a:pt x="3328" y="10422"/>
                      <a:pt x="3495" y="10422"/>
                    </a:cubicBezTo>
                    <a:cubicBezTo>
                      <a:pt x="4436" y="10422"/>
                      <a:pt x="5375" y="10348"/>
                      <a:pt x="6304" y="10199"/>
                    </a:cubicBezTo>
                    <a:cubicBezTo>
                      <a:pt x="7678" y="9985"/>
                      <a:pt x="9010" y="9555"/>
                      <a:pt x="10251" y="8926"/>
                    </a:cubicBezTo>
                    <a:cubicBezTo>
                      <a:pt x="11522" y="8282"/>
                      <a:pt x="12636" y="7367"/>
                      <a:pt x="13513" y="6245"/>
                    </a:cubicBezTo>
                    <a:cubicBezTo>
                      <a:pt x="14220" y="5315"/>
                      <a:pt x="14711" y="4238"/>
                      <a:pt x="14949" y="3094"/>
                    </a:cubicBezTo>
                    <a:cubicBezTo>
                      <a:pt x="15115" y="2328"/>
                      <a:pt x="15115" y="1535"/>
                      <a:pt x="14949" y="768"/>
                    </a:cubicBezTo>
                    <a:cubicBezTo>
                      <a:pt x="14822" y="239"/>
                      <a:pt x="14642" y="0"/>
                      <a:pt x="145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10"/>
              <p:cNvSpPr/>
              <p:nvPr/>
            </p:nvSpPr>
            <p:spPr>
              <a:xfrm>
                <a:off x="-4253900" y="1309438"/>
                <a:ext cx="506200" cy="576850"/>
              </a:xfrm>
              <a:custGeom>
                <a:avLst/>
                <a:gdLst/>
                <a:ahLst/>
                <a:cxnLst/>
                <a:rect l="l" t="t" r="r" b="b"/>
                <a:pathLst>
                  <a:path w="20248" h="23074" extrusionOk="0">
                    <a:moveTo>
                      <a:pt x="3200" y="1"/>
                    </a:moveTo>
                    <a:cubicBezTo>
                      <a:pt x="2407" y="2"/>
                      <a:pt x="1746" y="611"/>
                      <a:pt x="1683" y="1401"/>
                    </a:cubicBezTo>
                    <a:lnTo>
                      <a:pt x="72" y="21422"/>
                    </a:lnTo>
                    <a:cubicBezTo>
                      <a:pt x="0" y="22260"/>
                      <a:pt x="623" y="22998"/>
                      <a:pt x="1461" y="23068"/>
                    </a:cubicBezTo>
                    <a:cubicBezTo>
                      <a:pt x="1503" y="23072"/>
                      <a:pt x="1546" y="23074"/>
                      <a:pt x="1589" y="23074"/>
                    </a:cubicBezTo>
                    <a:cubicBezTo>
                      <a:pt x="1604" y="23074"/>
                      <a:pt x="1620" y="23073"/>
                      <a:pt x="1635" y="23073"/>
                    </a:cubicBezTo>
                    <a:lnTo>
                      <a:pt x="16626" y="22666"/>
                    </a:lnTo>
                    <a:cubicBezTo>
                      <a:pt x="17394" y="22646"/>
                      <a:pt x="18026" y="22058"/>
                      <a:pt x="18103" y="21293"/>
                    </a:cubicBezTo>
                    <a:lnTo>
                      <a:pt x="20161" y="1688"/>
                    </a:lnTo>
                    <a:cubicBezTo>
                      <a:pt x="20247" y="848"/>
                      <a:pt x="19637" y="96"/>
                      <a:pt x="18797" y="10"/>
                    </a:cubicBezTo>
                    <a:cubicBezTo>
                      <a:pt x="18746" y="4"/>
                      <a:pt x="18694" y="1"/>
                      <a:pt x="186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10"/>
              <p:cNvSpPr/>
              <p:nvPr/>
            </p:nvSpPr>
            <p:spPr>
              <a:xfrm>
                <a:off x="-4000625" y="1365838"/>
                <a:ext cx="44775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791" h="1792" extrusionOk="0">
                    <a:moveTo>
                      <a:pt x="895" y="0"/>
                    </a:moveTo>
                    <a:cubicBezTo>
                      <a:pt x="894" y="0"/>
                      <a:pt x="893" y="0"/>
                      <a:pt x="893" y="0"/>
                    </a:cubicBezTo>
                    <a:cubicBezTo>
                      <a:pt x="400" y="2"/>
                      <a:pt x="1" y="402"/>
                      <a:pt x="1" y="896"/>
                    </a:cubicBezTo>
                    <a:cubicBezTo>
                      <a:pt x="1" y="1390"/>
                      <a:pt x="400" y="1790"/>
                      <a:pt x="893" y="1791"/>
                    </a:cubicBezTo>
                    <a:cubicBezTo>
                      <a:pt x="894" y="1791"/>
                      <a:pt x="895" y="1791"/>
                      <a:pt x="897" y="1791"/>
                    </a:cubicBezTo>
                    <a:cubicBezTo>
                      <a:pt x="1388" y="1791"/>
                      <a:pt x="1787" y="1394"/>
                      <a:pt x="1790" y="902"/>
                    </a:cubicBezTo>
                    <a:lnTo>
                      <a:pt x="1790" y="890"/>
                    </a:lnTo>
                    <a:cubicBezTo>
                      <a:pt x="1787" y="398"/>
                      <a:pt x="1387" y="0"/>
                      <a:pt x="89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10"/>
              <p:cNvSpPr/>
              <p:nvPr/>
            </p:nvSpPr>
            <p:spPr>
              <a:xfrm>
                <a:off x="-4413025" y="1534763"/>
                <a:ext cx="486675" cy="234200"/>
              </a:xfrm>
              <a:custGeom>
                <a:avLst/>
                <a:gdLst/>
                <a:ahLst/>
                <a:cxnLst/>
                <a:rect l="l" t="t" r="r" b="b"/>
                <a:pathLst>
                  <a:path w="19467" h="9368" extrusionOk="0">
                    <a:moveTo>
                      <a:pt x="7820" y="0"/>
                    </a:moveTo>
                    <a:cubicBezTo>
                      <a:pt x="7820" y="0"/>
                      <a:pt x="5768" y="582"/>
                      <a:pt x="5408" y="989"/>
                    </a:cubicBezTo>
                    <a:cubicBezTo>
                      <a:pt x="4876" y="1394"/>
                      <a:pt x="4303" y="1744"/>
                      <a:pt x="3699" y="2030"/>
                    </a:cubicBezTo>
                    <a:lnTo>
                      <a:pt x="2157" y="2442"/>
                    </a:lnTo>
                    <a:lnTo>
                      <a:pt x="0" y="8950"/>
                    </a:lnTo>
                    <a:lnTo>
                      <a:pt x="13077" y="9368"/>
                    </a:lnTo>
                    <a:cubicBezTo>
                      <a:pt x="13077" y="9368"/>
                      <a:pt x="16682" y="6809"/>
                      <a:pt x="16228" y="6531"/>
                    </a:cubicBezTo>
                    <a:cubicBezTo>
                      <a:pt x="16100" y="6452"/>
                      <a:pt x="15898" y="6414"/>
                      <a:pt x="15660" y="6414"/>
                    </a:cubicBezTo>
                    <a:cubicBezTo>
                      <a:pt x="15053" y="6414"/>
                      <a:pt x="14214" y="6661"/>
                      <a:pt x="13780" y="7112"/>
                    </a:cubicBezTo>
                    <a:cubicBezTo>
                      <a:pt x="13529" y="7370"/>
                      <a:pt x="13238" y="7465"/>
                      <a:pt x="12943" y="7465"/>
                    </a:cubicBezTo>
                    <a:cubicBezTo>
                      <a:pt x="12118" y="7465"/>
                      <a:pt x="11274" y="6717"/>
                      <a:pt x="11274" y="6717"/>
                    </a:cubicBezTo>
                    <a:cubicBezTo>
                      <a:pt x="11274" y="6717"/>
                      <a:pt x="17762" y="5391"/>
                      <a:pt x="18303" y="4728"/>
                    </a:cubicBezTo>
                    <a:cubicBezTo>
                      <a:pt x="18845" y="4065"/>
                      <a:pt x="19466" y="3973"/>
                      <a:pt x="19118" y="3309"/>
                    </a:cubicBezTo>
                    <a:cubicBezTo>
                      <a:pt x="18959" y="3007"/>
                      <a:pt x="18309" y="2924"/>
                      <a:pt x="17562" y="2924"/>
                    </a:cubicBezTo>
                    <a:cubicBezTo>
                      <a:pt x="16671" y="2924"/>
                      <a:pt x="15643" y="3042"/>
                      <a:pt x="15147" y="3042"/>
                    </a:cubicBezTo>
                    <a:cubicBezTo>
                      <a:pt x="14149" y="3108"/>
                      <a:pt x="13157" y="3234"/>
                      <a:pt x="12175" y="3420"/>
                    </a:cubicBezTo>
                    <a:cubicBezTo>
                      <a:pt x="12175" y="3420"/>
                      <a:pt x="16247" y="1989"/>
                      <a:pt x="16536" y="1820"/>
                    </a:cubicBezTo>
                    <a:cubicBezTo>
                      <a:pt x="17249" y="1433"/>
                      <a:pt x="16687" y="697"/>
                      <a:pt x="15797" y="697"/>
                    </a:cubicBezTo>
                    <a:cubicBezTo>
                      <a:pt x="15671" y="697"/>
                      <a:pt x="15539" y="712"/>
                      <a:pt x="15403" y="744"/>
                    </a:cubicBezTo>
                    <a:cubicBezTo>
                      <a:pt x="14454" y="969"/>
                      <a:pt x="10999" y="2197"/>
                      <a:pt x="10177" y="2197"/>
                    </a:cubicBezTo>
                    <a:cubicBezTo>
                      <a:pt x="10148" y="2197"/>
                      <a:pt x="10122" y="2196"/>
                      <a:pt x="10100" y="2193"/>
                    </a:cubicBezTo>
                    <a:cubicBezTo>
                      <a:pt x="9449" y="2100"/>
                      <a:pt x="7775" y="1907"/>
                      <a:pt x="7775" y="1907"/>
                    </a:cubicBezTo>
                    <a:lnTo>
                      <a:pt x="7820" y="0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12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400" b="1" dirty="0">
                <a:solidFill>
                  <a:schemeClr val="bg1"/>
                </a:solidFill>
              </a:rPr>
              <a:t>B</a:t>
            </a:r>
            <a:r>
              <a:rPr lang="en" sz="4400" b="1" dirty="0">
                <a:solidFill>
                  <a:schemeClr val="bg1"/>
                </a:solidFill>
              </a:rPr>
              <a:t>lah blah blah</a:t>
            </a:r>
            <a:endParaRPr sz="4400" b="1" dirty="0">
              <a:solidFill>
                <a:schemeClr val="bg1"/>
              </a:solidFill>
            </a:endParaRPr>
          </a:p>
        </p:txBody>
      </p:sp>
      <p:sp>
        <p:nvSpPr>
          <p:cNvPr id="1073" name="Google Shape;1073;p12"/>
          <p:cNvSpPr txBox="1">
            <a:spLocks noGrp="1"/>
          </p:cNvSpPr>
          <p:nvPr>
            <p:ph type="subTitle" idx="1"/>
          </p:nvPr>
        </p:nvSpPr>
        <p:spPr>
          <a:xfrm>
            <a:off x="2287350" y="1309625"/>
            <a:ext cx="4569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Blah blah </a:t>
            </a:r>
            <a:r>
              <a:rPr lang="en-US" dirty="0" err="1"/>
              <a:t>blha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sp>
        <p:nvSpPr>
          <p:cNvPr id="1074" name="Google Shape;1074;p12"/>
          <p:cNvSpPr txBox="1">
            <a:spLocks noGrp="1"/>
          </p:cNvSpPr>
          <p:nvPr>
            <p:ph type="body" idx="2"/>
          </p:nvPr>
        </p:nvSpPr>
        <p:spPr>
          <a:xfrm>
            <a:off x="4845225" y="2552300"/>
            <a:ext cx="3434400" cy="33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B</a:t>
            </a:r>
            <a:r>
              <a:rPr lang="en" dirty="0"/>
              <a:t>lah </a:t>
            </a:r>
            <a:br>
              <a:rPr lang="en" dirty="0"/>
            </a:br>
            <a:endParaRPr dirty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B</a:t>
            </a:r>
            <a:r>
              <a:rPr lang="en" dirty="0"/>
              <a:t>;ah</a:t>
            </a:r>
            <a:endParaRPr dirty="0"/>
          </a:p>
        </p:txBody>
      </p:sp>
      <p:grpSp>
        <p:nvGrpSpPr>
          <p:cNvPr id="1075" name="Google Shape;1075;p12"/>
          <p:cNvGrpSpPr/>
          <p:nvPr/>
        </p:nvGrpSpPr>
        <p:grpSpPr>
          <a:xfrm>
            <a:off x="1162839" y="2552299"/>
            <a:ext cx="2912648" cy="3718669"/>
            <a:chOff x="1162839" y="2552299"/>
            <a:chExt cx="2912648" cy="3718669"/>
          </a:xfrm>
        </p:grpSpPr>
        <p:sp>
          <p:nvSpPr>
            <p:cNvPr id="1076" name="Google Shape;1076;p12"/>
            <p:cNvSpPr/>
            <p:nvPr/>
          </p:nvSpPr>
          <p:spPr>
            <a:xfrm>
              <a:off x="2473598" y="3103873"/>
              <a:ext cx="264296" cy="283090"/>
            </a:xfrm>
            <a:custGeom>
              <a:avLst/>
              <a:gdLst/>
              <a:ahLst/>
              <a:cxnLst/>
              <a:rect l="l" t="t" r="r" b="b"/>
              <a:pathLst>
                <a:path w="14892" h="15951" extrusionOk="0">
                  <a:moveTo>
                    <a:pt x="7445" y="1"/>
                  </a:moveTo>
                  <a:cubicBezTo>
                    <a:pt x="5471" y="1"/>
                    <a:pt x="3578" y="842"/>
                    <a:pt x="2181" y="2336"/>
                  </a:cubicBezTo>
                  <a:cubicBezTo>
                    <a:pt x="786" y="3832"/>
                    <a:pt x="1" y="5860"/>
                    <a:pt x="1" y="7976"/>
                  </a:cubicBezTo>
                  <a:cubicBezTo>
                    <a:pt x="1" y="10090"/>
                    <a:pt x="786" y="12119"/>
                    <a:pt x="2181" y="13614"/>
                  </a:cubicBezTo>
                  <a:cubicBezTo>
                    <a:pt x="3578" y="15110"/>
                    <a:pt x="5471" y="15950"/>
                    <a:pt x="7445" y="15950"/>
                  </a:cubicBezTo>
                  <a:cubicBezTo>
                    <a:pt x="9421" y="15950"/>
                    <a:pt x="11314" y="15110"/>
                    <a:pt x="12710" y="13614"/>
                  </a:cubicBezTo>
                  <a:cubicBezTo>
                    <a:pt x="14106" y="12119"/>
                    <a:pt x="14891" y="10090"/>
                    <a:pt x="14891" y="7976"/>
                  </a:cubicBezTo>
                  <a:cubicBezTo>
                    <a:pt x="14891" y="5860"/>
                    <a:pt x="14106" y="3832"/>
                    <a:pt x="12710" y="2336"/>
                  </a:cubicBezTo>
                  <a:cubicBezTo>
                    <a:pt x="11314" y="842"/>
                    <a:pt x="9421" y="1"/>
                    <a:pt x="74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12"/>
            <p:cNvSpPr/>
            <p:nvPr/>
          </p:nvSpPr>
          <p:spPr>
            <a:xfrm>
              <a:off x="2496776" y="3103873"/>
              <a:ext cx="175061" cy="277234"/>
            </a:xfrm>
            <a:custGeom>
              <a:avLst/>
              <a:gdLst/>
              <a:ahLst/>
              <a:cxnLst/>
              <a:rect l="l" t="t" r="r" b="b"/>
              <a:pathLst>
                <a:path w="9864" h="15621" extrusionOk="0">
                  <a:moveTo>
                    <a:pt x="5549" y="1"/>
                  </a:moveTo>
                  <a:cubicBezTo>
                    <a:pt x="5481" y="10"/>
                    <a:pt x="5416" y="28"/>
                    <a:pt x="5353" y="55"/>
                  </a:cubicBezTo>
                  <a:cubicBezTo>
                    <a:pt x="5120" y="115"/>
                    <a:pt x="4892" y="195"/>
                    <a:pt x="4673" y="293"/>
                  </a:cubicBezTo>
                  <a:cubicBezTo>
                    <a:pt x="3887" y="631"/>
                    <a:pt x="3177" y="1126"/>
                    <a:pt x="2588" y="1747"/>
                  </a:cubicBezTo>
                  <a:cubicBezTo>
                    <a:pt x="1736" y="2695"/>
                    <a:pt x="1136" y="3842"/>
                    <a:pt x="842" y="5082"/>
                  </a:cubicBezTo>
                  <a:cubicBezTo>
                    <a:pt x="0" y="8153"/>
                    <a:pt x="893" y="11438"/>
                    <a:pt x="3172" y="13661"/>
                  </a:cubicBezTo>
                  <a:cubicBezTo>
                    <a:pt x="4083" y="14559"/>
                    <a:pt x="5223" y="15189"/>
                    <a:pt x="6467" y="15481"/>
                  </a:cubicBezTo>
                  <a:cubicBezTo>
                    <a:pt x="6844" y="15574"/>
                    <a:pt x="7230" y="15621"/>
                    <a:pt x="7615" y="15621"/>
                  </a:cubicBezTo>
                  <a:cubicBezTo>
                    <a:pt x="8085" y="15621"/>
                    <a:pt x="8554" y="15552"/>
                    <a:pt x="9008" y="15414"/>
                  </a:cubicBezTo>
                  <a:cubicBezTo>
                    <a:pt x="9228" y="15345"/>
                    <a:pt x="9441" y="15252"/>
                    <a:pt x="9639" y="15135"/>
                  </a:cubicBezTo>
                  <a:cubicBezTo>
                    <a:pt x="9782" y="15053"/>
                    <a:pt x="9864" y="15034"/>
                    <a:pt x="9843" y="15000"/>
                  </a:cubicBezTo>
                  <a:cubicBezTo>
                    <a:pt x="9842" y="14997"/>
                    <a:pt x="9838" y="14995"/>
                    <a:pt x="9832" y="14995"/>
                  </a:cubicBezTo>
                  <a:cubicBezTo>
                    <a:pt x="9770" y="14995"/>
                    <a:pt x="9487" y="15148"/>
                    <a:pt x="8967" y="15278"/>
                  </a:cubicBezTo>
                  <a:cubicBezTo>
                    <a:pt x="8592" y="15367"/>
                    <a:pt x="8210" y="15411"/>
                    <a:pt x="7828" y="15411"/>
                  </a:cubicBezTo>
                  <a:cubicBezTo>
                    <a:pt x="7390" y="15411"/>
                    <a:pt x="6953" y="15353"/>
                    <a:pt x="6528" y="15237"/>
                  </a:cubicBezTo>
                  <a:cubicBezTo>
                    <a:pt x="5342" y="14924"/>
                    <a:pt x="4262" y="14298"/>
                    <a:pt x="3403" y="13422"/>
                  </a:cubicBezTo>
                  <a:cubicBezTo>
                    <a:pt x="1231" y="11269"/>
                    <a:pt x="376" y="8119"/>
                    <a:pt x="1161" y="5163"/>
                  </a:cubicBezTo>
                  <a:cubicBezTo>
                    <a:pt x="1424" y="3965"/>
                    <a:pt x="1978" y="2851"/>
                    <a:pt x="2771" y="1915"/>
                  </a:cubicBezTo>
                  <a:cubicBezTo>
                    <a:pt x="3328" y="1301"/>
                    <a:pt x="3989" y="794"/>
                    <a:pt x="4727" y="415"/>
                  </a:cubicBezTo>
                  <a:cubicBezTo>
                    <a:pt x="5010" y="294"/>
                    <a:pt x="5284" y="156"/>
                    <a:pt x="5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12"/>
            <p:cNvSpPr/>
            <p:nvPr/>
          </p:nvSpPr>
          <p:spPr>
            <a:xfrm>
              <a:off x="2488666" y="3290364"/>
              <a:ext cx="32460" cy="28485"/>
            </a:xfrm>
            <a:custGeom>
              <a:avLst/>
              <a:gdLst/>
              <a:ahLst/>
              <a:cxnLst/>
              <a:rect l="l" t="t" r="r" b="b"/>
              <a:pathLst>
                <a:path w="1829" h="1605" extrusionOk="0">
                  <a:moveTo>
                    <a:pt x="1383" y="0"/>
                  </a:moveTo>
                  <a:cubicBezTo>
                    <a:pt x="697" y="0"/>
                    <a:pt x="114" y="511"/>
                    <a:pt x="28" y="1197"/>
                  </a:cubicBezTo>
                  <a:cubicBezTo>
                    <a:pt x="1" y="1455"/>
                    <a:pt x="62" y="1604"/>
                    <a:pt x="110" y="1604"/>
                  </a:cubicBezTo>
                  <a:cubicBezTo>
                    <a:pt x="232" y="1604"/>
                    <a:pt x="239" y="1041"/>
                    <a:pt x="728" y="592"/>
                  </a:cubicBezTo>
                  <a:cubicBezTo>
                    <a:pt x="1217" y="144"/>
                    <a:pt x="1815" y="185"/>
                    <a:pt x="1822" y="144"/>
                  </a:cubicBezTo>
                  <a:cubicBezTo>
                    <a:pt x="1829" y="104"/>
                    <a:pt x="1693" y="1"/>
                    <a:pt x="1434" y="1"/>
                  </a:cubicBezTo>
                  <a:cubicBezTo>
                    <a:pt x="1417" y="1"/>
                    <a:pt x="1400" y="0"/>
                    <a:pt x="1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12"/>
            <p:cNvSpPr/>
            <p:nvPr/>
          </p:nvSpPr>
          <p:spPr>
            <a:xfrm>
              <a:off x="2496049" y="3270611"/>
              <a:ext cx="19753" cy="6354"/>
            </a:xfrm>
            <a:custGeom>
              <a:avLst/>
              <a:gdLst/>
              <a:ahLst/>
              <a:cxnLst/>
              <a:rect l="l" t="t" r="r" b="b"/>
              <a:pathLst>
                <a:path w="1113" h="358" extrusionOk="0">
                  <a:moveTo>
                    <a:pt x="573" y="0"/>
                  </a:moveTo>
                  <a:cubicBezTo>
                    <a:pt x="565" y="0"/>
                    <a:pt x="558" y="0"/>
                    <a:pt x="550" y="0"/>
                  </a:cubicBezTo>
                  <a:cubicBezTo>
                    <a:pt x="224" y="7"/>
                    <a:pt x="0" y="170"/>
                    <a:pt x="33" y="265"/>
                  </a:cubicBezTo>
                  <a:cubicBezTo>
                    <a:pt x="60" y="334"/>
                    <a:pt x="206" y="358"/>
                    <a:pt x="396" y="358"/>
                  </a:cubicBezTo>
                  <a:cubicBezTo>
                    <a:pt x="447" y="358"/>
                    <a:pt x="501" y="356"/>
                    <a:pt x="557" y="353"/>
                  </a:cubicBezTo>
                  <a:cubicBezTo>
                    <a:pt x="822" y="339"/>
                    <a:pt x="1045" y="326"/>
                    <a:pt x="1080" y="231"/>
                  </a:cubicBezTo>
                  <a:cubicBezTo>
                    <a:pt x="1113" y="138"/>
                    <a:pt x="886" y="0"/>
                    <a:pt x="5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12"/>
            <p:cNvSpPr/>
            <p:nvPr/>
          </p:nvSpPr>
          <p:spPr>
            <a:xfrm>
              <a:off x="2496049" y="3154968"/>
              <a:ext cx="29053" cy="13541"/>
            </a:xfrm>
            <a:custGeom>
              <a:avLst/>
              <a:gdLst/>
              <a:ahLst/>
              <a:cxnLst/>
              <a:rect l="l" t="t" r="r" b="b"/>
              <a:pathLst>
                <a:path w="1637" h="763" extrusionOk="0">
                  <a:moveTo>
                    <a:pt x="521" y="1"/>
                  </a:moveTo>
                  <a:cubicBezTo>
                    <a:pt x="210" y="1"/>
                    <a:pt x="0" y="130"/>
                    <a:pt x="33" y="192"/>
                  </a:cubicBezTo>
                  <a:cubicBezTo>
                    <a:pt x="61" y="287"/>
                    <a:pt x="428" y="240"/>
                    <a:pt x="829" y="390"/>
                  </a:cubicBezTo>
                  <a:cubicBezTo>
                    <a:pt x="1229" y="539"/>
                    <a:pt x="1487" y="763"/>
                    <a:pt x="1562" y="763"/>
                  </a:cubicBezTo>
                  <a:cubicBezTo>
                    <a:pt x="1636" y="763"/>
                    <a:pt x="1487" y="287"/>
                    <a:pt x="957" y="84"/>
                  </a:cubicBezTo>
                  <a:cubicBezTo>
                    <a:pt x="801" y="24"/>
                    <a:pt x="652" y="1"/>
                    <a:pt x="5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12"/>
            <p:cNvSpPr/>
            <p:nvPr/>
          </p:nvSpPr>
          <p:spPr>
            <a:xfrm>
              <a:off x="1406352" y="3930516"/>
              <a:ext cx="1556012" cy="2340452"/>
            </a:xfrm>
            <a:custGeom>
              <a:avLst/>
              <a:gdLst/>
              <a:ahLst/>
              <a:cxnLst/>
              <a:rect l="l" t="t" r="r" b="b"/>
              <a:pathLst>
                <a:path w="87675" h="131875" extrusionOk="0">
                  <a:moveTo>
                    <a:pt x="34758" y="1"/>
                  </a:moveTo>
                  <a:cubicBezTo>
                    <a:pt x="33937" y="279"/>
                    <a:pt x="4103" y="11494"/>
                    <a:pt x="1" y="15875"/>
                  </a:cubicBezTo>
                  <a:lnTo>
                    <a:pt x="12867" y="81562"/>
                  </a:lnTo>
                  <a:cubicBezTo>
                    <a:pt x="12867" y="81562"/>
                    <a:pt x="11298" y="100967"/>
                    <a:pt x="9743" y="114940"/>
                  </a:cubicBezTo>
                  <a:cubicBezTo>
                    <a:pt x="9423" y="117786"/>
                    <a:pt x="7284" y="131875"/>
                    <a:pt x="7284" y="131875"/>
                  </a:cubicBezTo>
                  <a:lnTo>
                    <a:pt x="86227" y="131651"/>
                  </a:lnTo>
                  <a:cubicBezTo>
                    <a:pt x="86227" y="131651"/>
                    <a:pt x="87654" y="127004"/>
                    <a:pt x="87369" y="125041"/>
                  </a:cubicBezTo>
                  <a:cubicBezTo>
                    <a:pt x="87083" y="123078"/>
                    <a:pt x="84440" y="121292"/>
                    <a:pt x="84440" y="121292"/>
                  </a:cubicBezTo>
                  <a:lnTo>
                    <a:pt x="87308" y="46803"/>
                  </a:lnTo>
                  <a:cubicBezTo>
                    <a:pt x="87308" y="46803"/>
                    <a:pt x="87674" y="14198"/>
                    <a:pt x="70434" y="4096"/>
                  </a:cubicBezTo>
                  <a:lnTo>
                    <a:pt x="60144" y="1502"/>
                  </a:lnTo>
                  <a:lnTo>
                    <a:pt x="347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12"/>
            <p:cNvSpPr/>
            <p:nvPr/>
          </p:nvSpPr>
          <p:spPr>
            <a:xfrm>
              <a:off x="1587536" y="5419336"/>
              <a:ext cx="1058603" cy="560750"/>
            </a:xfrm>
            <a:custGeom>
              <a:avLst/>
              <a:gdLst/>
              <a:ahLst/>
              <a:cxnLst/>
              <a:rect l="l" t="t" r="r" b="b"/>
              <a:pathLst>
                <a:path w="59648" h="31596" extrusionOk="0">
                  <a:moveTo>
                    <a:pt x="56686" y="1"/>
                  </a:moveTo>
                  <a:cubicBezTo>
                    <a:pt x="55682" y="1"/>
                    <a:pt x="54545" y="359"/>
                    <a:pt x="53630" y="783"/>
                  </a:cubicBezTo>
                  <a:cubicBezTo>
                    <a:pt x="35412" y="9180"/>
                    <a:pt x="18226" y="18248"/>
                    <a:pt x="8" y="26644"/>
                  </a:cubicBezTo>
                  <a:lnTo>
                    <a:pt x="0" y="26643"/>
                  </a:lnTo>
                  <a:lnTo>
                    <a:pt x="0" y="26643"/>
                  </a:lnTo>
                  <a:cubicBezTo>
                    <a:pt x="246" y="28457"/>
                    <a:pt x="932" y="30665"/>
                    <a:pt x="2671" y="31222"/>
                  </a:cubicBezTo>
                  <a:cubicBezTo>
                    <a:pt x="3615" y="31471"/>
                    <a:pt x="4583" y="31596"/>
                    <a:pt x="5552" y="31596"/>
                  </a:cubicBezTo>
                  <a:cubicBezTo>
                    <a:pt x="6408" y="31596"/>
                    <a:pt x="7265" y="31499"/>
                    <a:pt x="8105" y="31304"/>
                  </a:cubicBezTo>
                  <a:cubicBezTo>
                    <a:pt x="14463" y="30168"/>
                    <a:pt x="20332" y="27180"/>
                    <a:pt x="26072" y="24225"/>
                  </a:cubicBezTo>
                  <a:cubicBezTo>
                    <a:pt x="36811" y="18709"/>
                    <a:pt x="47652" y="13126"/>
                    <a:pt x="56931" y="5389"/>
                  </a:cubicBezTo>
                  <a:cubicBezTo>
                    <a:pt x="58235" y="4302"/>
                    <a:pt x="59648" y="2604"/>
                    <a:pt x="58826" y="1103"/>
                  </a:cubicBezTo>
                  <a:cubicBezTo>
                    <a:pt x="58397" y="295"/>
                    <a:pt x="57595" y="1"/>
                    <a:pt x="566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12"/>
            <p:cNvSpPr/>
            <p:nvPr/>
          </p:nvSpPr>
          <p:spPr>
            <a:xfrm>
              <a:off x="2724725" y="4039255"/>
              <a:ext cx="386754" cy="886346"/>
            </a:xfrm>
            <a:custGeom>
              <a:avLst/>
              <a:gdLst/>
              <a:ahLst/>
              <a:cxnLst/>
              <a:rect l="l" t="t" r="r" b="b"/>
              <a:pathLst>
                <a:path w="21792" h="49942" extrusionOk="0">
                  <a:moveTo>
                    <a:pt x="1" y="1"/>
                  </a:moveTo>
                  <a:lnTo>
                    <a:pt x="10583" y="49942"/>
                  </a:lnTo>
                  <a:lnTo>
                    <a:pt x="21791" y="48528"/>
                  </a:lnTo>
                  <a:cubicBezTo>
                    <a:pt x="21791" y="48528"/>
                    <a:pt x="19115" y="25949"/>
                    <a:pt x="15039" y="14319"/>
                  </a:cubicBezTo>
                  <a:cubicBezTo>
                    <a:pt x="11365" y="3792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12"/>
            <p:cNvSpPr/>
            <p:nvPr/>
          </p:nvSpPr>
          <p:spPr>
            <a:xfrm>
              <a:off x="1162839" y="4179407"/>
              <a:ext cx="614010" cy="1021883"/>
            </a:xfrm>
            <a:custGeom>
              <a:avLst/>
              <a:gdLst/>
              <a:ahLst/>
              <a:cxnLst/>
              <a:rect l="l" t="t" r="r" b="b"/>
              <a:pathLst>
                <a:path w="34597" h="57579" extrusionOk="0">
                  <a:moveTo>
                    <a:pt x="20318" y="0"/>
                  </a:moveTo>
                  <a:cubicBezTo>
                    <a:pt x="18427" y="0"/>
                    <a:pt x="16243" y="567"/>
                    <a:pt x="13722" y="1851"/>
                  </a:cubicBezTo>
                  <a:cubicBezTo>
                    <a:pt x="13722" y="1851"/>
                    <a:pt x="7608" y="9866"/>
                    <a:pt x="4660" y="19607"/>
                  </a:cubicBezTo>
                  <a:cubicBezTo>
                    <a:pt x="1712" y="29348"/>
                    <a:pt x="0" y="57579"/>
                    <a:pt x="0" y="57579"/>
                  </a:cubicBezTo>
                  <a:lnTo>
                    <a:pt x="30568" y="57151"/>
                  </a:lnTo>
                  <a:lnTo>
                    <a:pt x="32191" y="32310"/>
                  </a:lnTo>
                  <a:cubicBezTo>
                    <a:pt x="32191" y="32310"/>
                    <a:pt x="34596" y="0"/>
                    <a:pt x="203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12"/>
            <p:cNvSpPr/>
            <p:nvPr/>
          </p:nvSpPr>
          <p:spPr>
            <a:xfrm>
              <a:off x="1247104" y="4436746"/>
              <a:ext cx="1793243" cy="151954"/>
            </a:xfrm>
            <a:custGeom>
              <a:avLst/>
              <a:gdLst/>
              <a:ahLst/>
              <a:cxnLst/>
              <a:rect l="l" t="t" r="r" b="b"/>
              <a:pathLst>
                <a:path w="101042" h="8562" extrusionOk="0">
                  <a:moveTo>
                    <a:pt x="83040" y="1"/>
                  </a:moveTo>
                  <a:cubicBezTo>
                    <a:pt x="82721" y="1"/>
                    <a:pt x="82402" y="57"/>
                    <a:pt x="82097" y="169"/>
                  </a:cubicBezTo>
                  <a:cubicBezTo>
                    <a:pt x="81408" y="474"/>
                    <a:pt x="80833" y="988"/>
                    <a:pt x="80453" y="1637"/>
                  </a:cubicBezTo>
                  <a:cubicBezTo>
                    <a:pt x="80032" y="2248"/>
                    <a:pt x="79691" y="2921"/>
                    <a:pt x="79250" y="3519"/>
                  </a:cubicBezTo>
                  <a:cubicBezTo>
                    <a:pt x="78845" y="4153"/>
                    <a:pt x="78237" y="4632"/>
                    <a:pt x="77524" y="4876"/>
                  </a:cubicBezTo>
                  <a:cubicBezTo>
                    <a:pt x="77154" y="4985"/>
                    <a:pt x="76772" y="5040"/>
                    <a:pt x="76390" y="5040"/>
                  </a:cubicBezTo>
                  <a:cubicBezTo>
                    <a:pt x="76008" y="5040"/>
                    <a:pt x="75626" y="4985"/>
                    <a:pt x="75256" y="4876"/>
                  </a:cubicBezTo>
                  <a:cubicBezTo>
                    <a:pt x="74478" y="4664"/>
                    <a:pt x="73733" y="4345"/>
                    <a:pt x="73042" y="3926"/>
                  </a:cubicBezTo>
                  <a:cubicBezTo>
                    <a:pt x="72363" y="3512"/>
                    <a:pt x="71683" y="3002"/>
                    <a:pt x="70930" y="2567"/>
                  </a:cubicBezTo>
                  <a:cubicBezTo>
                    <a:pt x="70195" y="2083"/>
                    <a:pt x="69401" y="1697"/>
                    <a:pt x="68566" y="1420"/>
                  </a:cubicBezTo>
                  <a:cubicBezTo>
                    <a:pt x="68124" y="1276"/>
                    <a:pt x="67665" y="1204"/>
                    <a:pt x="67207" y="1204"/>
                  </a:cubicBezTo>
                  <a:cubicBezTo>
                    <a:pt x="66749" y="1204"/>
                    <a:pt x="66290" y="1276"/>
                    <a:pt x="65849" y="1420"/>
                  </a:cubicBezTo>
                  <a:cubicBezTo>
                    <a:pt x="64979" y="1741"/>
                    <a:pt x="64181" y="2227"/>
                    <a:pt x="63498" y="2852"/>
                  </a:cubicBezTo>
                  <a:cubicBezTo>
                    <a:pt x="62819" y="3450"/>
                    <a:pt x="62140" y="4096"/>
                    <a:pt x="61427" y="4660"/>
                  </a:cubicBezTo>
                  <a:cubicBezTo>
                    <a:pt x="60737" y="5259"/>
                    <a:pt x="59903" y="5668"/>
                    <a:pt x="59009" y="5849"/>
                  </a:cubicBezTo>
                  <a:cubicBezTo>
                    <a:pt x="58726" y="5897"/>
                    <a:pt x="58441" y="5921"/>
                    <a:pt x="58156" y="5921"/>
                  </a:cubicBezTo>
                  <a:cubicBezTo>
                    <a:pt x="57520" y="5921"/>
                    <a:pt x="56887" y="5801"/>
                    <a:pt x="56292" y="5563"/>
                  </a:cubicBezTo>
                  <a:cubicBezTo>
                    <a:pt x="54525" y="4883"/>
                    <a:pt x="52963" y="3702"/>
                    <a:pt x="51224" y="2744"/>
                  </a:cubicBezTo>
                  <a:cubicBezTo>
                    <a:pt x="50365" y="2235"/>
                    <a:pt x="49432" y="1864"/>
                    <a:pt x="48459" y="1644"/>
                  </a:cubicBezTo>
                  <a:cubicBezTo>
                    <a:pt x="48106" y="1572"/>
                    <a:pt x="47748" y="1536"/>
                    <a:pt x="47391" y="1536"/>
                  </a:cubicBezTo>
                  <a:cubicBezTo>
                    <a:pt x="46755" y="1536"/>
                    <a:pt x="46120" y="1650"/>
                    <a:pt x="45518" y="1874"/>
                  </a:cubicBezTo>
                  <a:cubicBezTo>
                    <a:pt x="43664" y="2594"/>
                    <a:pt x="42291" y="3993"/>
                    <a:pt x="40648" y="4775"/>
                  </a:cubicBezTo>
                  <a:cubicBezTo>
                    <a:pt x="40245" y="4975"/>
                    <a:pt x="39822" y="5126"/>
                    <a:pt x="39385" y="5230"/>
                  </a:cubicBezTo>
                  <a:cubicBezTo>
                    <a:pt x="39066" y="5292"/>
                    <a:pt x="38743" y="5323"/>
                    <a:pt x="38418" y="5323"/>
                  </a:cubicBezTo>
                  <a:cubicBezTo>
                    <a:pt x="38301" y="5323"/>
                    <a:pt x="38184" y="5319"/>
                    <a:pt x="38067" y="5311"/>
                  </a:cubicBezTo>
                  <a:cubicBezTo>
                    <a:pt x="37185" y="5226"/>
                    <a:pt x="36327" y="4979"/>
                    <a:pt x="35534" y="4584"/>
                  </a:cubicBezTo>
                  <a:cubicBezTo>
                    <a:pt x="33923" y="3857"/>
                    <a:pt x="32470" y="2838"/>
                    <a:pt x="30778" y="2295"/>
                  </a:cubicBezTo>
                  <a:cubicBezTo>
                    <a:pt x="30220" y="2096"/>
                    <a:pt x="29634" y="1995"/>
                    <a:pt x="29046" y="1995"/>
                  </a:cubicBezTo>
                  <a:cubicBezTo>
                    <a:pt x="28767" y="1995"/>
                    <a:pt x="28488" y="2018"/>
                    <a:pt x="28211" y="2064"/>
                  </a:cubicBezTo>
                  <a:cubicBezTo>
                    <a:pt x="27379" y="2243"/>
                    <a:pt x="26609" y="2636"/>
                    <a:pt x="25977" y="3205"/>
                  </a:cubicBezTo>
                  <a:cubicBezTo>
                    <a:pt x="24733" y="4251"/>
                    <a:pt x="23755" y="5569"/>
                    <a:pt x="22328" y="6018"/>
                  </a:cubicBezTo>
                  <a:cubicBezTo>
                    <a:pt x="21945" y="6126"/>
                    <a:pt x="21550" y="6181"/>
                    <a:pt x="21154" y="6181"/>
                  </a:cubicBezTo>
                  <a:cubicBezTo>
                    <a:pt x="20831" y="6181"/>
                    <a:pt x="20507" y="6144"/>
                    <a:pt x="20189" y="6071"/>
                  </a:cubicBezTo>
                  <a:cubicBezTo>
                    <a:pt x="19496" y="5917"/>
                    <a:pt x="18815" y="5713"/>
                    <a:pt x="18151" y="5460"/>
                  </a:cubicBezTo>
                  <a:cubicBezTo>
                    <a:pt x="17124" y="5104"/>
                    <a:pt x="16040" y="4735"/>
                    <a:pt x="14995" y="4735"/>
                  </a:cubicBezTo>
                  <a:cubicBezTo>
                    <a:pt x="14705" y="4735"/>
                    <a:pt x="14418" y="4764"/>
                    <a:pt x="14136" y="4829"/>
                  </a:cubicBezTo>
                  <a:cubicBezTo>
                    <a:pt x="13502" y="4973"/>
                    <a:pt x="12911" y="5267"/>
                    <a:pt x="12411" y="5684"/>
                  </a:cubicBezTo>
                  <a:cubicBezTo>
                    <a:pt x="11916" y="6064"/>
                    <a:pt x="11481" y="6479"/>
                    <a:pt x="11053" y="6860"/>
                  </a:cubicBezTo>
                  <a:cubicBezTo>
                    <a:pt x="10640" y="7240"/>
                    <a:pt x="10184" y="7570"/>
                    <a:pt x="9694" y="7845"/>
                  </a:cubicBezTo>
                  <a:cubicBezTo>
                    <a:pt x="9233" y="8085"/>
                    <a:pt x="8734" y="8245"/>
                    <a:pt x="8220" y="8320"/>
                  </a:cubicBezTo>
                  <a:cubicBezTo>
                    <a:pt x="7960" y="8354"/>
                    <a:pt x="7700" y="8370"/>
                    <a:pt x="7439" y="8370"/>
                  </a:cubicBezTo>
                  <a:cubicBezTo>
                    <a:pt x="6761" y="8370"/>
                    <a:pt x="6086" y="8258"/>
                    <a:pt x="5442" y="8035"/>
                  </a:cubicBezTo>
                  <a:cubicBezTo>
                    <a:pt x="4690" y="7777"/>
                    <a:pt x="3978" y="7413"/>
                    <a:pt x="3329" y="6954"/>
                  </a:cubicBezTo>
                  <a:cubicBezTo>
                    <a:pt x="2435" y="6309"/>
                    <a:pt x="1599" y="5586"/>
                    <a:pt x="830" y="4795"/>
                  </a:cubicBezTo>
                  <a:lnTo>
                    <a:pt x="218" y="4184"/>
                  </a:lnTo>
                  <a:cubicBezTo>
                    <a:pt x="152" y="4108"/>
                    <a:pt x="80" y="4040"/>
                    <a:pt x="0" y="3981"/>
                  </a:cubicBezTo>
                  <a:lnTo>
                    <a:pt x="0" y="3981"/>
                  </a:lnTo>
                  <a:cubicBezTo>
                    <a:pt x="58" y="4059"/>
                    <a:pt x="122" y="4134"/>
                    <a:pt x="191" y="4204"/>
                  </a:cubicBezTo>
                  <a:lnTo>
                    <a:pt x="775" y="4843"/>
                  </a:lnTo>
                  <a:cubicBezTo>
                    <a:pt x="1528" y="5663"/>
                    <a:pt x="2359" y="6409"/>
                    <a:pt x="3255" y="7071"/>
                  </a:cubicBezTo>
                  <a:cubicBezTo>
                    <a:pt x="3907" y="7547"/>
                    <a:pt x="4625" y="7927"/>
                    <a:pt x="5387" y="8198"/>
                  </a:cubicBezTo>
                  <a:cubicBezTo>
                    <a:pt x="6068" y="8439"/>
                    <a:pt x="6784" y="8562"/>
                    <a:pt x="7503" y="8562"/>
                  </a:cubicBezTo>
                  <a:cubicBezTo>
                    <a:pt x="7751" y="8562"/>
                    <a:pt x="8000" y="8547"/>
                    <a:pt x="8247" y="8518"/>
                  </a:cubicBezTo>
                  <a:cubicBezTo>
                    <a:pt x="8785" y="8445"/>
                    <a:pt x="9307" y="8279"/>
                    <a:pt x="9789" y="8028"/>
                  </a:cubicBezTo>
                  <a:cubicBezTo>
                    <a:pt x="10279" y="7750"/>
                    <a:pt x="10735" y="7414"/>
                    <a:pt x="11147" y="7030"/>
                  </a:cubicBezTo>
                  <a:cubicBezTo>
                    <a:pt x="12023" y="6282"/>
                    <a:pt x="12893" y="5332"/>
                    <a:pt x="14142" y="5074"/>
                  </a:cubicBezTo>
                  <a:cubicBezTo>
                    <a:pt x="14399" y="5021"/>
                    <a:pt x="14659" y="4997"/>
                    <a:pt x="14920" y="4997"/>
                  </a:cubicBezTo>
                  <a:cubicBezTo>
                    <a:pt x="15929" y="4997"/>
                    <a:pt x="16967" y="5353"/>
                    <a:pt x="18008" y="5753"/>
                  </a:cubicBezTo>
                  <a:cubicBezTo>
                    <a:pt x="18685" y="6012"/>
                    <a:pt x="19379" y="6223"/>
                    <a:pt x="20086" y="6385"/>
                  </a:cubicBezTo>
                  <a:cubicBezTo>
                    <a:pt x="20428" y="6466"/>
                    <a:pt x="20777" y="6506"/>
                    <a:pt x="21126" y="6506"/>
                  </a:cubicBezTo>
                  <a:cubicBezTo>
                    <a:pt x="21547" y="6506"/>
                    <a:pt x="21967" y="6447"/>
                    <a:pt x="22375" y="6330"/>
                  </a:cubicBezTo>
                  <a:cubicBezTo>
                    <a:pt x="23135" y="6071"/>
                    <a:pt x="23831" y="5649"/>
                    <a:pt x="24412" y="5094"/>
                  </a:cubicBezTo>
                  <a:cubicBezTo>
                    <a:pt x="25010" y="4571"/>
                    <a:pt x="25553" y="3986"/>
                    <a:pt x="26172" y="3477"/>
                  </a:cubicBezTo>
                  <a:cubicBezTo>
                    <a:pt x="26764" y="2943"/>
                    <a:pt x="27485" y="2576"/>
                    <a:pt x="28265" y="2412"/>
                  </a:cubicBezTo>
                  <a:cubicBezTo>
                    <a:pt x="28519" y="2371"/>
                    <a:pt x="28776" y="2351"/>
                    <a:pt x="29032" y="2351"/>
                  </a:cubicBezTo>
                  <a:cubicBezTo>
                    <a:pt x="29588" y="2351"/>
                    <a:pt x="30143" y="2446"/>
                    <a:pt x="30670" y="2635"/>
                  </a:cubicBezTo>
                  <a:cubicBezTo>
                    <a:pt x="32265" y="3165"/>
                    <a:pt x="33719" y="4177"/>
                    <a:pt x="35364" y="4931"/>
                  </a:cubicBezTo>
                  <a:cubicBezTo>
                    <a:pt x="36192" y="5339"/>
                    <a:pt x="37087" y="5594"/>
                    <a:pt x="38005" y="5686"/>
                  </a:cubicBezTo>
                  <a:cubicBezTo>
                    <a:pt x="38134" y="5695"/>
                    <a:pt x="38263" y="5700"/>
                    <a:pt x="38392" y="5700"/>
                  </a:cubicBezTo>
                  <a:cubicBezTo>
                    <a:pt x="38737" y="5700"/>
                    <a:pt x="39080" y="5666"/>
                    <a:pt x="39419" y="5598"/>
                  </a:cubicBezTo>
                  <a:cubicBezTo>
                    <a:pt x="39889" y="5495"/>
                    <a:pt x="40346" y="5335"/>
                    <a:pt x="40777" y="5122"/>
                  </a:cubicBezTo>
                  <a:cubicBezTo>
                    <a:pt x="42489" y="4300"/>
                    <a:pt x="43861" y="2914"/>
                    <a:pt x="45620" y="2235"/>
                  </a:cubicBezTo>
                  <a:cubicBezTo>
                    <a:pt x="46178" y="2030"/>
                    <a:pt x="46766" y="1928"/>
                    <a:pt x="47355" y="1928"/>
                  </a:cubicBezTo>
                  <a:cubicBezTo>
                    <a:pt x="47683" y="1928"/>
                    <a:pt x="48012" y="1960"/>
                    <a:pt x="48337" y="2024"/>
                  </a:cubicBezTo>
                  <a:cubicBezTo>
                    <a:pt x="49276" y="2235"/>
                    <a:pt x="50175" y="2594"/>
                    <a:pt x="51000" y="3091"/>
                  </a:cubicBezTo>
                  <a:cubicBezTo>
                    <a:pt x="52712" y="4027"/>
                    <a:pt x="54274" y="5237"/>
                    <a:pt x="56115" y="5930"/>
                  </a:cubicBezTo>
                  <a:cubicBezTo>
                    <a:pt x="56742" y="6178"/>
                    <a:pt x="57407" y="6304"/>
                    <a:pt x="58076" y="6304"/>
                  </a:cubicBezTo>
                  <a:cubicBezTo>
                    <a:pt x="58388" y="6304"/>
                    <a:pt x="58700" y="6277"/>
                    <a:pt x="59009" y="6222"/>
                  </a:cubicBezTo>
                  <a:cubicBezTo>
                    <a:pt x="59959" y="6034"/>
                    <a:pt x="60845" y="5601"/>
                    <a:pt x="61576" y="4965"/>
                  </a:cubicBezTo>
                  <a:cubicBezTo>
                    <a:pt x="63050" y="3817"/>
                    <a:pt x="64232" y="2323"/>
                    <a:pt x="65896" y="1773"/>
                  </a:cubicBezTo>
                  <a:cubicBezTo>
                    <a:pt x="66304" y="1641"/>
                    <a:pt x="66727" y="1575"/>
                    <a:pt x="67149" y="1575"/>
                  </a:cubicBezTo>
                  <a:cubicBezTo>
                    <a:pt x="67572" y="1575"/>
                    <a:pt x="67995" y="1641"/>
                    <a:pt x="68402" y="1773"/>
                  </a:cubicBezTo>
                  <a:cubicBezTo>
                    <a:pt x="69208" y="2038"/>
                    <a:pt x="69976" y="2408"/>
                    <a:pt x="70685" y="2873"/>
                  </a:cubicBezTo>
                  <a:cubicBezTo>
                    <a:pt x="71413" y="3321"/>
                    <a:pt x="72085" y="3817"/>
                    <a:pt x="72818" y="4232"/>
                  </a:cubicBezTo>
                  <a:cubicBezTo>
                    <a:pt x="73533" y="4663"/>
                    <a:pt x="74303" y="4995"/>
                    <a:pt x="75108" y="5217"/>
                  </a:cubicBezTo>
                  <a:cubicBezTo>
                    <a:pt x="75506" y="5333"/>
                    <a:pt x="75918" y="5392"/>
                    <a:pt x="76330" y="5392"/>
                  </a:cubicBezTo>
                  <a:cubicBezTo>
                    <a:pt x="76742" y="5392"/>
                    <a:pt x="77154" y="5333"/>
                    <a:pt x="77553" y="5217"/>
                  </a:cubicBezTo>
                  <a:cubicBezTo>
                    <a:pt x="78320" y="4955"/>
                    <a:pt x="78977" y="4446"/>
                    <a:pt x="79421" y="3770"/>
                  </a:cubicBezTo>
                  <a:cubicBezTo>
                    <a:pt x="79876" y="3144"/>
                    <a:pt x="80216" y="2472"/>
                    <a:pt x="80617" y="1874"/>
                  </a:cubicBezTo>
                  <a:cubicBezTo>
                    <a:pt x="80970" y="1277"/>
                    <a:pt x="81496" y="804"/>
                    <a:pt x="82124" y="515"/>
                  </a:cubicBezTo>
                  <a:cubicBezTo>
                    <a:pt x="82405" y="410"/>
                    <a:pt x="82700" y="357"/>
                    <a:pt x="82994" y="357"/>
                  </a:cubicBezTo>
                  <a:cubicBezTo>
                    <a:pt x="83352" y="357"/>
                    <a:pt x="83709" y="435"/>
                    <a:pt x="84040" y="590"/>
                  </a:cubicBezTo>
                  <a:cubicBezTo>
                    <a:pt x="84646" y="830"/>
                    <a:pt x="85222" y="1137"/>
                    <a:pt x="85759" y="1507"/>
                  </a:cubicBezTo>
                  <a:cubicBezTo>
                    <a:pt x="86778" y="2275"/>
                    <a:pt x="87797" y="3096"/>
                    <a:pt x="88965" y="3347"/>
                  </a:cubicBezTo>
                  <a:cubicBezTo>
                    <a:pt x="89279" y="3401"/>
                    <a:pt x="89595" y="3428"/>
                    <a:pt x="89910" y="3428"/>
                  </a:cubicBezTo>
                  <a:cubicBezTo>
                    <a:pt x="90710" y="3428"/>
                    <a:pt x="91505" y="3256"/>
                    <a:pt x="92239" y="2919"/>
                  </a:cubicBezTo>
                  <a:cubicBezTo>
                    <a:pt x="94161" y="2165"/>
                    <a:pt x="95575" y="997"/>
                    <a:pt x="96994" y="765"/>
                  </a:cubicBezTo>
                  <a:cubicBezTo>
                    <a:pt x="97299" y="696"/>
                    <a:pt x="97609" y="662"/>
                    <a:pt x="97917" y="662"/>
                  </a:cubicBezTo>
                  <a:cubicBezTo>
                    <a:pt x="98700" y="662"/>
                    <a:pt x="99474" y="883"/>
                    <a:pt x="100146" y="1309"/>
                  </a:cubicBezTo>
                  <a:cubicBezTo>
                    <a:pt x="100462" y="1542"/>
                    <a:pt x="100761" y="1797"/>
                    <a:pt x="101042" y="2072"/>
                  </a:cubicBezTo>
                  <a:cubicBezTo>
                    <a:pt x="100804" y="1759"/>
                    <a:pt x="100518" y="1488"/>
                    <a:pt x="100193" y="1271"/>
                  </a:cubicBezTo>
                  <a:cubicBezTo>
                    <a:pt x="99498" y="806"/>
                    <a:pt x="98688" y="564"/>
                    <a:pt x="97866" y="564"/>
                  </a:cubicBezTo>
                  <a:cubicBezTo>
                    <a:pt x="97571" y="564"/>
                    <a:pt x="97273" y="595"/>
                    <a:pt x="96979" y="659"/>
                  </a:cubicBezTo>
                  <a:cubicBezTo>
                    <a:pt x="95498" y="876"/>
                    <a:pt x="94058" y="2017"/>
                    <a:pt x="92163" y="2757"/>
                  </a:cubicBezTo>
                  <a:cubicBezTo>
                    <a:pt x="91465" y="3072"/>
                    <a:pt x="90711" y="3233"/>
                    <a:pt x="89952" y="3233"/>
                  </a:cubicBezTo>
                  <a:cubicBezTo>
                    <a:pt x="89640" y="3233"/>
                    <a:pt x="89328" y="3206"/>
                    <a:pt x="89018" y="3151"/>
                  </a:cubicBezTo>
                  <a:cubicBezTo>
                    <a:pt x="87897" y="2907"/>
                    <a:pt x="86926" y="2106"/>
                    <a:pt x="85907" y="1331"/>
                  </a:cubicBezTo>
                  <a:cubicBezTo>
                    <a:pt x="85387" y="908"/>
                    <a:pt x="84816" y="549"/>
                    <a:pt x="84209" y="265"/>
                  </a:cubicBezTo>
                  <a:cubicBezTo>
                    <a:pt x="83840" y="89"/>
                    <a:pt x="83440" y="1"/>
                    <a:pt x="83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12"/>
            <p:cNvSpPr/>
            <p:nvPr/>
          </p:nvSpPr>
          <p:spPr>
            <a:xfrm>
              <a:off x="1207083" y="4775617"/>
              <a:ext cx="1897190" cy="157811"/>
            </a:xfrm>
            <a:custGeom>
              <a:avLst/>
              <a:gdLst/>
              <a:ahLst/>
              <a:cxnLst/>
              <a:rect l="l" t="t" r="r" b="b"/>
              <a:pathLst>
                <a:path w="106899" h="8892" extrusionOk="0">
                  <a:moveTo>
                    <a:pt x="78866" y="1"/>
                  </a:moveTo>
                  <a:cubicBezTo>
                    <a:pt x="78313" y="1"/>
                    <a:pt x="77759" y="59"/>
                    <a:pt x="77213" y="177"/>
                  </a:cubicBezTo>
                  <a:cubicBezTo>
                    <a:pt x="75562" y="639"/>
                    <a:pt x="74238" y="1847"/>
                    <a:pt x="72594" y="2255"/>
                  </a:cubicBezTo>
                  <a:cubicBezTo>
                    <a:pt x="72294" y="2323"/>
                    <a:pt x="71988" y="2357"/>
                    <a:pt x="71681" y="2357"/>
                  </a:cubicBezTo>
                  <a:cubicBezTo>
                    <a:pt x="71569" y="2357"/>
                    <a:pt x="71456" y="2353"/>
                    <a:pt x="71344" y="2344"/>
                  </a:cubicBezTo>
                  <a:cubicBezTo>
                    <a:pt x="70916" y="2287"/>
                    <a:pt x="70495" y="2186"/>
                    <a:pt x="70087" y="2043"/>
                  </a:cubicBezTo>
                  <a:cubicBezTo>
                    <a:pt x="69258" y="1751"/>
                    <a:pt x="68457" y="1330"/>
                    <a:pt x="67581" y="1024"/>
                  </a:cubicBezTo>
                  <a:cubicBezTo>
                    <a:pt x="67091" y="821"/>
                    <a:pt x="66570" y="719"/>
                    <a:pt x="66048" y="719"/>
                  </a:cubicBezTo>
                  <a:cubicBezTo>
                    <a:pt x="65617" y="719"/>
                    <a:pt x="65185" y="789"/>
                    <a:pt x="64769" y="930"/>
                  </a:cubicBezTo>
                  <a:cubicBezTo>
                    <a:pt x="63905" y="1343"/>
                    <a:pt x="63105" y="1876"/>
                    <a:pt x="62391" y="2512"/>
                  </a:cubicBezTo>
                  <a:cubicBezTo>
                    <a:pt x="62026" y="2786"/>
                    <a:pt x="61629" y="3013"/>
                    <a:pt x="61209" y="3193"/>
                  </a:cubicBezTo>
                  <a:cubicBezTo>
                    <a:pt x="60799" y="3359"/>
                    <a:pt x="60361" y="3444"/>
                    <a:pt x="59918" y="3444"/>
                  </a:cubicBezTo>
                  <a:cubicBezTo>
                    <a:pt x="59896" y="3444"/>
                    <a:pt x="59873" y="3444"/>
                    <a:pt x="59851" y="3444"/>
                  </a:cubicBezTo>
                  <a:cubicBezTo>
                    <a:pt x="58900" y="3357"/>
                    <a:pt x="57977" y="3082"/>
                    <a:pt x="57134" y="2636"/>
                  </a:cubicBezTo>
                  <a:cubicBezTo>
                    <a:pt x="56246" y="2178"/>
                    <a:pt x="55318" y="1806"/>
                    <a:pt x="54362" y="1521"/>
                  </a:cubicBezTo>
                  <a:cubicBezTo>
                    <a:pt x="54008" y="1433"/>
                    <a:pt x="53643" y="1389"/>
                    <a:pt x="53279" y="1389"/>
                  </a:cubicBezTo>
                  <a:cubicBezTo>
                    <a:pt x="53126" y="1389"/>
                    <a:pt x="52973" y="1397"/>
                    <a:pt x="52821" y="1412"/>
                  </a:cubicBezTo>
                  <a:cubicBezTo>
                    <a:pt x="52301" y="1482"/>
                    <a:pt x="51799" y="1645"/>
                    <a:pt x="51339" y="1895"/>
                  </a:cubicBezTo>
                  <a:cubicBezTo>
                    <a:pt x="50480" y="2419"/>
                    <a:pt x="49649" y="2991"/>
                    <a:pt x="48853" y="3607"/>
                  </a:cubicBezTo>
                  <a:cubicBezTo>
                    <a:pt x="48459" y="3880"/>
                    <a:pt x="48036" y="4108"/>
                    <a:pt x="47590" y="4286"/>
                  </a:cubicBezTo>
                  <a:cubicBezTo>
                    <a:pt x="47373" y="4380"/>
                    <a:pt x="47145" y="4444"/>
                    <a:pt x="46911" y="4476"/>
                  </a:cubicBezTo>
                  <a:lnTo>
                    <a:pt x="46564" y="4537"/>
                  </a:lnTo>
                  <a:lnTo>
                    <a:pt x="46211" y="4537"/>
                  </a:lnTo>
                  <a:cubicBezTo>
                    <a:pt x="45259" y="4521"/>
                    <a:pt x="44319" y="4325"/>
                    <a:pt x="43439" y="3959"/>
                  </a:cubicBezTo>
                  <a:cubicBezTo>
                    <a:pt x="42542" y="3634"/>
                    <a:pt x="41660" y="3280"/>
                    <a:pt x="40722" y="2975"/>
                  </a:cubicBezTo>
                  <a:cubicBezTo>
                    <a:pt x="40141" y="2770"/>
                    <a:pt x="39531" y="2667"/>
                    <a:pt x="38919" y="2667"/>
                  </a:cubicBezTo>
                  <a:cubicBezTo>
                    <a:pt x="38564" y="2667"/>
                    <a:pt x="38207" y="2701"/>
                    <a:pt x="37856" y="2771"/>
                  </a:cubicBezTo>
                  <a:cubicBezTo>
                    <a:pt x="36934" y="3024"/>
                    <a:pt x="36100" y="3523"/>
                    <a:pt x="35444" y="4218"/>
                  </a:cubicBezTo>
                  <a:cubicBezTo>
                    <a:pt x="34826" y="4862"/>
                    <a:pt x="34164" y="5461"/>
                    <a:pt x="33461" y="6011"/>
                  </a:cubicBezTo>
                  <a:cubicBezTo>
                    <a:pt x="32830" y="6459"/>
                    <a:pt x="32078" y="6698"/>
                    <a:pt x="31309" y="6698"/>
                  </a:cubicBezTo>
                  <a:cubicBezTo>
                    <a:pt x="31230" y="6698"/>
                    <a:pt x="31150" y="6695"/>
                    <a:pt x="31071" y="6690"/>
                  </a:cubicBezTo>
                  <a:cubicBezTo>
                    <a:pt x="30234" y="6607"/>
                    <a:pt x="29422" y="6363"/>
                    <a:pt x="28679" y="5970"/>
                  </a:cubicBezTo>
                  <a:cubicBezTo>
                    <a:pt x="27925" y="5604"/>
                    <a:pt x="27211" y="5169"/>
                    <a:pt x="26486" y="4768"/>
                  </a:cubicBezTo>
                  <a:cubicBezTo>
                    <a:pt x="25195" y="4055"/>
                    <a:pt x="23788" y="3386"/>
                    <a:pt x="22329" y="3386"/>
                  </a:cubicBezTo>
                  <a:cubicBezTo>
                    <a:pt x="22175" y="3386"/>
                    <a:pt x="22021" y="3394"/>
                    <a:pt x="21866" y="3409"/>
                  </a:cubicBezTo>
                  <a:cubicBezTo>
                    <a:pt x="20365" y="3680"/>
                    <a:pt x="18959" y="4338"/>
                    <a:pt x="17790" y="5318"/>
                  </a:cubicBezTo>
                  <a:cubicBezTo>
                    <a:pt x="16729" y="6179"/>
                    <a:pt x="15593" y="6943"/>
                    <a:pt x="14394" y="7601"/>
                  </a:cubicBezTo>
                  <a:cubicBezTo>
                    <a:pt x="13278" y="8143"/>
                    <a:pt x="12071" y="8473"/>
                    <a:pt x="10835" y="8572"/>
                  </a:cubicBezTo>
                  <a:cubicBezTo>
                    <a:pt x="10610" y="8584"/>
                    <a:pt x="10384" y="8590"/>
                    <a:pt x="10159" y="8590"/>
                  </a:cubicBezTo>
                  <a:cubicBezTo>
                    <a:pt x="9277" y="8590"/>
                    <a:pt x="8398" y="8498"/>
                    <a:pt x="7534" y="8314"/>
                  </a:cubicBezTo>
                  <a:cubicBezTo>
                    <a:pt x="5794" y="7911"/>
                    <a:pt x="4168" y="7119"/>
                    <a:pt x="2779" y="5997"/>
                  </a:cubicBezTo>
                  <a:cubicBezTo>
                    <a:pt x="1911" y="5279"/>
                    <a:pt x="1163" y="4425"/>
                    <a:pt x="564" y="3471"/>
                  </a:cubicBezTo>
                  <a:cubicBezTo>
                    <a:pt x="373" y="3138"/>
                    <a:pt x="245" y="2873"/>
                    <a:pt x="150" y="2696"/>
                  </a:cubicBezTo>
                  <a:cubicBezTo>
                    <a:pt x="110" y="2605"/>
                    <a:pt x="60" y="2518"/>
                    <a:pt x="0" y="2438"/>
                  </a:cubicBezTo>
                  <a:lnTo>
                    <a:pt x="0" y="2438"/>
                  </a:lnTo>
                  <a:cubicBezTo>
                    <a:pt x="31" y="2532"/>
                    <a:pt x="70" y="2622"/>
                    <a:pt x="116" y="2709"/>
                  </a:cubicBezTo>
                  <a:cubicBezTo>
                    <a:pt x="205" y="2892"/>
                    <a:pt x="320" y="3164"/>
                    <a:pt x="504" y="3504"/>
                  </a:cubicBezTo>
                  <a:cubicBezTo>
                    <a:pt x="1096" y="4521"/>
                    <a:pt x="1858" y="5429"/>
                    <a:pt x="2758" y="6187"/>
                  </a:cubicBezTo>
                  <a:cubicBezTo>
                    <a:pt x="4140" y="7337"/>
                    <a:pt x="5766" y="8156"/>
                    <a:pt x="7513" y="8584"/>
                  </a:cubicBezTo>
                  <a:cubicBezTo>
                    <a:pt x="8426" y="8789"/>
                    <a:pt x="9357" y="8892"/>
                    <a:pt x="10291" y="8892"/>
                  </a:cubicBezTo>
                  <a:cubicBezTo>
                    <a:pt x="10484" y="8892"/>
                    <a:pt x="10676" y="8888"/>
                    <a:pt x="10868" y="8879"/>
                  </a:cubicBezTo>
                  <a:cubicBezTo>
                    <a:pt x="12157" y="8795"/>
                    <a:pt x="13418" y="8468"/>
                    <a:pt x="14584" y="7913"/>
                  </a:cubicBezTo>
                  <a:cubicBezTo>
                    <a:pt x="15804" y="7257"/>
                    <a:pt x="16961" y="6490"/>
                    <a:pt x="18041" y="5624"/>
                  </a:cubicBezTo>
                  <a:cubicBezTo>
                    <a:pt x="19178" y="4685"/>
                    <a:pt x="20537" y="4053"/>
                    <a:pt x="21987" y="3791"/>
                  </a:cubicBezTo>
                  <a:cubicBezTo>
                    <a:pt x="22149" y="3772"/>
                    <a:pt x="22310" y="3763"/>
                    <a:pt x="22471" y="3763"/>
                  </a:cubicBezTo>
                  <a:cubicBezTo>
                    <a:pt x="23827" y="3763"/>
                    <a:pt x="25161" y="4397"/>
                    <a:pt x="26431" y="5102"/>
                  </a:cubicBezTo>
                  <a:cubicBezTo>
                    <a:pt x="27110" y="5502"/>
                    <a:pt x="27864" y="5937"/>
                    <a:pt x="28638" y="6317"/>
                  </a:cubicBezTo>
                  <a:cubicBezTo>
                    <a:pt x="29416" y="6731"/>
                    <a:pt x="30267" y="6989"/>
                    <a:pt x="31145" y="7078"/>
                  </a:cubicBezTo>
                  <a:cubicBezTo>
                    <a:pt x="31231" y="7084"/>
                    <a:pt x="31317" y="7086"/>
                    <a:pt x="31403" y="7086"/>
                  </a:cubicBezTo>
                  <a:cubicBezTo>
                    <a:pt x="32236" y="7086"/>
                    <a:pt x="33053" y="6831"/>
                    <a:pt x="33740" y="6350"/>
                  </a:cubicBezTo>
                  <a:cubicBezTo>
                    <a:pt x="34462" y="5792"/>
                    <a:pt x="35143" y="5182"/>
                    <a:pt x="35778" y="4523"/>
                  </a:cubicBezTo>
                  <a:cubicBezTo>
                    <a:pt x="36393" y="3873"/>
                    <a:pt x="37176" y="3403"/>
                    <a:pt x="38040" y="3165"/>
                  </a:cubicBezTo>
                  <a:cubicBezTo>
                    <a:pt x="38367" y="3101"/>
                    <a:pt x="38698" y="3069"/>
                    <a:pt x="39029" y="3069"/>
                  </a:cubicBezTo>
                  <a:cubicBezTo>
                    <a:pt x="39615" y="3069"/>
                    <a:pt x="40200" y="3170"/>
                    <a:pt x="40757" y="3369"/>
                  </a:cubicBezTo>
                  <a:cubicBezTo>
                    <a:pt x="41654" y="3634"/>
                    <a:pt x="42530" y="4014"/>
                    <a:pt x="43439" y="4347"/>
                  </a:cubicBezTo>
                  <a:cubicBezTo>
                    <a:pt x="44358" y="4727"/>
                    <a:pt x="45339" y="4933"/>
                    <a:pt x="46333" y="4951"/>
                  </a:cubicBezTo>
                  <a:lnTo>
                    <a:pt x="46720" y="4951"/>
                  </a:lnTo>
                  <a:lnTo>
                    <a:pt x="47093" y="4884"/>
                  </a:lnTo>
                  <a:cubicBezTo>
                    <a:pt x="47348" y="4844"/>
                    <a:pt x="47595" y="4775"/>
                    <a:pt x="47834" y="4679"/>
                  </a:cubicBezTo>
                  <a:cubicBezTo>
                    <a:pt x="48314" y="4490"/>
                    <a:pt x="48771" y="4244"/>
                    <a:pt x="49193" y="3946"/>
                  </a:cubicBezTo>
                  <a:cubicBezTo>
                    <a:pt x="49978" y="3340"/>
                    <a:pt x="50797" y="2778"/>
                    <a:pt x="51644" y="2261"/>
                  </a:cubicBezTo>
                  <a:cubicBezTo>
                    <a:pt x="52066" y="2033"/>
                    <a:pt x="52527" y="1883"/>
                    <a:pt x="53003" y="1820"/>
                  </a:cubicBezTo>
                  <a:cubicBezTo>
                    <a:pt x="53142" y="1806"/>
                    <a:pt x="53282" y="1799"/>
                    <a:pt x="53421" y="1799"/>
                  </a:cubicBezTo>
                  <a:cubicBezTo>
                    <a:pt x="53758" y="1799"/>
                    <a:pt x="54095" y="1840"/>
                    <a:pt x="54423" y="1921"/>
                  </a:cubicBezTo>
                  <a:cubicBezTo>
                    <a:pt x="55362" y="2195"/>
                    <a:pt x="56271" y="2559"/>
                    <a:pt x="57140" y="3008"/>
                  </a:cubicBezTo>
                  <a:cubicBezTo>
                    <a:pt x="58025" y="3470"/>
                    <a:pt x="58992" y="3754"/>
                    <a:pt x="59986" y="3844"/>
                  </a:cubicBezTo>
                  <a:cubicBezTo>
                    <a:pt x="60010" y="3845"/>
                    <a:pt x="60035" y="3845"/>
                    <a:pt x="60060" y="3845"/>
                  </a:cubicBezTo>
                  <a:cubicBezTo>
                    <a:pt x="60540" y="3845"/>
                    <a:pt x="61016" y="3750"/>
                    <a:pt x="61460" y="3566"/>
                  </a:cubicBezTo>
                  <a:cubicBezTo>
                    <a:pt x="61907" y="3366"/>
                    <a:pt x="62327" y="3110"/>
                    <a:pt x="62711" y="2805"/>
                  </a:cubicBezTo>
                  <a:cubicBezTo>
                    <a:pt x="63401" y="2194"/>
                    <a:pt x="64170" y="1679"/>
                    <a:pt x="64999" y="1277"/>
                  </a:cubicBezTo>
                  <a:cubicBezTo>
                    <a:pt x="65381" y="1146"/>
                    <a:pt x="65779" y="1082"/>
                    <a:pt x="66176" y="1082"/>
                  </a:cubicBezTo>
                  <a:cubicBezTo>
                    <a:pt x="66657" y="1082"/>
                    <a:pt x="67136" y="1176"/>
                    <a:pt x="67587" y="1364"/>
                  </a:cubicBezTo>
                  <a:cubicBezTo>
                    <a:pt x="68429" y="1657"/>
                    <a:pt x="69238" y="2078"/>
                    <a:pt x="70094" y="2377"/>
                  </a:cubicBezTo>
                  <a:cubicBezTo>
                    <a:pt x="70534" y="2531"/>
                    <a:pt x="70989" y="2636"/>
                    <a:pt x="71452" y="2689"/>
                  </a:cubicBezTo>
                  <a:cubicBezTo>
                    <a:pt x="71576" y="2701"/>
                    <a:pt x="71701" y="2706"/>
                    <a:pt x="71825" y="2706"/>
                  </a:cubicBezTo>
                  <a:cubicBezTo>
                    <a:pt x="72157" y="2706"/>
                    <a:pt x="72488" y="2666"/>
                    <a:pt x="72811" y="2587"/>
                  </a:cubicBezTo>
                  <a:cubicBezTo>
                    <a:pt x="74570" y="2138"/>
                    <a:pt x="75881" y="923"/>
                    <a:pt x="77437" y="495"/>
                  </a:cubicBezTo>
                  <a:cubicBezTo>
                    <a:pt x="77967" y="382"/>
                    <a:pt x="78504" y="326"/>
                    <a:pt x="79041" y="326"/>
                  </a:cubicBezTo>
                  <a:cubicBezTo>
                    <a:pt x="80066" y="326"/>
                    <a:pt x="81088" y="531"/>
                    <a:pt x="82042" y="937"/>
                  </a:cubicBezTo>
                  <a:cubicBezTo>
                    <a:pt x="83503" y="1433"/>
                    <a:pt x="84868" y="2071"/>
                    <a:pt x="86294" y="2397"/>
                  </a:cubicBezTo>
                  <a:cubicBezTo>
                    <a:pt x="86896" y="2561"/>
                    <a:pt x="87515" y="2642"/>
                    <a:pt x="88132" y="2642"/>
                  </a:cubicBezTo>
                  <a:cubicBezTo>
                    <a:pt x="88910" y="2642"/>
                    <a:pt x="89688" y="2513"/>
                    <a:pt x="90431" y="2255"/>
                  </a:cubicBezTo>
                  <a:cubicBezTo>
                    <a:pt x="91694" y="1820"/>
                    <a:pt x="92802" y="1229"/>
                    <a:pt x="93929" y="897"/>
                  </a:cubicBezTo>
                  <a:cubicBezTo>
                    <a:pt x="94660" y="675"/>
                    <a:pt x="95418" y="564"/>
                    <a:pt x="96177" y="564"/>
                  </a:cubicBezTo>
                  <a:cubicBezTo>
                    <a:pt x="96517" y="564"/>
                    <a:pt x="96858" y="586"/>
                    <a:pt x="97196" y="631"/>
                  </a:cubicBezTo>
                  <a:cubicBezTo>
                    <a:pt x="98236" y="747"/>
                    <a:pt x="99186" y="950"/>
                    <a:pt x="100070" y="1093"/>
                  </a:cubicBezTo>
                  <a:cubicBezTo>
                    <a:pt x="100953" y="1236"/>
                    <a:pt x="101761" y="1371"/>
                    <a:pt x="102481" y="1514"/>
                  </a:cubicBezTo>
                  <a:cubicBezTo>
                    <a:pt x="102848" y="1589"/>
                    <a:pt x="103160" y="1671"/>
                    <a:pt x="103514" y="1711"/>
                  </a:cubicBezTo>
                  <a:cubicBezTo>
                    <a:pt x="103667" y="1732"/>
                    <a:pt x="103821" y="1742"/>
                    <a:pt x="103976" y="1742"/>
                  </a:cubicBezTo>
                  <a:cubicBezTo>
                    <a:pt x="104130" y="1742"/>
                    <a:pt x="104284" y="1732"/>
                    <a:pt x="104438" y="1711"/>
                  </a:cubicBezTo>
                  <a:cubicBezTo>
                    <a:pt x="105002" y="1650"/>
                    <a:pt x="105476" y="1582"/>
                    <a:pt x="105864" y="1535"/>
                  </a:cubicBezTo>
                  <a:lnTo>
                    <a:pt x="106734" y="1406"/>
                  </a:lnTo>
                  <a:cubicBezTo>
                    <a:pt x="106790" y="1386"/>
                    <a:pt x="106845" y="1363"/>
                    <a:pt x="106898" y="1338"/>
                  </a:cubicBezTo>
                  <a:cubicBezTo>
                    <a:pt x="106848" y="1334"/>
                    <a:pt x="106798" y="1331"/>
                    <a:pt x="106748" y="1331"/>
                  </a:cubicBezTo>
                  <a:cubicBezTo>
                    <a:pt x="106698" y="1331"/>
                    <a:pt x="106648" y="1334"/>
                    <a:pt x="106598" y="1338"/>
                  </a:cubicBezTo>
                  <a:lnTo>
                    <a:pt x="105715" y="1426"/>
                  </a:lnTo>
                  <a:cubicBezTo>
                    <a:pt x="105224" y="1525"/>
                    <a:pt x="104726" y="1574"/>
                    <a:pt x="104228" y="1574"/>
                  </a:cubicBezTo>
                  <a:cubicBezTo>
                    <a:pt x="103606" y="1574"/>
                    <a:pt x="102985" y="1498"/>
                    <a:pt x="102379" y="1345"/>
                  </a:cubicBezTo>
                  <a:cubicBezTo>
                    <a:pt x="101660" y="1182"/>
                    <a:pt x="100845" y="1039"/>
                    <a:pt x="99961" y="890"/>
                  </a:cubicBezTo>
                  <a:cubicBezTo>
                    <a:pt x="99078" y="740"/>
                    <a:pt x="98134" y="515"/>
                    <a:pt x="97088" y="393"/>
                  </a:cubicBezTo>
                  <a:cubicBezTo>
                    <a:pt x="96711" y="339"/>
                    <a:pt x="96331" y="312"/>
                    <a:pt x="95952" y="312"/>
                  </a:cubicBezTo>
                  <a:cubicBezTo>
                    <a:pt x="95189" y="312"/>
                    <a:pt x="94428" y="421"/>
                    <a:pt x="93692" y="639"/>
                  </a:cubicBezTo>
                  <a:cubicBezTo>
                    <a:pt x="92537" y="978"/>
                    <a:pt x="91417" y="1569"/>
                    <a:pt x="90180" y="1997"/>
                  </a:cubicBezTo>
                  <a:cubicBezTo>
                    <a:pt x="89473" y="2238"/>
                    <a:pt x="88736" y="2359"/>
                    <a:pt x="87998" y="2359"/>
                  </a:cubicBezTo>
                  <a:cubicBezTo>
                    <a:pt x="87389" y="2359"/>
                    <a:pt x="86779" y="2277"/>
                    <a:pt x="86186" y="2112"/>
                  </a:cubicBezTo>
                  <a:cubicBezTo>
                    <a:pt x="84828" y="1787"/>
                    <a:pt x="83469" y="1148"/>
                    <a:pt x="81968" y="639"/>
                  </a:cubicBezTo>
                  <a:cubicBezTo>
                    <a:pt x="80982" y="216"/>
                    <a:pt x="79926" y="1"/>
                    <a:pt x="788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12"/>
            <p:cNvSpPr/>
            <p:nvPr/>
          </p:nvSpPr>
          <p:spPr>
            <a:xfrm>
              <a:off x="1676576" y="5083607"/>
              <a:ext cx="1226956" cy="221932"/>
            </a:xfrm>
            <a:custGeom>
              <a:avLst/>
              <a:gdLst/>
              <a:ahLst/>
              <a:cxnLst/>
              <a:rect l="l" t="t" r="r" b="b"/>
              <a:pathLst>
                <a:path w="69134" h="12505" extrusionOk="0">
                  <a:moveTo>
                    <a:pt x="69031" y="0"/>
                  </a:moveTo>
                  <a:cubicBezTo>
                    <a:pt x="68997" y="0"/>
                    <a:pt x="68963" y="3"/>
                    <a:pt x="68929" y="8"/>
                  </a:cubicBezTo>
                  <a:lnTo>
                    <a:pt x="68338" y="63"/>
                  </a:lnTo>
                  <a:cubicBezTo>
                    <a:pt x="67822" y="123"/>
                    <a:pt x="67061" y="219"/>
                    <a:pt x="66083" y="368"/>
                  </a:cubicBezTo>
                  <a:cubicBezTo>
                    <a:pt x="64120" y="639"/>
                    <a:pt x="61328" y="1224"/>
                    <a:pt x="57790" y="1510"/>
                  </a:cubicBezTo>
                  <a:cubicBezTo>
                    <a:pt x="57003" y="1574"/>
                    <a:pt x="56215" y="1606"/>
                    <a:pt x="55427" y="1606"/>
                  </a:cubicBezTo>
                  <a:cubicBezTo>
                    <a:pt x="54294" y="1606"/>
                    <a:pt x="53162" y="1539"/>
                    <a:pt x="52036" y="1407"/>
                  </a:cubicBezTo>
                  <a:cubicBezTo>
                    <a:pt x="51496" y="1342"/>
                    <a:pt x="50952" y="1310"/>
                    <a:pt x="50409" y="1310"/>
                  </a:cubicBezTo>
                  <a:cubicBezTo>
                    <a:pt x="49865" y="1310"/>
                    <a:pt x="49322" y="1342"/>
                    <a:pt x="48782" y="1407"/>
                  </a:cubicBezTo>
                  <a:cubicBezTo>
                    <a:pt x="48211" y="1488"/>
                    <a:pt x="47654" y="1652"/>
                    <a:pt x="47131" y="1896"/>
                  </a:cubicBezTo>
                  <a:cubicBezTo>
                    <a:pt x="46602" y="2159"/>
                    <a:pt x="46104" y="2483"/>
                    <a:pt x="45650" y="2861"/>
                  </a:cubicBezTo>
                  <a:cubicBezTo>
                    <a:pt x="44727" y="3574"/>
                    <a:pt x="43851" y="4437"/>
                    <a:pt x="42716" y="4777"/>
                  </a:cubicBezTo>
                  <a:cubicBezTo>
                    <a:pt x="42434" y="4862"/>
                    <a:pt x="42142" y="4904"/>
                    <a:pt x="41850" y="4904"/>
                  </a:cubicBezTo>
                  <a:cubicBezTo>
                    <a:pt x="41559" y="4904"/>
                    <a:pt x="41267" y="4862"/>
                    <a:pt x="40984" y="4777"/>
                  </a:cubicBezTo>
                  <a:cubicBezTo>
                    <a:pt x="40392" y="4595"/>
                    <a:pt x="39815" y="4368"/>
                    <a:pt x="39258" y="4098"/>
                  </a:cubicBezTo>
                  <a:cubicBezTo>
                    <a:pt x="38671" y="3793"/>
                    <a:pt x="38040" y="3580"/>
                    <a:pt x="37390" y="3465"/>
                  </a:cubicBezTo>
                  <a:cubicBezTo>
                    <a:pt x="37251" y="3446"/>
                    <a:pt x="37113" y="3436"/>
                    <a:pt x="36975" y="3436"/>
                  </a:cubicBezTo>
                  <a:cubicBezTo>
                    <a:pt x="36422" y="3436"/>
                    <a:pt x="35878" y="3593"/>
                    <a:pt x="35406" y="3893"/>
                  </a:cubicBezTo>
                  <a:cubicBezTo>
                    <a:pt x="34231" y="4607"/>
                    <a:pt x="33463" y="5796"/>
                    <a:pt x="32268" y="6303"/>
                  </a:cubicBezTo>
                  <a:cubicBezTo>
                    <a:pt x="31818" y="6495"/>
                    <a:pt x="31345" y="6570"/>
                    <a:pt x="30863" y="6570"/>
                  </a:cubicBezTo>
                  <a:cubicBezTo>
                    <a:pt x="30064" y="6570"/>
                    <a:pt x="29244" y="6363"/>
                    <a:pt x="28478" y="6135"/>
                  </a:cubicBezTo>
                  <a:cubicBezTo>
                    <a:pt x="27250" y="5671"/>
                    <a:pt x="25966" y="5373"/>
                    <a:pt x="24661" y="5251"/>
                  </a:cubicBezTo>
                  <a:cubicBezTo>
                    <a:pt x="24630" y="5251"/>
                    <a:pt x="24600" y="5250"/>
                    <a:pt x="24569" y="5250"/>
                  </a:cubicBezTo>
                  <a:cubicBezTo>
                    <a:pt x="23942" y="5250"/>
                    <a:pt x="23322" y="5385"/>
                    <a:pt x="22751" y="5645"/>
                  </a:cubicBezTo>
                  <a:cubicBezTo>
                    <a:pt x="22183" y="5929"/>
                    <a:pt x="21655" y="6287"/>
                    <a:pt x="21182" y="6712"/>
                  </a:cubicBezTo>
                  <a:cubicBezTo>
                    <a:pt x="20348" y="7550"/>
                    <a:pt x="19407" y="8274"/>
                    <a:pt x="18383" y="8865"/>
                  </a:cubicBezTo>
                  <a:cubicBezTo>
                    <a:pt x="17868" y="9078"/>
                    <a:pt x="17321" y="9184"/>
                    <a:pt x="16774" y="9184"/>
                  </a:cubicBezTo>
                  <a:cubicBezTo>
                    <a:pt x="16227" y="9184"/>
                    <a:pt x="15680" y="9078"/>
                    <a:pt x="15164" y="8865"/>
                  </a:cubicBezTo>
                  <a:cubicBezTo>
                    <a:pt x="14118" y="8539"/>
                    <a:pt x="13126" y="8037"/>
                    <a:pt x="12114" y="7799"/>
                  </a:cubicBezTo>
                  <a:cubicBezTo>
                    <a:pt x="11717" y="7686"/>
                    <a:pt x="11309" y="7630"/>
                    <a:pt x="10901" y="7630"/>
                  </a:cubicBezTo>
                  <a:cubicBezTo>
                    <a:pt x="10277" y="7630"/>
                    <a:pt x="9655" y="7762"/>
                    <a:pt x="9077" y="8023"/>
                  </a:cubicBezTo>
                  <a:cubicBezTo>
                    <a:pt x="8631" y="8259"/>
                    <a:pt x="8268" y="8627"/>
                    <a:pt x="8038" y="9076"/>
                  </a:cubicBezTo>
                  <a:cubicBezTo>
                    <a:pt x="7850" y="9494"/>
                    <a:pt x="7690" y="9925"/>
                    <a:pt x="7563" y="10367"/>
                  </a:cubicBezTo>
                  <a:cubicBezTo>
                    <a:pt x="7449" y="10766"/>
                    <a:pt x="7249" y="11137"/>
                    <a:pt x="6978" y="11453"/>
                  </a:cubicBezTo>
                  <a:cubicBezTo>
                    <a:pt x="6711" y="11739"/>
                    <a:pt x="6378" y="11953"/>
                    <a:pt x="6007" y="12079"/>
                  </a:cubicBezTo>
                  <a:cubicBezTo>
                    <a:pt x="5656" y="12189"/>
                    <a:pt x="5293" y="12244"/>
                    <a:pt x="4930" y="12244"/>
                  </a:cubicBezTo>
                  <a:cubicBezTo>
                    <a:pt x="4567" y="12244"/>
                    <a:pt x="4203" y="12189"/>
                    <a:pt x="3852" y="12079"/>
                  </a:cubicBezTo>
                  <a:cubicBezTo>
                    <a:pt x="3239" y="11892"/>
                    <a:pt x="2685" y="11550"/>
                    <a:pt x="2243" y="11087"/>
                  </a:cubicBezTo>
                  <a:cubicBezTo>
                    <a:pt x="1861" y="10700"/>
                    <a:pt x="1530" y="10267"/>
                    <a:pt x="1257" y="9796"/>
                  </a:cubicBezTo>
                  <a:cubicBezTo>
                    <a:pt x="888" y="9143"/>
                    <a:pt x="570" y="8461"/>
                    <a:pt x="307" y="7758"/>
                  </a:cubicBezTo>
                  <a:cubicBezTo>
                    <a:pt x="212" y="7534"/>
                    <a:pt x="144" y="7351"/>
                    <a:pt x="90" y="7208"/>
                  </a:cubicBezTo>
                  <a:cubicBezTo>
                    <a:pt x="66" y="7144"/>
                    <a:pt x="36" y="7083"/>
                    <a:pt x="1" y="7025"/>
                  </a:cubicBezTo>
                  <a:lnTo>
                    <a:pt x="1" y="7025"/>
                  </a:lnTo>
                  <a:cubicBezTo>
                    <a:pt x="12" y="7092"/>
                    <a:pt x="31" y="7158"/>
                    <a:pt x="56" y="7222"/>
                  </a:cubicBezTo>
                  <a:lnTo>
                    <a:pt x="239" y="7786"/>
                  </a:lnTo>
                  <a:cubicBezTo>
                    <a:pt x="479" y="8509"/>
                    <a:pt x="781" y="9212"/>
                    <a:pt x="1142" y="9884"/>
                  </a:cubicBezTo>
                  <a:cubicBezTo>
                    <a:pt x="1406" y="10380"/>
                    <a:pt x="1734" y="10836"/>
                    <a:pt x="2120" y="11243"/>
                  </a:cubicBezTo>
                  <a:cubicBezTo>
                    <a:pt x="2578" y="11735"/>
                    <a:pt x="3153" y="12101"/>
                    <a:pt x="3792" y="12309"/>
                  </a:cubicBezTo>
                  <a:cubicBezTo>
                    <a:pt x="4183" y="12439"/>
                    <a:pt x="4590" y="12504"/>
                    <a:pt x="4998" y="12504"/>
                  </a:cubicBezTo>
                  <a:cubicBezTo>
                    <a:pt x="5360" y="12504"/>
                    <a:pt x="5722" y="12453"/>
                    <a:pt x="6074" y="12350"/>
                  </a:cubicBezTo>
                  <a:cubicBezTo>
                    <a:pt x="6484" y="12214"/>
                    <a:pt x="6854" y="11982"/>
                    <a:pt x="7153" y="11671"/>
                  </a:cubicBezTo>
                  <a:cubicBezTo>
                    <a:pt x="7450" y="11335"/>
                    <a:pt x="7670" y="10939"/>
                    <a:pt x="7799" y="10510"/>
                  </a:cubicBezTo>
                  <a:cubicBezTo>
                    <a:pt x="7926" y="10082"/>
                    <a:pt x="8082" y="9664"/>
                    <a:pt x="8268" y="9259"/>
                  </a:cubicBezTo>
                  <a:cubicBezTo>
                    <a:pt x="8478" y="8860"/>
                    <a:pt x="8805" y="8532"/>
                    <a:pt x="9205" y="8322"/>
                  </a:cubicBezTo>
                  <a:cubicBezTo>
                    <a:pt x="9735" y="8094"/>
                    <a:pt x="10302" y="7978"/>
                    <a:pt x="10871" y="7978"/>
                  </a:cubicBezTo>
                  <a:cubicBezTo>
                    <a:pt x="11265" y="7978"/>
                    <a:pt x="11660" y="8034"/>
                    <a:pt x="12044" y="8145"/>
                  </a:cubicBezTo>
                  <a:cubicBezTo>
                    <a:pt x="13036" y="8370"/>
                    <a:pt x="14001" y="8886"/>
                    <a:pt x="15067" y="9226"/>
                  </a:cubicBezTo>
                  <a:cubicBezTo>
                    <a:pt x="15613" y="9415"/>
                    <a:pt x="16182" y="9531"/>
                    <a:pt x="16758" y="9565"/>
                  </a:cubicBezTo>
                  <a:cubicBezTo>
                    <a:pt x="16809" y="9567"/>
                    <a:pt x="16860" y="9568"/>
                    <a:pt x="16911" y="9568"/>
                  </a:cubicBezTo>
                  <a:cubicBezTo>
                    <a:pt x="17465" y="9568"/>
                    <a:pt x="18013" y="9449"/>
                    <a:pt x="18518" y="9219"/>
                  </a:cubicBezTo>
                  <a:cubicBezTo>
                    <a:pt x="19572" y="8620"/>
                    <a:pt x="20541" y="7882"/>
                    <a:pt x="21398" y="7025"/>
                  </a:cubicBezTo>
                  <a:cubicBezTo>
                    <a:pt x="21848" y="6621"/>
                    <a:pt x="22351" y="6279"/>
                    <a:pt x="22893" y="6011"/>
                  </a:cubicBezTo>
                  <a:cubicBezTo>
                    <a:pt x="23412" y="5774"/>
                    <a:pt x="23976" y="5650"/>
                    <a:pt x="24547" y="5650"/>
                  </a:cubicBezTo>
                  <a:cubicBezTo>
                    <a:pt x="24582" y="5650"/>
                    <a:pt x="24617" y="5651"/>
                    <a:pt x="24651" y="5652"/>
                  </a:cubicBezTo>
                  <a:cubicBezTo>
                    <a:pt x="25926" y="5777"/>
                    <a:pt x="27178" y="6072"/>
                    <a:pt x="28375" y="6528"/>
                  </a:cubicBezTo>
                  <a:cubicBezTo>
                    <a:pt x="29016" y="6735"/>
                    <a:pt x="29676" y="6877"/>
                    <a:pt x="30344" y="6956"/>
                  </a:cubicBezTo>
                  <a:cubicBezTo>
                    <a:pt x="30509" y="6976"/>
                    <a:pt x="30675" y="6986"/>
                    <a:pt x="30840" y="6986"/>
                  </a:cubicBezTo>
                  <a:cubicBezTo>
                    <a:pt x="31368" y="6986"/>
                    <a:pt x="31892" y="6884"/>
                    <a:pt x="32382" y="6685"/>
                  </a:cubicBezTo>
                  <a:cubicBezTo>
                    <a:pt x="33707" y="6107"/>
                    <a:pt x="34481" y="4898"/>
                    <a:pt x="35568" y="4253"/>
                  </a:cubicBezTo>
                  <a:cubicBezTo>
                    <a:pt x="35990" y="3983"/>
                    <a:pt x="36478" y="3841"/>
                    <a:pt x="36974" y="3841"/>
                  </a:cubicBezTo>
                  <a:cubicBezTo>
                    <a:pt x="37092" y="3841"/>
                    <a:pt x="37210" y="3849"/>
                    <a:pt x="37328" y="3865"/>
                  </a:cubicBezTo>
                  <a:cubicBezTo>
                    <a:pt x="37942" y="3977"/>
                    <a:pt x="38538" y="4179"/>
                    <a:pt x="39093" y="4463"/>
                  </a:cubicBezTo>
                  <a:cubicBezTo>
                    <a:pt x="39665" y="4748"/>
                    <a:pt x="40258" y="4989"/>
                    <a:pt x="40867" y="5183"/>
                  </a:cubicBezTo>
                  <a:cubicBezTo>
                    <a:pt x="41181" y="5276"/>
                    <a:pt x="41504" y="5322"/>
                    <a:pt x="41828" y="5322"/>
                  </a:cubicBezTo>
                  <a:cubicBezTo>
                    <a:pt x="42152" y="5322"/>
                    <a:pt x="42475" y="5276"/>
                    <a:pt x="42788" y="5183"/>
                  </a:cubicBezTo>
                  <a:cubicBezTo>
                    <a:pt x="44039" y="4796"/>
                    <a:pt x="44922" y="3899"/>
                    <a:pt x="45832" y="3193"/>
                  </a:cubicBezTo>
                  <a:cubicBezTo>
                    <a:pt x="46269" y="2834"/>
                    <a:pt x="46742" y="2522"/>
                    <a:pt x="47244" y="2263"/>
                  </a:cubicBezTo>
                  <a:cubicBezTo>
                    <a:pt x="47739" y="2030"/>
                    <a:pt x="48266" y="1871"/>
                    <a:pt x="48807" y="1794"/>
                  </a:cubicBezTo>
                  <a:cubicBezTo>
                    <a:pt x="49334" y="1733"/>
                    <a:pt x="49865" y="1702"/>
                    <a:pt x="50396" y="1702"/>
                  </a:cubicBezTo>
                  <a:cubicBezTo>
                    <a:pt x="50927" y="1702"/>
                    <a:pt x="51457" y="1733"/>
                    <a:pt x="51986" y="1794"/>
                  </a:cubicBezTo>
                  <a:cubicBezTo>
                    <a:pt x="53050" y="1911"/>
                    <a:pt x="54120" y="1970"/>
                    <a:pt x="55190" y="1970"/>
                  </a:cubicBezTo>
                  <a:cubicBezTo>
                    <a:pt x="56056" y="1970"/>
                    <a:pt x="56922" y="1931"/>
                    <a:pt x="57786" y="1854"/>
                  </a:cubicBezTo>
                  <a:cubicBezTo>
                    <a:pt x="61326" y="1529"/>
                    <a:pt x="64131" y="911"/>
                    <a:pt x="66081" y="598"/>
                  </a:cubicBezTo>
                  <a:lnTo>
                    <a:pt x="68329" y="232"/>
                  </a:lnTo>
                  <a:lnTo>
                    <a:pt x="68913" y="136"/>
                  </a:lnTo>
                  <a:lnTo>
                    <a:pt x="69133" y="8"/>
                  </a:lnTo>
                  <a:cubicBezTo>
                    <a:pt x="69099" y="3"/>
                    <a:pt x="69065" y="0"/>
                    <a:pt x="690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12"/>
            <p:cNvSpPr/>
            <p:nvPr/>
          </p:nvSpPr>
          <p:spPr>
            <a:xfrm>
              <a:off x="1622020" y="5835338"/>
              <a:ext cx="1298372" cy="155575"/>
            </a:xfrm>
            <a:custGeom>
              <a:avLst/>
              <a:gdLst/>
              <a:ahLst/>
              <a:cxnLst/>
              <a:rect l="l" t="t" r="r" b="b"/>
              <a:pathLst>
                <a:path w="73158" h="8766" extrusionOk="0">
                  <a:moveTo>
                    <a:pt x="39113" y="1"/>
                  </a:moveTo>
                  <a:cubicBezTo>
                    <a:pt x="38433" y="1"/>
                    <a:pt x="37765" y="189"/>
                    <a:pt x="37183" y="547"/>
                  </a:cubicBezTo>
                  <a:cubicBezTo>
                    <a:pt x="35940" y="1287"/>
                    <a:pt x="35050" y="2490"/>
                    <a:pt x="33753" y="2972"/>
                  </a:cubicBezTo>
                  <a:cubicBezTo>
                    <a:pt x="33398" y="3091"/>
                    <a:pt x="33027" y="3151"/>
                    <a:pt x="32656" y="3151"/>
                  </a:cubicBezTo>
                  <a:cubicBezTo>
                    <a:pt x="32340" y="3151"/>
                    <a:pt x="32023" y="3107"/>
                    <a:pt x="31715" y="3020"/>
                  </a:cubicBezTo>
                  <a:cubicBezTo>
                    <a:pt x="31047" y="2834"/>
                    <a:pt x="30397" y="2588"/>
                    <a:pt x="29773" y="2286"/>
                  </a:cubicBezTo>
                  <a:cubicBezTo>
                    <a:pt x="29139" y="1981"/>
                    <a:pt x="28485" y="1720"/>
                    <a:pt x="27817" y="1505"/>
                  </a:cubicBezTo>
                  <a:cubicBezTo>
                    <a:pt x="27450" y="1389"/>
                    <a:pt x="27069" y="1331"/>
                    <a:pt x="26688" y="1331"/>
                  </a:cubicBezTo>
                  <a:cubicBezTo>
                    <a:pt x="26355" y="1331"/>
                    <a:pt x="26022" y="1375"/>
                    <a:pt x="25698" y="1464"/>
                  </a:cubicBezTo>
                  <a:cubicBezTo>
                    <a:pt x="25033" y="1691"/>
                    <a:pt x="24439" y="2087"/>
                    <a:pt x="23972" y="2612"/>
                  </a:cubicBezTo>
                  <a:cubicBezTo>
                    <a:pt x="23496" y="3088"/>
                    <a:pt x="23075" y="3590"/>
                    <a:pt x="22613" y="4004"/>
                  </a:cubicBezTo>
                  <a:cubicBezTo>
                    <a:pt x="21926" y="4571"/>
                    <a:pt x="21072" y="4870"/>
                    <a:pt x="20203" y="4870"/>
                  </a:cubicBezTo>
                  <a:cubicBezTo>
                    <a:pt x="19855" y="4870"/>
                    <a:pt x="19505" y="4822"/>
                    <a:pt x="19162" y="4724"/>
                  </a:cubicBezTo>
                  <a:cubicBezTo>
                    <a:pt x="17961" y="4487"/>
                    <a:pt x="16827" y="4045"/>
                    <a:pt x="15679" y="3719"/>
                  </a:cubicBezTo>
                  <a:cubicBezTo>
                    <a:pt x="15106" y="3554"/>
                    <a:pt x="14515" y="3465"/>
                    <a:pt x="13919" y="3454"/>
                  </a:cubicBezTo>
                  <a:cubicBezTo>
                    <a:pt x="13881" y="3453"/>
                    <a:pt x="13843" y="3452"/>
                    <a:pt x="13806" y="3452"/>
                  </a:cubicBezTo>
                  <a:cubicBezTo>
                    <a:pt x="13254" y="3452"/>
                    <a:pt x="12711" y="3593"/>
                    <a:pt x="12228" y="3862"/>
                  </a:cubicBezTo>
                  <a:cubicBezTo>
                    <a:pt x="11728" y="4136"/>
                    <a:pt x="11305" y="4530"/>
                    <a:pt x="10998" y="5010"/>
                  </a:cubicBezTo>
                  <a:cubicBezTo>
                    <a:pt x="10685" y="5458"/>
                    <a:pt x="10442" y="5927"/>
                    <a:pt x="10190" y="6369"/>
                  </a:cubicBezTo>
                  <a:cubicBezTo>
                    <a:pt x="9797" y="7259"/>
                    <a:pt x="9081" y="7965"/>
                    <a:pt x="8186" y="8345"/>
                  </a:cubicBezTo>
                  <a:cubicBezTo>
                    <a:pt x="7880" y="8433"/>
                    <a:pt x="7565" y="8476"/>
                    <a:pt x="7252" y="8476"/>
                  </a:cubicBezTo>
                  <a:cubicBezTo>
                    <a:pt x="6706" y="8476"/>
                    <a:pt x="6164" y="8345"/>
                    <a:pt x="5672" y="8087"/>
                  </a:cubicBezTo>
                  <a:cubicBezTo>
                    <a:pt x="4966" y="7743"/>
                    <a:pt x="4335" y="7260"/>
                    <a:pt x="3818" y="6667"/>
                  </a:cubicBezTo>
                  <a:cubicBezTo>
                    <a:pt x="3048" y="5656"/>
                    <a:pt x="2389" y="4561"/>
                    <a:pt x="1855" y="3406"/>
                  </a:cubicBezTo>
                  <a:cubicBezTo>
                    <a:pt x="1491" y="2691"/>
                    <a:pt x="1064" y="2009"/>
                    <a:pt x="578" y="1368"/>
                  </a:cubicBezTo>
                  <a:cubicBezTo>
                    <a:pt x="404" y="1145"/>
                    <a:pt x="210" y="936"/>
                    <a:pt x="1" y="744"/>
                  </a:cubicBezTo>
                  <a:lnTo>
                    <a:pt x="1" y="744"/>
                  </a:lnTo>
                  <a:cubicBezTo>
                    <a:pt x="1" y="744"/>
                    <a:pt x="191" y="968"/>
                    <a:pt x="517" y="1423"/>
                  </a:cubicBezTo>
                  <a:cubicBezTo>
                    <a:pt x="976" y="2085"/>
                    <a:pt x="1383" y="2782"/>
                    <a:pt x="1733" y="3508"/>
                  </a:cubicBezTo>
                  <a:cubicBezTo>
                    <a:pt x="2250" y="4688"/>
                    <a:pt x="2899" y="5804"/>
                    <a:pt x="3668" y="6837"/>
                  </a:cubicBezTo>
                  <a:cubicBezTo>
                    <a:pt x="4198" y="7457"/>
                    <a:pt x="4847" y="7966"/>
                    <a:pt x="5577" y="8332"/>
                  </a:cubicBezTo>
                  <a:cubicBezTo>
                    <a:pt x="6109" y="8619"/>
                    <a:pt x="6699" y="8765"/>
                    <a:pt x="7293" y="8765"/>
                  </a:cubicBezTo>
                  <a:cubicBezTo>
                    <a:pt x="7629" y="8765"/>
                    <a:pt x="7966" y="8718"/>
                    <a:pt x="8294" y="8624"/>
                  </a:cubicBezTo>
                  <a:cubicBezTo>
                    <a:pt x="9242" y="8224"/>
                    <a:pt x="10004" y="7481"/>
                    <a:pt x="10427" y="6545"/>
                  </a:cubicBezTo>
                  <a:cubicBezTo>
                    <a:pt x="10944" y="5668"/>
                    <a:pt x="11412" y="4649"/>
                    <a:pt x="12370" y="4161"/>
                  </a:cubicBezTo>
                  <a:cubicBezTo>
                    <a:pt x="12852" y="3915"/>
                    <a:pt x="13384" y="3816"/>
                    <a:pt x="13936" y="3816"/>
                  </a:cubicBezTo>
                  <a:cubicBezTo>
                    <a:pt x="14482" y="3816"/>
                    <a:pt x="15046" y="3913"/>
                    <a:pt x="15596" y="4058"/>
                  </a:cubicBezTo>
                  <a:cubicBezTo>
                    <a:pt x="16704" y="4350"/>
                    <a:pt x="17851" y="4833"/>
                    <a:pt x="19095" y="5084"/>
                  </a:cubicBezTo>
                  <a:cubicBezTo>
                    <a:pt x="19477" y="5173"/>
                    <a:pt x="19867" y="5218"/>
                    <a:pt x="20258" y="5218"/>
                  </a:cubicBezTo>
                  <a:cubicBezTo>
                    <a:pt x="20516" y="5218"/>
                    <a:pt x="20774" y="5198"/>
                    <a:pt x="21030" y="5159"/>
                  </a:cubicBezTo>
                  <a:cubicBezTo>
                    <a:pt x="21364" y="5102"/>
                    <a:pt x="21689" y="5002"/>
                    <a:pt x="21996" y="4859"/>
                  </a:cubicBezTo>
                  <a:cubicBezTo>
                    <a:pt x="22296" y="4706"/>
                    <a:pt x="22579" y="4520"/>
                    <a:pt x="22837" y="4302"/>
                  </a:cubicBezTo>
                  <a:cubicBezTo>
                    <a:pt x="23347" y="3867"/>
                    <a:pt x="23775" y="3352"/>
                    <a:pt x="24236" y="2891"/>
                  </a:cubicBezTo>
                  <a:cubicBezTo>
                    <a:pt x="24668" y="2410"/>
                    <a:pt x="25215" y="2047"/>
                    <a:pt x="25825" y="1837"/>
                  </a:cubicBezTo>
                  <a:cubicBezTo>
                    <a:pt x="26114" y="1760"/>
                    <a:pt x="26410" y="1721"/>
                    <a:pt x="26705" y="1721"/>
                  </a:cubicBezTo>
                  <a:cubicBezTo>
                    <a:pt x="27057" y="1721"/>
                    <a:pt x="27409" y="1776"/>
                    <a:pt x="27748" y="1885"/>
                  </a:cubicBezTo>
                  <a:cubicBezTo>
                    <a:pt x="28401" y="2093"/>
                    <a:pt x="29039" y="2347"/>
                    <a:pt x="29657" y="2645"/>
                  </a:cubicBezTo>
                  <a:cubicBezTo>
                    <a:pt x="30311" y="2960"/>
                    <a:pt x="30994" y="3215"/>
                    <a:pt x="31694" y="3406"/>
                  </a:cubicBezTo>
                  <a:cubicBezTo>
                    <a:pt x="32023" y="3498"/>
                    <a:pt x="32361" y="3543"/>
                    <a:pt x="32699" y="3543"/>
                  </a:cubicBezTo>
                  <a:cubicBezTo>
                    <a:pt x="33106" y="3543"/>
                    <a:pt x="33512" y="3477"/>
                    <a:pt x="33902" y="3346"/>
                  </a:cubicBezTo>
                  <a:cubicBezTo>
                    <a:pt x="35342" y="2795"/>
                    <a:pt x="36226" y="1573"/>
                    <a:pt x="37394" y="894"/>
                  </a:cubicBezTo>
                  <a:cubicBezTo>
                    <a:pt x="37925" y="563"/>
                    <a:pt x="38537" y="388"/>
                    <a:pt x="39161" y="388"/>
                  </a:cubicBezTo>
                  <a:cubicBezTo>
                    <a:pt x="39201" y="388"/>
                    <a:pt x="39241" y="389"/>
                    <a:pt x="39282" y="390"/>
                  </a:cubicBezTo>
                  <a:cubicBezTo>
                    <a:pt x="39947" y="430"/>
                    <a:pt x="40598" y="584"/>
                    <a:pt x="41211" y="846"/>
                  </a:cubicBezTo>
                  <a:cubicBezTo>
                    <a:pt x="42416" y="1432"/>
                    <a:pt x="43668" y="1916"/>
                    <a:pt x="44954" y="2293"/>
                  </a:cubicBezTo>
                  <a:cubicBezTo>
                    <a:pt x="45369" y="2360"/>
                    <a:pt x="45787" y="2393"/>
                    <a:pt x="46205" y="2393"/>
                  </a:cubicBezTo>
                  <a:cubicBezTo>
                    <a:pt x="47085" y="2393"/>
                    <a:pt x="47962" y="2245"/>
                    <a:pt x="48798" y="1953"/>
                  </a:cubicBezTo>
                  <a:cubicBezTo>
                    <a:pt x="50008" y="1593"/>
                    <a:pt x="51129" y="1138"/>
                    <a:pt x="52256" y="832"/>
                  </a:cubicBezTo>
                  <a:cubicBezTo>
                    <a:pt x="52936" y="621"/>
                    <a:pt x="53642" y="514"/>
                    <a:pt x="54349" y="514"/>
                  </a:cubicBezTo>
                  <a:cubicBezTo>
                    <a:pt x="54760" y="514"/>
                    <a:pt x="55171" y="550"/>
                    <a:pt x="55578" y="622"/>
                  </a:cubicBezTo>
                  <a:cubicBezTo>
                    <a:pt x="56597" y="909"/>
                    <a:pt x="57585" y="1298"/>
                    <a:pt x="58525" y="1783"/>
                  </a:cubicBezTo>
                  <a:cubicBezTo>
                    <a:pt x="59338" y="2199"/>
                    <a:pt x="60237" y="2416"/>
                    <a:pt x="61148" y="2416"/>
                  </a:cubicBezTo>
                  <a:cubicBezTo>
                    <a:pt x="61248" y="2416"/>
                    <a:pt x="61347" y="2413"/>
                    <a:pt x="61447" y="2408"/>
                  </a:cubicBezTo>
                  <a:cubicBezTo>
                    <a:pt x="62339" y="2262"/>
                    <a:pt x="63211" y="2006"/>
                    <a:pt x="64042" y="1647"/>
                  </a:cubicBezTo>
                  <a:cubicBezTo>
                    <a:pt x="64689" y="1373"/>
                    <a:pt x="65384" y="1233"/>
                    <a:pt x="66086" y="1233"/>
                  </a:cubicBezTo>
                  <a:cubicBezTo>
                    <a:pt x="66172" y="1233"/>
                    <a:pt x="66258" y="1235"/>
                    <a:pt x="66344" y="1239"/>
                  </a:cubicBezTo>
                  <a:cubicBezTo>
                    <a:pt x="67611" y="1374"/>
                    <a:pt x="68859" y="1646"/>
                    <a:pt x="70067" y="2049"/>
                  </a:cubicBezTo>
                  <a:lnTo>
                    <a:pt x="72376" y="2769"/>
                  </a:lnTo>
                  <a:lnTo>
                    <a:pt x="72988" y="2944"/>
                  </a:lnTo>
                  <a:lnTo>
                    <a:pt x="73158" y="2951"/>
                  </a:lnTo>
                  <a:lnTo>
                    <a:pt x="73158" y="2951"/>
                  </a:lnTo>
                  <a:lnTo>
                    <a:pt x="72954" y="2870"/>
                  </a:lnTo>
                  <a:lnTo>
                    <a:pt x="72364" y="2659"/>
                  </a:lnTo>
                  <a:cubicBezTo>
                    <a:pt x="71840" y="2476"/>
                    <a:pt x="71066" y="2198"/>
                    <a:pt x="70067" y="1872"/>
                  </a:cubicBezTo>
                  <a:cubicBezTo>
                    <a:pt x="68853" y="1445"/>
                    <a:pt x="67595" y="1154"/>
                    <a:pt x="66317" y="1001"/>
                  </a:cubicBezTo>
                  <a:cubicBezTo>
                    <a:pt x="66206" y="994"/>
                    <a:pt x="66095" y="991"/>
                    <a:pt x="65983" y="991"/>
                  </a:cubicBezTo>
                  <a:cubicBezTo>
                    <a:pt x="65279" y="991"/>
                    <a:pt x="64580" y="1128"/>
                    <a:pt x="63926" y="1396"/>
                  </a:cubicBezTo>
                  <a:cubicBezTo>
                    <a:pt x="63108" y="1737"/>
                    <a:pt x="62253" y="1981"/>
                    <a:pt x="61379" y="2123"/>
                  </a:cubicBezTo>
                  <a:cubicBezTo>
                    <a:pt x="61313" y="2125"/>
                    <a:pt x="61248" y="2126"/>
                    <a:pt x="61182" y="2126"/>
                  </a:cubicBezTo>
                  <a:cubicBezTo>
                    <a:pt x="60281" y="2126"/>
                    <a:pt x="59394" y="1909"/>
                    <a:pt x="58594" y="1492"/>
                  </a:cubicBezTo>
                  <a:cubicBezTo>
                    <a:pt x="57638" y="992"/>
                    <a:pt x="56635" y="589"/>
                    <a:pt x="55598" y="289"/>
                  </a:cubicBezTo>
                  <a:cubicBezTo>
                    <a:pt x="55167" y="212"/>
                    <a:pt x="54730" y="174"/>
                    <a:pt x="54295" y="174"/>
                  </a:cubicBezTo>
                  <a:cubicBezTo>
                    <a:pt x="53565" y="174"/>
                    <a:pt x="52837" y="281"/>
                    <a:pt x="52134" y="493"/>
                  </a:cubicBezTo>
                  <a:cubicBezTo>
                    <a:pt x="50986" y="798"/>
                    <a:pt x="49852" y="1253"/>
                    <a:pt x="48670" y="1600"/>
                  </a:cubicBezTo>
                  <a:cubicBezTo>
                    <a:pt x="47871" y="1877"/>
                    <a:pt x="47034" y="2017"/>
                    <a:pt x="46194" y="2017"/>
                  </a:cubicBezTo>
                  <a:cubicBezTo>
                    <a:pt x="45789" y="2017"/>
                    <a:pt x="45384" y="1985"/>
                    <a:pt x="44981" y="1920"/>
                  </a:cubicBezTo>
                  <a:cubicBezTo>
                    <a:pt x="43716" y="1545"/>
                    <a:pt x="42485" y="1066"/>
                    <a:pt x="41300" y="486"/>
                  </a:cubicBezTo>
                  <a:cubicBezTo>
                    <a:pt x="40653" y="209"/>
                    <a:pt x="39964" y="46"/>
                    <a:pt x="39262" y="4"/>
                  </a:cubicBezTo>
                  <a:cubicBezTo>
                    <a:pt x="39212" y="2"/>
                    <a:pt x="39163" y="1"/>
                    <a:pt x="39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12"/>
            <p:cNvSpPr/>
            <p:nvPr/>
          </p:nvSpPr>
          <p:spPr>
            <a:xfrm>
              <a:off x="2243111" y="5562789"/>
              <a:ext cx="679357" cy="79722"/>
            </a:xfrm>
            <a:custGeom>
              <a:avLst/>
              <a:gdLst/>
              <a:ahLst/>
              <a:cxnLst/>
              <a:rect l="l" t="t" r="r" b="b"/>
              <a:pathLst>
                <a:path w="38279" h="4492" extrusionOk="0">
                  <a:moveTo>
                    <a:pt x="33592" y="0"/>
                  </a:moveTo>
                  <a:cubicBezTo>
                    <a:pt x="32517" y="0"/>
                    <a:pt x="31483" y="431"/>
                    <a:pt x="30726" y="1204"/>
                  </a:cubicBezTo>
                  <a:cubicBezTo>
                    <a:pt x="30321" y="1680"/>
                    <a:pt x="29946" y="2181"/>
                    <a:pt x="29606" y="2706"/>
                  </a:cubicBezTo>
                  <a:cubicBezTo>
                    <a:pt x="29283" y="3245"/>
                    <a:pt x="28830" y="3696"/>
                    <a:pt x="28288" y="4016"/>
                  </a:cubicBezTo>
                  <a:cubicBezTo>
                    <a:pt x="28074" y="4110"/>
                    <a:pt x="27848" y="4156"/>
                    <a:pt x="27624" y="4156"/>
                  </a:cubicBezTo>
                  <a:cubicBezTo>
                    <a:pt x="27227" y="4156"/>
                    <a:pt x="26835" y="4012"/>
                    <a:pt x="26528" y="3737"/>
                  </a:cubicBezTo>
                  <a:cubicBezTo>
                    <a:pt x="26010" y="3253"/>
                    <a:pt x="25527" y="2734"/>
                    <a:pt x="25081" y="2183"/>
                  </a:cubicBezTo>
                  <a:cubicBezTo>
                    <a:pt x="24828" y="1894"/>
                    <a:pt x="24538" y="1641"/>
                    <a:pt x="24219" y="1429"/>
                  </a:cubicBezTo>
                  <a:cubicBezTo>
                    <a:pt x="24051" y="1318"/>
                    <a:pt x="23868" y="1234"/>
                    <a:pt x="23675" y="1178"/>
                  </a:cubicBezTo>
                  <a:cubicBezTo>
                    <a:pt x="23583" y="1139"/>
                    <a:pt x="23487" y="1107"/>
                    <a:pt x="23390" y="1082"/>
                  </a:cubicBezTo>
                  <a:lnTo>
                    <a:pt x="23090" y="1042"/>
                  </a:lnTo>
                  <a:cubicBezTo>
                    <a:pt x="23018" y="1038"/>
                    <a:pt x="22946" y="1036"/>
                    <a:pt x="22874" y="1036"/>
                  </a:cubicBezTo>
                  <a:cubicBezTo>
                    <a:pt x="22145" y="1036"/>
                    <a:pt x="21428" y="1234"/>
                    <a:pt x="20801" y="1612"/>
                  </a:cubicBezTo>
                  <a:cubicBezTo>
                    <a:pt x="19409" y="2326"/>
                    <a:pt x="18187" y="3310"/>
                    <a:pt x="16780" y="3487"/>
                  </a:cubicBezTo>
                  <a:cubicBezTo>
                    <a:pt x="16671" y="3499"/>
                    <a:pt x="16562" y="3505"/>
                    <a:pt x="16454" y="3505"/>
                  </a:cubicBezTo>
                  <a:cubicBezTo>
                    <a:pt x="15882" y="3505"/>
                    <a:pt x="15320" y="3340"/>
                    <a:pt x="14837" y="3025"/>
                  </a:cubicBezTo>
                  <a:cubicBezTo>
                    <a:pt x="14253" y="2671"/>
                    <a:pt x="13724" y="2223"/>
                    <a:pt x="13167" y="1829"/>
                  </a:cubicBezTo>
                  <a:cubicBezTo>
                    <a:pt x="12554" y="1311"/>
                    <a:pt x="11792" y="1044"/>
                    <a:pt x="11024" y="1044"/>
                  </a:cubicBezTo>
                  <a:cubicBezTo>
                    <a:pt x="10481" y="1044"/>
                    <a:pt x="9935" y="1178"/>
                    <a:pt x="9438" y="1449"/>
                  </a:cubicBezTo>
                  <a:cubicBezTo>
                    <a:pt x="8880" y="1687"/>
                    <a:pt x="8364" y="1932"/>
                    <a:pt x="7848" y="2128"/>
                  </a:cubicBezTo>
                  <a:cubicBezTo>
                    <a:pt x="7348" y="2294"/>
                    <a:pt x="6837" y="2420"/>
                    <a:pt x="6319" y="2508"/>
                  </a:cubicBezTo>
                  <a:cubicBezTo>
                    <a:pt x="5794" y="2592"/>
                    <a:pt x="5264" y="2634"/>
                    <a:pt x="4736" y="2634"/>
                  </a:cubicBezTo>
                  <a:cubicBezTo>
                    <a:pt x="3678" y="2634"/>
                    <a:pt x="2624" y="2467"/>
                    <a:pt x="1612" y="2135"/>
                  </a:cubicBezTo>
                  <a:cubicBezTo>
                    <a:pt x="615" y="1808"/>
                    <a:pt x="81" y="1480"/>
                    <a:pt x="9" y="1480"/>
                  </a:cubicBezTo>
                  <a:cubicBezTo>
                    <a:pt x="4" y="1480"/>
                    <a:pt x="2" y="1481"/>
                    <a:pt x="1" y="1483"/>
                  </a:cubicBezTo>
                  <a:cubicBezTo>
                    <a:pt x="122" y="1576"/>
                    <a:pt x="252" y="1658"/>
                    <a:pt x="387" y="1728"/>
                  </a:cubicBezTo>
                  <a:cubicBezTo>
                    <a:pt x="772" y="1941"/>
                    <a:pt x="1171" y="2125"/>
                    <a:pt x="1583" y="2278"/>
                  </a:cubicBezTo>
                  <a:cubicBezTo>
                    <a:pt x="2669" y="2670"/>
                    <a:pt x="3812" y="2869"/>
                    <a:pt x="4960" y="2869"/>
                  </a:cubicBezTo>
                  <a:cubicBezTo>
                    <a:pt x="5433" y="2869"/>
                    <a:pt x="5908" y="2835"/>
                    <a:pt x="6379" y="2767"/>
                  </a:cubicBezTo>
                  <a:cubicBezTo>
                    <a:pt x="6911" y="2686"/>
                    <a:pt x="7435" y="2563"/>
                    <a:pt x="7949" y="2400"/>
                  </a:cubicBezTo>
                  <a:cubicBezTo>
                    <a:pt x="8485" y="2230"/>
                    <a:pt x="9021" y="1987"/>
                    <a:pt x="9564" y="1762"/>
                  </a:cubicBezTo>
                  <a:cubicBezTo>
                    <a:pt x="10018" y="1515"/>
                    <a:pt x="10515" y="1394"/>
                    <a:pt x="11009" y="1394"/>
                  </a:cubicBezTo>
                  <a:cubicBezTo>
                    <a:pt x="11727" y="1394"/>
                    <a:pt x="12438" y="1649"/>
                    <a:pt x="13003" y="2142"/>
                  </a:cubicBezTo>
                  <a:cubicBezTo>
                    <a:pt x="13539" y="2522"/>
                    <a:pt x="14061" y="2977"/>
                    <a:pt x="14680" y="3351"/>
                  </a:cubicBezTo>
                  <a:cubicBezTo>
                    <a:pt x="14997" y="3547"/>
                    <a:pt x="15341" y="3697"/>
                    <a:pt x="15699" y="3799"/>
                  </a:cubicBezTo>
                  <a:cubicBezTo>
                    <a:pt x="15883" y="3849"/>
                    <a:pt x="16072" y="3879"/>
                    <a:pt x="16263" y="3888"/>
                  </a:cubicBezTo>
                  <a:cubicBezTo>
                    <a:pt x="16359" y="3898"/>
                    <a:pt x="16455" y="3903"/>
                    <a:pt x="16551" y="3903"/>
                  </a:cubicBezTo>
                  <a:cubicBezTo>
                    <a:pt x="16648" y="3903"/>
                    <a:pt x="16744" y="3898"/>
                    <a:pt x="16840" y="3888"/>
                  </a:cubicBezTo>
                  <a:cubicBezTo>
                    <a:pt x="18395" y="3690"/>
                    <a:pt x="19626" y="2665"/>
                    <a:pt x="20977" y="1979"/>
                  </a:cubicBezTo>
                  <a:cubicBezTo>
                    <a:pt x="21565" y="1625"/>
                    <a:pt x="22238" y="1439"/>
                    <a:pt x="22923" y="1439"/>
                  </a:cubicBezTo>
                  <a:cubicBezTo>
                    <a:pt x="22973" y="1439"/>
                    <a:pt x="23024" y="1440"/>
                    <a:pt x="23075" y="1442"/>
                  </a:cubicBezTo>
                  <a:lnTo>
                    <a:pt x="23334" y="1442"/>
                  </a:lnTo>
                  <a:lnTo>
                    <a:pt x="23578" y="1523"/>
                  </a:lnTo>
                  <a:cubicBezTo>
                    <a:pt x="23745" y="1576"/>
                    <a:pt x="23905" y="1649"/>
                    <a:pt x="24054" y="1741"/>
                  </a:cubicBezTo>
                  <a:cubicBezTo>
                    <a:pt x="24345" y="1934"/>
                    <a:pt x="24612" y="2162"/>
                    <a:pt x="24849" y="2420"/>
                  </a:cubicBezTo>
                  <a:cubicBezTo>
                    <a:pt x="25307" y="2984"/>
                    <a:pt x="25807" y="3513"/>
                    <a:pt x="26343" y="4004"/>
                  </a:cubicBezTo>
                  <a:cubicBezTo>
                    <a:pt x="26634" y="4244"/>
                    <a:pt x="26984" y="4406"/>
                    <a:pt x="27356" y="4472"/>
                  </a:cubicBezTo>
                  <a:cubicBezTo>
                    <a:pt x="27446" y="4485"/>
                    <a:pt x="27537" y="4492"/>
                    <a:pt x="27628" y="4492"/>
                  </a:cubicBezTo>
                  <a:cubicBezTo>
                    <a:pt x="27909" y="4492"/>
                    <a:pt x="28187" y="4430"/>
                    <a:pt x="28443" y="4309"/>
                  </a:cubicBezTo>
                  <a:cubicBezTo>
                    <a:pt x="29036" y="3964"/>
                    <a:pt x="29533" y="3474"/>
                    <a:pt x="29883" y="2882"/>
                  </a:cubicBezTo>
                  <a:cubicBezTo>
                    <a:pt x="30213" y="2370"/>
                    <a:pt x="30574" y="1878"/>
                    <a:pt x="30963" y="1409"/>
                  </a:cubicBezTo>
                  <a:cubicBezTo>
                    <a:pt x="31674" y="666"/>
                    <a:pt x="32657" y="249"/>
                    <a:pt x="33679" y="249"/>
                  </a:cubicBezTo>
                  <a:cubicBezTo>
                    <a:pt x="33736" y="249"/>
                    <a:pt x="33793" y="251"/>
                    <a:pt x="33850" y="253"/>
                  </a:cubicBezTo>
                  <a:cubicBezTo>
                    <a:pt x="34747" y="324"/>
                    <a:pt x="35600" y="668"/>
                    <a:pt x="36295" y="1238"/>
                  </a:cubicBezTo>
                  <a:cubicBezTo>
                    <a:pt x="36846" y="1639"/>
                    <a:pt x="37322" y="2133"/>
                    <a:pt x="37702" y="2699"/>
                  </a:cubicBezTo>
                  <a:cubicBezTo>
                    <a:pt x="38035" y="3178"/>
                    <a:pt x="38226" y="3744"/>
                    <a:pt x="38252" y="4328"/>
                  </a:cubicBezTo>
                  <a:cubicBezTo>
                    <a:pt x="38278" y="4175"/>
                    <a:pt x="38278" y="4019"/>
                    <a:pt x="38252" y="3866"/>
                  </a:cubicBezTo>
                  <a:cubicBezTo>
                    <a:pt x="38195" y="3424"/>
                    <a:pt x="38042" y="3000"/>
                    <a:pt x="37804" y="2623"/>
                  </a:cubicBezTo>
                  <a:cubicBezTo>
                    <a:pt x="37429" y="2029"/>
                    <a:pt x="36951" y="1506"/>
                    <a:pt x="36391" y="1082"/>
                  </a:cubicBezTo>
                  <a:cubicBezTo>
                    <a:pt x="35677" y="463"/>
                    <a:pt x="34785" y="88"/>
                    <a:pt x="33844" y="8"/>
                  </a:cubicBezTo>
                  <a:cubicBezTo>
                    <a:pt x="33760" y="3"/>
                    <a:pt x="33676" y="0"/>
                    <a:pt x="335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12"/>
            <p:cNvSpPr/>
            <p:nvPr/>
          </p:nvSpPr>
          <p:spPr>
            <a:xfrm>
              <a:off x="1562370" y="6157473"/>
              <a:ext cx="1346219" cy="90015"/>
            </a:xfrm>
            <a:custGeom>
              <a:avLst/>
              <a:gdLst/>
              <a:ahLst/>
              <a:cxnLst/>
              <a:rect l="l" t="t" r="r" b="b"/>
              <a:pathLst>
                <a:path w="75854" h="5072" extrusionOk="0">
                  <a:moveTo>
                    <a:pt x="20578" y="1"/>
                  </a:moveTo>
                  <a:cubicBezTo>
                    <a:pt x="19964" y="1"/>
                    <a:pt x="19350" y="101"/>
                    <a:pt x="18761" y="301"/>
                  </a:cubicBezTo>
                  <a:cubicBezTo>
                    <a:pt x="17683" y="687"/>
                    <a:pt x="16662" y="1217"/>
                    <a:pt x="15725" y="1877"/>
                  </a:cubicBezTo>
                  <a:cubicBezTo>
                    <a:pt x="14807" y="2475"/>
                    <a:pt x="13944" y="3092"/>
                    <a:pt x="13069" y="3589"/>
                  </a:cubicBezTo>
                  <a:cubicBezTo>
                    <a:pt x="11629" y="4433"/>
                    <a:pt x="10005" y="4864"/>
                    <a:pt x="8370" y="4864"/>
                  </a:cubicBezTo>
                  <a:cubicBezTo>
                    <a:pt x="7399" y="4864"/>
                    <a:pt x="6424" y="4712"/>
                    <a:pt x="5481" y="4403"/>
                  </a:cubicBezTo>
                  <a:cubicBezTo>
                    <a:pt x="3220" y="3755"/>
                    <a:pt x="1271" y="2307"/>
                    <a:pt x="0" y="329"/>
                  </a:cubicBezTo>
                  <a:lnTo>
                    <a:pt x="0" y="329"/>
                  </a:lnTo>
                  <a:cubicBezTo>
                    <a:pt x="29" y="392"/>
                    <a:pt x="62" y="453"/>
                    <a:pt x="102" y="511"/>
                  </a:cubicBezTo>
                  <a:lnTo>
                    <a:pt x="435" y="1042"/>
                  </a:lnTo>
                  <a:cubicBezTo>
                    <a:pt x="906" y="1694"/>
                    <a:pt x="1464" y="2282"/>
                    <a:pt x="2092" y="2787"/>
                  </a:cubicBezTo>
                  <a:cubicBezTo>
                    <a:pt x="3886" y="4297"/>
                    <a:pt x="6113" y="5071"/>
                    <a:pt x="8354" y="5071"/>
                  </a:cubicBezTo>
                  <a:cubicBezTo>
                    <a:pt x="10025" y="5071"/>
                    <a:pt x="11704" y="4641"/>
                    <a:pt x="13218" y="3766"/>
                  </a:cubicBezTo>
                  <a:cubicBezTo>
                    <a:pt x="14115" y="3262"/>
                    <a:pt x="14977" y="2651"/>
                    <a:pt x="15894" y="2061"/>
                  </a:cubicBezTo>
                  <a:cubicBezTo>
                    <a:pt x="16812" y="1421"/>
                    <a:pt x="17813" y="908"/>
                    <a:pt x="18870" y="540"/>
                  </a:cubicBezTo>
                  <a:cubicBezTo>
                    <a:pt x="19412" y="358"/>
                    <a:pt x="19976" y="268"/>
                    <a:pt x="20540" y="268"/>
                  </a:cubicBezTo>
                  <a:cubicBezTo>
                    <a:pt x="21138" y="268"/>
                    <a:pt x="21735" y="370"/>
                    <a:pt x="22307" y="573"/>
                  </a:cubicBezTo>
                  <a:cubicBezTo>
                    <a:pt x="23466" y="1027"/>
                    <a:pt x="24564" y="1625"/>
                    <a:pt x="25574" y="2353"/>
                  </a:cubicBezTo>
                  <a:cubicBezTo>
                    <a:pt x="26655" y="3137"/>
                    <a:pt x="27851" y="3752"/>
                    <a:pt x="29120" y="4173"/>
                  </a:cubicBezTo>
                  <a:cubicBezTo>
                    <a:pt x="29617" y="4297"/>
                    <a:pt x="30124" y="4358"/>
                    <a:pt x="30630" y="4358"/>
                  </a:cubicBezTo>
                  <a:cubicBezTo>
                    <a:pt x="31509" y="4358"/>
                    <a:pt x="32384" y="4173"/>
                    <a:pt x="33195" y="3807"/>
                  </a:cubicBezTo>
                  <a:cubicBezTo>
                    <a:pt x="34499" y="3276"/>
                    <a:pt x="35702" y="2543"/>
                    <a:pt x="36993" y="1985"/>
                  </a:cubicBezTo>
                  <a:cubicBezTo>
                    <a:pt x="37959" y="1525"/>
                    <a:pt x="39012" y="1287"/>
                    <a:pt x="40075" y="1287"/>
                  </a:cubicBezTo>
                  <a:cubicBezTo>
                    <a:pt x="40383" y="1287"/>
                    <a:pt x="40693" y="1307"/>
                    <a:pt x="41000" y="1348"/>
                  </a:cubicBezTo>
                  <a:cubicBezTo>
                    <a:pt x="42332" y="1560"/>
                    <a:pt x="43632" y="1933"/>
                    <a:pt x="44872" y="2461"/>
                  </a:cubicBezTo>
                  <a:cubicBezTo>
                    <a:pt x="46096" y="2970"/>
                    <a:pt x="47356" y="3383"/>
                    <a:pt x="48643" y="3697"/>
                  </a:cubicBezTo>
                  <a:cubicBezTo>
                    <a:pt x="49224" y="3839"/>
                    <a:pt x="49817" y="3910"/>
                    <a:pt x="50410" y="3910"/>
                  </a:cubicBezTo>
                  <a:cubicBezTo>
                    <a:pt x="51101" y="3910"/>
                    <a:pt x="51790" y="3814"/>
                    <a:pt x="52460" y="3623"/>
                  </a:cubicBezTo>
                  <a:cubicBezTo>
                    <a:pt x="53662" y="3290"/>
                    <a:pt x="54762" y="2788"/>
                    <a:pt x="55857" y="2577"/>
                  </a:cubicBezTo>
                  <a:cubicBezTo>
                    <a:pt x="56173" y="2510"/>
                    <a:pt x="56494" y="2477"/>
                    <a:pt x="56815" y="2477"/>
                  </a:cubicBezTo>
                  <a:cubicBezTo>
                    <a:pt x="57048" y="2477"/>
                    <a:pt x="57282" y="2495"/>
                    <a:pt x="57514" y="2530"/>
                  </a:cubicBezTo>
                  <a:cubicBezTo>
                    <a:pt x="58060" y="2636"/>
                    <a:pt x="58592" y="2809"/>
                    <a:pt x="59097" y="3046"/>
                  </a:cubicBezTo>
                  <a:cubicBezTo>
                    <a:pt x="60037" y="3562"/>
                    <a:pt x="61056" y="3919"/>
                    <a:pt x="62113" y="4099"/>
                  </a:cubicBezTo>
                  <a:cubicBezTo>
                    <a:pt x="62150" y="4100"/>
                    <a:pt x="62187" y="4100"/>
                    <a:pt x="62223" y="4100"/>
                  </a:cubicBezTo>
                  <a:cubicBezTo>
                    <a:pt x="63201" y="4100"/>
                    <a:pt x="64150" y="3748"/>
                    <a:pt x="64891" y="3106"/>
                  </a:cubicBezTo>
                  <a:cubicBezTo>
                    <a:pt x="65566" y="2543"/>
                    <a:pt x="66281" y="2031"/>
                    <a:pt x="67031" y="1571"/>
                  </a:cubicBezTo>
                  <a:cubicBezTo>
                    <a:pt x="67379" y="1384"/>
                    <a:pt x="67755" y="1253"/>
                    <a:pt x="68145" y="1184"/>
                  </a:cubicBezTo>
                  <a:cubicBezTo>
                    <a:pt x="68276" y="1171"/>
                    <a:pt x="68407" y="1164"/>
                    <a:pt x="68538" y="1164"/>
                  </a:cubicBezTo>
                  <a:cubicBezTo>
                    <a:pt x="68777" y="1164"/>
                    <a:pt x="69016" y="1187"/>
                    <a:pt x="69252" y="1232"/>
                  </a:cubicBezTo>
                  <a:cubicBezTo>
                    <a:pt x="70455" y="1593"/>
                    <a:pt x="71617" y="2082"/>
                    <a:pt x="72714" y="2693"/>
                  </a:cubicBezTo>
                  <a:cubicBezTo>
                    <a:pt x="73333" y="3028"/>
                    <a:pt x="74025" y="3202"/>
                    <a:pt x="74725" y="3202"/>
                  </a:cubicBezTo>
                  <a:cubicBezTo>
                    <a:pt x="74834" y="3202"/>
                    <a:pt x="74943" y="3198"/>
                    <a:pt x="75051" y="3189"/>
                  </a:cubicBezTo>
                  <a:cubicBezTo>
                    <a:pt x="75172" y="3173"/>
                    <a:pt x="75292" y="3151"/>
                    <a:pt x="75411" y="3121"/>
                  </a:cubicBezTo>
                  <a:lnTo>
                    <a:pt x="75656" y="3026"/>
                  </a:lnTo>
                  <a:cubicBezTo>
                    <a:pt x="75725" y="3008"/>
                    <a:pt x="75792" y="2981"/>
                    <a:pt x="75854" y="2944"/>
                  </a:cubicBezTo>
                  <a:lnTo>
                    <a:pt x="75854" y="2944"/>
                  </a:lnTo>
                  <a:cubicBezTo>
                    <a:pt x="75783" y="2954"/>
                    <a:pt x="75714" y="2975"/>
                    <a:pt x="75649" y="3006"/>
                  </a:cubicBezTo>
                  <a:lnTo>
                    <a:pt x="75398" y="3080"/>
                  </a:lnTo>
                  <a:lnTo>
                    <a:pt x="75045" y="3135"/>
                  </a:lnTo>
                  <a:cubicBezTo>
                    <a:pt x="74989" y="3137"/>
                    <a:pt x="74934" y="3138"/>
                    <a:pt x="74879" y="3138"/>
                  </a:cubicBezTo>
                  <a:cubicBezTo>
                    <a:pt x="74143" y="3138"/>
                    <a:pt x="73418" y="2948"/>
                    <a:pt x="72776" y="2585"/>
                  </a:cubicBezTo>
                  <a:cubicBezTo>
                    <a:pt x="71675" y="1946"/>
                    <a:pt x="70506" y="1431"/>
                    <a:pt x="69291" y="1049"/>
                  </a:cubicBezTo>
                  <a:cubicBezTo>
                    <a:pt x="69043" y="997"/>
                    <a:pt x="68789" y="971"/>
                    <a:pt x="68536" y="971"/>
                  </a:cubicBezTo>
                  <a:cubicBezTo>
                    <a:pt x="68396" y="971"/>
                    <a:pt x="68256" y="979"/>
                    <a:pt x="68117" y="995"/>
                  </a:cubicBezTo>
                  <a:cubicBezTo>
                    <a:pt x="67700" y="1057"/>
                    <a:pt x="67299" y="1190"/>
                    <a:pt x="66928" y="1389"/>
                  </a:cubicBezTo>
                  <a:cubicBezTo>
                    <a:pt x="66161" y="1842"/>
                    <a:pt x="65431" y="2353"/>
                    <a:pt x="64741" y="2917"/>
                  </a:cubicBezTo>
                  <a:cubicBezTo>
                    <a:pt x="64045" y="3515"/>
                    <a:pt x="63158" y="3842"/>
                    <a:pt x="62243" y="3842"/>
                  </a:cubicBezTo>
                  <a:cubicBezTo>
                    <a:pt x="62206" y="3842"/>
                    <a:pt x="62170" y="3842"/>
                    <a:pt x="62133" y="3841"/>
                  </a:cubicBezTo>
                  <a:cubicBezTo>
                    <a:pt x="61109" y="3654"/>
                    <a:pt x="60124" y="3299"/>
                    <a:pt x="59218" y="2788"/>
                  </a:cubicBezTo>
                  <a:cubicBezTo>
                    <a:pt x="58704" y="2543"/>
                    <a:pt x="58161" y="2363"/>
                    <a:pt x="57601" y="2251"/>
                  </a:cubicBezTo>
                  <a:cubicBezTo>
                    <a:pt x="57345" y="2209"/>
                    <a:pt x="57087" y="2188"/>
                    <a:pt x="56828" y="2188"/>
                  </a:cubicBezTo>
                  <a:cubicBezTo>
                    <a:pt x="56495" y="2188"/>
                    <a:pt x="56163" y="2223"/>
                    <a:pt x="55836" y="2292"/>
                  </a:cubicBezTo>
                  <a:cubicBezTo>
                    <a:pt x="54661" y="2509"/>
                    <a:pt x="53547" y="3012"/>
                    <a:pt x="52379" y="3331"/>
                  </a:cubicBezTo>
                  <a:cubicBezTo>
                    <a:pt x="51746" y="3508"/>
                    <a:pt x="51094" y="3597"/>
                    <a:pt x="50443" y="3597"/>
                  </a:cubicBezTo>
                  <a:cubicBezTo>
                    <a:pt x="49864" y="3597"/>
                    <a:pt x="49284" y="3526"/>
                    <a:pt x="48717" y="3386"/>
                  </a:cubicBezTo>
                  <a:cubicBezTo>
                    <a:pt x="47449" y="3070"/>
                    <a:pt x="46207" y="2658"/>
                    <a:pt x="45001" y="2155"/>
                  </a:cubicBezTo>
                  <a:cubicBezTo>
                    <a:pt x="43735" y="1617"/>
                    <a:pt x="42407" y="1236"/>
                    <a:pt x="41048" y="1021"/>
                  </a:cubicBezTo>
                  <a:cubicBezTo>
                    <a:pt x="40736" y="982"/>
                    <a:pt x="40422" y="962"/>
                    <a:pt x="40109" y="962"/>
                  </a:cubicBezTo>
                  <a:cubicBezTo>
                    <a:pt x="38987" y="962"/>
                    <a:pt x="37875" y="1213"/>
                    <a:pt x="36857" y="1701"/>
                  </a:cubicBezTo>
                  <a:cubicBezTo>
                    <a:pt x="35539" y="2272"/>
                    <a:pt x="34336" y="3011"/>
                    <a:pt x="33066" y="3521"/>
                  </a:cubicBezTo>
                  <a:cubicBezTo>
                    <a:pt x="32291" y="3875"/>
                    <a:pt x="31453" y="4055"/>
                    <a:pt x="30612" y="4055"/>
                  </a:cubicBezTo>
                  <a:cubicBezTo>
                    <a:pt x="30135" y="4055"/>
                    <a:pt x="29657" y="3997"/>
                    <a:pt x="29188" y="3881"/>
                  </a:cubicBezTo>
                  <a:cubicBezTo>
                    <a:pt x="26654" y="3154"/>
                    <a:pt x="24800" y="1097"/>
                    <a:pt x="22396" y="301"/>
                  </a:cubicBezTo>
                  <a:cubicBezTo>
                    <a:pt x="21806" y="101"/>
                    <a:pt x="21192" y="1"/>
                    <a:pt x="205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12"/>
            <p:cNvSpPr/>
            <p:nvPr/>
          </p:nvSpPr>
          <p:spPr>
            <a:xfrm>
              <a:off x="1388640" y="4136920"/>
              <a:ext cx="1490169" cy="169240"/>
            </a:xfrm>
            <a:custGeom>
              <a:avLst/>
              <a:gdLst/>
              <a:ahLst/>
              <a:cxnLst/>
              <a:rect l="l" t="t" r="r" b="b"/>
              <a:pathLst>
                <a:path w="83965" h="9536" extrusionOk="0">
                  <a:moveTo>
                    <a:pt x="83964" y="0"/>
                  </a:moveTo>
                  <a:cubicBezTo>
                    <a:pt x="83964" y="0"/>
                    <a:pt x="83761" y="244"/>
                    <a:pt x="83285" y="612"/>
                  </a:cubicBezTo>
                  <a:cubicBezTo>
                    <a:pt x="82597" y="1130"/>
                    <a:pt x="81797" y="1481"/>
                    <a:pt x="80948" y="1636"/>
                  </a:cubicBezTo>
                  <a:cubicBezTo>
                    <a:pt x="80192" y="1765"/>
                    <a:pt x="79427" y="1830"/>
                    <a:pt x="78662" y="1830"/>
                  </a:cubicBezTo>
                  <a:cubicBezTo>
                    <a:pt x="78065" y="1830"/>
                    <a:pt x="77467" y="1790"/>
                    <a:pt x="76873" y="1712"/>
                  </a:cubicBezTo>
                  <a:cubicBezTo>
                    <a:pt x="76138" y="1655"/>
                    <a:pt x="75351" y="1581"/>
                    <a:pt x="74513" y="1581"/>
                  </a:cubicBezTo>
                  <a:cubicBezTo>
                    <a:pt x="74444" y="1581"/>
                    <a:pt x="74375" y="1582"/>
                    <a:pt x="74306" y="1583"/>
                  </a:cubicBezTo>
                  <a:cubicBezTo>
                    <a:pt x="74287" y="1583"/>
                    <a:pt x="74269" y="1583"/>
                    <a:pt x="74250" y="1583"/>
                  </a:cubicBezTo>
                  <a:cubicBezTo>
                    <a:pt x="73294" y="1583"/>
                    <a:pt x="72347" y="1756"/>
                    <a:pt x="71453" y="2092"/>
                  </a:cubicBezTo>
                  <a:cubicBezTo>
                    <a:pt x="70486" y="2527"/>
                    <a:pt x="69547" y="3020"/>
                    <a:pt x="68640" y="3566"/>
                  </a:cubicBezTo>
                  <a:cubicBezTo>
                    <a:pt x="68157" y="3838"/>
                    <a:pt x="67649" y="4065"/>
                    <a:pt x="67126" y="4245"/>
                  </a:cubicBezTo>
                  <a:cubicBezTo>
                    <a:pt x="66581" y="4414"/>
                    <a:pt x="66018" y="4508"/>
                    <a:pt x="65448" y="4524"/>
                  </a:cubicBezTo>
                  <a:cubicBezTo>
                    <a:pt x="64234" y="4517"/>
                    <a:pt x="63025" y="4377"/>
                    <a:pt x="61841" y="4110"/>
                  </a:cubicBezTo>
                  <a:cubicBezTo>
                    <a:pt x="60882" y="3891"/>
                    <a:pt x="59903" y="3780"/>
                    <a:pt x="58922" y="3780"/>
                  </a:cubicBezTo>
                  <a:cubicBezTo>
                    <a:pt x="58589" y="3780"/>
                    <a:pt x="58255" y="3793"/>
                    <a:pt x="57921" y="3818"/>
                  </a:cubicBezTo>
                  <a:cubicBezTo>
                    <a:pt x="56552" y="4059"/>
                    <a:pt x="55251" y="4598"/>
                    <a:pt x="54111" y="5394"/>
                  </a:cubicBezTo>
                  <a:cubicBezTo>
                    <a:pt x="52969" y="6208"/>
                    <a:pt x="51676" y="6783"/>
                    <a:pt x="50307" y="7085"/>
                  </a:cubicBezTo>
                  <a:cubicBezTo>
                    <a:pt x="50085" y="7111"/>
                    <a:pt x="49863" y="7124"/>
                    <a:pt x="49640" y="7124"/>
                  </a:cubicBezTo>
                  <a:cubicBezTo>
                    <a:pt x="49156" y="7124"/>
                    <a:pt x="48672" y="7063"/>
                    <a:pt x="48201" y="6943"/>
                  </a:cubicBezTo>
                  <a:cubicBezTo>
                    <a:pt x="47502" y="6743"/>
                    <a:pt x="46821" y="6486"/>
                    <a:pt x="46163" y="6175"/>
                  </a:cubicBezTo>
                  <a:cubicBezTo>
                    <a:pt x="44815" y="5455"/>
                    <a:pt x="43405" y="4854"/>
                    <a:pt x="41951" y="4381"/>
                  </a:cubicBezTo>
                  <a:cubicBezTo>
                    <a:pt x="41452" y="4248"/>
                    <a:pt x="40940" y="4182"/>
                    <a:pt x="40426" y="4182"/>
                  </a:cubicBezTo>
                  <a:cubicBezTo>
                    <a:pt x="40153" y="4182"/>
                    <a:pt x="39879" y="4201"/>
                    <a:pt x="39608" y="4238"/>
                  </a:cubicBezTo>
                  <a:cubicBezTo>
                    <a:pt x="38844" y="4381"/>
                    <a:pt x="38110" y="4655"/>
                    <a:pt x="37441" y="5047"/>
                  </a:cubicBezTo>
                  <a:cubicBezTo>
                    <a:pt x="36123" y="5794"/>
                    <a:pt x="34988" y="6766"/>
                    <a:pt x="33691" y="7363"/>
                  </a:cubicBezTo>
                  <a:cubicBezTo>
                    <a:pt x="32790" y="7768"/>
                    <a:pt x="31818" y="7974"/>
                    <a:pt x="30839" y="7974"/>
                  </a:cubicBezTo>
                  <a:cubicBezTo>
                    <a:pt x="30431" y="7974"/>
                    <a:pt x="30022" y="7938"/>
                    <a:pt x="29616" y="7866"/>
                  </a:cubicBezTo>
                  <a:cubicBezTo>
                    <a:pt x="28280" y="7630"/>
                    <a:pt x="26965" y="7290"/>
                    <a:pt x="25683" y="6847"/>
                  </a:cubicBezTo>
                  <a:cubicBezTo>
                    <a:pt x="24442" y="6429"/>
                    <a:pt x="23166" y="6120"/>
                    <a:pt x="21872" y="5923"/>
                  </a:cubicBezTo>
                  <a:cubicBezTo>
                    <a:pt x="21472" y="5876"/>
                    <a:pt x="21070" y="5853"/>
                    <a:pt x="20668" y="5853"/>
                  </a:cubicBezTo>
                  <a:cubicBezTo>
                    <a:pt x="19830" y="5853"/>
                    <a:pt x="18994" y="5954"/>
                    <a:pt x="18177" y="6154"/>
                  </a:cubicBezTo>
                  <a:cubicBezTo>
                    <a:pt x="16061" y="6768"/>
                    <a:pt x="13991" y="7534"/>
                    <a:pt x="11982" y="8443"/>
                  </a:cubicBezTo>
                  <a:cubicBezTo>
                    <a:pt x="10657" y="9032"/>
                    <a:pt x="9227" y="9333"/>
                    <a:pt x="7785" y="9333"/>
                  </a:cubicBezTo>
                  <a:cubicBezTo>
                    <a:pt x="7432" y="9333"/>
                    <a:pt x="7078" y="9315"/>
                    <a:pt x="6725" y="9279"/>
                  </a:cubicBezTo>
                  <a:cubicBezTo>
                    <a:pt x="5366" y="9168"/>
                    <a:pt x="4035" y="8835"/>
                    <a:pt x="2785" y="8294"/>
                  </a:cubicBezTo>
                  <a:cubicBezTo>
                    <a:pt x="1713" y="7835"/>
                    <a:pt x="762" y="7138"/>
                    <a:pt x="0" y="6256"/>
                  </a:cubicBezTo>
                  <a:lnTo>
                    <a:pt x="0" y="6256"/>
                  </a:lnTo>
                  <a:cubicBezTo>
                    <a:pt x="171" y="6503"/>
                    <a:pt x="366" y="6730"/>
                    <a:pt x="585" y="6935"/>
                  </a:cubicBezTo>
                  <a:cubicBezTo>
                    <a:pt x="1207" y="7549"/>
                    <a:pt x="1934" y="8046"/>
                    <a:pt x="2731" y="8402"/>
                  </a:cubicBezTo>
                  <a:cubicBezTo>
                    <a:pt x="3986" y="8976"/>
                    <a:pt x="5330" y="9333"/>
                    <a:pt x="6705" y="9462"/>
                  </a:cubicBezTo>
                  <a:cubicBezTo>
                    <a:pt x="7134" y="9511"/>
                    <a:pt x="7565" y="9536"/>
                    <a:pt x="7996" y="9536"/>
                  </a:cubicBezTo>
                  <a:cubicBezTo>
                    <a:pt x="8427" y="9536"/>
                    <a:pt x="8858" y="9511"/>
                    <a:pt x="9287" y="9462"/>
                  </a:cubicBezTo>
                  <a:cubicBezTo>
                    <a:pt x="10247" y="9329"/>
                    <a:pt x="11186" y="9069"/>
                    <a:pt x="12078" y="8687"/>
                  </a:cubicBezTo>
                  <a:cubicBezTo>
                    <a:pt x="14080" y="7797"/>
                    <a:pt x="16140" y="7049"/>
                    <a:pt x="18246" y="6446"/>
                  </a:cubicBezTo>
                  <a:cubicBezTo>
                    <a:pt x="19023" y="6261"/>
                    <a:pt x="19817" y="6168"/>
                    <a:pt x="20612" y="6168"/>
                  </a:cubicBezTo>
                  <a:cubicBezTo>
                    <a:pt x="21021" y="6168"/>
                    <a:pt x="21431" y="6192"/>
                    <a:pt x="21839" y="6242"/>
                  </a:cubicBezTo>
                  <a:cubicBezTo>
                    <a:pt x="23114" y="6438"/>
                    <a:pt x="24368" y="6748"/>
                    <a:pt x="25588" y="7166"/>
                  </a:cubicBezTo>
                  <a:cubicBezTo>
                    <a:pt x="26883" y="7617"/>
                    <a:pt x="28211" y="7965"/>
                    <a:pt x="29561" y="8206"/>
                  </a:cubicBezTo>
                  <a:cubicBezTo>
                    <a:pt x="29987" y="8282"/>
                    <a:pt x="30416" y="8319"/>
                    <a:pt x="30845" y="8319"/>
                  </a:cubicBezTo>
                  <a:cubicBezTo>
                    <a:pt x="31870" y="8319"/>
                    <a:pt x="32890" y="8104"/>
                    <a:pt x="33835" y="7682"/>
                  </a:cubicBezTo>
                  <a:cubicBezTo>
                    <a:pt x="35194" y="7058"/>
                    <a:pt x="36321" y="6086"/>
                    <a:pt x="37612" y="5359"/>
                  </a:cubicBezTo>
                  <a:cubicBezTo>
                    <a:pt x="38241" y="4988"/>
                    <a:pt x="38930" y="4730"/>
                    <a:pt x="39649" y="4599"/>
                  </a:cubicBezTo>
                  <a:cubicBezTo>
                    <a:pt x="39907" y="4563"/>
                    <a:pt x="40166" y="4545"/>
                    <a:pt x="40426" y="4545"/>
                  </a:cubicBezTo>
                  <a:cubicBezTo>
                    <a:pt x="40903" y="4545"/>
                    <a:pt x="41379" y="4606"/>
                    <a:pt x="41843" y="4728"/>
                  </a:cubicBezTo>
                  <a:cubicBezTo>
                    <a:pt x="43276" y="5196"/>
                    <a:pt x="44665" y="5789"/>
                    <a:pt x="45993" y="6501"/>
                  </a:cubicBezTo>
                  <a:cubicBezTo>
                    <a:pt x="46676" y="6824"/>
                    <a:pt x="47385" y="7088"/>
                    <a:pt x="48114" y="7288"/>
                  </a:cubicBezTo>
                  <a:cubicBezTo>
                    <a:pt x="48614" y="7415"/>
                    <a:pt x="49128" y="7478"/>
                    <a:pt x="49643" y="7478"/>
                  </a:cubicBezTo>
                  <a:cubicBezTo>
                    <a:pt x="49880" y="7478"/>
                    <a:pt x="50118" y="7465"/>
                    <a:pt x="50355" y="7438"/>
                  </a:cubicBezTo>
                  <a:cubicBezTo>
                    <a:pt x="51771" y="7129"/>
                    <a:pt x="53109" y="6532"/>
                    <a:pt x="54287" y="5685"/>
                  </a:cubicBezTo>
                  <a:cubicBezTo>
                    <a:pt x="55403" y="4904"/>
                    <a:pt x="56675" y="4375"/>
                    <a:pt x="58016" y="4137"/>
                  </a:cubicBezTo>
                  <a:cubicBezTo>
                    <a:pt x="58322" y="4103"/>
                    <a:pt x="58625" y="4089"/>
                    <a:pt x="58927" y="4089"/>
                  </a:cubicBezTo>
                  <a:cubicBezTo>
                    <a:pt x="61067" y="4089"/>
                    <a:pt x="63108" y="4825"/>
                    <a:pt x="65102" y="4825"/>
                  </a:cubicBezTo>
                  <a:cubicBezTo>
                    <a:pt x="65231" y="4825"/>
                    <a:pt x="65360" y="4822"/>
                    <a:pt x="65488" y="4816"/>
                  </a:cubicBezTo>
                  <a:cubicBezTo>
                    <a:pt x="66083" y="4793"/>
                    <a:pt x="66673" y="4692"/>
                    <a:pt x="67241" y="4517"/>
                  </a:cubicBezTo>
                  <a:cubicBezTo>
                    <a:pt x="67778" y="4338"/>
                    <a:pt x="68299" y="4110"/>
                    <a:pt x="68796" y="3838"/>
                  </a:cubicBezTo>
                  <a:cubicBezTo>
                    <a:pt x="69690" y="3289"/>
                    <a:pt x="70615" y="2792"/>
                    <a:pt x="71567" y="2350"/>
                  </a:cubicBezTo>
                  <a:cubicBezTo>
                    <a:pt x="72606" y="1937"/>
                    <a:pt x="73651" y="1829"/>
                    <a:pt x="74645" y="1829"/>
                  </a:cubicBezTo>
                  <a:cubicBezTo>
                    <a:pt x="75433" y="1829"/>
                    <a:pt x="76189" y="1897"/>
                    <a:pt x="76886" y="1935"/>
                  </a:cubicBezTo>
                  <a:cubicBezTo>
                    <a:pt x="77422" y="2000"/>
                    <a:pt x="77960" y="2032"/>
                    <a:pt x="78498" y="2032"/>
                  </a:cubicBezTo>
                  <a:cubicBezTo>
                    <a:pt x="79335" y="2032"/>
                    <a:pt x="80171" y="1955"/>
                    <a:pt x="80996" y="1800"/>
                  </a:cubicBezTo>
                  <a:cubicBezTo>
                    <a:pt x="81855" y="1626"/>
                    <a:pt x="82662" y="1250"/>
                    <a:pt x="83346" y="700"/>
                  </a:cubicBezTo>
                  <a:cubicBezTo>
                    <a:pt x="83586" y="499"/>
                    <a:pt x="83795" y="263"/>
                    <a:pt x="839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12"/>
            <p:cNvSpPr/>
            <p:nvPr/>
          </p:nvSpPr>
          <p:spPr>
            <a:xfrm>
              <a:off x="2238213" y="6107123"/>
              <a:ext cx="632379" cy="90672"/>
            </a:xfrm>
            <a:custGeom>
              <a:avLst/>
              <a:gdLst/>
              <a:ahLst/>
              <a:cxnLst/>
              <a:rect l="l" t="t" r="r" b="b"/>
              <a:pathLst>
                <a:path w="35632" h="5109" extrusionOk="0">
                  <a:moveTo>
                    <a:pt x="35632" y="0"/>
                  </a:moveTo>
                  <a:lnTo>
                    <a:pt x="35632" y="0"/>
                  </a:lnTo>
                  <a:cubicBezTo>
                    <a:pt x="35509" y="5"/>
                    <a:pt x="35385" y="21"/>
                    <a:pt x="35266" y="48"/>
                  </a:cubicBezTo>
                  <a:lnTo>
                    <a:pt x="34233" y="232"/>
                  </a:lnTo>
                  <a:lnTo>
                    <a:pt x="30442" y="959"/>
                  </a:lnTo>
                  <a:cubicBezTo>
                    <a:pt x="27244" y="1555"/>
                    <a:pt x="22814" y="2317"/>
                    <a:pt x="17890" y="2996"/>
                  </a:cubicBezTo>
                  <a:cubicBezTo>
                    <a:pt x="12965" y="3676"/>
                    <a:pt x="8495" y="4151"/>
                    <a:pt x="5255" y="4442"/>
                  </a:cubicBezTo>
                  <a:lnTo>
                    <a:pt x="1411" y="4789"/>
                  </a:lnTo>
                  <a:lnTo>
                    <a:pt x="364" y="4891"/>
                  </a:lnTo>
                  <a:cubicBezTo>
                    <a:pt x="347" y="4804"/>
                    <a:pt x="271" y="4742"/>
                    <a:pt x="185" y="4742"/>
                  </a:cubicBezTo>
                  <a:cubicBezTo>
                    <a:pt x="179" y="4742"/>
                    <a:pt x="173" y="4742"/>
                    <a:pt x="167" y="4743"/>
                  </a:cubicBezTo>
                  <a:cubicBezTo>
                    <a:pt x="72" y="4752"/>
                    <a:pt x="0" y="4830"/>
                    <a:pt x="0" y="4925"/>
                  </a:cubicBezTo>
                  <a:cubicBezTo>
                    <a:pt x="0" y="5020"/>
                    <a:pt x="72" y="5099"/>
                    <a:pt x="167" y="5108"/>
                  </a:cubicBezTo>
                  <a:cubicBezTo>
                    <a:pt x="173" y="5108"/>
                    <a:pt x="179" y="5109"/>
                    <a:pt x="185" y="5109"/>
                  </a:cubicBezTo>
                  <a:cubicBezTo>
                    <a:pt x="271" y="5109"/>
                    <a:pt x="347" y="5046"/>
                    <a:pt x="364" y="4959"/>
                  </a:cubicBezTo>
                  <a:lnTo>
                    <a:pt x="1418" y="4925"/>
                  </a:lnTo>
                  <a:cubicBezTo>
                    <a:pt x="2327" y="4891"/>
                    <a:pt x="3638" y="4810"/>
                    <a:pt x="5269" y="4695"/>
                  </a:cubicBezTo>
                  <a:cubicBezTo>
                    <a:pt x="8516" y="4463"/>
                    <a:pt x="13006" y="4015"/>
                    <a:pt x="17930" y="3336"/>
                  </a:cubicBezTo>
                  <a:cubicBezTo>
                    <a:pt x="22855" y="2657"/>
                    <a:pt x="27290" y="1835"/>
                    <a:pt x="30482" y="1175"/>
                  </a:cubicBezTo>
                  <a:cubicBezTo>
                    <a:pt x="32078" y="842"/>
                    <a:pt x="33369" y="557"/>
                    <a:pt x="34252" y="340"/>
                  </a:cubicBezTo>
                  <a:lnTo>
                    <a:pt x="35271" y="89"/>
                  </a:lnTo>
                  <a:cubicBezTo>
                    <a:pt x="35395" y="75"/>
                    <a:pt x="35517" y="46"/>
                    <a:pt x="35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12"/>
            <p:cNvSpPr/>
            <p:nvPr/>
          </p:nvSpPr>
          <p:spPr>
            <a:xfrm>
              <a:off x="1852755" y="5605756"/>
              <a:ext cx="752884" cy="498137"/>
            </a:xfrm>
            <a:custGeom>
              <a:avLst/>
              <a:gdLst/>
              <a:ahLst/>
              <a:cxnLst/>
              <a:rect l="l" t="t" r="r" b="b"/>
              <a:pathLst>
                <a:path w="42422" h="28068" extrusionOk="0">
                  <a:moveTo>
                    <a:pt x="1" y="0"/>
                  </a:moveTo>
                  <a:cubicBezTo>
                    <a:pt x="9" y="192"/>
                    <a:pt x="30" y="383"/>
                    <a:pt x="69" y="571"/>
                  </a:cubicBezTo>
                  <a:cubicBezTo>
                    <a:pt x="136" y="944"/>
                    <a:pt x="191" y="1501"/>
                    <a:pt x="361" y="2201"/>
                  </a:cubicBezTo>
                  <a:cubicBezTo>
                    <a:pt x="784" y="4187"/>
                    <a:pt x="1401" y="6128"/>
                    <a:pt x="2201" y="7995"/>
                  </a:cubicBezTo>
                  <a:cubicBezTo>
                    <a:pt x="7375" y="20208"/>
                    <a:pt x="19343" y="28067"/>
                    <a:pt x="32493" y="28067"/>
                  </a:cubicBezTo>
                  <a:cubicBezTo>
                    <a:pt x="33083" y="28067"/>
                    <a:pt x="33675" y="28052"/>
                    <a:pt x="34270" y="28020"/>
                  </a:cubicBezTo>
                  <a:cubicBezTo>
                    <a:pt x="36300" y="27923"/>
                    <a:pt x="38316" y="27625"/>
                    <a:pt x="40288" y="27131"/>
                  </a:cubicBezTo>
                  <a:cubicBezTo>
                    <a:pt x="40967" y="26981"/>
                    <a:pt x="41517" y="26784"/>
                    <a:pt x="41877" y="26682"/>
                  </a:cubicBezTo>
                  <a:cubicBezTo>
                    <a:pt x="42062" y="26627"/>
                    <a:pt x="42245" y="26561"/>
                    <a:pt x="42422" y="26485"/>
                  </a:cubicBezTo>
                  <a:lnTo>
                    <a:pt x="42422" y="26485"/>
                  </a:lnTo>
                  <a:cubicBezTo>
                    <a:pt x="42230" y="26505"/>
                    <a:pt x="42042" y="26544"/>
                    <a:pt x="41858" y="26600"/>
                  </a:cubicBezTo>
                  <a:cubicBezTo>
                    <a:pt x="41491" y="26681"/>
                    <a:pt x="40961" y="26858"/>
                    <a:pt x="40255" y="26994"/>
                  </a:cubicBezTo>
                  <a:cubicBezTo>
                    <a:pt x="37840" y="27523"/>
                    <a:pt x="35382" y="27787"/>
                    <a:pt x="32925" y="27787"/>
                  </a:cubicBezTo>
                  <a:cubicBezTo>
                    <a:pt x="30385" y="27787"/>
                    <a:pt x="27844" y="27504"/>
                    <a:pt x="25352" y="26939"/>
                  </a:cubicBezTo>
                  <a:cubicBezTo>
                    <a:pt x="18133" y="25353"/>
                    <a:pt x="11682" y="21328"/>
                    <a:pt x="7086" y="15541"/>
                  </a:cubicBezTo>
                  <a:cubicBezTo>
                    <a:pt x="5203" y="13211"/>
                    <a:pt x="3638" y="10641"/>
                    <a:pt x="2432" y="7899"/>
                  </a:cubicBezTo>
                  <a:cubicBezTo>
                    <a:pt x="1614" y="6051"/>
                    <a:pt x="966" y="4132"/>
                    <a:pt x="497" y="2166"/>
                  </a:cubicBezTo>
                  <a:cubicBezTo>
                    <a:pt x="306" y="1487"/>
                    <a:pt x="232" y="924"/>
                    <a:pt x="136" y="556"/>
                  </a:cubicBezTo>
                  <a:cubicBezTo>
                    <a:pt x="109" y="367"/>
                    <a:pt x="63" y="181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12"/>
            <p:cNvSpPr/>
            <p:nvPr/>
          </p:nvSpPr>
          <p:spPr>
            <a:xfrm>
              <a:off x="1977609" y="3955469"/>
              <a:ext cx="525273" cy="268466"/>
            </a:xfrm>
            <a:custGeom>
              <a:avLst/>
              <a:gdLst/>
              <a:ahLst/>
              <a:cxnLst/>
              <a:rect l="l" t="t" r="r" b="b"/>
              <a:pathLst>
                <a:path w="29597" h="15127" extrusionOk="0">
                  <a:moveTo>
                    <a:pt x="180" y="1"/>
                  </a:moveTo>
                  <a:lnTo>
                    <a:pt x="180" y="1"/>
                  </a:lnTo>
                  <a:cubicBezTo>
                    <a:pt x="139" y="159"/>
                    <a:pt x="109" y="320"/>
                    <a:pt x="91" y="484"/>
                  </a:cubicBezTo>
                  <a:cubicBezTo>
                    <a:pt x="28" y="949"/>
                    <a:pt x="1" y="1419"/>
                    <a:pt x="10" y="1889"/>
                  </a:cubicBezTo>
                  <a:cubicBezTo>
                    <a:pt x="56" y="3627"/>
                    <a:pt x="483" y="5333"/>
                    <a:pt x="1259" y="6889"/>
                  </a:cubicBezTo>
                  <a:cubicBezTo>
                    <a:pt x="2408" y="9214"/>
                    <a:pt x="4182" y="11172"/>
                    <a:pt x="6382" y="12547"/>
                  </a:cubicBezTo>
                  <a:cubicBezTo>
                    <a:pt x="9090" y="14200"/>
                    <a:pt x="12195" y="15089"/>
                    <a:pt x="15368" y="15122"/>
                  </a:cubicBezTo>
                  <a:cubicBezTo>
                    <a:pt x="15520" y="15125"/>
                    <a:pt x="15671" y="15127"/>
                    <a:pt x="15823" y="15127"/>
                  </a:cubicBezTo>
                  <a:cubicBezTo>
                    <a:pt x="17300" y="15127"/>
                    <a:pt x="18774" y="14966"/>
                    <a:pt x="20218" y="14646"/>
                  </a:cubicBezTo>
                  <a:cubicBezTo>
                    <a:pt x="21711" y="14336"/>
                    <a:pt x="23153" y="13812"/>
                    <a:pt x="24497" y="13091"/>
                  </a:cubicBezTo>
                  <a:cubicBezTo>
                    <a:pt x="26829" y="11873"/>
                    <a:pt x="28508" y="9692"/>
                    <a:pt x="29089" y="7126"/>
                  </a:cubicBezTo>
                  <a:cubicBezTo>
                    <a:pt x="29456" y="5434"/>
                    <a:pt x="29597" y="3700"/>
                    <a:pt x="29504" y="1972"/>
                  </a:cubicBezTo>
                  <a:cubicBezTo>
                    <a:pt x="29504" y="1360"/>
                    <a:pt x="29449" y="891"/>
                    <a:pt x="29422" y="571"/>
                  </a:cubicBezTo>
                  <a:cubicBezTo>
                    <a:pt x="29422" y="412"/>
                    <a:pt x="29404" y="252"/>
                    <a:pt x="29368" y="96"/>
                  </a:cubicBezTo>
                  <a:cubicBezTo>
                    <a:pt x="29354" y="259"/>
                    <a:pt x="29354" y="422"/>
                    <a:pt x="29368" y="585"/>
                  </a:cubicBezTo>
                  <a:lnTo>
                    <a:pt x="29368" y="1984"/>
                  </a:lnTo>
                  <a:cubicBezTo>
                    <a:pt x="29412" y="3695"/>
                    <a:pt x="29238" y="5405"/>
                    <a:pt x="28851" y="7072"/>
                  </a:cubicBezTo>
                  <a:cubicBezTo>
                    <a:pt x="28264" y="9554"/>
                    <a:pt x="26618" y="11654"/>
                    <a:pt x="24347" y="12819"/>
                  </a:cubicBezTo>
                  <a:cubicBezTo>
                    <a:pt x="23027" y="13516"/>
                    <a:pt x="21613" y="14022"/>
                    <a:pt x="20150" y="14320"/>
                  </a:cubicBezTo>
                  <a:cubicBezTo>
                    <a:pt x="18738" y="14630"/>
                    <a:pt x="17297" y="14787"/>
                    <a:pt x="15852" y="14787"/>
                  </a:cubicBezTo>
                  <a:cubicBezTo>
                    <a:pt x="15700" y="14787"/>
                    <a:pt x="15548" y="14785"/>
                    <a:pt x="15395" y="14782"/>
                  </a:cubicBezTo>
                  <a:cubicBezTo>
                    <a:pt x="12281" y="14750"/>
                    <a:pt x="9233" y="13887"/>
                    <a:pt x="6564" y="12282"/>
                  </a:cubicBezTo>
                  <a:cubicBezTo>
                    <a:pt x="4405" y="10948"/>
                    <a:pt x="2652" y="9046"/>
                    <a:pt x="1498" y="6787"/>
                  </a:cubicBezTo>
                  <a:cubicBezTo>
                    <a:pt x="725" y="5263"/>
                    <a:pt x="276" y="3595"/>
                    <a:pt x="180" y="1889"/>
                  </a:cubicBezTo>
                  <a:cubicBezTo>
                    <a:pt x="132" y="673"/>
                    <a:pt x="261" y="8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12"/>
            <p:cNvSpPr/>
            <p:nvPr/>
          </p:nvSpPr>
          <p:spPr>
            <a:xfrm>
              <a:off x="1925342" y="2840837"/>
              <a:ext cx="748891" cy="1357027"/>
            </a:xfrm>
            <a:custGeom>
              <a:avLst/>
              <a:gdLst/>
              <a:ahLst/>
              <a:cxnLst/>
              <a:rect l="l" t="t" r="r" b="b"/>
              <a:pathLst>
                <a:path w="42197" h="76463" extrusionOk="0">
                  <a:moveTo>
                    <a:pt x="25097" y="0"/>
                  </a:moveTo>
                  <a:cubicBezTo>
                    <a:pt x="16749" y="0"/>
                    <a:pt x="8477" y="2717"/>
                    <a:pt x="1637" y="7982"/>
                  </a:cubicBezTo>
                  <a:lnTo>
                    <a:pt x="0" y="9238"/>
                  </a:lnTo>
                  <a:lnTo>
                    <a:pt x="4192" y="63906"/>
                  </a:lnTo>
                  <a:cubicBezTo>
                    <a:pt x="4754" y="71045"/>
                    <a:pt x="10721" y="76462"/>
                    <a:pt x="17761" y="76462"/>
                  </a:cubicBezTo>
                  <a:cubicBezTo>
                    <a:pt x="18120" y="76462"/>
                    <a:pt x="18482" y="76448"/>
                    <a:pt x="18846" y="76419"/>
                  </a:cubicBezTo>
                  <a:lnTo>
                    <a:pt x="18856" y="76418"/>
                  </a:lnTo>
                  <a:cubicBezTo>
                    <a:pt x="26203" y="75833"/>
                    <a:pt x="31751" y="69513"/>
                    <a:pt x="31382" y="62154"/>
                  </a:cubicBezTo>
                  <a:cubicBezTo>
                    <a:pt x="31124" y="56991"/>
                    <a:pt x="30853" y="52338"/>
                    <a:pt x="30853" y="52338"/>
                  </a:cubicBezTo>
                  <a:cubicBezTo>
                    <a:pt x="30853" y="52338"/>
                    <a:pt x="41924" y="50620"/>
                    <a:pt x="42060" y="39554"/>
                  </a:cubicBezTo>
                  <a:cubicBezTo>
                    <a:pt x="42197" y="28489"/>
                    <a:pt x="40274" y="3124"/>
                    <a:pt x="40274" y="3124"/>
                  </a:cubicBezTo>
                  <a:cubicBezTo>
                    <a:pt x="35396" y="1028"/>
                    <a:pt x="30232" y="0"/>
                    <a:pt x="25097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12"/>
            <p:cNvSpPr/>
            <p:nvPr/>
          </p:nvSpPr>
          <p:spPr>
            <a:xfrm>
              <a:off x="2217306" y="3694705"/>
              <a:ext cx="256434" cy="125244"/>
            </a:xfrm>
            <a:custGeom>
              <a:avLst/>
              <a:gdLst/>
              <a:ahLst/>
              <a:cxnLst/>
              <a:rect l="l" t="t" r="r" b="b"/>
              <a:pathLst>
                <a:path w="14449" h="7057" extrusionOk="0">
                  <a:moveTo>
                    <a:pt x="1" y="1"/>
                  </a:moveTo>
                  <a:cubicBezTo>
                    <a:pt x="1" y="1"/>
                    <a:pt x="3011" y="7056"/>
                    <a:pt x="12583" y="7056"/>
                  </a:cubicBezTo>
                  <a:cubicBezTo>
                    <a:pt x="13179" y="7056"/>
                    <a:pt x="13801" y="7029"/>
                    <a:pt x="14449" y="6971"/>
                  </a:cubicBezTo>
                  <a:lnTo>
                    <a:pt x="14421" y="4077"/>
                  </a:lnTo>
                  <a:cubicBezTo>
                    <a:pt x="14252" y="4080"/>
                    <a:pt x="14083" y="4082"/>
                    <a:pt x="13914" y="4082"/>
                  </a:cubicBezTo>
                  <a:cubicBezTo>
                    <a:pt x="8985" y="4082"/>
                    <a:pt x="4155" y="2667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12"/>
            <p:cNvSpPr/>
            <p:nvPr/>
          </p:nvSpPr>
          <p:spPr>
            <a:xfrm>
              <a:off x="2493387" y="3199940"/>
              <a:ext cx="113690" cy="32442"/>
            </a:xfrm>
            <a:custGeom>
              <a:avLst/>
              <a:gdLst/>
              <a:ahLst/>
              <a:cxnLst/>
              <a:rect l="l" t="t" r="r" b="b"/>
              <a:pathLst>
                <a:path w="6406" h="1828" extrusionOk="0">
                  <a:moveTo>
                    <a:pt x="6226" y="1"/>
                  </a:moveTo>
                  <a:cubicBezTo>
                    <a:pt x="5876" y="1"/>
                    <a:pt x="4747" y="751"/>
                    <a:pt x="3213" y="838"/>
                  </a:cubicBezTo>
                  <a:cubicBezTo>
                    <a:pt x="3120" y="843"/>
                    <a:pt x="3029" y="845"/>
                    <a:pt x="2940" y="845"/>
                  </a:cubicBezTo>
                  <a:cubicBezTo>
                    <a:pt x="1575" y="845"/>
                    <a:pt x="550" y="284"/>
                    <a:pt x="197" y="284"/>
                  </a:cubicBezTo>
                  <a:cubicBezTo>
                    <a:pt x="147" y="284"/>
                    <a:pt x="111" y="295"/>
                    <a:pt x="88" y="321"/>
                  </a:cubicBezTo>
                  <a:cubicBezTo>
                    <a:pt x="1" y="416"/>
                    <a:pt x="197" y="783"/>
                    <a:pt x="740" y="1143"/>
                  </a:cubicBezTo>
                  <a:cubicBezTo>
                    <a:pt x="1421" y="1590"/>
                    <a:pt x="2215" y="1828"/>
                    <a:pt x="3026" y="1828"/>
                  </a:cubicBezTo>
                  <a:cubicBezTo>
                    <a:pt x="3097" y="1828"/>
                    <a:pt x="3169" y="1826"/>
                    <a:pt x="3240" y="1822"/>
                  </a:cubicBezTo>
                  <a:cubicBezTo>
                    <a:pt x="4134" y="1786"/>
                    <a:pt x="4993" y="1473"/>
                    <a:pt x="5699" y="925"/>
                  </a:cubicBezTo>
                  <a:cubicBezTo>
                    <a:pt x="6222" y="497"/>
                    <a:pt x="6406" y="117"/>
                    <a:pt x="6311" y="28"/>
                  </a:cubicBezTo>
                  <a:cubicBezTo>
                    <a:pt x="6292" y="9"/>
                    <a:pt x="6263" y="1"/>
                    <a:pt x="62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12"/>
            <p:cNvSpPr/>
            <p:nvPr/>
          </p:nvSpPr>
          <p:spPr>
            <a:xfrm>
              <a:off x="2195867" y="3211689"/>
              <a:ext cx="113815" cy="30135"/>
            </a:xfrm>
            <a:custGeom>
              <a:avLst/>
              <a:gdLst/>
              <a:ahLst/>
              <a:cxnLst/>
              <a:rect l="l" t="t" r="r" b="b"/>
              <a:pathLst>
                <a:path w="6413" h="1698" extrusionOk="0">
                  <a:moveTo>
                    <a:pt x="191" y="1"/>
                  </a:moveTo>
                  <a:cubicBezTo>
                    <a:pt x="148" y="1"/>
                    <a:pt x="116" y="11"/>
                    <a:pt x="95" y="33"/>
                  </a:cubicBezTo>
                  <a:cubicBezTo>
                    <a:pt x="0" y="121"/>
                    <a:pt x="176" y="495"/>
                    <a:pt x="679" y="882"/>
                  </a:cubicBezTo>
                  <a:cubicBezTo>
                    <a:pt x="1389" y="1406"/>
                    <a:pt x="2248" y="1691"/>
                    <a:pt x="3132" y="1697"/>
                  </a:cubicBezTo>
                  <a:cubicBezTo>
                    <a:pt x="3159" y="1697"/>
                    <a:pt x="3186" y="1697"/>
                    <a:pt x="3214" y="1697"/>
                  </a:cubicBezTo>
                  <a:cubicBezTo>
                    <a:pt x="4081" y="1697"/>
                    <a:pt x="4929" y="1435"/>
                    <a:pt x="5644" y="942"/>
                  </a:cubicBezTo>
                  <a:cubicBezTo>
                    <a:pt x="6208" y="556"/>
                    <a:pt x="6412" y="181"/>
                    <a:pt x="6323" y="93"/>
                  </a:cubicBezTo>
                  <a:cubicBezTo>
                    <a:pt x="6303" y="70"/>
                    <a:pt x="6269" y="59"/>
                    <a:pt x="6222" y="59"/>
                  </a:cubicBezTo>
                  <a:cubicBezTo>
                    <a:pt x="5852" y="59"/>
                    <a:pt x="4692" y="712"/>
                    <a:pt x="3185" y="712"/>
                  </a:cubicBezTo>
                  <a:cubicBezTo>
                    <a:pt x="1667" y="712"/>
                    <a:pt x="551" y="1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12"/>
            <p:cNvSpPr/>
            <p:nvPr/>
          </p:nvSpPr>
          <p:spPr>
            <a:xfrm>
              <a:off x="2398757" y="3149910"/>
              <a:ext cx="94878" cy="252405"/>
            </a:xfrm>
            <a:custGeom>
              <a:avLst/>
              <a:gdLst/>
              <a:ahLst/>
              <a:cxnLst/>
              <a:rect l="l" t="t" r="r" b="b"/>
              <a:pathLst>
                <a:path w="5346" h="14222" extrusionOk="0">
                  <a:moveTo>
                    <a:pt x="196" y="1"/>
                  </a:moveTo>
                  <a:cubicBezTo>
                    <a:pt x="194" y="1"/>
                    <a:pt x="192" y="1"/>
                    <a:pt x="191" y="2"/>
                  </a:cubicBezTo>
                  <a:cubicBezTo>
                    <a:pt x="0" y="70"/>
                    <a:pt x="1291" y="3942"/>
                    <a:pt x="3070" y="8649"/>
                  </a:cubicBezTo>
                  <a:lnTo>
                    <a:pt x="4353" y="11957"/>
                  </a:lnTo>
                  <a:cubicBezTo>
                    <a:pt x="4579" y="12345"/>
                    <a:pt x="4681" y="12794"/>
                    <a:pt x="4646" y="13241"/>
                  </a:cubicBezTo>
                  <a:cubicBezTo>
                    <a:pt x="4571" y="13540"/>
                    <a:pt x="4164" y="13621"/>
                    <a:pt x="3729" y="13669"/>
                  </a:cubicBezTo>
                  <a:cubicBezTo>
                    <a:pt x="2018" y="13886"/>
                    <a:pt x="964" y="14069"/>
                    <a:pt x="964" y="14165"/>
                  </a:cubicBezTo>
                  <a:cubicBezTo>
                    <a:pt x="968" y="14203"/>
                    <a:pt x="1238" y="14222"/>
                    <a:pt x="1722" y="14222"/>
                  </a:cubicBezTo>
                  <a:cubicBezTo>
                    <a:pt x="2206" y="14222"/>
                    <a:pt x="2904" y="14203"/>
                    <a:pt x="3764" y="14165"/>
                  </a:cubicBezTo>
                  <a:cubicBezTo>
                    <a:pt x="4013" y="14161"/>
                    <a:pt x="4262" y="14126"/>
                    <a:pt x="4504" y="14062"/>
                  </a:cubicBezTo>
                  <a:cubicBezTo>
                    <a:pt x="4827" y="13972"/>
                    <a:pt x="5091" y="13736"/>
                    <a:pt x="5217" y="13425"/>
                  </a:cubicBezTo>
                  <a:cubicBezTo>
                    <a:pt x="5345" y="12847"/>
                    <a:pt x="5266" y="12243"/>
                    <a:pt x="4993" y="11720"/>
                  </a:cubicBezTo>
                  <a:lnTo>
                    <a:pt x="3764" y="8398"/>
                  </a:lnTo>
                  <a:cubicBezTo>
                    <a:pt x="1992" y="3732"/>
                    <a:pt x="408" y="1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12"/>
            <p:cNvSpPr/>
            <p:nvPr/>
          </p:nvSpPr>
          <p:spPr>
            <a:xfrm>
              <a:off x="2321839" y="3422139"/>
              <a:ext cx="101391" cy="86697"/>
            </a:xfrm>
            <a:custGeom>
              <a:avLst/>
              <a:gdLst/>
              <a:ahLst/>
              <a:cxnLst/>
              <a:rect l="l" t="t" r="r" b="b"/>
              <a:pathLst>
                <a:path w="5713" h="4885" extrusionOk="0">
                  <a:moveTo>
                    <a:pt x="296" y="0"/>
                  </a:moveTo>
                  <a:cubicBezTo>
                    <a:pt x="168" y="0"/>
                    <a:pt x="0" y="455"/>
                    <a:pt x="33" y="1217"/>
                  </a:cubicBezTo>
                  <a:cubicBezTo>
                    <a:pt x="153" y="2247"/>
                    <a:pt x="670" y="3190"/>
                    <a:pt x="1474" y="3846"/>
                  </a:cubicBezTo>
                  <a:cubicBezTo>
                    <a:pt x="2297" y="4518"/>
                    <a:pt x="3327" y="4885"/>
                    <a:pt x="4389" y="4885"/>
                  </a:cubicBezTo>
                  <a:cubicBezTo>
                    <a:pt x="4407" y="4885"/>
                    <a:pt x="4425" y="4885"/>
                    <a:pt x="4443" y="4884"/>
                  </a:cubicBezTo>
                  <a:cubicBezTo>
                    <a:pt x="5278" y="4858"/>
                    <a:pt x="5713" y="4620"/>
                    <a:pt x="5713" y="4504"/>
                  </a:cubicBezTo>
                  <a:cubicBezTo>
                    <a:pt x="5699" y="4253"/>
                    <a:pt x="3729" y="4456"/>
                    <a:pt x="2153" y="3145"/>
                  </a:cubicBezTo>
                  <a:cubicBezTo>
                    <a:pt x="578" y="1835"/>
                    <a:pt x="570" y="0"/>
                    <a:pt x="299" y="0"/>
                  </a:cubicBezTo>
                  <a:cubicBezTo>
                    <a:pt x="298" y="0"/>
                    <a:pt x="297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12"/>
            <p:cNvSpPr/>
            <p:nvPr/>
          </p:nvSpPr>
          <p:spPr>
            <a:xfrm>
              <a:off x="2174890" y="3036468"/>
              <a:ext cx="140578" cy="40677"/>
            </a:xfrm>
            <a:custGeom>
              <a:avLst/>
              <a:gdLst/>
              <a:ahLst/>
              <a:cxnLst/>
              <a:rect l="l" t="t" r="r" b="b"/>
              <a:pathLst>
                <a:path w="7921" h="2292" extrusionOk="0">
                  <a:moveTo>
                    <a:pt x="4575" y="1"/>
                  </a:moveTo>
                  <a:cubicBezTo>
                    <a:pt x="3299" y="1"/>
                    <a:pt x="2033" y="360"/>
                    <a:pt x="930" y="1061"/>
                  </a:cubicBezTo>
                  <a:cubicBezTo>
                    <a:pt x="279" y="1503"/>
                    <a:pt x="0" y="1937"/>
                    <a:pt x="115" y="2142"/>
                  </a:cubicBezTo>
                  <a:cubicBezTo>
                    <a:pt x="184" y="2249"/>
                    <a:pt x="343" y="2292"/>
                    <a:pt x="576" y="2292"/>
                  </a:cubicBezTo>
                  <a:cubicBezTo>
                    <a:pt x="1241" y="2292"/>
                    <a:pt x="2508" y="1944"/>
                    <a:pt x="3987" y="1767"/>
                  </a:cubicBezTo>
                  <a:cubicBezTo>
                    <a:pt x="5984" y="1530"/>
                    <a:pt x="7682" y="1748"/>
                    <a:pt x="7845" y="1286"/>
                  </a:cubicBezTo>
                  <a:cubicBezTo>
                    <a:pt x="7921" y="1068"/>
                    <a:pt x="7553" y="702"/>
                    <a:pt x="6820" y="382"/>
                  </a:cubicBezTo>
                  <a:cubicBezTo>
                    <a:pt x="6089" y="127"/>
                    <a:pt x="5331" y="1"/>
                    <a:pt x="45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12"/>
            <p:cNvSpPr/>
            <p:nvPr/>
          </p:nvSpPr>
          <p:spPr>
            <a:xfrm>
              <a:off x="2487583" y="3053346"/>
              <a:ext cx="106716" cy="34288"/>
            </a:xfrm>
            <a:custGeom>
              <a:avLst/>
              <a:gdLst/>
              <a:ahLst/>
              <a:cxnLst/>
              <a:rect l="l" t="t" r="r" b="b"/>
              <a:pathLst>
                <a:path w="6013" h="1932" extrusionOk="0">
                  <a:moveTo>
                    <a:pt x="2923" y="0"/>
                  </a:moveTo>
                  <a:cubicBezTo>
                    <a:pt x="2158" y="0"/>
                    <a:pt x="1391" y="210"/>
                    <a:pt x="714" y="634"/>
                  </a:cubicBezTo>
                  <a:cubicBezTo>
                    <a:pt x="191" y="1000"/>
                    <a:pt x="0" y="1387"/>
                    <a:pt x="123" y="1584"/>
                  </a:cubicBezTo>
                  <a:cubicBezTo>
                    <a:pt x="237" y="1751"/>
                    <a:pt x="509" y="1798"/>
                    <a:pt x="891" y="1798"/>
                  </a:cubicBezTo>
                  <a:cubicBezTo>
                    <a:pt x="1372" y="1798"/>
                    <a:pt x="2027" y="1724"/>
                    <a:pt x="2755" y="1724"/>
                  </a:cubicBezTo>
                  <a:cubicBezTo>
                    <a:pt x="2834" y="1724"/>
                    <a:pt x="2915" y="1725"/>
                    <a:pt x="2997" y="1727"/>
                  </a:cubicBezTo>
                  <a:cubicBezTo>
                    <a:pt x="3945" y="1750"/>
                    <a:pt x="4783" y="1932"/>
                    <a:pt x="5322" y="1932"/>
                  </a:cubicBezTo>
                  <a:cubicBezTo>
                    <a:pt x="5586" y="1932"/>
                    <a:pt x="5778" y="1888"/>
                    <a:pt x="5877" y="1761"/>
                  </a:cubicBezTo>
                  <a:cubicBezTo>
                    <a:pt x="6013" y="1571"/>
                    <a:pt x="5849" y="1177"/>
                    <a:pt x="5346" y="776"/>
                  </a:cubicBezTo>
                  <a:cubicBezTo>
                    <a:pt x="4623" y="260"/>
                    <a:pt x="3774" y="0"/>
                    <a:pt x="29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12"/>
            <p:cNvSpPr/>
            <p:nvPr/>
          </p:nvSpPr>
          <p:spPr>
            <a:xfrm>
              <a:off x="1816160" y="3201484"/>
              <a:ext cx="141128" cy="204984"/>
            </a:xfrm>
            <a:custGeom>
              <a:avLst/>
              <a:gdLst/>
              <a:ahLst/>
              <a:cxnLst/>
              <a:rect l="l" t="t" r="r" b="b"/>
              <a:pathLst>
                <a:path w="7952" h="11550" extrusionOk="0">
                  <a:moveTo>
                    <a:pt x="5075" y="1"/>
                  </a:moveTo>
                  <a:cubicBezTo>
                    <a:pt x="2872" y="1"/>
                    <a:pt x="0" y="911"/>
                    <a:pt x="155" y="5662"/>
                  </a:cubicBezTo>
                  <a:cubicBezTo>
                    <a:pt x="314" y="10607"/>
                    <a:pt x="3595" y="11550"/>
                    <a:pt x="5848" y="11550"/>
                  </a:cubicBezTo>
                  <a:cubicBezTo>
                    <a:pt x="7039" y="11550"/>
                    <a:pt x="7943" y="11286"/>
                    <a:pt x="7945" y="11211"/>
                  </a:cubicBezTo>
                  <a:cubicBezTo>
                    <a:pt x="7952" y="10993"/>
                    <a:pt x="7517" y="350"/>
                    <a:pt x="7517" y="350"/>
                  </a:cubicBezTo>
                  <a:cubicBezTo>
                    <a:pt x="7447" y="319"/>
                    <a:pt x="6378" y="1"/>
                    <a:pt x="507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12"/>
            <p:cNvSpPr/>
            <p:nvPr/>
          </p:nvSpPr>
          <p:spPr>
            <a:xfrm>
              <a:off x="1851974" y="3245409"/>
              <a:ext cx="63021" cy="117151"/>
            </a:xfrm>
            <a:custGeom>
              <a:avLst/>
              <a:gdLst/>
              <a:ahLst/>
              <a:cxnLst/>
              <a:rect l="l" t="t" r="r" b="b"/>
              <a:pathLst>
                <a:path w="3551" h="6601" extrusionOk="0">
                  <a:moveTo>
                    <a:pt x="1954" y="0"/>
                  </a:moveTo>
                  <a:cubicBezTo>
                    <a:pt x="1900" y="0"/>
                    <a:pt x="1845" y="5"/>
                    <a:pt x="1792" y="13"/>
                  </a:cubicBezTo>
                  <a:cubicBezTo>
                    <a:pt x="1157" y="153"/>
                    <a:pt x="641" y="614"/>
                    <a:pt x="433" y="1229"/>
                  </a:cubicBezTo>
                  <a:cubicBezTo>
                    <a:pt x="134" y="1894"/>
                    <a:pt x="0" y="2621"/>
                    <a:pt x="46" y="3349"/>
                  </a:cubicBezTo>
                  <a:cubicBezTo>
                    <a:pt x="140" y="4877"/>
                    <a:pt x="969" y="6276"/>
                    <a:pt x="2084" y="6554"/>
                  </a:cubicBezTo>
                  <a:cubicBezTo>
                    <a:pt x="2201" y="6585"/>
                    <a:pt x="2321" y="6601"/>
                    <a:pt x="2440" y="6601"/>
                  </a:cubicBezTo>
                  <a:cubicBezTo>
                    <a:pt x="2742" y="6601"/>
                    <a:pt x="3039" y="6503"/>
                    <a:pt x="3285" y="6317"/>
                  </a:cubicBezTo>
                  <a:cubicBezTo>
                    <a:pt x="3516" y="6141"/>
                    <a:pt x="3550" y="5958"/>
                    <a:pt x="3523" y="5944"/>
                  </a:cubicBezTo>
                  <a:lnTo>
                    <a:pt x="3523" y="5944"/>
                  </a:lnTo>
                  <a:cubicBezTo>
                    <a:pt x="3412" y="6021"/>
                    <a:pt x="3297" y="6089"/>
                    <a:pt x="3176" y="6148"/>
                  </a:cubicBezTo>
                  <a:cubicBezTo>
                    <a:pt x="3002" y="6229"/>
                    <a:pt x="2814" y="6270"/>
                    <a:pt x="2625" y="6270"/>
                  </a:cubicBezTo>
                  <a:cubicBezTo>
                    <a:pt x="2479" y="6270"/>
                    <a:pt x="2333" y="6245"/>
                    <a:pt x="2192" y="6196"/>
                  </a:cubicBezTo>
                  <a:cubicBezTo>
                    <a:pt x="1384" y="5930"/>
                    <a:pt x="670" y="4681"/>
                    <a:pt x="589" y="3322"/>
                  </a:cubicBezTo>
                  <a:cubicBezTo>
                    <a:pt x="551" y="2673"/>
                    <a:pt x="658" y="2023"/>
                    <a:pt x="902" y="1420"/>
                  </a:cubicBezTo>
                  <a:cubicBezTo>
                    <a:pt x="1028" y="937"/>
                    <a:pt x="1388" y="548"/>
                    <a:pt x="1859" y="381"/>
                  </a:cubicBezTo>
                  <a:cubicBezTo>
                    <a:pt x="1921" y="363"/>
                    <a:pt x="1985" y="354"/>
                    <a:pt x="2047" y="354"/>
                  </a:cubicBezTo>
                  <a:cubicBezTo>
                    <a:pt x="2293" y="354"/>
                    <a:pt x="2526" y="488"/>
                    <a:pt x="2647" y="714"/>
                  </a:cubicBezTo>
                  <a:cubicBezTo>
                    <a:pt x="2756" y="924"/>
                    <a:pt x="2715" y="1080"/>
                    <a:pt x="2756" y="1087"/>
                  </a:cubicBezTo>
                  <a:cubicBezTo>
                    <a:pt x="2757" y="1087"/>
                    <a:pt x="2758" y="1088"/>
                    <a:pt x="2759" y="1088"/>
                  </a:cubicBezTo>
                  <a:cubicBezTo>
                    <a:pt x="2802" y="1088"/>
                    <a:pt x="2911" y="951"/>
                    <a:pt x="2844" y="646"/>
                  </a:cubicBezTo>
                  <a:cubicBezTo>
                    <a:pt x="2792" y="461"/>
                    <a:pt x="2683" y="299"/>
                    <a:pt x="2532" y="183"/>
                  </a:cubicBezTo>
                  <a:cubicBezTo>
                    <a:pt x="2361" y="63"/>
                    <a:pt x="2159" y="0"/>
                    <a:pt x="195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12"/>
            <p:cNvSpPr/>
            <p:nvPr/>
          </p:nvSpPr>
          <p:spPr>
            <a:xfrm>
              <a:off x="1754878" y="2552299"/>
              <a:ext cx="984081" cy="751731"/>
            </a:xfrm>
            <a:custGeom>
              <a:avLst/>
              <a:gdLst/>
              <a:ahLst/>
              <a:cxnLst/>
              <a:rect l="l" t="t" r="r" b="b"/>
              <a:pathLst>
                <a:path w="55449" h="42357" extrusionOk="0">
                  <a:moveTo>
                    <a:pt x="26056" y="0"/>
                  </a:moveTo>
                  <a:cubicBezTo>
                    <a:pt x="21307" y="0"/>
                    <a:pt x="17187" y="3365"/>
                    <a:pt x="16268" y="8067"/>
                  </a:cubicBezTo>
                  <a:lnTo>
                    <a:pt x="15725" y="10695"/>
                  </a:lnTo>
                  <a:cubicBezTo>
                    <a:pt x="15725" y="10695"/>
                    <a:pt x="6371" y="13874"/>
                    <a:pt x="4178" y="15613"/>
                  </a:cubicBezTo>
                  <a:cubicBezTo>
                    <a:pt x="580" y="18496"/>
                    <a:pt x="0" y="23750"/>
                    <a:pt x="2884" y="27348"/>
                  </a:cubicBezTo>
                  <a:cubicBezTo>
                    <a:pt x="3978" y="28713"/>
                    <a:pt x="5474" y="29700"/>
                    <a:pt x="7160" y="30170"/>
                  </a:cubicBezTo>
                  <a:cubicBezTo>
                    <a:pt x="4782" y="34449"/>
                    <a:pt x="7010" y="40590"/>
                    <a:pt x="11575" y="42356"/>
                  </a:cubicBezTo>
                  <a:lnTo>
                    <a:pt x="12675" y="41894"/>
                  </a:lnTo>
                  <a:cubicBezTo>
                    <a:pt x="16886" y="37102"/>
                    <a:pt x="17791" y="30243"/>
                    <a:pt x="14964" y="24525"/>
                  </a:cubicBezTo>
                  <a:lnTo>
                    <a:pt x="15366" y="24525"/>
                  </a:lnTo>
                  <a:cubicBezTo>
                    <a:pt x="16718" y="25276"/>
                    <a:pt x="18191" y="25636"/>
                    <a:pt x="19646" y="25636"/>
                  </a:cubicBezTo>
                  <a:cubicBezTo>
                    <a:pt x="22436" y="25636"/>
                    <a:pt x="25164" y="24314"/>
                    <a:pt x="26872" y="21889"/>
                  </a:cubicBezTo>
                  <a:cubicBezTo>
                    <a:pt x="28553" y="23063"/>
                    <a:pt x="30519" y="23657"/>
                    <a:pt x="32490" y="23657"/>
                  </a:cubicBezTo>
                  <a:cubicBezTo>
                    <a:pt x="34187" y="23657"/>
                    <a:pt x="35887" y="23217"/>
                    <a:pt x="37414" y="22331"/>
                  </a:cubicBezTo>
                  <a:cubicBezTo>
                    <a:pt x="37887" y="21981"/>
                    <a:pt x="38429" y="21736"/>
                    <a:pt x="39004" y="21611"/>
                  </a:cubicBezTo>
                  <a:cubicBezTo>
                    <a:pt x="39707" y="21620"/>
                    <a:pt x="40394" y="21824"/>
                    <a:pt x="40987" y="22202"/>
                  </a:cubicBezTo>
                  <a:cubicBezTo>
                    <a:pt x="42357" y="22947"/>
                    <a:pt x="43887" y="23333"/>
                    <a:pt x="45436" y="23333"/>
                  </a:cubicBezTo>
                  <a:cubicBezTo>
                    <a:pt x="45737" y="23333"/>
                    <a:pt x="46039" y="23318"/>
                    <a:pt x="46340" y="23289"/>
                  </a:cubicBezTo>
                  <a:cubicBezTo>
                    <a:pt x="48082" y="23072"/>
                    <a:pt x="49596" y="21988"/>
                    <a:pt x="50362" y="20409"/>
                  </a:cubicBezTo>
                  <a:lnTo>
                    <a:pt x="50489" y="20409"/>
                  </a:lnTo>
                  <a:cubicBezTo>
                    <a:pt x="52648" y="19911"/>
                    <a:pt x="54354" y="18258"/>
                    <a:pt x="54918" y="16115"/>
                  </a:cubicBezTo>
                  <a:cubicBezTo>
                    <a:pt x="55449" y="13981"/>
                    <a:pt x="55162" y="11726"/>
                    <a:pt x="54118" y="9792"/>
                  </a:cubicBezTo>
                  <a:cubicBezTo>
                    <a:pt x="52058" y="5719"/>
                    <a:pt x="47942" y="3370"/>
                    <a:pt x="43670" y="3370"/>
                  </a:cubicBezTo>
                  <a:cubicBezTo>
                    <a:pt x="41895" y="3370"/>
                    <a:pt x="40093" y="3776"/>
                    <a:pt x="38400" y="4632"/>
                  </a:cubicBezTo>
                  <a:cubicBezTo>
                    <a:pt x="37516" y="5079"/>
                    <a:pt x="36691" y="5637"/>
                    <a:pt x="35947" y="6293"/>
                  </a:cubicBezTo>
                  <a:cubicBezTo>
                    <a:pt x="34211" y="2919"/>
                    <a:pt x="30942" y="601"/>
                    <a:pt x="27184" y="78"/>
                  </a:cubicBezTo>
                  <a:cubicBezTo>
                    <a:pt x="26954" y="45"/>
                    <a:pt x="26722" y="24"/>
                    <a:pt x="26505" y="10"/>
                  </a:cubicBezTo>
                  <a:cubicBezTo>
                    <a:pt x="26355" y="4"/>
                    <a:pt x="26205" y="0"/>
                    <a:pt x="260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12"/>
            <p:cNvSpPr/>
            <p:nvPr/>
          </p:nvSpPr>
          <p:spPr>
            <a:xfrm>
              <a:off x="1767656" y="2742339"/>
              <a:ext cx="265467" cy="446066"/>
            </a:xfrm>
            <a:custGeom>
              <a:avLst/>
              <a:gdLst/>
              <a:ahLst/>
              <a:cxnLst/>
              <a:rect l="l" t="t" r="r" b="b"/>
              <a:pathLst>
                <a:path w="14958" h="25134" extrusionOk="0">
                  <a:moveTo>
                    <a:pt x="12920" y="0"/>
                  </a:moveTo>
                  <a:cubicBezTo>
                    <a:pt x="1" y="3499"/>
                    <a:pt x="4885" y="25134"/>
                    <a:pt x="4885" y="25134"/>
                  </a:cubicBezTo>
                  <a:lnTo>
                    <a:pt x="8097" y="23279"/>
                  </a:lnTo>
                  <a:cubicBezTo>
                    <a:pt x="4966" y="5252"/>
                    <a:pt x="14957" y="0"/>
                    <a:pt x="149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12"/>
            <p:cNvSpPr/>
            <p:nvPr/>
          </p:nvSpPr>
          <p:spPr>
            <a:xfrm>
              <a:off x="1751736" y="3134736"/>
              <a:ext cx="264260" cy="283090"/>
            </a:xfrm>
            <a:custGeom>
              <a:avLst/>
              <a:gdLst/>
              <a:ahLst/>
              <a:cxnLst/>
              <a:rect l="l" t="t" r="r" b="b"/>
              <a:pathLst>
                <a:path w="14890" h="15951" extrusionOk="0">
                  <a:moveTo>
                    <a:pt x="7445" y="1"/>
                  </a:moveTo>
                  <a:cubicBezTo>
                    <a:pt x="5471" y="1"/>
                    <a:pt x="3577" y="841"/>
                    <a:pt x="2181" y="2337"/>
                  </a:cubicBezTo>
                  <a:cubicBezTo>
                    <a:pt x="785" y="3833"/>
                    <a:pt x="1" y="5860"/>
                    <a:pt x="1" y="7976"/>
                  </a:cubicBezTo>
                  <a:cubicBezTo>
                    <a:pt x="1" y="10090"/>
                    <a:pt x="785" y="12119"/>
                    <a:pt x="2181" y="13614"/>
                  </a:cubicBezTo>
                  <a:cubicBezTo>
                    <a:pt x="3577" y="15110"/>
                    <a:pt x="5471" y="15950"/>
                    <a:pt x="7445" y="15950"/>
                  </a:cubicBezTo>
                  <a:cubicBezTo>
                    <a:pt x="9419" y="15950"/>
                    <a:pt x="11314" y="15110"/>
                    <a:pt x="12709" y="13614"/>
                  </a:cubicBezTo>
                  <a:cubicBezTo>
                    <a:pt x="14106" y="12119"/>
                    <a:pt x="14890" y="10090"/>
                    <a:pt x="14890" y="7976"/>
                  </a:cubicBezTo>
                  <a:cubicBezTo>
                    <a:pt x="14890" y="5860"/>
                    <a:pt x="14106" y="3833"/>
                    <a:pt x="12709" y="2337"/>
                  </a:cubicBezTo>
                  <a:cubicBezTo>
                    <a:pt x="11314" y="841"/>
                    <a:pt x="9419" y="1"/>
                    <a:pt x="74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12"/>
            <p:cNvSpPr/>
            <p:nvPr/>
          </p:nvSpPr>
          <p:spPr>
            <a:xfrm>
              <a:off x="1817650" y="3134736"/>
              <a:ext cx="175629" cy="277127"/>
            </a:xfrm>
            <a:custGeom>
              <a:avLst/>
              <a:gdLst/>
              <a:ahLst/>
              <a:cxnLst/>
              <a:rect l="l" t="t" r="r" b="b"/>
              <a:pathLst>
                <a:path w="9896" h="15615" extrusionOk="0">
                  <a:moveTo>
                    <a:pt x="4316" y="1"/>
                  </a:moveTo>
                  <a:lnTo>
                    <a:pt x="4316" y="1"/>
                  </a:lnTo>
                  <a:cubicBezTo>
                    <a:pt x="4309" y="28"/>
                    <a:pt x="4635" y="150"/>
                    <a:pt x="5138" y="415"/>
                  </a:cubicBezTo>
                  <a:cubicBezTo>
                    <a:pt x="5879" y="787"/>
                    <a:pt x="6543" y="1297"/>
                    <a:pt x="7094" y="1917"/>
                  </a:cubicBezTo>
                  <a:cubicBezTo>
                    <a:pt x="7893" y="2848"/>
                    <a:pt x="8449" y="3964"/>
                    <a:pt x="8710" y="5163"/>
                  </a:cubicBezTo>
                  <a:cubicBezTo>
                    <a:pt x="9104" y="6613"/>
                    <a:pt x="9104" y="8141"/>
                    <a:pt x="8710" y="9592"/>
                  </a:cubicBezTo>
                  <a:cubicBezTo>
                    <a:pt x="8305" y="11046"/>
                    <a:pt x="7526" y="12367"/>
                    <a:pt x="6448" y="13424"/>
                  </a:cubicBezTo>
                  <a:cubicBezTo>
                    <a:pt x="5586" y="14293"/>
                    <a:pt x="4507" y="14920"/>
                    <a:pt x="3323" y="15237"/>
                  </a:cubicBezTo>
                  <a:cubicBezTo>
                    <a:pt x="2896" y="15353"/>
                    <a:pt x="2457" y="15411"/>
                    <a:pt x="2019" y="15411"/>
                  </a:cubicBezTo>
                  <a:cubicBezTo>
                    <a:pt x="1636" y="15411"/>
                    <a:pt x="1253" y="15367"/>
                    <a:pt x="877" y="15278"/>
                  </a:cubicBezTo>
                  <a:cubicBezTo>
                    <a:pt x="338" y="15135"/>
                    <a:pt x="41" y="14992"/>
                    <a:pt x="10" y="14992"/>
                  </a:cubicBezTo>
                  <a:cubicBezTo>
                    <a:pt x="9" y="14992"/>
                    <a:pt x="8" y="14992"/>
                    <a:pt x="8" y="14993"/>
                  </a:cubicBezTo>
                  <a:cubicBezTo>
                    <a:pt x="1" y="15006"/>
                    <a:pt x="69" y="15053"/>
                    <a:pt x="205" y="15129"/>
                  </a:cubicBezTo>
                  <a:cubicBezTo>
                    <a:pt x="406" y="15246"/>
                    <a:pt x="621" y="15340"/>
                    <a:pt x="844" y="15407"/>
                  </a:cubicBezTo>
                  <a:cubicBezTo>
                    <a:pt x="1297" y="15545"/>
                    <a:pt x="1765" y="15614"/>
                    <a:pt x="2233" y="15614"/>
                  </a:cubicBezTo>
                  <a:cubicBezTo>
                    <a:pt x="2617" y="15614"/>
                    <a:pt x="3001" y="15568"/>
                    <a:pt x="3378" y="15474"/>
                  </a:cubicBezTo>
                  <a:cubicBezTo>
                    <a:pt x="4624" y="15184"/>
                    <a:pt x="5764" y="14555"/>
                    <a:pt x="6673" y="13654"/>
                  </a:cubicBezTo>
                  <a:cubicBezTo>
                    <a:pt x="8978" y="11450"/>
                    <a:pt x="9896" y="8161"/>
                    <a:pt x="9064" y="5082"/>
                  </a:cubicBezTo>
                  <a:cubicBezTo>
                    <a:pt x="8770" y="3841"/>
                    <a:pt x="8170" y="2694"/>
                    <a:pt x="7318" y="1747"/>
                  </a:cubicBezTo>
                  <a:cubicBezTo>
                    <a:pt x="6729" y="1125"/>
                    <a:pt x="6019" y="629"/>
                    <a:pt x="5233" y="293"/>
                  </a:cubicBezTo>
                  <a:cubicBezTo>
                    <a:pt x="5012" y="197"/>
                    <a:pt x="4785" y="116"/>
                    <a:pt x="4553" y="49"/>
                  </a:cubicBezTo>
                  <a:cubicBezTo>
                    <a:pt x="4403" y="1"/>
                    <a:pt x="4316" y="1"/>
                    <a:pt x="4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12"/>
            <p:cNvSpPr/>
            <p:nvPr/>
          </p:nvSpPr>
          <p:spPr>
            <a:xfrm>
              <a:off x="1967883" y="3321103"/>
              <a:ext cx="32549" cy="28485"/>
            </a:xfrm>
            <a:custGeom>
              <a:avLst/>
              <a:gdLst/>
              <a:ahLst/>
              <a:cxnLst/>
              <a:rect l="l" t="t" r="r" b="b"/>
              <a:pathLst>
                <a:path w="1834" h="1605" extrusionOk="0">
                  <a:moveTo>
                    <a:pt x="459" y="0"/>
                  </a:moveTo>
                  <a:cubicBezTo>
                    <a:pt x="440" y="0"/>
                    <a:pt x="421" y="1"/>
                    <a:pt x="401" y="1"/>
                  </a:cubicBezTo>
                  <a:cubicBezTo>
                    <a:pt x="142" y="15"/>
                    <a:pt x="1" y="56"/>
                    <a:pt x="14" y="151"/>
                  </a:cubicBezTo>
                  <a:cubicBezTo>
                    <a:pt x="28" y="246"/>
                    <a:pt x="618" y="185"/>
                    <a:pt x="1108" y="599"/>
                  </a:cubicBezTo>
                  <a:cubicBezTo>
                    <a:pt x="1597" y="1014"/>
                    <a:pt x="1631" y="1605"/>
                    <a:pt x="1726" y="1605"/>
                  </a:cubicBezTo>
                  <a:cubicBezTo>
                    <a:pt x="1727" y="1605"/>
                    <a:pt x="1728" y="1605"/>
                    <a:pt x="1729" y="1605"/>
                  </a:cubicBezTo>
                  <a:cubicBezTo>
                    <a:pt x="1770" y="1605"/>
                    <a:pt x="1834" y="1451"/>
                    <a:pt x="1807" y="1197"/>
                  </a:cubicBezTo>
                  <a:cubicBezTo>
                    <a:pt x="1725" y="511"/>
                    <a:pt x="1143" y="0"/>
                    <a:pt x="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12"/>
            <p:cNvSpPr/>
            <p:nvPr/>
          </p:nvSpPr>
          <p:spPr>
            <a:xfrm>
              <a:off x="1973704" y="3301474"/>
              <a:ext cx="19877" cy="6318"/>
            </a:xfrm>
            <a:custGeom>
              <a:avLst/>
              <a:gdLst/>
              <a:ahLst/>
              <a:cxnLst/>
              <a:rect l="l" t="t" r="r" b="b"/>
              <a:pathLst>
                <a:path w="1120" h="356" extrusionOk="0">
                  <a:moveTo>
                    <a:pt x="542" y="0"/>
                  </a:moveTo>
                  <a:cubicBezTo>
                    <a:pt x="230" y="0"/>
                    <a:pt x="0" y="112"/>
                    <a:pt x="33" y="231"/>
                  </a:cubicBezTo>
                  <a:cubicBezTo>
                    <a:pt x="66" y="353"/>
                    <a:pt x="291" y="347"/>
                    <a:pt x="556" y="353"/>
                  </a:cubicBezTo>
                  <a:cubicBezTo>
                    <a:pt x="612" y="355"/>
                    <a:pt x="668" y="356"/>
                    <a:pt x="722" y="356"/>
                  </a:cubicBezTo>
                  <a:cubicBezTo>
                    <a:pt x="921" y="356"/>
                    <a:pt x="1086" y="340"/>
                    <a:pt x="1086" y="265"/>
                  </a:cubicBezTo>
                  <a:cubicBezTo>
                    <a:pt x="1120" y="171"/>
                    <a:pt x="895" y="7"/>
                    <a:pt x="570" y="1"/>
                  </a:cubicBezTo>
                  <a:cubicBezTo>
                    <a:pt x="560" y="0"/>
                    <a:pt x="551" y="0"/>
                    <a:pt x="5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12"/>
            <p:cNvSpPr/>
            <p:nvPr/>
          </p:nvSpPr>
          <p:spPr>
            <a:xfrm>
              <a:off x="1964866" y="3186328"/>
              <a:ext cx="28698" cy="13541"/>
            </a:xfrm>
            <a:custGeom>
              <a:avLst/>
              <a:gdLst/>
              <a:ahLst/>
              <a:cxnLst/>
              <a:rect l="l" t="t" r="r" b="b"/>
              <a:pathLst>
                <a:path w="1617" h="763" extrusionOk="0">
                  <a:moveTo>
                    <a:pt x="1117" y="0"/>
                  </a:moveTo>
                  <a:cubicBezTo>
                    <a:pt x="982" y="0"/>
                    <a:pt x="825" y="21"/>
                    <a:pt x="660" y="75"/>
                  </a:cubicBezTo>
                  <a:cubicBezTo>
                    <a:pt x="130" y="252"/>
                    <a:pt x="1" y="701"/>
                    <a:pt x="56" y="756"/>
                  </a:cubicBezTo>
                  <a:cubicBezTo>
                    <a:pt x="60" y="760"/>
                    <a:pt x="67" y="763"/>
                    <a:pt x="75" y="763"/>
                  </a:cubicBezTo>
                  <a:cubicBezTo>
                    <a:pt x="161" y="763"/>
                    <a:pt x="430" y="530"/>
                    <a:pt x="789" y="381"/>
                  </a:cubicBezTo>
                  <a:cubicBezTo>
                    <a:pt x="1183" y="218"/>
                    <a:pt x="1584" y="252"/>
                    <a:pt x="1584" y="158"/>
                  </a:cubicBezTo>
                  <a:cubicBezTo>
                    <a:pt x="1617" y="101"/>
                    <a:pt x="1417" y="0"/>
                    <a:pt x="1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12"/>
            <p:cNvSpPr/>
            <p:nvPr/>
          </p:nvSpPr>
          <p:spPr>
            <a:xfrm>
              <a:off x="2012341" y="2592372"/>
              <a:ext cx="164857" cy="164093"/>
            </a:xfrm>
            <a:custGeom>
              <a:avLst/>
              <a:gdLst/>
              <a:ahLst/>
              <a:cxnLst/>
              <a:rect l="l" t="t" r="r" b="b"/>
              <a:pathLst>
                <a:path w="9289" h="9246" extrusionOk="0">
                  <a:moveTo>
                    <a:pt x="6939" y="0"/>
                  </a:moveTo>
                  <a:cubicBezTo>
                    <a:pt x="6068" y="8"/>
                    <a:pt x="5202" y="118"/>
                    <a:pt x="4356" y="327"/>
                  </a:cubicBezTo>
                  <a:cubicBezTo>
                    <a:pt x="3302" y="585"/>
                    <a:pt x="2328" y="1100"/>
                    <a:pt x="1524" y="1827"/>
                  </a:cubicBezTo>
                  <a:cubicBezTo>
                    <a:pt x="694" y="2561"/>
                    <a:pt x="173" y="3580"/>
                    <a:pt x="63" y="4680"/>
                  </a:cubicBezTo>
                  <a:cubicBezTo>
                    <a:pt x="1" y="5566"/>
                    <a:pt x="165" y="6451"/>
                    <a:pt x="539" y="7256"/>
                  </a:cubicBezTo>
                  <a:cubicBezTo>
                    <a:pt x="781" y="7791"/>
                    <a:pt x="1079" y="8299"/>
                    <a:pt x="1429" y="8770"/>
                  </a:cubicBezTo>
                  <a:cubicBezTo>
                    <a:pt x="1546" y="8949"/>
                    <a:pt x="1691" y="9110"/>
                    <a:pt x="1857" y="9246"/>
                  </a:cubicBezTo>
                  <a:cubicBezTo>
                    <a:pt x="1459" y="8569"/>
                    <a:pt x="1096" y="7873"/>
                    <a:pt x="770" y="7160"/>
                  </a:cubicBezTo>
                  <a:cubicBezTo>
                    <a:pt x="446" y="6388"/>
                    <a:pt x="313" y="5548"/>
                    <a:pt x="383" y="4714"/>
                  </a:cubicBezTo>
                  <a:cubicBezTo>
                    <a:pt x="503" y="3702"/>
                    <a:pt x="985" y="2769"/>
                    <a:pt x="1741" y="2086"/>
                  </a:cubicBezTo>
                  <a:cubicBezTo>
                    <a:pt x="2503" y="1397"/>
                    <a:pt x="3418" y="901"/>
                    <a:pt x="4411" y="639"/>
                  </a:cubicBezTo>
                  <a:cubicBezTo>
                    <a:pt x="5230" y="425"/>
                    <a:pt x="6070" y="295"/>
                    <a:pt x="6917" y="251"/>
                  </a:cubicBezTo>
                  <a:cubicBezTo>
                    <a:pt x="8378" y="177"/>
                    <a:pt x="9288" y="198"/>
                    <a:pt x="9288" y="143"/>
                  </a:cubicBezTo>
                  <a:cubicBezTo>
                    <a:pt x="9090" y="85"/>
                    <a:pt x="8884" y="55"/>
                    <a:pt x="8678" y="55"/>
                  </a:cubicBezTo>
                  <a:cubicBezTo>
                    <a:pt x="8296" y="0"/>
                    <a:pt x="7679" y="0"/>
                    <a:pt x="6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12"/>
            <p:cNvSpPr/>
            <p:nvPr/>
          </p:nvSpPr>
          <p:spPr>
            <a:xfrm>
              <a:off x="1985968" y="2587314"/>
              <a:ext cx="56331" cy="159976"/>
            </a:xfrm>
            <a:custGeom>
              <a:avLst/>
              <a:gdLst/>
              <a:ahLst/>
              <a:cxnLst/>
              <a:rect l="l" t="t" r="r" b="b"/>
              <a:pathLst>
                <a:path w="3174" h="9014" extrusionOk="0">
                  <a:moveTo>
                    <a:pt x="1515" y="0"/>
                  </a:moveTo>
                  <a:lnTo>
                    <a:pt x="1515" y="0"/>
                  </a:lnTo>
                  <a:cubicBezTo>
                    <a:pt x="1136" y="347"/>
                    <a:pt x="848" y="781"/>
                    <a:pt x="673" y="1263"/>
                  </a:cubicBezTo>
                  <a:cubicBezTo>
                    <a:pt x="157" y="2399"/>
                    <a:pt x="1" y="3664"/>
                    <a:pt x="224" y="4891"/>
                  </a:cubicBezTo>
                  <a:cubicBezTo>
                    <a:pt x="450" y="6115"/>
                    <a:pt x="1037" y="7244"/>
                    <a:pt x="1910" y="8130"/>
                  </a:cubicBezTo>
                  <a:cubicBezTo>
                    <a:pt x="2245" y="8517"/>
                    <a:pt x="2666" y="8820"/>
                    <a:pt x="3139" y="9014"/>
                  </a:cubicBezTo>
                  <a:cubicBezTo>
                    <a:pt x="3173" y="8960"/>
                    <a:pt x="2690" y="8641"/>
                    <a:pt x="2092" y="7962"/>
                  </a:cubicBezTo>
                  <a:cubicBezTo>
                    <a:pt x="493" y="6156"/>
                    <a:pt x="34" y="3608"/>
                    <a:pt x="905" y="1359"/>
                  </a:cubicBezTo>
                  <a:cubicBezTo>
                    <a:pt x="1223" y="503"/>
                    <a:pt x="1563" y="0"/>
                    <a:pt x="1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12"/>
            <p:cNvSpPr/>
            <p:nvPr/>
          </p:nvSpPr>
          <p:spPr>
            <a:xfrm>
              <a:off x="2165590" y="2753431"/>
              <a:ext cx="428460" cy="120701"/>
            </a:xfrm>
            <a:custGeom>
              <a:avLst/>
              <a:gdLst/>
              <a:ahLst/>
              <a:cxnLst/>
              <a:rect l="l" t="t" r="r" b="b"/>
              <a:pathLst>
                <a:path w="24142" h="6801" extrusionOk="0">
                  <a:moveTo>
                    <a:pt x="24141" y="1"/>
                  </a:moveTo>
                  <a:cubicBezTo>
                    <a:pt x="24113" y="1"/>
                    <a:pt x="24017" y="347"/>
                    <a:pt x="23762" y="944"/>
                  </a:cubicBezTo>
                  <a:cubicBezTo>
                    <a:pt x="23356" y="1775"/>
                    <a:pt x="22787" y="2517"/>
                    <a:pt x="22091" y="3125"/>
                  </a:cubicBezTo>
                  <a:cubicBezTo>
                    <a:pt x="21056" y="4039"/>
                    <a:pt x="19752" y="4590"/>
                    <a:pt x="18376" y="4694"/>
                  </a:cubicBezTo>
                  <a:cubicBezTo>
                    <a:pt x="18203" y="4708"/>
                    <a:pt x="18030" y="4714"/>
                    <a:pt x="17858" y="4714"/>
                  </a:cubicBezTo>
                  <a:cubicBezTo>
                    <a:pt x="16316" y="4714"/>
                    <a:pt x="14816" y="4177"/>
                    <a:pt x="13621" y="3187"/>
                  </a:cubicBezTo>
                  <a:lnTo>
                    <a:pt x="13478" y="3063"/>
                  </a:lnTo>
                  <a:lnTo>
                    <a:pt x="13363" y="3220"/>
                  </a:lnTo>
                  <a:cubicBezTo>
                    <a:pt x="13050" y="3668"/>
                    <a:pt x="12691" y="4080"/>
                    <a:pt x="12289" y="4450"/>
                  </a:cubicBezTo>
                  <a:cubicBezTo>
                    <a:pt x="10875" y="5737"/>
                    <a:pt x="9039" y="6462"/>
                    <a:pt x="7127" y="6488"/>
                  </a:cubicBezTo>
                  <a:cubicBezTo>
                    <a:pt x="7107" y="6488"/>
                    <a:pt x="7086" y="6488"/>
                    <a:pt x="7066" y="6488"/>
                  </a:cubicBezTo>
                  <a:cubicBezTo>
                    <a:pt x="5528" y="6488"/>
                    <a:pt x="4026" y="6014"/>
                    <a:pt x="2766" y="5129"/>
                  </a:cubicBezTo>
                  <a:cubicBezTo>
                    <a:pt x="1899" y="4525"/>
                    <a:pt x="1159" y="3759"/>
                    <a:pt x="585" y="2874"/>
                  </a:cubicBezTo>
                  <a:cubicBezTo>
                    <a:pt x="184" y="2242"/>
                    <a:pt x="0" y="1862"/>
                    <a:pt x="0" y="1862"/>
                  </a:cubicBezTo>
                  <a:lnTo>
                    <a:pt x="0" y="1862"/>
                  </a:lnTo>
                  <a:cubicBezTo>
                    <a:pt x="13" y="1963"/>
                    <a:pt x="43" y="2063"/>
                    <a:pt x="89" y="2154"/>
                  </a:cubicBezTo>
                  <a:cubicBezTo>
                    <a:pt x="196" y="2428"/>
                    <a:pt x="323" y="2694"/>
                    <a:pt x="469" y="2948"/>
                  </a:cubicBezTo>
                  <a:cubicBezTo>
                    <a:pt x="1013" y="3885"/>
                    <a:pt x="1746" y="4697"/>
                    <a:pt x="2624" y="5333"/>
                  </a:cubicBezTo>
                  <a:cubicBezTo>
                    <a:pt x="3925" y="6286"/>
                    <a:pt x="5497" y="6801"/>
                    <a:pt x="7111" y="6801"/>
                  </a:cubicBezTo>
                  <a:cubicBezTo>
                    <a:pt x="7116" y="6801"/>
                    <a:pt x="7121" y="6801"/>
                    <a:pt x="7127" y="6801"/>
                  </a:cubicBezTo>
                  <a:cubicBezTo>
                    <a:pt x="9663" y="6799"/>
                    <a:pt x="12044" y="5593"/>
                    <a:pt x="13544" y="3557"/>
                  </a:cubicBezTo>
                  <a:lnTo>
                    <a:pt x="13544" y="3557"/>
                  </a:lnTo>
                  <a:cubicBezTo>
                    <a:pt x="14755" y="4507"/>
                    <a:pt x="16246" y="5019"/>
                    <a:pt x="17778" y="5019"/>
                  </a:cubicBezTo>
                  <a:cubicBezTo>
                    <a:pt x="17974" y="5019"/>
                    <a:pt x="18172" y="5010"/>
                    <a:pt x="18369" y="4993"/>
                  </a:cubicBezTo>
                  <a:cubicBezTo>
                    <a:pt x="19807" y="4872"/>
                    <a:pt x="21164" y="4271"/>
                    <a:pt x="22220" y="3288"/>
                  </a:cubicBezTo>
                  <a:cubicBezTo>
                    <a:pt x="22924" y="2647"/>
                    <a:pt x="23484" y="1862"/>
                    <a:pt x="23857" y="987"/>
                  </a:cubicBezTo>
                  <a:cubicBezTo>
                    <a:pt x="23958" y="750"/>
                    <a:pt x="24039" y="507"/>
                    <a:pt x="24101" y="259"/>
                  </a:cubicBezTo>
                  <a:cubicBezTo>
                    <a:pt x="24128" y="175"/>
                    <a:pt x="24142" y="88"/>
                    <a:pt x="24142" y="1"/>
                  </a:cubicBezTo>
                  <a:cubicBezTo>
                    <a:pt x="24142" y="1"/>
                    <a:pt x="24141" y="1"/>
                    <a:pt x="24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12"/>
            <p:cNvSpPr/>
            <p:nvPr/>
          </p:nvSpPr>
          <p:spPr>
            <a:xfrm>
              <a:off x="2466978" y="2891382"/>
              <a:ext cx="140347" cy="32939"/>
            </a:xfrm>
            <a:custGeom>
              <a:avLst/>
              <a:gdLst/>
              <a:ahLst/>
              <a:cxnLst/>
              <a:rect l="l" t="t" r="r" b="b"/>
              <a:pathLst>
                <a:path w="7908" h="1856" extrusionOk="0">
                  <a:moveTo>
                    <a:pt x="7895" y="1"/>
                  </a:moveTo>
                  <a:cubicBezTo>
                    <a:pt x="7818" y="1"/>
                    <a:pt x="7469" y="306"/>
                    <a:pt x="6840" y="705"/>
                  </a:cubicBezTo>
                  <a:cubicBezTo>
                    <a:pt x="5974" y="1208"/>
                    <a:pt x="4996" y="1489"/>
                    <a:pt x="3994" y="1520"/>
                  </a:cubicBezTo>
                  <a:cubicBezTo>
                    <a:pt x="3967" y="1520"/>
                    <a:pt x="3939" y="1520"/>
                    <a:pt x="3911" y="1520"/>
                  </a:cubicBezTo>
                  <a:cubicBezTo>
                    <a:pt x="2934" y="1520"/>
                    <a:pt x="1970" y="1288"/>
                    <a:pt x="1102" y="842"/>
                  </a:cubicBezTo>
                  <a:cubicBezTo>
                    <a:pt x="455" y="511"/>
                    <a:pt x="93" y="212"/>
                    <a:pt x="13" y="212"/>
                  </a:cubicBezTo>
                  <a:cubicBezTo>
                    <a:pt x="8" y="212"/>
                    <a:pt x="3" y="213"/>
                    <a:pt x="1" y="217"/>
                  </a:cubicBezTo>
                  <a:cubicBezTo>
                    <a:pt x="253" y="573"/>
                    <a:pt x="588" y="861"/>
                    <a:pt x="978" y="1058"/>
                  </a:cubicBezTo>
                  <a:cubicBezTo>
                    <a:pt x="1864" y="1590"/>
                    <a:pt x="2858" y="1855"/>
                    <a:pt x="3851" y="1855"/>
                  </a:cubicBezTo>
                  <a:cubicBezTo>
                    <a:pt x="4944" y="1855"/>
                    <a:pt x="6035" y="1534"/>
                    <a:pt x="6977" y="896"/>
                  </a:cubicBezTo>
                  <a:cubicBezTo>
                    <a:pt x="7643" y="440"/>
                    <a:pt x="7907" y="6"/>
                    <a:pt x="7907" y="6"/>
                  </a:cubicBezTo>
                  <a:cubicBezTo>
                    <a:pt x="7905" y="2"/>
                    <a:pt x="7900" y="1"/>
                    <a:pt x="7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12"/>
            <p:cNvSpPr/>
            <p:nvPr/>
          </p:nvSpPr>
          <p:spPr>
            <a:xfrm>
              <a:off x="1863954" y="3402493"/>
              <a:ext cx="768484" cy="918930"/>
            </a:xfrm>
            <a:custGeom>
              <a:avLst/>
              <a:gdLst/>
              <a:ahLst/>
              <a:cxnLst/>
              <a:rect l="l" t="t" r="r" b="b"/>
              <a:pathLst>
                <a:path w="43301" h="51778" extrusionOk="0">
                  <a:moveTo>
                    <a:pt x="1" y="0"/>
                  </a:moveTo>
                  <a:lnTo>
                    <a:pt x="1" y="286"/>
                  </a:lnTo>
                  <a:lnTo>
                    <a:pt x="83" y="1128"/>
                  </a:lnTo>
                  <a:cubicBezTo>
                    <a:pt x="164" y="1889"/>
                    <a:pt x="280" y="3003"/>
                    <a:pt x="428" y="4361"/>
                  </a:cubicBezTo>
                  <a:cubicBezTo>
                    <a:pt x="762" y="7187"/>
                    <a:pt x="1224" y="11242"/>
                    <a:pt x="1788" y="16249"/>
                  </a:cubicBezTo>
                  <a:cubicBezTo>
                    <a:pt x="2052" y="18755"/>
                    <a:pt x="2371" y="21499"/>
                    <a:pt x="2731" y="24447"/>
                  </a:cubicBezTo>
                  <a:cubicBezTo>
                    <a:pt x="3092" y="27395"/>
                    <a:pt x="3378" y="30567"/>
                    <a:pt x="3887" y="33862"/>
                  </a:cubicBezTo>
                  <a:cubicBezTo>
                    <a:pt x="4396" y="37157"/>
                    <a:pt x="5156" y="40675"/>
                    <a:pt x="7025" y="43861"/>
                  </a:cubicBezTo>
                  <a:cubicBezTo>
                    <a:pt x="7971" y="45478"/>
                    <a:pt x="9219" y="46898"/>
                    <a:pt x="10700" y="48045"/>
                  </a:cubicBezTo>
                  <a:cubicBezTo>
                    <a:pt x="12231" y="49217"/>
                    <a:pt x="13959" y="50107"/>
                    <a:pt x="15802" y="50674"/>
                  </a:cubicBezTo>
                  <a:cubicBezTo>
                    <a:pt x="18304" y="51408"/>
                    <a:pt x="20892" y="51778"/>
                    <a:pt x="23488" y="51778"/>
                  </a:cubicBezTo>
                  <a:cubicBezTo>
                    <a:pt x="24660" y="51778"/>
                    <a:pt x="25834" y="51702"/>
                    <a:pt x="27002" y="51551"/>
                  </a:cubicBezTo>
                  <a:cubicBezTo>
                    <a:pt x="30519" y="51269"/>
                    <a:pt x="33935" y="50238"/>
                    <a:pt x="37022" y="48528"/>
                  </a:cubicBezTo>
                  <a:cubicBezTo>
                    <a:pt x="38461" y="47712"/>
                    <a:pt x="39704" y="46589"/>
                    <a:pt x="40663" y="45240"/>
                  </a:cubicBezTo>
                  <a:cubicBezTo>
                    <a:pt x="41520" y="43944"/>
                    <a:pt x="42138" y="42504"/>
                    <a:pt x="42483" y="40988"/>
                  </a:cubicBezTo>
                  <a:cubicBezTo>
                    <a:pt x="43052" y="38281"/>
                    <a:pt x="43300" y="35514"/>
                    <a:pt x="43224" y="32748"/>
                  </a:cubicBezTo>
                  <a:cubicBezTo>
                    <a:pt x="43231" y="27694"/>
                    <a:pt x="43006" y="23613"/>
                    <a:pt x="42810" y="20793"/>
                  </a:cubicBezTo>
                  <a:cubicBezTo>
                    <a:pt x="42700" y="19387"/>
                    <a:pt x="42599" y="18294"/>
                    <a:pt x="42497" y="17553"/>
                  </a:cubicBezTo>
                  <a:cubicBezTo>
                    <a:pt x="42449" y="17186"/>
                    <a:pt x="42401" y="16907"/>
                    <a:pt x="42361" y="16718"/>
                  </a:cubicBezTo>
                  <a:cubicBezTo>
                    <a:pt x="42345" y="16622"/>
                    <a:pt x="42320" y="16528"/>
                    <a:pt x="42286" y="16439"/>
                  </a:cubicBezTo>
                  <a:lnTo>
                    <a:pt x="42286" y="16439"/>
                  </a:lnTo>
                  <a:cubicBezTo>
                    <a:pt x="42292" y="16540"/>
                    <a:pt x="42306" y="16640"/>
                    <a:pt x="42333" y="16738"/>
                  </a:cubicBezTo>
                  <a:cubicBezTo>
                    <a:pt x="42360" y="16928"/>
                    <a:pt x="42434" y="17206"/>
                    <a:pt x="42434" y="17574"/>
                  </a:cubicBezTo>
                  <a:cubicBezTo>
                    <a:pt x="42510" y="18313"/>
                    <a:pt x="42591" y="19408"/>
                    <a:pt x="42672" y="20813"/>
                  </a:cubicBezTo>
                  <a:cubicBezTo>
                    <a:pt x="42828" y="23633"/>
                    <a:pt x="43019" y="27715"/>
                    <a:pt x="42977" y="32762"/>
                  </a:cubicBezTo>
                  <a:cubicBezTo>
                    <a:pt x="43034" y="35500"/>
                    <a:pt x="42778" y="38235"/>
                    <a:pt x="42211" y="40913"/>
                  </a:cubicBezTo>
                  <a:cubicBezTo>
                    <a:pt x="41863" y="42391"/>
                    <a:pt x="41252" y="43794"/>
                    <a:pt x="40410" y="45057"/>
                  </a:cubicBezTo>
                  <a:cubicBezTo>
                    <a:pt x="39474" y="46367"/>
                    <a:pt x="38261" y="47455"/>
                    <a:pt x="36858" y="48243"/>
                  </a:cubicBezTo>
                  <a:cubicBezTo>
                    <a:pt x="34012" y="49941"/>
                    <a:pt x="30554" y="50803"/>
                    <a:pt x="26968" y="51197"/>
                  </a:cubicBezTo>
                  <a:cubicBezTo>
                    <a:pt x="25820" y="51345"/>
                    <a:pt x="24666" y="51418"/>
                    <a:pt x="23515" y="51418"/>
                  </a:cubicBezTo>
                  <a:cubicBezTo>
                    <a:pt x="20948" y="51418"/>
                    <a:pt x="18390" y="51053"/>
                    <a:pt x="15916" y="50327"/>
                  </a:cubicBezTo>
                  <a:cubicBezTo>
                    <a:pt x="14111" y="49778"/>
                    <a:pt x="12419" y="48909"/>
                    <a:pt x="10923" y="47760"/>
                  </a:cubicBezTo>
                  <a:cubicBezTo>
                    <a:pt x="9475" y="46644"/>
                    <a:pt x="8255" y="45261"/>
                    <a:pt x="7330" y="43684"/>
                  </a:cubicBezTo>
                  <a:cubicBezTo>
                    <a:pt x="5496" y="40566"/>
                    <a:pt x="4715" y="37102"/>
                    <a:pt x="4212" y="33814"/>
                  </a:cubicBezTo>
                  <a:cubicBezTo>
                    <a:pt x="3709" y="30527"/>
                    <a:pt x="3383" y="27354"/>
                    <a:pt x="3030" y="24414"/>
                  </a:cubicBezTo>
                  <a:cubicBezTo>
                    <a:pt x="2676" y="21472"/>
                    <a:pt x="2343" y="18727"/>
                    <a:pt x="2045" y="16215"/>
                  </a:cubicBezTo>
                  <a:cubicBezTo>
                    <a:pt x="1426" y="11215"/>
                    <a:pt x="931" y="7167"/>
                    <a:pt x="585" y="4347"/>
                  </a:cubicBezTo>
                  <a:cubicBezTo>
                    <a:pt x="409" y="2962"/>
                    <a:pt x="273" y="1875"/>
                    <a:pt x="171" y="1121"/>
                  </a:cubicBezTo>
                  <a:cubicBezTo>
                    <a:pt x="124" y="768"/>
                    <a:pt x="55" y="489"/>
                    <a:pt x="55" y="286"/>
                  </a:cubicBezTo>
                  <a:cubicBezTo>
                    <a:pt x="47" y="189"/>
                    <a:pt x="29" y="9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12"/>
            <p:cNvSpPr/>
            <p:nvPr/>
          </p:nvSpPr>
          <p:spPr>
            <a:xfrm>
              <a:off x="2345692" y="4311591"/>
              <a:ext cx="505626" cy="1859299"/>
            </a:xfrm>
            <a:custGeom>
              <a:avLst/>
              <a:gdLst/>
              <a:ahLst/>
              <a:cxnLst/>
              <a:rect l="l" t="t" r="r" b="b"/>
              <a:pathLst>
                <a:path w="28490" h="104764" extrusionOk="0">
                  <a:moveTo>
                    <a:pt x="28490" y="64640"/>
                  </a:moveTo>
                  <a:lnTo>
                    <a:pt x="28490" y="64640"/>
                  </a:lnTo>
                  <a:cubicBezTo>
                    <a:pt x="28490" y="64641"/>
                    <a:pt x="28483" y="64756"/>
                    <a:pt x="28436" y="65034"/>
                  </a:cubicBezTo>
                  <a:cubicBezTo>
                    <a:pt x="28490" y="64776"/>
                    <a:pt x="28490" y="64641"/>
                    <a:pt x="28490" y="64640"/>
                  </a:cubicBezTo>
                  <a:close/>
                  <a:moveTo>
                    <a:pt x="28436" y="65034"/>
                  </a:moveTo>
                  <a:cubicBezTo>
                    <a:pt x="28421" y="65106"/>
                    <a:pt x="28406" y="65190"/>
                    <a:pt x="28391" y="65285"/>
                  </a:cubicBezTo>
                  <a:lnTo>
                    <a:pt x="28391" y="65285"/>
                  </a:lnTo>
                  <a:cubicBezTo>
                    <a:pt x="28408" y="65193"/>
                    <a:pt x="28423" y="65110"/>
                    <a:pt x="28436" y="65034"/>
                  </a:cubicBezTo>
                  <a:close/>
                  <a:moveTo>
                    <a:pt x="0" y="0"/>
                  </a:moveTo>
                  <a:lnTo>
                    <a:pt x="0" y="1584"/>
                  </a:lnTo>
                  <a:cubicBezTo>
                    <a:pt x="41" y="2629"/>
                    <a:pt x="89" y="4159"/>
                    <a:pt x="157" y="6114"/>
                  </a:cubicBezTo>
                  <a:cubicBezTo>
                    <a:pt x="306" y="10067"/>
                    <a:pt x="531" y="15760"/>
                    <a:pt x="796" y="22791"/>
                  </a:cubicBezTo>
                  <a:cubicBezTo>
                    <a:pt x="1373" y="36879"/>
                    <a:pt x="2161" y="56326"/>
                    <a:pt x="3037" y="77811"/>
                  </a:cubicBezTo>
                  <a:cubicBezTo>
                    <a:pt x="3281" y="83178"/>
                    <a:pt x="3506" y="88421"/>
                    <a:pt x="3716" y="93489"/>
                  </a:cubicBezTo>
                  <a:cubicBezTo>
                    <a:pt x="3777" y="94752"/>
                    <a:pt x="3798" y="96010"/>
                    <a:pt x="3913" y="97259"/>
                  </a:cubicBezTo>
                  <a:cubicBezTo>
                    <a:pt x="3999" y="98513"/>
                    <a:pt x="4322" y="99739"/>
                    <a:pt x="4864" y="100873"/>
                  </a:cubicBezTo>
                  <a:cubicBezTo>
                    <a:pt x="6080" y="103040"/>
                    <a:pt x="8285" y="104471"/>
                    <a:pt x="10760" y="104697"/>
                  </a:cubicBezTo>
                  <a:cubicBezTo>
                    <a:pt x="11131" y="104742"/>
                    <a:pt x="11502" y="104764"/>
                    <a:pt x="11872" y="104764"/>
                  </a:cubicBezTo>
                  <a:cubicBezTo>
                    <a:pt x="13812" y="104764"/>
                    <a:pt x="15713" y="104157"/>
                    <a:pt x="17302" y="103013"/>
                  </a:cubicBezTo>
                  <a:cubicBezTo>
                    <a:pt x="19073" y="101753"/>
                    <a:pt x="20536" y="100109"/>
                    <a:pt x="21581" y="98203"/>
                  </a:cubicBezTo>
                  <a:cubicBezTo>
                    <a:pt x="22536" y="96431"/>
                    <a:pt x="23261" y="94542"/>
                    <a:pt x="23735" y="92585"/>
                  </a:cubicBezTo>
                  <a:cubicBezTo>
                    <a:pt x="24217" y="90710"/>
                    <a:pt x="24530" y="88883"/>
                    <a:pt x="24822" y="87151"/>
                  </a:cubicBezTo>
                  <a:cubicBezTo>
                    <a:pt x="25963" y="80195"/>
                    <a:pt x="26860" y="74585"/>
                    <a:pt x="27539" y="70686"/>
                  </a:cubicBezTo>
                  <a:cubicBezTo>
                    <a:pt x="27852" y="68750"/>
                    <a:pt x="28096" y="67242"/>
                    <a:pt x="28259" y="66203"/>
                  </a:cubicBezTo>
                  <a:cubicBezTo>
                    <a:pt x="28313" y="65849"/>
                    <a:pt x="28353" y="65531"/>
                    <a:pt x="28391" y="65285"/>
                  </a:cubicBezTo>
                  <a:lnTo>
                    <a:pt x="28391" y="65285"/>
                  </a:lnTo>
                  <a:cubicBezTo>
                    <a:pt x="28346" y="65530"/>
                    <a:pt x="28289" y="65834"/>
                    <a:pt x="28225" y="66196"/>
                  </a:cubicBezTo>
                  <a:lnTo>
                    <a:pt x="27437" y="70665"/>
                  </a:lnTo>
                  <a:cubicBezTo>
                    <a:pt x="26764" y="74565"/>
                    <a:pt x="25800" y="80181"/>
                    <a:pt x="24604" y="87110"/>
                  </a:cubicBezTo>
                  <a:cubicBezTo>
                    <a:pt x="23994" y="90581"/>
                    <a:pt x="23396" y="94446"/>
                    <a:pt x="21358" y="98054"/>
                  </a:cubicBezTo>
                  <a:cubicBezTo>
                    <a:pt x="20333" y="99916"/>
                    <a:pt x="18900" y="101524"/>
                    <a:pt x="17166" y="102754"/>
                  </a:cubicBezTo>
                  <a:cubicBezTo>
                    <a:pt x="15629" y="103858"/>
                    <a:pt x="13791" y="104443"/>
                    <a:pt x="11916" y="104443"/>
                  </a:cubicBezTo>
                  <a:cubicBezTo>
                    <a:pt x="11556" y="104443"/>
                    <a:pt x="11195" y="104421"/>
                    <a:pt x="10834" y="104378"/>
                  </a:cubicBezTo>
                  <a:cubicBezTo>
                    <a:pt x="8469" y="104155"/>
                    <a:pt x="6362" y="102787"/>
                    <a:pt x="5196" y="100716"/>
                  </a:cubicBezTo>
                  <a:cubicBezTo>
                    <a:pt x="4678" y="99619"/>
                    <a:pt x="4371" y="98435"/>
                    <a:pt x="4293" y="97225"/>
                  </a:cubicBezTo>
                  <a:cubicBezTo>
                    <a:pt x="4177" y="95995"/>
                    <a:pt x="4157" y="94739"/>
                    <a:pt x="4096" y="93475"/>
                  </a:cubicBezTo>
                  <a:cubicBezTo>
                    <a:pt x="3859" y="88408"/>
                    <a:pt x="3641" y="83164"/>
                    <a:pt x="3417" y="77797"/>
                  </a:cubicBezTo>
                  <a:cubicBezTo>
                    <a:pt x="2499" y="56312"/>
                    <a:pt x="1671" y="36871"/>
                    <a:pt x="1073" y="22776"/>
                  </a:cubicBezTo>
                  <a:cubicBezTo>
                    <a:pt x="754" y="15752"/>
                    <a:pt x="502" y="10060"/>
                    <a:pt x="319" y="6108"/>
                  </a:cubicBezTo>
                  <a:cubicBezTo>
                    <a:pt x="224" y="4151"/>
                    <a:pt x="150" y="2629"/>
                    <a:pt x="102" y="1576"/>
                  </a:cubicBezTo>
                  <a:cubicBezTo>
                    <a:pt x="33" y="1081"/>
                    <a:pt x="68" y="667"/>
                    <a:pt x="33" y="401"/>
                  </a:cubicBezTo>
                  <a:cubicBezTo>
                    <a:pt x="0" y="1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12"/>
            <p:cNvSpPr/>
            <p:nvPr/>
          </p:nvSpPr>
          <p:spPr>
            <a:xfrm>
              <a:off x="2623103" y="4803090"/>
              <a:ext cx="763728" cy="640525"/>
            </a:xfrm>
            <a:custGeom>
              <a:avLst/>
              <a:gdLst/>
              <a:ahLst/>
              <a:cxnLst/>
              <a:rect l="l" t="t" r="r" b="b"/>
              <a:pathLst>
                <a:path w="43033" h="36091" extrusionOk="0">
                  <a:moveTo>
                    <a:pt x="18428" y="0"/>
                  </a:moveTo>
                  <a:lnTo>
                    <a:pt x="10597" y="14456"/>
                  </a:lnTo>
                  <a:lnTo>
                    <a:pt x="0" y="36090"/>
                  </a:lnTo>
                  <a:lnTo>
                    <a:pt x="22845" y="34989"/>
                  </a:lnTo>
                  <a:lnTo>
                    <a:pt x="43032" y="1433"/>
                  </a:lnTo>
                  <a:lnTo>
                    <a:pt x="42271" y="0"/>
                  </a:ln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12"/>
            <p:cNvSpPr/>
            <p:nvPr/>
          </p:nvSpPr>
          <p:spPr>
            <a:xfrm>
              <a:off x="2623103" y="4803090"/>
              <a:ext cx="763728" cy="640525"/>
            </a:xfrm>
            <a:custGeom>
              <a:avLst/>
              <a:gdLst/>
              <a:ahLst/>
              <a:cxnLst/>
              <a:rect l="l" t="t" r="r" b="b"/>
              <a:pathLst>
                <a:path w="43033" h="36091" extrusionOk="0">
                  <a:moveTo>
                    <a:pt x="18428" y="0"/>
                  </a:moveTo>
                  <a:lnTo>
                    <a:pt x="10597" y="14456"/>
                  </a:lnTo>
                  <a:lnTo>
                    <a:pt x="0" y="36090"/>
                  </a:lnTo>
                  <a:lnTo>
                    <a:pt x="22845" y="34989"/>
                  </a:lnTo>
                  <a:lnTo>
                    <a:pt x="43032" y="1433"/>
                  </a:lnTo>
                  <a:lnTo>
                    <a:pt x="422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12"/>
            <p:cNvSpPr/>
            <p:nvPr/>
          </p:nvSpPr>
          <p:spPr>
            <a:xfrm>
              <a:off x="2636485" y="4828522"/>
              <a:ext cx="750347" cy="640649"/>
            </a:xfrm>
            <a:custGeom>
              <a:avLst/>
              <a:gdLst/>
              <a:ahLst/>
              <a:cxnLst/>
              <a:rect l="l" t="t" r="r" b="b"/>
              <a:pathLst>
                <a:path w="42279" h="36098" extrusionOk="0">
                  <a:moveTo>
                    <a:pt x="18436" y="0"/>
                  </a:moveTo>
                  <a:lnTo>
                    <a:pt x="10597" y="14462"/>
                  </a:lnTo>
                  <a:lnTo>
                    <a:pt x="1" y="36098"/>
                  </a:lnTo>
                  <a:lnTo>
                    <a:pt x="22851" y="34990"/>
                  </a:lnTo>
                  <a:lnTo>
                    <a:pt x="42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12"/>
            <p:cNvSpPr/>
            <p:nvPr/>
          </p:nvSpPr>
          <p:spPr>
            <a:xfrm>
              <a:off x="3136432" y="4898376"/>
              <a:ext cx="46126" cy="42700"/>
            </a:xfrm>
            <a:custGeom>
              <a:avLst/>
              <a:gdLst/>
              <a:ahLst/>
              <a:cxnLst/>
              <a:rect l="l" t="t" r="r" b="b"/>
              <a:pathLst>
                <a:path w="2599" h="2406" extrusionOk="0">
                  <a:moveTo>
                    <a:pt x="1246" y="0"/>
                  </a:moveTo>
                  <a:cubicBezTo>
                    <a:pt x="1133" y="0"/>
                    <a:pt x="1018" y="16"/>
                    <a:pt x="906" y="49"/>
                  </a:cubicBezTo>
                  <a:cubicBezTo>
                    <a:pt x="440" y="187"/>
                    <a:pt x="102" y="594"/>
                    <a:pt x="52" y="1076"/>
                  </a:cubicBezTo>
                  <a:cubicBezTo>
                    <a:pt x="0" y="1560"/>
                    <a:pt x="246" y="2027"/>
                    <a:pt x="673" y="2260"/>
                  </a:cubicBezTo>
                  <a:cubicBezTo>
                    <a:pt x="853" y="2357"/>
                    <a:pt x="1050" y="2405"/>
                    <a:pt x="1247" y="2405"/>
                  </a:cubicBezTo>
                  <a:cubicBezTo>
                    <a:pt x="1516" y="2405"/>
                    <a:pt x="1784" y="2315"/>
                    <a:pt x="2003" y="2138"/>
                  </a:cubicBezTo>
                  <a:cubicBezTo>
                    <a:pt x="2517" y="1722"/>
                    <a:pt x="2599" y="969"/>
                    <a:pt x="2187" y="453"/>
                  </a:cubicBezTo>
                  <a:lnTo>
                    <a:pt x="2182" y="446"/>
                  </a:lnTo>
                  <a:cubicBezTo>
                    <a:pt x="1949" y="160"/>
                    <a:pt x="1603" y="0"/>
                    <a:pt x="124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12"/>
            <p:cNvSpPr/>
            <p:nvPr/>
          </p:nvSpPr>
          <p:spPr>
            <a:xfrm>
              <a:off x="1197535" y="5134613"/>
              <a:ext cx="1363132" cy="787758"/>
            </a:xfrm>
            <a:custGeom>
              <a:avLst/>
              <a:gdLst/>
              <a:ahLst/>
              <a:cxnLst/>
              <a:rect l="l" t="t" r="r" b="b"/>
              <a:pathLst>
                <a:path w="76807" h="44387" extrusionOk="0">
                  <a:moveTo>
                    <a:pt x="71372" y="0"/>
                  </a:moveTo>
                  <a:lnTo>
                    <a:pt x="26608" y="14761"/>
                  </a:lnTo>
                  <a:lnTo>
                    <a:pt x="26670" y="3281"/>
                  </a:lnTo>
                  <a:lnTo>
                    <a:pt x="1" y="3757"/>
                  </a:lnTo>
                  <a:lnTo>
                    <a:pt x="1" y="29026"/>
                  </a:lnTo>
                  <a:cubicBezTo>
                    <a:pt x="2" y="33640"/>
                    <a:pt x="2078" y="38010"/>
                    <a:pt x="5653" y="40927"/>
                  </a:cubicBezTo>
                  <a:cubicBezTo>
                    <a:pt x="8441" y="43203"/>
                    <a:pt x="11883" y="44387"/>
                    <a:pt x="15365" y="44387"/>
                  </a:cubicBezTo>
                  <a:cubicBezTo>
                    <a:pt x="17321" y="44387"/>
                    <a:pt x="19289" y="44013"/>
                    <a:pt x="21161" y="43250"/>
                  </a:cubicBezTo>
                  <a:lnTo>
                    <a:pt x="76806" y="18565"/>
                  </a:lnTo>
                  <a:lnTo>
                    <a:pt x="7137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12"/>
            <p:cNvSpPr/>
            <p:nvPr/>
          </p:nvSpPr>
          <p:spPr>
            <a:xfrm>
              <a:off x="2425041" y="5000903"/>
              <a:ext cx="677120" cy="472847"/>
            </a:xfrm>
            <a:custGeom>
              <a:avLst/>
              <a:gdLst/>
              <a:ahLst/>
              <a:cxnLst/>
              <a:rect l="l" t="t" r="r" b="b"/>
              <a:pathLst>
                <a:path w="38153" h="26643" extrusionOk="0">
                  <a:moveTo>
                    <a:pt x="13959" y="1"/>
                  </a:moveTo>
                  <a:cubicBezTo>
                    <a:pt x="10003" y="1"/>
                    <a:pt x="6259" y="1792"/>
                    <a:pt x="3777" y="4872"/>
                  </a:cubicBezTo>
                  <a:lnTo>
                    <a:pt x="0" y="9552"/>
                  </a:lnTo>
                  <a:lnTo>
                    <a:pt x="5550" y="26642"/>
                  </a:lnTo>
                  <a:lnTo>
                    <a:pt x="10101" y="25916"/>
                  </a:lnTo>
                  <a:cubicBezTo>
                    <a:pt x="10101" y="25916"/>
                    <a:pt x="22722" y="23919"/>
                    <a:pt x="24264" y="23491"/>
                  </a:cubicBezTo>
                  <a:cubicBezTo>
                    <a:pt x="26537" y="22623"/>
                    <a:pt x="28743" y="21593"/>
                    <a:pt x="30866" y="20406"/>
                  </a:cubicBezTo>
                  <a:cubicBezTo>
                    <a:pt x="31288" y="20121"/>
                    <a:pt x="31423" y="19421"/>
                    <a:pt x="30724" y="18227"/>
                  </a:cubicBezTo>
                  <a:cubicBezTo>
                    <a:pt x="30591" y="17999"/>
                    <a:pt x="30361" y="17906"/>
                    <a:pt x="30062" y="17906"/>
                  </a:cubicBezTo>
                  <a:cubicBezTo>
                    <a:pt x="28790" y="17906"/>
                    <a:pt x="26275" y="19584"/>
                    <a:pt x="24685" y="19700"/>
                  </a:cubicBezTo>
                  <a:cubicBezTo>
                    <a:pt x="24602" y="19706"/>
                    <a:pt x="24518" y="19709"/>
                    <a:pt x="24434" y="19709"/>
                  </a:cubicBezTo>
                  <a:cubicBezTo>
                    <a:pt x="22523" y="19709"/>
                    <a:pt x="20311" y="18227"/>
                    <a:pt x="20311" y="18227"/>
                  </a:cubicBezTo>
                  <a:cubicBezTo>
                    <a:pt x="20311" y="18227"/>
                    <a:pt x="34664" y="14042"/>
                    <a:pt x="35255" y="13845"/>
                  </a:cubicBezTo>
                  <a:cubicBezTo>
                    <a:pt x="36003" y="13628"/>
                    <a:pt x="36158" y="11590"/>
                    <a:pt x="34901" y="11590"/>
                  </a:cubicBezTo>
                  <a:lnTo>
                    <a:pt x="23721" y="11691"/>
                  </a:lnTo>
                  <a:cubicBezTo>
                    <a:pt x="23721" y="11691"/>
                    <a:pt x="33882" y="10808"/>
                    <a:pt x="34712" y="10686"/>
                  </a:cubicBezTo>
                  <a:cubicBezTo>
                    <a:pt x="36749" y="10408"/>
                    <a:pt x="38067" y="9497"/>
                    <a:pt x="38108" y="8370"/>
                  </a:cubicBezTo>
                  <a:cubicBezTo>
                    <a:pt x="38153" y="7243"/>
                    <a:pt x="36439" y="7191"/>
                    <a:pt x="35431" y="7191"/>
                  </a:cubicBezTo>
                  <a:cubicBezTo>
                    <a:pt x="35329" y="7191"/>
                    <a:pt x="35235" y="7192"/>
                    <a:pt x="35150" y="7192"/>
                  </a:cubicBezTo>
                  <a:cubicBezTo>
                    <a:pt x="35047" y="7192"/>
                    <a:pt x="34958" y="7191"/>
                    <a:pt x="34888" y="7187"/>
                  </a:cubicBezTo>
                  <a:cubicBezTo>
                    <a:pt x="34655" y="7176"/>
                    <a:pt x="33195" y="7173"/>
                    <a:pt x="31352" y="7173"/>
                  </a:cubicBezTo>
                  <a:cubicBezTo>
                    <a:pt x="27667" y="7173"/>
                    <a:pt x="22451" y="7187"/>
                    <a:pt x="22451" y="7187"/>
                  </a:cubicBezTo>
                  <a:lnTo>
                    <a:pt x="36247" y="6264"/>
                  </a:lnTo>
                  <a:lnTo>
                    <a:pt x="36247" y="5245"/>
                  </a:lnTo>
                  <a:cubicBezTo>
                    <a:pt x="35656" y="3207"/>
                    <a:pt x="19529" y="2528"/>
                    <a:pt x="19529" y="2528"/>
                  </a:cubicBezTo>
                  <a:lnTo>
                    <a:pt x="17281" y="1"/>
                  </a:lnTo>
                  <a:lnTo>
                    <a:pt x="13966" y="1"/>
                  </a:lnTo>
                  <a:cubicBezTo>
                    <a:pt x="13964" y="1"/>
                    <a:pt x="13961" y="1"/>
                    <a:pt x="139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12"/>
            <p:cNvSpPr/>
            <p:nvPr/>
          </p:nvSpPr>
          <p:spPr>
            <a:xfrm>
              <a:off x="3063969" y="4928582"/>
              <a:ext cx="307901" cy="477514"/>
            </a:xfrm>
            <a:custGeom>
              <a:avLst/>
              <a:gdLst/>
              <a:ahLst/>
              <a:cxnLst/>
              <a:rect l="l" t="t" r="r" b="b"/>
              <a:pathLst>
                <a:path w="17349" h="26906" extrusionOk="0">
                  <a:moveTo>
                    <a:pt x="14856" y="1"/>
                  </a:moveTo>
                  <a:lnTo>
                    <a:pt x="0" y="25643"/>
                  </a:lnTo>
                  <a:cubicBezTo>
                    <a:pt x="0" y="25643"/>
                    <a:pt x="1858" y="26905"/>
                    <a:pt x="4185" y="26905"/>
                  </a:cubicBezTo>
                  <a:cubicBezTo>
                    <a:pt x="4858" y="26905"/>
                    <a:pt x="5572" y="26799"/>
                    <a:pt x="6290" y="26526"/>
                  </a:cubicBezTo>
                  <a:cubicBezTo>
                    <a:pt x="9490" y="25311"/>
                    <a:pt x="8607" y="22770"/>
                    <a:pt x="8607" y="22770"/>
                  </a:cubicBezTo>
                  <a:cubicBezTo>
                    <a:pt x="8672" y="22749"/>
                    <a:pt x="8737" y="22726"/>
                    <a:pt x="8801" y="22701"/>
                  </a:cubicBezTo>
                  <a:cubicBezTo>
                    <a:pt x="10527" y="22027"/>
                    <a:pt x="11380" y="20081"/>
                    <a:pt x="10705" y="18355"/>
                  </a:cubicBezTo>
                  <a:cubicBezTo>
                    <a:pt x="11793" y="15400"/>
                    <a:pt x="10026" y="14959"/>
                    <a:pt x="10026" y="14959"/>
                  </a:cubicBezTo>
                  <a:cubicBezTo>
                    <a:pt x="10867" y="14260"/>
                    <a:pt x="11251" y="13153"/>
                    <a:pt x="11025" y="12085"/>
                  </a:cubicBezTo>
                  <a:cubicBezTo>
                    <a:pt x="13163" y="9729"/>
                    <a:pt x="14875" y="7019"/>
                    <a:pt x="16086" y="4077"/>
                  </a:cubicBezTo>
                  <a:cubicBezTo>
                    <a:pt x="17349" y="870"/>
                    <a:pt x="14856" y="1"/>
                    <a:pt x="14856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12"/>
            <p:cNvSpPr/>
            <p:nvPr/>
          </p:nvSpPr>
          <p:spPr>
            <a:xfrm>
              <a:off x="3074546" y="5138606"/>
              <a:ext cx="166046" cy="92784"/>
            </a:xfrm>
            <a:custGeom>
              <a:avLst/>
              <a:gdLst/>
              <a:ahLst/>
              <a:cxnLst/>
              <a:rect l="l" t="t" r="r" b="b"/>
              <a:pathLst>
                <a:path w="9356" h="5228" extrusionOk="0">
                  <a:moveTo>
                    <a:pt x="9212" y="0"/>
                  </a:moveTo>
                  <a:cubicBezTo>
                    <a:pt x="6944" y="611"/>
                    <a:pt x="4457" y="1100"/>
                    <a:pt x="2359" y="1894"/>
                  </a:cubicBezTo>
                  <a:cubicBezTo>
                    <a:pt x="1680" y="2159"/>
                    <a:pt x="1001" y="2173"/>
                    <a:pt x="525" y="2750"/>
                  </a:cubicBezTo>
                  <a:cubicBezTo>
                    <a:pt x="17" y="3330"/>
                    <a:pt x="0" y="4189"/>
                    <a:pt x="484" y="4788"/>
                  </a:cubicBezTo>
                  <a:cubicBezTo>
                    <a:pt x="868" y="5077"/>
                    <a:pt x="1331" y="5228"/>
                    <a:pt x="1801" y="5228"/>
                  </a:cubicBezTo>
                  <a:cubicBezTo>
                    <a:pt x="1978" y="5228"/>
                    <a:pt x="2156" y="5206"/>
                    <a:pt x="2331" y="5163"/>
                  </a:cubicBezTo>
                  <a:cubicBezTo>
                    <a:pt x="4738" y="4779"/>
                    <a:pt x="7094" y="4128"/>
                    <a:pt x="9355" y="3219"/>
                  </a:cubicBezTo>
                  <a:lnTo>
                    <a:pt x="921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12"/>
            <p:cNvSpPr/>
            <p:nvPr/>
          </p:nvSpPr>
          <p:spPr>
            <a:xfrm>
              <a:off x="3058289" y="5205852"/>
              <a:ext cx="166152" cy="92784"/>
            </a:xfrm>
            <a:custGeom>
              <a:avLst/>
              <a:gdLst/>
              <a:ahLst/>
              <a:cxnLst/>
              <a:rect l="l" t="t" r="r" b="b"/>
              <a:pathLst>
                <a:path w="9362" h="5228" extrusionOk="0">
                  <a:moveTo>
                    <a:pt x="9212" y="1"/>
                  </a:moveTo>
                  <a:cubicBezTo>
                    <a:pt x="6950" y="612"/>
                    <a:pt x="4457" y="1101"/>
                    <a:pt x="2365" y="1896"/>
                  </a:cubicBezTo>
                  <a:cubicBezTo>
                    <a:pt x="1686" y="2154"/>
                    <a:pt x="1006" y="2167"/>
                    <a:pt x="532" y="2752"/>
                  </a:cubicBezTo>
                  <a:cubicBezTo>
                    <a:pt x="18" y="3328"/>
                    <a:pt x="1" y="4193"/>
                    <a:pt x="491" y="4790"/>
                  </a:cubicBezTo>
                  <a:cubicBezTo>
                    <a:pt x="876" y="5077"/>
                    <a:pt x="1339" y="5227"/>
                    <a:pt x="1810" y="5227"/>
                  </a:cubicBezTo>
                  <a:cubicBezTo>
                    <a:pt x="1986" y="5227"/>
                    <a:pt x="2163" y="5206"/>
                    <a:pt x="2338" y="5163"/>
                  </a:cubicBezTo>
                  <a:cubicBezTo>
                    <a:pt x="4746" y="4781"/>
                    <a:pt x="7102" y="4127"/>
                    <a:pt x="9362" y="3214"/>
                  </a:cubicBezTo>
                  <a:lnTo>
                    <a:pt x="9212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12"/>
            <p:cNvSpPr/>
            <p:nvPr/>
          </p:nvSpPr>
          <p:spPr>
            <a:xfrm>
              <a:off x="3035448" y="5274943"/>
              <a:ext cx="166454" cy="92784"/>
            </a:xfrm>
            <a:custGeom>
              <a:avLst/>
              <a:gdLst/>
              <a:ahLst/>
              <a:cxnLst/>
              <a:rect l="l" t="t" r="r" b="b"/>
              <a:pathLst>
                <a:path w="9379" h="5228" extrusionOk="0">
                  <a:moveTo>
                    <a:pt x="9215" y="0"/>
                  </a:moveTo>
                  <a:cubicBezTo>
                    <a:pt x="6947" y="611"/>
                    <a:pt x="4460" y="1100"/>
                    <a:pt x="2361" y="1894"/>
                  </a:cubicBezTo>
                  <a:cubicBezTo>
                    <a:pt x="1682" y="2154"/>
                    <a:pt x="1003" y="2167"/>
                    <a:pt x="534" y="2750"/>
                  </a:cubicBezTo>
                  <a:cubicBezTo>
                    <a:pt x="18" y="3327"/>
                    <a:pt x="1" y="4193"/>
                    <a:pt x="493" y="4788"/>
                  </a:cubicBezTo>
                  <a:cubicBezTo>
                    <a:pt x="876" y="5076"/>
                    <a:pt x="1338" y="5227"/>
                    <a:pt x="1808" y="5227"/>
                  </a:cubicBezTo>
                  <a:cubicBezTo>
                    <a:pt x="1984" y="5227"/>
                    <a:pt x="2160" y="5206"/>
                    <a:pt x="2334" y="5163"/>
                  </a:cubicBezTo>
                  <a:cubicBezTo>
                    <a:pt x="4749" y="4774"/>
                    <a:pt x="7112" y="4109"/>
                    <a:pt x="9379" y="3185"/>
                  </a:cubicBezTo>
                  <a:lnTo>
                    <a:pt x="9215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12"/>
            <p:cNvSpPr/>
            <p:nvPr/>
          </p:nvSpPr>
          <p:spPr>
            <a:xfrm>
              <a:off x="3108320" y="5196641"/>
              <a:ext cx="129734" cy="36347"/>
            </a:xfrm>
            <a:custGeom>
              <a:avLst/>
              <a:gdLst/>
              <a:ahLst/>
              <a:cxnLst/>
              <a:rect l="l" t="t" r="r" b="b"/>
              <a:pathLst>
                <a:path w="7310" h="2048" extrusionOk="0">
                  <a:moveTo>
                    <a:pt x="7276" y="0"/>
                  </a:moveTo>
                  <a:cubicBezTo>
                    <a:pt x="7032" y="0"/>
                    <a:pt x="5522" y="521"/>
                    <a:pt x="3669" y="1037"/>
                  </a:cubicBezTo>
                  <a:cubicBezTo>
                    <a:pt x="1665" y="1594"/>
                    <a:pt x="1" y="1946"/>
                    <a:pt x="21" y="2048"/>
                  </a:cubicBezTo>
                  <a:cubicBezTo>
                    <a:pt x="1295" y="1996"/>
                    <a:pt x="2554" y="1767"/>
                    <a:pt x="3764" y="1369"/>
                  </a:cubicBezTo>
                  <a:cubicBezTo>
                    <a:pt x="5003" y="1085"/>
                    <a:pt x="6197" y="627"/>
                    <a:pt x="7309" y="11"/>
                  </a:cubicBezTo>
                  <a:cubicBezTo>
                    <a:pt x="7307" y="4"/>
                    <a:pt x="7295" y="0"/>
                    <a:pt x="727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12"/>
            <p:cNvSpPr/>
            <p:nvPr/>
          </p:nvSpPr>
          <p:spPr>
            <a:xfrm>
              <a:off x="3098683" y="5255829"/>
              <a:ext cx="146843" cy="43339"/>
            </a:xfrm>
            <a:custGeom>
              <a:avLst/>
              <a:gdLst/>
              <a:ahLst/>
              <a:cxnLst/>
              <a:rect l="l" t="t" r="r" b="b"/>
              <a:pathLst>
                <a:path w="8274" h="2442" extrusionOk="0">
                  <a:moveTo>
                    <a:pt x="8241" y="1"/>
                  </a:moveTo>
                  <a:cubicBezTo>
                    <a:pt x="7984" y="1"/>
                    <a:pt x="6248" y="573"/>
                    <a:pt x="4130" y="1192"/>
                  </a:cubicBezTo>
                  <a:cubicBezTo>
                    <a:pt x="2733" y="1539"/>
                    <a:pt x="1355" y="1956"/>
                    <a:pt x="0" y="2442"/>
                  </a:cubicBezTo>
                  <a:cubicBezTo>
                    <a:pt x="1438" y="2296"/>
                    <a:pt x="2855" y="1990"/>
                    <a:pt x="4226" y="1533"/>
                  </a:cubicBezTo>
                  <a:cubicBezTo>
                    <a:pt x="5628" y="1181"/>
                    <a:pt x="6986" y="670"/>
                    <a:pt x="8273" y="10"/>
                  </a:cubicBezTo>
                  <a:cubicBezTo>
                    <a:pt x="8271" y="4"/>
                    <a:pt x="8260" y="1"/>
                    <a:pt x="824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12"/>
            <p:cNvSpPr/>
            <p:nvPr/>
          </p:nvSpPr>
          <p:spPr>
            <a:xfrm>
              <a:off x="3082391" y="5332214"/>
              <a:ext cx="136744" cy="34235"/>
            </a:xfrm>
            <a:custGeom>
              <a:avLst/>
              <a:gdLst/>
              <a:ahLst/>
              <a:cxnLst/>
              <a:rect l="l" t="t" r="r" b="b"/>
              <a:pathLst>
                <a:path w="7705" h="1929" extrusionOk="0">
                  <a:moveTo>
                    <a:pt x="7705" y="0"/>
                  </a:moveTo>
                  <a:cubicBezTo>
                    <a:pt x="6385" y="148"/>
                    <a:pt x="5083" y="413"/>
                    <a:pt x="3812" y="795"/>
                  </a:cubicBezTo>
                  <a:cubicBezTo>
                    <a:pt x="2510" y="1059"/>
                    <a:pt x="1236" y="1438"/>
                    <a:pt x="1" y="1929"/>
                  </a:cubicBezTo>
                  <a:cubicBezTo>
                    <a:pt x="1321" y="1778"/>
                    <a:pt x="2627" y="1511"/>
                    <a:pt x="3900" y="1135"/>
                  </a:cubicBezTo>
                  <a:cubicBezTo>
                    <a:pt x="5200" y="871"/>
                    <a:pt x="6473" y="492"/>
                    <a:pt x="770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12"/>
            <p:cNvSpPr/>
            <p:nvPr/>
          </p:nvSpPr>
          <p:spPr>
            <a:xfrm>
              <a:off x="3108444" y="5130354"/>
              <a:ext cx="162904" cy="42381"/>
            </a:xfrm>
            <a:custGeom>
              <a:avLst/>
              <a:gdLst/>
              <a:ahLst/>
              <a:cxnLst/>
              <a:rect l="l" t="t" r="r" b="b"/>
              <a:pathLst>
                <a:path w="9179" h="2388" extrusionOk="0">
                  <a:moveTo>
                    <a:pt x="9154" y="1"/>
                  </a:moveTo>
                  <a:cubicBezTo>
                    <a:pt x="8916" y="1"/>
                    <a:pt x="6978" y="635"/>
                    <a:pt x="4606" y="1239"/>
                  </a:cubicBezTo>
                  <a:cubicBezTo>
                    <a:pt x="2073" y="1885"/>
                    <a:pt x="0" y="2278"/>
                    <a:pt x="14" y="2380"/>
                  </a:cubicBezTo>
                  <a:cubicBezTo>
                    <a:pt x="104" y="2385"/>
                    <a:pt x="194" y="2387"/>
                    <a:pt x="284" y="2387"/>
                  </a:cubicBezTo>
                  <a:cubicBezTo>
                    <a:pt x="650" y="2387"/>
                    <a:pt x="1016" y="2346"/>
                    <a:pt x="1373" y="2265"/>
                  </a:cubicBezTo>
                  <a:cubicBezTo>
                    <a:pt x="2222" y="2136"/>
                    <a:pt x="3411" y="1911"/>
                    <a:pt x="4668" y="1586"/>
                  </a:cubicBezTo>
                  <a:cubicBezTo>
                    <a:pt x="5925" y="1259"/>
                    <a:pt x="7066" y="906"/>
                    <a:pt x="7874" y="587"/>
                  </a:cubicBezTo>
                  <a:cubicBezTo>
                    <a:pt x="8334" y="457"/>
                    <a:pt x="8773" y="262"/>
                    <a:pt x="9178" y="10"/>
                  </a:cubicBezTo>
                  <a:cubicBezTo>
                    <a:pt x="9178" y="4"/>
                    <a:pt x="9170" y="1"/>
                    <a:pt x="915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12"/>
            <p:cNvSpPr/>
            <p:nvPr/>
          </p:nvSpPr>
          <p:spPr>
            <a:xfrm>
              <a:off x="2667720" y="5044988"/>
              <a:ext cx="200848" cy="7365"/>
            </a:xfrm>
            <a:custGeom>
              <a:avLst/>
              <a:gdLst/>
              <a:ahLst/>
              <a:cxnLst/>
              <a:rect l="l" t="t" r="r" b="b"/>
              <a:pathLst>
                <a:path w="11317" h="415" extrusionOk="0">
                  <a:moveTo>
                    <a:pt x="4011" y="0"/>
                  </a:moveTo>
                  <a:cubicBezTo>
                    <a:pt x="2672" y="0"/>
                    <a:pt x="1334" y="60"/>
                    <a:pt x="0" y="180"/>
                  </a:cubicBezTo>
                  <a:cubicBezTo>
                    <a:pt x="1490" y="327"/>
                    <a:pt x="2986" y="399"/>
                    <a:pt x="4482" y="399"/>
                  </a:cubicBezTo>
                  <a:cubicBezTo>
                    <a:pt x="4874" y="399"/>
                    <a:pt x="5266" y="394"/>
                    <a:pt x="5658" y="384"/>
                  </a:cubicBezTo>
                  <a:cubicBezTo>
                    <a:pt x="6217" y="405"/>
                    <a:pt x="6776" y="415"/>
                    <a:pt x="7335" y="415"/>
                  </a:cubicBezTo>
                  <a:cubicBezTo>
                    <a:pt x="8664" y="415"/>
                    <a:pt x="9992" y="357"/>
                    <a:pt x="11317" y="242"/>
                  </a:cubicBezTo>
                  <a:cubicBezTo>
                    <a:pt x="9823" y="91"/>
                    <a:pt x="8321" y="15"/>
                    <a:pt x="6819" y="15"/>
                  </a:cubicBezTo>
                  <a:cubicBezTo>
                    <a:pt x="6432" y="15"/>
                    <a:pt x="6045" y="21"/>
                    <a:pt x="5658" y="31"/>
                  </a:cubicBezTo>
                  <a:cubicBezTo>
                    <a:pt x="5109" y="10"/>
                    <a:pt x="4560" y="0"/>
                    <a:pt x="401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12"/>
            <p:cNvSpPr/>
            <p:nvPr/>
          </p:nvSpPr>
          <p:spPr>
            <a:xfrm>
              <a:off x="1522811" y="5385314"/>
              <a:ext cx="198683" cy="137774"/>
            </a:xfrm>
            <a:custGeom>
              <a:avLst/>
              <a:gdLst/>
              <a:ahLst/>
              <a:cxnLst/>
              <a:rect l="l" t="t" r="r" b="b"/>
              <a:pathLst>
                <a:path w="11195" h="7763" extrusionOk="0">
                  <a:moveTo>
                    <a:pt x="11075" y="0"/>
                  </a:moveTo>
                  <a:cubicBezTo>
                    <a:pt x="10925" y="0"/>
                    <a:pt x="10775" y="22"/>
                    <a:pt x="10631" y="64"/>
                  </a:cubicBezTo>
                  <a:cubicBezTo>
                    <a:pt x="10137" y="159"/>
                    <a:pt x="9649" y="283"/>
                    <a:pt x="9170" y="439"/>
                  </a:cubicBezTo>
                  <a:cubicBezTo>
                    <a:pt x="5983" y="1451"/>
                    <a:pt x="3174" y="3399"/>
                    <a:pt x="1107" y="6029"/>
                  </a:cubicBezTo>
                  <a:cubicBezTo>
                    <a:pt x="797" y="6423"/>
                    <a:pt x="510" y="6836"/>
                    <a:pt x="251" y="7265"/>
                  </a:cubicBezTo>
                  <a:cubicBezTo>
                    <a:pt x="140" y="7414"/>
                    <a:pt x="55" y="7582"/>
                    <a:pt x="0" y="7761"/>
                  </a:cubicBezTo>
                  <a:cubicBezTo>
                    <a:pt x="2" y="7762"/>
                    <a:pt x="3" y="7762"/>
                    <a:pt x="5" y="7762"/>
                  </a:cubicBezTo>
                  <a:cubicBezTo>
                    <a:pt x="75" y="7762"/>
                    <a:pt x="503" y="7119"/>
                    <a:pt x="1305" y="6192"/>
                  </a:cubicBezTo>
                  <a:cubicBezTo>
                    <a:pt x="2375" y="4952"/>
                    <a:pt x="3598" y="3852"/>
                    <a:pt x="4945" y="2917"/>
                  </a:cubicBezTo>
                  <a:cubicBezTo>
                    <a:pt x="6289" y="1993"/>
                    <a:pt x="7743" y="1237"/>
                    <a:pt x="9272" y="669"/>
                  </a:cubicBezTo>
                  <a:cubicBezTo>
                    <a:pt x="10434" y="241"/>
                    <a:pt x="11195" y="64"/>
                    <a:pt x="11181" y="4"/>
                  </a:cubicBezTo>
                  <a:cubicBezTo>
                    <a:pt x="11146" y="1"/>
                    <a:pt x="11110" y="0"/>
                    <a:pt x="1107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12"/>
            <p:cNvSpPr/>
            <p:nvPr/>
          </p:nvSpPr>
          <p:spPr>
            <a:xfrm>
              <a:off x="3210439" y="4340572"/>
              <a:ext cx="177173" cy="156515"/>
            </a:xfrm>
            <a:custGeom>
              <a:avLst/>
              <a:gdLst/>
              <a:ahLst/>
              <a:cxnLst/>
              <a:rect l="l" t="t" r="r" b="b"/>
              <a:pathLst>
                <a:path w="9983" h="8819" extrusionOk="0">
                  <a:moveTo>
                    <a:pt x="4996" y="0"/>
                  </a:moveTo>
                  <a:cubicBezTo>
                    <a:pt x="3645" y="0"/>
                    <a:pt x="2311" y="620"/>
                    <a:pt x="1446" y="1791"/>
                  </a:cubicBezTo>
                  <a:cubicBezTo>
                    <a:pt x="0" y="3749"/>
                    <a:pt x="415" y="6509"/>
                    <a:pt x="2374" y="7956"/>
                  </a:cubicBezTo>
                  <a:cubicBezTo>
                    <a:pt x="3161" y="8538"/>
                    <a:pt x="4079" y="8818"/>
                    <a:pt x="4989" y="8818"/>
                  </a:cubicBezTo>
                  <a:cubicBezTo>
                    <a:pt x="6340" y="8818"/>
                    <a:pt x="7674" y="8199"/>
                    <a:pt x="8539" y="7028"/>
                  </a:cubicBezTo>
                  <a:cubicBezTo>
                    <a:pt x="9983" y="5068"/>
                    <a:pt x="9566" y="2309"/>
                    <a:pt x="7608" y="861"/>
                  </a:cubicBezTo>
                  <a:cubicBezTo>
                    <a:pt x="6821" y="280"/>
                    <a:pt x="5904" y="0"/>
                    <a:pt x="49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12"/>
            <p:cNvSpPr/>
            <p:nvPr/>
          </p:nvSpPr>
          <p:spPr>
            <a:xfrm>
              <a:off x="3356306" y="4076401"/>
              <a:ext cx="59188" cy="361197"/>
            </a:xfrm>
            <a:custGeom>
              <a:avLst/>
              <a:gdLst/>
              <a:ahLst/>
              <a:cxnLst/>
              <a:rect l="l" t="t" r="r" b="b"/>
              <a:pathLst>
                <a:path w="3335" h="20352" extrusionOk="0">
                  <a:moveTo>
                    <a:pt x="2938" y="0"/>
                  </a:moveTo>
                  <a:cubicBezTo>
                    <a:pt x="2542" y="0"/>
                    <a:pt x="1682" y="4426"/>
                    <a:pt x="843" y="10047"/>
                  </a:cubicBezTo>
                  <a:cubicBezTo>
                    <a:pt x="1" y="15685"/>
                    <a:pt x="252" y="20351"/>
                    <a:pt x="680" y="20351"/>
                  </a:cubicBezTo>
                  <a:cubicBezTo>
                    <a:pt x="1101" y="20344"/>
                    <a:pt x="1502" y="15848"/>
                    <a:pt x="2358" y="10265"/>
                  </a:cubicBezTo>
                  <a:cubicBezTo>
                    <a:pt x="3214" y="4681"/>
                    <a:pt x="3335" y="28"/>
                    <a:pt x="2941" y="0"/>
                  </a:cubicBezTo>
                  <a:cubicBezTo>
                    <a:pt x="2940" y="0"/>
                    <a:pt x="2939" y="0"/>
                    <a:pt x="29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12"/>
            <p:cNvSpPr/>
            <p:nvPr/>
          </p:nvSpPr>
          <p:spPr>
            <a:xfrm>
              <a:off x="3401988" y="4081707"/>
              <a:ext cx="246956" cy="94328"/>
            </a:xfrm>
            <a:custGeom>
              <a:avLst/>
              <a:gdLst/>
              <a:ahLst/>
              <a:cxnLst/>
              <a:rect l="l" t="t" r="r" b="b"/>
              <a:pathLst>
                <a:path w="13915" h="5315" extrusionOk="0">
                  <a:moveTo>
                    <a:pt x="211" y="0"/>
                  </a:moveTo>
                  <a:cubicBezTo>
                    <a:pt x="199" y="0"/>
                    <a:pt x="188" y="3"/>
                    <a:pt x="178" y="7"/>
                  </a:cubicBezTo>
                  <a:cubicBezTo>
                    <a:pt x="1" y="88"/>
                    <a:pt x="178" y="1047"/>
                    <a:pt x="1211" y="2126"/>
                  </a:cubicBezTo>
                  <a:cubicBezTo>
                    <a:pt x="2566" y="3469"/>
                    <a:pt x="4269" y="4411"/>
                    <a:pt x="6128" y="4843"/>
                  </a:cubicBezTo>
                  <a:cubicBezTo>
                    <a:pt x="7472" y="5188"/>
                    <a:pt x="8737" y="5314"/>
                    <a:pt x="9838" y="5314"/>
                  </a:cubicBezTo>
                  <a:cubicBezTo>
                    <a:pt x="12277" y="5314"/>
                    <a:pt x="13915" y="4695"/>
                    <a:pt x="13844" y="4457"/>
                  </a:cubicBezTo>
                  <a:cubicBezTo>
                    <a:pt x="13790" y="3981"/>
                    <a:pt x="10386" y="4375"/>
                    <a:pt x="6516" y="3356"/>
                  </a:cubicBezTo>
                  <a:cubicBezTo>
                    <a:pt x="4875" y="2958"/>
                    <a:pt x="3319" y="2268"/>
                    <a:pt x="1924" y="1318"/>
                  </a:cubicBezTo>
                  <a:cubicBezTo>
                    <a:pt x="918" y="632"/>
                    <a:pt x="413" y="0"/>
                    <a:pt x="2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12"/>
            <p:cNvSpPr/>
            <p:nvPr/>
          </p:nvSpPr>
          <p:spPr>
            <a:xfrm>
              <a:off x="3449231" y="4424944"/>
              <a:ext cx="177581" cy="156746"/>
            </a:xfrm>
            <a:custGeom>
              <a:avLst/>
              <a:gdLst/>
              <a:ahLst/>
              <a:cxnLst/>
              <a:rect l="l" t="t" r="r" b="b"/>
              <a:pathLst>
                <a:path w="10006" h="8832" extrusionOk="0">
                  <a:moveTo>
                    <a:pt x="5007" y="0"/>
                  </a:moveTo>
                  <a:cubicBezTo>
                    <a:pt x="3649" y="0"/>
                    <a:pt x="2310" y="624"/>
                    <a:pt x="1445" y="1801"/>
                  </a:cubicBezTo>
                  <a:cubicBezTo>
                    <a:pt x="0" y="3766"/>
                    <a:pt x="423" y="6530"/>
                    <a:pt x="2388" y="7973"/>
                  </a:cubicBezTo>
                  <a:cubicBezTo>
                    <a:pt x="3175" y="8552"/>
                    <a:pt x="4091" y="8831"/>
                    <a:pt x="4998" y="8831"/>
                  </a:cubicBezTo>
                  <a:cubicBezTo>
                    <a:pt x="6355" y="8831"/>
                    <a:pt x="7695" y="8207"/>
                    <a:pt x="8561" y="7029"/>
                  </a:cubicBezTo>
                  <a:lnTo>
                    <a:pt x="8564" y="7025"/>
                  </a:lnTo>
                  <a:cubicBezTo>
                    <a:pt x="10005" y="5063"/>
                    <a:pt x="9584" y="2304"/>
                    <a:pt x="7623" y="862"/>
                  </a:cubicBezTo>
                  <a:lnTo>
                    <a:pt x="7617" y="857"/>
                  </a:lnTo>
                  <a:cubicBezTo>
                    <a:pt x="6830" y="279"/>
                    <a:pt x="5914" y="0"/>
                    <a:pt x="50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12"/>
            <p:cNvSpPr/>
            <p:nvPr/>
          </p:nvSpPr>
          <p:spPr>
            <a:xfrm>
              <a:off x="3595364" y="4160790"/>
              <a:ext cx="59330" cy="361197"/>
            </a:xfrm>
            <a:custGeom>
              <a:avLst/>
              <a:gdLst/>
              <a:ahLst/>
              <a:cxnLst/>
              <a:rect l="l" t="t" r="r" b="b"/>
              <a:pathLst>
                <a:path w="3343" h="20352" extrusionOk="0">
                  <a:moveTo>
                    <a:pt x="2945" y="0"/>
                  </a:moveTo>
                  <a:cubicBezTo>
                    <a:pt x="2550" y="0"/>
                    <a:pt x="1683" y="4435"/>
                    <a:pt x="842" y="10054"/>
                  </a:cubicBezTo>
                  <a:cubicBezTo>
                    <a:pt x="0" y="15685"/>
                    <a:pt x="251" y="20351"/>
                    <a:pt x="679" y="20351"/>
                  </a:cubicBezTo>
                  <a:cubicBezTo>
                    <a:pt x="1100" y="20351"/>
                    <a:pt x="1494" y="15842"/>
                    <a:pt x="2357" y="10264"/>
                  </a:cubicBezTo>
                  <a:cubicBezTo>
                    <a:pt x="3219" y="4687"/>
                    <a:pt x="3343" y="21"/>
                    <a:pt x="2948" y="1"/>
                  </a:cubicBezTo>
                  <a:cubicBezTo>
                    <a:pt x="2947" y="0"/>
                    <a:pt x="2946" y="0"/>
                    <a:pt x="2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12"/>
            <p:cNvSpPr/>
            <p:nvPr/>
          </p:nvSpPr>
          <p:spPr>
            <a:xfrm>
              <a:off x="3398367" y="4162583"/>
              <a:ext cx="245998" cy="71061"/>
            </a:xfrm>
            <a:custGeom>
              <a:avLst/>
              <a:gdLst/>
              <a:ahLst/>
              <a:cxnLst/>
              <a:rect l="l" t="t" r="r" b="b"/>
              <a:pathLst>
                <a:path w="13861" h="4004" extrusionOk="0">
                  <a:moveTo>
                    <a:pt x="394" y="0"/>
                  </a:moveTo>
                  <a:cubicBezTo>
                    <a:pt x="348" y="0"/>
                    <a:pt x="314" y="10"/>
                    <a:pt x="293" y="30"/>
                  </a:cubicBezTo>
                  <a:cubicBezTo>
                    <a:pt x="1" y="300"/>
                    <a:pt x="2446" y="2800"/>
                    <a:pt x="6536" y="3697"/>
                  </a:cubicBezTo>
                  <a:cubicBezTo>
                    <a:pt x="7539" y="3917"/>
                    <a:pt x="8493" y="4003"/>
                    <a:pt x="9360" y="4003"/>
                  </a:cubicBezTo>
                  <a:cubicBezTo>
                    <a:pt x="12025" y="4003"/>
                    <a:pt x="13860" y="3185"/>
                    <a:pt x="13743" y="2909"/>
                  </a:cubicBezTo>
                  <a:cubicBezTo>
                    <a:pt x="13634" y="2460"/>
                    <a:pt x="10550" y="2963"/>
                    <a:pt x="6861" y="2202"/>
                  </a:cubicBezTo>
                  <a:cubicBezTo>
                    <a:pt x="3444" y="1498"/>
                    <a:pt x="971" y="0"/>
                    <a:pt x="3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12"/>
            <p:cNvSpPr/>
            <p:nvPr/>
          </p:nvSpPr>
          <p:spPr>
            <a:xfrm>
              <a:off x="3831087" y="5119102"/>
              <a:ext cx="108579" cy="96475"/>
            </a:xfrm>
            <a:custGeom>
              <a:avLst/>
              <a:gdLst/>
              <a:ahLst/>
              <a:cxnLst/>
              <a:rect l="l" t="t" r="r" b="b"/>
              <a:pathLst>
                <a:path w="6118" h="5436" extrusionOk="0">
                  <a:moveTo>
                    <a:pt x="3061" y="1"/>
                  </a:moveTo>
                  <a:cubicBezTo>
                    <a:pt x="2262" y="1"/>
                    <a:pt x="1471" y="351"/>
                    <a:pt x="934" y="1024"/>
                  </a:cubicBezTo>
                  <a:cubicBezTo>
                    <a:pt x="923" y="1038"/>
                    <a:pt x="913" y="1051"/>
                    <a:pt x="901" y="1065"/>
                  </a:cubicBezTo>
                  <a:cubicBezTo>
                    <a:pt x="1" y="2240"/>
                    <a:pt x="206" y="3919"/>
                    <a:pt x="1363" y="4842"/>
                  </a:cubicBezTo>
                  <a:cubicBezTo>
                    <a:pt x="1864" y="5241"/>
                    <a:pt x="2462" y="5435"/>
                    <a:pt x="3057" y="5435"/>
                  </a:cubicBezTo>
                  <a:cubicBezTo>
                    <a:pt x="3855" y="5435"/>
                    <a:pt x="4645" y="5085"/>
                    <a:pt x="5182" y="4413"/>
                  </a:cubicBezTo>
                  <a:cubicBezTo>
                    <a:pt x="6117" y="3240"/>
                    <a:pt x="5926" y="1531"/>
                    <a:pt x="4753" y="594"/>
                  </a:cubicBezTo>
                  <a:cubicBezTo>
                    <a:pt x="4252" y="195"/>
                    <a:pt x="3654" y="1"/>
                    <a:pt x="30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12"/>
            <p:cNvSpPr/>
            <p:nvPr/>
          </p:nvSpPr>
          <p:spPr>
            <a:xfrm>
              <a:off x="3760398" y="4984256"/>
              <a:ext cx="91151" cy="205605"/>
            </a:xfrm>
            <a:custGeom>
              <a:avLst/>
              <a:gdLst/>
              <a:ahLst/>
              <a:cxnLst/>
              <a:rect l="l" t="t" r="r" b="b"/>
              <a:pathLst>
                <a:path w="5136" h="11585" extrusionOk="0">
                  <a:moveTo>
                    <a:pt x="237" y="1"/>
                  </a:moveTo>
                  <a:cubicBezTo>
                    <a:pt x="233" y="1"/>
                    <a:pt x="229" y="2"/>
                    <a:pt x="225" y="3"/>
                  </a:cubicBezTo>
                  <a:cubicBezTo>
                    <a:pt x="0" y="84"/>
                    <a:pt x="829" y="2794"/>
                    <a:pt x="2262" y="5932"/>
                  </a:cubicBezTo>
                  <a:cubicBezTo>
                    <a:pt x="3682" y="9041"/>
                    <a:pt x="4616" y="11585"/>
                    <a:pt x="4877" y="11585"/>
                  </a:cubicBezTo>
                  <a:cubicBezTo>
                    <a:pt x="4880" y="11585"/>
                    <a:pt x="4882" y="11585"/>
                    <a:pt x="4884" y="11584"/>
                  </a:cubicBezTo>
                  <a:cubicBezTo>
                    <a:pt x="5135" y="11516"/>
                    <a:pt x="4525" y="8725"/>
                    <a:pt x="3105" y="5559"/>
                  </a:cubicBezTo>
                  <a:cubicBezTo>
                    <a:pt x="1708" y="2445"/>
                    <a:pt x="489" y="1"/>
                    <a:pt x="2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12"/>
            <p:cNvSpPr/>
            <p:nvPr/>
          </p:nvSpPr>
          <p:spPr>
            <a:xfrm>
              <a:off x="3636964" y="4986954"/>
              <a:ext cx="133337" cy="88383"/>
            </a:xfrm>
            <a:custGeom>
              <a:avLst/>
              <a:gdLst/>
              <a:ahLst/>
              <a:cxnLst/>
              <a:rect l="l" t="t" r="r" b="b"/>
              <a:pathLst>
                <a:path w="7513" h="4980" extrusionOk="0">
                  <a:moveTo>
                    <a:pt x="7338" y="0"/>
                  </a:moveTo>
                  <a:cubicBezTo>
                    <a:pt x="7222" y="0"/>
                    <a:pt x="7031" y="464"/>
                    <a:pt x="6527" y="1061"/>
                  </a:cubicBezTo>
                  <a:cubicBezTo>
                    <a:pt x="5863" y="1842"/>
                    <a:pt x="5066" y="2501"/>
                    <a:pt x="4171" y="3003"/>
                  </a:cubicBezTo>
                  <a:cubicBezTo>
                    <a:pt x="2058" y="4232"/>
                    <a:pt x="0" y="4559"/>
                    <a:pt x="47" y="4850"/>
                  </a:cubicBezTo>
                  <a:cubicBezTo>
                    <a:pt x="47" y="4921"/>
                    <a:pt x="283" y="4979"/>
                    <a:pt x="684" y="4979"/>
                  </a:cubicBezTo>
                  <a:cubicBezTo>
                    <a:pt x="1514" y="4979"/>
                    <a:pt x="3049" y="4728"/>
                    <a:pt x="4639" y="3811"/>
                  </a:cubicBezTo>
                  <a:cubicBezTo>
                    <a:pt x="5659" y="3252"/>
                    <a:pt x="6506" y="2422"/>
                    <a:pt x="7084" y="1413"/>
                  </a:cubicBezTo>
                  <a:cubicBezTo>
                    <a:pt x="7512" y="611"/>
                    <a:pt x="7459" y="13"/>
                    <a:pt x="7342" y="0"/>
                  </a:cubicBezTo>
                  <a:cubicBezTo>
                    <a:pt x="7341" y="0"/>
                    <a:pt x="7339" y="0"/>
                    <a:pt x="73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12"/>
            <p:cNvSpPr/>
            <p:nvPr/>
          </p:nvSpPr>
          <p:spPr>
            <a:xfrm>
              <a:off x="3704511" y="5207839"/>
              <a:ext cx="108579" cy="96458"/>
            </a:xfrm>
            <a:custGeom>
              <a:avLst/>
              <a:gdLst/>
              <a:ahLst/>
              <a:cxnLst/>
              <a:rect l="l" t="t" r="r" b="b"/>
              <a:pathLst>
                <a:path w="6118" h="5435" extrusionOk="0">
                  <a:moveTo>
                    <a:pt x="3059" y="1"/>
                  </a:moveTo>
                  <a:cubicBezTo>
                    <a:pt x="2261" y="1"/>
                    <a:pt x="1470" y="351"/>
                    <a:pt x="933" y="1023"/>
                  </a:cubicBezTo>
                  <a:cubicBezTo>
                    <a:pt x="923" y="1037"/>
                    <a:pt x="912" y="1051"/>
                    <a:pt x="901" y="1065"/>
                  </a:cubicBezTo>
                  <a:cubicBezTo>
                    <a:pt x="1" y="2240"/>
                    <a:pt x="206" y="3918"/>
                    <a:pt x="1362" y="4841"/>
                  </a:cubicBezTo>
                  <a:cubicBezTo>
                    <a:pt x="1863" y="5241"/>
                    <a:pt x="2461" y="5435"/>
                    <a:pt x="3056" y="5435"/>
                  </a:cubicBezTo>
                  <a:cubicBezTo>
                    <a:pt x="3854" y="5435"/>
                    <a:pt x="4645" y="5085"/>
                    <a:pt x="5182" y="4412"/>
                  </a:cubicBezTo>
                  <a:cubicBezTo>
                    <a:pt x="6117" y="3239"/>
                    <a:pt x="5926" y="1530"/>
                    <a:pt x="4753" y="594"/>
                  </a:cubicBezTo>
                  <a:cubicBezTo>
                    <a:pt x="4252" y="195"/>
                    <a:pt x="3654" y="1"/>
                    <a:pt x="3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12"/>
            <p:cNvSpPr/>
            <p:nvPr/>
          </p:nvSpPr>
          <p:spPr>
            <a:xfrm>
              <a:off x="3633823" y="5072994"/>
              <a:ext cx="91151" cy="205481"/>
            </a:xfrm>
            <a:custGeom>
              <a:avLst/>
              <a:gdLst/>
              <a:ahLst/>
              <a:cxnLst/>
              <a:rect l="l" t="t" r="r" b="b"/>
              <a:pathLst>
                <a:path w="5136" h="11578" extrusionOk="0">
                  <a:moveTo>
                    <a:pt x="236" y="0"/>
                  </a:moveTo>
                  <a:cubicBezTo>
                    <a:pt x="232" y="0"/>
                    <a:pt x="228" y="1"/>
                    <a:pt x="224" y="2"/>
                  </a:cubicBezTo>
                  <a:cubicBezTo>
                    <a:pt x="0" y="83"/>
                    <a:pt x="829" y="2793"/>
                    <a:pt x="2262" y="5933"/>
                  </a:cubicBezTo>
                  <a:cubicBezTo>
                    <a:pt x="3677" y="9030"/>
                    <a:pt x="4608" y="11578"/>
                    <a:pt x="4874" y="11578"/>
                  </a:cubicBezTo>
                  <a:cubicBezTo>
                    <a:pt x="4878" y="11578"/>
                    <a:pt x="4881" y="11578"/>
                    <a:pt x="4884" y="11577"/>
                  </a:cubicBezTo>
                  <a:cubicBezTo>
                    <a:pt x="5135" y="11516"/>
                    <a:pt x="4524" y="8724"/>
                    <a:pt x="3104" y="5558"/>
                  </a:cubicBezTo>
                  <a:cubicBezTo>
                    <a:pt x="1708" y="2444"/>
                    <a:pt x="489" y="0"/>
                    <a:pt x="2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12"/>
            <p:cNvSpPr/>
            <p:nvPr/>
          </p:nvSpPr>
          <p:spPr>
            <a:xfrm>
              <a:off x="3649494" y="5034109"/>
              <a:ext cx="135751" cy="72729"/>
            </a:xfrm>
            <a:custGeom>
              <a:avLst/>
              <a:gdLst/>
              <a:ahLst/>
              <a:cxnLst/>
              <a:rect l="l" t="t" r="r" b="b"/>
              <a:pathLst>
                <a:path w="7649" h="4098" extrusionOk="0">
                  <a:moveTo>
                    <a:pt x="7403" y="1"/>
                  </a:moveTo>
                  <a:cubicBezTo>
                    <a:pt x="7122" y="1"/>
                    <a:pt x="5896" y="1350"/>
                    <a:pt x="3933" y="2356"/>
                  </a:cubicBezTo>
                  <a:cubicBezTo>
                    <a:pt x="1895" y="3403"/>
                    <a:pt x="1" y="3626"/>
                    <a:pt x="7" y="3899"/>
                  </a:cubicBezTo>
                  <a:cubicBezTo>
                    <a:pt x="7" y="3999"/>
                    <a:pt x="360" y="4098"/>
                    <a:pt x="931" y="4098"/>
                  </a:cubicBezTo>
                  <a:cubicBezTo>
                    <a:pt x="1755" y="4098"/>
                    <a:pt x="3035" y="3892"/>
                    <a:pt x="4368" y="3186"/>
                  </a:cubicBezTo>
                  <a:cubicBezTo>
                    <a:pt x="6624" y="1990"/>
                    <a:pt x="7648" y="115"/>
                    <a:pt x="7432" y="7"/>
                  </a:cubicBezTo>
                  <a:cubicBezTo>
                    <a:pt x="7424" y="3"/>
                    <a:pt x="7414" y="1"/>
                    <a:pt x="74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12"/>
            <p:cNvSpPr/>
            <p:nvPr/>
          </p:nvSpPr>
          <p:spPr>
            <a:xfrm>
              <a:off x="3742438" y="4610884"/>
              <a:ext cx="128474" cy="112856"/>
            </a:xfrm>
            <a:custGeom>
              <a:avLst/>
              <a:gdLst/>
              <a:ahLst/>
              <a:cxnLst/>
              <a:rect l="l" t="t" r="r" b="b"/>
              <a:pathLst>
                <a:path w="7239" h="6359" extrusionOk="0">
                  <a:moveTo>
                    <a:pt x="3615" y="1"/>
                  </a:moveTo>
                  <a:cubicBezTo>
                    <a:pt x="3010" y="1"/>
                    <a:pt x="2398" y="173"/>
                    <a:pt x="1856" y="534"/>
                  </a:cubicBezTo>
                  <a:cubicBezTo>
                    <a:pt x="395" y="1507"/>
                    <a:pt x="0" y="3480"/>
                    <a:pt x="972" y="4942"/>
                  </a:cubicBezTo>
                  <a:cubicBezTo>
                    <a:pt x="1585" y="5861"/>
                    <a:pt x="2593" y="6359"/>
                    <a:pt x="3621" y="6359"/>
                  </a:cubicBezTo>
                  <a:cubicBezTo>
                    <a:pt x="4226" y="6359"/>
                    <a:pt x="4839" y="6186"/>
                    <a:pt x="5381" y="5825"/>
                  </a:cubicBezTo>
                  <a:lnTo>
                    <a:pt x="5392" y="5817"/>
                  </a:lnTo>
                  <a:cubicBezTo>
                    <a:pt x="6848" y="4843"/>
                    <a:pt x="7238" y="2873"/>
                    <a:pt x="6264" y="1417"/>
                  </a:cubicBezTo>
                  <a:cubicBezTo>
                    <a:pt x="5651" y="498"/>
                    <a:pt x="4643" y="1"/>
                    <a:pt x="3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12"/>
            <p:cNvSpPr/>
            <p:nvPr/>
          </p:nvSpPr>
          <p:spPr>
            <a:xfrm>
              <a:off x="3845764" y="4461912"/>
              <a:ext cx="122280" cy="235137"/>
            </a:xfrm>
            <a:custGeom>
              <a:avLst/>
              <a:gdLst/>
              <a:ahLst/>
              <a:cxnLst/>
              <a:rect l="l" t="t" r="r" b="b"/>
              <a:pathLst>
                <a:path w="6890" h="13249" extrusionOk="0">
                  <a:moveTo>
                    <a:pt x="6718" y="1"/>
                  </a:moveTo>
                  <a:cubicBezTo>
                    <a:pt x="6524" y="1"/>
                    <a:pt x="4935" y="2829"/>
                    <a:pt x="3002" y="6393"/>
                  </a:cubicBezTo>
                  <a:cubicBezTo>
                    <a:pt x="1047" y="10001"/>
                    <a:pt x="0" y="13187"/>
                    <a:pt x="184" y="13247"/>
                  </a:cubicBezTo>
                  <a:cubicBezTo>
                    <a:pt x="186" y="13248"/>
                    <a:pt x="188" y="13248"/>
                    <a:pt x="190" y="13248"/>
                  </a:cubicBezTo>
                  <a:cubicBezTo>
                    <a:pt x="396" y="13248"/>
                    <a:pt x="1699" y="10267"/>
                    <a:pt x="3627" y="6728"/>
                  </a:cubicBezTo>
                  <a:cubicBezTo>
                    <a:pt x="5577" y="3147"/>
                    <a:pt x="6889" y="69"/>
                    <a:pt x="6725" y="2"/>
                  </a:cubicBezTo>
                  <a:cubicBezTo>
                    <a:pt x="6723" y="1"/>
                    <a:pt x="6721" y="1"/>
                    <a:pt x="67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12"/>
            <p:cNvSpPr/>
            <p:nvPr/>
          </p:nvSpPr>
          <p:spPr>
            <a:xfrm>
              <a:off x="3958833" y="4464876"/>
              <a:ext cx="116654" cy="53207"/>
            </a:xfrm>
            <a:custGeom>
              <a:avLst/>
              <a:gdLst/>
              <a:ahLst/>
              <a:cxnLst/>
              <a:rect l="l" t="t" r="r" b="b"/>
              <a:pathLst>
                <a:path w="6573" h="2998" extrusionOk="0">
                  <a:moveTo>
                    <a:pt x="198" y="1"/>
                  </a:moveTo>
                  <a:cubicBezTo>
                    <a:pt x="190" y="1"/>
                    <a:pt x="183" y="2"/>
                    <a:pt x="177" y="5"/>
                  </a:cubicBezTo>
                  <a:cubicBezTo>
                    <a:pt x="0" y="86"/>
                    <a:pt x="951" y="1595"/>
                    <a:pt x="2894" y="2450"/>
                  </a:cubicBezTo>
                  <a:cubicBezTo>
                    <a:pt x="3846" y="2870"/>
                    <a:pt x="4754" y="2997"/>
                    <a:pt x="5426" y="2997"/>
                  </a:cubicBezTo>
                  <a:cubicBezTo>
                    <a:pt x="6127" y="2997"/>
                    <a:pt x="6573" y="2859"/>
                    <a:pt x="6549" y="2769"/>
                  </a:cubicBezTo>
                  <a:cubicBezTo>
                    <a:pt x="6549" y="2566"/>
                    <a:pt x="4954" y="2566"/>
                    <a:pt x="3187" y="1811"/>
                  </a:cubicBezTo>
                  <a:cubicBezTo>
                    <a:pt x="1481" y="1083"/>
                    <a:pt x="428" y="1"/>
                    <a:pt x="1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12"/>
            <p:cNvSpPr/>
            <p:nvPr/>
          </p:nvSpPr>
          <p:spPr>
            <a:xfrm>
              <a:off x="3937483" y="4510008"/>
              <a:ext cx="107159" cy="58159"/>
            </a:xfrm>
            <a:custGeom>
              <a:avLst/>
              <a:gdLst/>
              <a:ahLst/>
              <a:cxnLst/>
              <a:rect l="l" t="t" r="r" b="b"/>
              <a:pathLst>
                <a:path w="6038" h="3277" extrusionOk="0">
                  <a:moveTo>
                    <a:pt x="195" y="1"/>
                  </a:moveTo>
                  <a:cubicBezTo>
                    <a:pt x="191" y="1"/>
                    <a:pt x="187" y="1"/>
                    <a:pt x="184" y="2"/>
                  </a:cubicBezTo>
                  <a:cubicBezTo>
                    <a:pt x="0" y="49"/>
                    <a:pt x="653" y="1693"/>
                    <a:pt x="2494" y="2664"/>
                  </a:cubicBezTo>
                  <a:cubicBezTo>
                    <a:pt x="3387" y="3136"/>
                    <a:pt x="4256" y="3276"/>
                    <a:pt x="4906" y="3276"/>
                  </a:cubicBezTo>
                  <a:cubicBezTo>
                    <a:pt x="5595" y="3276"/>
                    <a:pt x="6037" y="3119"/>
                    <a:pt x="5999" y="3032"/>
                  </a:cubicBezTo>
                  <a:cubicBezTo>
                    <a:pt x="5985" y="2834"/>
                    <a:pt x="4451" y="2862"/>
                    <a:pt x="2820" y="2040"/>
                  </a:cubicBezTo>
                  <a:cubicBezTo>
                    <a:pt x="1219" y="1233"/>
                    <a:pt x="398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50" name="Google Shape;1150;p12"/>
            <p:cNvGrpSpPr/>
            <p:nvPr/>
          </p:nvGrpSpPr>
          <p:grpSpPr>
            <a:xfrm>
              <a:off x="2824431" y="3540373"/>
              <a:ext cx="438896" cy="348526"/>
              <a:chOff x="2824431" y="3540373"/>
              <a:chExt cx="438896" cy="348526"/>
            </a:xfrm>
          </p:grpSpPr>
          <p:sp>
            <p:nvSpPr>
              <p:cNvPr id="1151" name="Google Shape;1151;p12"/>
              <p:cNvSpPr/>
              <p:nvPr/>
            </p:nvSpPr>
            <p:spPr>
              <a:xfrm>
                <a:off x="3143531" y="3779858"/>
                <a:ext cx="119796" cy="109041"/>
              </a:xfrm>
              <a:custGeom>
                <a:avLst/>
                <a:gdLst/>
                <a:ahLst/>
                <a:cxnLst/>
                <a:rect l="l" t="t" r="r" b="b"/>
                <a:pathLst>
                  <a:path w="6750" h="6144" extrusionOk="0">
                    <a:moveTo>
                      <a:pt x="3377" y="0"/>
                    </a:moveTo>
                    <a:cubicBezTo>
                      <a:pt x="3149" y="0"/>
                      <a:pt x="2916" y="26"/>
                      <a:pt x="2684" y="80"/>
                    </a:cubicBezTo>
                    <a:lnTo>
                      <a:pt x="2679" y="81"/>
                    </a:lnTo>
                    <a:cubicBezTo>
                      <a:pt x="1028" y="466"/>
                      <a:pt x="1" y="2116"/>
                      <a:pt x="384" y="3767"/>
                    </a:cubicBezTo>
                    <a:cubicBezTo>
                      <a:pt x="714" y="5185"/>
                      <a:pt x="1977" y="6143"/>
                      <a:pt x="3373" y="6143"/>
                    </a:cubicBezTo>
                    <a:cubicBezTo>
                      <a:pt x="3603" y="6143"/>
                      <a:pt x="3837" y="6117"/>
                      <a:pt x="4070" y="6063"/>
                    </a:cubicBezTo>
                    <a:cubicBezTo>
                      <a:pt x="5721" y="5678"/>
                      <a:pt x="6750" y="4028"/>
                      <a:pt x="6365" y="2376"/>
                    </a:cubicBezTo>
                    <a:cubicBezTo>
                      <a:pt x="6036" y="958"/>
                      <a:pt x="4773" y="0"/>
                      <a:pt x="33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12"/>
              <p:cNvSpPr/>
              <p:nvPr/>
            </p:nvSpPr>
            <p:spPr>
              <a:xfrm>
                <a:off x="3069612" y="3621621"/>
                <a:ext cx="177244" cy="184645"/>
              </a:xfrm>
              <a:custGeom>
                <a:avLst/>
                <a:gdLst/>
                <a:ahLst/>
                <a:cxnLst/>
                <a:rect l="l" t="t" r="r" b="b"/>
                <a:pathLst>
                  <a:path w="9987" h="10404" extrusionOk="0">
                    <a:moveTo>
                      <a:pt x="126" y="0"/>
                    </a:moveTo>
                    <a:cubicBezTo>
                      <a:pt x="123" y="0"/>
                      <a:pt x="119" y="1"/>
                      <a:pt x="117" y="3"/>
                    </a:cubicBezTo>
                    <a:cubicBezTo>
                      <a:pt x="1" y="91"/>
                      <a:pt x="2046" y="2529"/>
                      <a:pt x="4634" y="5526"/>
                    </a:cubicBezTo>
                    <a:cubicBezTo>
                      <a:pt x="7132" y="8417"/>
                      <a:pt x="9574" y="10404"/>
                      <a:pt x="9844" y="10404"/>
                    </a:cubicBezTo>
                    <a:cubicBezTo>
                      <a:pt x="9854" y="10404"/>
                      <a:pt x="9861" y="10401"/>
                      <a:pt x="9865" y="10396"/>
                    </a:cubicBezTo>
                    <a:cubicBezTo>
                      <a:pt x="9987" y="10260"/>
                      <a:pt x="7705" y="8052"/>
                      <a:pt x="5137" y="5077"/>
                    </a:cubicBezTo>
                    <a:cubicBezTo>
                      <a:pt x="2619" y="2159"/>
                      <a:pt x="323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12"/>
              <p:cNvSpPr/>
              <p:nvPr/>
            </p:nvSpPr>
            <p:spPr>
              <a:xfrm>
                <a:off x="3072754" y="3540373"/>
                <a:ext cx="86342" cy="86377"/>
              </a:xfrm>
              <a:custGeom>
                <a:avLst/>
                <a:gdLst/>
                <a:ahLst/>
                <a:cxnLst/>
                <a:rect l="l" t="t" r="r" b="b"/>
                <a:pathLst>
                  <a:path w="4865" h="4867" extrusionOk="0">
                    <a:moveTo>
                      <a:pt x="4676" y="1"/>
                    </a:moveTo>
                    <a:cubicBezTo>
                      <a:pt x="4476" y="1"/>
                      <a:pt x="3935" y="1402"/>
                      <a:pt x="2671" y="2720"/>
                    </a:cubicBezTo>
                    <a:cubicBezTo>
                      <a:pt x="1380" y="4065"/>
                      <a:pt x="1" y="4649"/>
                      <a:pt x="21" y="4825"/>
                    </a:cubicBezTo>
                    <a:cubicBezTo>
                      <a:pt x="24" y="4852"/>
                      <a:pt x="67" y="4867"/>
                      <a:pt x="142" y="4867"/>
                    </a:cubicBezTo>
                    <a:cubicBezTo>
                      <a:pt x="554" y="4867"/>
                      <a:pt x="1947" y="4423"/>
                      <a:pt x="3159" y="3189"/>
                    </a:cubicBezTo>
                    <a:cubicBezTo>
                      <a:pt x="4593" y="1728"/>
                      <a:pt x="4864" y="3"/>
                      <a:pt x="4688" y="3"/>
                    </a:cubicBezTo>
                    <a:cubicBezTo>
                      <a:pt x="4685" y="1"/>
                      <a:pt x="4681" y="1"/>
                      <a:pt x="46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12"/>
              <p:cNvSpPr/>
              <p:nvPr/>
            </p:nvSpPr>
            <p:spPr>
              <a:xfrm>
                <a:off x="3107024" y="3584972"/>
                <a:ext cx="86803" cy="76421"/>
              </a:xfrm>
              <a:custGeom>
                <a:avLst/>
                <a:gdLst/>
                <a:ahLst/>
                <a:cxnLst/>
                <a:rect l="l" t="t" r="r" b="b"/>
                <a:pathLst>
                  <a:path w="4891" h="4306" extrusionOk="0">
                    <a:moveTo>
                      <a:pt x="4702" y="1"/>
                    </a:moveTo>
                    <a:cubicBezTo>
                      <a:pt x="4503" y="1"/>
                      <a:pt x="3976" y="1370"/>
                      <a:pt x="2723" y="2544"/>
                    </a:cubicBezTo>
                    <a:cubicBezTo>
                      <a:pt x="1446" y="3738"/>
                      <a:pt x="27" y="4051"/>
                      <a:pt x="6" y="4228"/>
                    </a:cubicBezTo>
                    <a:cubicBezTo>
                      <a:pt x="1" y="4273"/>
                      <a:pt x="108" y="4305"/>
                      <a:pt x="295" y="4305"/>
                    </a:cubicBezTo>
                    <a:cubicBezTo>
                      <a:pt x="838" y="4305"/>
                      <a:pt x="2060" y="4036"/>
                      <a:pt x="3192" y="3046"/>
                    </a:cubicBezTo>
                    <a:cubicBezTo>
                      <a:pt x="4713" y="1714"/>
                      <a:pt x="4890" y="2"/>
                      <a:pt x="4713" y="2"/>
                    </a:cubicBezTo>
                    <a:cubicBezTo>
                      <a:pt x="4710" y="1"/>
                      <a:pt x="4706" y="1"/>
                      <a:pt x="47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12"/>
              <p:cNvSpPr/>
              <p:nvPr/>
            </p:nvSpPr>
            <p:spPr>
              <a:xfrm>
                <a:off x="2824431" y="3768606"/>
                <a:ext cx="62205" cy="62240"/>
              </a:xfrm>
              <a:custGeom>
                <a:avLst/>
                <a:gdLst/>
                <a:ahLst/>
                <a:cxnLst/>
                <a:rect l="l" t="t" r="r" b="b"/>
                <a:pathLst>
                  <a:path w="3505" h="3507" extrusionOk="0">
                    <a:moveTo>
                      <a:pt x="1753" y="1"/>
                    </a:moveTo>
                    <a:cubicBezTo>
                      <a:pt x="784" y="1"/>
                      <a:pt x="0" y="786"/>
                      <a:pt x="0" y="1753"/>
                    </a:cubicBezTo>
                    <a:cubicBezTo>
                      <a:pt x="0" y="2721"/>
                      <a:pt x="784" y="3506"/>
                      <a:pt x="1753" y="3506"/>
                    </a:cubicBezTo>
                    <a:cubicBezTo>
                      <a:pt x="2721" y="3506"/>
                      <a:pt x="3505" y="2721"/>
                      <a:pt x="3505" y="1753"/>
                    </a:cubicBezTo>
                    <a:cubicBezTo>
                      <a:pt x="3505" y="786"/>
                      <a:pt x="2721" y="1"/>
                      <a:pt x="17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12"/>
              <p:cNvSpPr/>
              <p:nvPr/>
            </p:nvSpPr>
            <p:spPr>
              <a:xfrm>
                <a:off x="2867451" y="3657595"/>
                <a:ext cx="19434" cy="143737"/>
              </a:xfrm>
              <a:custGeom>
                <a:avLst/>
                <a:gdLst/>
                <a:ahLst/>
                <a:cxnLst/>
                <a:rect l="l" t="t" r="r" b="b"/>
                <a:pathLst>
                  <a:path w="1095" h="8099" extrusionOk="0">
                    <a:moveTo>
                      <a:pt x="158" y="0"/>
                    </a:moveTo>
                    <a:cubicBezTo>
                      <a:pt x="0" y="0"/>
                      <a:pt x="29" y="1813"/>
                      <a:pt x="158" y="4076"/>
                    </a:cubicBezTo>
                    <a:cubicBezTo>
                      <a:pt x="285" y="6313"/>
                      <a:pt x="759" y="8098"/>
                      <a:pt x="926" y="8098"/>
                    </a:cubicBezTo>
                    <a:cubicBezTo>
                      <a:pt x="928" y="8098"/>
                      <a:pt x="929" y="8098"/>
                      <a:pt x="931" y="8097"/>
                    </a:cubicBezTo>
                    <a:cubicBezTo>
                      <a:pt x="1094" y="8050"/>
                      <a:pt x="884" y="6269"/>
                      <a:pt x="762" y="4035"/>
                    </a:cubicBezTo>
                    <a:cubicBezTo>
                      <a:pt x="639" y="1800"/>
                      <a:pt x="314" y="0"/>
                      <a:pt x="1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12"/>
              <p:cNvSpPr/>
              <p:nvPr/>
            </p:nvSpPr>
            <p:spPr>
              <a:xfrm>
                <a:off x="2868196" y="3659334"/>
                <a:ext cx="103024" cy="25485"/>
              </a:xfrm>
              <a:custGeom>
                <a:avLst/>
                <a:gdLst/>
                <a:ahLst/>
                <a:cxnLst/>
                <a:rect l="l" t="t" r="r" b="b"/>
                <a:pathLst>
                  <a:path w="5805" h="1436" extrusionOk="0">
                    <a:moveTo>
                      <a:pt x="88" y="1"/>
                    </a:moveTo>
                    <a:cubicBezTo>
                      <a:pt x="77" y="1"/>
                      <a:pt x="68" y="4"/>
                      <a:pt x="61" y="10"/>
                    </a:cubicBezTo>
                    <a:cubicBezTo>
                      <a:pt x="0" y="72"/>
                      <a:pt x="150" y="418"/>
                      <a:pt x="638" y="751"/>
                    </a:cubicBezTo>
                    <a:cubicBezTo>
                      <a:pt x="1271" y="1172"/>
                      <a:pt x="2011" y="1407"/>
                      <a:pt x="2771" y="1430"/>
                    </a:cubicBezTo>
                    <a:cubicBezTo>
                      <a:pt x="2858" y="1434"/>
                      <a:pt x="2944" y="1435"/>
                      <a:pt x="3028" y="1435"/>
                    </a:cubicBezTo>
                    <a:cubicBezTo>
                      <a:pt x="4665" y="1435"/>
                      <a:pt x="5804" y="772"/>
                      <a:pt x="5740" y="649"/>
                    </a:cubicBezTo>
                    <a:cubicBezTo>
                      <a:pt x="5730" y="620"/>
                      <a:pt x="5683" y="609"/>
                      <a:pt x="5605" y="609"/>
                    </a:cubicBezTo>
                    <a:cubicBezTo>
                      <a:pt x="5277" y="609"/>
                      <a:pt x="4398" y="815"/>
                      <a:pt x="3311" y="815"/>
                    </a:cubicBezTo>
                    <a:cubicBezTo>
                      <a:pt x="3145" y="815"/>
                      <a:pt x="2973" y="810"/>
                      <a:pt x="2798" y="799"/>
                    </a:cubicBezTo>
                    <a:cubicBezTo>
                      <a:pt x="2128" y="775"/>
                      <a:pt x="1469" y="632"/>
                      <a:pt x="849" y="378"/>
                    </a:cubicBezTo>
                    <a:cubicBezTo>
                      <a:pt x="426" y="202"/>
                      <a:pt x="181" y="1"/>
                      <a:pt x="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12"/>
              <p:cNvSpPr/>
              <p:nvPr/>
            </p:nvSpPr>
            <p:spPr>
              <a:xfrm>
                <a:off x="2924349" y="3781881"/>
                <a:ext cx="62240" cy="62223"/>
              </a:xfrm>
              <a:custGeom>
                <a:avLst/>
                <a:gdLst/>
                <a:ahLst/>
                <a:cxnLst/>
                <a:rect l="l" t="t" r="r" b="b"/>
                <a:pathLst>
                  <a:path w="3507" h="3506" extrusionOk="0">
                    <a:moveTo>
                      <a:pt x="1753" y="0"/>
                    </a:moveTo>
                    <a:cubicBezTo>
                      <a:pt x="786" y="0"/>
                      <a:pt x="1" y="785"/>
                      <a:pt x="1" y="1753"/>
                    </a:cubicBezTo>
                    <a:cubicBezTo>
                      <a:pt x="1" y="2721"/>
                      <a:pt x="786" y="3506"/>
                      <a:pt x="1753" y="3506"/>
                    </a:cubicBezTo>
                    <a:cubicBezTo>
                      <a:pt x="2721" y="3506"/>
                      <a:pt x="3506" y="2721"/>
                      <a:pt x="3506" y="1753"/>
                    </a:cubicBezTo>
                    <a:cubicBezTo>
                      <a:pt x="3506" y="785"/>
                      <a:pt x="2721" y="0"/>
                      <a:pt x="17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12"/>
              <p:cNvSpPr/>
              <p:nvPr/>
            </p:nvSpPr>
            <p:spPr>
              <a:xfrm>
                <a:off x="2967280" y="3670977"/>
                <a:ext cx="19540" cy="143595"/>
              </a:xfrm>
              <a:custGeom>
                <a:avLst/>
                <a:gdLst/>
                <a:ahLst/>
                <a:cxnLst/>
                <a:rect l="l" t="t" r="r" b="b"/>
                <a:pathLst>
                  <a:path w="1101" h="8091" extrusionOk="0">
                    <a:moveTo>
                      <a:pt x="157" y="0"/>
                    </a:moveTo>
                    <a:cubicBezTo>
                      <a:pt x="1" y="0"/>
                      <a:pt x="54" y="1814"/>
                      <a:pt x="156" y="4075"/>
                    </a:cubicBezTo>
                    <a:cubicBezTo>
                      <a:pt x="258" y="6313"/>
                      <a:pt x="763" y="8090"/>
                      <a:pt x="932" y="8090"/>
                    </a:cubicBezTo>
                    <a:cubicBezTo>
                      <a:pt x="934" y="8090"/>
                      <a:pt x="936" y="8090"/>
                      <a:pt x="938" y="8090"/>
                    </a:cubicBezTo>
                    <a:cubicBezTo>
                      <a:pt x="1101" y="8057"/>
                      <a:pt x="890" y="6283"/>
                      <a:pt x="768" y="4041"/>
                    </a:cubicBezTo>
                    <a:cubicBezTo>
                      <a:pt x="646" y="1800"/>
                      <a:pt x="312" y="0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12"/>
              <p:cNvSpPr/>
              <p:nvPr/>
            </p:nvSpPr>
            <p:spPr>
              <a:xfrm>
                <a:off x="2874443" y="3691156"/>
                <a:ext cx="100078" cy="16718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942" extrusionOk="0">
                    <a:moveTo>
                      <a:pt x="199" y="0"/>
                    </a:moveTo>
                    <a:cubicBezTo>
                      <a:pt x="154" y="0"/>
                      <a:pt x="123" y="7"/>
                      <a:pt x="109" y="24"/>
                    </a:cubicBezTo>
                    <a:cubicBezTo>
                      <a:pt x="1" y="154"/>
                      <a:pt x="1183" y="928"/>
                      <a:pt x="2826" y="941"/>
                    </a:cubicBezTo>
                    <a:cubicBezTo>
                      <a:pt x="2841" y="941"/>
                      <a:pt x="2855" y="941"/>
                      <a:pt x="2869" y="941"/>
                    </a:cubicBezTo>
                    <a:cubicBezTo>
                      <a:pt x="4491" y="941"/>
                      <a:pt x="5638" y="173"/>
                      <a:pt x="5543" y="44"/>
                    </a:cubicBezTo>
                    <a:cubicBezTo>
                      <a:pt x="5527" y="21"/>
                      <a:pt x="5489" y="12"/>
                      <a:pt x="5431" y="12"/>
                    </a:cubicBezTo>
                    <a:cubicBezTo>
                      <a:pt x="5094" y="12"/>
                      <a:pt x="4089" y="337"/>
                      <a:pt x="2826" y="337"/>
                    </a:cubicBezTo>
                    <a:cubicBezTo>
                      <a:pt x="1535" y="337"/>
                      <a:pt x="512" y="0"/>
                      <a:pt x="1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600"/>
                                        <p:tgtEl>
                                          <p:spTgt spid="10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600"/>
                                        <p:tgtEl>
                                          <p:spTgt spid="10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13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b="1" dirty="0">
                <a:solidFill>
                  <a:schemeClr val="bg1"/>
                </a:solidFill>
              </a:rPr>
              <a:t>F</a:t>
            </a:r>
            <a:r>
              <a:rPr lang="en" b="1" dirty="0">
                <a:solidFill>
                  <a:schemeClr val="bg1"/>
                </a:solidFill>
              </a:rPr>
              <a:t>ind yourself a hauskeepr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1167" name="Google Shape;1167;p13"/>
          <p:cNvSpPr txBox="1">
            <a:spLocks noGrp="1"/>
          </p:cNvSpPr>
          <p:nvPr>
            <p:ph type="subTitle" idx="1"/>
          </p:nvPr>
        </p:nvSpPr>
        <p:spPr>
          <a:xfrm>
            <a:off x="2287350" y="1309625"/>
            <a:ext cx="4569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Blah blah blah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sp>
        <p:nvSpPr>
          <p:cNvPr id="1168" name="Google Shape;1168;p13"/>
          <p:cNvSpPr txBox="1">
            <a:spLocks noGrp="1"/>
          </p:cNvSpPr>
          <p:nvPr>
            <p:ph type="body" idx="2"/>
          </p:nvPr>
        </p:nvSpPr>
        <p:spPr>
          <a:xfrm>
            <a:off x="4845225" y="2552300"/>
            <a:ext cx="3434400" cy="33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blah</a:t>
            </a:r>
            <a:endParaRPr dirty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B</a:t>
            </a:r>
            <a:r>
              <a:rPr lang="en" dirty="0"/>
              <a:t>lah blah blah</a:t>
            </a:r>
            <a:endParaRPr dirty="0"/>
          </a:p>
        </p:txBody>
      </p:sp>
      <p:grpSp>
        <p:nvGrpSpPr>
          <p:cNvPr id="1169" name="Google Shape;1169;p13"/>
          <p:cNvGrpSpPr/>
          <p:nvPr/>
        </p:nvGrpSpPr>
        <p:grpSpPr>
          <a:xfrm>
            <a:off x="2287356" y="2572510"/>
            <a:ext cx="2278959" cy="3319685"/>
            <a:chOff x="2007950" y="238125"/>
            <a:chExt cx="3596275" cy="5238575"/>
          </a:xfrm>
        </p:grpSpPr>
        <p:sp>
          <p:nvSpPr>
            <p:cNvPr id="1170" name="Google Shape;1170;p13"/>
            <p:cNvSpPr/>
            <p:nvPr/>
          </p:nvSpPr>
          <p:spPr>
            <a:xfrm>
              <a:off x="2018475" y="240525"/>
              <a:ext cx="3251825" cy="3251800"/>
            </a:xfrm>
            <a:custGeom>
              <a:avLst/>
              <a:gdLst/>
              <a:ahLst/>
              <a:cxnLst/>
              <a:rect l="l" t="t" r="r" b="b"/>
              <a:pathLst>
                <a:path w="130073" h="130072" extrusionOk="0">
                  <a:moveTo>
                    <a:pt x="65037" y="0"/>
                  </a:moveTo>
                  <a:cubicBezTo>
                    <a:pt x="47789" y="0"/>
                    <a:pt x="31247" y="6852"/>
                    <a:pt x="19050" y="19048"/>
                  </a:cubicBezTo>
                  <a:cubicBezTo>
                    <a:pt x="6853" y="31245"/>
                    <a:pt x="1" y="47787"/>
                    <a:pt x="1" y="65036"/>
                  </a:cubicBezTo>
                  <a:cubicBezTo>
                    <a:pt x="1" y="82284"/>
                    <a:pt x="6853" y="98826"/>
                    <a:pt x="19050" y="111023"/>
                  </a:cubicBezTo>
                  <a:cubicBezTo>
                    <a:pt x="31247" y="123220"/>
                    <a:pt x="47789" y="130071"/>
                    <a:pt x="65037" y="130071"/>
                  </a:cubicBezTo>
                  <a:cubicBezTo>
                    <a:pt x="82286" y="130071"/>
                    <a:pt x="98828" y="123220"/>
                    <a:pt x="111025" y="111023"/>
                  </a:cubicBezTo>
                  <a:cubicBezTo>
                    <a:pt x="123221" y="98826"/>
                    <a:pt x="130073" y="82284"/>
                    <a:pt x="130073" y="65036"/>
                  </a:cubicBezTo>
                  <a:cubicBezTo>
                    <a:pt x="130073" y="47787"/>
                    <a:pt x="123221" y="31245"/>
                    <a:pt x="111025" y="19048"/>
                  </a:cubicBezTo>
                  <a:cubicBezTo>
                    <a:pt x="98828" y="6852"/>
                    <a:pt x="82286" y="0"/>
                    <a:pt x="65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13"/>
            <p:cNvSpPr/>
            <p:nvPr/>
          </p:nvSpPr>
          <p:spPr>
            <a:xfrm>
              <a:off x="2007950" y="238125"/>
              <a:ext cx="3262625" cy="3256200"/>
            </a:xfrm>
            <a:custGeom>
              <a:avLst/>
              <a:gdLst/>
              <a:ahLst/>
              <a:cxnLst/>
              <a:rect l="l" t="t" r="r" b="b"/>
              <a:pathLst>
                <a:path w="130505" h="130248" extrusionOk="0">
                  <a:moveTo>
                    <a:pt x="65422" y="0"/>
                  </a:moveTo>
                  <a:cubicBezTo>
                    <a:pt x="60907" y="0"/>
                    <a:pt x="56394" y="463"/>
                    <a:pt x="51953" y="1389"/>
                  </a:cubicBezTo>
                  <a:cubicBezTo>
                    <a:pt x="45951" y="2643"/>
                    <a:pt x="40160" y="4753"/>
                    <a:pt x="34758" y="7654"/>
                  </a:cubicBezTo>
                  <a:cubicBezTo>
                    <a:pt x="31964" y="9165"/>
                    <a:pt x="29280" y="10868"/>
                    <a:pt x="26725" y="12754"/>
                  </a:cubicBezTo>
                  <a:cubicBezTo>
                    <a:pt x="24130" y="14684"/>
                    <a:pt x="21670" y="16789"/>
                    <a:pt x="19360" y="19053"/>
                  </a:cubicBezTo>
                  <a:cubicBezTo>
                    <a:pt x="17039" y="21402"/>
                    <a:pt x="14888" y="23912"/>
                    <a:pt x="12922" y="26566"/>
                  </a:cubicBezTo>
                  <a:cubicBezTo>
                    <a:pt x="10927" y="29273"/>
                    <a:pt x="9150" y="32133"/>
                    <a:pt x="7603" y="35119"/>
                  </a:cubicBezTo>
                  <a:cubicBezTo>
                    <a:pt x="7232" y="35877"/>
                    <a:pt x="6807" y="36615"/>
                    <a:pt x="6470" y="37398"/>
                  </a:cubicBezTo>
                  <a:lnTo>
                    <a:pt x="5414" y="39725"/>
                  </a:lnTo>
                  <a:cubicBezTo>
                    <a:pt x="4786" y="41315"/>
                    <a:pt x="4136" y="42900"/>
                    <a:pt x="3617" y="44539"/>
                  </a:cubicBezTo>
                  <a:cubicBezTo>
                    <a:pt x="2517" y="47827"/>
                    <a:pt x="1688" y="51199"/>
                    <a:pt x="1140" y="54623"/>
                  </a:cubicBezTo>
                  <a:cubicBezTo>
                    <a:pt x="1" y="61569"/>
                    <a:pt x="1" y="68655"/>
                    <a:pt x="1140" y="75601"/>
                  </a:cubicBezTo>
                  <a:cubicBezTo>
                    <a:pt x="1688" y="79026"/>
                    <a:pt x="2517" y="82400"/>
                    <a:pt x="3617" y="85690"/>
                  </a:cubicBezTo>
                  <a:lnTo>
                    <a:pt x="4034" y="86913"/>
                  </a:lnTo>
                  <a:lnTo>
                    <a:pt x="4236" y="87522"/>
                  </a:lnTo>
                  <a:lnTo>
                    <a:pt x="4472" y="88122"/>
                  </a:lnTo>
                  <a:cubicBezTo>
                    <a:pt x="4789" y="88919"/>
                    <a:pt x="5102" y="89712"/>
                    <a:pt x="5414" y="90508"/>
                  </a:cubicBezTo>
                  <a:lnTo>
                    <a:pt x="6468" y="92836"/>
                  </a:lnTo>
                  <a:cubicBezTo>
                    <a:pt x="6805" y="93629"/>
                    <a:pt x="7231" y="94356"/>
                    <a:pt x="7603" y="95114"/>
                  </a:cubicBezTo>
                  <a:cubicBezTo>
                    <a:pt x="9150" y="98101"/>
                    <a:pt x="10929" y="100963"/>
                    <a:pt x="12922" y="103673"/>
                  </a:cubicBezTo>
                  <a:cubicBezTo>
                    <a:pt x="14890" y="106324"/>
                    <a:pt x="17040" y="108834"/>
                    <a:pt x="19360" y="111186"/>
                  </a:cubicBezTo>
                  <a:cubicBezTo>
                    <a:pt x="21667" y="113461"/>
                    <a:pt x="24125" y="115577"/>
                    <a:pt x="26720" y="117520"/>
                  </a:cubicBezTo>
                  <a:cubicBezTo>
                    <a:pt x="29277" y="119396"/>
                    <a:pt x="31961" y="121094"/>
                    <a:pt x="34753" y="122601"/>
                  </a:cubicBezTo>
                  <a:cubicBezTo>
                    <a:pt x="40155" y="125502"/>
                    <a:pt x="45946" y="127612"/>
                    <a:pt x="51948" y="128866"/>
                  </a:cubicBezTo>
                  <a:cubicBezTo>
                    <a:pt x="56386" y="129787"/>
                    <a:pt x="60896" y="130248"/>
                    <a:pt x="65408" y="130248"/>
                  </a:cubicBezTo>
                  <a:cubicBezTo>
                    <a:pt x="69449" y="130248"/>
                    <a:pt x="73491" y="129878"/>
                    <a:pt x="77484" y="129138"/>
                  </a:cubicBezTo>
                  <a:cubicBezTo>
                    <a:pt x="87450" y="127281"/>
                    <a:pt x="96842" y="123113"/>
                    <a:pt x="104904" y="116969"/>
                  </a:cubicBezTo>
                  <a:cubicBezTo>
                    <a:pt x="111537" y="111894"/>
                    <a:pt x="117141" y="105603"/>
                    <a:pt x="121421" y="98432"/>
                  </a:cubicBezTo>
                  <a:cubicBezTo>
                    <a:pt x="123182" y="95493"/>
                    <a:pt x="124698" y="92414"/>
                    <a:pt x="125953" y="89225"/>
                  </a:cubicBezTo>
                  <a:cubicBezTo>
                    <a:pt x="127017" y="86560"/>
                    <a:pt x="127901" y="83824"/>
                    <a:pt x="128598" y="81039"/>
                  </a:cubicBezTo>
                  <a:cubicBezTo>
                    <a:pt x="129147" y="78812"/>
                    <a:pt x="129581" y="76559"/>
                    <a:pt x="129900" y="74289"/>
                  </a:cubicBezTo>
                  <a:cubicBezTo>
                    <a:pt x="130018" y="73303"/>
                    <a:pt x="130163" y="72392"/>
                    <a:pt x="130227" y="71555"/>
                  </a:cubicBezTo>
                  <a:cubicBezTo>
                    <a:pt x="130291" y="70718"/>
                    <a:pt x="130316" y="69961"/>
                    <a:pt x="130395" y="69282"/>
                  </a:cubicBezTo>
                  <a:cubicBezTo>
                    <a:pt x="130475" y="68603"/>
                    <a:pt x="130446" y="68000"/>
                    <a:pt x="130475" y="67485"/>
                  </a:cubicBezTo>
                  <a:cubicBezTo>
                    <a:pt x="130505" y="66969"/>
                    <a:pt x="130505" y="66533"/>
                    <a:pt x="130505" y="66187"/>
                  </a:cubicBezTo>
                  <a:lnTo>
                    <a:pt x="130505" y="65132"/>
                  </a:lnTo>
                  <a:cubicBezTo>
                    <a:pt x="130505" y="65132"/>
                    <a:pt x="130464" y="65489"/>
                    <a:pt x="130464" y="66187"/>
                  </a:cubicBezTo>
                  <a:cubicBezTo>
                    <a:pt x="130454" y="66533"/>
                    <a:pt x="130436" y="66970"/>
                    <a:pt x="130425" y="67485"/>
                  </a:cubicBezTo>
                  <a:cubicBezTo>
                    <a:pt x="130415" y="68000"/>
                    <a:pt x="130391" y="68598"/>
                    <a:pt x="130336" y="69277"/>
                  </a:cubicBezTo>
                  <a:cubicBezTo>
                    <a:pt x="130281" y="69955"/>
                    <a:pt x="130247" y="70713"/>
                    <a:pt x="130158" y="71550"/>
                  </a:cubicBezTo>
                  <a:cubicBezTo>
                    <a:pt x="130069" y="72387"/>
                    <a:pt x="129934" y="73289"/>
                    <a:pt x="129816" y="74279"/>
                  </a:cubicBezTo>
                  <a:cubicBezTo>
                    <a:pt x="129538" y="76251"/>
                    <a:pt x="129107" y="78504"/>
                    <a:pt x="128494" y="81015"/>
                  </a:cubicBezTo>
                  <a:cubicBezTo>
                    <a:pt x="127782" y="83792"/>
                    <a:pt x="126884" y="86518"/>
                    <a:pt x="125809" y="89176"/>
                  </a:cubicBezTo>
                  <a:cubicBezTo>
                    <a:pt x="124552" y="92345"/>
                    <a:pt x="123041" y="95405"/>
                    <a:pt x="121287" y="98328"/>
                  </a:cubicBezTo>
                  <a:cubicBezTo>
                    <a:pt x="117007" y="105476"/>
                    <a:pt x="111405" y="111744"/>
                    <a:pt x="104781" y="116796"/>
                  </a:cubicBezTo>
                  <a:cubicBezTo>
                    <a:pt x="96738" y="122920"/>
                    <a:pt x="87374" y="127076"/>
                    <a:pt x="77438" y="128935"/>
                  </a:cubicBezTo>
                  <a:cubicBezTo>
                    <a:pt x="73477" y="129668"/>
                    <a:pt x="69466" y="130033"/>
                    <a:pt x="65457" y="130033"/>
                  </a:cubicBezTo>
                  <a:cubicBezTo>
                    <a:pt x="60944" y="130033"/>
                    <a:pt x="56432" y="129570"/>
                    <a:pt x="51993" y="128643"/>
                  </a:cubicBezTo>
                  <a:cubicBezTo>
                    <a:pt x="49047" y="128008"/>
                    <a:pt x="46147" y="127181"/>
                    <a:pt x="43310" y="126166"/>
                  </a:cubicBezTo>
                  <a:cubicBezTo>
                    <a:pt x="40422" y="125102"/>
                    <a:pt x="37610" y="123843"/>
                    <a:pt x="34891" y="122397"/>
                  </a:cubicBezTo>
                  <a:cubicBezTo>
                    <a:pt x="32102" y="120894"/>
                    <a:pt x="29421" y="119201"/>
                    <a:pt x="26863" y="117331"/>
                  </a:cubicBezTo>
                  <a:cubicBezTo>
                    <a:pt x="24281" y="115395"/>
                    <a:pt x="21834" y="113286"/>
                    <a:pt x="19539" y="111017"/>
                  </a:cubicBezTo>
                  <a:cubicBezTo>
                    <a:pt x="17233" y="108675"/>
                    <a:pt x="15095" y="106175"/>
                    <a:pt x="13141" y="103533"/>
                  </a:cubicBezTo>
                  <a:cubicBezTo>
                    <a:pt x="11156" y="100835"/>
                    <a:pt x="9385" y="97985"/>
                    <a:pt x="7846" y="95010"/>
                  </a:cubicBezTo>
                  <a:cubicBezTo>
                    <a:pt x="7474" y="94253"/>
                    <a:pt x="7049" y="93515"/>
                    <a:pt x="6718" y="92737"/>
                  </a:cubicBezTo>
                  <a:lnTo>
                    <a:pt x="5668" y="90419"/>
                  </a:lnTo>
                  <a:cubicBezTo>
                    <a:pt x="5371" y="89630"/>
                    <a:pt x="5057" y="88836"/>
                    <a:pt x="4726" y="88038"/>
                  </a:cubicBezTo>
                  <a:lnTo>
                    <a:pt x="4494" y="87443"/>
                  </a:lnTo>
                  <a:lnTo>
                    <a:pt x="4291" y="86834"/>
                  </a:lnTo>
                  <a:lnTo>
                    <a:pt x="3875" y="85621"/>
                  </a:lnTo>
                  <a:cubicBezTo>
                    <a:pt x="2780" y="82343"/>
                    <a:pt x="1951" y="78983"/>
                    <a:pt x="1398" y="75572"/>
                  </a:cubicBezTo>
                  <a:cubicBezTo>
                    <a:pt x="856" y="72114"/>
                    <a:pt x="574" y="68622"/>
                    <a:pt x="551" y="65122"/>
                  </a:cubicBezTo>
                  <a:cubicBezTo>
                    <a:pt x="575" y="61623"/>
                    <a:pt x="860" y="58130"/>
                    <a:pt x="1403" y="54673"/>
                  </a:cubicBezTo>
                  <a:cubicBezTo>
                    <a:pt x="1954" y="51265"/>
                    <a:pt x="2782" y="47907"/>
                    <a:pt x="3878" y="44634"/>
                  </a:cubicBezTo>
                  <a:cubicBezTo>
                    <a:pt x="4399" y="43000"/>
                    <a:pt x="5042" y="41415"/>
                    <a:pt x="5672" y="39835"/>
                  </a:cubicBezTo>
                  <a:lnTo>
                    <a:pt x="6731" y="37516"/>
                  </a:lnTo>
                  <a:cubicBezTo>
                    <a:pt x="7063" y="36730"/>
                    <a:pt x="7489" y="36001"/>
                    <a:pt x="7861" y="35244"/>
                  </a:cubicBezTo>
                  <a:cubicBezTo>
                    <a:pt x="12423" y="26455"/>
                    <a:pt x="18933" y="18824"/>
                    <a:pt x="26893" y="12933"/>
                  </a:cubicBezTo>
                  <a:cubicBezTo>
                    <a:pt x="29438" y="11060"/>
                    <a:pt x="32111" y="9367"/>
                    <a:pt x="34891" y="7866"/>
                  </a:cubicBezTo>
                  <a:cubicBezTo>
                    <a:pt x="40260" y="4979"/>
                    <a:pt x="46013" y="2874"/>
                    <a:pt x="51978" y="1616"/>
                  </a:cubicBezTo>
                  <a:cubicBezTo>
                    <a:pt x="56417" y="690"/>
                    <a:pt x="60929" y="226"/>
                    <a:pt x="65442" y="226"/>
                  </a:cubicBezTo>
                  <a:cubicBezTo>
                    <a:pt x="69452" y="226"/>
                    <a:pt x="73462" y="592"/>
                    <a:pt x="77423" y="1325"/>
                  </a:cubicBezTo>
                  <a:cubicBezTo>
                    <a:pt x="87361" y="3180"/>
                    <a:pt x="96725" y="7335"/>
                    <a:pt x="104771" y="13457"/>
                  </a:cubicBezTo>
                  <a:cubicBezTo>
                    <a:pt x="111391" y="18512"/>
                    <a:pt x="116992" y="24779"/>
                    <a:pt x="121272" y="31925"/>
                  </a:cubicBezTo>
                  <a:cubicBezTo>
                    <a:pt x="123029" y="34847"/>
                    <a:pt x="124543" y="37909"/>
                    <a:pt x="125799" y="41078"/>
                  </a:cubicBezTo>
                  <a:cubicBezTo>
                    <a:pt x="126864" y="43739"/>
                    <a:pt x="127754" y="46467"/>
                    <a:pt x="128463" y="49244"/>
                  </a:cubicBezTo>
                  <a:cubicBezTo>
                    <a:pt x="129016" y="51466"/>
                    <a:pt x="129455" y="53714"/>
                    <a:pt x="129780" y="55979"/>
                  </a:cubicBezTo>
                  <a:cubicBezTo>
                    <a:pt x="129905" y="56966"/>
                    <a:pt x="130053" y="57882"/>
                    <a:pt x="130122" y="58714"/>
                  </a:cubicBezTo>
                  <a:cubicBezTo>
                    <a:pt x="130191" y="59546"/>
                    <a:pt x="130216" y="60314"/>
                    <a:pt x="130306" y="60986"/>
                  </a:cubicBezTo>
                  <a:cubicBezTo>
                    <a:pt x="130395" y="61660"/>
                    <a:pt x="130380" y="62264"/>
                    <a:pt x="130395" y="62780"/>
                  </a:cubicBezTo>
                  <a:cubicBezTo>
                    <a:pt x="130410" y="63295"/>
                    <a:pt x="130434" y="63726"/>
                    <a:pt x="130434" y="64078"/>
                  </a:cubicBezTo>
                  <a:cubicBezTo>
                    <a:pt x="130474" y="64775"/>
                    <a:pt x="130474" y="65132"/>
                    <a:pt x="130474" y="65132"/>
                  </a:cubicBezTo>
                  <a:cubicBezTo>
                    <a:pt x="130474" y="65132"/>
                    <a:pt x="130474" y="64755"/>
                    <a:pt x="130504" y="64076"/>
                  </a:cubicBezTo>
                  <a:cubicBezTo>
                    <a:pt x="130474" y="63726"/>
                    <a:pt x="130474" y="63269"/>
                    <a:pt x="130474" y="62774"/>
                  </a:cubicBezTo>
                  <a:cubicBezTo>
                    <a:pt x="130474" y="62279"/>
                    <a:pt x="130425" y="61660"/>
                    <a:pt x="130375" y="60981"/>
                  </a:cubicBezTo>
                  <a:cubicBezTo>
                    <a:pt x="130326" y="60302"/>
                    <a:pt x="130286" y="59541"/>
                    <a:pt x="130206" y="58704"/>
                  </a:cubicBezTo>
                  <a:cubicBezTo>
                    <a:pt x="130127" y="57867"/>
                    <a:pt x="129999" y="56961"/>
                    <a:pt x="129880" y="55969"/>
                  </a:cubicBezTo>
                  <a:cubicBezTo>
                    <a:pt x="129607" y="53998"/>
                    <a:pt x="129186" y="51735"/>
                    <a:pt x="128578" y="49219"/>
                  </a:cubicBezTo>
                  <a:cubicBezTo>
                    <a:pt x="127880" y="46434"/>
                    <a:pt x="126996" y="43700"/>
                    <a:pt x="125932" y="41033"/>
                  </a:cubicBezTo>
                  <a:cubicBezTo>
                    <a:pt x="124679" y="37854"/>
                    <a:pt x="123169" y="34783"/>
                    <a:pt x="121416" y="31851"/>
                  </a:cubicBezTo>
                  <a:cubicBezTo>
                    <a:pt x="117138" y="24679"/>
                    <a:pt x="111532" y="18388"/>
                    <a:pt x="104899" y="13314"/>
                  </a:cubicBezTo>
                  <a:cubicBezTo>
                    <a:pt x="96838" y="7164"/>
                    <a:pt x="87448" y="2985"/>
                    <a:pt x="77482" y="1111"/>
                  </a:cubicBezTo>
                  <a:cubicBezTo>
                    <a:pt x="73495" y="370"/>
                    <a:pt x="69458" y="0"/>
                    <a:pt x="654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13"/>
            <p:cNvSpPr/>
            <p:nvPr/>
          </p:nvSpPr>
          <p:spPr>
            <a:xfrm>
              <a:off x="2023075" y="359150"/>
              <a:ext cx="3242775" cy="2522675"/>
            </a:xfrm>
            <a:custGeom>
              <a:avLst/>
              <a:gdLst/>
              <a:ahLst/>
              <a:cxnLst/>
              <a:rect l="l" t="t" r="r" b="b"/>
              <a:pathLst>
                <a:path w="129711" h="100907" extrusionOk="0">
                  <a:moveTo>
                    <a:pt x="64861" y="1"/>
                  </a:moveTo>
                  <a:cubicBezTo>
                    <a:pt x="49830" y="1"/>
                    <a:pt x="34795" y="5707"/>
                    <a:pt x="23284" y="17133"/>
                  </a:cubicBezTo>
                  <a:cubicBezTo>
                    <a:pt x="243" y="40004"/>
                    <a:pt x="1" y="77192"/>
                    <a:pt x="22742" y="100361"/>
                  </a:cubicBezTo>
                  <a:lnTo>
                    <a:pt x="38793" y="82993"/>
                  </a:lnTo>
                  <a:cubicBezTo>
                    <a:pt x="25566" y="68962"/>
                    <a:pt x="26216" y="46864"/>
                    <a:pt x="40249" y="33637"/>
                  </a:cubicBezTo>
                  <a:cubicBezTo>
                    <a:pt x="46993" y="27279"/>
                    <a:pt x="55602" y="24128"/>
                    <a:pt x="64192" y="24128"/>
                  </a:cubicBezTo>
                  <a:cubicBezTo>
                    <a:pt x="73474" y="24128"/>
                    <a:pt x="82734" y="27806"/>
                    <a:pt x="89604" y="35092"/>
                  </a:cubicBezTo>
                  <a:cubicBezTo>
                    <a:pt x="102563" y="48840"/>
                    <a:pt x="102237" y="70402"/>
                    <a:pt x="88868" y="83751"/>
                  </a:cubicBezTo>
                  <a:lnTo>
                    <a:pt x="106440" y="100907"/>
                  </a:lnTo>
                  <a:cubicBezTo>
                    <a:pt x="129573" y="77944"/>
                    <a:pt x="129711" y="40575"/>
                    <a:pt x="106748" y="17442"/>
                  </a:cubicBezTo>
                  <a:cubicBezTo>
                    <a:pt x="95211" y="5819"/>
                    <a:pt x="80038" y="1"/>
                    <a:pt x="648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13"/>
            <p:cNvSpPr/>
            <p:nvPr/>
          </p:nvSpPr>
          <p:spPr>
            <a:xfrm>
              <a:off x="3322100" y="1527650"/>
              <a:ext cx="677525" cy="677525"/>
            </a:xfrm>
            <a:custGeom>
              <a:avLst/>
              <a:gdLst/>
              <a:ahLst/>
              <a:cxnLst/>
              <a:rect l="l" t="t" r="r" b="b"/>
              <a:pathLst>
                <a:path w="27101" h="27101" extrusionOk="0">
                  <a:moveTo>
                    <a:pt x="13550" y="1"/>
                  </a:moveTo>
                  <a:cubicBezTo>
                    <a:pt x="9957" y="1"/>
                    <a:pt x="6510" y="1428"/>
                    <a:pt x="3969" y="3970"/>
                  </a:cubicBezTo>
                  <a:cubicBezTo>
                    <a:pt x="1429" y="6510"/>
                    <a:pt x="1" y="9957"/>
                    <a:pt x="1" y="13551"/>
                  </a:cubicBezTo>
                  <a:cubicBezTo>
                    <a:pt x="1" y="17144"/>
                    <a:pt x="1429" y="20591"/>
                    <a:pt x="3969" y="23132"/>
                  </a:cubicBezTo>
                  <a:cubicBezTo>
                    <a:pt x="6510" y="25673"/>
                    <a:pt x="9957" y="27101"/>
                    <a:pt x="13550" y="27101"/>
                  </a:cubicBezTo>
                  <a:cubicBezTo>
                    <a:pt x="17144" y="27101"/>
                    <a:pt x="20591" y="25673"/>
                    <a:pt x="23132" y="23132"/>
                  </a:cubicBezTo>
                  <a:cubicBezTo>
                    <a:pt x="25673" y="20591"/>
                    <a:pt x="27100" y="17144"/>
                    <a:pt x="27100" y="13551"/>
                  </a:cubicBezTo>
                  <a:cubicBezTo>
                    <a:pt x="27100" y="9957"/>
                    <a:pt x="25673" y="6510"/>
                    <a:pt x="23132" y="3970"/>
                  </a:cubicBezTo>
                  <a:cubicBezTo>
                    <a:pt x="20591" y="1428"/>
                    <a:pt x="17144" y="1"/>
                    <a:pt x="135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13"/>
            <p:cNvSpPr/>
            <p:nvPr/>
          </p:nvSpPr>
          <p:spPr>
            <a:xfrm>
              <a:off x="3551625" y="1620275"/>
              <a:ext cx="1306300" cy="338000"/>
            </a:xfrm>
            <a:custGeom>
              <a:avLst/>
              <a:gdLst/>
              <a:ahLst/>
              <a:cxnLst/>
              <a:rect l="l" t="t" r="r" b="b"/>
              <a:pathLst>
                <a:path w="52252" h="13520" extrusionOk="0">
                  <a:moveTo>
                    <a:pt x="52251" y="1"/>
                  </a:moveTo>
                  <a:lnTo>
                    <a:pt x="3613" y="5855"/>
                  </a:lnTo>
                  <a:cubicBezTo>
                    <a:pt x="1503" y="6111"/>
                    <a:pt x="0" y="8030"/>
                    <a:pt x="257" y="10140"/>
                  </a:cubicBezTo>
                  <a:cubicBezTo>
                    <a:pt x="282" y="10347"/>
                    <a:pt x="324" y="10552"/>
                    <a:pt x="383" y="10752"/>
                  </a:cubicBezTo>
                  <a:cubicBezTo>
                    <a:pt x="872" y="12429"/>
                    <a:pt x="2406" y="13520"/>
                    <a:pt x="4071" y="13520"/>
                  </a:cubicBezTo>
                  <a:cubicBezTo>
                    <a:pt x="4419" y="13520"/>
                    <a:pt x="4772" y="13472"/>
                    <a:pt x="5122" y="13373"/>
                  </a:cubicBezTo>
                  <a:lnTo>
                    <a:pt x="522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13"/>
            <p:cNvSpPr/>
            <p:nvPr/>
          </p:nvSpPr>
          <p:spPr>
            <a:xfrm>
              <a:off x="5417625" y="5074025"/>
              <a:ext cx="186600" cy="229700"/>
            </a:xfrm>
            <a:custGeom>
              <a:avLst/>
              <a:gdLst/>
              <a:ahLst/>
              <a:cxnLst/>
              <a:rect l="l" t="t" r="r" b="b"/>
              <a:pathLst>
                <a:path w="7464" h="9188" extrusionOk="0">
                  <a:moveTo>
                    <a:pt x="4641" y="0"/>
                  </a:moveTo>
                  <a:lnTo>
                    <a:pt x="0" y="5790"/>
                  </a:lnTo>
                  <a:lnTo>
                    <a:pt x="2105" y="9187"/>
                  </a:lnTo>
                  <a:lnTo>
                    <a:pt x="7464" y="2996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13"/>
            <p:cNvSpPr/>
            <p:nvPr/>
          </p:nvSpPr>
          <p:spPr>
            <a:xfrm>
              <a:off x="5455275" y="5133050"/>
              <a:ext cx="137075" cy="150475"/>
            </a:xfrm>
            <a:custGeom>
              <a:avLst/>
              <a:gdLst/>
              <a:ahLst/>
              <a:cxnLst/>
              <a:rect l="l" t="t" r="r" b="b"/>
              <a:pathLst>
                <a:path w="5483" h="6019" extrusionOk="0">
                  <a:moveTo>
                    <a:pt x="5483" y="1"/>
                  </a:moveTo>
                  <a:cubicBezTo>
                    <a:pt x="5169" y="249"/>
                    <a:pt x="4883" y="528"/>
                    <a:pt x="4626" y="833"/>
                  </a:cubicBezTo>
                  <a:lnTo>
                    <a:pt x="2644" y="2923"/>
                  </a:lnTo>
                  <a:cubicBezTo>
                    <a:pt x="1882" y="3746"/>
                    <a:pt x="1219" y="4504"/>
                    <a:pt x="722" y="5068"/>
                  </a:cubicBezTo>
                  <a:cubicBezTo>
                    <a:pt x="448" y="5358"/>
                    <a:pt x="205" y="5677"/>
                    <a:pt x="0" y="6019"/>
                  </a:cubicBezTo>
                  <a:cubicBezTo>
                    <a:pt x="316" y="5774"/>
                    <a:pt x="605" y="5498"/>
                    <a:pt x="862" y="5192"/>
                  </a:cubicBezTo>
                  <a:lnTo>
                    <a:pt x="2842" y="3102"/>
                  </a:lnTo>
                  <a:cubicBezTo>
                    <a:pt x="3610" y="2280"/>
                    <a:pt x="4269" y="1522"/>
                    <a:pt x="4764" y="958"/>
                  </a:cubicBezTo>
                  <a:cubicBezTo>
                    <a:pt x="5042" y="669"/>
                    <a:pt x="5283" y="348"/>
                    <a:pt x="54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13"/>
            <p:cNvSpPr/>
            <p:nvPr/>
          </p:nvSpPr>
          <p:spPr>
            <a:xfrm>
              <a:off x="5469000" y="5141100"/>
              <a:ext cx="61325" cy="60600"/>
            </a:xfrm>
            <a:custGeom>
              <a:avLst/>
              <a:gdLst/>
              <a:ahLst/>
              <a:cxnLst/>
              <a:rect l="l" t="t" r="r" b="b"/>
              <a:pathLst>
                <a:path w="2453" h="2424" extrusionOk="0">
                  <a:moveTo>
                    <a:pt x="1" y="1"/>
                  </a:moveTo>
                  <a:cubicBezTo>
                    <a:pt x="314" y="487"/>
                    <a:pt x="696" y="927"/>
                    <a:pt x="1135" y="1303"/>
                  </a:cubicBezTo>
                  <a:cubicBezTo>
                    <a:pt x="1515" y="1740"/>
                    <a:pt x="1960" y="2118"/>
                    <a:pt x="2452" y="2423"/>
                  </a:cubicBezTo>
                  <a:cubicBezTo>
                    <a:pt x="2141" y="1935"/>
                    <a:pt x="1758" y="1496"/>
                    <a:pt x="1318" y="1121"/>
                  </a:cubicBezTo>
                  <a:cubicBezTo>
                    <a:pt x="940" y="681"/>
                    <a:pt x="496" y="30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13"/>
            <p:cNvSpPr/>
            <p:nvPr/>
          </p:nvSpPr>
          <p:spPr>
            <a:xfrm>
              <a:off x="5454150" y="5134700"/>
              <a:ext cx="150075" cy="169025"/>
            </a:xfrm>
            <a:custGeom>
              <a:avLst/>
              <a:gdLst/>
              <a:ahLst/>
              <a:cxnLst/>
              <a:rect l="l" t="t" r="r" b="b"/>
              <a:pathLst>
                <a:path w="6003" h="6761" extrusionOk="0">
                  <a:moveTo>
                    <a:pt x="5473" y="0"/>
                  </a:moveTo>
                  <a:lnTo>
                    <a:pt x="1" y="6012"/>
                  </a:lnTo>
                  <a:lnTo>
                    <a:pt x="575" y="6700"/>
                  </a:lnTo>
                  <a:lnTo>
                    <a:pt x="644" y="6760"/>
                  </a:lnTo>
                  <a:lnTo>
                    <a:pt x="6003" y="569"/>
                  </a:lnTo>
                  <a:lnTo>
                    <a:pt x="54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13"/>
            <p:cNvSpPr/>
            <p:nvPr/>
          </p:nvSpPr>
          <p:spPr>
            <a:xfrm>
              <a:off x="4181375" y="5400750"/>
              <a:ext cx="391000" cy="75950"/>
            </a:xfrm>
            <a:custGeom>
              <a:avLst/>
              <a:gdLst/>
              <a:ahLst/>
              <a:cxnLst/>
              <a:rect l="l" t="t" r="r" b="b"/>
              <a:pathLst>
                <a:path w="15640" h="3038" extrusionOk="0">
                  <a:moveTo>
                    <a:pt x="7176" y="1"/>
                  </a:moveTo>
                  <a:lnTo>
                    <a:pt x="7176" y="838"/>
                  </a:lnTo>
                  <a:cubicBezTo>
                    <a:pt x="7176" y="838"/>
                    <a:pt x="0" y="2294"/>
                    <a:pt x="1773" y="2794"/>
                  </a:cubicBezTo>
                  <a:cubicBezTo>
                    <a:pt x="2403" y="2977"/>
                    <a:pt x="4374" y="3037"/>
                    <a:pt x="6640" y="3037"/>
                  </a:cubicBezTo>
                  <a:cubicBezTo>
                    <a:pt x="9900" y="3037"/>
                    <a:pt x="13772" y="2913"/>
                    <a:pt x="15145" y="2849"/>
                  </a:cubicBezTo>
                  <a:lnTo>
                    <a:pt x="15640" y="2819"/>
                  </a:lnTo>
                  <a:lnTo>
                    <a:pt x="15640" y="65"/>
                  </a:lnTo>
                  <a:lnTo>
                    <a:pt x="71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13"/>
            <p:cNvSpPr/>
            <p:nvPr/>
          </p:nvSpPr>
          <p:spPr>
            <a:xfrm>
              <a:off x="4495975" y="5413525"/>
              <a:ext cx="76775" cy="55700"/>
            </a:xfrm>
            <a:custGeom>
              <a:avLst/>
              <a:gdLst/>
              <a:ahLst/>
              <a:cxnLst/>
              <a:rect l="l" t="t" r="r" b="b"/>
              <a:pathLst>
                <a:path w="3071" h="2228" extrusionOk="0">
                  <a:moveTo>
                    <a:pt x="2840" y="1"/>
                  </a:moveTo>
                  <a:cubicBezTo>
                    <a:pt x="2214" y="1"/>
                    <a:pt x="1601" y="196"/>
                    <a:pt x="1089" y="564"/>
                  </a:cubicBezTo>
                  <a:cubicBezTo>
                    <a:pt x="528" y="959"/>
                    <a:pt x="138" y="1555"/>
                    <a:pt x="1" y="2228"/>
                  </a:cubicBezTo>
                  <a:lnTo>
                    <a:pt x="3071" y="2198"/>
                  </a:lnTo>
                  <a:lnTo>
                    <a:pt x="3071" y="9"/>
                  </a:lnTo>
                  <a:cubicBezTo>
                    <a:pt x="2994" y="4"/>
                    <a:pt x="2917" y="1"/>
                    <a:pt x="28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13"/>
            <p:cNvSpPr/>
            <p:nvPr/>
          </p:nvSpPr>
          <p:spPr>
            <a:xfrm>
              <a:off x="4210225" y="5442350"/>
              <a:ext cx="362050" cy="34275"/>
            </a:xfrm>
            <a:custGeom>
              <a:avLst/>
              <a:gdLst/>
              <a:ahLst/>
              <a:cxnLst/>
              <a:rect l="l" t="t" r="r" b="b"/>
              <a:pathLst>
                <a:path w="14482" h="1371" extrusionOk="0">
                  <a:moveTo>
                    <a:pt x="2515" y="1"/>
                  </a:moveTo>
                  <a:cubicBezTo>
                    <a:pt x="2515" y="1"/>
                    <a:pt x="0" y="659"/>
                    <a:pt x="307" y="1045"/>
                  </a:cubicBezTo>
                  <a:cubicBezTo>
                    <a:pt x="477" y="1260"/>
                    <a:pt x="3519" y="1370"/>
                    <a:pt x="6918" y="1370"/>
                  </a:cubicBezTo>
                  <a:cubicBezTo>
                    <a:pt x="9641" y="1370"/>
                    <a:pt x="12593" y="1299"/>
                    <a:pt x="14481" y="1154"/>
                  </a:cubicBezTo>
                  <a:lnTo>
                    <a:pt x="14481" y="981"/>
                  </a:lnTo>
                  <a:lnTo>
                    <a:pt x="3258" y="1011"/>
                  </a:lnTo>
                  <a:cubicBezTo>
                    <a:pt x="3258" y="1011"/>
                    <a:pt x="3006" y="21"/>
                    <a:pt x="2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13"/>
            <p:cNvSpPr/>
            <p:nvPr/>
          </p:nvSpPr>
          <p:spPr>
            <a:xfrm>
              <a:off x="4221450" y="5464650"/>
              <a:ext cx="339800" cy="4875"/>
            </a:xfrm>
            <a:custGeom>
              <a:avLst/>
              <a:gdLst/>
              <a:ahLst/>
              <a:cxnLst/>
              <a:rect l="l" t="t" r="r" b="b"/>
              <a:pathLst>
                <a:path w="13592" h="195" extrusionOk="0">
                  <a:moveTo>
                    <a:pt x="1" y="0"/>
                  </a:moveTo>
                  <a:lnTo>
                    <a:pt x="418" y="25"/>
                  </a:lnTo>
                  <a:lnTo>
                    <a:pt x="1948" y="94"/>
                  </a:lnTo>
                  <a:cubicBezTo>
                    <a:pt x="3240" y="143"/>
                    <a:pt x="5029" y="183"/>
                    <a:pt x="7004" y="193"/>
                  </a:cubicBezTo>
                  <a:cubicBezTo>
                    <a:pt x="7266" y="194"/>
                    <a:pt x="7525" y="195"/>
                    <a:pt x="7780" y="195"/>
                  </a:cubicBezTo>
                  <a:cubicBezTo>
                    <a:pt x="9446" y="195"/>
                    <a:pt x="10940" y="168"/>
                    <a:pt x="12061" y="138"/>
                  </a:cubicBezTo>
                  <a:lnTo>
                    <a:pt x="13591" y="84"/>
                  </a:lnTo>
                  <a:lnTo>
                    <a:pt x="13591" y="84"/>
                  </a:lnTo>
                  <a:lnTo>
                    <a:pt x="12061" y="109"/>
                  </a:lnTo>
                  <a:cubicBezTo>
                    <a:pt x="11196" y="109"/>
                    <a:pt x="10115" y="113"/>
                    <a:pt x="8905" y="113"/>
                  </a:cubicBezTo>
                  <a:cubicBezTo>
                    <a:pt x="8300" y="113"/>
                    <a:pt x="7663" y="112"/>
                    <a:pt x="7004" y="109"/>
                  </a:cubicBezTo>
                  <a:cubicBezTo>
                    <a:pt x="5029" y="99"/>
                    <a:pt x="3245" y="69"/>
                    <a:pt x="1948" y="35"/>
                  </a:cubicBezTo>
                  <a:lnTo>
                    <a:pt x="4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13"/>
            <p:cNvSpPr/>
            <p:nvPr/>
          </p:nvSpPr>
          <p:spPr>
            <a:xfrm>
              <a:off x="4272350" y="5440025"/>
              <a:ext cx="20400" cy="30700"/>
            </a:xfrm>
            <a:custGeom>
              <a:avLst/>
              <a:gdLst/>
              <a:ahLst/>
              <a:cxnLst/>
              <a:rect l="l" t="t" r="r" b="b"/>
              <a:pathLst>
                <a:path w="816" h="1228" extrusionOk="0">
                  <a:moveTo>
                    <a:pt x="0" y="0"/>
                  </a:moveTo>
                  <a:lnTo>
                    <a:pt x="0" y="0"/>
                  </a:lnTo>
                  <a:cubicBezTo>
                    <a:pt x="186" y="162"/>
                    <a:pt x="352" y="344"/>
                    <a:pt x="496" y="544"/>
                  </a:cubicBezTo>
                  <a:cubicBezTo>
                    <a:pt x="617" y="759"/>
                    <a:pt x="710" y="989"/>
                    <a:pt x="773" y="1227"/>
                  </a:cubicBezTo>
                  <a:cubicBezTo>
                    <a:pt x="815" y="970"/>
                    <a:pt x="755" y="707"/>
                    <a:pt x="605" y="495"/>
                  </a:cubicBezTo>
                  <a:cubicBezTo>
                    <a:pt x="472" y="261"/>
                    <a:pt x="256" y="8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13"/>
            <p:cNvSpPr/>
            <p:nvPr/>
          </p:nvSpPr>
          <p:spPr>
            <a:xfrm>
              <a:off x="4342075" y="5425375"/>
              <a:ext cx="12400" cy="16400"/>
            </a:xfrm>
            <a:custGeom>
              <a:avLst/>
              <a:gdLst/>
              <a:ahLst/>
              <a:cxnLst/>
              <a:rect l="l" t="t" r="r" b="b"/>
              <a:pathLst>
                <a:path w="496" h="656" extrusionOk="0">
                  <a:moveTo>
                    <a:pt x="28" y="0"/>
                  </a:moveTo>
                  <a:cubicBezTo>
                    <a:pt x="27" y="0"/>
                    <a:pt x="26" y="1"/>
                    <a:pt x="25" y="1"/>
                  </a:cubicBezTo>
                  <a:cubicBezTo>
                    <a:pt x="0" y="11"/>
                    <a:pt x="76" y="175"/>
                    <a:pt x="199" y="353"/>
                  </a:cubicBezTo>
                  <a:cubicBezTo>
                    <a:pt x="275" y="463"/>
                    <a:pt x="363" y="564"/>
                    <a:pt x="461" y="655"/>
                  </a:cubicBezTo>
                  <a:cubicBezTo>
                    <a:pt x="495" y="640"/>
                    <a:pt x="411" y="486"/>
                    <a:pt x="288" y="303"/>
                  </a:cubicBezTo>
                  <a:cubicBezTo>
                    <a:pt x="169" y="126"/>
                    <a:pt x="58" y="0"/>
                    <a:pt x="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13"/>
            <p:cNvSpPr/>
            <p:nvPr/>
          </p:nvSpPr>
          <p:spPr>
            <a:xfrm>
              <a:off x="4357525" y="5422300"/>
              <a:ext cx="14050" cy="11175"/>
            </a:xfrm>
            <a:custGeom>
              <a:avLst/>
              <a:gdLst/>
              <a:ahLst/>
              <a:cxnLst/>
              <a:rect l="l" t="t" r="r" b="b"/>
              <a:pathLst>
                <a:path w="562" h="447" extrusionOk="0">
                  <a:moveTo>
                    <a:pt x="20" y="0"/>
                  </a:moveTo>
                  <a:lnTo>
                    <a:pt x="20" y="0"/>
                  </a:lnTo>
                  <a:cubicBezTo>
                    <a:pt x="1" y="20"/>
                    <a:pt x="101" y="134"/>
                    <a:pt x="244" y="257"/>
                  </a:cubicBezTo>
                  <a:cubicBezTo>
                    <a:pt x="333" y="334"/>
                    <a:pt x="433" y="398"/>
                    <a:pt x="541" y="446"/>
                  </a:cubicBezTo>
                  <a:cubicBezTo>
                    <a:pt x="561" y="426"/>
                    <a:pt x="457" y="313"/>
                    <a:pt x="313" y="188"/>
                  </a:cubicBezTo>
                  <a:cubicBezTo>
                    <a:pt x="232" y="103"/>
                    <a:pt x="132" y="39"/>
                    <a:pt x="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13"/>
            <p:cNvSpPr/>
            <p:nvPr/>
          </p:nvSpPr>
          <p:spPr>
            <a:xfrm>
              <a:off x="4360025" y="5413700"/>
              <a:ext cx="21950" cy="2675"/>
            </a:xfrm>
            <a:custGeom>
              <a:avLst/>
              <a:gdLst/>
              <a:ahLst/>
              <a:cxnLst/>
              <a:rect l="l" t="t" r="r" b="b"/>
              <a:pathLst>
                <a:path w="878" h="107" extrusionOk="0">
                  <a:moveTo>
                    <a:pt x="556" y="0"/>
                  </a:moveTo>
                  <a:cubicBezTo>
                    <a:pt x="516" y="0"/>
                    <a:pt x="476" y="3"/>
                    <a:pt x="436" y="7"/>
                  </a:cubicBezTo>
                  <a:cubicBezTo>
                    <a:pt x="399" y="3"/>
                    <a:pt x="362" y="1"/>
                    <a:pt x="325" y="1"/>
                  </a:cubicBezTo>
                  <a:cubicBezTo>
                    <a:pt x="215" y="1"/>
                    <a:pt x="105" y="20"/>
                    <a:pt x="1" y="57"/>
                  </a:cubicBezTo>
                  <a:cubicBezTo>
                    <a:pt x="106" y="90"/>
                    <a:pt x="216" y="107"/>
                    <a:pt x="326" y="107"/>
                  </a:cubicBezTo>
                  <a:cubicBezTo>
                    <a:pt x="363" y="107"/>
                    <a:pt x="400" y="105"/>
                    <a:pt x="436" y="101"/>
                  </a:cubicBezTo>
                  <a:cubicBezTo>
                    <a:pt x="472" y="105"/>
                    <a:pt x="507" y="107"/>
                    <a:pt x="543" y="107"/>
                  </a:cubicBezTo>
                  <a:cubicBezTo>
                    <a:pt x="656" y="107"/>
                    <a:pt x="769" y="88"/>
                    <a:pt x="877" y="52"/>
                  </a:cubicBezTo>
                  <a:cubicBezTo>
                    <a:pt x="773" y="18"/>
                    <a:pt x="665" y="0"/>
                    <a:pt x="5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13"/>
            <p:cNvSpPr/>
            <p:nvPr/>
          </p:nvSpPr>
          <p:spPr>
            <a:xfrm>
              <a:off x="4361025" y="5401950"/>
              <a:ext cx="24775" cy="3550"/>
            </a:xfrm>
            <a:custGeom>
              <a:avLst/>
              <a:gdLst/>
              <a:ahLst/>
              <a:cxnLst/>
              <a:rect l="l" t="t" r="r" b="b"/>
              <a:pathLst>
                <a:path w="991" h="142" extrusionOk="0">
                  <a:moveTo>
                    <a:pt x="902" y="0"/>
                  </a:moveTo>
                  <a:cubicBezTo>
                    <a:pt x="766" y="0"/>
                    <a:pt x="629" y="12"/>
                    <a:pt x="495" y="37"/>
                  </a:cubicBezTo>
                  <a:cubicBezTo>
                    <a:pt x="468" y="36"/>
                    <a:pt x="440" y="35"/>
                    <a:pt x="412" y="35"/>
                  </a:cubicBezTo>
                  <a:cubicBezTo>
                    <a:pt x="274" y="35"/>
                    <a:pt x="136" y="46"/>
                    <a:pt x="0" y="66"/>
                  </a:cubicBezTo>
                  <a:cubicBezTo>
                    <a:pt x="114" y="116"/>
                    <a:pt x="235" y="141"/>
                    <a:pt x="358" y="141"/>
                  </a:cubicBezTo>
                  <a:cubicBezTo>
                    <a:pt x="404" y="141"/>
                    <a:pt x="450" y="138"/>
                    <a:pt x="495" y="131"/>
                  </a:cubicBezTo>
                  <a:cubicBezTo>
                    <a:pt x="502" y="131"/>
                    <a:pt x="509" y="131"/>
                    <a:pt x="515" y="131"/>
                  </a:cubicBezTo>
                  <a:cubicBezTo>
                    <a:pt x="682" y="131"/>
                    <a:pt x="845" y="86"/>
                    <a:pt x="990" y="2"/>
                  </a:cubicBezTo>
                  <a:cubicBezTo>
                    <a:pt x="961" y="1"/>
                    <a:pt x="931" y="0"/>
                    <a:pt x="9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13"/>
            <p:cNvSpPr/>
            <p:nvPr/>
          </p:nvSpPr>
          <p:spPr>
            <a:xfrm>
              <a:off x="4307050" y="5407075"/>
              <a:ext cx="39900" cy="21050"/>
            </a:xfrm>
            <a:custGeom>
              <a:avLst/>
              <a:gdLst/>
              <a:ahLst/>
              <a:cxnLst/>
              <a:rect l="l" t="t" r="r" b="b"/>
              <a:pathLst>
                <a:path w="1596" h="842" extrusionOk="0">
                  <a:moveTo>
                    <a:pt x="529" y="86"/>
                  </a:moveTo>
                  <a:cubicBezTo>
                    <a:pt x="621" y="86"/>
                    <a:pt x="713" y="100"/>
                    <a:pt x="801" y="129"/>
                  </a:cubicBezTo>
                  <a:cubicBezTo>
                    <a:pt x="977" y="180"/>
                    <a:pt x="1135" y="277"/>
                    <a:pt x="1258" y="411"/>
                  </a:cubicBezTo>
                  <a:cubicBezTo>
                    <a:pt x="1327" y="493"/>
                    <a:pt x="1386" y="583"/>
                    <a:pt x="1434" y="678"/>
                  </a:cubicBezTo>
                  <a:lnTo>
                    <a:pt x="1434" y="678"/>
                  </a:lnTo>
                  <a:cubicBezTo>
                    <a:pt x="1338" y="670"/>
                    <a:pt x="1207" y="658"/>
                    <a:pt x="1056" y="634"/>
                  </a:cubicBezTo>
                  <a:cubicBezTo>
                    <a:pt x="868" y="600"/>
                    <a:pt x="682" y="553"/>
                    <a:pt x="500" y="495"/>
                  </a:cubicBezTo>
                  <a:cubicBezTo>
                    <a:pt x="394" y="464"/>
                    <a:pt x="291" y="423"/>
                    <a:pt x="194" y="371"/>
                  </a:cubicBezTo>
                  <a:cubicBezTo>
                    <a:pt x="99" y="317"/>
                    <a:pt x="69" y="223"/>
                    <a:pt x="153" y="169"/>
                  </a:cubicBezTo>
                  <a:cubicBezTo>
                    <a:pt x="272" y="114"/>
                    <a:pt x="400" y="86"/>
                    <a:pt x="529" y="86"/>
                  </a:cubicBezTo>
                  <a:close/>
                  <a:moveTo>
                    <a:pt x="532" y="0"/>
                  </a:moveTo>
                  <a:cubicBezTo>
                    <a:pt x="386" y="0"/>
                    <a:pt x="238" y="31"/>
                    <a:pt x="99" y="95"/>
                  </a:cubicBezTo>
                  <a:cubicBezTo>
                    <a:pt x="33" y="137"/>
                    <a:pt x="0" y="216"/>
                    <a:pt x="15" y="292"/>
                  </a:cubicBezTo>
                  <a:cubicBezTo>
                    <a:pt x="36" y="361"/>
                    <a:pt x="84" y="418"/>
                    <a:pt x="148" y="450"/>
                  </a:cubicBezTo>
                  <a:cubicBezTo>
                    <a:pt x="253" y="506"/>
                    <a:pt x="364" y="549"/>
                    <a:pt x="480" y="580"/>
                  </a:cubicBezTo>
                  <a:cubicBezTo>
                    <a:pt x="667" y="637"/>
                    <a:pt x="859" y="676"/>
                    <a:pt x="1054" y="698"/>
                  </a:cubicBezTo>
                  <a:cubicBezTo>
                    <a:pt x="1144" y="715"/>
                    <a:pt x="1234" y="723"/>
                    <a:pt x="1325" y="723"/>
                  </a:cubicBezTo>
                  <a:cubicBezTo>
                    <a:pt x="1367" y="723"/>
                    <a:pt x="1410" y="721"/>
                    <a:pt x="1452" y="718"/>
                  </a:cubicBezTo>
                  <a:lnTo>
                    <a:pt x="1452" y="718"/>
                  </a:lnTo>
                  <a:cubicBezTo>
                    <a:pt x="1470" y="758"/>
                    <a:pt x="1486" y="799"/>
                    <a:pt x="1500" y="842"/>
                  </a:cubicBezTo>
                  <a:lnTo>
                    <a:pt x="1500" y="713"/>
                  </a:lnTo>
                  <a:lnTo>
                    <a:pt x="1500" y="713"/>
                  </a:lnTo>
                  <a:cubicBezTo>
                    <a:pt x="1532" y="709"/>
                    <a:pt x="1563" y="704"/>
                    <a:pt x="1595" y="698"/>
                  </a:cubicBezTo>
                  <a:cubicBezTo>
                    <a:pt x="1595" y="692"/>
                    <a:pt x="1558" y="689"/>
                    <a:pt x="1494" y="683"/>
                  </a:cubicBezTo>
                  <a:lnTo>
                    <a:pt x="1494" y="683"/>
                  </a:lnTo>
                  <a:cubicBezTo>
                    <a:pt x="1459" y="569"/>
                    <a:pt x="1402" y="461"/>
                    <a:pt x="1327" y="366"/>
                  </a:cubicBezTo>
                  <a:cubicBezTo>
                    <a:pt x="1123" y="128"/>
                    <a:pt x="830" y="0"/>
                    <a:pt x="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13"/>
            <p:cNvSpPr/>
            <p:nvPr/>
          </p:nvSpPr>
          <p:spPr>
            <a:xfrm>
              <a:off x="4341200" y="5400875"/>
              <a:ext cx="20425" cy="24275"/>
            </a:xfrm>
            <a:custGeom>
              <a:avLst/>
              <a:gdLst/>
              <a:ahLst/>
              <a:cxnLst/>
              <a:rect l="l" t="t" r="r" b="b"/>
              <a:pathLst>
                <a:path w="817" h="971" extrusionOk="0">
                  <a:moveTo>
                    <a:pt x="634" y="1"/>
                  </a:moveTo>
                  <a:cubicBezTo>
                    <a:pt x="449" y="4"/>
                    <a:pt x="278" y="102"/>
                    <a:pt x="178" y="257"/>
                  </a:cubicBezTo>
                  <a:cubicBezTo>
                    <a:pt x="99" y="366"/>
                    <a:pt x="49" y="492"/>
                    <a:pt x="30" y="624"/>
                  </a:cubicBezTo>
                  <a:cubicBezTo>
                    <a:pt x="1" y="743"/>
                    <a:pt x="23" y="869"/>
                    <a:pt x="90" y="971"/>
                  </a:cubicBezTo>
                  <a:cubicBezTo>
                    <a:pt x="81" y="859"/>
                    <a:pt x="88" y="745"/>
                    <a:pt x="109" y="635"/>
                  </a:cubicBezTo>
                  <a:cubicBezTo>
                    <a:pt x="134" y="514"/>
                    <a:pt x="188" y="402"/>
                    <a:pt x="267" y="308"/>
                  </a:cubicBezTo>
                  <a:cubicBezTo>
                    <a:pt x="346" y="217"/>
                    <a:pt x="477" y="93"/>
                    <a:pt x="594" y="93"/>
                  </a:cubicBezTo>
                  <a:cubicBezTo>
                    <a:pt x="604" y="93"/>
                    <a:pt x="614" y="94"/>
                    <a:pt x="624" y="96"/>
                  </a:cubicBezTo>
                  <a:cubicBezTo>
                    <a:pt x="748" y="120"/>
                    <a:pt x="698" y="308"/>
                    <a:pt x="624" y="417"/>
                  </a:cubicBezTo>
                  <a:cubicBezTo>
                    <a:pt x="556" y="525"/>
                    <a:pt x="478" y="627"/>
                    <a:pt x="392" y="719"/>
                  </a:cubicBezTo>
                  <a:cubicBezTo>
                    <a:pt x="310" y="807"/>
                    <a:pt x="225" y="890"/>
                    <a:pt x="134" y="966"/>
                  </a:cubicBezTo>
                  <a:cubicBezTo>
                    <a:pt x="252" y="923"/>
                    <a:pt x="359" y="854"/>
                    <a:pt x="446" y="764"/>
                  </a:cubicBezTo>
                  <a:cubicBezTo>
                    <a:pt x="544" y="673"/>
                    <a:pt x="630" y="572"/>
                    <a:pt x="703" y="461"/>
                  </a:cubicBezTo>
                  <a:cubicBezTo>
                    <a:pt x="751" y="393"/>
                    <a:pt x="785" y="315"/>
                    <a:pt x="798" y="233"/>
                  </a:cubicBezTo>
                  <a:cubicBezTo>
                    <a:pt x="799" y="232"/>
                    <a:pt x="799" y="229"/>
                    <a:pt x="799" y="228"/>
                  </a:cubicBezTo>
                  <a:cubicBezTo>
                    <a:pt x="817" y="119"/>
                    <a:pt x="743" y="18"/>
                    <a:pt x="6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13"/>
            <p:cNvSpPr/>
            <p:nvPr/>
          </p:nvSpPr>
          <p:spPr>
            <a:xfrm>
              <a:off x="4495975" y="5411000"/>
              <a:ext cx="75550" cy="56250"/>
            </a:xfrm>
            <a:custGeom>
              <a:avLst/>
              <a:gdLst/>
              <a:ahLst/>
              <a:cxnLst/>
              <a:rect l="l" t="t" r="r" b="b"/>
              <a:pathLst>
                <a:path w="3022" h="2250" extrusionOk="0">
                  <a:moveTo>
                    <a:pt x="2625" y="1"/>
                  </a:moveTo>
                  <a:cubicBezTo>
                    <a:pt x="2547" y="1"/>
                    <a:pt x="2470" y="4"/>
                    <a:pt x="2392" y="12"/>
                  </a:cubicBezTo>
                  <a:cubicBezTo>
                    <a:pt x="1882" y="41"/>
                    <a:pt x="1389" y="213"/>
                    <a:pt x="971" y="507"/>
                  </a:cubicBezTo>
                  <a:cubicBezTo>
                    <a:pt x="573" y="801"/>
                    <a:pt x="273" y="1205"/>
                    <a:pt x="109" y="1671"/>
                  </a:cubicBezTo>
                  <a:cubicBezTo>
                    <a:pt x="61" y="1807"/>
                    <a:pt x="28" y="1947"/>
                    <a:pt x="10" y="2092"/>
                  </a:cubicBezTo>
                  <a:cubicBezTo>
                    <a:pt x="1" y="2144"/>
                    <a:pt x="1" y="2198"/>
                    <a:pt x="10" y="2250"/>
                  </a:cubicBezTo>
                  <a:cubicBezTo>
                    <a:pt x="11" y="2250"/>
                    <a:pt x="11" y="2250"/>
                    <a:pt x="11" y="2250"/>
                  </a:cubicBezTo>
                  <a:cubicBezTo>
                    <a:pt x="31" y="2250"/>
                    <a:pt x="46" y="2024"/>
                    <a:pt x="178" y="1696"/>
                  </a:cubicBezTo>
                  <a:cubicBezTo>
                    <a:pt x="350" y="1249"/>
                    <a:pt x="647" y="862"/>
                    <a:pt x="1035" y="581"/>
                  </a:cubicBezTo>
                  <a:cubicBezTo>
                    <a:pt x="1439" y="302"/>
                    <a:pt x="1908" y="131"/>
                    <a:pt x="2397" y="86"/>
                  </a:cubicBezTo>
                  <a:lnTo>
                    <a:pt x="3021" y="86"/>
                  </a:lnTo>
                  <a:cubicBezTo>
                    <a:pt x="2971" y="52"/>
                    <a:pt x="2915" y="28"/>
                    <a:pt x="2857" y="12"/>
                  </a:cubicBezTo>
                  <a:cubicBezTo>
                    <a:pt x="2780" y="4"/>
                    <a:pt x="2703" y="1"/>
                    <a:pt x="2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13"/>
            <p:cNvSpPr/>
            <p:nvPr/>
          </p:nvSpPr>
          <p:spPr>
            <a:xfrm>
              <a:off x="4407675" y="5449675"/>
              <a:ext cx="61950" cy="3000"/>
            </a:xfrm>
            <a:custGeom>
              <a:avLst/>
              <a:gdLst/>
              <a:ahLst/>
              <a:cxnLst/>
              <a:rect l="l" t="t" r="r" b="b"/>
              <a:pathLst>
                <a:path w="2478" h="120" extrusionOk="0">
                  <a:moveTo>
                    <a:pt x="169" y="1"/>
                  </a:moveTo>
                  <a:cubicBezTo>
                    <a:pt x="62" y="1"/>
                    <a:pt x="1" y="4"/>
                    <a:pt x="1" y="14"/>
                  </a:cubicBezTo>
                  <a:cubicBezTo>
                    <a:pt x="411" y="84"/>
                    <a:pt x="825" y="120"/>
                    <a:pt x="1239" y="120"/>
                  </a:cubicBezTo>
                  <a:cubicBezTo>
                    <a:pt x="1653" y="120"/>
                    <a:pt x="2067" y="84"/>
                    <a:pt x="2477" y="14"/>
                  </a:cubicBezTo>
                  <a:cubicBezTo>
                    <a:pt x="2475" y="6"/>
                    <a:pt x="2412" y="3"/>
                    <a:pt x="2302" y="3"/>
                  </a:cubicBezTo>
                  <a:cubicBezTo>
                    <a:pt x="2083" y="3"/>
                    <a:pt x="1682" y="14"/>
                    <a:pt x="1229" y="14"/>
                  </a:cubicBezTo>
                  <a:cubicBezTo>
                    <a:pt x="777" y="14"/>
                    <a:pt x="382" y="1"/>
                    <a:pt x="1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13"/>
            <p:cNvSpPr/>
            <p:nvPr/>
          </p:nvSpPr>
          <p:spPr>
            <a:xfrm>
              <a:off x="4504250" y="5450075"/>
              <a:ext cx="6600" cy="11250"/>
            </a:xfrm>
            <a:custGeom>
              <a:avLst/>
              <a:gdLst/>
              <a:ahLst/>
              <a:cxnLst/>
              <a:rect l="l" t="t" r="r" b="b"/>
              <a:pathLst>
                <a:path w="264" h="450" extrusionOk="0">
                  <a:moveTo>
                    <a:pt x="256" y="1"/>
                  </a:moveTo>
                  <a:cubicBezTo>
                    <a:pt x="221" y="1"/>
                    <a:pt x="87" y="69"/>
                    <a:pt x="46" y="192"/>
                  </a:cubicBezTo>
                  <a:cubicBezTo>
                    <a:pt x="0" y="326"/>
                    <a:pt x="16" y="450"/>
                    <a:pt x="46" y="450"/>
                  </a:cubicBezTo>
                  <a:cubicBezTo>
                    <a:pt x="76" y="450"/>
                    <a:pt x="100" y="350"/>
                    <a:pt x="160" y="231"/>
                  </a:cubicBezTo>
                  <a:cubicBezTo>
                    <a:pt x="219" y="113"/>
                    <a:pt x="263" y="3"/>
                    <a:pt x="263" y="3"/>
                  </a:cubicBezTo>
                  <a:cubicBezTo>
                    <a:pt x="262" y="2"/>
                    <a:pt x="260" y="1"/>
                    <a:pt x="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13"/>
            <p:cNvSpPr/>
            <p:nvPr/>
          </p:nvSpPr>
          <p:spPr>
            <a:xfrm>
              <a:off x="4518500" y="5432225"/>
              <a:ext cx="8450" cy="7525"/>
            </a:xfrm>
            <a:custGeom>
              <a:avLst/>
              <a:gdLst/>
              <a:ahLst/>
              <a:cxnLst/>
              <a:rect l="l" t="t" r="r" b="b"/>
              <a:pathLst>
                <a:path w="338" h="301" extrusionOk="0">
                  <a:moveTo>
                    <a:pt x="321" y="1"/>
                  </a:moveTo>
                  <a:cubicBezTo>
                    <a:pt x="283" y="1"/>
                    <a:pt x="220" y="50"/>
                    <a:pt x="144" y="118"/>
                  </a:cubicBezTo>
                  <a:cubicBezTo>
                    <a:pt x="55" y="197"/>
                    <a:pt x="1" y="276"/>
                    <a:pt x="21" y="296"/>
                  </a:cubicBezTo>
                  <a:cubicBezTo>
                    <a:pt x="23" y="299"/>
                    <a:pt x="27" y="300"/>
                    <a:pt x="32" y="300"/>
                  </a:cubicBezTo>
                  <a:cubicBezTo>
                    <a:pt x="64" y="300"/>
                    <a:pt x="137" y="250"/>
                    <a:pt x="214" y="182"/>
                  </a:cubicBezTo>
                  <a:cubicBezTo>
                    <a:pt x="267" y="133"/>
                    <a:pt x="311" y="73"/>
                    <a:pt x="338" y="5"/>
                  </a:cubicBezTo>
                  <a:cubicBezTo>
                    <a:pt x="333" y="2"/>
                    <a:pt x="327" y="1"/>
                    <a:pt x="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13"/>
            <p:cNvSpPr/>
            <p:nvPr/>
          </p:nvSpPr>
          <p:spPr>
            <a:xfrm>
              <a:off x="4536350" y="5422975"/>
              <a:ext cx="12825" cy="5000"/>
            </a:xfrm>
            <a:custGeom>
              <a:avLst/>
              <a:gdLst/>
              <a:ahLst/>
              <a:cxnLst/>
              <a:rect l="l" t="t" r="r" b="b"/>
              <a:pathLst>
                <a:path w="513" h="200" extrusionOk="0">
                  <a:moveTo>
                    <a:pt x="359" y="1"/>
                  </a:moveTo>
                  <a:cubicBezTo>
                    <a:pt x="319" y="1"/>
                    <a:pt x="274" y="6"/>
                    <a:pt x="227" y="22"/>
                  </a:cubicBezTo>
                  <a:cubicBezTo>
                    <a:pt x="74" y="72"/>
                    <a:pt x="0" y="176"/>
                    <a:pt x="25" y="196"/>
                  </a:cubicBezTo>
                  <a:cubicBezTo>
                    <a:pt x="28" y="198"/>
                    <a:pt x="32" y="199"/>
                    <a:pt x="38" y="199"/>
                  </a:cubicBezTo>
                  <a:cubicBezTo>
                    <a:pt x="73" y="199"/>
                    <a:pt x="154" y="146"/>
                    <a:pt x="262" y="112"/>
                  </a:cubicBezTo>
                  <a:cubicBezTo>
                    <a:pt x="385" y="72"/>
                    <a:pt x="505" y="72"/>
                    <a:pt x="505" y="47"/>
                  </a:cubicBezTo>
                  <a:cubicBezTo>
                    <a:pt x="512" y="30"/>
                    <a:pt x="449" y="1"/>
                    <a:pt x="3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13"/>
            <p:cNvSpPr/>
            <p:nvPr/>
          </p:nvSpPr>
          <p:spPr>
            <a:xfrm>
              <a:off x="4558225" y="5419900"/>
              <a:ext cx="6600" cy="3175"/>
            </a:xfrm>
            <a:custGeom>
              <a:avLst/>
              <a:gdLst/>
              <a:ahLst/>
              <a:cxnLst/>
              <a:rect l="l" t="t" r="r" b="b"/>
              <a:pathLst>
                <a:path w="264" h="127" extrusionOk="0">
                  <a:moveTo>
                    <a:pt x="203" y="1"/>
                  </a:moveTo>
                  <a:cubicBezTo>
                    <a:pt x="180" y="1"/>
                    <a:pt x="153" y="6"/>
                    <a:pt x="120" y="17"/>
                  </a:cubicBezTo>
                  <a:cubicBezTo>
                    <a:pt x="51" y="42"/>
                    <a:pt x="1" y="77"/>
                    <a:pt x="10" y="106"/>
                  </a:cubicBezTo>
                  <a:cubicBezTo>
                    <a:pt x="16" y="120"/>
                    <a:pt x="33" y="127"/>
                    <a:pt x="57" y="127"/>
                  </a:cubicBezTo>
                  <a:cubicBezTo>
                    <a:pt x="84" y="127"/>
                    <a:pt x="119" y="119"/>
                    <a:pt x="155" y="106"/>
                  </a:cubicBezTo>
                  <a:cubicBezTo>
                    <a:pt x="224" y="82"/>
                    <a:pt x="264" y="42"/>
                    <a:pt x="264" y="17"/>
                  </a:cubicBezTo>
                  <a:cubicBezTo>
                    <a:pt x="248" y="7"/>
                    <a:pt x="22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13"/>
            <p:cNvSpPr/>
            <p:nvPr/>
          </p:nvSpPr>
          <p:spPr>
            <a:xfrm>
              <a:off x="3754325" y="1689175"/>
              <a:ext cx="519450" cy="1110675"/>
            </a:xfrm>
            <a:custGeom>
              <a:avLst/>
              <a:gdLst/>
              <a:ahLst/>
              <a:cxnLst/>
              <a:rect l="l" t="t" r="r" b="b"/>
              <a:pathLst>
                <a:path w="20778" h="44427" extrusionOk="0">
                  <a:moveTo>
                    <a:pt x="7202" y="0"/>
                  </a:moveTo>
                  <a:cubicBezTo>
                    <a:pt x="6642" y="0"/>
                    <a:pt x="6348" y="3280"/>
                    <a:pt x="5725" y="3816"/>
                  </a:cubicBezTo>
                  <a:cubicBezTo>
                    <a:pt x="5673" y="3860"/>
                    <a:pt x="5633" y="3881"/>
                    <a:pt x="5603" y="3881"/>
                  </a:cubicBezTo>
                  <a:cubicBezTo>
                    <a:pt x="5253" y="3881"/>
                    <a:pt x="6173" y="1170"/>
                    <a:pt x="5636" y="979"/>
                  </a:cubicBezTo>
                  <a:cubicBezTo>
                    <a:pt x="5597" y="965"/>
                    <a:pt x="5559" y="952"/>
                    <a:pt x="5521" y="952"/>
                  </a:cubicBezTo>
                  <a:cubicBezTo>
                    <a:pt x="5347" y="952"/>
                    <a:pt x="5170" y="1216"/>
                    <a:pt x="4853" y="2786"/>
                  </a:cubicBezTo>
                  <a:cubicBezTo>
                    <a:pt x="4536" y="4106"/>
                    <a:pt x="4288" y="5442"/>
                    <a:pt x="4110" y="6787"/>
                  </a:cubicBezTo>
                  <a:lnTo>
                    <a:pt x="1" y="27395"/>
                  </a:lnTo>
                  <a:lnTo>
                    <a:pt x="12878" y="44427"/>
                  </a:lnTo>
                  <a:lnTo>
                    <a:pt x="20777" y="39301"/>
                  </a:lnTo>
                  <a:lnTo>
                    <a:pt x="7706" y="26058"/>
                  </a:lnTo>
                  <a:lnTo>
                    <a:pt x="9365" y="8808"/>
                  </a:lnTo>
                  <a:lnTo>
                    <a:pt x="9663" y="8466"/>
                  </a:lnTo>
                  <a:cubicBezTo>
                    <a:pt x="9826" y="8279"/>
                    <a:pt x="10009" y="8070"/>
                    <a:pt x="10227" y="7843"/>
                  </a:cubicBezTo>
                  <a:cubicBezTo>
                    <a:pt x="10479" y="7585"/>
                    <a:pt x="10772" y="7371"/>
                    <a:pt x="11094" y="7208"/>
                  </a:cubicBezTo>
                  <a:cubicBezTo>
                    <a:pt x="11486" y="6990"/>
                    <a:pt x="11906" y="6824"/>
                    <a:pt x="12342" y="6713"/>
                  </a:cubicBezTo>
                  <a:cubicBezTo>
                    <a:pt x="12753" y="6659"/>
                    <a:pt x="12886" y="6139"/>
                    <a:pt x="12560" y="5966"/>
                  </a:cubicBezTo>
                  <a:cubicBezTo>
                    <a:pt x="12477" y="5922"/>
                    <a:pt x="12342" y="5898"/>
                    <a:pt x="12168" y="5898"/>
                  </a:cubicBezTo>
                  <a:cubicBezTo>
                    <a:pt x="11658" y="5898"/>
                    <a:pt x="10816" y="6107"/>
                    <a:pt x="9974" y="6639"/>
                  </a:cubicBezTo>
                  <a:cubicBezTo>
                    <a:pt x="9805" y="6746"/>
                    <a:pt x="9676" y="6793"/>
                    <a:pt x="9581" y="6793"/>
                  </a:cubicBezTo>
                  <a:cubicBezTo>
                    <a:pt x="9042" y="6793"/>
                    <a:pt x="9568" y="5285"/>
                    <a:pt x="9767" y="4658"/>
                  </a:cubicBezTo>
                  <a:cubicBezTo>
                    <a:pt x="10000" y="3921"/>
                    <a:pt x="10633" y="1686"/>
                    <a:pt x="10465" y="1444"/>
                  </a:cubicBezTo>
                  <a:cubicBezTo>
                    <a:pt x="10388" y="1331"/>
                    <a:pt x="10291" y="1275"/>
                    <a:pt x="10187" y="1275"/>
                  </a:cubicBezTo>
                  <a:cubicBezTo>
                    <a:pt x="9968" y="1275"/>
                    <a:pt x="9719" y="1522"/>
                    <a:pt x="9568" y="2009"/>
                  </a:cubicBezTo>
                  <a:cubicBezTo>
                    <a:pt x="9352" y="2705"/>
                    <a:pt x="8587" y="4729"/>
                    <a:pt x="8197" y="4729"/>
                  </a:cubicBezTo>
                  <a:cubicBezTo>
                    <a:pt x="8185" y="4729"/>
                    <a:pt x="8173" y="4727"/>
                    <a:pt x="8162" y="4723"/>
                  </a:cubicBezTo>
                  <a:cubicBezTo>
                    <a:pt x="7785" y="4589"/>
                    <a:pt x="9048" y="949"/>
                    <a:pt x="9048" y="949"/>
                  </a:cubicBezTo>
                  <a:cubicBezTo>
                    <a:pt x="9048" y="949"/>
                    <a:pt x="9444" y="216"/>
                    <a:pt x="9014" y="47"/>
                  </a:cubicBezTo>
                  <a:cubicBezTo>
                    <a:pt x="8985" y="36"/>
                    <a:pt x="8956" y="30"/>
                    <a:pt x="8926" y="30"/>
                  </a:cubicBezTo>
                  <a:cubicBezTo>
                    <a:pt x="8165" y="30"/>
                    <a:pt x="7193" y="3716"/>
                    <a:pt x="7103" y="4079"/>
                  </a:cubicBezTo>
                  <a:cubicBezTo>
                    <a:pt x="7080" y="4179"/>
                    <a:pt x="7002" y="4222"/>
                    <a:pt x="6921" y="4222"/>
                  </a:cubicBezTo>
                  <a:cubicBezTo>
                    <a:pt x="6789" y="4222"/>
                    <a:pt x="6646" y="4107"/>
                    <a:pt x="6711" y="3936"/>
                  </a:cubicBezTo>
                  <a:cubicBezTo>
                    <a:pt x="6815" y="3658"/>
                    <a:pt x="8048" y="330"/>
                    <a:pt x="7261" y="12"/>
                  </a:cubicBezTo>
                  <a:cubicBezTo>
                    <a:pt x="7241" y="4"/>
                    <a:pt x="7221" y="0"/>
                    <a:pt x="720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3"/>
            <p:cNvSpPr/>
            <p:nvPr/>
          </p:nvSpPr>
          <p:spPr>
            <a:xfrm>
              <a:off x="4284900" y="1706800"/>
              <a:ext cx="475200" cy="1127725"/>
            </a:xfrm>
            <a:custGeom>
              <a:avLst/>
              <a:gdLst/>
              <a:ahLst/>
              <a:cxnLst/>
              <a:rect l="l" t="t" r="r" b="b"/>
              <a:pathLst>
                <a:path w="19008" h="45109" extrusionOk="0">
                  <a:moveTo>
                    <a:pt x="4525" y="0"/>
                  </a:moveTo>
                  <a:cubicBezTo>
                    <a:pt x="4497" y="0"/>
                    <a:pt x="4469" y="9"/>
                    <a:pt x="4443" y="26"/>
                  </a:cubicBezTo>
                  <a:cubicBezTo>
                    <a:pt x="3724" y="481"/>
                    <a:pt x="5551" y="3517"/>
                    <a:pt x="5686" y="3785"/>
                  </a:cubicBezTo>
                  <a:cubicBezTo>
                    <a:pt x="5776" y="3966"/>
                    <a:pt x="5629" y="4114"/>
                    <a:pt x="5491" y="4114"/>
                  </a:cubicBezTo>
                  <a:cubicBezTo>
                    <a:pt x="5424" y="4114"/>
                    <a:pt x="5359" y="4080"/>
                    <a:pt x="5324" y="3997"/>
                  </a:cubicBezTo>
                  <a:cubicBezTo>
                    <a:pt x="5174" y="3661"/>
                    <a:pt x="3614" y="337"/>
                    <a:pt x="2850" y="337"/>
                  </a:cubicBezTo>
                  <a:cubicBezTo>
                    <a:pt x="2805" y="337"/>
                    <a:pt x="2763" y="349"/>
                    <a:pt x="2724" y="373"/>
                  </a:cubicBezTo>
                  <a:cubicBezTo>
                    <a:pt x="2333" y="615"/>
                    <a:pt x="2853" y="1269"/>
                    <a:pt x="2853" y="1269"/>
                  </a:cubicBezTo>
                  <a:cubicBezTo>
                    <a:pt x="2853" y="1269"/>
                    <a:pt x="4734" y="4627"/>
                    <a:pt x="4398" y="4819"/>
                  </a:cubicBezTo>
                  <a:cubicBezTo>
                    <a:pt x="4382" y="4829"/>
                    <a:pt x="4364" y="4833"/>
                    <a:pt x="4345" y="4833"/>
                  </a:cubicBezTo>
                  <a:cubicBezTo>
                    <a:pt x="3951" y="4833"/>
                    <a:pt x="2861" y="3054"/>
                    <a:pt x="2525" y="2404"/>
                  </a:cubicBezTo>
                  <a:cubicBezTo>
                    <a:pt x="2308" y="1981"/>
                    <a:pt x="2052" y="1780"/>
                    <a:pt x="1844" y="1780"/>
                  </a:cubicBezTo>
                  <a:cubicBezTo>
                    <a:pt x="1715" y="1780"/>
                    <a:pt x="1605" y="1858"/>
                    <a:pt x="1535" y="2007"/>
                  </a:cubicBezTo>
                  <a:cubicBezTo>
                    <a:pt x="1416" y="2274"/>
                    <a:pt x="2437" y="4379"/>
                    <a:pt x="2798" y="5043"/>
                  </a:cubicBezTo>
                  <a:cubicBezTo>
                    <a:pt x="3117" y="5628"/>
                    <a:pt x="3949" y="7109"/>
                    <a:pt x="3289" y="7109"/>
                  </a:cubicBezTo>
                  <a:cubicBezTo>
                    <a:pt x="3201" y="7109"/>
                    <a:pt x="3087" y="7082"/>
                    <a:pt x="2941" y="7024"/>
                  </a:cubicBezTo>
                  <a:cubicBezTo>
                    <a:pt x="2265" y="6754"/>
                    <a:pt x="1620" y="6652"/>
                    <a:pt x="1127" y="6652"/>
                  </a:cubicBezTo>
                  <a:cubicBezTo>
                    <a:pt x="717" y="6652"/>
                    <a:pt x="412" y="6722"/>
                    <a:pt x="282" y="6825"/>
                  </a:cubicBezTo>
                  <a:cubicBezTo>
                    <a:pt x="0" y="7049"/>
                    <a:pt x="210" y="7520"/>
                    <a:pt x="605" y="7520"/>
                  </a:cubicBezTo>
                  <a:cubicBezTo>
                    <a:pt x="613" y="7520"/>
                    <a:pt x="621" y="7520"/>
                    <a:pt x="629" y="7519"/>
                  </a:cubicBezTo>
                  <a:cubicBezTo>
                    <a:pt x="1077" y="7550"/>
                    <a:pt x="1521" y="7639"/>
                    <a:pt x="1946" y="7786"/>
                  </a:cubicBezTo>
                  <a:cubicBezTo>
                    <a:pt x="2302" y="7892"/>
                    <a:pt x="2638" y="8060"/>
                    <a:pt x="2937" y="8282"/>
                  </a:cubicBezTo>
                  <a:cubicBezTo>
                    <a:pt x="3190" y="8465"/>
                    <a:pt x="3407" y="8639"/>
                    <a:pt x="3601" y="8777"/>
                  </a:cubicBezTo>
                  <a:lnTo>
                    <a:pt x="3956" y="9060"/>
                  </a:lnTo>
                  <a:lnTo>
                    <a:pt x="11019" y="26472"/>
                  </a:lnTo>
                  <a:lnTo>
                    <a:pt x="4606" y="41404"/>
                  </a:lnTo>
                  <a:lnTo>
                    <a:pt x="14551" y="45108"/>
                  </a:lnTo>
                  <a:lnTo>
                    <a:pt x="19007" y="25358"/>
                  </a:lnTo>
                  <a:lnTo>
                    <a:pt x="8761" y="6143"/>
                  </a:lnTo>
                  <a:cubicBezTo>
                    <a:pt x="8346" y="4852"/>
                    <a:pt x="7861" y="3582"/>
                    <a:pt x="7310" y="2344"/>
                  </a:cubicBezTo>
                  <a:cubicBezTo>
                    <a:pt x="6747" y="915"/>
                    <a:pt x="6520" y="630"/>
                    <a:pt x="6351" y="630"/>
                  </a:cubicBezTo>
                  <a:cubicBezTo>
                    <a:pt x="6303" y="630"/>
                    <a:pt x="6259" y="654"/>
                    <a:pt x="6214" y="680"/>
                  </a:cubicBezTo>
                  <a:cubicBezTo>
                    <a:pt x="5711" y="966"/>
                    <a:pt x="7146" y="3535"/>
                    <a:pt x="6748" y="3535"/>
                  </a:cubicBezTo>
                  <a:cubicBezTo>
                    <a:pt x="6719" y="3535"/>
                    <a:pt x="6681" y="3521"/>
                    <a:pt x="6631" y="3492"/>
                  </a:cubicBezTo>
                  <a:cubicBezTo>
                    <a:pt x="5935" y="3087"/>
                    <a:pt x="5076" y="0"/>
                    <a:pt x="4525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3"/>
            <p:cNvSpPr/>
            <p:nvPr/>
          </p:nvSpPr>
          <p:spPr>
            <a:xfrm>
              <a:off x="4162925" y="3538000"/>
              <a:ext cx="1420500" cy="1879350"/>
            </a:xfrm>
            <a:custGeom>
              <a:avLst/>
              <a:gdLst/>
              <a:ahLst/>
              <a:cxnLst/>
              <a:rect l="l" t="t" r="r" b="b"/>
              <a:pathLst>
                <a:path w="56820" h="75174" extrusionOk="0">
                  <a:moveTo>
                    <a:pt x="26843" y="1"/>
                  </a:moveTo>
                  <a:lnTo>
                    <a:pt x="17720" y="787"/>
                  </a:lnTo>
                  <a:lnTo>
                    <a:pt x="17720" y="708"/>
                  </a:lnTo>
                  <a:lnTo>
                    <a:pt x="1060" y="2219"/>
                  </a:lnTo>
                  <a:cubicBezTo>
                    <a:pt x="1060" y="2219"/>
                    <a:pt x="278" y="40383"/>
                    <a:pt x="0" y="40383"/>
                  </a:cubicBezTo>
                  <a:lnTo>
                    <a:pt x="4566" y="75174"/>
                  </a:lnTo>
                  <a:lnTo>
                    <a:pt x="17720" y="74575"/>
                  </a:lnTo>
                  <a:lnTo>
                    <a:pt x="12639" y="39943"/>
                  </a:lnTo>
                  <a:lnTo>
                    <a:pt x="14510" y="12154"/>
                  </a:lnTo>
                  <a:lnTo>
                    <a:pt x="14887" y="11659"/>
                  </a:lnTo>
                  <a:lnTo>
                    <a:pt x="22484" y="40061"/>
                  </a:lnTo>
                  <a:lnTo>
                    <a:pt x="48401" y="69390"/>
                  </a:lnTo>
                  <a:lnTo>
                    <a:pt x="56820" y="61228"/>
                  </a:lnTo>
                  <a:lnTo>
                    <a:pt x="33281" y="33232"/>
                  </a:lnTo>
                  <a:lnTo>
                    <a:pt x="268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3"/>
            <p:cNvSpPr/>
            <p:nvPr/>
          </p:nvSpPr>
          <p:spPr>
            <a:xfrm>
              <a:off x="4486875" y="3737925"/>
              <a:ext cx="114975" cy="667525"/>
            </a:xfrm>
            <a:custGeom>
              <a:avLst/>
              <a:gdLst/>
              <a:ahLst/>
              <a:cxnLst/>
              <a:rect l="l" t="t" r="r" b="b"/>
              <a:pathLst>
                <a:path w="4599" h="26701" extrusionOk="0">
                  <a:moveTo>
                    <a:pt x="4596" y="1"/>
                  </a:moveTo>
                  <a:cubicBezTo>
                    <a:pt x="4580" y="1"/>
                    <a:pt x="4501" y="86"/>
                    <a:pt x="4362" y="244"/>
                  </a:cubicBezTo>
                  <a:lnTo>
                    <a:pt x="3727" y="972"/>
                  </a:lnTo>
                  <a:lnTo>
                    <a:pt x="1444" y="3686"/>
                  </a:lnTo>
                  <a:lnTo>
                    <a:pt x="1444" y="3715"/>
                  </a:lnTo>
                  <a:cubicBezTo>
                    <a:pt x="1276" y="6142"/>
                    <a:pt x="1052" y="9322"/>
                    <a:pt x="810" y="12789"/>
                  </a:cubicBezTo>
                  <a:cubicBezTo>
                    <a:pt x="572" y="16617"/>
                    <a:pt x="355" y="20080"/>
                    <a:pt x="195" y="22630"/>
                  </a:cubicBezTo>
                  <a:cubicBezTo>
                    <a:pt x="131" y="23853"/>
                    <a:pt x="77" y="24863"/>
                    <a:pt x="42" y="25601"/>
                  </a:cubicBezTo>
                  <a:cubicBezTo>
                    <a:pt x="13" y="25917"/>
                    <a:pt x="13" y="26200"/>
                    <a:pt x="13" y="26414"/>
                  </a:cubicBezTo>
                  <a:cubicBezTo>
                    <a:pt x="0" y="26509"/>
                    <a:pt x="0" y="26605"/>
                    <a:pt x="13" y="26700"/>
                  </a:cubicBezTo>
                  <a:cubicBezTo>
                    <a:pt x="30" y="26604"/>
                    <a:pt x="35" y="26506"/>
                    <a:pt x="28" y="26409"/>
                  </a:cubicBezTo>
                  <a:cubicBezTo>
                    <a:pt x="47" y="26195"/>
                    <a:pt x="72" y="25929"/>
                    <a:pt x="107" y="25601"/>
                  </a:cubicBezTo>
                  <a:cubicBezTo>
                    <a:pt x="166" y="24868"/>
                    <a:pt x="245" y="23863"/>
                    <a:pt x="345" y="22630"/>
                  </a:cubicBezTo>
                  <a:cubicBezTo>
                    <a:pt x="537" y="20080"/>
                    <a:pt x="766" y="16623"/>
                    <a:pt x="1032" y="12795"/>
                  </a:cubicBezTo>
                  <a:cubicBezTo>
                    <a:pt x="1251" y="9322"/>
                    <a:pt x="1448" y="6147"/>
                    <a:pt x="1603" y="3721"/>
                  </a:cubicBezTo>
                  <a:lnTo>
                    <a:pt x="1603" y="3776"/>
                  </a:lnTo>
                  <a:lnTo>
                    <a:pt x="3811" y="1041"/>
                  </a:lnTo>
                  <a:lnTo>
                    <a:pt x="4406" y="280"/>
                  </a:lnTo>
                  <a:cubicBezTo>
                    <a:pt x="4478" y="192"/>
                    <a:pt x="4542" y="99"/>
                    <a:pt x="4599" y="2"/>
                  </a:cubicBezTo>
                  <a:cubicBezTo>
                    <a:pt x="4598" y="1"/>
                    <a:pt x="4598" y="1"/>
                    <a:pt x="4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13"/>
            <p:cNvSpPr/>
            <p:nvPr/>
          </p:nvSpPr>
          <p:spPr>
            <a:xfrm>
              <a:off x="4601125" y="3555675"/>
              <a:ext cx="8625" cy="159000"/>
            </a:xfrm>
            <a:custGeom>
              <a:avLst/>
              <a:gdLst/>
              <a:ahLst/>
              <a:cxnLst/>
              <a:rect l="l" t="t" r="r" b="b"/>
              <a:pathLst>
                <a:path w="345" h="6360" extrusionOk="0">
                  <a:moveTo>
                    <a:pt x="172" y="1"/>
                  </a:moveTo>
                  <a:cubicBezTo>
                    <a:pt x="1" y="2117"/>
                    <a:pt x="1" y="4244"/>
                    <a:pt x="172" y="6360"/>
                  </a:cubicBezTo>
                  <a:cubicBezTo>
                    <a:pt x="303" y="5306"/>
                    <a:pt x="345" y="4243"/>
                    <a:pt x="300" y="3181"/>
                  </a:cubicBezTo>
                  <a:cubicBezTo>
                    <a:pt x="345" y="2119"/>
                    <a:pt x="303" y="1056"/>
                    <a:pt x="1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13"/>
            <p:cNvSpPr/>
            <p:nvPr/>
          </p:nvSpPr>
          <p:spPr>
            <a:xfrm>
              <a:off x="4322000" y="3609825"/>
              <a:ext cx="156275" cy="179425"/>
            </a:xfrm>
            <a:custGeom>
              <a:avLst/>
              <a:gdLst/>
              <a:ahLst/>
              <a:cxnLst/>
              <a:rect l="l" t="t" r="r" b="b"/>
              <a:pathLst>
                <a:path w="6251" h="7177" extrusionOk="0">
                  <a:moveTo>
                    <a:pt x="6128" y="0"/>
                  </a:moveTo>
                  <a:cubicBezTo>
                    <a:pt x="4304" y="203"/>
                    <a:pt x="2785" y="372"/>
                    <a:pt x="1729" y="495"/>
                  </a:cubicBezTo>
                  <a:lnTo>
                    <a:pt x="516" y="638"/>
                  </a:lnTo>
                  <a:cubicBezTo>
                    <a:pt x="376" y="646"/>
                    <a:pt x="239" y="669"/>
                    <a:pt x="104" y="708"/>
                  </a:cubicBezTo>
                  <a:cubicBezTo>
                    <a:pt x="118" y="708"/>
                    <a:pt x="131" y="708"/>
                    <a:pt x="144" y="708"/>
                  </a:cubicBezTo>
                  <a:cubicBezTo>
                    <a:pt x="264" y="708"/>
                    <a:pt x="382" y="703"/>
                    <a:pt x="501" y="693"/>
                  </a:cubicBezTo>
                  <a:lnTo>
                    <a:pt x="1744" y="604"/>
                  </a:lnTo>
                  <a:cubicBezTo>
                    <a:pt x="2784" y="527"/>
                    <a:pt x="4232" y="412"/>
                    <a:pt x="5958" y="259"/>
                  </a:cubicBezTo>
                  <a:lnTo>
                    <a:pt x="5958" y="259"/>
                  </a:lnTo>
                  <a:lnTo>
                    <a:pt x="5958" y="5334"/>
                  </a:lnTo>
                  <a:lnTo>
                    <a:pt x="5958" y="5334"/>
                  </a:lnTo>
                  <a:lnTo>
                    <a:pt x="5939" y="5344"/>
                  </a:lnTo>
                  <a:lnTo>
                    <a:pt x="2826" y="6889"/>
                  </a:lnTo>
                  <a:lnTo>
                    <a:pt x="2826" y="6889"/>
                  </a:lnTo>
                  <a:lnTo>
                    <a:pt x="158" y="5350"/>
                  </a:lnTo>
                  <a:lnTo>
                    <a:pt x="158" y="5350"/>
                  </a:lnTo>
                  <a:cubicBezTo>
                    <a:pt x="133" y="3992"/>
                    <a:pt x="104" y="2860"/>
                    <a:pt x="104" y="2021"/>
                  </a:cubicBezTo>
                  <a:lnTo>
                    <a:pt x="104" y="1064"/>
                  </a:lnTo>
                  <a:cubicBezTo>
                    <a:pt x="103" y="947"/>
                    <a:pt x="95" y="830"/>
                    <a:pt x="80" y="713"/>
                  </a:cubicBezTo>
                  <a:cubicBezTo>
                    <a:pt x="67" y="816"/>
                    <a:pt x="67" y="921"/>
                    <a:pt x="80" y="1025"/>
                  </a:cubicBezTo>
                  <a:lnTo>
                    <a:pt x="50" y="1956"/>
                  </a:lnTo>
                  <a:cubicBezTo>
                    <a:pt x="40" y="2837"/>
                    <a:pt x="1" y="4011"/>
                    <a:pt x="1" y="5423"/>
                  </a:cubicBezTo>
                  <a:lnTo>
                    <a:pt x="1" y="5478"/>
                  </a:lnTo>
                  <a:lnTo>
                    <a:pt x="50" y="5512"/>
                  </a:lnTo>
                  <a:lnTo>
                    <a:pt x="2804" y="7142"/>
                  </a:lnTo>
                  <a:lnTo>
                    <a:pt x="2859" y="7176"/>
                  </a:lnTo>
                  <a:lnTo>
                    <a:pt x="2923" y="7147"/>
                  </a:lnTo>
                  <a:lnTo>
                    <a:pt x="6087" y="5562"/>
                  </a:lnTo>
                  <a:lnTo>
                    <a:pt x="6182" y="5517"/>
                  </a:lnTo>
                  <a:lnTo>
                    <a:pt x="6251" y="5483"/>
                  </a:lnTo>
                  <a:lnTo>
                    <a:pt x="62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13"/>
            <p:cNvSpPr/>
            <p:nvPr/>
          </p:nvSpPr>
          <p:spPr>
            <a:xfrm>
              <a:off x="4642200" y="3578625"/>
              <a:ext cx="156750" cy="178925"/>
            </a:xfrm>
            <a:custGeom>
              <a:avLst/>
              <a:gdLst/>
              <a:ahLst/>
              <a:cxnLst/>
              <a:rect l="l" t="t" r="r" b="b"/>
              <a:pathLst>
                <a:path w="6270" h="7157" extrusionOk="0">
                  <a:moveTo>
                    <a:pt x="6146" y="0"/>
                  </a:moveTo>
                  <a:cubicBezTo>
                    <a:pt x="4324" y="203"/>
                    <a:pt x="2803" y="372"/>
                    <a:pt x="1749" y="495"/>
                  </a:cubicBezTo>
                  <a:lnTo>
                    <a:pt x="535" y="643"/>
                  </a:lnTo>
                  <a:cubicBezTo>
                    <a:pt x="396" y="652"/>
                    <a:pt x="259" y="673"/>
                    <a:pt x="124" y="709"/>
                  </a:cubicBezTo>
                  <a:cubicBezTo>
                    <a:pt x="165" y="710"/>
                    <a:pt x="205" y="711"/>
                    <a:pt x="246" y="711"/>
                  </a:cubicBezTo>
                  <a:cubicBezTo>
                    <a:pt x="347" y="711"/>
                    <a:pt x="448" y="706"/>
                    <a:pt x="549" y="698"/>
                  </a:cubicBezTo>
                  <a:lnTo>
                    <a:pt x="1792" y="609"/>
                  </a:lnTo>
                  <a:cubicBezTo>
                    <a:pt x="2833" y="532"/>
                    <a:pt x="4283" y="417"/>
                    <a:pt x="6013" y="263"/>
                  </a:cubicBezTo>
                  <a:lnTo>
                    <a:pt x="6013" y="263"/>
                  </a:lnTo>
                  <a:lnTo>
                    <a:pt x="6013" y="5334"/>
                  </a:lnTo>
                  <a:lnTo>
                    <a:pt x="6013" y="5334"/>
                  </a:lnTo>
                  <a:lnTo>
                    <a:pt x="5993" y="5343"/>
                  </a:lnTo>
                  <a:lnTo>
                    <a:pt x="2836" y="6909"/>
                  </a:lnTo>
                  <a:lnTo>
                    <a:pt x="2836" y="6909"/>
                  </a:lnTo>
                  <a:lnTo>
                    <a:pt x="133" y="5349"/>
                  </a:lnTo>
                  <a:lnTo>
                    <a:pt x="133" y="5349"/>
                  </a:lnTo>
                  <a:cubicBezTo>
                    <a:pt x="108" y="3989"/>
                    <a:pt x="80" y="2855"/>
                    <a:pt x="80" y="2015"/>
                  </a:cubicBezTo>
                  <a:lnTo>
                    <a:pt x="80" y="1059"/>
                  </a:lnTo>
                  <a:cubicBezTo>
                    <a:pt x="77" y="942"/>
                    <a:pt x="69" y="825"/>
                    <a:pt x="55" y="708"/>
                  </a:cubicBezTo>
                  <a:cubicBezTo>
                    <a:pt x="43" y="811"/>
                    <a:pt x="43" y="916"/>
                    <a:pt x="55" y="1020"/>
                  </a:cubicBezTo>
                  <a:lnTo>
                    <a:pt x="55" y="1956"/>
                  </a:lnTo>
                  <a:cubicBezTo>
                    <a:pt x="40" y="2837"/>
                    <a:pt x="1" y="4011"/>
                    <a:pt x="1" y="5422"/>
                  </a:cubicBezTo>
                  <a:lnTo>
                    <a:pt x="1" y="5463"/>
                  </a:lnTo>
                  <a:lnTo>
                    <a:pt x="50" y="5492"/>
                  </a:lnTo>
                  <a:lnTo>
                    <a:pt x="2803" y="7127"/>
                  </a:lnTo>
                  <a:lnTo>
                    <a:pt x="2862" y="7156"/>
                  </a:lnTo>
                  <a:lnTo>
                    <a:pt x="2921" y="7132"/>
                  </a:lnTo>
                  <a:lnTo>
                    <a:pt x="6101" y="5566"/>
                  </a:lnTo>
                  <a:lnTo>
                    <a:pt x="6195" y="5517"/>
                  </a:lnTo>
                  <a:lnTo>
                    <a:pt x="6269" y="5483"/>
                  </a:lnTo>
                  <a:lnTo>
                    <a:pt x="6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3"/>
            <p:cNvSpPr/>
            <p:nvPr/>
          </p:nvSpPr>
          <p:spPr>
            <a:xfrm>
              <a:off x="4324600" y="3644675"/>
              <a:ext cx="153800" cy="9250"/>
            </a:xfrm>
            <a:custGeom>
              <a:avLst/>
              <a:gdLst/>
              <a:ahLst/>
              <a:cxnLst/>
              <a:rect l="l" t="t" r="r" b="b"/>
              <a:pathLst>
                <a:path w="6152" h="370" extrusionOk="0">
                  <a:moveTo>
                    <a:pt x="4701" y="0"/>
                  </a:moveTo>
                  <a:cubicBezTo>
                    <a:pt x="4157" y="0"/>
                    <a:pt x="3614" y="24"/>
                    <a:pt x="3072" y="72"/>
                  </a:cubicBezTo>
                  <a:cubicBezTo>
                    <a:pt x="2042" y="75"/>
                    <a:pt x="1015" y="165"/>
                    <a:pt x="0" y="344"/>
                  </a:cubicBezTo>
                  <a:cubicBezTo>
                    <a:pt x="452" y="361"/>
                    <a:pt x="903" y="369"/>
                    <a:pt x="1355" y="369"/>
                  </a:cubicBezTo>
                  <a:cubicBezTo>
                    <a:pt x="2958" y="369"/>
                    <a:pt x="4560" y="265"/>
                    <a:pt x="6152" y="57"/>
                  </a:cubicBezTo>
                  <a:cubicBezTo>
                    <a:pt x="5669" y="19"/>
                    <a:pt x="5185" y="0"/>
                    <a:pt x="4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3"/>
            <p:cNvSpPr/>
            <p:nvPr/>
          </p:nvSpPr>
          <p:spPr>
            <a:xfrm>
              <a:off x="4645300" y="3616275"/>
              <a:ext cx="150925" cy="12150"/>
            </a:xfrm>
            <a:custGeom>
              <a:avLst/>
              <a:gdLst/>
              <a:ahLst/>
              <a:cxnLst/>
              <a:rect l="l" t="t" r="r" b="b"/>
              <a:pathLst>
                <a:path w="6037" h="486" extrusionOk="0">
                  <a:moveTo>
                    <a:pt x="5122" y="1"/>
                  </a:moveTo>
                  <a:cubicBezTo>
                    <a:pt x="4415" y="1"/>
                    <a:pt x="3709" y="42"/>
                    <a:pt x="3006" y="124"/>
                  </a:cubicBezTo>
                  <a:cubicBezTo>
                    <a:pt x="1995" y="157"/>
                    <a:pt x="989" y="278"/>
                    <a:pt x="0" y="484"/>
                  </a:cubicBezTo>
                  <a:cubicBezTo>
                    <a:pt x="95" y="485"/>
                    <a:pt x="190" y="485"/>
                    <a:pt x="286" y="485"/>
                  </a:cubicBezTo>
                  <a:cubicBezTo>
                    <a:pt x="2211" y="485"/>
                    <a:pt x="4135" y="331"/>
                    <a:pt x="6037" y="24"/>
                  </a:cubicBezTo>
                  <a:cubicBezTo>
                    <a:pt x="5732" y="8"/>
                    <a:pt x="5427" y="1"/>
                    <a:pt x="5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13"/>
            <p:cNvSpPr/>
            <p:nvPr/>
          </p:nvSpPr>
          <p:spPr>
            <a:xfrm>
              <a:off x="4303050" y="4529225"/>
              <a:ext cx="149625" cy="18375"/>
            </a:xfrm>
            <a:custGeom>
              <a:avLst/>
              <a:gdLst/>
              <a:ahLst/>
              <a:cxnLst/>
              <a:rect l="l" t="t" r="r" b="b"/>
              <a:pathLst>
                <a:path w="5985" h="735" extrusionOk="0">
                  <a:moveTo>
                    <a:pt x="5984" y="1"/>
                  </a:moveTo>
                  <a:lnTo>
                    <a:pt x="5984" y="1"/>
                  </a:lnTo>
                  <a:cubicBezTo>
                    <a:pt x="3972" y="74"/>
                    <a:pt x="1971" y="318"/>
                    <a:pt x="1" y="734"/>
                  </a:cubicBezTo>
                  <a:cubicBezTo>
                    <a:pt x="2013" y="661"/>
                    <a:pt x="4014" y="416"/>
                    <a:pt x="59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13"/>
            <p:cNvSpPr/>
            <p:nvPr/>
          </p:nvSpPr>
          <p:spPr>
            <a:xfrm>
              <a:off x="4825300" y="4386750"/>
              <a:ext cx="148850" cy="82650"/>
            </a:xfrm>
            <a:custGeom>
              <a:avLst/>
              <a:gdLst/>
              <a:ahLst/>
              <a:cxnLst/>
              <a:rect l="l" t="t" r="r" b="b"/>
              <a:pathLst>
                <a:path w="5954" h="3306" extrusionOk="0">
                  <a:moveTo>
                    <a:pt x="5954" y="0"/>
                  </a:moveTo>
                  <a:cubicBezTo>
                    <a:pt x="5617" y="36"/>
                    <a:pt x="5287" y="126"/>
                    <a:pt x="4978" y="267"/>
                  </a:cubicBezTo>
                  <a:cubicBezTo>
                    <a:pt x="4214" y="537"/>
                    <a:pt x="3475" y="869"/>
                    <a:pt x="2764" y="1258"/>
                  </a:cubicBezTo>
                  <a:cubicBezTo>
                    <a:pt x="2053" y="1655"/>
                    <a:pt x="1376" y="2108"/>
                    <a:pt x="739" y="2615"/>
                  </a:cubicBezTo>
                  <a:cubicBezTo>
                    <a:pt x="460" y="2805"/>
                    <a:pt x="211" y="3037"/>
                    <a:pt x="1" y="3303"/>
                  </a:cubicBezTo>
                  <a:cubicBezTo>
                    <a:pt x="2" y="3304"/>
                    <a:pt x="5" y="3305"/>
                    <a:pt x="9" y="3305"/>
                  </a:cubicBezTo>
                  <a:cubicBezTo>
                    <a:pt x="127" y="3305"/>
                    <a:pt x="1298" y="2365"/>
                    <a:pt x="2888" y="1485"/>
                  </a:cubicBezTo>
                  <a:cubicBezTo>
                    <a:pt x="4528" y="579"/>
                    <a:pt x="5954" y="74"/>
                    <a:pt x="59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13"/>
            <p:cNvSpPr/>
            <p:nvPr/>
          </p:nvSpPr>
          <p:spPr>
            <a:xfrm>
              <a:off x="2929125" y="1079125"/>
              <a:ext cx="1344650" cy="787100"/>
            </a:xfrm>
            <a:custGeom>
              <a:avLst/>
              <a:gdLst/>
              <a:ahLst/>
              <a:cxnLst/>
              <a:rect l="l" t="t" r="r" b="b"/>
              <a:pathLst>
                <a:path w="53786" h="31484" extrusionOk="0">
                  <a:moveTo>
                    <a:pt x="53680" y="17045"/>
                  </a:moveTo>
                  <a:cubicBezTo>
                    <a:pt x="53684" y="17054"/>
                    <a:pt x="53688" y="17062"/>
                    <a:pt x="53691" y="17070"/>
                  </a:cubicBezTo>
                  <a:cubicBezTo>
                    <a:pt x="53692" y="17072"/>
                    <a:pt x="53694" y="17074"/>
                    <a:pt x="53695" y="17076"/>
                  </a:cubicBezTo>
                  <a:lnTo>
                    <a:pt x="53695" y="17076"/>
                  </a:lnTo>
                  <a:cubicBezTo>
                    <a:pt x="53693" y="17073"/>
                    <a:pt x="53692" y="17069"/>
                    <a:pt x="53690" y="17066"/>
                  </a:cubicBezTo>
                  <a:lnTo>
                    <a:pt x="53680" y="17045"/>
                  </a:lnTo>
                  <a:close/>
                  <a:moveTo>
                    <a:pt x="53695" y="17076"/>
                  </a:moveTo>
                  <a:cubicBezTo>
                    <a:pt x="53722" y="17135"/>
                    <a:pt x="53751" y="17192"/>
                    <a:pt x="53785" y="17248"/>
                  </a:cubicBezTo>
                  <a:cubicBezTo>
                    <a:pt x="53759" y="17189"/>
                    <a:pt x="53729" y="17131"/>
                    <a:pt x="53695" y="17076"/>
                  </a:cubicBezTo>
                  <a:close/>
                  <a:moveTo>
                    <a:pt x="28128" y="1"/>
                  </a:moveTo>
                  <a:cubicBezTo>
                    <a:pt x="22917" y="1"/>
                    <a:pt x="17801" y="1425"/>
                    <a:pt x="13333" y="4124"/>
                  </a:cubicBezTo>
                  <a:cubicBezTo>
                    <a:pt x="11171" y="5419"/>
                    <a:pt x="9204" y="7019"/>
                    <a:pt x="7495" y="8873"/>
                  </a:cubicBezTo>
                  <a:cubicBezTo>
                    <a:pt x="4609" y="12028"/>
                    <a:pt x="2464" y="15785"/>
                    <a:pt x="1214" y="19874"/>
                  </a:cubicBezTo>
                  <a:cubicBezTo>
                    <a:pt x="758" y="21443"/>
                    <a:pt x="427" y="23047"/>
                    <a:pt x="223" y="24668"/>
                  </a:cubicBezTo>
                  <a:cubicBezTo>
                    <a:pt x="144" y="25366"/>
                    <a:pt x="80" y="26030"/>
                    <a:pt x="50" y="26649"/>
                  </a:cubicBezTo>
                  <a:cubicBezTo>
                    <a:pt x="21" y="27269"/>
                    <a:pt x="1" y="27833"/>
                    <a:pt x="21" y="28338"/>
                  </a:cubicBezTo>
                  <a:cubicBezTo>
                    <a:pt x="40" y="28843"/>
                    <a:pt x="45" y="29289"/>
                    <a:pt x="70" y="29684"/>
                  </a:cubicBezTo>
                  <a:cubicBezTo>
                    <a:pt x="95" y="30081"/>
                    <a:pt x="144" y="30423"/>
                    <a:pt x="169" y="30676"/>
                  </a:cubicBezTo>
                  <a:cubicBezTo>
                    <a:pt x="193" y="30928"/>
                    <a:pt x="233" y="31131"/>
                    <a:pt x="233" y="31279"/>
                  </a:cubicBezTo>
                  <a:cubicBezTo>
                    <a:pt x="240" y="31349"/>
                    <a:pt x="251" y="31416"/>
                    <a:pt x="267" y="31483"/>
                  </a:cubicBezTo>
                  <a:cubicBezTo>
                    <a:pt x="272" y="31414"/>
                    <a:pt x="272" y="31344"/>
                    <a:pt x="267" y="31275"/>
                  </a:cubicBezTo>
                  <a:cubicBezTo>
                    <a:pt x="258" y="31126"/>
                    <a:pt x="238" y="30942"/>
                    <a:pt x="223" y="30671"/>
                  </a:cubicBezTo>
                  <a:cubicBezTo>
                    <a:pt x="208" y="30398"/>
                    <a:pt x="184" y="30072"/>
                    <a:pt x="154" y="29680"/>
                  </a:cubicBezTo>
                  <a:cubicBezTo>
                    <a:pt x="124" y="29288"/>
                    <a:pt x="129" y="28843"/>
                    <a:pt x="124" y="28338"/>
                  </a:cubicBezTo>
                  <a:cubicBezTo>
                    <a:pt x="119" y="27833"/>
                    <a:pt x="134" y="27262"/>
                    <a:pt x="179" y="26659"/>
                  </a:cubicBezTo>
                  <a:cubicBezTo>
                    <a:pt x="223" y="26055"/>
                    <a:pt x="287" y="25386"/>
                    <a:pt x="372" y="24677"/>
                  </a:cubicBezTo>
                  <a:cubicBezTo>
                    <a:pt x="600" y="23070"/>
                    <a:pt x="950" y="21483"/>
                    <a:pt x="1422" y="19928"/>
                  </a:cubicBezTo>
                  <a:cubicBezTo>
                    <a:pt x="2685" y="15877"/>
                    <a:pt x="4829" y="12156"/>
                    <a:pt x="7702" y="9033"/>
                  </a:cubicBezTo>
                  <a:cubicBezTo>
                    <a:pt x="9400" y="7199"/>
                    <a:pt x="11352" y="5617"/>
                    <a:pt x="13496" y="4333"/>
                  </a:cubicBezTo>
                  <a:cubicBezTo>
                    <a:pt x="17938" y="1660"/>
                    <a:pt x="23022" y="250"/>
                    <a:pt x="28198" y="250"/>
                  </a:cubicBezTo>
                  <a:cubicBezTo>
                    <a:pt x="28405" y="250"/>
                    <a:pt x="28612" y="252"/>
                    <a:pt x="28819" y="257"/>
                  </a:cubicBezTo>
                  <a:cubicBezTo>
                    <a:pt x="31316" y="300"/>
                    <a:pt x="33795" y="701"/>
                    <a:pt x="36179" y="1450"/>
                  </a:cubicBezTo>
                  <a:cubicBezTo>
                    <a:pt x="40223" y="2732"/>
                    <a:pt x="43933" y="4895"/>
                    <a:pt x="47039" y="7785"/>
                  </a:cubicBezTo>
                  <a:cubicBezTo>
                    <a:pt x="48222" y="8899"/>
                    <a:pt x="49317" y="10104"/>
                    <a:pt x="50312" y="11389"/>
                  </a:cubicBezTo>
                  <a:cubicBezTo>
                    <a:pt x="50738" y="11965"/>
                    <a:pt x="51149" y="12494"/>
                    <a:pt x="51472" y="13019"/>
                  </a:cubicBezTo>
                  <a:cubicBezTo>
                    <a:pt x="51794" y="13545"/>
                    <a:pt x="52105" y="14015"/>
                    <a:pt x="52353" y="14451"/>
                  </a:cubicBezTo>
                  <a:lnTo>
                    <a:pt x="52997" y="15635"/>
                  </a:lnTo>
                  <a:cubicBezTo>
                    <a:pt x="53175" y="15975"/>
                    <a:pt x="53309" y="16283"/>
                    <a:pt x="53423" y="16521"/>
                  </a:cubicBezTo>
                  <a:lnTo>
                    <a:pt x="53680" y="17045"/>
                  </a:lnTo>
                  <a:lnTo>
                    <a:pt x="53680" y="17045"/>
                  </a:lnTo>
                  <a:cubicBezTo>
                    <a:pt x="53622" y="16915"/>
                    <a:pt x="53550" y="16748"/>
                    <a:pt x="53448" y="16516"/>
                  </a:cubicBezTo>
                  <a:cubicBezTo>
                    <a:pt x="53339" y="16268"/>
                    <a:pt x="53215" y="15961"/>
                    <a:pt x="53042" y="15614"/>
                  </a:cubicBezTo>
                  <a:lnTo>
                    <a:pt x="52418" y="14416"/>
                  </a:lnTo>
                  <a:cubicBezTo>
                    <a:pt x="52175" y="13961"/>
                    <a:pt x="51893" y="13489"/>
                    <a:pt x="51552" y="12969"/>
                  </a:cubicBezTo>
                  <a:cubicBezTo>
                    <a:pt x="51210" y="12450"/>
                    <a:pt x="50828" y="11900"/>
                    <a:pt x="50403" y="11315"/>
                  </a:cubicBezTo>
                  <a:cubicBezTo>
                    <a:pt x="49411" y="10015"/>
                    <a:pt x="48321" y="8794"/>
                    <a:pt x="47139" y="7666"/>
                  </a:cubicBezTo>
                  <a:cubicBezTo>
                    <a:pt x="44024" y="4733"/>
                    <a:pt x="40292" y="2533"/>
                    <a:pt x="36218" y="1227"/>
                  </a:cubicBezTo>
                  <a:cubicBezTo>
                    <a:pt x="33813" y="467"/>
                    <a:pt x="31311" y="55"/>
                    <a:pt x="28790" y="9"/>
                  </a:cubicBezTo>
                  <a:cubicBezTo>
                    <a:pt x="28570" y="3"/>
                    <a:pt x="28349" y="1"/>
                    <a:pt x="28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13"/>
            <p:cNvSpPr/>
            <p:nvPr/>
          </p:nvSpPr>
          <p:spPr>
            <a:xfrm>
              <a:off x="3318900" y="1196625"/>
              <a:ext cx="814800" cy="279550"/>
            </a:xfrm>
            <a:custGeom>
              <a:avLst/>
              <a:gdLst/>
              <a:ahLst/>
              <a:cxnLst/>
              <a:rect l="l" t="t" r="r" b="b"/>
              <a:pathLst>
                <a:path w="32592" h="11182" extrusionOk="0">
                  <a:moveTo>
                    <a:pt x="12365" y="1"/>
                  </a:moveTo>
                  <a:cubicBezTo>
                    <a:pt x="9870" y="1"/>
                    <a:pt x="7354" y="391"/>
                    <a:pt x="4907" y="1192"/>
                  </a:cubicBezTo>
                  <a:cubicBezTo>
                    <a:pt x="3646" y="1602"/>
                    <a:pt x="2422" y="2123"/>
                    <a:pt x="1252" y="2748"/>
                  </a:cubicBezTo>
                  <a:cubicBezTo>
                    <a:pt x="811" y="2956"/>
                    <a:pt x="530" y="3159"/>
                    <a:pt x="316" y="3282"/>
                  </a:cubicBezTo>
                  <a:cubicBezTo>
                    <a:pt x="204" y="3340"/>
                    <a:pt x="98" y="3411"/>
                    <a:pt x="0" y="3491"/>
                  </a:cubicBezTo>
                  <a:cubicBezTo>
                    <a:pt x="117" y="3445"/>
                    <a:pt x="232" y="3391"/>
                    <a:pt x="341" y="3327"/>
                  </a:cubicBezTo>
                  <a:cubicBezTo>
                    <a:pt x="564" y="3213"/>
                    <a:pt x="875" y="3025"/>
                    <a:pt x="1298" y="2832"/>
                  </a:cubicBezTo>
                  <a:cubicBezTo>
                    <a:pt x="2479" y="2240"/>
                    <a:pt x="3706" y="1744"/>
                    <a:pt x="4967" y="1346"/>
                  </a:cubicBezTo>
                  <a:cubicBezTo>
                    <a:pt x="6832" y="764"/>
                    <a:pt x="8758" y="406"/>
                    <a:pt x="10707" y="276"/>
                  </a:cubicBezTo>
                  <a:cubicBezTo>
                    <a:pt x="11266" y="236"/>
                    <a:pt x="11825" y="217"/>
                    <a:pt x="12382" y="217"/>
                  </a:cubicBezTo>
                  <a:cubicBezTo>
                    <a:pt x="16617" y="217"/>
                    <a:pt x="20785" y="1353"/>
                    <a:pt x="24446" y="3520"/>
                  </a:cubicBezTo>
                  <a:cubicBezTo>
                    <a:pt x="26131" y="4507"/>
                    <a:pt x="27693" y="5691"/>
                    <a:pt x="29101" y="7046"/>
                  </a:cubicBezTo>
                  <a:cubicBezTo>
                    <a:pt x="30053" y="7966"/>
                    <a:pt x="30930" y="8960"/>
                    <a:pt x="31725" y="10018"/>
                  </a:cubicBezTo>
                  <a:cubicBezTo>
                    <a:pt x="32018" y="10394"/>
                    <a:pt x="32210" y="10692"/>
                    <a:pt x="32360" y="10889"/>
                  </a:cubicBezTo>
                  <a:cubicBezTo>
                    <a:pt x="32425" y="10995"/>
                    <a:pt x="32503" y="11094"/>
                    <a:pt x="32592" y="11182"/>
                  </a:cubicBezTo>
                  <a:cubicBezTo>
                    <a:pt x="32535" y="11071"/>
                    <a:pt x="32472" y="10963"/>
                    <a:pt x="32403" y="10859"/>
                  </a:cubicBezTo>
                  <a:cubicBezTo>
                    <a:pt x="32265" y="10652"/>
                    <a:pt x="32087" y="10335"/>
                    <a:pt x="31804" y="9958"/>
                  </a:cubicBezTo>
                  <a:cubicBezTo>
                    <a:pt x="31036" y="8878"/>
                    <a:pt x="30174" y="7867"/>
                    <a:pt x="29229" y="6937"/>
                  </a:cubicBezTo>
                  <a:cubicBezTo>
                    <a:pt x="24671" y="2423"/>
                    <a:pt x="18583" y="1"/>
                    <a:pt x="123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13"/>
            <p:cNvSpPr/>
            <p:nvPr/>
          </p:nvSpPr>
          <p:spPr>
            <a:xfrm>
              <a:off x="3982150" y="2339875"/>
              <a:ext cx="874625" cy="1252875"/>
            </a:xfrm>
            <a:custGeom>
              <a:avLst/>
              <a:gdLst/>
              <a:ahLst/>
              <a:cxnLst/>
              <a:rect l="l" t="t" r="r" b="b"/>
              <a:pathLst>
                <a:path w="34985" h="50115" extrusionOk="0">
                  <a:moveTo>
                    <a:pt x="31122" y="0"/>
                  </a:moveTo>
                  <a:lnTo>
                    <a:pt x="26125" y="12961"/>
                  </a:lnTo>
                  <a:cubicBezTo>
                    <a:pt x="25640" y="12819"/>
                    <a:pt x="25142" y="12720"/>
                    <a:pt x="24639" y="12668"/>
                  </a:cubicBezTo>
                  <a:lnTo>
                    <a:pt x="14407" y="12580"/>
                  </a:lnTo>
                  <a:cubicBezTo>
                    <a:pt x="14407" y="12580"/>
                    <a:pt x="7285" y="8459"/>
                    <a:pt x="7429" y="8084"/>
                  </a:cubicBezTo>
                  <a:lnTo>
                    <a:pt x="7429" y="8084"/>
                  </a:lnTo>
                  <a:lnTo>
                    <a:pt x="1" y="14788"/>
                  </a:lnTo>
                  <a:lnTo>
                    <a:pt x="7499" y="24541"/>
                  </a:lnTo>
                  <a:lnTo>
                    <a:pt x="11243" y="37318"/>
                  </a:lnTo>
                  <a:cubicBezTo>
                    <a:pt x="11243" y="37318"/>
                    <a:pt x="8767" y="46069"/>
                    <a:pt x="8270" y="50114"/>
                  </a:cubicBezTo>
                  <a:lnTo>
                    <a:pt x="34054" y="47896"/>
                  </a:lnTo>
                  <a:cubicBezTo>
                    <a:pt x="34054" y="47896"/>
                    <a:pt x="33618" y="42190"/>
                    <a:pt x="28819" y="35514"/>
                  </a:cubicBezTo>
                  <a:lnTo>
                    <a:pt x="31122" y="23544"/>
                  </a:lnTo>
                  <a:lnTo>
                    <a:pt x="31122" y="23559"/>
                  </a:lnTo>
                  <a:cubicBezTo>
                    <a:pt x="32944" y="18790"/>
                    <a:pt x="32766" y="17616"/>
                    <a:pt x="33692" y="12664"/>
                  </a:cubicBezTo>
                  <a:cubicBezTo>
                    <a:pt x="34985" y="5686"/>
                    <a:pt x="31122" y="0"/>
                    <a:pt x="311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13"/>
            <p:cNvSpPr/>
            <p:nvPr/>
          </p:nvSpPr>
          <p:spPr>
            <a:xfrm>
              <a:off x="4158950" y="2701150"/>
              <a:ext cx="175850" cy="245200"/>
            </a:xfrm>
            <a:custGeom>
              <a:avLst/>
              <a:gdLst/>
              <a:ahLst/>
              <a:cxnLst/>
              <a:rect l="l" t="t" r="r" b="b"/>
              <a:pathLst>
                <a:path w="7034" h="9808" extrusionOk="0">
                  <a:moveTo>
                    <a:pt x="5349" y="0"/>
                  </a:moveTo>
                  <a:lnTo>
                    <a:pt x="5349" y="0"/>
                  </a:lnTo>
                  <a:cubicBezTo>
                    <a:pt x="5717" y="616"/>
                    <a:pt x="6038" y="1259"/>
                    <a:pt x="6310" y="1922"/>
                  </a:cubicBezTo>
                  <a:cubicBezTo>
                    <a:pt x="6582" y="2648"/>
                    <a:pt x="6733" y="3415"/>
                    <a:pt x="6756" y="4190"/>
                  </a:cubicBezTo>
                  <a:cubicBezTo>
                    <a:pt x="6781" y="5137"/>
                    <a:pt x="6573" y="6076"/>
                    <a:pt x="6151" y="6924"/>
                  </a:cubicBezTo>
                  <a:cubicBezTo>
                    <a:pt x="5736" y="7774"/>
                    <a:pt x="5090" y="8488"/>
                    <a:pt x="4285" y="8985"/>
                  </a:cubicBezTo>
                  <a:cubicBezTo>
                    <a:pt x="3618" y="9374"/>
                    <a:pt x="2866" y="9593"/>
                    <a:pt x="2096" y="9623"/>
                  </a:cubicBezTo>
                  <a:cubicBezTo>
                    <a:pt x="2070" y="9623"/>
                    <a:pt x="2043" y="9624"/>
                    <a:pt x="2017" y="9624"/>
                  </a:cubicBezTo>
                  <a:cubicBezTo>
                    <a:pt x="1325" y="9624"/>
                    <a:pt x="642" y="9483"/>
                    <a:pt x="7" y="9212"/>
                  </a:cubicBezTo>
                  <a:lnTo>
                    <a:pt x="7" y="9212"/>
                  </a:lnTo>
                  <a:cubicBezTo>
                    <a:pt x="1" y="9217"/>
                    <a:pt x="45" y="9251"/>
                    <a:pt x="131" y="9302"/>
                  </a:cubicBezTo>
                  <a:cubicBezTo>
                    <a:pt x="254" y="9381"/>
                    <a:pt x="385" y="9449"/>
                    <a:pt x="522" y="9504"/>
                  </a:cubicBezTo>
                  <a:cubicBezTo>
                    <a:pt x="1009" y="9705"/>
                    <a:pt x="1531" y="9807"/>
                    <a:pt x="2059" y="9807"/>
                  </a:cubicBezTo>
                  <a:cubicBezTo>
                    <a:pt x="2071" y="9807"/>
                    <a:pt x="2083" y="9807"/>
                    <a:pt x="2096" y="9807"/>
                  </a:cubicBezTo>
                  <a:cubicBezTo>
                    <a:pt x="2906" y="9803"/>
                    <a:pt x="3701" y="9590"/>
                    <a:pt x="4403" y="9187"/>
                  </a:cubicBezTo>
                  <a:cubicBezTo>
                    <a:pt x="5260" y="8681"/>
                    <a:pt x="5949" y="7933"/>
                    <a:pt x="6385" y="7038"/>
                  </a:cubicBezTo>
                  <a:cubicBezTo>
                    <a:pt x="6825" y="6152"/>
                    <a:pt x="7034" y="5169"/>
                    <a:pt x="6993" y="4180"/>
                  </a:cubicBezTo>
                  <a:cubicBezTo>
                    <a:pt x="6966" y="3381"/>
                    <a:pt x="6798" y="2594"/>
                    <a:pt x="6498" y="1853"/>
                  </a:cubicBezTo>
                  <a:cubicBezTo>
                    <a:pt x="6292" y="1357"/>
                    <a:pt x="6033" y="885"/>
                    <a:pt x="5725" y="446"/>
                  </a:cubicBezTo>
                  <a:cubicBezTo>
                    <a:pt x="5622" y="280"/>
                    <a:pt x="5494" y="131"/>
                    <a:pt x="53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13"/>
            <p:cNvSpPr/>
            <p:nvPr/>
          </p:nvSpPr>
          <p:spPr>
            <a:xfrm>
              <a:off x="4719700" y="2699950"/>
              <a:ext cx="49225" cy="219150"/>
            </a:xfrm>
            <a:custGeom>
              <a:avLst/>
              <a:gdLst/>
              <a:ahLst/>
              <a:cxnLst/>
              <a:rect l="l" t="t" r="r" b="b"/>
              <a:pathLst>
                <a:path w="1969" h="8766" extrusionOk="0">
                  <a:moveTo>
                    <a:pt x="45" y="0"/>
                  </a:moveTo>
                  <a:cubicBezTo>
                    <a:pt x="42" y="0"/>
                    <a:pt x="38" y="1"/>
                    <a:pt x="35" y="4"/>
                  </a:cubicBezTo>
                  <a:cubicBezTo>
                    <a:pt x="0" y="28"/>
                    <a:pt x="293" y="454"/>
                    <a:pt x="634" y="1207"/>
                  </a:cubicBezTo>
                  <a:cubicBezTo>
                    <a:pt x="1524" y="3178"/>
                    <a:pt x="1699" y="5397"/>
                    <a:pt x="1130" y="7482"/>
                  </a:cubicBezTo>
                  <a:cubicBezTo>
                    <a:pt x="911" y="8270"/>
                    <a:pt x="689" y="8765"/>
                    <a:pt x="734" y="8765"/>
                  </a:cubicBezTo>
                  <a:cubicBezTo>
                    <a:pt x="734" y="8765"/>
                    <a:pt x="735" y="8765"/>
                    <a:pt x="736" y="8765"/>
                  </a:cubicBezTo>
                  <a:cubicBezTo>
                    <a:pt x="754" y="8765"/>
                    <a:pt x="821" y="8657"/>
                    <a:pt x="907" y="8459"/>
                  </a:cubicBezTo>
                  <a:cubicBezTo>
                    <a:pt x="1058" y="8162"/>
                    <a:pt x="1184" y="7855"/>
                    <a:pt x="1283" y="7536"/>
                  </a:cubicBezTo>
                  <a:cubicBezTo>
                    <a:pt x="1968" y="5418"/>
                    <a:pt x="1784" y="3113"/>
                    <a:pt x="773" y="1128"/>
                  </a:cubicBezTo>
                  <a:cubicBezTo>
                    <a:pt x="632" y="833"/>
                    <a:pt x="467" y="549"/>
                    <a:pt x="277" y="281"/>
                  </a:cubicBezTo>
                  <a:cubicBezTo>
                    <a:pt x="147" y="110"/>
                    <a:pt x="82" y="0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13"/>
            <p:cNvSpPr/>
            <p:nvPr/>
          </p:nvSpPr>
          <p:spPr>
            <a:xfrm>
              <a:off x="4136225" y="2090125"/>
              <a:ext cx="781950" cy="676000"/>
            </a:xfrm>
            <a:custGeom>
              <a:avLst/>
              <a:gdLst/>
              <a:ahLst/>
              <a:cxnLst/>
              <a:rect l="l" t="t" r="r" b="b"/>
              <a:pathLst>
                <a:path w="31278" h="27040" extrusionOk="0">
                  <a:moveTo>
                    <a:pt x="12210" y="0"/>
                  </a:moveTo>
                  <a:cubicBezTo>
                    <a:pt x="10797" y="0"/>
                    <a:pt x="9411" y="389"/>
                    <a:pt x="8542" y="1194"/>
                  </a:cubicBezTo>
                  <a:lnTo>
                    <a:pt x="8616" y="1125"/>
                  </a:lnTo>
                  <a:lnTo>
                    <a:pt x="8616" y="1125"/>
                  </a:lnTo>
                  <a:cubicBezTo>
                    <a:pt x="5010" y="1398"/>
                    <a:pt x="2722" y="7221"/>
                    <a:pt x="2673" y="10911"/>
                  </a:cubicBezTo>
                  <a:cubicBezTo>
                    <a:pt x="2673" y="13210"/>
                    <a:pt x="3391" y="15611"/>
                    <a:pt x="2523" y="17737"/>
                  </a:cubicBezTo>
                  <a:cubicBezTo>
                    <a:pt x="2028" y="18974"/>
                    <a:pt x="1009" y="19970"/>
                    <a:pt x="622" y="21247"/>
                  </a:cubicBezTo>
                  <a:cubicBezTo>
                    <a:pt x="0" y="23312"/>
                    <a:pt x="1169" y="25488"/>
                    <a:pt x="3233" y="26110"/>
                  </a:cubicBezTo>
                  <a:cubicBezTo>
                    <a:pt x="3605" y="26222"/>
                    <a:pt x="3984" y="26276"/>
                    <a:pt x="4359" y="26276"/>
                  </a:cubicBezTo>
                  <a:cubicBezTo>
                    <a:pt x="5566" y="26276"/>
                    <a:pt x="6731" y="25714"/>
                    <a:pt x="7481" y="24714"/>
                  </a:cubicBezTo>
                  <a:lnTo>
                    <a:pt x="7481" y="24714"/>
                  </a:lnTo>
                  <a:cubicBezTo>
                    <a:pt x="7427" y="25650"/>
                    <a:pt x="8200" y="26477"/>
                    <a:pt x="9081" y="26794"/>
                  </a:cubicBezTo>
                  <a:cubicBezTo>
                    <a:pt x="9663" y="26957"/>
                    <a:pt x="10262" y="27040"/>
                    <a:pt x="10864" y="27040"/>
                  </a:cubicBezTo>
                  <a:cubicBezTo>
                    <a:pt x="11198" y="27040"/>
                    <a:pt x="11533" y="27014"/>
                    <a:pt x="11865" y="26963"/>
                  </a:cubicBezTo>
                  <a:cubicBezTo>
                    <a:pt x="13845" y="26800"/>
                    <a:pt x="16173" y="26468"/>
                    <a:pt x="17198" y="24730"/>
                  </a:cubicBezTo>
                  <a:cubicBezTo>
                    <a:pt x="17827" y="25675"/>
                    <a:pt x="19010" y="26108"/>
                    <a:pt x="20154" y="26108"/>
                  </a:cubicBezTo>
                  <a:cubicBezTo>
                    <a:pt x="20262" y="26108"/>
                    <a:pt x="20370" y="26104"/>
                    <a:pt x="20477" y="26097"/>
                  </a:cubicBezTo>
                  <a:cubicBezTo>
                    <a:pt x="21686" y="26071"/>
                    <a:pt x="22880" y="25825"/>
                    <a:pt x="24002" y="25373"/>
                  </a:cubicBezTo>
                  <a:cubicBezTo>
                    <a:pt x="23955" y="25309"/>
                    <a:pt x="23912" y="25241"/>
                    <a:pt x="23874" y="25171"/>
                  </a:cubicBezTo>
                  <a:cubicBezTo>
                    <a:pt x="24059" y="25100"/>
                    <a:pt x="24238" y="25014"/>
                    <a:pt x="24408" y="24913"/>
                  </a:cubicBezTo>
                  <a:cubicBezTo>
                    <a:pt x="25360" y="24334"/>
                    <a:pt x="25949" y="23076"/>
                    <a:pt x="25503" y="22050"/>
                  </a:cubicBezTo>
                  <a:lnTo>
                    <a:pt x="25503" y="22050"/>
                  </a:lnTo>
                  <a:lnTo>
                    <a:pt x="26584" y="23303"/>
                  </a:lnTo>
                  <a:cubicBezTo>
                    <a:pt x="28482" y="22210"/>
                    <a:pt x="29258" y="19866"/>
                    <a:pt x="28386" y="17856"/>
                  </a:cubicBezTo>
                  <a:lnTo>
                    <a:pt x="28386" y="17856"/>
                  </a:lnTo>
                  <a:cubicBezTo>
                    <a:pt x="29022" y="18119"/>
                    <a:pt x="29598" y="18504"/>
                    <a:pt x="30085" y="18990"/>
                  </a:cubicBezTo>
                  <a:cubicBezTo>
                    <a:pt x="30857" y="18453"/>
                    <a:pt x="31277" y="17538"/>
                    <a:pt x="31180" y="16602"/>
                  </a:cubicBezTo>
                  <a:cubicBezTo>
                    <a:pt x="31055" y="15680"/>
                    <a:pt x="30440" y="14896"/>
                    <a:pt x="29575" y="14556"/>
                  </a:cubicBezTo>
                  <a:cubicBezTo>
                    <a:pt x="28584" y="14175"/>
                    <a:pt x="27414" y="14448"/>
                    <a:pt x="26444" y="14016"/>
                  </a:cubicBezTo>
                  <a:cubicBezTo>
                    <a:pt x="25231" y="13476"/>
                    <a:pt x="24721" y="12036"/>
                    <a:pt x="24413" y="10763"/>
                  </a:cubicBezTo>
                  <a:cubicBezTo>
                    <a:pt x="24107" y="9490"/>
                    <a:pt x="23815" y="8045"/>
                    <a:pt x="22770" y="7227"/>
                  </a:cubicBezTo>
                  <a:cubicBezTo>
                    <a:pt x="22047" y="6662"/>
                    <a:pt x="21091" y="6494"/>
                    <a:pt x="20294" y="6009"/>
                  </a:cubicBezTo>
                  <a:cubicBezTo>
                    <a:pt x="19140" y="5300"/>
                    <a:pt x="18510" y="4003"/>
                    <a:pt x="17724" y="2898"/>
                  </a:cubicBezTo>
                  <a:cubicBezTo>
                    <a:pt x="17421" y="2475"/>
                    <a:pt x="17067" y="2089"/>
                    <a:pt x="16668" y="1754"/>
                  </a:cubicBezTo>
                  <a:lnTo>
                    <a:pt x="16624" y="1689"/>
                  </a:lnTo>
                  <a:cubicBezTo>
                    <a:pt x="15701" y="579"/>
                    <a:pt x="13935" y="0"/>
                    <a:pt x="12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13"/>
            <p:cNvSpPr/>
            <p:nvPr/>
          </p:nvSpPr>
          <p:spPr>
            <a:xfrm>
              <a:off x="4360775" y="2100000"/>
              <a:ext cx="545675" cy="443550"/>
            </a:xfrm>
            <a:custGeom>
              <a:avLst/>
              <a:gdLst/>
              <a:ahLst/>
              <a:cxnLst/>
              <a:rect l="l" t="t" r="r" b="b"/>
              <a:pathLst>
                <a:path w="21827" h="17742" extrusionOk="0">
                  <a:moveTo>
                    <a:pt x="2662" y="0"/>
                  </a:moveTo>
                  <a:cubicBezTo>
                    <a:pt x="2148" y="0"/>
                    <a:pt x="1634" y="75"/>
                    <a:pt x="1135" y="224"/>
                  </a:cubicBezTo>
                  <a:cubicBezTo>
                    <a:pt x="840" y="312"/>
                    <a:pt x="552" y="425"/>
                    <a:pt x="278" y="566"/>
                  </a:cubicBezTo>
                  <a:cubicBezTo>
                    <a:pt x="181" y="613"/>
                    <a:pt x="87" y="670"/>
                    <a:pt x="0" y="735"/>
                  </a:cubicBezTo>
                  <a:cubicBezTo>
                    <a:pt x="378" y="575"/>
                    <a:pt x="766" y="438"/>
                    <a:pt x="1159" y="324"/>
                  </a:cubicBezTo>
                  <a:cubicBezTo>
                    <a:pt x="1614" y="201"/>
                    <a:pt x="2077" y="141"/>
                    <a:pt x="2536" y="141"/>
                  </a:cubicBezTo>
                  <a:cubicBezTo>
                    <a:pt x="3944" y="141"/>
                    <a:pt x="5317" y="706"/>
                    <a:pt x="6325" y="1745"/>
                  </a:cubicBezTo>
                  <a:cubicBezTo>
                    <a:pt x="6931" y="2381"/>
                    <a:pt x="7385" y="3144"/>
                    <a:pt x="7657" y="3978"/>
                  </a:cubicBezTo>
                  <a:cubicBezTo>
                    <a:pt x="7990" y="4845"/>
                    <a:pt x="8286" y="5846"/>
                    <a:pt x="9039" y="6624"/>
                  </a:cubicBezTo>
                  <a:cubicBezTo>
                    <a:pt x="9416" y="7025"/>
                    <a:pt x="9913" y="7294"/>
                    <a:pt x="10455" y="7392"/>
                  </a:cubicBezTo>
                  <a:cubicBezTo>
                    <a:pt x="10996" y="7500"/>
                    <a:pt x="11549" y="7490"/>
                    <a:pt x="12045" y="7614"/>
                  </a:cubicBezTo>
                  <a:cubicBezTo>
                    <a:pt x="12539" y="7729"/>
                    <a:pt x="12978" y="8012"/>
                    <a:pt x="13287" y="8416"/>
                  </a:cubicBezTo>
                  <a:cubicBezTo>
                    <a:pt x="13590" y="8824"/>
                    <a:pt x="13818" y="9282"/>
                    <a:pt x="13961" y="9768"/>
                  </a:cubicBezTo>
                  <a:cubicBezTo>
                    <a:pt x="14264" y="10725"/>
                    <a:pt x="14333" y="11730"/>
                    <a:pt x="14640" y="12641"/>
                  </a:cubicBezTo>
                  <a:cubicBezTo>
                    <a:pt x="14778" y="13094"/>
                    <a:pt x="14994" y="13520"/>
                    <a:pt x="15280" y="13899"/>
                  </a:cubicBezTo>
                  <a:cubicBezTo>
                    <a:pt x="15556" y="14255"/>
                    <a:pt x="15917" y="14539"/>
                    <a:pt x="16329" y="14726"/>
                  </a:cubicBezTo>
                  <a:cubicBezTo>
                    <a:pt x="17063" y="15011"/>
                    <a:pt x="17839" y="15177"/>
                    <a:pt x="18626" y="15221"/>
                  </a:cubicBezTo>
                  <a:cubicBezTo>
                    <a:pt x="19258" y="15261"/>
                    <a:pt x="19878" y="15406"/>
                    <a:pt x="20463" y="15647"/>
                  </a:cubicBezTo>
                  <a:cubicBezTo>
                    <a:pt x="20896" y="15845"/>
                    <a:pt x="21259" y="16168"/>
                    <a:pt x="21509" y="16572"/>
                  </a:cubicBezTo>
                  <a:cubicBezTo>
                    <a:pt x="21717" y="16924"/>
                    <a:pt x="21800" y="17337"/>
                    <a:pt x="21741" y="17742"/>
                  </a:cubicBezTo>
                  <a:cubicBezTo>
                    <a:pt x="21779" y="17648"/>
                    <a:pt x="21803" y="17550"/>
                    <a:pt x="21811" y="17450"/>
                  </a:cubicBezTo>
                  <a:cubicBezTo>
                    <a:pt x="21826" y="17135"/>
                    <a:pt x="21751" y="16822"/>
                    <a:pt x="21594" y="16549"/>
                  </a:cubicBezTo>
                  <a:cubicBezTo>
                    <a:pt x="21348" y="16117"/>
                    <a:pt x="20977" y="15771"/>
                    <a:pt x="20529" y="15558"/>
                  </a:cubicBezTo>
                  <a:cubicBezTo>
                    <a:pt x="19934" y="15287"/>
                    <a:pt x="19298" y="15119"/>
                    <a:pt x="18646" y="15063"/>
                  </a:cubicBezTo>
                  <a:cubicBezTo>
                    <a:pt x="17882" y="15016"/>
                    <a:pt x="17130" y="14848"/>
                    <a:pt x="16418" y="14568"/>
                  </a:cubicBezTo>
                  <a:cubicBezTo>
                    <a:pt x="15636" y="14166"/>
                    <a:pt x="15070" y="13442"/>
                    <a:pt x="14867" y="12586"/>
                  </a:cubicBezTo>
                  <a:cubicBezTo>
                    <a:pt x="14571" y="11695"/>
                    <a:pt x="14512" y="10705"/>
                    <a:pt x="14199" y="9714"/>
                  </a:cubicBezTo>
                  <a:cubicBezTo>
                    <a:pt x="14054" y="9196"/>
                    <a:pt x="13813" y="8709"/>
                    <a:pt x="13491" y="8278"/>
                  </a:cubicBezTo>
                  <a:cubicBezTo>
                    <a:pt x="13148" y="7824"/>
                    <a:pt x="12658" y="7501"/>
                    <a:pt x="12104" y="7367"/>
                  </a:cubicBezTo>
                  <a:cubicBezTo>
                    <a:pt x="11550" y="7229"/>
                    <a:pt x="11000" y="7243"/>
                    <a:pt x="10505" y="7143"/>
                  </a:cubicBezTo>
                  <a:cubicBezTo>
                    <a:pt x="10013" y="7055"/>
                    <a:pt x="9564" y="6810"/>
                    <a:pt x="9222" y="6446"/>
                  </a:cubicBezTo>
                  <a:cubicBezTo>
                    <a:pt x="8518" y="5732"/>
                    <a:pt x="8216" y="4772"/>
                    <a:pt x="7880" y="3895"/>
                  </a:cubicBezTo>
                  <a:cubicBezTo>
                    <a:pt x="7594" y="3030"/>
                    <a:pt x="7112" y="2241"/>
                    <a:pt x="6474" y="1592"/>
                  </a:cubicBezTo>
                  <a:cubicBezTo>
                    <a:pt x="5914" y="1030"/>
                    <a:pt x="5237" y="597"/>
                    <a:pt x="4493" y="324"/>
                  </a:cubicBezTo>
                  <a:cubicBezTo>
                    <a:pt x="3903" y="109"/>
                    <a:pt x="3283" y="0"/>
                    <a:pt x="2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13"/>
            <p:cNvSpPr/>
            <p:nvPr/>
          </p:nvSpPr>
          <p:spPr>
            <a:xfrm>
              <a:off x="4366850" y="2122200"/>
              <a:ext cx="404975" cy="599775"/>
            </a:xfrm>
            <a:custGeom>
              <a:avLst/>
              <a:gdLst/>
              <a:ahLst/>
              <a:cxnLst/>
              <a:rect l="l" t="t" r="r" b="b"/>
              <a:pathLst>
                <a:path w="16199" h="23991" extrusionOk="0">
                  <a:moveTo>
                    <a:pt x="5" y="0"/>
                  </a:moveTo>
                  <a:lnTo>
                    <a:pt x="5" y="0"/>
                  </a:lnTo>
                  <a:cubicBezTo>
                    <a:pt x="1" y="31"/>
                    <a:pt x="441" y="90"/>
                    <a:pt x="1174" y="392"/>
                  </a:cubicBezTo>
                  <a:cubicBezTo>
                    <a:pt x="2203" y="842"/>
                    <a:pt x="3098" y="1551"/>
                    <a:pt x="3774" y="2447"/>
                  </a:cubicBezTo>
                  <a:cubicBezTo>
                    <a:pt x="4231" y="3065"/>
                    <a:pt x="4568" y="3764"/>
                    <a:pt x="4764" y="4507"/>
                  </a:cubicBezTo>
                  <a:cubicBezTo>
                    <a:pt x="4978" y="5310"/>
                    <a:pt x="5041" y="6206"/>
                    <a:pt x="5195" y="7147"/>
                  </a:cubicBezTo>
                  <a:cubicBezTo>
                    <a:pt x="5316" y="8159"/>
                    <a:pt x="5735" y="9112"/>
                    <a:pt x="6399" y="9886"/>
                  </a:cubicBezTo>
                  <a:cubicBezTo>
                    <a:pt x="7186" y="10688"/>
                    <a:pt x="8286" y="10861"/>
                    <a:pt x="9168" y="11471"/>
                  </a:cubicBezTo>
                  <a:cubicBezTo>
                    <a:pt x="10049" y="12080"/>
                    <a:pt x="10357" y="13165"/>
                    <a:pt x="10480" y="14155"/>
                  </a:cubicBezTo>
                  <a:cubicBezTo>
                    <a:pt x="10536" y="15154"/>
                    <a:pt x="10663" y="16146"/>
                    <a:pt x="10862" y="17126"/>
                  </a:cubicBezTo>
                  <a:cubicBezTo>
                    <a:pt x="10989" y="17592"/>
                    <a:pt x="11206" y="18028"/>
                    <a:pt x="11500" y="18409"/>
                  </a:cubicBezTo>
                  <a:cubicBezTo>
                    <a:pt x="11776" y="18758"/>
                    <a:pt x="12112" y="19057"/>
                    <a:pt x="12491" y="19290"/>
                  </a:cubicBezTo>
                  <a:cubicBezTo>
                    <a:pt x="13214" y="19751"/>
                    <a:pt x="13947" y="20034"/>
                    <a:pt x="14542" y="20410"/>
                  </a:cubicBezTo>
                  <a:cubicBezTo>
                    <a:pt x="15095" y="20716"/>
                    <a:pt x="15549" y="21173"/>
                    <a:pt x="15853" y="21727"/>
                  </a:cubicBezTo>
                  <a:cubicBezTo>
                    <a:pt x="16050" y="22161"/>
                    <a:pt x="16080" y="22651"/>
                    <a:pt x="15937" y="23104"/>
                  </a:cubicBezTo>
                  <a:cubicBezTo>
                    <a:pt x="15856" y="23394"/>
                    <a:pt x="15682" y="23648"/>
                    <a:pt x="15441" y="23827"/>
                  </a:cubicBezTo>
                  <a:cubicBezTo>
                    <a:pt x="15274" y="23946"/>
                    <a:pt x="15169" y="23990"/>
                    <a:pt x="15169" y="23990"/>
                  </a:cubicBezTo>
                  <a:cubicBezTo>
                    <a:pt x="15272" y="23967"/>
                    <a:pt x="15370" y="23922"/>
                    <a:pt x="15456" y="23862"/>
                  </a:cubicBezTo>
                  <a:cubicBezTo>
                    <a:pt x="15722" y="23688"/>
                    <a:pt x="15922" y="23430"/>
                    <a:pt x="16022" y="23128"/>
                  </a:cubicBezTo>
                  <a:cubicBezTo>
                    <a:pt x="16198" y="22646"/>
                    <a:pt x="16181" y="22112"/>
                    <a:pt x="15972" y="21642"/>
                  </a:cubicBezTo>
                  <a:cubicBezTo>
                    <a:pt x="15671" y="21051"/>
                    <a:pt x="15204" y="20561"/>
                    <a:pt x="14629" y="20231"/>
                  </a:cubicBezTo>
                  <a:cubicBezTo>
                    <a:pt x="14021" y="19835"/>
                    <a:pt x="13287" y="19537"/>
                    <a:pt x="12594" y="19087"/>
                  </a:cubicBezTo>
                  <a:cubicBezTo>
                    <a:pt x="12234" y="18863"/>
                    <a:pt x="11918" y="18578"/>
                    <a:pt x="11658" y="18245"/>
                  </a:cubicBezTo>
                  <a:cubicBezTo>
                    <a:pt x="11391" y="17887"/>
                    <a:pt x="11197" y="17479"/>
                    <a:pt x="11089" y="17046"/>
                  </a:cubicBezTo>
                  <a:cubicBezTo>
                    <a:pt x="10900" y="16081"/>
                    <a:pt x="10781" y="15103"/>
                    <a:pt x="10732" y="14119"/>
                  </a:cubicBezTo>
                  <a:cubicBezTo>
                    <a:pt x="10674" y="13588"/>
                    <a:pt x="10544" y="13066"/>
                    <a:pt x="10346" y="12570"/>
                  </a:cubicBezTo>
                  <a:cubicBezTo>
                    <a:pt x="10134" y="12046"/>
                    <a:pt x="9779" y="11593"/>
                    <a:pt x="9321" y="11263"/>
                  </a:cubicBezTo>
                  <a:cubicBezTo>
                    <a:pt x="8385" y="10618"/>
                    <a:pt x="7270" y="10440"/>
                    <a:pt x="6582" y="9712"/>
                  </a:cubicBezTo>
                  <a:cubicBezTo>
                    <a:pt x="5948" y="8976"/>
                    <a:pt x="5548" y="8066"/>
                    <a:pt x="5433" y="7102"/>
                  </a:cubicBezTo>
                  <a:cubicBezTo>
                    <a:pt x="5269" y="6181"/>
                    <a:pt x="5200" y="5274"/>
                    <a:pt x="4973" y="4452"/>
                  </a:cubicBezTo>
                  <a:cubicBezTo>
                    <a:pt x="4761" y="3686"/>
                    <a:pt x="4403" y="2968"/>
                    <a:pt x="3918" y="2338"/>
                  </a:cubicBezTo>
                  <a:cubicBezTo>
                    <a:pt x="3215" y="1430"/>
                    <a:pt x="2282" y="726"/>
                    <a:pt x="1214" y="303"/>
                  </a:cubicBezTo>
                  <a:cubicBezTo>
                    <a:pt x="925" y="190"/>
                    <a:pt x="626" y="101"/>
                    <a:pt x="323" y="41"/>
                  </a:cubicBezTo>
                  <a:cubicBezTo>
                    <a:pt x="219" y="15"/>
                    <a:pt x="112" y="1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13"/>
            <p:cNvSpPr/>
            <p:nvPr/>
          </p:nvSpPr>
          <p:spPr>
            <a:xfrm>
              <a:off x="4357650" y="2127525"/>
              <a:ext cx="112450" cy="621575"/>
            </a:xfrm>
            <a:custGeom>
              <a:avLst/>
              <a:gdLst/>
              <a:ahLst/>
              <a:cxnLst/>
              <a:rect l="l" t="t" r="r" b="b"/>
              <a:pathLst>
                <a:path w="4498" h="24863" extrusionOk="0">
                  <a:moveTo>
                    <a:pt x="1" y="1"/>
                  </a:moveTo>
                  <a:lnTo>
                    <a:pt x="1" y="1"/>
                  </a:lnTo>
                  <a:cubicBezTo>
                    <a:pt x="257" y="238"/>
                    <a:pt x="482" y="508"/>
                    <a:pt x="670" y="803"/>
                  </a:cubicBezTo>
                  <a:cubicBezTo>
                    <a:pt x="1126" y="1643"/>
                    <a:pt x="1310" y="2603"/>
                    <a:pt x="1194" y="3551"/>
                  </a:cubicBezTo>
                  <a:cubicBezTo>
                    <a:pt x="1135" y="4217"/>
                    <a:pt x="1040" y="4877"/>
                    <a:pt x="912" y="5533"/>
                  </a:cubicBezTo>
                  <a:cubicBezTo>
                    <a:pt x="765" y="6291"/>
                    <a:pt x="704" y="7063"/>
                    <a:pt x="734" y="7835"/>
                  </a:cubicBezTo>
                  <a:cubicBezTo>
                    <a:pt x="760" y="8260"/>
                    <a:pt x="845" y="8678"/>
                    <a:pt x="986" y="9078"/>
                  </a:cubicBezTo>
                  <a:cubicBezTo>
                    <a:pt x="1146" y="9492"/>
                    <a:pt x="1362" y="9880"/>
                    <a:pt x="1630" y="10232"/>
                  </a:cubicBezTo>
                  <a:cubicBezTo>
                    <a:pt x="2160" y="10956"/>
                    <a:pt x="2834" y="11574"/>
                    <a:pt x="3378" y="12307"/>
                  </a:cubicBezTo>
                  <a:cubicBezTo>
                    <a:pt x="3923" y="13007"/>
                    <a:pt x="4226" y="13863"/>
                    <a:pt x="4245" y="14749"/>
                  </a:cubicBezTo>
                  <a:cubicBezTo>
                    <a:pt x="4229" y="15576"/>
                    <a:pt x="4007" y="16387"/>
                    <a:pt x="3597" y="17107"/>
                  </a:cubicBezTo>
                  <a:cubicBezTo>
                    <a:pt x="3219" y="17779"/>
                    <a:pt x="2913" y="18490"/>
                    <a:pt x="2686" y="19227"/>
                  </a:cubicBezTo>
                  <a:cubicBezTo>
                    <a:pt x="2521" y="19891"/>
                    <a:pt x="2596" y="20591"/>
                    <a:pt x="2893" y="21207"/>
                  </a:cubicBezTo>
                  <a:cubicBezTo>
                    <a:pt x="3151" y="21792"/>
                    <a:pt x="3458" y="22253"/>
                    <a:pt x="3646" y="22693"/>
                  </a:cubicBezTo>
                  <a:cubicBezTo>
                    <a:pt x="3815" y="23062"/>
                    <a:pt x="3904" y="23465"/>
                    <a:pt x="3904" y="23872"/>
                  </a:cubicBezTo>
                  <a:cubicBezTo>
                    <a:pt x="3900" y="24228"/>
                    <a:pt x="3786" y="24573"/>
                    <a:pt x="3577" y="24862"/>
                  </a:cubicBezTo>
                  <a:cubicBezTo>
                    <a:pt x="3653" y="24797"/>
                    <a:pt x="3718" y="24718"/>
                    <a:pt x="3765" y="24630"/>
                  </a:cubicBezTo>
                  <a:cubicBezTo>
                    <a:pt x="3909" y="24402"/>
                    <a:pt x="3990" y="24141"/>
                    <a:pt x="4003" y="23872"/>
                  </a:cubicBezTo>
                  <a:cubicBezTo>
                    <a:pt x="4021" y="23446"/>
                    <a:pt x="3945" y="23022"/>
                    <a:pt x="3779" y="22629"/>
                  </a:cubicBezTo>
                  <a:cubicBezTo>
                    <a:pt x="3597" y="22169"/>
                    <a:pt x="3304" y="21693"/>
                    <a:pt x="3062" y="21143"/>
                  </a:cubicBezTo>
                  <a:cubicBezTo>
                    <a:pt x="2784" y="20558"/>
                    <a:pt x="2725" y="19892"/>
                    <a:pt x="2893" y="19266"/>
                  </a:cubicBezTo>
                  <a:cubicBezTo>
                    <a:pt x="3128" y="18547"/>
                    <a:pt x="3435" y="17853"/>
                    <a:pt x="3810" y="17196"/>
                  </a:cubicBezTo>
                  <a:cubicBezTo>
                    <a:pt x="4242" y="16441"/>
                    <a:pt x="4479" y="15590"/>
                    <a:pt x="4498" y="14720"/>
                  </a:cubicBezTo>
                  <a:cubicBezTo>
                    <a:pt x="4479" y="13780"/>
                    <a:pt x="4160" y="12873"/>
                    <a:pt x="3587" y="12130"/>
                  </a:cubicBezTo>
                  <a:cubicBezTo>
                    <a:pt x="3021" y="11367"/>
                    <a:pt x="2329" y="10752"/>
                    <a:pt x="1833" y="10059"/>
                  </a:cubicBezTo>
                  <a:cubicBezTo>
                    <a:pt x="1578" y="9726"/>
                    <a:pt x="1372" y="9359"/>
                    <a:pt x="1219" y="8969"/>
                  </a:cubicBezTo>
                  <a:cubicBezTo>
                    <a:pt x="1081" y="8590"/>
                    <a:pt x="998" y="8194"/>
                    <a:pt x="971" y="7790"/>
                  </a:cubicBezTo>
                  <a:cubicBezTo>
                    <a:pt x="935" y="7039"/>
                    <a:pt x="987" y="6283"/>
                    <a:pt x="1125" y="5542"/>
                  </a:cubicBezTo>
                  <a:cubicBezTo>
                    <a:pt x="1243" y="4887"/>
                    <a:pt x="1326" y="4225"/>
                    <a:pt x="1377" y="3561"/>
                  </a:cubicBezTo>
                  <a:cubicBezTo>
                    <a:pt x="1480" y="2581"/>
                    <a:pt x="1261" y="1593"/>
                    <a:pt x="754" y="749"/>
                  </a:cubicBezTo>
                  <a:cubicBezTo>
                    <a:pt x="612" y="525"/>
                    <a:pt x="434" y="327"/>
                    <a:pt x="229" y="159"/>
                  </a:cubicBezTo>
                  <a:cubicBezTo>
                    <a:pt x="162" y="95"/>
                    <a:pt x="85" y="42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13"/>
            <p:cNvSpPr/>
            <p:nvPr/>
          </p:nvSpPr>
          <p:spPr>
            <a:xfrm>
              <a:off x="4223925" y="2126800"/>
              <a:ext cx="139450" cy="612150"/>
            </a:xfrm>
            <a:custGeom>
              <a:avLst/>
              <a:gdLst/>
              <a:ahLst/>
              <a:cxnLst/>
              <a:rect l="l" t="t" r="r" b="b"/>
              <a:pathLst>
                <a:path w="5578" h="24486" extrusionOk="0">
                  <a:moveTo>
                    <a:pt x="5578" y="0"/>
                  </a:moveTo>
                  <a:lnTo>
                    <a:pt x="5578" y="0"/>
                  </a:lnTo>
                  <a:cubicBezTo>
                    <a:pt x="5487" y="21"/>
                    <a:pt x="5398" y="54"/>
                    <a:pt x="5316" y="100"/>
                  </a:cubicBezTo>
                  <a:cubicBezTo>
                    <a:pt x="5077" y="217"/>
                    <a:pt x="4851" y="361"/>
                    <a:pt x="4642" y="526"/>
                  </a:cubicBezTo>
                  <a:cubicBezTo>
                    <a:pt x="3869" y="1149"/>
                    <a:pt x="3307" y="1994"/>
                    <a:pt x="3028" y="2947"/>
                  </a:cubicBezTo>
                  <a:cubicBezTo>
                    <a:pt x="2644" y="4368"/>
                    <a:pt x="2686" y="5869"/>
                    <a:pt x="3147" y="7266"/>
                  </a:cubicBezTo>
                  <a:cubicBezTo>
                    <a:pt x="3419" y="8069"/>
                    <a:pt x="3598" y="8900"/>
                    <a:pt x="3682" y="9743"/>
                  </a:cubicBezTo>
                  <a:cubicBezTo>
                    <a:pt x="3674" y="10639"/>
                    <a:pt x="3447" y="11520"/>
                    <a:pt x="3018" y="12308"/>
                  </a:cubicBezTo>
                  <a:cubicBezTo>
                    <a:pt x="2570" y="13119"/>
                    <a:pt x="2252" y="13997"/>
                    <a:pt x="2077" y="14908"/>
                  </a:cubicBezTo>
                  <a:cubicBezTo>
                    <a:pt x="2023" y="15779"/>
                    <a:pt x="2193" y="16651"/>
                    <a:pt x="2572" y="17439"/>
                  </a:cubicBezTo>
                  <a:cubicBezTo>
                    <a:pt x="2894" y="18121"/>
                    <a:pt x="3015" y="18883"/>
                    <a:pt x="2924" y="19632"/>
                  </a:cubicBezTo>
                  <a:cubicBezTo>
                    <a:pt x="2826" y="20280"/>
                    <a:pt x="2544" y="20888"/>
                    <a:pt x="2112" y="21380"/>
                  </a:cubicBezTo>
                  <a:cubicBezTo>
                    <a:pt x="1715" y="21761"/>
                    <a:pt x="1292" y="22110"/>
                    <a:pt x="844" y="22426"/>
                  </a:cubicBezTo>
                  <a:cubicBezTo>
                    <a:pt x="496" y="22683"/>
                    <a:pt x="234" y="23037"/>
                    <a:pt x="91" y="23444"/>
                  </a:cubicBezTo>
                  <a:cubicBezTo>
                    <a:pt x="1" y="23705"/>
                    <a:pt x="1" y="23988"/>
                    <a:pt x="91" y="24247"/>
                  </a:cubicBezTo>
                  <a:cubicBezTo>
                    <a:pt x="118" y="24337"/>
                    <a:pt x="167" y="24418"/>
                    <a:pt x="234" y="24485"/>
                  </a:cubicBezTo>
                  <a:cubicBezTo>
                    <a:pt x="259" y="24480"/>
                    <a:pt x="199" y="24401"/>
                    <a:pt x="165" y="24207"/>
                  </a:cubicBezTo>
                  <a:cubicBezTo>
                    <a:pt x="102" y="23957"/>
                    <a:pt x="122" y="23694"/>
                    <a:pt x="219" y="23454"/>
                  </a:cubicBezTo>
                  <a:cubicBezTo>
                    <a:pt x="373" y="23075"/>
                    <a:pt x="633" y="22748"/>
                    <a:pt x="967" y="22514"/>
                  </a:cubicBezTo>
                  <a:cubicBezTo>
                    <a:pt x="1435" y="22207"/>
                    <a:pt x="1873" y="21862"/>
                    <a:pt x="2279" y="21478"/>
                  </a:cubicBezTo>
                  <a:cubicBezTo>
                    <a:pt x="2750" y="20966"/>
                    <a:pt x="3060" y="20327"/>
                    <a:pt x="3171" y="19641"/>
                  </a:cubicBezTo>
                  <a:cubicBezTo>
                    <a:pt x="3235" y="19261"/>
                    <a:pt x="3235" y="18872"/>
                    <a:pt x="3171" y="18492"/>
                  </a:cubicBezTo>
                  <a:cubicBezTo>
                    <a:pt x="3095" y="18095"/>
                    <a:pt x="2981" y="17708"/>
                    <a:pt x="2830" y="17334"/>
                  </a:cubicBezTo>
                  <a:cubicBezTo>
                    <a:pt x="2461" y="16583"/>
                    <a:pt x="2291" y="15752"/>
                    <a:pt x="2334" y="14918"/>
                  </a:cubicBezTo>
                  <a:cubicBezTo>
                    <a:pt x="2513" y="14035"/>
                    <a:pt x="2824" y="13186"/>
                    <a:pt x="3256" y="12397"/>
                  </a:cubicBezTo>
                  <a:cubicBezTo>
                    <a:pt x="3705" y="11572"/>
                    <a:pt x="3941" y="10646"/>
                    <a:pt x="3939" y="9707"/>
                  </a:cubicBezTo>
                  <a:cubicBezTo>
                    <a:pt x="3852" y="8851"/>
                    <a:pt x="3665" y="8008"/>
                    <a:pt x="3379" y="7196"/>
                  </a:cubicBezTo>
                  <a:cubicBezTo>
                    <a:pt x="2920" y="5842"/>
                    <a:pt x="2860" y="4384"/>
                    <a:pt x="3207" y="2998"/>
                  </a:cubicBezTo>
                  <a:cubicBezTo>
                    <a:pt x="3455" y="2069"/>
                    <a:pt x="3972" y="1236"/>
                    <a:pt x="4692" y="600"/>
                  </a:cubicBezTo>
                  <a:cubicBezTo>
                    <a:pt x="4972" y="378"/>
                    <a:pt x="5268" y="178"/>
                    <a:pt x="55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7" name="Google Shape;1217;p13"/>
          <p:cNvGrpSpPr/>
          <p:nvPr/>
        </p:nvGrpSpPr>
        <p:grpSpPr>
          <a:xfrm>
            <a:off x="944358" y="2397311"/>
            <a:ext cx="2412812" cy="3494877"/>
            <a:chOff x="2001750" y="238125"/>
            <a:chExt cx="3616325" cy="5238125"/>
          </a:xfrm>
        </p:grpSpPr>
        <p:sp>
          <p:nvSpPr>
            <p:cNvPr id="1218" name="Google Shape;1218;p13"/>
            <p:cNvSpPr/>
            <p:nvPr/>
          </p:nvSpPr>
          <p:spPr>
            <a:xfrm>
              <a:off x="3395800" y="4360175"/>
              <a:ext cx="539350" cy="755475"/>
            </a:xfrm>
            <a:custGeom>
              <a:avLst/>
              <a:gdLst/>
              <a:ahLst/>
              <a:cxnLst/>
              <a:rect l="l" t="t" r="r" b="b"/>
              <a:pathLst>
                <a:path w="21574" h="30219" extrusionOk="0">
                  <a:moveTo>
                    <a:pt x="9225" y="1"/>
                  </a:moveTo>
                  <a:lnTo>
                    <a:pt x="0" y="29104"/>
                  </a:lnTo>
                  <a:lnTo>
                    <a:pt x="11128" y="30219"/>
                  </a:lnTo>
                  <a:lnTo>
                    <a:pt x="21574" y="4939"/>
                  </a:lnTo>
                  <a:lnTo>
                    <a:pt x="9225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13"/>
            <p:cNvSpPr/>
            <p:nvPr/>
          </p:nvSpPr>
          <p:spPr>
            <a:xfrm>
              <a:off x="3322150" y="4714850"/>
              <a:ext cx="664875" cy="754425"/>
            </a:xfrm>
            <a:custGeom>
              <a:avLst/>
              <a:gdLst/>
              <a:ahLst/>
              <a:cxnLst/>
              <a:rect l="l" t="t" r="r" b="b"/>
              <a:pathLst>
                <a:path w="26595" h="30177" extrusionOk="0">
                  <a:moveTo>
                    <a:pt x="7416" y="1"/>
                  </a:moveTo>
                  <a:lnTo>
                    <a:pt x="0" y="20815"/>
                  </a:lnTo>
                  <a:lnTo>
                    <a:pt x="25848" y="30177"/>
                  </a:lnTo>
                  <a:cubicBezTo>
                    <a:pt x="26594" y="27650"/>
                    <a:pt x="15017" y="17851"/>
                    <a:pt x="15017" y="17851"/>
                  </a:cubicBezTo>
                  <a:lnTo>
                    <a:pt x="20316" y="4714"/>
                  </a:lnTo>
                  <a:lnTo>
                    <a:pt x="741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13"/>
            <p:cNvSpPr/>
            <p:nvPr/>
          </p:nvSpPr>
          <p:spPr>
            <a:xfrm>
              <a:off x="3476625" y="5060725"/>
              <a:ext cx="55400" cy="53325"/>
            </a:xfrm>
            <a:custGeom>
              <a:avLst/>
              <a:gdLst/>
              <a:ahLst/>
              <a:cxnLst/>
              <a:rect l="l" t="t" r="r" b="b"/>
              <a:pathLst>
                <a:path w="2216" h="2133" extrusionOk="0">
                  <a:moveTo>
                    <a:pt x="1172" y="1"/>
                  </a:moveTo>
                  <a:cubicBezTo>
                    <a:pt x="625" y="1"/>
                    <a:pt x="153" y="398"/>
                    <a:pt x="63" y="945"/>
                  </a:cubicBezTo>
                  <a:cubicBezTo>
                    <a:pt x="0" y="1526"/>
                    <a:pt x="410" y="2051"/>
                    <a:pt x="989" y="2131"/>
                  </a:cubicBezTo>
                  <a:cubicBezTo>
                    <a:pt x="1007" y="2132"/>
                    <a:pt x="1025" y="2132"/>
                    <a:pt x="1044" y="2132"/>
                  </a:cubicBezTo>
                  <a:cubicBezTo>
                    <a:pt x="1625" y="2132"/>
                    <a:pt x="2125" y="1710"/>
                    <a:pt x="2216" y="1129"/>
                  </a:cubicBezTo>
                  <a:cubicBezTo>
                    <a:pt x="2216" y="611"/>
                    <a:pt x="1733" y="19"/>
                    <a:pt x="1222" y="19"/>
                  </a:cubicBezTo>
                  <a:cubicBezTo>
                    <a:pt x="1190" y="19"/>
                    <a:pt x="1157" y="22"/>
                    <a:pt x="1124" y="27"/>
                  </a:cubicBezTo>
                  <a:lnTo>
                    <a:pt x="1248" y="3"/>
                  </a:lnTo>
                  <a:cubicBezTo>
                    <a:pt x="1223" y="2"/>
                    <a:pt x="1198" y="1"/>
                    <a:pt x="117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13"/>
            <p:cNvSpPr/>
            <p:nvPr/>
          </p:nvSpPr>
          <p:spPr>
            <a:xfrm>
              <a:off x="3322150" y="5183500"/>
              <a:ext cx="656275" cy="285775"/>
            </a:xfrm>
            <a:custGeom>
              <a:avLst/>
              <a:gdLst/>
              <a:ahLst/>
              <a:cxnLst/>
              <a:rect l="l" t="t" r="r" b="b"/>
              <a:pathLst>
                <a:path w="26251" h="11431" extrusionOk="0">
                  <a:moveTo>
                    <a:pt x="830" y="1"/>
                  </a:moveTo>
                  <a:lnTo>
                    <a:pt x="0" y="2070"/>
                  </a:lnTo>
                  <a:lnTo>
                    <a:pt x="25824" y="11431"/>
                  </a:lnTo>
                  <a:cubicBezTo>
                    <a:pt x="26250" y="10666"/>
                    <a:pt x="25278" y="9747"/>
                    <a:pt x="25278" y="9747"/>
                  </a:cubicBezTo>
                  <a:lnTo>
                    <a:pt x="83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13"/>
            <p:cNvSpPr/>
            <p:nvPr/>
          </p:nvSpPr>
          <p:spPr>
            <a:xfrm>
              <a:off x="3635150" y="5152200"/>
              <a:ext cx="75425" cy="25700"/>
            </a:xfrm>
            <a:custGeom>
              <a:avLst/>
              <a:gdLst/>
              <a:ahLst/>
              <a:cxnLst/>
              <a:rect l="l" t="t" r="r" b="b"/>
              <a:pathLst>
                <a:path w="3017" h="1028" extrusionOk="0">
                  <a:moveTo>
                    <a:pt x="1886" y="1"/>
                  </a:moveTo>
                  <a:cubicBezTo>
                    <a:pt x="1730" y="1"/>
                    <a:pt x="1563" y="17"/>
                    <a:pt x="1387" y="55"/>
                  </a:cubicBezTo>
                  <a:cubicBezTo>
                    <a:pt x="457" y="257"/>
                    <a:pt x="0" y="926"/>
                    <a:pt x="101" y="1015"/>
                  </a:cubicBezTo>
                  <a:cubicBezTo>
                    <a:pt x="111" y="1024"/>
                    <a:pt x="124" y="1028"/>
                    <a:pt x="142" y="1028"/>
                  </a:cubicBezTo>
                  <a:cubicBezTo>
                    <a:pt x="305" y="1028"/>
                    <a:pt x="801" y="673"/>
                    <a:pt x="1494" y="511"/>
                  </a:cubicBezTo>
                  <a:cubicBezTo>
                    <a:pt x="1805" y="439"/>
                    <a:pt x="2098" y="424"/>
                    <a:pt x="2339" y="424"/>
                  </a:cubicBezTo>
                  <a:cubicBezTo>
                    <a:pt x="2498" y="424"/>
                    <a:pt x="2634" y="431"/>
                    <a:pt x="2738" y="431"/>
                  </a:cubicBezTo>
                  <a:cubicBezTo>
                    <a:pt x="2864" y="431"/>
                    <a:pt x="2943" y="421"/>
                    <a:pt x="2959" y="381"/>
                  </a:cubicBezTo>
                  <a:cubicBezTo>
                    <a:pt x="3017" y="295"/>
                    <a:pt x="2558" y="1"/>
                    <a:pt x="1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13"/>
            <p:cNvSpPr/>
            <p:nvPr/>
          </p:nvSpPr>
          <p:spPr>
            <a:xfrm>
              <a:off x="3705225" y="5210825"/>
              <a:ext cx="62100" cy="38425"/>
            </a:xfrm>
            <a:custGeom>
              <a:avLst/>
              <a:gdLst/>
              <a:ahLst/>
              <a:cxnLst/>
              <a:rect l="l" t="t" r="r" b="b"/>
              <a:pathLst>
                <a:path w="2484" h="1537" extrusionOk="0">
                  <a:moveTo>
                    <a:pt x="1986" y="1"/>
                  </a:moveTo>
                  <a:cubicBezTo>
                    <a:pt x="1707" y="1"/>
                    <a:pt x="1337" y="72"/>
                    <a:pt x="961" y="288"/>
                  </a:cubicBezTo>
                  <a:cubicBezTo>
                    <a:pt x="179" y="739"/>
                    <a:pt x="0" y="1480"/>
                    <a:pt x="126" y="1533"/>
                  </a:cubicBezTo>
                  <a:cubicBezTo>
                    <a:pt x="132" y="1536"/>
                    <a:pt x="138" y="1537"/>
                    <a:pt x="145" y="1537"/>
                  </a:cubicBezTo>
                  <a:cubicBezTo>
                    <a:pt x="282" y="1537"/>
                    <a:pt x="605" y="1041"/>
                    <a:pt x="1199" y="686"/>
                  </a:cubicBezTo>
                  <a:cubicBezTo>
                    <a:pt x="1822" y="313"/>
                    <a:pt x="2461" y="295"/>
                    <a:pt x="2461" y="158"/>
                  </a:cubicBezTo>
                  <a:cubicBezTo>
                    <a:pt x="2483" y="84"/>
                    <a:pt x="2288" y="1"/>
                    <a:pt x="19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13"/>
            <p:cNvSpPr/>
            <p:nvPr/>
          </p:nvSpPr>
          <p:spPr>
            <a:xfrm>
              <a:off x="3773125" y="5263050"/>
              <a:ext cx="47900" cy="46350"/>
            </a:xfrm>
            <a:custGeom>
              <a:avLst/>
              <a:gdLst/>
              <a:ahLst/>
              <a:cxnLst/>
              <a:rect l="l" t="t" r="r" b="b"/>
              <a:pathLst>
                <a:path w="1916" h="1854" extrusionOk="0">
                  <a:moveTo>
                    <a:pt x="1761" y="1"/>
                  </a:moveTo>
                  <a:cubicBezTo>
                    <a:pt x="1527" y="1"/>
                    <a:pt x="1048" y="146"/>
                    <a:pt x="629" y="565"/>
                  </a:cubicBezTo>
                  <a:cubicBezTo>
                    <a:pt x="54" y="1140"/>
                    <a:pt x="1" y="1852"/>
                    <a:pt x="126" y="1852"/>
                  </a:cubicBezTo>
                  <a:cubicBezTo>
                    <a:pt x="130" y="1853"/>
                    <a:pt x="133" y="1853"/>
                    <a:pt x="137" y="1853"/>
                  </a:cubicBezTo>
                  <a:cubicBezTo>
                    <a:pt x="258" y="1853"/>
                    <a:pt x="501" y="1364"/>
                    <a:pt x="956" y="897"/>
                  </a:cubicBezTo>
                  <a:cubicBezTo>
                    <a:pt x="1424" y="417"/>
                    <a:pt x="1915" y="179"/>
                    <a:pt x="1904" y="55"/>
                  </a:cubicBezTo>
                  <a:cubicBezTo>
                    <a:pt x="1901" y="21"/>
                    <a:pt x="1848" y="1"/>
                    <a:pt x="17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13"/>
            <p:cNvSpPr/>
            <p:nvPr/>
          </p:nvSpPr>
          <p:spPr>
            <a:xfrm>
              <a:off x="3662800" y="5057025"/>
              <a:ext cx="70800" cy="26825"/>
            </a:xfrm>
            <a:custGeom>
              <a:avLst/>
              <a:gdLst/>
              <a:ahLst/>
              <a:cxnLst/>
              <a:rect l="l" t="t" r="r" b="b"/>
              <a:pathLst>
                <a:path w="2832" h="1073" extrusionOk="0">
                  <a:moveTo>
                    <a:pt x="818" y="0"/>
                  </a:moveTo>
                  <a:cubicBezTo>
                    <a:pt x="331" y="0"/>
                    <a:pt x="1" y="150"/>
                    <a:pt x="20" y="240"/>
                  </a:cubicBezTo>
                  <a:cubicBezTo>
                    <a:pt x="50" y="370"/>
                    <a:pt x="672" y="352"/>
                    <a:pt x="1420" y="560"/>
                  </a:cubicBezTo>
                  <a:cubicBezTo>
                    <a:pt x="2087" y="745"/>
                    <a:pt x="2555" y="1072"/>
                    <a:pt x="2716" y="1072"/>
                  </a:cubicBezTo>
                  <a:cubicBezTo>
                    <a:pt x="2735" y="1072"/>
                    <a:pt x="2750" y="1068"/>
                    <a:pt x="2760" y="1057"/>
                  </a:cubicBezTo>
                  <a:cubicBezTo>
                    <a:pt x="2831" y="975"/>
                    <a:pt x="2404" y="365"/>
                    <a:pt x="1551" y="109"/>
                  </a:cubicBezTo>
                  <a:cubicBezTo>
                    <a:pt x="1286" y="30"/>
                    <a:pt x="1036" y="0"/>
                    <a:pt x="8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13"/>
            <p:cNvSpPr/>
            <p:nvPr/>
          </p:nvSpPr>
          <p:spPr>
            <a:xfrm>
              <a:off x="3670250" y="4933850"/>
              <a:ext cx="86300" cy="84725"/>
            </a:xfrm>
            <a:custGeom>
              <a:avLst/>
              <a:gdLst/>
              <a:ahLst/>
              <a:cxnLst/>
              <a:rect l="l" t="t" r="r" b="b"/>
              <a:pathLst>
                <a:path w="3452" h="3389" extrusionOk="0">
                  <a:moveTo>
                    <a:pt x="689" y="438"/>
                  </a:moveTo>
                  <a:cubicBezTo>
                    <a:pt x="812" y="438"/>
                    <a:pt x="980" y="515"/>
                    <a:pt x="1157" y="637"/>
                  </a:cubicBezTo>
                  <a:cubicBezTo>
                    <a:pt x="1387" y="788"/>
                    <a:pt x="1607" y="955"/>
                    <a:pt x="1816" y="1135"/>
                  </a:cubicBezTo>
                  <a:cubicBezTo>
                    <a:pt x="2163" y="1452"/>
                    <a:pt x="2472" y="1811"/>
                    <a:pt x="2734" y="2202"/>
                  </a:cubicBezTo>
                  <a:cubicBezTo>
                    <a:pt x="2986" y="2603"/>
                    <a:pt x="3143" y="2931"/>
                    <a:pt x="3245" y="3139"/>
                  </a:cubicBezTo>
                  <a:lnTo>
                    <a:pt x="3245" y="3139"/>
                  </a:lnTo>
                  <a:cubicBezTo>
                    <a:pt x="2972" y="2919"/>
                    <a:pt x="2687" y="2715"/>
                    <a:pt x="2391" y="2527"/>
                  </a:cubicBezTo>
                  <a:cubicBezTo>
                    <a:pt x="2005" y="2252"/>
                    <a:pt x="1645" y="1941"/>
                    <a:pt x="1317" y="1598"/>
                  </a:cubicBezTo>
                  <a:cubicBezTo>
                    <a:pt x="1124" y="1395"/>
                    <a:pt x="942" y="1181"/>
                    <a:pt x="772" y="957"/>
                  </a:cubicBezTo>
                  <a:cubicBezTo>
                    <a:pt x="690" y="858"/>
                    <a:pt x="620" y="748"/>
                    <a:pt x="564" y="632"/>
                  </a:cubicBezTo>
                  <a:cubicBezTo>
                    <a:pt x="511" y="531"/>
                    <a:pt x="452" y="572"/>
                    <a:pt x="564" y="477"/>
                  </a:cubicBezTo>
                  <a:cubicBezTo>
                    <a:pt x="597" y="450"/>
                    <a:pt x="639" y="438"/>
                    <a:pt x="689" y="438"/>
                  </a:cubicBezTo>
                  <a:close/>
                  <a:moveTo>
                    <a:pt x="707" y="0"/>
                  </a:moveTo>
                  <a:cubicBezTo>
                    <a:pt x="559" y="0"/>
                    <a:pt x="412" y="44"/>
                    <a:pt x="285" y="127"/>
                  </a:cubicBezTo>
                  <a:cubicBezTo>
                    <a:pt x="76" y="291"/>
                    <a:pt x="0" y="575"/>
                    <a:pt x="102" y="822"/>
                  </a:cubicBezTo>
                  <a:cubicBezTo>
                    <a:pt x="168" y="985"/>
                    <a:pt x="262" y="1135"/>
                    <a:pt x="381" y="1266"/>
                  </a:cubicBezTo>
                  <a:cubicBezTo>
                    <a:pt x="562" y="1501"/>
                    <a:pt x="760" y="1723"/>
                    <a:pt x="974" y="1930"/>
                  </a:cubicBezTo>
                  <a:cubicBezTo>
                    <a:pt x="1332" y="2277"/>
                    <a:pt x="1730" y="2582"/>
                    <a:pt x="2159" y="2837"/>
                  </a:cubicBezTo>
                  <a:cubicBezTo>
                    <a:pt x="2504" y="3086"/>
                    <a:pt x="2905" y="3244"/>
                    <a:pt x="3325" y="3298"/>
                  </a:cubicBezTo>
                  <a:lnTo>
                    <a:pt x="3325" y="3298"/>
                  </a:lnTo>
                  <a:cubicBezTo>
                    <a:pt x="3357" y="3357"/>
                    <a:pt x="3380" y="3388"/>
                    <a:pt x="3398" y="3388"/>
                  </a:cubicBezTo>
                  <a:cubicBezTo>
                    <a:pt x="3399" y="3361"/>
                    <a:pt x="3399" y="3334"/>
                    <a:pt x="3399" y="3307"/>
                  </a:cubicBezTo>
                  <a:lnTo>
                    <a:pt x="3399" y="3307"/>
                  </a:lnTo>
                  <a:cubicBezTo>
                    <a:pt x="3417" y="3308"/>
                    <a:pt x="3434" y="3310"/>
                    <a:pt x="3452" y="3311"/>
                  </a:cubicBezTo>
                  <a:cubicBezTo>
                    <a:pt x="3434" y="3296"/>
                    <a:pt x="3416" y="3281"/>
                    <a:pt x="3399" y="3266"/>
                  </a:cubicBezTo>
                  <a:lnTo>
                    <a:pt x="3399" y="3266"/>
                  </a:lnTo>
                  <a:cubicBezTo>
                    <a:pt x="3388" y="2838"/>
                    <a:pt x="3257" y="2419"/>
                    <a:pt x="3019" y="2060"/>
                  </a:cubicBezTo>
                  <a:cubicBezTo>
                    <a:pt x="2776" y="1620"/>
                    <a:pt x="2469" y="1220"/>
                    <a:pt x="2106" y="875"/>
                  </a:cubicBezTo>
                  <a:cubicBezTo>
                    <a:pt x="1892" y="655"/>
                    <a:pt x="1658" y="456"/>
                    <a:pt x="1406" y="282"/>
                  </a:cubicBezTo>
                  <a:cubicBezTo>
                    <a:pt x="1263" y="182"/>
                    <a:pt x="1107" y="100"/>
                    <a:pt x="944" y="39"/>
                  </a:cubicBezTo>
                  <a:cubicBezTo>
                    <a:pt x="867" y="13"/>
                    <a:pt x="787" y="0"/>
                    <a:pt x="7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13"/>
            <p:cNvSpPr/>
            <p:nvPr/>
          </p:nvSpPr>
          <p:spPr>
            <a:xfrm>
              <a:off x="3748050" y="4925475"/>
              <a:ext cx="74825" cy="94275"/>
            </a:xfrm>
            <a:custGeom>
              <a:avLst/>
              <a:gdLst/>
              <a:ahLst/>
              <a:cxnLst/>
              <a:rect l="l" t="t" r="r" b="b"/>
              <a:pathLst>
                <a:path w="2993" h="3771" extrusionOk="0">
                  <a:moveTo>
                    <a:pt x="2344" y="1"/>
                  </a:moveTo>
                  <a:cubicBezTo>
                    <a:pt x="2029" y="1"/>
                    <a:pt x="1723" y="134"/>
                    <a:pt x="1508" y="374"/>
                  </a:cubicBezTo>
                  <a:cubicBezTo>
                    <a:pt x="1289" y="577"/>
                    <a:pt x="1090" y="801"/>
                    <a:pt x="915" y="1043"/>
                  </a:cubicBezTo>
                  <a:cubicBezTo>
                    <a:pt x="606" y="1450"/>
                    <a:pt x="371" y="1907"/>
                    <a:pt x="221" y="2396"/>
                  </a:cubicBezTo>
                  <a:cubicBezTo>
                    <a:pt x="41" y="2831"/>
                    <a:pt x="1" y="3312"/>
                    <a:pt x="109" y="3771"/>
                  </a:cubicBezTo>
                  <a:cubicBezTo>
                    <a:pt x="109" y="3771"/>
                    <a:pt x="109" y="3771"/>
                    <a:pt x="110" y="3771"/>
                  </a:cubicBezTo>
                  <a:cubicBezTo>
                    <a:pt x="186" y="3771"/>
                    <a:pt x="222" y="3268"/>
                    <a:pt x="512" y="2503"/>
                  </a:cubicBezTo>
                  <a:cubicBezTo>
                    <a:pt x="693" y="2075"/>
                    <a:pt x="935" y="1675"/>
                    <a:pt x="1229" y="1316"/>
                  </a:cubicBezTo>
                  <a:cubicBezTo>
                    <a:pt x="1408" y="1100"/>
                    <a:pt x="1606" y="902"/>
                    <a:pt x="1822" y="723"/>
                  </a:cubicBezTo>
                  <a:cubicBezTo>
                    <a:pt x="1972" y="557"/>
                    <a:pt x="2184" y="462"/>
                    <a:pt x="2407" y="462"/>
                  </a:cubicBezTo>
                  <a:cubicBezTo>
                    <a:pt x="2410" y="462"/>
                    <a:pt x="2413" y="462"/>
                    <a:pt x="2415" y="462"/>
                  </a:cubicBezTo>
                  <a:cubicBezTo>
                    <a:pt x="2527" y="469"/>
                    <a:pt x="2552" y="729"/>
                    <a:pt x="2492" y="1020"/>
                  </a:cubicBezTo>
                  <a:cubicBezTo>
                    <a:pt x="2446" y="1282"/>
                    <a:pt x="2362" y="1535"/>
                    <a:pt x="2243" y="1773"/>
                  </a:cubicBezTo>
                  <a:cubicBezTo>
                    <a:pt x="2041" y="2187"/>
                    <a:pt x="1752" y="2554"/>
                    <a:pt x="1396" y="2846"/>
                  </a:cubicBezTo>
                  <a:cubicBezTo>
                    <a:pt x="1033" y="3088"/>
                    <a:pt x="656" y="3310"/>
                    <a:pt x="269" y="3510"/>
                  </a:cubicBezTo>
                  <a:cubicBezTo>
                    <a:pt x="267" y="3523"/>
                    <a:pt x="315" y="3536"/>
                    <a:pt x="401" y="3536"/>
                  </a:cubicBezTo>
                  <a:cubicBezTo>
                    <a:pt x="614" y="3536"/>
                    <a:pt x="1061" y="3458"/>
                    <a:pt x="1591" y="3112"/>
                  </a:cubicBezTo>
                  <a:cubicBezTo>
                    <a:pt x="2025" y="2825"/>
                    <a:pt x="2382" y="2434"/>
                    <a:pt x="2628" y="1974"/>
                  </a:cubicBezTo>
                  <a:cubicBezTo>
                    <a:pt x="2778" y="1702"/>
                    <a:pt x="2884" y="1408"/>
                    <a:pt x="2943" y="1103"/>
                  </a:cubicBezTo>
                  <a:cubicBezTo>
                    <a:pt x="2979" y="930"/>
                    <a:pt x="2993" y="752"/>
                    <a:pt x="2984" y="576"/>
                  </a:cubicBezTo>
                  <a:cubicBezTo>
                    <a:pt x="2965" y="326"/>
                    <a:pt x="2803" y="112"/>
                    <a:pt x="2570" y="24"/>
                  </a:cubicBezTo>
                  <a:cubicBezTo>
                    <a:pt x="2495" y="8"/>
                    <a:pt x="2419" y="1"/>
                    <a:pt x="2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13"/>
            <p:cNvSpPr/>
            <p:nvPr/>
          </p:nvSpPr>
          <p:spPr>
            <a:xfrm>
              <a:off x="4501875" y="3485450"/>
              <a:ext cx="626050" cy="772350"/>
            </a:xfrm>
            <a:custGeom>
              <a:avLst/>
              <a:gdLst/>
              <a:ahLst/>
              <a:cxnLst/>
              <a:rect l="l" t="t" r="r" b="b"/>
              <a:pathLst>
                <a:path w="25042" h="30894" extrusionOk="0">
                  <a:moveTo>
                    <a:pt x="11211" y="0"/>
                  </a:moveTo>
                  <a:lnTo>
                    <a:pt x="0" y="7594"/>
                  </a:lnTo>
                  <a:lnTo>
                    <a:pt x="14768" y="30894"/>
                  </a:lnTo>
                  <a:lnTo>
                    <a:pt x="25042" y="24307"/>
                  </a:lnTo>
                  <a:lnTo>
                    <a:pt x="11211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13"/>
            <p:cNvSpPr/>
            <p:nvPr/>
          </p:nvSpPr>
          <p:spPr>
            <a:xfrm>
              <a:off x="4739600" y="3922075"/>
              <a:ext cx="878475" cy="648000"/>
            </a:xfrm>
            <a:custGeom>
              <a:avLst/>
              <a:gdLst/>
              <a:ahLst/>
              <a:cxnLst/>
              <a:rect l="l" t="t" r="r" b="b"/>
              <a:pathLst>
                <a:path w="35139" h="25920" extrusionOk="0">
                  <a:moveTo>
                    <a:pt x="11644" y="0"/>
                  </a:moveTo>
                  <a:lnTo>
                    <a:pt x="1" y="7281"/>
                  </a:lnTo>
                  <a:lnTo>
                    <a:pt x="11858" y="25919"/>
                  </a:lnTo>
                  <a:lnTo>
                    <a:pt x="35139" y="11277"/>
                  </a:lnTo>
                  <a:cubicBezTo>
                    <a:pt x="34740" y="10730"/>
                    <a:pt x="33476" y="10526"/>
                    <a:pt x="31815" y="10526"/>
                  </a:cubicBezTo>
                  <a:cubicBezTo>
                    <a:pt x="26974" y="10526"/>
                    <a:pt x="18758" y="12255"/>
                    <a:pt x="18758" y="12255"/>
                  </a:cubicBezTo>
                  <a:lnTo>
                    <a:pt x="11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13"/>
            <p:cNvSpPr/>
            <p:nvPr/>
          </p:nvSpPr>
          <p:spPr>
            <a:xfrm>
              <a:off x="5003325" y="4308525"/>
              <a:ext cx="56650" cy="52750"/>
            </a:xfrm>
            <a:custGeom>
              <a:avLst/>
              <a:gdLst/>
              <a:ahLst/>
              <a:cxnLst/>
              <a:rect l="l" t="t" r="r" b="b"/>
              <a:pathLst>
                <a:path w="2266" h="2110" extrusionOk="0">
                  <a:moveTo>
                    <a:pt x="1158" y="1"/>
                  </a:moveTo>
                  <a:cubicBezTo>
                    <a:pt x="832" y="1"/>
                    <a:pt x="510" y="142"/>
                    <a:pt x="289" y="413"/>
                  </a:cubicBezTo>
                  <a:lnTo>
                    <a:pt x="384" y="318"/>
                  </a:lnTo>
                  <a:lnTo>
                    <a:pt x="384" y="318"/>
                  </a:lnTo>
                  <a:cubicBezTo>
                    <a:pt x="1" y="743"/>
                    <a:pt x="1" y="1388"/>
                    <a:pt x="384" y="1812"/>
                  </a:cubicBezTo>
                  <a:cubicBezTo>
                    <a:pt x="592" y="2010"/>
                    <a:pt x="860" y="2110"/>
                    <a:pt x="1128" y="2110"/>
                  </a:cubicBezTo>
                  <a:cubicBezTo>
                    <a:pt x="1396" y="2110"/>
                    <a:pt x="1663" y="2010"/>
                    <a:pt x="1872" y="1812"/>
                  </a:cubicBezTo>
                  <a:cubicBezTo>
                    <a:pt x="2265" y="1352"/>
                    <a:pt x="2250" y="671"/>
                    <a:pt x="1837" y="230"/>
                  </a:cubicBezTo>
                  <a:cubicBezTo>
                    <a:pt x="1634" y="75"/>
                    <a:pt x="1395" y="1"/>
                    <a:pt x="115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13"/>
            <p:cNvSpPr/>
            <p:nvPr/>
          </p:nvSpPr>
          <p:spPr>
            <a:xfrm>
              <a:off x="5008025" y="4188300"/>
              <a:ext cx="609600" cy="381775"/>
            </a:xfrm>
            <a:custGeom>
              <a:avLst/>
              <a:gdLst/>
              <a:ahLst/>
              <a:cxnLst/>
              <a:rect l="l" t="t" r="r" b="b"/>
              <a:pathLst>
                <a:path w="24384" h="15271" extrusionOk="0">
                  <a:moveTo>
                    <a:pt x="23086" y="0"/>
                  </a:moveTo>
                  <a:cubicBezTo>
                    <a:pt x="22874" y="0"/>
                    <a:pt x="22724" y="23"/>
                    <a:pt x="22724" y="23"/>
                  </a:cubicBezTo>
                  <a:lnTo>
                    <a:pt x="1" y="13350"/>
                  </a:lnTo>
                  <a:lnTo>
                    <a:pt x="1121" y="15270"/>
                  </a:lnTo>
                  <a:lnTo>
                    <a:pt x="24384" y="616"/>
                  </a:lnTo>
                  <a:cubicBezTo>
                    <a:pt x="24160" y="89"/>
                    <a:pt x="23503" y="0"/>
                    <a:pt x="2308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13"/>
            <p:cNvSpPr/>
            <p:nvPr/>
          </p:nvSpPr>
          <p:spPr>
            <a:xfrm>
              <a:off x="5175500" y="4218900"/>
              <a:ext cx="42425" cy="66775"/>
            </a:xfrm>
            <a:custGeom>
              <a:avLst/>
              <a:gdLst/>
              <a:ahLst/>
              <a:cxnLst/>
              <a:rect l="l" t="t" r="r" b="b"/>
              <a:pathLst>
                <a:path w="1697" h="2671" extrusionOk="0">
                  <a:moveTo>
                    <a:pt x="1567" y="0"/>
                  </a:moveTo>
                  <a:cubicBezTo>
                    <a:pt x="1377" y="0"/>
                    <a:pt x="766" y="319"/>
                    <a:pt x="409" y="1064"/>
                  </a:cubicBezTo>
                  <a:cubicBezTo>
                    <a:pt x="0" y="1915"/>
                    <a:pt x="236" y="2670"/>
                    <a:pt x="367" y="2670"/>
                  </a:cubicBezTo>
                  <a:cubicBezTo>
                    <a:pt x="370" y="2670"/>
                    <a:pt x="372" y="2670"/>
                    <a:pt x="374" y="2670"/>
                  </a:cubicBezTo>
                  <a:cubicBezTo>
                    <a:pt x="505" y="2646"/>
                    <a:pt x="505" y="1982"/>
                    <a:pt x="830" y="1265"/>
                  </a:cubicBezTo>
                  <a:cubicBezTo>
                    <a:pt x="1157" y="547"/>
                    <a:pt x="1696" y="139"/>
                    <a:pt x="1624" y="25"/>
                  </a:cubicBezTo>
                  <a:cubicBezTo>
                    <a:pt x="1618" y="9"/>
                    <a:pt x="1598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13"/>
            <p:cNvSpPr/>
            <p:nvPr/>
          </p:nvSpPr>
          <p:spPr>
            <a:xfrm>
              <a:off x="5269475" y="4206425"/>
              <a:ext cx="25925" cy="67800"/>
            </a:xfrm>
            <a:custGeom>
              <a:avLst/>
              <a:gdLst/>
              <a:ahLst/>
              <a:cxnLst/>
              <a:rect l="l" t="t" r="r" b="b"/>
              <a:pathLst>
                <a:path w="1037" h="2712" extrusionOk="0">
                  <a:moveTo>
                    <a:pt x="901" y="0"/>
                  </a:moveTo>
                  <a:cubicBezTo>
                    <a:pt x="741" y="0"/>
                    <a:pt x="229" y="474"/>
                    <a:pt x="118" y="1279"/>
                  </a:cubicBezTo>
                  <a:cubicBezTo>
                    <a:pt x="0" y="2134"/>
                    <a:pt x="416" y="2712"/>
                    <a:pt x="566" y="2712"/>
                  </a:cubicBezTo>
                  <a:cubicBezTo>
                    <a:pt x="574" y="2712"/>
                    <a:pt x="581" y="2710"/>
                    <a:pt x="587" y="2707"/>
                  </a:cubicBezTo>
                  <a:cubicBezTo>
                    <a:pt x="711" y="2642"/>
                    <a:pt x="504" y="2060"/>
                    <a:pt x="587" y="1337"/>
                  </a:cubicBezTo>
                  <a:cubicBezTo>
                    <a:pt x="670" y="614"/>
                    <a:pt x="1037" y="116"/>
                    <a:pt x="942" y="21"/>
                  </a:cubicBezTo>
                  <a:cubicBezTo>
                    <a:pt x="935" y="7"/>
                    <a:pt x="921" y="0"/>
                    <a:pt x="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13"/>
            <p:cNvSpPr/>
            <p:nvPr/>
          </p:nvSpPr>
          <p:spPr>
            <a:xfrm>
              <a:off x="5353325" y="4194650"/>
              <a:ext cx="23625" cy="63125"/>
            </a:xfrm>
            <a:custGeom>
              <a:avLst/>
              <a:gdLst/>
              <a:ahLst/>
              <a:cxnLst/>
              <a:rect l="l" t="t" r="r" b="b"/>
              <a:pathLst>
                <a:path w="945" h="2525" extrusionOk="0">
                  <a:moveTo>
                    <a:pt x="475" y="1"/>
                  </a:moveTo>
                  <a:cubicBezTo>
                    <a:pt x="348" y="1"/>
                    <a:pt x="1" y="563"/>
                    <a:pt x="108" y="1328"/>
                  </a:cubicBezTo>
                  <a:cubicBezTo>
                    <a:pt x="211" y="2068"/>
                    <a:pt x="646" y="2524"/>
                    <a:pt x="784" y="2524"/>
                  </a:cubicBezTo>
                  <a:cubicBezTo>
                    <a:pt x="796" y="2524"/>
                    <a:pt x="806" y="2521"/>
                    <a:pt x="813" y="2514"/>
                  </a:cubicBezTo>
                  <a:cubicBezTo>
                    <a:pt x="944" y="2430"/>
                    <a:pt x="660" y="1939"/>
                    <a:pt x="577" y="1269"/>
                  </a:cubicBezTo>
                  <a:cubicBezTo>
                    <a:pt x="494" y="599"/>
                    <a:pt x="600" y="71"/>
                    <a:pt x="494" y="6"/>
                  </a:cubicBezTo>
                  <a:cubicBezTo>
                    <a:pt x="488" y="3"/>
                    <a:pt x="482" y="1"/>
                    <a:pt x="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13"/>
            <p:cNvSpPr/>
            <p:nvPr/>
          </p:nvSpPr>
          <p:spPr>
            <a:xfrm>
              <a:off x="5106575" y="4152350"/>
              <a:ext cx="61400" cy="43475"/>
            </a:xfrm>
            <a:custGeom>
              <a:avLst/>
              <a:gdLst/>
              <a:ahLst/>
              <a:cxnLst/>
              <a:rect l="l" t="t" r="r" b="b"/>
              <a:pathLst>
                <a:path w="2456" h="1739" extrusionOk="0">
                  <a:moveTo>
                    <a:pt x="2218" y="1"/>
                  </a:moveTo>
                  <a:cubicBezTo>
                    <a:pt x="1937" y="1"/>
                    <a:pt x="1448" y="109"/>
                    <a:pt x="966" y="447"/>
                  </a:cubicBezTo>
                  <a:cubicBezTo>
                    <a:pt x="231" y="963"/>
                    <a:pt x="0" y="1675"/>
                    <a:pt x="124" y="1733"/>
                  </a:cubicBezTo>
                  <a:cubicBezTo>
                    <a:pt x="131" y="1737"/>
                    <a:pt x="138" y="1738"/>
                    <a:pt x="146" y="1738"/>
                  </a:cubicBezTo>
                  <a:cubicBezTo>
                    <a:pt x="287" y="1738"/>
                    <a:pt x="637" y="1253"/>
                    <a:pt x="1234" y="826"/>
                  </a:cubicBezTo>
                  <a:cubicBezTo>
                    <a:pt x="1862" y="376"/>
                    <a:pt x="2455" y="210"/>
                    <a:pt x="2455" y="73"/>
                  </a:cubicBezTo>
                  <a:cubicBezTo>
                    <a:pt x="2455" y="31"/>
                    <a:pt x="2366" y="1"/>
                    <a:pt x="22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13"/>
            <p:cNvSpPr/>
            <p:nvPr/>
          </p:nvSpPr>
          <p:spPr>
            <a:xfrm>
              <a:off x="5018300" y="4079700"/>
              <a:ext cx="112700" cy="43125"/>
            </a:xfrm>
            <a:custGeom>
              <a:avLst/>
              <a:gdLst/>
              <a:ahLst/>
              <a:cxnLst/>
              <a:rect l="l" t="t" r="r" b="b"/>
              <a:pathLst>
                <a:path w="4508" h="1725" extrusionOk="0">
                  <a:moveTo>
                    <a:pt x="2718" y="374"/>
                  </a:moveTo>
                  <a:cubicBezTo>
                    <a:pt x="2871" y="374"/>
                    <a:pt x="3024" y="380"/>
                    <a:pt x="3177" y="394"/>
                  </a:cubicBezTo>
                  <a:cubicBezTo>
                    <a:pt x="3702" y="436"/>
                    <a:pt x="4092" y="531"/>
                    <a:pt x="4309" y="573"/>
                  </a:cubicBezTo>
                  <a:lnTo>
                    <a:pt x="4309" y="573"/>
                  </a:lnTo>
                  <a:cubicBezTo>
                    <a:pt x="3936" y="656"/>
                    <a:pt x="3567" y="761"/>
                    <a:pt x="3207" y="886"/>
                  </a:cubicBezTo>
                  <a:cubicBezTo>
                    <a:pt x="2749" y="1019"/>
                    <a:pt x="2281" y="1110"/>
                    <a:pt x="1807" y="1159"/>
                  </a:cubicBezTo>
                  <a:cubicBezTo>
                    <a:pt x="1576" y="1184"/>
                    <a:pt x="1342" y="1196"/>
                    <a:pt x="1109" y="1196"/>
                  </a:cubicBezTo>
                  <a:cubicBezTo>
                    <a:pt x="1063" y="1196"/>
                    <a:pt x="1017" y="1195"/>
                    <a:pt x="971" y="1195"/>
                  </a:cubicBezTo>
                  <a:cubicBezTo>
                    <a:pt x="945" y="1196"/>
                    <a:pt x="918" y="1197"/>
                    <a:pt x="892" y="1197"/>
                  </a:cubicBezTo>
                  <a:cubicBezTo>
                    <a:pt x="789" y="1197"/>
                    <a:pt x="686" y="1185"/>
                    <a:pt x="586" y="1159"/>
                  </a:cubicBezTo>
                  <a:cubicBezTo>
                    <a:pt x="479" y="1123"/>
                    <a:pt x="479" y="1099"/>
                    <a:pt x="479" y="1046"/>
                  </a:cubicBezTo>
                  <a:cubicBezTo>
                    <a:pt x="474" y="898"/>
                    <a:pt x="687" y="767"/>
                    <a:pt x="971" y="673"/>
                  </a:cubicBezTo>
                  <a:cubicBezTo>
                    <a:pt x="1232" y="580"/>
                    <a:pt x="1500" y="509"/>
                    <a:pt x="1772" y="459"/>
                  </a:cubicBezTo>
                  <a:cubicBezTo>
                    <a:pt x="2084" y="402"/>
                    <a:pt x="2401" y="374"/>
                    <a:pt x="2718" y="374"/>
                  </a:cubicBezTo>
                  <a:close/>
                  <a:moveTo>
                    <a:pt x="2459" y="1"/>
                  </a:moveTo>
                  <a:cubicBezTo>
                    <a:pt x="2206" y="1"/>
                    <a:pt x="1952" y="21"/>
                    <a:pt x="1701" y="62"/>
                  </a:cubicBezTo>
                  <a:cubicBezTo>
                    <a:pt x="1402" y="102"/>
                    <a:pt x="1108" y="172"/>
                    <a:pt x="823" y="271"/>
                  </a:cubicBezTo>
                  <a:cubicBezTo>
                    <a:pt x="655" y="317"/>
                    <a:pt x="495" y="389"/>
                    <a:pt x="349" y="484"/>
                  </a:cubicBezTo>
                  <a:cubicBezTo>
                    <a:pt x="146" y="614"/>
                    <a:pt x="19" y="836"/>
                    <a:pt x="11" y="1077"/>
                  </a:cubicBezTo>
                  <a:cubicBezTo>
                    <a:pt x="1" y="1350"/>
                    <a:pt x="179" y="1595"/>
                    <a:pt x="444" y="1669"/>
                  </a:cubicBezTo>
                  <a:cubicBezTo>
                    <a:pt x="595" y="1706"/>
                    <a:pt x="751" y="1724"/>
                    <a:pt x="908" y="1724"/>
                  </a:cubicBezTo>
                  <a:cubicBezTo>
                    <a:pt x="929" y="1724"/>
                    <a:pt x="950" y="1724"/>
                    <a:pt x="971" y="1723"/>
                  </a:cubicBezTo>
                  <a:cubicBezTo>
                    <a:pt x="1269" y="1717"/>
                    <a:pt x="1565" y="1695"/>
                    <a:pt x="1860" y="1658"/>
                  </a:cubicBezTo>
                  <a:cubicBezTo>
                    <a:pt x="2360" y="1587"/>
                    <a:pt x="2850" y="1453"/>
                    <a:pt x="3318" y="1260"/>
                  </a:cubicBezTo>
                  <a:cubicBezTo>
                    <a:pt x="3969" y="999"/>
                    <a:pt x="4357" y="719"/>
                    <a:pt x="4470" y="594"/>
                  </a:cubicBezTo>
                  <a:lnTo>
                    <a:pt x="4470" y="594"/>
                  </a:lnTo>
                  <a:cubicBezTo>
                    <a:pt x="4489" y="592"/>
                    <a:pt x="4501" y="587"/>
                    <a:pt x="4505" y="578"/>
                  </a:cubicBezTo>
                  <a:cubicBezTo>
                    <a:pt x="4501" y="575"/>
                    <a:pt x="4496" y="571"/>
                    <a:pt x="4492" y="567"/>
                  </a:cubicBezTo>
                  <a:lnTo>
                    <a:pt x="4492" y="567"/>
                  </a:lnTo>
                  <a:cubicBezTo>
                    <a:pt x="4504" y="550"/>
                    <a:pt x="4508" y="538"/>
                    <a:pt x="4504" y="532"/>
                  </a:cubicBezTo>
                  <a:lnTo>
                    <a:pt x="4504" y="532"/>
                  </a:lnTo>
                  <a:cubicBezTo>
                    <a:pt x="4489" y="535"/>
                    <a:pt x="4473" y="538"/>
                    <a:pt x="4458" y="541"/>
                  </a:cubicBezTo>
                  <a:lnTo>
                    <a:pt x="4458" y="541"/>
                  </a:lnTo>
                  <a:cubicBezTo>
                    <a:pt x="4101" y="262"/>
                    <a:pt x="3670" y="96"/>
                    <a:pt x="3218" y="62"/>
                  </a:cubicBezTo>
                  <a:cubicBezTo>
                    <a:pt x="2967" y="21"/>
                    <a:pt x="2713" y="1"/>
                    <a:pt x="24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13"/>
            <p:cNvSpPr/>
            <p:nvPr/>
          </p:nvSpPr>
          <p:spPr>
            <a:xfrm>
              <a:off x="5082800" y="3990450"/>
              <a:ext cx="57875" cy="109150"/>
            </a:xfrm>
            <a:custGeom>
              <a:avLst/>
              <a:gdLst/>
              <a:ahLst/>
              <a:cxnLst/>
              <a:rect l="l" t="t" r="r" b="b"/>
              <a:pathLst>
                <a:path w="2315" h="4366" extrusionOk="0">
                  <a:moveTo>
                    <a:pt x="789" y="0"/>
                  </a:moveTo>
                  <a:cubicBezTo>
                    <a:pt x="669" y="0"/>
                    <a:pt x="548" y="33"/>
                    <a:pt x="442" y="99"/>
                  </a:cubicBezTo>
                  <a:cubicBezTo>
                    <a:pt x="141" y="363"/>
                    <a:pt x="0" y="765"/>
                    <a:pt x="69" y="1161"/>
                  </a:cubicBezTo>
                  <a:cubicBezTo>
                    <a:pt x="86" y="1462"/>
                    <a:pt x="136" y="1759"/>
                    <a:pt x="217" y="2049"/>
                  </a:cubicBezTo>
                  <a:cubicBezTo>
                    <a:pt x="351" y="2542"/>
                    <a:pt x="570" y="3008"/>
                    <a:pt x="863" y="3425"/>
                  </a:cubicBezTo>
                  <a:cubicBezTo>
                    <a:pt x="1332" y="4089"/>
                    <a:pt x="1782" y="4366"/>
                    <a:pt x="1864" y="4366"/>
                  </a:cubicBezTo>
                  <a:cubicBezTo>
                    <a:pt x="1870" y="4366"/>
                    <a:pt x="1874" y="4364"/>
                    <a:pt x="1876" y="4361"/>
                  </a:cubicBezTo>
                  <a:cubicBezTo>
                    <a:pt x="1929" y="4303"/>
                    <a:pt x="1538" y="3953"/>
                    <a:pt x="1143" y="3230"/>
                  </a:cubicBezTo>
                  <a:cubicBezTo>
                    <a:pt x="914" y="2820"/>
                    <a:pt x="746" y="2381"/>
                    <a:pt x="639" y="1925"/>
                  </a:cubicBezTo>
                  <a:cubicBezTo>
                    <a:pt x="577" y="1658"/>
                    <a:pt x="539" y="1386"/>
                    <a:pt x="526" y="1113"/>
                  </a:cubicBezTo>
                  <a:cubicBezTo>
                    <a:pt x="487" y="885"/>
                    <a:pt x="548" y="651"/>
                    <a:pt x="692" y="472"/>
                  </a:cubicBezTo>
                  <a:cubicBezTo>
                    <a:pt x="708" y="456"/>
                    <a:pt x="728" y="448"/>
                    <a:pt x="754" y="448"/>
                  </a:cubicBezTo>
                  <a:cubicBezTo>
                    <a:pt x="855" y="448"/>
                    <a:pt x="1027" y="575"/>
                    <a:pt x="1184" y="751"/>
                  </a:cubicBezTo>
                  <a:cubicBezTo>
                    <a:pt x="1362" y="951"/>
                    <a:pt x="1512" y="1174"/>
                    <a:pt x="1628" y="1415"/>
                  </a:cubicBezTo>
                  <a:cubicBezTo>
                    <a:pt x="1828" y="1828"/>
                    <a:pt x="1937" y="2278"/>
                    <a:pt x="1949" y="2737"/>
                  </a:cubicBezTo>
                  <a:cubicBezTo>
                    <a:pt x="1917" y="3174"/>
                    <a:pt x="1861" y="3610"/>
                    <a:pt x="1783" y="4042"/>
                  </a:cubicBezTo>
                  <a:cubicBezTo>
                    <a:pt x="2114" y="3695"/>
                    <a:pt x="2291" y="3229"/>
                    <a:pt x="2275" y="2749"/>
                  </a:cubicBezTo>
                  <a:cubicBezTo>
                    <a:pt x="2315" y="2230"/>
                    <a:pt x="2227" y="1709"/>
                    <a:pt x="2019" y="1232"/>
                  </a:cubicBezTo>
                  <a:cubicBezTo>
                    <a:pt x="1894" y="948"/>
                    <a:pt x="1726" y="683"/>
                    <a:pt x="1522" y="449"/>
                  </a:cubicBezTo>
                  <a:cubicBezTo>
                    <a:pt x="1410" y="315"/>
                    <a:pt x="1281" y="197"/>
                    <a:pt x="1136" y="99"/>
                  </a:cubicBezTo>
                  <a:cubicBezTo>
                    <a:pt x="1030" y="33"/>
                    <a:pt x="909" y="0"/>
                    <a:pt x="7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13"/>
            <p:cNvSpPr/>
            <p:nvPr/>
          </p:nvSpPr>
          <p:spPr>
            <a:xfrm>
              <a:off x="2001750" y="2157925"/>
              <a:ext cx="2255800" cy="1641175"/>
            </a:xfrm>
            <a:custGeom>
              <a:avLst/>
              <a:gdLst/>
              <a:ahLst/>
              <a:cxnLst/>
              <a:rect l="l" t="t" r="r" b="b"/>
              <a:pathLst>
                <a:path w="90232" h="65647" extrusionOk="0">
                  <a:moveTo>
                    <a:pt x="6954" y="0"/>
                  </a:moveTo>
                  <a:cubicBezTo>
                    <a:pt x="3113" y="3"/>
                    <a:pt x="1" y="3118"/>
                    <a:pt x="3" y="6958"/>
                  </a:cubicBezTo>
                  <a:cubicBezTo>
                    <a:pt x="3" y="7619"/>
                    <a:pt x="97" y="8276"/>
                    <a:pt x="284" y="8910"/>
                  </a:cubicBezTo>
                  <a:lnTo>
                    <a:pt x="15845" y="61532"/>
                  </a:lnTo>
                  <a:cubicBezTo>
                    <a:pt x="16538" y="63868"/>
                    <a:pt x="18685" y="65472"/>
                    <a:pt x="21122" y="65474"/>
                  </a:cubicBezTo>
                  <a:lnTo>
                    <a:pt x="84366" y="65646"/>
                  </a:lnTo>
                  <a:cubicBezTo>
                    <a:pt x="84372" y="65646"/>
                    <a:pt x="84379" y="65646"/>
                    <a:pt x="84386" y="65646"/>
                  </a:cubicBezTo>
                  <a:cubicBezTo>
                    <a:pt x="87605" y="65646"/>
                    <a:pt x="90220" y="63042"/>
                    <a:pt x="90231" y="59820"/>
                  </a:cubicBezTo>
                  <a:cubicBezTo>
                    <a:pt x="90231" y="59709"/>
                    <a:pt x="90229" y="59598"/>
                    <a:pt x="90224" y="59486"/>
                  </a:cubicBezTo>
                  <a:cubicBezTo>
                    <a:pt x="90057" y="56382"/>
                    <a:pt x="87492" y="53951"/>
                    <a:pt x="84383" y="53949"/>
                  </a:cubicBezTo>
                  <a:lnTo>
                    <a:pt x="60197" y="53949"/>
                  </a:lnTo>
                  <a:lnTo>
                    <a:pt x="408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13"/>
            <p:cNvSpPr/>
            <p:nvPr/>
          </p:nvSpPr>
          <p:spPr>
            <a:xfrm>
              <a:off x="2626275" y="3608600"/>
              <a:ext cx="720175" cy="11150"/>
            </a:xfrm>
            <a:custGeom>
              <a:avLst/>
              <a:gdLst/>
              <a:ahLst/>
              <a:cxnLst/>
              <a:rect l="l" t="t" r="r" b="b"/>
              <a:pathLst>
                <a:path w="28807" h="446" extrusionOk="0">
                  <a:moveTo>
                    <a:pt x="14401" y="1"/>
                  </a:moveTo>
                  <a:cubicBezTo>
                    <a:pt x="6445" y="1"/>
                    <a:pt x="0" y="96"/>
                    <a:pt x="0" y="220"/>
                  </a:cubicBezTo>
                  <a:cubicBezTo>
                    <a:pt x="0" y="344"/>
                    <a:pt x="6445" y="445"/>
                    <a:pt x="14401" y="445"/>
                  </a:cubicBezTo>
                  <a:cubicBezTo>
                    <a:pt x="22357" y="445"/>
                    <a:pt x="28807" y="345"/>
                    <a:pt x="28807" y="220"/>
                  </a:cubicBezTo>
                  <a:cubicBezTo>
                    <a:pt x="28807" y="125"/>
                    <a:pt x="22357" y="1"/>
                    <a:pt x="144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13"/>
            <p:cNvSpPr/>
            <p:nvPr/>
          </p:nvSpPr>
          <p:spPr>
            <a:xfrm>
              <a:off x="2122050" y="2199300"/>
              <a:ext cx="476225" cy="1410400"/>
            </a:xfrm>
            <a:custGeom>
              <a:avLst/>
              <a:gdLst/>
              <a:ahLst/>
              <a:cxnLst/>
              <a:rect l="l" t="t" r="r" b="b"/>
              <a:pathLst>
                <a:path w="19049" h="56416" extrusionOk="0">
                  <a:moveTo>
                    <a:pt x="120" y="0"/>
                  </a:moveTo>
                  <a:cubicBezTo>
                    <a:pt x="120" y="0"/>
                    <a:pt x="120" y="0"/>
                    <a:pt x="120" y="0"/>
                  </a:cubicBezTo>
                  <a:cubicBezTo>
                    <a:pt x="1" y="35"/>
                    <a:pt x="4114" y="12698"/>
                    <a:pt x="9315" y="28278"/>
                  </a:cubicBezTo>
                  <a:cubicBezTo>
                    <a:pt x="14507" y="43836"/>
                    <a:pt x="18812" y="56415"/>
                    <a:pt x="18936" y="56415"/>
                  </a:cubicBezTo>
                  <a:cubicBezTo>
                    <a:pt x="18936" y="56415"/>
                    <a:pt x="18937" y="56415"/>
                    <a:pt x="18937" y="56415"/>
                  </a:cubicBezTo>
                  <a:cubicBezTo>
                    <a:pt x="19049" y="56380"/>
                    <a:pt x="14929" y="43716"/>
                    <a:pt x="9736" y="28136"/>
                  </a:cubicBezTo>
                  <a:cubicBezTo>
                    <a:pt x="4552" y="12582"/>
                    <a:pt x="253" y="0"/>
                    <a:pt x="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13"/>
            <p:cNvSpPr/>
            <p:nvPr/>
          </p:nvSpPr>
          <p:spPr>
            <a:xfrm>
              <a:off x="3184425" y="3794775"/>
              <a:ext cx="96375" cy="1681475"/>
            </a:xfrm>
            <a:custGeom>
              <a:avLst/>
              <a:gdLst/>
              <a:ahLst/>
              <a:cxnLst/>
              <a:rect l="l" t="t" r="r" b="b"/>
              <a:pathLst>
                <a:path w="3855" h="67259" extrusionOk="0">
                  <a:moveTo>
                    <a:pt x="1" y="0"/>
                  </a:moveTo>
                  <a:lnTo>
                    <a:pt x="1" y="67127"/>
                  </a:lnTo>
                  <a:lnTo>
                    <a:pt x="3854" y="67258"/>
                  </a:lnTo>
                  <a:lnTo>
                    <a:pt x="38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13"/>
            <p:cNvSpPr/>
            <p:nvPr/>
          </p:nvSpPr>
          <p:spPr>
            <a:xfrm>
              <a:off x="2784100" y="5333350"/>
              <a:ext cx="897025" cy="141250"/>
            </a:xfrm>
            <a:custGeom>
              <a:avLst/>
              <a:gdLst/>
              <a:ahLst/>
              <a:cxnLst/>
              <a:rect l="l" t="t" r="r" b="b"/>
              <a:pathLst>
                <a:path w="35881" h="5650" extrusionOk="0">
                  <a:moveTo>
                    <a:pt x="15771" y="1"/>
                  </a:moveTo>
                  <a:lnTo>
                    <a:pt x="1" y="5650"/>
                  </a:lnTo>
                  <a:lnTo>
                    <a:pt x="35880" y="5650"/>
                  </a:lnTo>
                  <a:lnTo>
                    <a:pt x="19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13"/>
            <p:cNvSpPr/>
            <p:nvPr/>
          </p:nvSpPr>
          <p:spPr>
            <a:xfrm>
              <a:off x="3158050" y="2565650"/>
              <a:ext cx="1286925" cy="2172350"/>
            </a:xfrm>
            <a:custGeom>
              <a:avLst/>
              <a:gdLst/>
              <a:ahLst/>
              <a:cxnLst/>
              <a:rect l="l" t="t" r="r" b="b"/>
              <a:pathLst>
                <a:path w="51477" h="86894" extrusionOk="0">
                  <a:moveTo>
                    <a:pt x="16138" y="1"/>
                  </a:moveTo>
                  <a:lnTo>
                    <a:pt x="1" y="6794"/>
                  </a:lnTo>
                  <a:lnTo>
                    <a:pt x="3261" y="18005"/>
                  </a:lnTo>
                  <a:cubicBezTo>
                    <a:pt x="3463" y="18918"/>
                    <a:pt x="25789" y="39858"/>
                    <a:pt x="25789" y="39858"/>
                  </a:cubicBezTo>
                  <a:lnTo>
                    <a:pt x="12889" y="83206"/>
                  </a:lnTo>
                  <a:lnTo>
                    <a:pt x="32144" y="86894"/>
                  </a:lnTo>
                  <a:lnTo>
                    <a:pt x="51477" y="34664"/>
                  </a:lnTo>
                  <a:lnTo>
                    <a:pt x="161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13"/>
            <p:cNvSpPr/>
            <p:nvPr/>
          </p:nvSpPr>
          <p:spPr>
            <a:xfrm>
              <a:off x="2735500" y="2625900"/>
              <a:ext cx="2373925" cy="1548150"/>
            </a:xfrm>
            <a:custGeom>
              <a:avLst/>
              <a:gdLst/>
              <a:ahLst/>
              <a:cxnLst/>
              <a:rect l="l" t="t" r="r" b="b"/>
              <a:pathLst>
                <a:path w="94957" h="61926" extrusionOk="0">
                  <a:moveTo>
                    <a:pt x="64254" y="1"/>
                  </a:moveTo>
                  <a:cubicBezTo>
                    <a:pt x="57586" y="1"/>
                    <a:pt x="20222" y="7135"/>
                    <a:pt x="20222" y="7135"/>
                  </a:cubicBezTo>
                  <a:lnTo>
                    <a:pt x="15617" y="4823"/>
                  </a:lnTo>
                  <a:lnTo>
                    <a:pt x="3967" y="3406"/>
                  </a:lnTo>
                  <a:lnTo>
                    <a:pt x="3220" y="5292"/>
                  </a:lnTo>
                  <a:cubicBezTo>
                    <a:pt x="886" y="11191"/>
                    <a:pt x="0" y="17564"/>
                    <a:pt x="635" y="23877"/>
                  </a:cubicBezTo>
                  <a:cubicBezTo>
                    <a:pt x="1485" y="31654"/>
                    <a:pt x="7895" y="37640"/>
                    <a:pt x="15711" y="37957"/>
                  </a:cubicBezTo>
                  <a:lnTo>
                    <a:pt x="17377" y="37904"/>
                  </a:lnTo>
                  <a:cubicBezTo>
                    <a:pt x="25894" y="37636"/>
                    <a:pt x="34171" y="35019"/>
                    <a:pt x="41293" y="30339"/>
                  </a:cubicBezTo>
                  <a:lnTo>
                    <a:pt x="56707" y="20207"/>
                  </a:lnTo>
                  <a:lnTo>
                    <a:pt x="56724" y="20207"/>
                  </a:lnTo>
                  <a:lnTo>
                    <a:pt x="79478" y="61925"/>
                  </a:lnTo>
                  <a:lnTo>
                    <a:pt x="94956" y="52772"/>
                  </a:lnTo>
                  <a:cubicBezTo>
                    <a:pt x="94956" y="52772"/>
                    <a:pt x="71433" y="1461"/>
                    <a:pt x="65017" y="56"/>
                  </a:cubicBezTo>
                  <a:cubicBezTo>
                    <a:pt x="64846" y="19"/>
                    <a:pt x="64589" y="1"/>
                    <a:pt x="642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13"/>
            <p:cNvSpPr/>
            <p:nvPr/>
          </p:nvSpPr>
          <p:spPr>
            <a:xfrm>
              <a:off x="4153450" y="3131075"/>
              <a:ext cx="346825" cy="675700"/>
            </a:xfrm>
            <a:custGeom>
              <a:avLst/>
              <a:gdLst/>
              <a:ahLst/>
              <a:cxnLst/>
              <a:rect l="l" t="t" r="r" b="b"/>
              <a:pathLst>
                <a:path w="13873" h="27028" extrusionOk="0">
                  <a:moveTo>
                    <a:pt x="0" y="0"/>
                  </a:moveTo>
                  <a:lnTo>
                    <a:pt x="0" y="0"/>
                  </a:lnTo>
                  <a:cubicBezTo>
                    <a:pt x="19" y="103"/>
                    <a:pt x="54" y="201"/>
                    <a:pt x="107" y="290"/>
                  </a:cubicBezTo>
                  <a:lnTo>
                    <a:pt x="463" y="1103"/>
                  </a:lnTo>
                  <a:cubicBezTo>
                    <a:pt x="777" y="1814"/>
                    <a:pt x="1245" y="2822"/>
                    <a:pt x="1838" y="4067"/>
                  </a:cubicBezTo>
                  <a:cubicBezTo>
                    <a:pt x="3024" y="6552"/>
                    <a:pt x="4683" y="9978"/>
                    <a:pt x="6581" y="13707"/>
                  </a:cubicBezTo>
                  <a:cubicBezTo>
                    <a:pt x="8478" y="17436"/>
                    <a:pt x="10268" y="20821"/>
                    <a:pt x="11609" y="23192"/>
                  </a:cubicBezTo>
                  <a:cubicBezTo>
                    <a:pt x="12278" y="24390"/>
                    <a:pt x="12830" y="25357"/>
                    <a:pt x="13232" y="26014"/>
                  </a:cubicBezTo>
                  <a:lnTo>
                    <a:pt x="13689" y="26774"/>
                  </a:lnTo>
                  <a:cubicBezTo>
                    <a:pt x="13740" y="26865"/>
                    <a:pt x="13802" y="26950"/>
                    <a:pt x="13873" y="27028"/>
                  </a:cubicBezTo>
                  <a:cubicBezTo>
                    <a:pt x="13840" y="26929"/>
                    <a:pt x="13796" y="26834"/>
                    <a:pt x="13742" y="26744"/>
                  </a:cubicBezTo>
                  <a:lnTo>
                    <a:pt x="13328" y="25955"/>
                  </a:lnTo>
                  <a:lnTo>
                    <a:pt x="11792" y="23085"/>
                  </a:lnTo>
                  <a:cubicBezTo>
                    <a:pt x="10499" y="20667"/>
                    <a:pt x="8744" y="17294"/>
                    <a:pt x="6848" y="13552"/>
                  </a:cubicBezTo>
                  <a:lnTo>
                    <a:pt x="2033" y="3955"/>
                  </a:lnTo>
                  <a:lnTo>
                    <a:pt x="570" y="1050"/>
                  </a:lnTo>
                  <a:cubicBezTo>
                    <a:pt x="411" y="733"/>
                    <a:pt x="275" y="472"/>
                    <a:pt x="160" y="267"/>
                  </a:cubicBezTo>
                  <a:cubicBezTo>
                    <a:pt x="120" y="171"/>
                    <a:pt x="67" y="8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13"/>
            <p:cNvSpPr/>
            <p:nvPr/>
          </p:nvSpPr>
          <p:spPr>
            <a:xfrm>
              <a:off x="3792700" y="3368500"/>
              <a:ext cx="111925" cy="228150"/>
            </a:xfrm>
            <a:custGeom>
              <a:avLst/>
              <a:gdLst/>
              <a:ahLst/>
              <a:cxnLst/>
              <a:rect l="l" t="t" r="r" b="b"/>
              <a:pathLst>
                <a:path w="4477" h="9126" extrusionOk="0">
                  <a:moveTo>
                    <a:pt x="4476" y="1"/>
                  </a:moveTo>
                  <a:lnTo>
                    <a:pt x="4476" y="1"/>
                  </a:lnTo>
                  <a:cubicBezTo>
                    <a:pt x="4184" y="404"/>
                    <a:pt x="3932" y="836"/>
                    <a:pt x="3723" y="1288"/>
                  </a:cubicBezTo>
                  <a:cubicBezTo>
                    <a:pt x="3285" y="2123"/>
                    <a:pt x="2715" y="3233"/>
                    <a:pt x="2100" y="4495"/>
                  </a:cubicBezTo>
                  <a:cubicBezTo>
                    <a:pt x="1483" y="5757"/>
                    <a:pt x="938" y="6902"/>
                    <a:pt x="558" y="7744"/>
                  </a:cubicBezTo>
                  <a:cubicBezTo>
                    <a:pt x="324" y="8182"/>
                    <a:pt x="136" y="8645"/>
                    <a:pt x="1" y="9125"/>
                  </a:cubicBezTo>
                  <a:cubicBezTo>
                    <a:pt x="296" y="8721"/>
                    <a:pt x="549" y="8288"/>
                    <a:pt x="754" y="7832"/>
                  </a:cubicBezTo>
                  <a:cubicBezTo>
                    <a:pt x="1192" y="7002"/>
                    <a:pt x="1762" y="5888"/>
                    <a:pt x="2378" y="4631"/>
                  </a:cubicBezTo>
                  <a:cubicBezTo>
                    <a:pt x="2994" y="3374"/>
                    <a:pt x="3540" y="2224"/>
                    <a:pt x="3919" y="1388"/>
                  </a:cubicBezTo>
                  <a:cubicBezTo>
                    <a:pt x="4153" y="947"/>
                    <a:pt x="4340" y="482"/>
                    <a:pt x="4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13"/>
            <p:cNvSpPr/>
            <p:nvPr/>
          </p:nvSpPr>
          <p:spPr>
            <a:xfrm>
              <a:off x="3402725" y="3073850"/>
              <a:ext cx="843975" cy="480100"/>
            </a:xfrm>
            <a:custGeom>
              <a:avLst/>
              <a:gdLst/>
              <a:ahLst/>
              <a:cxnLst/>
              <a:rect l="l" t="t" r="r" b="b"/>
              <a:pathLst>
                <a:path w="33759" h="19204" extrusionOk="0">
                  <a:moveTo>
                    <a:pt x="33758" y="1"/>
                  </a:moveTo>
                  <a:lnTo>
                    <a:pt x="33758" y="1"/>
                  </a:lnTo>
                  <a:cubicBezTo>
                    <a:pt x="33629" y="52"/>
                    <a:pt x="33506" y="115"/>
                    <a:pt x="33391" y="192"/>
                  </a:cubicBezTo>
                  <a:lnTo>
                    <a:pt x="32424" y="783"/>
                  </a:lnTo>
                  <a:lnTo>
                    <a:pt x="28896" y="3019"/>
                  </a:lnTo>
                  <a:cubicBezTo>
                    <a:pt x="25927" y="4910"/>
                    <a:pt x="21860" y="7596"/>
                    <a:pt x="17312" y="10453"/>
                  </a:cubicBezTo>
                  <a:cubicBezTo>
                    <a:pt x="13462" y="12936"/>
                    <a:pt x="9443" y="15147"/>
                    <a:pt x="5283" y="17069"/>
                  </a:cubicBezTo>
                  <a:cubicBezTo>
                    <a:pt x="3676" y="17797"/>
                    <a:pt x="2349" y="18307"/>
                    <a:pt x="1429" y="18658"/>
                  </a:cubicBezTo>
                  <a:lnTo>
                    <a:pt x="362" y="19049"/>
                  </a:lnTo>
                  <a:cubicBezTo>
                    <a:pt x="238" y="19090"/>
                    <a:pt x="118" y="19142"/>
                    <a:pt x="1" y="19203"/>
                  </a:cubicBezTo>
                  <a:cubicBezTo>
                    <a:pt x="133" y="19184"/>
                    <a:pt x="262" y="19153"/>
                    <a:pt x="386" y="19108"/>
                  </a:cubicBezTo>
                  <a:lnTo>
                    <a:pt x="1471" y="18770"/>
                  </a:lnTo>
                  <a:cubicBezTo>
                    <a:pt x="2402" y="18457"/>
                    <a:pt x="3748" y="17976"/>
                    <a:pt x="5366" y="17271"/>
                  </a:cubicBezTo>
                  <a:cubicBezTo>
                    <a:pt x="9571" y="15411"/>
                    <a:pt x="13626" y="13231"/>
                    <a:pt x="17497" y="10750"/>
                  </a:cubicBezTo>
                  <a:cubicBezTo>
                    <a:pt x="22050" y="7880"/>
                    <a:pt x="26075" y="5170"/>
                    <a:pt x="29038" y="3232"/>
                  </a:cubicBezTo>
                  <a:lnTo>
                    <a:pt x="32507" y="861"/>
                  </a:lnTo>
                  <a:lnTo>
                    <a:pt x="33444" y="244"/>
                  </a:lnTo>
                  <a:cubicBezTo>
                    <a:pt x="33557" y="175"/>
                    <a:pt x="33663" y="94"/>
                    <a:pt x="33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13"/>
            <p:cNvSpPr/>
            <p:nvPr/>
          </p:nvSpPr>
          <p:spPr>
            <a:xfrm>
              <a:off x="2872325" y="2686600"/>
              <a:ext cx="1007700" cy="235075"/>
            </a:xfrm>
            <a:custGeom>
              <a:avLst/>
              <a:gdLst/>
              <a:ahLst/>
              <a:cxnLst/>
              <a:rect l="l" t="t" r="r" b="b"/>
              <a:pathLst>
                <a:path w="40308" h="9403" extrusionOk="0">
                  <a:moveTo>
                    <a:pt x="40307" y="1"/>
                  </a:moveTo>
                  <a:lnTo>
                    <a:pt x="40307" y="1"/>
                  </a:lnTo>
                  <a:cubicBezTo>
                    <a:pt x="40178" y="9"/>
                    <a:pt x="40052" y="31"/>
                    <a:pt x="39929" y="65"/>
                  </a:cubicBezTo>
                  <a:lnTo>
                    <a:pt x="38742" y="374"/>
                  </a:lnTo>
                  <a:lnTo>
                    <a:pt x="34456" y="1530"/>
                  </a:lnTo>
                  <a:cubicBezTo>
                    <a:pt x="30821" y="2520"/>
                    <a:pt x="25836" y="3860"/>
                    <a:pt x="20269" y="5158"/>
                  </a:cubicBezTo>
                  <a:cubicBezTo>
                    <a:pt x="14703" y="6456"/>
                    <a:pt x="9627" y="7476"/>
                    <a:pt x="5951" y="8199"/>
                  </a:cubicBezTo>
                  <a:lnTo>
                    <a:pt x="1595" y="9053"/>
                  </a:lnTo>
                  <a:lnTo>
                    <a:pt x="409" y="9301"/>
                  </a:lnTo>
                  <a:cubicBezTo>
                    <a:pt x="270" y="9324"/>
                    <a:pt x="133" y="9358"/>
                    <a:pt x="0" y="9402"/>
                  </a:cubicBezTo>
                  <a:cubicBezTo>
                    <a:pt x="14" y="9403"/>
                    <a:pt x="28" y="9403"/>
                    <a:pt x="42" y="9403"/>
                  </a:cubicBezTo>
                  <a:cubicBezTo>
                    <a:pt x="169" y="9403"/>
                    <a:pt x="296" y="9389"/>
                    <a:pt x="421" y="9361"/>
                  </a:cubicBezTo>
                  <a:lnTo>
                    <a:pt x="1607" y="9171"/>
                  </a:lnTo>
                  <a:cubicBezTo>
                    <a:pt x="2644" y="9005"/>
                    <a:pt x="4138" y="8744"/>
                    <a:pt x="5981" y="8413"/>
                  </a:cubicBezTo>
                  <a:cubicBezTo>
                    <a:pt x="9657" y="7731"/>
                    <a:pt x="14756" y="6770"/>
                    <a:pt x="20329" y="5448"/>
                  </a:cubicBezTo>
                  <a:cubicBezTo>
                    <a:pt x="25901" y="4126"/>
                    <a:pt x="30899" y="2786"/>
                    <a:pt x="34504" y="1755"/>
                  </a:cubicBezTo>
                  <a:cubicBezTo>
                    <a:pt x="36305" y="1239"/>
                    <a:pt x="37757" y="812"/>
                    <a:pt x="38760" y="504"/>
                  </a:cubicBezTo>
                  <a:lnTo>
                    <a:pt x="39915" y="143"/>
                  </a:lnTo>
                  <a:cubicBezTo>
                    <a:pt x="40052" y="111"/>
                    <a:pt x="40183" y="63"/>
                    <a:pt x="40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13"/>
            <p:cNvSpPr/>
            <p:nvPr/>
          </p:nvSpPr>
          <p:spPr>
            <a:xfrm>
              <a:off x="3273350" y="284250"/>
              <a:ext cx="499675" cy="1017775"/>
            </a:xfrm>
            <a:custGeom>
              <a:avLst/>
              <a:gdLst/>
              <a:ahLst/>
              <a:cxnLst/>
              <a:rect l="l" t="t" r="r" b="b"/>
              <a:pathLst>
                <a:path w="19987" h="40711" extrusionOk="0">
                  <a:moveTo>
                    <a:pt x="4011" y="0"/>
                  </a:moveTo>
                  <a:cubicBezTo>
                    <a:pt x="2647" y="0"/>
                    <a:pt x="1256" y="262"/>
                    <a:pt x="1" y="646"/>
                  </a:cubicBezTo>
                  <a:lnTo>
                    <a:pt x="1264" y="38642"/>
                  </a:lnTo>
                  <a:lnTo>
                    <a:pt x="18029" y="40710"/>
                  </a:lnTo>
                  <a:cubicBezTo>
                    <a:pt x="19173" y="39204"/>
                    <a:pt x="19986" y="35773"/>
                    <a:pt x="19262" y="33981"/>
                  </a:cubicBezTo>
                  <a:cubicBezTo>
                    <a:pt x="18539" y="32191"/>
                    <a:pt x="16951" y="30923"/>
                    <a:pt x="15866" y="29334"/>
                  </a:cubicBezTo>
                  <a:cubicBezTo>
                    <a:pt x="13998" y="26595"/>
                    <a:pt x="13737" y="23091"/>
                    <a:pt x="13815" y="19783"/>
                  </a:cubicBezTo>
                  <a:cubicBezTo>
                    <a:pt x="13918" y="18086"/>
                    <a:pt x="13906" y="16385"/>
                    <a:pt x="13778" y="14690"/>
                  </a:cubicBezTo>
                  <a:cubicBezTo>
                    <a:pt x="13500" y="12740"/>
                    <a:pt x="13023" y="10823"/>
                    <a:pt x="12356" y="8970"/>
                  </a:cubicBezTo>
                  <a:cubicBezTo>
                    <a:pt x="11538" y="6450"/>
                    <a:pt x="10601" y="2964"/>
                    <a:pt x="8502" y="1351"/>
                  </a:cubicBezTo>
                  <a:cubicBezTo>
                    <a:pt x="7226" y="372"/>
                    <a:pt x="5637" y="0"/>
                    <a:pt x="40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13"/>
            <p:cNvSpPr/>
            <p:nvPr/>
          </p:nvSpPr>
          <p:spPr>
            <a:xfrm>
              <a:off x="2668975" y="1400725"/>
              <a:ext cx="1066225" cy="1370525"/>
            </a:xfrm>
            <a:custGeom>
              <a:avLst/>
              <a:gdLst/>
              <a:ahLst/>
              <a:cxnLst/>
              <a:rect l="l" t="t" r="r" b="b"/>
              <a:pathLst>
                <a:path w="42649" h="54821" extrusionOk="0">
                  <a:moveTo>
                    <a:pt x="42649" y="0"/>
                  </a:moveTo>
                  <a:lnTo>
                    <a:pt x="23755" y="2027"/>
                  </a:lnTo>
                  <a:lnTo>
                    <a:pt x="0" y="16801"/>
                  </a:lnTo>
                  <a:lnTo>
                    <a:pt x="9615" y="40835"/>
                  </a:lnTo>
                  <a:lnTo>
                    <a:pt x="4696" y="54821"/>
                  </a:lnTo>
                  <a:lnTo>
                    <a:pt x="28658" y="54821"/>
                  </a:lnTo>
                  <a:lnTo>
                    <a:pt x="42560" y="51086"/>
                  </a:lnTo>
                  <a:lnTo>
                    <a:pt x="36928" y="35772"/>
                  </a:lnTo>
                  <a:lnTo>
                    <a:pt x="40787" y="23673"/>
                  </a:lnTo>
                  <a:cubicBezTo>
                    <a:pt x="41985" y="19267"/>
                    <a:pt x="42649" y="1"/>
                    <a:pt x="426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13"/>
            <p:cNvSpPr/>
            <p:nvPr/>
          </p:nvSpPr>
          <p:spPr>
            <a:xfrm>
              <a:off x="3187400" y="1167725"/>
              <a:ext cx="1212675" cy="613450"/>
            </a:xfrm>
            <a:custGeom>
              <a:avLst/>
              <a:gdLst/>
              <a:ahLst/>
              <a:cxnLst/>
              <a:rect l="l" t="t" r="r" b="b"/>
              <a:pathLst>
                <a:path w="48507" h="24538" extrusionOk="0">
                  <a:moveTo>
                    <a:pt x="6770" y="1"/>
                  </a:moveTo>
                  <a:lnTo>
                    <a:pt x="6770" y="1"/>
                  </a:lnTo>
                  <a:cubicBezTo>
                    <a:pt x="7305" y="10114"/>
                    <a:pt x="5733" y="18799"/>
                    <a:pt x="1" y="24537"/>
                  </a:cubicBezTo>
                  <a:lnTo>
                    <a:pt x="21983" y="24537"/>
                  </a:lnTo>
                  <a:lnTo>
                    <a:pt x="43450" y="23535"/>
                  </a:lnTo>
                  <a:lnTo>
                    <a:pt x="48507" y="18407"/>
                  </a:lnTo>
                  <a:lnTo>
                    <a:pt x="46894" y="15805"/>
                  </a:lnTo>
                  <a:cubicBezTo>
                    <a:pt x="46435" y="15069"/>
                    <a:pt x="45725" y="14521"/>
                    <a:pt x="44897" y="14263"/>
                  </a:cubicBezTo>
                  <a:lnTo>
                    <a:pt x="24740" y="7974"/>
                  </a:lnTo>
                  <a:cubicBezTo>
                    <a:pt x="24272" y="6985"/>
                    <a:pt x="23591" y="6111"/>
                    <a:pt x="22748" y="5413"/>
                  </a:cubicBezTo>
                  <a:cubicBezTo>
                    <a:pt x="21421" y="4346"/>
                    <a:pt x="8899" y="2567"/>
                    <a:pt x="8899" y="2567"/>
                  </a:cubicBezTo>
                  <a:lnTo>
                    <a:pt x="67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3"/>
            <p:cNvSpPr/>
            <p:nvPr/>
          </p:nvSpPr>
          <p:spPr>
            <a:xfrm>
              <a:off x="2287175" y="1216075"/>
              <a:ext cx="930075" cy="1296525"/>
            </a:xfrm>
            <a:custGeom>
              <a:avLst/>
              <a:gdLst/>
              <a:ahLst/>
              <a:cxnLst/>
              <a:rect l="l" t="t" r="r" b="b"/>
              <a:pathLst>
                <a:path w="37203" h="51861" extrusionOk="0">
                  <a:moveTo>
                    <a:pt x="33905" y="0"/>
                  </a:moveTo>
                  <a:lnTo>
                    <a:pt x="28196" y="29"/>
                  </a:lnTo>
                  <a:lnTo>
                    <a:pt x="24491" y="711"/>
                  </a:lnTo>
                  <a:lnTo>
                    <a:pt x="21467" y="5584"/>
                  </a:lnTo>
                  <a:lnTo>
                    <a:pt x="13085" y="9734"/>
                  </a:lnTo>
                  <a:cubicBezTo>
                    <a:pt x="12313" y="10115"/>
                    <a:pt x="11688" y="10740"/>
                    <a:pt x="11306" y="11512"/>
                  </a:cubicBezTo>
                  <a:cubicBezTo>
                    <a:pt x="9936" y="14263"/>
                    <a:pt x="8407" y="20814"/>
                    <a:pt x="8253" y="23428"/>
                  </a:cubicBezTo>
                  <a:cubicBezTo>
                    <a:pt x="8057" y="26742"/>
                    <a:pt x="0" y="42103"/>
                    <a:pt x="3777" y="48589"/>
                  </a:cubicBezTo>
                  <a:cubicBezTo>
                    <a:pt x="4855" y="50445"/>
                    <a:pt x="8240" y="51340"/>
                    <a:pt x="10714" y="51754"/>
                  </a:cubicBezTo>
                  <a:cubicBezTo>
                    <a:pt x="11139" y="51825"/>
                    <a:pt x="11568" y="51861"/>
                    <a:pt x="11995" y="51861"/>
                  </a:cubicBezTo>
                  <a:cubicBezTo>
                    <a:pt x="13246" y="51861"/>
                    <a:pt x="14485" y="51558"/>
                    <a:pt x="15604" y="50972"/>
                  </a:cubicBezTo>
                  <a:cubicBezTo>
                    <a:pt x="17909" y="49762"/>
                    <a:pt x="19647" y="47697"/>
                    <a:pt x="20448" y="45221"/>
                  </a:cubicBezTo>
                  <a:lnTo>
                    <a:pt x="26839" y="25467"/>
                  </a:lnTo>
                  <a:lnTo>
                    <a:pt x="36016" y="22574"/>
                  </a:lnTo>
                  <a:lnTo>
                    <a:pt x="37202" y="18768"/>
                  </a:lnTo>
                  <a:lnTo>
                    <a:pt x="31273" y="1778"/>
                  </a:lnTo>
                  <a:lnTo>
                    <a:pt x="339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3"/>
            <p:cNvSpPr/>
            <p:nvPr/>
          </p:nvSpPr>
          <p:spPr>
            <a:xfrm>
              <a:off x="3586850" y="1533650"/>
              <a:ext cx="839300" cy="330800"/>
            </a:xfrm>
            <a:custGeom>
              <a:avLst/>
              <a:gdLst/>
              <a:ahLst/>
              <a:cxnLst/>
              <a:rect l="l" t="t" r="r" b="b"/>
              <a:pathLst>
                <a:path w="33572" h="13232" extrusionOk="0">
                  <a:moveTo>
                    <a:pt x="25332" y="1"/>
                  </a:moveTo>
                  <a:lnTo>
                    <a:pt x="0" y="3439"/>
                  </a:lnTo>
                  <a:lnTo>
                    <a:pt x="213" y="10784"/>
                  </a:lnTo>
                  <a:lnTo>
                    <a:pt x="24561" y="13197"/>
                  </a:lnTo>
                  <a:cubicBezTo>
                    <a:pt x="24778" y="13220"/>
                    <a:pt x="24996" y="13231"/>
                    <a:pt x="25214" y="13231"/>
                  </a:cubicBezTo>
                  <a:cubicBezTo>
                    <a:pt x="25967" y="13231"/>
                    <a:pt x="26717" y="13096"/>
                    <a:pt x="27425" y="12830"/>
                  </a:cubicBezTo>
                  <a:lnTo>
                    <a:pt x="28965" y="12237"/>
                  </a:lnTo>
                  <a:cubicBezTo>
                    <a:pt x="31882" y="11150"/>
                    <a:pt x="33572" y="8100"/>
                    <a:pt x="32950" y="5051"/>
                  </a:cubicBezTo>
                  <a:cubicBezTo>
                    <a:pt x="32347" y="2112"/>
                    <a:pt x="29761" y="1"/>
                    <a:pt x="2676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3"/>
            <p:cNvSpPr/>
            <p:nvPr/>
          </p:nvSpPr>
          <p:spPr>
            <a:xfrm>
              <a:off x="2623475" y="1487725"/>
              <a:ext cx="247075" cy="362675"/>
            </a:xfrm>
            <a:custGeom>
              <a:avLst/>
              <a:gdLst/>
              <a:ahLst/>
              <a:cxnLst/>
              <a:rect l="l" t="t" r="r" b="b"/>
              <a:pathLst>
                <a:path w="9883" h="14507" extrusionOk="0">
                  <a:moveTo>
                    <a:pt x="1271" y="0"/>
                  </a:moveTo>
                  <a:cubicBezTo>
                    <a:pt x="1109" y="0"/>
                    <a:pt x="946" y="8"/>
                    <a:pt x="783" y="24"/>
                  </a:cubicBezTo>
                  <a:cubicBezTo>
                    <a:pt x="582" y="44"/>
                    <a:pt x="383" y="82"/>
                    <a:pt x="190" y="136"/>
                  </a:cubicBezTo>
                  <a:cubicBezTo>
                    <a:pt x="123" y="150"/>
                    <a:pt x="60" y="171"/>
                    <a:pt x="0" y="202"/>
                  </a:cubicBezTo>
                  <a:cubicBezTo>
                    <a:pt x="277" y="163"/>
                    <a:pt x="555" y="144"/>
                    <a:pt x="832" y="144"/>
                  </a:cubicBezTo>
                  <a:cubicBezTo>
                    <a:pt x="1491" y="144"/>
                    <a:pt x="2148" y="253"/>
                    <a:pt x="2774" y="468"/>
                  </a:cubicBezTo>
                  <a:cubicBezTo>
                    <a:pt x="3731" y="813"/>
                    <a:pt x="4597" y="1366"/>
                    <a:pt x="5312" y="2088"/>
                  </a:cubicBezTo>
                  <a:cubicBezTo>
                    <a:pt x="6176" y="2986"/>
                    <a:pt x="6872" y="4032"/>
                    <a:pt x="7369" y="5175"/>
                  </a:cubicBezTo>
                  <a:cubicBezTo>
                    <a:pt x="7876" y="6332"/>
                    <a:pt x="8307" y="7520"/>
                    <a:pt x="8661" y="8732"/>
                  </a:cubicBezTo>
                  <a:cubicBezTo>
                    <a:pt x="8969" y="9706"/>
                    <a:pt x="9224" y="10695"/>
                    <a:pt x="9427" y="11697"/>
                  </a:cubicBezTo>
                  <a:cubicBezTo>
                    <a:pt x="9561" y="12375"/>
                    <a:pt x="9660" y="13060"/>
                    <a:pt x="9723" y="13748"/>
                  </a:cubicBezTo>
                  <a:cubicBezTo>
                    <a:pt x="9727" y="14003"/>
                    <a:pt x="9754" y="14256"/>
                    <a:pt x="9800" y="14507"/>
                  </a:cubicBezTo>
                  <a:cubicBezTo>
                    <a:pt x="9859" y="14246"/>
                    <a:pt x="9883" y="13979"/>
                    <a:pt x="9871" y="13713"/>
                  </a:cubicBezTo>
                  <a:cubicBezTo>
                    <a:pt x="9856" y="13013"/>
                    <a:pt x="9792" y="12316"/>
                    <a:pt x="9675" y="11625"/>
                  </a:cubicBezTo>
                  <a:cubicBezTo>
                    <a:pt x="9498" y="10604"/>
                    <a:pt x="9261" y="9595"/>
                    <a:pt x="8965" y="8602"/>
                  </a:cubicBezTo>
                  <a:cubicBezTo>
                    <a:pt x="8618" y="7388"/>
                    <a:pt x="8188" y="6199"/>
                    <a:pt x="7677" y="5045"/>
                  </a:cubicBezTo>
                  <a:cubicBezTo>
                    <a:pt x="7165" y="3868"/>
                    <a:pt x="6442" y="2795"/>
                    <a:pt x="5543" y="1879"/>
                  </a:cubicBezTo>
                  <a:cubicBezTo>
                    <a:pt x="4787" y="1144"/>
                    <a:pt x="3872" y="591"/>
                    <a:pt x="2870" y="261"/>
                  </a:cubicBezTo>
                  <a:cubicBezTo>
                    <a:pt x="2353" y="88"/>
                    <a:pt x="1813" y="0"/>
                    <a:pt x="1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3"/>
            <p:cNvSpPr/>
            <p:nvPr/>
          </p:nvSpPr>
          <p:spPr>
            <a:xfrm>
              <a:off x="3709125" y="1302000"/>
              <a:ext cx="43700" cy="299550"/>
            </a:xfrm>
            <a:custGeom>
              <a:avLst/>
              <a:gdLst/>
              <a:ahLst/>
              <a:cxnLst/>
              <a:rect l="l" t="t" r="r" b="b"/>
              <a:pathLst>
                <a:path w="1748" h="11982" extrusionOk="0">
                  <a:moveTo>
                    <a:pt x="1701" y="0"/>
                  </a:moveTo>
                  <a:lnTo>
                    <a:pt x="1701" y="0"/>
                  </a:lnTo>
                  <a:cubicBezTo>
                    <a:pt x="1608" y="133"/>
                    <a:pt x="1534" y="279"/>
                    <a:pt x="1481" y="433"/>
                  </a:cubicBezTo>
                  <a:cubicBezTo>
                    <a:pt x="1310" y="836"/>
                    <a:pt x="1160" y="1247"/>
                    <a:pt x="1032" y="1666"/>
                  </a:cubicBezTo>
                  <a:cubicBezTo>
                    <a:pt x="176" y="4446"/>
                    <a:pt x="1" y="7390"/>
                    <a:pt x="522" y="10251"/>
                  </a:cubicBezTo>
                  <a:cubicBezTo>
                    <a:pt x="628" y="10796"/>
                    <a:pt x="735" y="11235"/>
                    <a:pt x="824" y="11531"/>
                  </a:cubicBezTo>
                  <a:cubicBezTo>
                    <a:pt x="858" y="11689"/>
                    <a:pt x="917" y="11841"/>
                    <a:pt x="996" y="11982"/>
                  </a:cubicBezTo>
                  <a:cubicBezTo>
                    <a:pt x="1043" y="11970"/>
                    <a:pt x="907" y="11306"/>
                    <a:pt x="741" y="10215"/>
                  </a:cubicBezTo>
                  <a:cubicBezTo>
                    <a:pt x="543" y="8801"/>
                    <a:pt x="485" y="7372"/>
                    <a:pt x="568" y="5947"/>
                  </a:cubicBezTo>
                  <a:cubicBezTo>
                    <a:pt x="656" y="4521"/>
                    <a:pt x="881" y="3108"/>
                    <a:pt x="1238" y="1726"/>
                  </a:cubicBezTo>
                  <a:cubicBezTo>
                    <a:pt x="1517" y="664"/>
                    <a:pt x="1748" y="0"/>
                    <a:pt x="1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13"/>
            <p:cNvSpPr/>
            <p:nvPr/>
          </p:nvSpPr>
          <p:spPr>
            <a:xfrm>
              <a:off x="3748100" y="1401175"/>
              <a:ext cx="50675" cy="170900"/>
            </a:xfrm>
            <a:custGeom>
              <a:avLst/>
              <a:gdLst/>
              <a:ahLst/>
              <a:cxnLst/>
              <a:rect l="l" t="t" r="r" b="b"/>
              <a:pathLst>
                <a:path w="2027" h="6836" extrusionOk="0">
                  <a:moveTo>
                    <a:pt x="1938" y="0"/>
                  </a:moveTo>
                  <a:lnTo>
                    <a:pt x="1938" y="0"/>
                  </a:lnTo>
                  <a:cubicBezTo>
                    <a:pt x="1241" y="985"/>
                    <a:pt x="744" y="2099"/>
                    <a:pt x="480" y="3277"/>
                  </a:cubicBezTo>
                  <a:cubicBezTo>
                    <a:pt x="122" y="4428"/>
                    <a:pt x="0" y="5637"/>
                    <a:pt x="118" y="6836"/>
                  </a:cubicBezTo>
                  <a:cubicBezTo>
                    <a:pt x="213" y="6836"/>
                    <a:pt x="231" y="5257"/>
                    <a:pt x="753" y="3361"/>
                  </a:cubicBezTo>
                  <a:cubicBezTo>
                    <a:pt x="1274" y="1464"/>
                    <a:pt x="2027" y="47"/>
                    <a:pt x="19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3"/>
            <p:cNvSpPr/>
            <p:nvPr/>
          </p:nvSpPr>
          <p:spPr>
            <a:xfrm>
              <a:off x="3408375" y="1235900"/>
              <a:ext cx="70150" cy="405075"/>
            </a:xfrm>
            <a:custGeom>
              <a:avLst/>
              <a:gdLst/>
              <a:ahLst/>
              <a:cxnLst/>
              <a:rect l="l" t="t" r="r" b="b"/>
              <a:pathLst>
                <a:path w="2806" h="16203" extrusionOk="0">
                  <a:moveTo>
                    <a:pt x="54" y="0"/>
                  </a:moveTo>
                  <a:cubicBezTo>
                    <a:pt x="0" y="24"/>
                    <a:pt x="404" y="866"/>
                    <a:pt x="884" y="2289"/>
                  </a:cubicBezTo>
                  <a:cubicBezTo>
                    <a:pt x="2142" y="6000"/>
                    <a:pt x="2461" y="9966"/>
                    <a:pt x="1815" y="13832"/>
                  </a:cubicBezTo>
                  <a:cubicBezTo>
                    <a:pt x="1572" y="15290"/>
                    <a:pt x="1305" y="16203"/>
                    <a:pt x="1359" y="16203"/>
                  </a:cubicBezTo>
                  <a:cubicBezTo>
                    <a:pt x="1456" y="16017"/>
                    <a:pt x="1533" y="15823"/>
                    <a:pt x="1589" y="15622"/>
                  </a:cubicBezTo>
                  <a:cubicBezTo>
                    <a:pt x="1771" y="15052"/>
                    <a:pt x="1917" y="14472"/>
                    <a:pt x="2028" y="13885"/>
                  </a:cubicBezTo>
                  <a:cubicBezTo>
                    <a:pt x="2806" y="9991"/>
                    <a:pt x="2481" y="5956"/>
                    <a:pt x="1092" y="2236"/>
                  </a:cubicBezTo>
                  <a:cubicBezTo>
                    <a:pt x="887" y="1675"/>
                    <a:pt x="649" y="1126"/>
                    <a:pt x="380" y="593"/>
                  </a:cubicBezTo>
                  <a:cubicBezTo>
                    <a:pt x="292" y="384"/>
                    <a:pt x="184" y="185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3"/>
            <p:cNvSpPr/>
            <p:nvPr/>
          </p:nvSpPr>
          <p:spPr>
            <a:xfrm>
              <a:off x="4029400" y="1511800"/>
              <a:ext cx="261900" cy="47875"/>
            </a:xfrm>
            <a:custGeom>
              <a:avLst/>
              <a:gdLst/>
              <a:ahLst/>
              <a:cxnLst/>
              <a:rect l="l" t="t" r="r" b="b"/>
              <a:pathLst>
                <a:path w="10476" h="1915" extrusionOk="0">
                  <a:moveTo>
                    <a:pt x="6987" y="1"/>
                  </a:moveTo>
                  <a:cubicBezTo>
                    <a:pt x="5071" y="1"/>
                    <a:pt x="3167" y="388"/>
                    <a:pt x="1393" y="1147"/>
                  </a:cubicBezTo>
                  <a:cubicBezTo>
                    <a:pt x="894" y="1333"/>
                    <a:pt x="425" y="1591"/>
                    <a:pt x="0" y="1912"/>
                  </a:cubicBezTo>
                  <a:cubicBezTo>
                    <a:pt x="1" y="1913"/>
                    <a:pt x="4" y="1914"/>
                    <a:pt x="8" y="1914"/>
                  </a:cubicBezTo>
                  <a:cubicBezTo>
                    <a:pt x="80" y="1914"/>
                    <a:pt x="611" y="1669"/>
                    <a:pt x="1476" y="1349"/>
                  </a:cubicBezTo>
                  <a:cubicBezTo>
                    <a:pt x="2659" y="911"/>
                    <a:pt x="3885" y="605"/>
                    <a:pt x="5134" y="436"/>
                  </a:cubicBezTo>
                  <a:cubicBezTo>
                    <a:pt x="5896" y="336"/>
                    <a:pt x="6664" y="285"/>
                    <a:pt x="7432" y="285"/>
                  </a:cubicBezTo>
                  <a:cubicBezTo>
                    <a:pt x="7923" y="285"/>
                    <a:pt x="8415" y="306"/>
                    <a:pt x="8904" y="347"/>
                  </a:cubicBezTo>
                  <a:cubicBezTo>
                    <a:pt x="9425" y="425"/>
                    <a:pt x="9949" y="476"/>
                    <a:pt x="10476" y="502"/>
                  </a:cubicBezTo>
                  <a:cubicBezTo>
                    <a:pt x="9981" y="302"/>
                    <a:pt x="9460" y="178"/>
                    <a:pt x="8928" y="134"/>
                  </a:cubicBezTo>
                  <a:cubicBezTo>
                    <a:pt x="8282" y="45"/>
                    <a:pt x="7634" y="1"/>
                    <a:pt x="69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3"/>
            <p:cNvSpPr/>
            <p:nvPr/>
          </p:nvSpPr>
          <p:spPr>
            <a:xfrm>
              <a:off x="4024650" y="1500625"/>
              <a:ext cx="97250" cy="61075"/>
            </a:xfrm>
            <a:custGeom>
              <a:avLst/>
              <a:gdLst/>
              <a:ahLst/>
              <a:cxnLst/>
              <a:rect l="l" t="t" r="r" b="b"/>
              <a:pathLst>
                <a:path w="3890" h="2443" extrusionOk="0">
                  <a:moveTo>
                    <a:pt x="3872" y="0"/>
                  </a:moveTo>
                  <a:cubicBezTo>
                    <a:pt x="3872" y="0"/>
                    <a:pt x="3872" y="1"/>
                    <a:pt x="3872" y="1"/>
                  </a:cubicBezTo>
                  <a:lnTo>
                    <a:pt x="3872" y="1"/>
                  </a:lnTo>
                  <a:cubicBezTo>
                    <a:pt x="3877" y="1"/>
                    <a:pt x="3883" y="0"/>
                    <a:pt x="3889" y="0"/>
                  </a:cubicBezTo>
                  <a:close/>
                  <a:moveTo>
                    <a:pt x="3872" y="1"/>
                  </a:moveTo>
                  <a:cubicBezTo>
                    <a:pt x="2248" y="97"/>
                    <a:pt x="787" y="1018"/>
                    <a:pt x="0" y="2442"/>
                  </a:cubicBezTo>
                  <a:cubicBezTo>
                    <a:pt x="565" y="1924"/>
                    <a:pt x="1160" y="1436"/>
                    <a:pt x="1779" y="984"/>
                  </a:cubicBezTo>
                  <a:cubicBezTo>
                    <a:pt x="2848" y="305"/>
                    <a:pt x="3864" y="96"/>
                    <a:pt x="38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13"/>
            <p:cNvSpPr/>
            <p:nvPr/>
          </p:nvSpPr>
          <p:spPr>
            <a:xfrm>
              <a:off x="3240450" y="1862375"/>
              <a:ext cx="69550" cy="526750"/>
            </a:xfrm>
            <a:custGeom>
              <a:avLst/>
              <a:gdLst/>
              <a:ahLst/>
              <a:cxnLst/>
              <a:rect l="l" t="t" r="r" b="b"/>
              <a:pathLst>
                <a:path w="2782" h="21070" extrusionOk="0">
                  <a:moveTo>
                    <a:pt x="90" y="1"/>
                  </a:moveTo>
                  <a:cubicBezTo>
                    <a:pt x="90" y="1"/>
                    <a:pt x="90" y="1"/>
                    <a:pt x="90" y="1"/>
                  </a:cubicBezTo>
                  <a:cubicBezTo>
                    <a:pt x="1" y="12"/>
                    <a:pt x="523" y="4737"/>
                    <a:pt x="1240" y="10553"/>
                  </a:cubicBezTo>
                  <a:cubicBezTo>
                    <a:pt x="1958" y="16369"/>
                    <a:pt x="2610" y="21070"/>
                    <a:pt x="2698" y="21070"/>
                  </a:cubicBezTo>
                  <a:cubicBezTo>
                    <a:pt x="2782" y="21059"/>
                    <a:pt x="2271" y="16339"/>
                    <a:pt x="1548" y="10518"/>
                  </a:cubicBezTo>
                  <a:cubicBezTo>
                    <a:pt x="827" y="4704"/>
                    <a:pt x="180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13"/>
            <p:cNvSpPr/>
            <p:nvPr/>
          </p:nvSpPr>
          <p:spPr>
            <a:xfrm>
              <a:off x="3106650" y="2267525"/>
              <a:ext cx="434275" cy="226300"/>
            </a:xfrm>
            <a:custGeom>
              <a:avLst/>
              <a:gdLst/>
              <a:ahLst/>
              <a:cxnLst/>
              <a:rect l="l" t="t" r="r" b="b"/>
              <a:pathLst>
                <a:path w="17371" h="9052" extrusionOk="0">
                  <a:moveTo>
                    <a:pt x="17321" y="0"/>
                  </a:moveTo>
                  <a:cubicBezTo>
                    <a:pt x="17129" y="0"/>
                    <a:pt x="13282" y="1943"/>
                    <a:pt x="8613" y="4390"/>
                  </a:cubicBezTo>
                  <a:cubicBezTo>
                    <a:pt x="3841" y="6892"/>
                    <a:pt x="0" y="8972"/>
                    <a:pt x="41" y="9050"/>
                  </a:cubicBezTo>
                  <a:cubicBezTo>
                    <a:pt x="42" y="9051"/>
                    <a:pt x="44" y="9052"/>
                    <a:pt x="48" y="9052"/>
                  </a:cubicBezTo>
                  <a:cubicBezTo>
                    <a:pt x="232" y="9052"/>
                    <a:pt x="4080" y="7111"/>
                    <a:pt x="8762" y="4663"/>
                  </a:cubicBezTo>
                  <a:cubicBezTo>
                    <a:pt x="13534" y="2168"/>
                    <a:pt x="17370" y="81"/>
                    <a:pt x="17328" y="3"/>
                  </a:cubicBezTo>
                  <a:cubicBezTo>
                    <a:pt x="17327" y="1"/>
                    <a:pt x="17325" y="0"/>
                    <a:pt x="173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13"/>
            <p:cNvSpPr/>
            <p:nvPr/>
          </p:nvSpPr>
          <p:spPr>
            <a:xfrm>
              <a:off x="3266600" y="2409300"/>
              <a:ext cx="118825" cy="362400"/>
            </a:xfrm>
            <a:custGeom>
              <a:avLst/>
              <a:gdLst/>
              <a:ahLst/>
              <a:cxnLst/>
              <a:rect l="l" t="t" r="r" b="b"/>
              <a:pathLst>
                <a:path w="4753" h="14496" extrusionOk="0">
                  <a:moveTo>
                    <a:pt x="4" y="0"/>
                  </a:moveTo>
                  <a:cubicBezTo>
                    <a:pt x="1" y="201"/>
                    <a:pt x="30" y="401"/>
                    <a:pt x="88" y="593"/>
                  </a:cubicBezTo>
                  <a:cubicBezTo>
                    <a:pt x="159" y="972"/>
                    <a:pt x="283" y="1518"/>
                    <a:pt x="450" y="2194"/>
                  </a:cubicBezTo>
                  <a:cubicBezTo>
                    <a:pt x="763" y="3534"/>
                    <a:pt x="1273" y="5383"/>
                    <a:pt x="1949" y="7388"/>
                  </a:cubicBezTo>
                  <a:cubicBezTo>
                    <a:pt x="2624" y="9391"/>
                    <a:pt x="3277" y="11181"/>
                    <a:pt x="3810" y="12462"/>
                  </a:cubicBezTo>
                  <a:cubicBezTo>
                    <a:pt x="4077" y="13102"/>
                    <a:pt x="4295" y="13611"/>
                    <a:pt x="4462" y="13961"/>
                  </a:cubicBezTo>
                  <a:cubicBezTo>
                    <a:pt x="4533" y="14152"/>
                    <a:pt x="4631" y="14332"/>
                    <a:pt x="4753" y="14495"/>
                  </a:cubicBezTo>
                  <a:cubicBezTo>
                    <a:pt x="4550" y="13778"/>
                    <a:pt x="4304" y="13074"/>
                    <a:pt x="4018" y="12385"/>
                  </a:cubicBezTo>
                  <a:cubicBezTo>
                    <a:pt x="3538" y="11093"/>
                    <a:pt x="2892" y="9302"/>
                    <a:pt x="2239" y="7299"/>
                  </a:cubicBezTo>
                  <a:cubicBezTo>
                    <a:pt x="1587" y="5294"/>
                    <a:pt x="1042" y="3469"/>
                    <a:pt x="656" y="2140"/>
                  </a:cubicBezTo>
                  <a:cubicBezTo>
                    <a:pt x="481" y="1415"/>
                    <a:pt x="262" y="701"/>
                    <a:pt x="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13"/>
            <p:cNvSpPr/>
            <p:nvPr/>
          </p:nvSpPr>
          <p:spPr>
            <a:xfrm>
              <a:off x="3330800" y="2122600"/>
              <a:ext cx="81100" cy="95100"/>
            </a:xfrm>
            <a:custGeom>
              <a:avLst/>
              <a:gdLst/>
              <a:ahLst/>
              <a:cxnLst/>
              <a:rect l="l" t="t" r="r" b="b"/>
              <a:pathLst>
                <a:path w="3244" h="3804" extrusionOk="0">
                  <a:moveTo>
                    <a:pt x="1695" y="1"/>
                  </a:moveTo>
                  <a:cubicBezTo>
                    <a:pt x="1278" y="1"/>
                    <a:pt x="864" y="176"/>
                    <a:pt x="572" y="512"/>
                  </a:cubicBezTo>
                  <a:cubicBezTo>
                    <a:pt x="180" y="980"/>
                    <a:pt x="1" y="1590"/>
                    <a:pt x="75" y="2196"/>
                  </a:cubicBezTo>
                  <a:cubicBezTo>
                    <a:pt x="83" y="2915"/>
                    <a:pt x="544" y="3551"/>
                    <a:pt x="1224" y="3784"/>
                  </a:cubicBezTo>
                  <a:cubicBezTo>
                    <a:pt x="1302" y="3797"/>
                    <a:pt x="1380" y="3803"/>
                    <a:pt x="1458" y="3803"/>
                  </a:cubicBezTo>
                  <a:cubicBezTo>
                    <a:pt x="1862" y="3803"/>
                    <a:pt x="2254" y="3636"/>
                    <a:pt x="2535" y="3334"/>
                  </a:cubicBezTo>
                  <a:cubicBezTo>
                    <a:pt x="2867" y="2976"/>
                    <a:pt x="3076" y="2521"/>
                    <a:pt x="3128" y="2035"/>
                  </a:cubicBezTo>
                  <a:cubicBezTo>
                    <a:pt x="3243" y="1387"/>
                    <a:pt x="3025" y="723"/>
                    <a:pt x="2547" y="270"/>
                  </a:cubicBezTo>
                  <a:cubicBezTo>
                    <a:pt x="2288" y="89"/>
                    <a:pt x="1991" y="1"/>
                    <a:pt x="16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13"/>
            <p:cNvSpPr/>
            <p:nvPr/>
          </p:nvSpPr>
          <p:spPr>
            <a:xfrm>
              <a:off x="3369800" y="2446300"/>
              <a:ext cx="81000" cy="94975"/>
            </a:xfrm>
            <a:custGeom>
              <a:avLst/>
              <a:gdLst/>
              <a:ahLst/>
              <a:cxnLst/>
              <a:rect l="l" t="t" r="r" b="b"/>
              <a:pathLst>
                <a:path w="3240" h="3799" extrusionOk="0">
                  <a:moveTo>
                    <a:pt x="1694" y="1"/>
                  </a:moveTo>
                  <a:cubicBezTo>
                    <a:pt x="1278" y="1"/>
                    <a:pt x="866" y="174"/>
                    <a:pt x="573" y="506"/>
                  </a:cubicBezTo>
                  <a:cubicBezTo>
                    <a:pt x="181" y="977"/>
                    <a:pt x="1" y="1588"/>
                    <a:pt x="74" y="2195"/>
                  </a:cubicBezTo>
                  <a:cubicBezTo>
                    <a:pt x="80" y="2913"/>
                    <a:pt x="538" y="3548"/>
                    <a:pt x="1218" y="3778"/>
                  </a:cubicBezTo>
                  <a:cubicBezTo>
                    <a:pt x="1300" y="3792"/>
                    <a:pt x="1382" y="3799"/>
                    <a:pt x="1464" y="3799"/>
                  </a:cubicBezTo>
                  <a:cubicBezTo>
                    <a:pt x="1865" y="3799"/>
                    <a:pt x="2252" y="3632"/>
                    <a:pt x="2528" y="3333"/>
                  </a:cubicBezTo>
                  <a:cubicBezTo>
                    <a:pt x="2861" y="2976"/>
                    <a:pt x="3068" y="2521"/>
                    <a:pt x="3122" y="2035"/>
                  </a:cubicBezTo>
                  <a:cubicBezTo>
                    <a:pt x="3239" y="1387"/>
                    <a:pt x="3023" y="723"/>
                    <a:pt x="2546" y="268"/>
                  </a:cubicBezTo>
                  <a:cubicBezTo>
                    <a:pt x="2287" y="88"/>
                    <a:pt x="1989" y="1"/>
                    <a:pt x="1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13"/>
            <p:cNvSpPr/>
            <p:nvPr/>
          </p:nvSpPr>
          <p:spPr>
            <a:xfrm>
              <a:off x="3312425" y="1905925"/>
              <a:ext cx="81000" cy="95000"/>
            </a:xfrm>
            <a:custGeom>
              <a:avLst/>
              <a:gdLst/>
              <a:ahLst/>
              <a:cxnLst/>
              <a:rect l="l" t="t" r="r" b="b"/>
              <a:pathLst>
                <a:path w="3240" h="3800" extrusionOk="0">
                  <a:moveTo>
                    <a:pt x="1693" y="0"/>
                  </a:moveTo>
                  <a:cubicBezTo>
                    <a:pt x="1277" y="0"/>
                    <a:pt x="865" y="173"/>
                    <a:pt x="572" y="505"/>
                  </a:cubicBezTo>
                  <a:cubicBezTo>
                    <a:pt x="180" y="976"/>
                    <a:pt x="0" y="1587"/>
                    <a:pt x="75" y="2196"/>
                  </a:cubicBezTo>
                  <a:cubicBezTo>
                    <a:pt x="79" y="2913"/>
                    <a:pt x="539" y="3548"/>
                    <a:pt x="1219" y="3778"/>
                  </a:cubicBezTo>
                  <a:cubicBezTo>
                    <a:pt x="1301" y="3792"/>
                    <a:pt x="1384" y="3800"/>
                    <a:pt x="1467" y="3800"/>
                  </a:cubicBezTo>
                  <a:cubicBezTo>
                    <a:pt x="1867" y="3800"/>
                    <a:pt x="2253" y="3633"/>
                    <a:pt x="2529" y="3334"/>
                  </a:cubicBezTo>
                  <a:cubicBezTo>
                    <a:pt x="2861" y="2975"/>
                    <a:pt x="3069" y="2520"/>
                    <a:pt x="3121" y="2036"/>
                  </a:cubicBezTo>
                  <a:cubicBezTo>
                    <a:pt x="3240" y="1387"/>
                    <a:pt x="3023" y="723"/>
                    <a:pt x="2547" y="269"/>
                  </a:cubicBezTo>
                  <a:cubicBezTo>
                    <a:pt x="2288" y="88"/>
                    <a:pt x="1989" y="0"/>
                    <a:pt x="1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13"/>
            <p:cNvSpPr/>
            <p:nvPr/>
          </p:nvSpPr>
          <p:spPr>
            <a:xfrm>
              <a:off x="2409600" y="2081850"/>
              <a:ext cx="157125" cy="62750"/>
            </a:xfrm>
            <a:custGeom>
              <a:avLst/>
              <a:gdLst/>
              <a:ahLst/>
              <a:cxnLst/>
              <a:rect l="l" t="t" r="r" b="b"/>
              <a:pathLst>
                <a:path w="6285" h="2510" extrusionOk="0">
                  <a:moveTo>
                    <a:pt x="4680" y="1"/>
                  </a:moveTo>
                  <a:cubicBezTo>
                    <a:pt x="4163" y="1"/>
                    <a:pt x="3583" y="130"/>
                    <a:pt x="3024" y="346"/>
                  </a:cubicBezTo>
                  <a:cubicBezTo>
                    <a:pt x="2208" y="694"/>
                    <a:pt x="1453" y="1165"/>
                    <a:pt x="783" y="1745"/>
                  </a:cubicBezTo>
                  <a:cubicBezTo>
                    <a:pt x="267" y="2177"/>
                    <a:pt x="1" y="2474"/>
                    <a:pt x="1" y="2509"/>
                  </a:cubicBezTo>
                  <a:cubicBezTo>
                    <a:pt x="327" y="2350"/>
                    <a:pt x="635" y="2151"/>
                    <a:pt x="914" y="1917"/>
                  </a:cubicBezTo>
                  <a:cubicBezTo>
                    <a:pt x="1601" y="1402"/>
                    <a:pt x="2347" y="970"/>
                    <a:pt x="3137" y="630"/>
                  </a:cubicBezTo>
                  <a:cubicBezTo>
                    <a:pt x="3609" y="399"/>
                    <a:pt x="4123" y="282"/>
                    <a:pt x="4640" y="282"/>
                  </a:cubicBezTo>
                  <a:cubicBezTo>
                    <a:pt x="4953" y="282"/>
                    <a:pt x="5267" y="325"/>
                    <a:pt x="5573" y="411"/>
                  </a:cubicBezTo>
                  <a:cubicBezTo>
                    <a:pt x="5881" y="564"/>
                    <a:pt x="6120" y="826"/>
                    <a:pt x="6243" y="1147"/>
                  </a:cubicBezTo>
                  <a:cubicBezTo>
                    <a:pt x="6261" y="1147"/>
                    <a:pt x="6284" y="1033"/>
                    <a:pt x="6225" y="843"/>
                  </a:cubicBezTo>
                  <a:cubicBezTo>
                    <a:pt x="6122" y="576"/>
                    <a:pt x="5927" y="355"/>
                    <a:pt x="5673" y="220"/>
                  </a:cubicBezTo>
                  <a:cubicBezTo>
                    <a:pt x="5397" y="69"/>
                    <a:pt x="5055" y="1"/>
                    <a:pt x="46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13"/>
            <p:cNvSpPr/>
            <p:nvPr/>
          </p:nvSpPr>
          <p:spPr>
            <a:xfrm>
              <a:off x="2468300" y="2039575"/>
              <a:ext cx="94725" cy="63975"/>
            </a:xfrm>
            <a:custGeom>
              <a:avLst/>
              <a:gdLst/>
              <a:ahLst/>
              <a:cxnLst/>
              <a:rect l="l" t="t" r="r" b="b"/>
              <a:pathLst>
                <a:path w="3789" h="2559" extrusionOk="0">
                  <a:moveTo>
                    <a:pt x="245" y="0"/>
                  </a:moveTo>
                  <a:cubicBezTo>
                    <a:pt x="89" y="0"/>
                    <a:pt x="0" y="19"/>
                    <a:pt x="0" y="39"/>
                  </a:cubicBezTo>
                  <a:cubicBezTo>
                    <a:pt x="739" y="253"/>
                    <a:pt x="1450" y="557"/>
                    <a:pt x="2116" y="940"/>
                  </a:cubicBezTo>
                  <a:cubicBezTo>
                    <a:pt x="2727" y="1409"/>
                    <a:pt x="3276" y="1953"/>
                    <a:pt x="3753" y="2559"/>
                  </a:cubicBezTo>
                  <a:cubicBezTo>
                    <a:pt x="3788" y="2541"/>
                    <a:pt x="3705" y="2273"/>
                    <a:pt x="3474" y="1895"/>
                  </a:cubicBezTo>
                  <a:cubicBezTo>
                    <a:pt x="3162" y="1415"/>
                    <a:pt x="2760" y="1002"/>
                    <a:pt x="2288" y="679"/>
                  </a:cubicBezTo>
                  <a:cubicBezTo>
                    <a:pt x="1812" y="357"/>
                    <a:pt x="1272" y="139"/>
                    <a:pt x="706" y="39"/>
                  </a:cubicBezTo>
                  <a:cubicBezTo>
                    <a:pt x="519" y="11"/>
                    <a:pt x="363" y="0"/>
                    <a:pt x="2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13"/>
            <p:cNvSpPr/>
            <p:nvPr/>
          </p:nvSpPr>
          <p:spPr>
            <a:xfrm>
              <a:off x="2971325" y="374900"/>
              <a:ext cx="567375" cy="1427200"/>
            </a:xfrm>
            <a:custGeom>
              <a:avLst/>
              <a:gdLst/>
              <a:ahLst/>
              <a:cxnLst/>
              <a:rect l="l" t="t" r="r" b="b"/>
              <a:pathLst>
                <a:path w="22695" h="57088" extrusionOk="0">
                  <a:moveTo>
                    <a:pt x="12812" y="1"/>
                  </a:moveTo>
                  <a:cubicBezTo>
                    <a:pt x="12658" y="1"/>
                    <a:pt x="12505" y="7"/>
                    <a:pt x="12355" y="21"/>
                  </a:cubicBezTo>
                  <a:lnTo>
                    <a:pt x="148" y="2873"/>
                  </a:lnTo>
                  <a:lnTo>
                    <a:pt x="148" y="5113"/>
                  </a:lnTo>
                  <a:lnTo>
                    <a:pt x="0" y="38709"/>
                  </a:lnTo>
                  <a:cubicBezTo>
                    <a:pt x="0" y="42604"/>
                    <a:pt x="6344" y="57087"/>
                    <a:pt x="10517" y="57087"/>
                  </a:cubicBezTo>
                  <a:lnTo>
                    <a:pt x="10517" y="56235"/>
                  </a:lnTo>
                  <a:cubicBezTo>
                    <a:pt x="14732" y="56235"/>
                    <a:pt x="15449" y="42273"/>
                    <a:pt x="15532" y="38336"/>
                  </a:cubicBezTo>
                  <a:cubicBezTo>
                    <a:pt x="15621" y="34186"/>
                    <a:pt x="15532" y="30078"/>
                    <a:pt x="15532" y="30078"/>
                  </a:cubicBezTo>
                  <a:cubicBezTo>
                    <a:pt x="15532" y="30078"/>
                    <a:pt x="20868" y="29289"/>
                    <a:pt x="22101" y="22371"/>
                  </a:cubicBezTo>
                  <a:cubicBezTo>
                    <a:pt x="22694" y="18927"/>
                    <a:pt x="22641" y="13253"/>
                    <a:pt x="22433" y="8616"/>
                  </a:cubicBezTo>
                  <a:cubicBezTo>
                    <a:pt x="22250" y="4618"/>
                    <a:pt x="16913" y="1"/>
                    <a:pt x="1281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13"/>
            <p:cNvSpPr/>
            <p:nvPr/>
          </p:nvSpPr>
          <p:spPr>
            <a:xfrm>
              <a:off x="3434025" y="687325"/>
              <a:ext cx="44650" cy="42625"/>
            </a:xfrm>
            <a:custGeom>
              <a:avLst/>
              <a:gdLst/>
              <a:ahLst/>
              <a:cxnLst/>
              <a:rect l="l" t="t" r="r" b="b"/>
              <a:pathLst>
                <a:path w="1786" h="1705" extrusionOk="0">
                  <a:moveTo>
                    <a:pt x="933" y="0"/>
                  </a:moveTo>
                  <a:cubicBezTo>
                    <a:pt x="915" y="0"/>
                    <a:pt x="896" y="1"/>
                    <a:pt x="878" y="2"/>
                  </a:cubicBezTo>
                  <a:cubicBezTo>
                    <a:pt x="395" y="12"/>
                    <a:pt x="7" y="403"/>
                    <a:pt x="1" y="886"/>
                  </a:cubicBezTo>
                  <a:cubicBezTo>
                    <a:pt x="1" y="891"/>
                    <a:pt x="2" y="899"/>
                    <a:pt x="2" y="906"/>
                  </a:cubicBezTo>
                  <a:cubicBezTo>
                    <a:pt x="30" y="1358"/>
                    <a:pt x="406" y="1705"/>
                    <a:pt x="853" y="1705"/>
                  </a:cubicBezTo>
                  <a:cubicBezTo>
                    <a:pt x="871" y="1705"/>
                    <a:pt x="889" y="1704"/>
                    <a:pt x="908" y="1703"/>
                  </a:cubicBezTo>
                  <a:cubicBezTo>
                    <a:pt x="1392" y="1698"/>
                    <a:pt x="1782" y="1305"/>
                    <a:pt x="1785" y="820"/>
                  </a:cubicBezTo>
                  <a:cubicBezTo>
                    <a:pt x="1784" y="815"/>
                    <a:pt x="1784" y="807"/>
                    <a:pt x="1784" y="800"/>
                  </a:cubicBezTo>
                  <a:cubicBezTo>
                    <a:pt x="1755" y="348"/>
                    <a:pt x="1380" y="0"/>
                    <a:pt x="9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13"/>
            <p:cNvSpPr/>
            <p:nvPr/>
          </p:nvSpPr>
          <p:spPr>
            <a:xfrm>
              <a:off x="3409575" y="638725"/>
              <a:ext cx="92050" cy="24650"/>
            </a:xfrm>
            <a:custGeom>
              <a:avLst/>
              <a:gdLst/>
              <a:ahLst/>
              <a:cxnLst/>
              <a:rect l="l" t="t" r="r" b="b"/>
              <a:pathLst>
                <a:path w="3682" h="986" extrusionOk="0">
                  <a:moveTo>
                    <a:pt x="1849" y="1"/>
                  </a:moveTo>
                  <a:cubicBezTo>
                    <a:pt x="1365" y="1"/>
                    <a:pt x="891" y="142"/>
                    <a:pt x="487" y="410"/>
                  </a:cubicBezTo>
                  <a:cubicBezTo>
                    <a:pt x="172" y="630"/>
                    <a:pt x="0" y="772"/>
                    <a:pt x="107" y="891"/>
                  </a:cubicBezTo>
                  <a:cubicBezTo>
                    <a:pt x="119" y="904"/>
                    <a:pt x="139" y="910"/>
                    <a:pt x="166" y="910"/>
                  </a:cubicBezTo>
                  <a:cubicBezTo>
                    <a:pt x="375" y="910"/>
                    <a:pt x="1015" y="559"/>
                    <a:pt x="1848" y="559"/>
                  </a:cubicBezTo>
                  <a:cubicBezTo>
                    <a:pt x="1861" y="559"/>
                    <a:pt x="1873" y="559"/>
                    <a:pt x="1886" y="559"/>
                  </a:cubicBezTo>
                  <a:cubicBezTo>
                    <a:pt x="2747" y="569"/>
                    <a:pt x="3370" y="985"/>
                    <a:pt x="3571" y="985"/>
                  </a:cubicBezTo>
                  <a:cubicBezTo>
                    <a:pt x="3594" y="985"/>
                    <a:pt x="3611" y="980"/>
                    <a:pt x="3623" y="967"/>
                  </a:cubicBezTo>
                  <a:cubicBezTo>
                    <a:pt x="3682" y="921"/>
                    <a:pt x="3581" y="708"/>
                    <a:pt x="3285" y="475"/>
                  </a:cubicBezTo>
                  <a:cubicBezTo>
                    <a:pt x="2885" y="176"/>
                    <a:pt x="2402" y="10"/>
                    <a:pt x="1904" y="1"/>
                  </a:cubicBezTo>
                  <a:cubicBezTo>
                    <a:pt x="1885" y="1"/>
                    <a:pt x="1867" y="1"/>
                    <a:pt x="1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13"/>
            <p:cNvSpPr/>
            <p:nvPr/>
          </p:nvSpPr>
          <p:spPr>
            <a:xfrm>
              <a:off x="3212150" y="681850"/>
              <a:ext cx="44500" cy="42775"/>
            </a:xfrm>
            <a:custGeom>
              <a:avLst/>
              <a:gdLst/>
              <a:ahLst/>
              <a:cxnLst/>
              <a:rect l="l" t="t" r="r" b="b"/>
              <a:pathLst>
                <a:path w="1780" h="1711" extrusionOk="0">
                  <a:moveTo>
                    <a:pt x="927" y="0"/>
                  </a:moveTo>
                  <a:cubicBezTo>
                    <a:pt x="909" y="0"/>
                    <a:pt x="890" y="1"/>
                    <a:pt x="872" y="2"/>
                  </a:cubicBezTo>
                  <a:cubicBezTo>
                    <a:pt x="389" y="14"/>
                    <a:pt x="3" y="409"/>
                    <a:pt x="0" y="892"/>
                  </a:cubicBezTo>
                  <a:cubicBezTo>
                    <a:pt x="1" y="897"/>
                    <a:pt x="1" y="905"/>
                    <a:pt x="1" y="912"/>
                  </a:cubicBezTo>
                  <a:cubicBezTo>
                    <a:pt x="30" y="1363"/>
                    <a:pt x="406" y="1711"/>
                    <a:pt x="852" y="1711"/>
                  </a:cubicBezTo>
                  <a:cubicBezTo>
                    <a:pt x="871" y="1711"/>
                    <a:pt x="889" y="1710"/>
                    <a:pt x="907" y="1709"/>
                  </a:cubicBezTo>
                  <a:cubicBezTo>
                    <a:pt x="1389" y="1699"/>
                    <a:pt x="1776" y="1308"/>
                    <a:pt x="1779" y="826"/>
                  </a:cubicBezTo>
                  <a:cubicBezTo>
                    <a:pt x="1779" y="817"/>
                    <a:pt x="1778" y="808"/>
                    <a:pt x="1778" y="801"/>
                  </a:cubicBezTo>
                  <a:cubicBezTo>
                    <a:pt x="1749" y="348"/>
                    <a:pt x="1374" y="0"/>
                    <a:pt x="9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3"/>
            <p:cNvSpPr/>
            <p:nvPr/>
          </p:nvSpPr>
          <p:spPr>
            <a:xfrm>
              <a:off x="3173600" y="639025"/>
              <a:ext cx="92225" cy="24650"/>
            </a:xfrm>
            <a:custGeom>
              <a:avLst/>
              <a:gdLst/>
              <a:ahLst/>
              <a:cxnLst/>
              <a:rect l="l" t="t" r="r" b="b"/>
              <a:pathLst>
                <a:path w="3689" h="986" extrusionOk="0">
                  <a:moveTo>
                    <a:pt x="1857" y="1"/>
                  </a:moveTo>
                  <a:cubicBezTo>
                    <a:pt x="1372" y="1"/>
                    <a:pt x="898" y="143"/>
                    <a:pt x="494" y="410"/>
                  </a:cubicBezTo>
                  <a:cubicBezTo>
                    <a:pt x="179" y="630"/>
                    <a:pt x="1" y="772"/>
                    <a:pt x="114" y="891"/>
                  </a:cubicBezTo>
                  <a:cubicBezTo>
                    <a:pt x="127" y="905"/>
                    <a:pt x="147" y="911"/>
                    <a:pt x="175" y="911"/>
                  </a:cubicBezTo>
                  <a:cubicBezTo>
                    <a:pt x="387" y="911"/>
                    <a:pt x="1023" y="559"/>
                    <a:pt x="1855" y="559"/>
                  </a:cubicBezTo>
                  <a:cubicBezTo>
                    <a:pt x="1867" y="559"/>
                    <a:pt x="1879" y="559"/>
                    <a:pt x="1892" y="559"/>
                  </a:cubicBezTo>
                  <a:cubicBezTo>
                    <a:pt x="2753" y="570"/>
                    <a:pt x="3382" y="985"/>
                    <a:pt x="3583" y="985"/>
                  </a:cubicBezTo>
                  <a:cubicBezTo>
                    <a:pt x="3606" y="985"/>
                    <a:pt x="3624" y="980"/>
                    <a:pt x="3635" y="968"/>
                  </a:cubicBezTo>
                  <a:cubicBezTo>
                    <a:pt x="3689" y="921"/>
                    <a:pt x="3594" y="707"/>
                    <a:pt x="3298" y="476"/>
                  </a:cubicBezTo>
                  <a:cubicBezTo>
                    <a:pt x="2898" y="176"/>
                    <a:pt x="2415" y="10"/>
                    <a:pt x="1916" y="1"/>
                  </a:cubicBezTo>
                  <a:cubicBezTo>
                    <a:pt x="1896" y="1"/>
                    <a:pt x="1877" y="1"/>
                    <a:pt x="18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3"/>
            <p:cNvSpPr/>
            <p:nvPr/>
          </p:nvSpPr>
          <p:spPr>
            <a:xfrm>
              <a:off x="3338125" y="642450"/>
              <a:ext cx="72200" cy="201650"/>
            </a:xfrm>
            <a:custGeom>
              <a:avLst/>
              <a:gdLst/>
              <a:ahLst/>
              <a:cxnLst/>
              <a:rect l="l" t="t" r="r" b="b"/>
              <a:pathLst>
                <a:path w="2888" h="8066" extrusionOk="0">
                  <a:moveTo>
                    <a:pt x="111" y="0"/>
                  </a:moveTo>
                  <a:cubicBezTo>
                    <a:pt x="110" y="0"/>
                    <a:pt x="108" y="1"/>
                    <a:pt x="107" y="1"/>
                  </a:cubicBezTo>
                  <a:cubicBezTo>
                    <a:pt x="1" y="42"/>
                    <a:pt x="688" y="2236"/>
                    <a:pt x="1649" y="4910"/>
                  </a:cubicBezTo>
                  <a:lnTo>
                    <a:pt x="2343" y="6789"/>
                  </a:lnTo>
                  <a:cubicBezTo>
                    <a:pt x="2464" y="7012"/>
                    <a:pt x="2516" y="7265"/>
                    <a:pt x="2491" y="7518"/>
                  </a:cubicBezTo>
                  <a:cubicBezTo>
                    <a:pt x="2449" y="7684"/>
                    <a:pt x="2212" y="7749"/>
                    <a:pt x="1969" y="7749"/>
                  </a:cubicBezTo>
                  <a:cubicBezTo>
                    <a:pt x="1439" y="7766"/>
                    <a:pt x="913" y="7853"/>
                    <a:pt x="404" y="8005"/>
                  </a:cubicBezTo>
                  <a:cubicBezTo>
                    <a:pt x="698" y="8045"/>
                    <a:pt x="995" y="8066"/>
                    <a:pt x="1292" y="8066"/>
                  </a:cubicBezTo>
                  <a:cubicBezTo>
                    <a:pt x="1524" y="8066"/>
                    <a:pt x="1756" y="8053"/>
                    <a:pt x="1986" y="8028"/>
                  </a:cubicBezTo>
                  <a:cubicBezTo>
                    <a:pt x="2126" y="8028"/>
                    <a:pt x="2266" y="8010"/>
                    <a:pt x="2402" y="7975"/>
                  </a:cubicBezTo>
                  <a:cubicBezTo>
                    <a:pt x="2586" y="7930"/>
                    <a:pt x="2738" y="7800"/>
                    <a:pt x="2810" y="7625"/>
                  </a:cubicBezTo>
                  <a:cubicBezTo>
                    <a:pt x="2887" y="7302"/>
                    <a:pt x="2848" y="6961"/>
                    <a:pt x="2698" y="6664"/>
                  </a:cubicBezTo>
                  <a:cubicBezTo>
                    <a:pt x="2491" y="6060"/>
                    <a:pt x="2272" y="5432"/>
                    <a:pt x="2040" y="4773"/>
                  </a:cubicBezTo>
                  <a:cubicBezTo>
                    <a:pt x="1088" y="2126"/>
                    <a:pt x="232" y="0"/>
                    <a:pt x="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3"/>
            <p:cNvSpPr/>
            <p:nvPr/>
          </p:nvSpPr>
          <p:spPr>
            <a:xfrm>
              <a:off x="3128275" y="1060425"/>
              <a:ext cx="232125" cy="108325"/>
            </a:xfrm>
            <a:custGeom>
              <a:avLst/>
              <a:gdLst/>
              <a:ahLst/>
              <a:cxnLst/>
              <a:rect l="l" t="t" r="r" b="b"/>
              <a:pathLst>
                <a:path w="9285" h="4333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2086" y="4332"/>
                    <a:pt x="8246" y="4332"/>
                  </a:cubicBezTo>
                  <a:cubicBezTo>
                    <a:pt x="8580" y="4332"/>
                    <a:pt x="8926" y="4319"/>
                    <a:pt x="9284" y="4293"/>
                  </a:cubicBezTo>
                  <a:lnTo>
                    <a:pt x="9260" y="2650"/>
                  </a:lnTo>
                  <a:cubicBezTo>
                    <a:pt x="5987" y="2642"/>
                    <a:pt x="2782" y="1725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3"/>
            <p:cNvSpPr/>
            <p:nvPr/>
          </p:nvSpPr>
          <p:spPr>
            <a:xfrm>
              <a:off x="3263475" y="883275"/>
              <a:ext cx="76900" cy="53500"/>
            </a:xfrm>
            <a:custGeom>
              <a:avLst/>
              <a:gdLst/>
              <a:ahLst/>
              <a:cxnLst/>
              <a:rect l="l" t="t" r="r" b="b"/>
              <a:pathLst>
                <a:path w="3076" h="2140" extrusionOk="0">
                  <a:moveTo>
                    <a:pt x="1572" y="0"/>
                  </a:moveTo>
                  <a:cubicBezTo>
                    <a:pt x="1519" y="0"/>
                    <a:pt x="1465" y="3"/>
                    <a:pt x="1411" y="8"/>
                  </a:cubicBezTo>
                  <a:cubicBezTo>
                    <a:pt x="977" y="45"/>
                    <a:pt x="579" y="260"/>
                    <a:pt x="308" y="601"/>
                  </a:cubicBezTo>
                  <a:cubicBezTo>
                    <a:pt x="38" y="922"/>
                    <a:pt x="0" y="1377"/>
                    <a:pt x="213" y="1739"/>
                  </a:cubicBezTo>
                  <a:cubicBezTo>
                    <a:pt x="442" y="1997"/>
                    <a:pt x="767" y="2139"/>
                    <a:pt x="1101" y="2139"/>
                  </a:cubicBezTo>
                  <a:cubicBezTo>
                    <a:pt x="1223" y="2139"/>
                    <a:pt x="1345" y="2121"/>
                    <a:pt x="1464" y="2082"/>
                  </a:cubicBezTo>
                  <a:cubicBezTo>
                    <a:pt x="1931" y="1920"/>
                    <a:pt x="2360" y="1666"/>
                    <a:pt x="2727" y="1336"/>
                  </a:cubicBezTo>
                  <a:cubicBezTo>
                    <a:pt x="2837" y="1261"/>
                    <a:pt x="2931" y="1167"/>
                    <a:pt x="3006" y="1057"/>
                  </a:cubicBezTo>
                  <a:cubicBezTo>
                    <a:pt x="3076" y="948"/>
                    <a:pt x="3076" y="809"/>
                    <a:pt x="3006" y="701"/>
                  </a:cubicBezTo>
                  <a:lnTo>
                    <a:pt x="2946" y="677"/>
                  </a:lnTo>
                  <a:cubicBezTo>
                    <a:pt x="2616" y="248"/>
                    <a:pt x="2107" y="0"/>
                    <a:pt x="157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13"/>
            <p:cNvSpPr/>
            <p:nvPr/>
          </p:nvSpPr>
          <p:spPr>
            <a:xfrm rot="10800000">
              <a:off x="3247600" y="895275"/>
              <a:ext cx="98850" cy="45350"/>
            </a:xfrm>
            <a:custGeom>
              <a:avLst/>
              <a:gdLst/>
              <a:ahLst/>
              <a:cxnLst/>
              <a:rect l="l" t="t" r="r" b="b"/>
              <a:pathLst>
                <a:path w="3954" h="1814" extrusionOk="0">
                  <a:moveTo>
                    <a:pt x="1718" y="0"/>
                  </a:moveTo>
                  <a:cubicBezTo>
                    <a:pt x="1355" y="0"/>
                    <a:pt x="993" y="77"/>
                    <a:pt x="658" y="227"/>
                  </a:cubicBezTo>
                  <a:cubicBezTo>
                    <a:pt x="213" y="423"/>
                    <a:pt x="0" y="577"/>
                    <a:pt x="65" y="707"/>
                  </a:cubicBezTo>
                  <a:cubicBezTo>
                    <a:pt x="72" y="722"/>
                    <a:pt x="92" y="729"/>
                    <a:pt x="124" y="729"/>
                  </a:cubicBezTo>
                  <a:cubicBezTo>
                    <a:pt x="298" y="729"/>
                    <a:pt x="819" y="527"/>
                    <a:pt x="1472" y="527"/>
                  </a:cubicBezTo>
                  <a:cubicBezTo>
                    <a:pt x="1707" y="527"/>
                    <a:pt x="1958" y="553"/>
                    <a:pt x="2217" y="624"/>
                  </a:cubicBezTo>
                  <a:cubicBezTo>
                    <a:pt x="3286" y="916"/>
                    <a:pt x="3710" y="1814"/>
                    <a:pt x="3861" y="1814"/>
                  </a:cubicBezTo>
                  <a:cubicBezTo>
                    <a:pt x="3867" y="1814"/>
                    <a:pt x="3872" y="1812"/>
                    <a:pt x="3877" y="1810"/>
                  </a:cubicBezTo>
                  <a:cubicBezTo>
                    <a:pt x="3954" y="1792"/>
                    <a:pt x="3954" y="1508"/>
                    <a:pt x="3764" y="1146"/>
                  </a:cubicBezTo>
                  <a:cubicBezTo>
                    <a:pt x="3475" y="637"/>
                    <a:pt x="2998" y="262"/>
                    <a:pt x="2436" y="102"/>
                  </a:cubicBezTo>
                  <a:cubicBezTo>
                    <a:pt x="2201" y="34"/>
                    <a:pt x="1959" y="0"/>
                    <a:pt x="1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13"/>
            <p:cNvSpPr/>
            <p:nvPr/>
          </p:nvSpPr>
          <p:spPr>
            <a:xfrm>
              <a:off x="3158050" y="574550"/>
              <a:ext cx="109125" cy="40550"/>
            </a:xfrm>
            <a:custGeom>
              <a:avLst/>
              <a:gdLst/>
              <a:ahLst/>
              <a:cxnLst/>
              <a:rect l="l" t="t" r="r" b="b"/>
              <a:pathLst>
                <a:path w="4365" h="1622" extrusionOk="0">
                  <a:moveTo>
                    <a:pt x="4103" y="1"/>
                  </a:moveTo>
                  <a:cubicBezTo>
                    <a:pt x="3760" y="1"/>
                    <a:pt x="3030" y="312"/>
                    <a:pt x="2147" y="565"/>
                  </a:cubicBezTo>
                  <a:cubicBezTo>
                    <a:pt x="1050" y="879"/>
                    <a:pt x="84" y="885"/>
                    <a:pt x="24" y="1158"/>
                  </a:cubicBezTo>
                  <a:cubicBezTo>
                    <a:pt x="1" y="1288"/>
                    <a:pt x="238" y="1460"/>
                    <a:pt x="665" y="1538"/>
                  </a:cubicBezTo>
                  <a:cubicBezTo>
                    <a:pt x="928" y="1594"/>
                    <a:pt x="1195" y="1622"/>
                    <a:pt x="1459" y="1622"/>
                  </a:cubicBezTo>
                  <a:cubicBezTo>
                    <a:pt x="2347" y="1622"/>
                    <a:pt x="3217" y="1309"/>
                    <a:pt x="3908" y="725"/>
                  </a:cubicBezTo>
                  <a:cubicBezTo>
                    <a:pt x="4240" y="423"/>
                    <a:pt x="4364" y="162"/>
                    <a:pt x="4281" y="61"/>
                  </a:cubicBezTo>
                  <a:cubicBezTo>
                    <a:pt x="4246" y="19"/>
                    <a:pt x="4186" y="1"/>
                    <a:pt x="4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13"/>
            <p:cNvSpPr/>
            <p:nvPr/>
          </p:nvSpPr>
          <p:spPr>
            <a:xfrm>
              <a:off x="3408400" y="578700"/>
              <a:ext cx="83150" cy="33825"/>
            </a:xfrm>
            <a:custGeom>
              <a:avLst/>
              <a:gdLst/>
              <a:ahLst/>
              <a:cxnLst/>
              <a:rect l="l" t="t" r="r" b="b"/>
              <a:pathLst>
                <a:path w="3326" h="1353" extrusionOk="0">
                  <a:moveTo>
                    <a:pt x="270" y="1"/>
                  </a:moveTo>
                  <a:cubicBezTo>
                    <a:pt x="196" y="1"/>
                    <a:pt x="137" y="17"/>
                    <a:pt x="95" y="55"/>
                  </a:cubicBezTo>
                  <a:cubicBezTo>
                    <a:pt x="1" y="150"/>
                    <a:pt x="53" y="387"/>
                    <a:pt x="296" y="654"/>
                  </a:cubicBezTo>
                  <a:cubicBezTo>
                    <a:pt x="745" y="1109"/>
                    <a:pt x="1350" y="1352"/>
                    <a:pt x="1965" y="1352"/>
                  </a:cubicBezTo>
                  <a:cubicBezTo>
                    <a:pt x="2265" y="1352"/>
                    <a:pt x="2568" y="1294"/>
                    <a:pt x="2857" y="1175"/>
                  </a:cubicBezTo>
                  <a:cubicBezTo>
                    <a:pt x="3183" y="1022"/>
                    <a:pt x="3326" y="825"/>
                    <a:pt x="3278" y="708"/>
                  </a:cubicBezTo>
                  <a:cubicBezTo>
                    <a:pt x="3160" y="452"/>
                    <a:pt x="2471" y="500"/>
                    <a:pt x="1690" y="351"/>
                  </a:cubicBezTo>
                  <a:cubicBezTo>
                    <a:pt x="1069" y="234"/>
                    <a:pt x="556" y="1"/>
                    <a:pt x="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13"/>
            <p:cNvSpPr/>
            <p:nvPr/>
          </p:nvSpPr>
          <p:spPr>
            <a:xfrm>
              <a:off x="2655975" y="284150"/>
              <a:ext cx="688400" cy="1446600"/>
            </a:xfrm>
            <a:custGeom>
              <a:avLst/>
              <a:gdLst/>
              <a:ahLst/>
              <a:cxnLst/>
              <a:rect l="l" t="t" r="r" b="b"/>
              <a:pathLst>
                <a:path w="27536" h="57864" extrusionOk="0">
                  <a:moveTo>
                    <a:pt x="21894" y="1"/>
                  </a:moveTo>
                  <a:cubicBezTo>
                    <a:pt x="18516" y="1"/>
                    <a:pt x="14080" y="1571"/>
                    <a:pt x="12293" y="3158"/>
                  </a:cubicBezTo>
                  <a:cubicBezTo>
                    <a:pt x="9642" y="5511"/>
                    <a:pt x="8594" y="9205"/>
                    <a:pt x="8143" y="12738"/>
                  </a:cubicBezTo>
                  <a:cubicBezTo>
                    <a:pt x="7693" y="16271"/>
                    <a:pt x="7722" y="19899"/>
                    <a:pt x="6655" y="23302"/>
                  </a:cubicBezTo>
                  <a:cubicBezTo>
                    <a:pt x="5440" y="27185"/>
                    <a:pt x="4213" y="31087"/>
                    <a:pt x="2203" y="34644"/>
                  </a:cubicBezTo>
                  <a:cubicBezTo>
                    <a:pt x="324" y="37968"/>
                    <a:pt x="1" y="41950"/>
                    <a:pt x="1320" y="45534"/>
                  </a:cubicBezTo>
                  <a:lnTo>
                    <a:pt x="6715" y="42861"/>
                  </a:lnTo>
                  <a:lnTo>
                    <a:pt x="6715" y="42861"/>
                  </a:lnTo>
                  <a:cubicBezTo>
                    <a:pt x="6715" y="42861"/>
                    <a:pt x="6656" y="47888"/>
                    <a:pt x="6970" y="49613"/>
                  </a:cubicBezTo>
                  <a:cubicBezTo>
                    <a:pt x="7652" y="53312"/>
                    <a:pt x="10336" y="56846"/>
                    <a:pt x="13989" y="57706"/>
                  </a:cubicBezTo>
                  <a:cubicBezTo>
                    <a:pt x="14443" y="57812"/>
                    <a:pt x="14909" y="57863"/>
                    <a:pt x="15376" y="57863"/>
                  </a:cubicBezTo>
                  <a:cubicBezTo>
                    <a:pt x="18670" y="57863"/>
                    <a:pt x="22045" y="55335"/>
                    <a:pt x="21916" y="52044"/>
                  </a:cubicBezTo>
                  <a:cubicBezTo>
                    <a:pt x="21838" y="50224"/>
                    <a:pt x="20796" y="48505"/>
                    <a:pt x="20796" y="46667"/>
                  </a:cubicBezTo>
                  <a:cubicBezTo>
                    <a:pt x="20813" y="43435"/>
                    <a:pt x="24092" y="40389"/>
                    <a:pt x="22858" y="37424"/>
                  </a:cubicBezTo>
                  <a:cubicBezTo>
                    <a:pt x="21957" y="35243"/>
                    <a:pt x="18880" y="34134"/>
                    <a:pt x="18880" y="31762"/>
                  </a:cubicBezTo>
                  <a:cubicBezTo>
                    <a:pt x="18874" y="30441"/>
                    <a:pt x="19871" y="29356"/>
                    <a:pt x="20119" y="28069"/>
                  </a:cubicBezTo>
                  <a:cubicBezTo>
                    <a:pt x="20783" y="24553"/>
                    <a:pt x="17345" y="21980"/>
                    <a:pt x="16633" y="18471"/>
                  </a:cubicBezTo>
                  <a:cubicBezTo>
                    <a:pt x="16017" y="15443"/>
                    <a:pt x="18359" y="13426"/>
                    <a:pt x="20475" y="11174"/>
                  </a:cubicBezTo>
                  <a:cubicBezTo>
                    <a:pt x="22591" y="8920"/>
                    <a:pt x="27536" y="3733"/>
                    <a:pt x="25656" y="1279"/>
                  </a:cubicBezTo>
                  <a:lnTo>
                    <a:pt x="25632" y="1279"/>
                  </a:lnTo>
                  <a:cubicBezTo>
                    <a:pt x="24913" y="368"/>
                    <a:pt x="23527" y="1"/>
                    <a:pt x="21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13"/>
            <p:cNvSpPr/>
            <p:nvPr/>
          </p:nvSpPr>
          <p:spPr>
            <a:xfrm>
              <a:off x="3283300" y="346500"/>
              <a:ext cx="265025" cy="283825"/>
            </a:xfrm>
            <a:custGeom>
              <a:avLst/>
              <a:gdLst/>
              <a:ahLst/>
              <a:cxnLst/>
              <a:rect l="l" t="t" r="r" b="b"/>
              <a:pathLst>
                <a:path w="10601" h="11353" extrusionOk="0">
                  <a:moveTo>
                    <a:pt x="1139" y="1"/>
                  </a:moveTo>
                  <a:cubicBezTo>
                    <a:pt x="847" y="1"/>
                    <a:pt x="555" y="14"/>
                    <a:pt x="261" y="42"/>
                  </a:cubicBezTo>
                  <a:lnTo>
                    <a:pt x="0" y="278"/>
                  </a:lnTo>
                  <a:cubicBezTo>
                    <a:pt x="1446" y="2329"/>
                    <a:pt x="2964" y="4428"/>
                    <a:pt x="5182" y="5656"/>
                  </a:cubicBezTo>
                  <a:cubicBezTo>
                    <a:pt x="5905" y="6053"/>
                    <a:pt x="6687" y="6337"/>
                    <a:pt x="7417" y="6723"/>
                  </a:cubicBezTo>
                  <a:cubicBezTo>
                    <a:pt x="8146" y="7108"/>
                    <a:pt x="9480" y="7909"/>
                    <a:pt x="9883" y="8662"/>
                  </a:cubicBezTo>
                  <a:cubicBezTo>
                    <a:pt x="10286" y="9414"/>
                    <a:pt x="10210" y="11353"/>
                    <a:pt x="10210" y="11353"/>
                  </a:cubicBezTo>
                  <a:cubicBezTo>
                    <a:pt x="10601" y="8566"/>
                    <a:pt x="9865" y="4879"/>
                    <a:pt x="7915" y="2851"/>
                  </a:cubicBezTo>
                  <a:cubicBezTo>
                    <a:pt x="6123" y="1021"/>
                    <a:pt x="3676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13"/>
            <p:cNvSpPr/>
            <p:nvPr/>
          </p:nvSpPr>
          <p:spPr>
            <a:xfrm>
              <a:off x="2700825" y="238125"/>
              <a:ext cx="517725" cy="509975"/>
            </a:xfrm>
            <a:custGeom>
              <a:avLst/>
              <a:gdLst/>
              <a:ahLst/>
              <a:cxnLst/>
              <a:rect l="l" t="t" r="r" b="b"/>
              <a:pathLst>
                <a:path w="20709" h="20399" extrusionOk="0">
                  <a:moveTo>
                    <a:pt x="16153" y="0"/>
                  </a:moveTo>
                  <a:cubicBezTo>
                    <a:pt x="16116" y="0"/>
                    <a:pt x="16080" y="0"/>
                    <a:pt x="16043" y="1"/>
                  </a:cubicBezTo>
                  <a:cubicBezTo>
                    <a:pt x="15121" y="38"/>
                    <a:pt x="14224" y="301"/>
                    <a:pt x="13429" y="767"/>
                  </a:cubicBezTo>
                  <a:cubicBezTo>
                    <a:pt x="12505" y="1295"/>
                    <a:pt x="11746" y="2069"/>
                    <a:pt x="11236" y="3002"/>
                  </a:cubicBezTo>
                  <a:cubicBezTo>
                    <a:pt x="10779" y="4054"/>
                    <a:pt x="10406" y="5141"/>
                    <a:pt x="10121" y="6250"/>
                  </a:cubicBezTo>
                  <a:cubicBezTo>
                    <a:pt x="9948" y="6810"/>
                    <a:pt x="9673" y="7333"/>
                    <a:pt x="9309" y="7792"/>
                  </a:cubicBezTo>
                  <a:cubicBezTo>
                    <a:pt x="8921" y="8246"/>
                    <a:pt x="8414" y="8582"/>
                    <a:pt x="7844" y="8763"/>
                  </a:cubicBezTo>
                  <a:cubicBezTo>
                    <a:pt x="6700" y="9155"/>
                    <a:pt x="5432" y="9155"/>
                    <a:pt x="4288" y="9600"/>
                  </a:cubicBezTo>
                  <a:cubicBezTo>
                    <a:pt x="3166" y="9991"/>
                    <a:pt x="2228" y="10780"/>
                    <a:pt x="1648" y="11817"/>
                  </a:cubicBezTo>
                  <a:cubicBezTo>
                    <a:pt x="1129" y="12775"/>
                    <a:pt x="1067" y="13916"/>
                    <a:pt x="1483" y="14924"/>
                  </a:cubicBezTo>
                  <a:cubicBezTo>
                    <a:pt x="1916" y="15849"/>
                    <a:pt x="2651" y="16435"/>
                    <a:pt x="2964" y="17170"/>
                  </a:cubicBezTo>
                  <a:cubicBezTo>
                    <a:pt x="3259" y="17833"/>
                    <a:pt x="3156" y="18606"/>
                    <a:pt x="2698" y="19168"/>
                  </a:cubicBezTo>
                  <a:cubicBezTo>
                    <a:pt x="2362" y="19600"/>
                    <a:pt x="1906" y="19923"/>
                    <a:pt x="1388" y="20099"/>
                  </a:cubicBezTo>
                  <a:cubicBezTo>
                    <a:pt x="935" y="20240"/>
                    <a:pt x="471" y="20339"/>
                    <a:pt x="0" y="20395"/>
                  </a:cubicBezTo>
                  <a:cubicBezTo>
                    <a:pt x="36" y="20398"/>
                    <a:pt x="71" y="20399"/>
                    <a:pt x="107" y="20399"/>
                  </a:cubicBezTo>
                  <a:cubicBezTo>
                    <a:pt x="194" y="20399"/>
                    <a:pt x="282" y="20392"/>
                    <a:pt x="368" y="20378"/>
                  </a:cubicBezTo>
                  <a:cubicBezTo>
                    <a:pt x="724" y="20361"/>
                    <a:pt x="1077" y="20299"/>
                    <a:pt x="1417" y="20193"/>
                  </a:cubicBezTo>
                  <a:cubicBezTo>
                    <a:pt x="1974" y="20028"/>
                    <a:pt x="2466" y="19697"/>
                    <a:pt x="2829" y="19245"/>
                  </a:cubicBezTo>
                  <a:cubicBezTo>
                    <a:pt x="3056" y="18958"/>
                    <a:pt x="3216" y="18624"/>
                    <a:pt x="3297" y="18266"/>
                  </a:cubicBezTo>
                  <a:cubicBezTo>
                    <a:pt x="3370" y="17867"/>
                    <a:pt x="3322" y="17455"/>
                    <a:pt x="3161" y="17081"/>
                  </a:cubicBezTo>
                  <a:cubicBezTo>
                    <a:pt x="2829" y="16281"/>
                    <a:pt x="2088" y="15670"/>
                    <a:pt x="1708" y="14823"/>
                  </a:cubicBezTo>
                  <a:cubicBezTo>
                    <a:pt x="1337" y="13884"/>
                    <a:pt x="1405" y="12830"/>
                    <a:pt x="1891" y="11947"/>
                  </a:cubicBezTo>
                  <a:cubicBezTo>
                    <a:pt x="2447" y="10979"/>
                    <a:pt x="3334" y="10244"/>
                    <a:pt x="4388" y="9878"/>
                  </a:cubicBezTo>
                  <a:cubicBezTo>
                    <a:pt x="5455" y="9456"/>
                    <a:pt x="6711" y="9469"/>
                    <a:pt x="7945" y="9054"/>
                  </a:cubicBezTo>
                  <a:cubicBezTo>
                    <a:pt x="8566" y="8853"/>
                    <a:pt x="9119" y="8487"/>
                    <a:pt x="9545" y="7993"/>
                  </a:cubicBezTo>
                  <a:cubicBezTo>
                    <a:pt x="9930" y="7502"/>
                    <a:pt x="10223" y="6945"/>
                    <a:pt x="10410" y="6350"/>
                  </a:cubicBezTo>
                  <a:cubicBezTo>
                    <a:pt x="10684" y="5252"/>
                    <a:pt x="11045" y="4178"/>
                    <a:pt x="11490" y="3137"/>
                  </a:cubicBezTo>
                  <a:cubicBezTo>
                    <a:pt x="12402" y="1438"/>
                    <a:pt x="14130" y="333"/>
                    <a:pt x="16055" y="221"/>
                  </a:cubicBezTo>
                  <a:cubicBezTo>
                    <a:pt x="16113" y="219"/>
                    <a:pt x="16171" y="218"/>
                    <a:pt x="16229" y="218"/>
                  </a:cubicBezTo>
                  <a:cubicBezTo>
                    <a:pt x="17459" y="218"/>
                    <a:pt x="18660" y="611"/>
                    <a:pt x="19653" y="1342"/>
                  </a:cubicBezTo>
                  <a:cubicBezTo>
                    <a:pt x="20028" y="1634"/>
                    <a:pt x="20378" y="1957"/>
                    <a:pt x="20697" y="2308"/>
                  </a:cubicBezTo>
                  <a:cubicBezTo>
                    <a:pt x="20709" y="2296"/>
                    <a:pt x="20637" y="2194"/>
                    <a:pt x="20490" y="1999"/>
                  </a:cubicBezTo>
                  <a:cubicBezTo>
                    <a:pt x="20261" y="1721"/>
                    <a:pt x="20004" y="1469"/>
                    <a:pt x="19725" y="1246"/>
                  </a:cubicBezTo>
                  <a:cubicBezTo>
                    <a:pt x="18707" y="439"/>
                    <a:pt x="17448" y="0"/>
                    <a:pt x="161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13"/>
            <p:cNvSpPr/>
            <p:nvPr/>
          </p:nvSpPr>
          <p:spPr>
            <a:xfrm>
              <a:off x="3491225" y="383950"/>
              <a:ext cx="262700" cy="569525"/>
            </a:xfrm>
            <a:custGeom>
              <a:avLst/>
              <a:gdLst/>
              <a:ahLst/>
              <a:cxnLst/>
              <a:rect l="l" t="t" r="r" b="b"/>
              <a:pathLst>
                <a:path w="10508" h="22781" extrusionOk="0">
                  <a:moveTo>
                    <a:pt x="13" y="1"/>
                  </a:moveTo>
                  <a:lnTo>
                    <a:pt x="13" y="1"/>
                  </a:lnTo>
                  <a:cubicBezTo>
                    <a:pt x="0" y="31"/>
                    <a:pt x="433" y="155"/>
                    <a:pt x="1145" y="528"/>
                  </a:cubicBezTo>
                  <a:cubicBezTo>
                    <a:pt x="2143" y="1060"/>
                    <a:pt x="3017" y="1795"/>
                    <a:pt x="3712" y="2687"/>
                  </a:cubicBezTo>
                  <a:cubicBezTo>
                    <a:pt x="4747" y="4006"/>
                    <a:pt x="5323" y="5628"/>
                    <a:pt x="5354" y="7305"/>
                  </a:cubicBezTo>
                  <a:cubicBezTo>
                    <a:pt x="5413" y="9219"/>
                    <a:pt x="4850" y="11235"/>
                    <a:pt x="4317" y="13370"/>
                  </a:cubicBezTo>
                  <a:cubicBezTo>
                    <a:pt x="4049" y="14415"/>
                    <a:pt x="3852" y="15476"/>
                    <a:pt x="3724" y="16548"/>
                  </a:cubicBezTo>
                  <a:cubicBezTo>
                    <a:pt x="3590" y="17556"/>
                    <a:pt x="3642" y="18581"/>
                    <a:pt x="3878" y="19571"/>
                  </a:cubicBezTo>
                  <a:cubicBezTo>
                    <a:pt x="4085" y="20476"/>
                    <a:pt x="4552" y="21301"/>
                    <a:pt x="5224" y="21943"/>
                  </a:cubicBezTo>
                  <a:cubicBezTo>
                    <a:pt x="5812" y="22482"/>
                    <a:pt x="6580" y="22781"/>
                    <a:pt x="7375" y="22781"/>
                  </a:cubicBezTo>
                  <a:cubicBezTo>
                    <a:pt x="7404" y="22781"/>
                    <a:pt x="7434" y="22780"/>
                    <a:pt x="7464" y="22779"/>
                  </a:cubicBezTo>
                  <a:cubicBezTo>
                    <a:pt x="8670" y="22764"/>
                    <a:pt x="9755" y="22045"/>
                    <a:pt x="10240" y="20941"/>
                  </a:cubicBezTo>
                  <a:cubicBezTo>
                    <a:pt x="10374" y="20655"/>
                    <a:pt x="10458" y="20348"/>
                    <a:pt x="10488" y="20034"/>
                  </a:cubicBezTo>
                  <a:cubicBezTo>
                    <a:pt x="10507" y="19926"/>
                    <a:pt x="10507" y="19815"/>
                    <a:pt x="10488" y="19707"/>
                  </a:cubicBezTo>
                  <a:cubicBezTo>
                    <a:pt x="10433" y="20124"/>
                    <a:pt x="10317" y="20529"/>
                    <a:pt x="10145" y="20911"/>
                  </a:cubicBezTo>
                  <a:cubicBezTo>
                    <a:pt x="9927" y="21340"/>
                    <a:pt x="9615" y="21713"/>
                    <a:pt x="9231" y="22002"/>
                  </a:cubicBezTo>
                  <a:cubicBezTo>
                    <a:pt x="8700" y="22387"/>
                    <a:pt x="8079" y="22577"/>
                    <a:pt x="7460" y="22577"/>
                  </a:cubicBezTo>
                  <a:cubicBezTo>
                    <a:pt x="6720" y="22577"/>
                    <a:pt x="5983" y="22305"/>
                    <a:pt x="5408" y="21771"/>
                  </a:cubicBezTo>
                  <a:cubicBezTo>
                    <a:pt x="4781" y="21149"/>
                    <a:pt x="4350" y="20358"/>
                    <a:pt x="4169" y="19494"/>
                  </a:cubicBezTo>
                  <a:cubicBezTo>
                    <a:pt x="3695" y="17663"/>
                    <a:pt x="4116" y="15557"/>
                    <a:pt x="4643" y="13435"/>
                  </a:cubicBezTo>
                  <a:cubicBezTo>
                    <a:pt x="5171" y="11313"/>
                    <a:pt x="5740" y="9244"/>
                    <a:pt x="5663" y="7294"/>
                  </a:cubicBezTo>
                  <a:cubicBezTo>
                    <a:pt x="5610" y="5560"/>
                    <a:pt x="4984" y="3892"/>
                    <a:pt x="3884" y="2551"/>
                  </a:cubicBezTo>
                  <a:cubicBezTo>
                    <a:pt x="3159" y="1650"/>
                    <a:pt x="2241" y="922"/>
                    <a:pt x="1199" y="423"/>
                  </a:cubicBezTo>
                  <a:cubicBezTo>
                    <a:pt x="920" y="285"/>
                    <a:pt x="630" y="170"/>
                    <a:pt x="332" y="78"/>
                  </a:cubicBezTo>
                  <a:cubicBezTo>
                    <a:pt x="229" y="38"/>
                    <a:pt x="122" y="13"/>
                    <a:pt x="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13"/>
            <p:cNvSpPr/>
            <p:nvPr/>
          </p:nvSpPr>
          <p:spPr>
            <a:xfrm>
              <a:off x="2818975" y="283025"/>
              <a:ext cx="443850" cy="1007300"/>
            </a:xfrm>
            <a:custGeom>
              <a:avLst/>
              <a:gdLst/>
              <a:ahLst/>
              <a:cxnLst/>
              <a:rect l="l" t="t" r="r" b="b"/>
              <a:pathLst>
                <a:path w="17754" h="40292" extrusionOk="0">
                  <a:moveTo>
                    <a:pt x="17754" y="1"/>
                  </a:moveTo>
                  <a:cubicBezTo>
                    <a:pt x="17705" y="165"/>
                    <a:pt x="17672" y="334"/>
                    <a:pt x="17654" y="505"/>
                  </a:cubicBezTo>
                  <a:cubicBezTo>
                    <a:pt x="17574" y="989"/>
                    <a:pt x="17467" y="1468"/>
                    <a:pt x="17333" y="1940"/>
                  </a:cubicBezTo>
                  <a:cubicBezTo>
                    <a:pt x="16852" y="3676"/>
                    <a:pt x="16030" y="5298"/>
                    <a:pt x="14914" y="6712"/>
                  </a:cubicBezTo>
                  <a:cubicBezTo>
                    <a:pt x="14150" y="7685"/>
                    <a:pt x="13262" y="8551"/>
                    <a:pt x="12271" y="9291"/>
                  </a:cubicBezTo>
                  <a:cubicBezTo>
                    <a:pt x="11112" y="10116"/>
                    <a:pt x="9840" y="10771"/>
                    <a:pt x="8495" y="11235"/>
                  </a:cubicBezTo>
                  <a:cubicBezTo>
                    <a:pt x="7758" y="11497"/>
                    <a:pt x="7039" y="11806"/>
                    <a:pt x="6343" y="12160"/>
                  </a:cubicBezTo>
                  <a:cubicBezTo>
                    <a:pt x="5601" y="12530"/>
                    <a:pt x="4940" y="13044"/>
                    <a:pt x="4398" y="13672"/>
                  </a:cubicBezTo>
                  <a:cubicBezTo>
                    <a:pt x="3811" y="14329"/>
                    <a:pt x="3459" y="15164"/>
                    <a:pt x="3397" y="16044"/>
                  </a:cubicBezTo>
                  <a:cubicBezTo>
                    <a:pt x="3356" y="16950"/>
                    <a:pt x="3794" y="17781"/>
                    <a:pt x="3569" y="18569"/>
                  </a:cubicBezTo>
                  <a:cubicBezTo>
                    <a:pt x="3343" y="19358"/>
                    <a:pt x="2567" y="19873"/>
                    <a:pt x="1974" y="20436"/>
                  </a:cubicBezTo>
                  <a:cubicBezTo>
                    <a:pt x="1307" y="20994"/>
                    <a:pt x="810" y="21727"/>
                    <a:pt x="539" y="22553"/>
                  </a:cubicBezTo>
                  <a:cubicBezTo>
                    <a:pt x="1" y="24131"/>
                    <a:pt x="309" y="25875"/>
                    <a:pt x="1357" y="27172"/>
                  </a:cubicBezTo>
                  <a:cubicBezTo>
                    <a:pt x="2365" y="28351"/>
                    <a:pt x="3699" y="29045"/>
                    <a:pt x="4357" y="30195"/>
                  </a:cubicBezTo>
                  <a:cubicBezTo>
                    <a:pt x="4671" y="30732"/>
                    <a:pt x="4800" y="31356"/>
                    <a:pt x="4725" y="31974"/>
                  </a:cubicBezTo>
                  <a:cubicBezTo>
                    <a:pt x="4643" y="32553"/>
                    <a:pt x="4467" y="33116"/>
                    <a:pt x="4203" y="33639"/>
                  </a:cubicBezTo>
                  <a:cubicBezTo>
                    <a:pt x="3704" y="34652"/>
                    <a:pt x="3095" y="35506"/>
                    <a:pt x="2745" y="36360"/>
                  </a:cubicBezTo>
                  <a:cubicBezTo>
                    <a:pt x="2402" y="37081"/>
                    <a:pt x="2292" y="37892"/>
                    <a:pt x="2431" y="38678"/>
                  </a:cubicBezTo>
                  <a:cubicBezTo>
                    <a:pt x="2507" y="39178"/>
                    <a:pt x="2743" y="39639"/>
                    <a:pt x="3100" y="39995"/>
                  </a:cubicBezTo>
                  <a:cubicBezTo>
                    <a:pt x="3220" y="40120"/>
                    <a:pt x="3362" y="40221"/>
                    <a:pt x="3521" y="40292"/>
                  </a:cubicBezTo>
                  <a:cubicBezTo>
                    <a:pt x="3533" y="40279"/>
                    <a:pt x="3373" y="40197"/>
                    <a:pt x="3136" y="39959"/>
                  </a:cubicBezTo>
                  <a:cubicBezTo>
                    <a:pt x="2815" y="39596"/>
                    <a:pt x="2609" y="39147"/>
                    <a:pt x="2544" y="38667"/>
                  </a:cubicBezTo>
                  <a:cubicBezTo>
                    <a:pt x="2431" y="37905"/>
                    <a:pt x="2553" y="37128"/>
                    <a:pt x="2894" y="36438"/>
                  </a:cubicBezTo>
                  <a:cubicBezTo>
                    <a:pt x="3255" y="35607"/>
                    <a:pt x="3865" y="34778"/>
                    <a:pt x="4393" y="33741"/>
                  </a:cubicBezTo>
                  <a:cubicBezTo>
                    <a:pt x="4675" y="33196"/>
                    <a:pt x="4866" y="32609"/>
                    <a:pt x="4956" y="32003"/>
                  </a:cubicBezTo>
                  <a:cubicBezTo>
                    <a:pt x="5047" y="31327"/>
                    <a:pt x="4911" y="30641"/>
                    <a:pt x="4571" y="30052"/>
                  </a:cubicBezTo>
                  <a:cubicBezTo>
                    <a:pt x="3864" y="28819"/>
                    <a:pt x="2513" y="28108"/>
                    <a:pt x="1564" y="26982"/>
                  </a:cubicBezTo>
                  <a:cubicBezTo>
                    <a:pt x="596" y="25752"/>
                    <a:pt x="315" y="24118"/>
                    <a:pt x="818" y="22636"/>
                  </a:cubicBezTo>
                  <a:cubicBezTo>
                    <a:pt x="1075" y="21863"/>
                    <a:pt x="1542" y="21177"/>
                    <a:pt x="2168" y="20655"/>
                  </a:cubicBezTo>
                  <a:cubicBezTo>
                    <a:pt x="2483" y="20383"/>
                    <a:pt x="2820" y="20110"/>
                    <a:pt x="3135" y="19790"/>
                  </a:cubicBezTo>
                  <a:cubicBezTo>
                    <a:pt x="3471" y="19474"/>
                    <a:pt x="3720" y="19079"/>
                    <a:pt x="3858" y="18639"/>
                  </a:cubicBezTo>
                  <a:cubicBezTo>
                    <a:pt x="4113" y="17685"/>
                    <a:pt x="3639" y="16837"/>
                    <a:pt x="3698" y="16043"/>
                  </a:cubicBezTo>
                  <a:cubicBezTo>
                    <a:pt x="3760" y="15235"/>
                    <a:pt x="4084" y="14471"/>
                    <a:pt x="4623" y="13867"/>
                  </a:cubicBezTo>
                  <a:cubicBezTo>
                    <a:pt x="5660" y="12616"/>
                    <a:pt x="7196" y="12047"/>
                    <a:pt x="8589" y="11495"/>
                  </a:cubicBezTo>
                  <a:cubicBezTo>
                    <a:pt x="9954" y="11022"/>
                    <a:pt x="11244" y="10348"/>
                    <a:pt x="12413" y="9498"/>
                  </a:cubicBezTo>
                  <a:cubicBezTo>
                    <a:pt x="13419" y="8739"/>
                    <a:pt x="14317" y="7845"/>
                    <a:pt x="15081" y="6842"/>
                  </a:cubicBezTo>
                  <a:cubicBezTo>
                    <a:pt x="16198" y="5398"/>
                    <a:pt x="17005" y="3739"/>
                    <a:pt x="17452" y="1970"/>
                  </a:cubicBezTo>
                  <a:cubicBezTo>
                    <a:pt x="17572" y="1491"/>
                    <a:pt x="17659" y="1006"/>
                    <a:pt x="17713" y="517"/>
                  </a:cubicBezTo>
                  <a:cubicBezTo>
                    <a:pt x="17736" y="346"/>
                    <a:pt x="17749" y="174"/>
                    <a:pt x="17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13"/>
            <p:cNvSpPr/>
            <p:nvPr/>
          </p:nvSpPr>
          <p:spPr>
            <a:xfrm>
              <a:off x="3307000" y="290400"/>
              <a:ext cx="285175" cy="228325"/>
            </a:xfrm>
            <a:custGeom>
              <a:avLst/>
              <a:gdLst/>
              <a:ahLst/>
              <a:cxnLst/>
              <a:rect l="l" t="t" r="r" b="b"/>
              <a:pathLst>
                <a:path w="11407" h="9133" extrusionOk="0">
                  <a:moveTo>
                    <a:pt x="5" y="1"/>
                  </a:moveTo>
                  <a:cubicBezTo>
                    <a:pt x="3" y="1"/>
                    <a:pt x="2" y="1"/>
                    <a:pt x="1" y="2"/>
                  </a:cubicBezTo>
                  <a:cubicBezTo>
                    <a:pt x="87" y="180"/>
                    <a:pt x="202" y="342"/>
                    <a:pt x="338" y="483"/>
                  </a:cubicBezTo>
                  <a:cubicBezTo>
                    <a:pt x="678" y="903"/>
                    <a:pt x="1047" y="1300"/>
                    <a:pt x="1441" y="1668"/>
                  </a:cubicBezTo>
                  <a:cubicBezTo>
                    <a:pt x="2744" y="2890"/>
                    <a:pt x="4251" y="3874"/>
                    <a:pt x="5893" y="4573"/>
                  </a:cubicBezTo>
                  <a:cubicBezTo>
                    <a:pt x="6842" y="5001"/>
                    <a:pt x="7744" y="5381"/>
                    <a:pt x="8514" y="5825"/>
                  </a:cubicBezTo>
                  <a:cubicBezTo>
                    <a:pt x="9196" y="6205"/>
                    <a:pt x="9814" y="6693"/>
                    <a:pt x="10340" y="7271"/>
                  </a:cubicBezTo>
                  <a:cubicBezTo>
                    <a:pt x="10809" y="7818"/>
                    <a:pt x="11168" y="8450"/>
                    <a:pt x="11402" y="9132"/>
                  </a:cubicBezTo>
                  <a:cubicBezTo>
                    <a:pt x="11406" y="8929"/>
                    <a:pt x="11369" y="8728"/>
                    <a:pt x="11294" y="8539"/>
                  </a:cubicBezTo>
                  <a:cubicBezTo>
                    <a:pt x="11123" y="8021"/>
                    <a:pt x="10855" y="7540"/>
                    <a:pt x="10505" y="7122"/>
                  </a:cubicBezTo>
                  <a:cubicBezTo>
                    <a:pt x="9982" y="6502"/>
                    <a:pt x="9356" y="5977"/>
                    <a:pt x="8655" y="5568"/>
                  </a:cubicBezTo>
                  <a:cubicBezTo>
                    <a:pt x="7801" y="5092"/>
                    <a:pt x="6921" y="4664"/>
                    <a:pt x="6018" y="4288"/>
                  </a:cubicBezTo>
                  <a:cubicBezTo>
                    <a:pt x="4406" y="3594"/>
                    <a:pt x="2913" y="2654"/>
                    <a:pt x="1590" y="1502"/>
                  </a:cubicBezTo>
                  <a:cubicBezTo>
                    <a:pt x="621" y="620"/>
                    <a:pt x="67" y="1"/>
                    <a:pt x="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13"/>
            <p:cNvSpPr/>
            <p:nvPr/>
          </p:nvSpPr>
          <p:spPr>
            <a:xfrm>
              <a:off x="2989400" y="337600"/>
              <a:ext cx="263825" cy="1376750"/>
            </a:xfrm>
            <a:custGeom>
              <a:avLst/>
              <a:gdLst/>
              <a:ahLst/>
              <a:cxnLst/>
              <a:rect l="l" t="t" r="r" b="b"/>
              <a:pathLst>
                <a:path w="10553" h="55070" extrusionOk="0">
                  <a:moveTo>
                    <a:pt x="10482" y="0"/>
                  </a:moveTo>
                  <a:cubicBezTo>
                    <a:pt x="10515" y="819"/>
                    <a:pt x="10416" y="1637"/>
                    <a:pt x="10192" y="2424"/>
                  </a:cubicBezTo>
                  <a:cubicBezTo>
                    <a:pt x="9911" y="3344"/>
                    <a:pt x="9493" y="4216"/>
                    <a:pt x="8952" y="5010"/>
                  </a:cubicBezTo>
                  <a:cubicBezTo>
                    <a:pt x="8228" y="6058"/>
                    <a:pt x="7391" y="7024"/>
                    <a:pt x="6456" y="7891"/>
                  </a:cubicBezTo>
                  <a:cubicBezTo>
                    <a:pt x="5436" y="8876"/>
                    <a:pt x="4251" y="9890"/>
                    <a:pt x="3101" y="11122"/>
                  </a:cubicBezTo>
                  <a:cubicBezTo>
                    <a:pt x="1828" y="12408"/>
                    <a:pt x="880" y="13980"/>
                    <a:pt x="333" y="15704"/>
                  </a:cubicBezTo>
                  <a:cubicBezTo>
                    <a:pt x="58" y="16654"/>
                    <a:pt x="0" y="17652"/>
                    <a:pt x="161" y="18627"/>
                  </a:cubicBezTo>
                  <a:cubicBezTo>
                    <a:pt x="344" y="19635"/>
                    <a:pt x="700" y="20603"/>
                    <a:pt x="1211" y="21492"/>
                  </a:cubicBezTo>
                  <a:cubicBezTo>
                    <a:pt x="1724" y="22404"/>
                    <a:pt x="2297" y="23284"/>
                    <a:pt x="2923" y="24124"/>
                  </a:cubicBezTo>
                  <a:cubicBezTo>
                    <a:pt x="3573" y="24965"/>
                    <a:pt x="4167" y="25849"/>
                    <a:pt x="4702" y="26768"/>
                  </a:cubicBezTo>
                  <a:cubicBezTo>
                    <a:pt x="4947" y="27225"/>
                    <a:pt x="5096" y="27727"/>
                    <a:pt x="5146" y="28244"/>
                  </a:cubicBezTo>
                  <a:cubicBezTo>
                    <a:pt x="5164" y="28757"/>
                    <a:pt x="5066" y="29266"/>
                    <a:pt x="4862" y="29737"/>
                  </a:cubicBezTo>
                  <a:cubicBezTo>
                    <a:pt x="4379" y="30662"/>
                    <a:pt x="3955" y="31616"/>
                    <a:pt x="3593" y="32595"/>
                  </a:cubicBezTo>
                  <a:cubicBezTo>
                    <a:pt x="3015" y="34533"/>
                    <a:pt x="3135" y="36612"/>
                    <a:pt x="3932" y="38471"/>
                  </a:cubicBezTo>
                  <a:cubicBezTo>
                    <a:pt x="4349" y="39277"/>
                    <a:pt x="4704" y="40115"/>
                    <a:pt x="4992" y="40978"/>
                  </a:cubicBezTo>
                  <a:cubicBezTo>
                    <a:pt x="5105" y="41383"/>
                    <a:pt x="5128" y="41808"/>
                    <a:pt x="5058" y="42223"/>
                  </a:cubicBezTo>
                  <a:cubicBezTo>
                    <a:pt x="4971" y="42620"/>
                    <a:pt x="4790" y="42990"/>
                    <a:pt x="4530" y="43302"/>
                  </a:cubicBezTo>
                  <a:cubicBezTo>
                    <a:pt x="3978" y="43874"/>
                    <a:pt x="3384" y="44403"/>
                    <a:pt x="2751" y="44884"/>
                  </a:cubicBezTo>
                  <a:cubicBezTo>
                    <a:pt x="2179" y="45392"/>
                    <a:pt x="1698" y="45994"/>
                    <a:pt x="1328" y="46663"/>
                  </a:cubicBezTo>
                  <a:cubicBezTo>
                    <a:pt x="175" y="48680"/>
                    <a:pt x="159" y="51153"/>
                    <a:pt x="1287" y="53184"/>
                  </a:cubicBezTo>
                  <a:cubicBezTo>
                    <a:pt x="1583" y="53724"/>
                    <a:pt x="1956" y="54217"/>
                    <a:pt x="2396" y="54648"/>
                  </a:cubicBezTo>
                  <a:cubicBezTo>
                    <a:pt x="2544" y="54804"/>
                    <a:pt x="2707" y="54945"/>
                    <a:pt x="2881" y="55069"/>
                  </a:cubicBezTo>
                  <a:cubicBezTo>
                    <a:pt x="2279" y="54510"/>
                    <a:pt x="1769" y="53860"/>
                    <a:pt x="1369" y="53142"/>
                  </a:cubicBezTo>
                  <a:cubicBezTo>
                    <a:pt x="923" y="52293"/>
                    <a:pt x="664" y="51356"/>
                    <a:pt x="611" y="50398"/>
                  </a:cubicBezTo>
                  <a:cubicBezTo>
                    <a:pt x="518" y="48375"/>
                    <a:pt x="1354" y="46421"/>
                    <a:pt x="2881" y="45092"/>
                  </a:cubicBezTo>
                  <a:cubicBezTo>
                    <a:pt x="3536" y="44608"/>
                    <a:pt x="4151" y="44070"/>
                    <a:pt x="4719" y="43485"/>
                  </a:cubicBezTo>
                  <a:cubicBezTo>
                    <a:pt x="5013" y="43146"/>
                    <a:pt x="5218" y="42739"/>
                    <a:pt x="5312" y="42300"/>
                  </a:cubicBezTo>
                  <a:cubicBezTo>
                    <a:pt x="5392" y="41847"/>
                    <a:pt x="5374" y="41381"/>
                    <a:pt x="5259" y="40936"/>
                  </a:cubicBezTo>
                  <a:cubicBezTo>
                    <a:pt x="4969" y="40058"/>
                    <a:pt x="4611" y="39204"/>
                    <a:pt x="4191" y="38381"/>
                  </a:cubicBezTo>
                  <a:cubicBezTo>
                    <a:pt x="3432" y="36583"/>
                    <a:pt x="3323" y="34577"/>
                    <a:pt x="3883" y="32707"/>
                  </a:cubicBezTo>
                  <a:cubicBezTo>
                    <a:pt x="4245" y="31737"/>
                    <a:pt x="4667" y="30791"/>
                    <a:pt x="5146" y="29873"/>
                  </a:cubicBezTo>
                  <a:cubicBezTo>
                    <a:pt x="5369" y="29362"/>
                    <a:pt x="5474" y="28807"/>
                    <a:pt x="5454" y="28249"/>
                  </a:cubicBezTo>
                  <a:cubicBezTo>
                    <a:pt x="5406" y="27688"/>
                    <a:pt x="5242" y="27143"/>
                    <a:pt x="4974" y="26649"/>
                  </a:cubicBezTo>
                  <a:cubicBezTo>
                    <a:pt x="4440" y="25716"/>
                    <a:pt x="3846" y="24819"/>
                    <a:pt x="3196" y="23962"/>
                  </a:cubicBezTo>
                  <a:cubicBezTo>
                    <a:pt x="2576" y="23136"/>
                    <a:pt x="2007" y="22270"/>
                    <a:pt x="1495" y="21373"/>
                  </a:cubicBezTo>
                  <a:cubicBezTo>
                    <a:pt x="1006" y="20511"/>
                    <a:pt x="662" y="19576"/>
                    <a:pt x="476" y="18604"/>
                  </a:cubicBezTo>
                  <a:cubicBezTo>
                    <a:pt x="318" y="17671"/>
                    <a:pt x="370" y="16715"/>
                    <a:pt x="630" y="15805"/>
                  </a:cubicBezTo>
                  <a:cubicBezTo>
                    <a:pt x="1160" y="14120"/>
                    <a:pt x="2079" y="12582"/>
                    <a:pt x="3314" y="11317"/>
                  </a:cubicBezTo>
                  <a:cubicBezTo>
                    <a:pt x="4441" y="10095"/>
                    <a:pt x="5621" y="9071"/>
                    <a:pt x="6635" y="8068"/>
                  </a:cubicBezTo>
                  <a:cubicBezTo>
                    <a:pt x="7572" y="7176"/>
                    <a:pt x="8407" y="6183"/>
                    <a:pt x="9124" y="5104"/>
                  </a:cubicBezTo>
                  <a:cubicBezTo>
                    <a:pt x="9649" y="4287"/>
                    <a:pt x="10048" y="3396"/>
                    <a:pt x="10309" y="2460"/>
                  </a:cubicBezTo>
                  <a:cubicBezTo>
                    <a:pt x="10474" y="1866"/>
                    <a:pt x="10553" y="1251"/>
                    <a:pt x="10541" y="634"/>
                  </a:cubicBezTo>
                  <a:cubicBezTo>
                    <a:pt x="10544" y="421"/>
                    <a:pt x="10524" y="209"/>
                    <a:pt x="104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13"/>
            <p:cNvSpPr/>
            <p:nvPr/>
          </p:nvSpPr>
          <p:spPr>
            <a:xfrm>
              <a:off x="2510975" y="1626500"/>
              <a:ext cx="927825" cy="770100"/>
            </a:xfrm>
            <a:custGeom>
              <a:avLst/>
              <a:gdLst/>
              <a:ahLst/>
              <a:cxnLst/>
              <a:rect l="l" t="t" r="r" b="b"/>
              <a:pathLst>
                <a:path w="37113" h="30804" extrusionOk="0">
                  <a:moveTo>
                    <a:pt x="29184" y="1"/>
                  </a:moveTo>
                  <a:cubicBezTo>
                    <a:pt x="27316" y="1"/>
                    <a:pt x="25494" y="631"/>
                    <a:pt x="24022" y="1801"/>
                  </a:cubicBezTo>
                  <a:lnTo>
                    <a:pt x="0" y="20895"/>
                  </a:lnTo>
                  <a:cubicBezTo>
                    <a:pt x="168" y="22781"/>
                    <a:pt x="653" y="24626"/>
                    <a:pt x="1435" y="26349"/>
                  </a:cubicBezTo>
                  <a:cubicBezTo>
                    <a:pt x="2558" y="28695"/>
                    <a:pt x="4787" y="30315"/>
                    <a:pt x="7363" y="30659"/>
                  </a:cubicBezTo>
                  <a:lnTo>
                    <a:pt x="8306" y="30790"/>
                  </a:lnTo>
                  <a:cubicBezTo>
                    <a:pt x="8373" y="30800"/>
                    <a:pt x="8440" y="30804"/>
                    <a:pt x="8506" y="30804"/>
                  </a:cubicBezTo>
                  <a:cubicBezTo>
                    <a:pt x="8976" y="30804"/>
                    <a:pt x="9422" y="30582"/>
                    <a:pt x="9705" y="30197"/>
                  </a:cubicBezTo>
                  <a:lnTo>
                    <a:pt x="24070" y="10041"/>
                  </a:lnTo>
                  <a:lnTo>
                    <a:pt x="34012" y="7865"/>
                  </a:lnTo>
                  <a:lnTo>
                    <a:pt x="37112" y="543"/>
                  </a:lnTo>
                  <a:lnTo>
                    <a:pt x="29767" y="21"/>
                  </a:lnTo>
                  <a:cubicBezTo>
                    <a:pt x="29573" y="8"/>
                    <a:pt x="29378" y="1"/>
                    <a:pt x="29184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13"/>
            <p:cNvSpPr/>
            <p:nvPr/>
          </p:nvSpPr>
          <p:spPr>
            <a:xfrm>
              <a:off x="2988375" y="1625725"/>
              <a:ext cx="437225" cy="142550"/>
            </a:xfrm>
            <a:custGeom>
              <a:avLst/>
              <a:gdLst/>
              <a:ahLst/>
              <a:cxnLst/>
              <a:rect l="l" t="t" r="r" b="b"/>
              <a:pathLst>
                <a:path w="17489" h="5702" extrusionOk="0">
                  <a:moveTo>
                    <a:pt x="10593" y="0"/>
                  </a:moveTo>
                  <a:cubicBezTo>
                    <a:pt x="9734" y="0"/>
                    <a:pt x="8823" y="61"/>
                    <a:pt x="7878" y="237"/>
                  </a:cubicBezTo>
                  <a:cubicBezTo>
                    <a:pt x="7222" y="349"/>
                    <a:pt x="6591" y="580"/>
                    <a:pt x="6017" y="919"/>
                  </a:cubicBezTo>
                  <a:cubicBezTo>
                    <a:pt x="5477" y="1274"/>
                    <a:pt x="5009" y="1635"/>
                    <a:pt x="4541" y="1974"/>
                  </a:cubicBezTo>
                  <a:cubicBezTo>
                    <a:pt x="3616" y="2649"/>
                    <a:pt x="2792" y="3295"/>
                    <a:pt x="2110" y="3835"/>
                  </a:cubicBezTo>
                  <a:cubicBezTo>
                    <a:pt x="1428" y="4375"/>
                    <a:pt x="889" y="4831"/>
                    <a:pt x="533" y="5163"/>
                  </a:cubicBezTo>
                  <a:cubicBezTo>
                    <a:pt x="335" y="5322"/>
                    <a:pt x="157" y="5503"/>
                    <a:pt x="0" y="5702"/>
                  </a:cubicBezTo>
                  <a:cubicBezTo>
                    <a:pt x="212" y="5572"/>
                    <a:pt x="410" y="5421"/>
                    <a:pt x="592" y="5252"/>
                  </a:cubicBezTo>
                  <a:cubicBezTo>
                    <a:pt x="972" y="4956"/>
                    <a:pt x="1529" y="4522"/>
                    <a:pt x="2229" y="4007"/>
                  </a:cubicBezTo>
                  <a:lnTo>
                    <a:pt x="4689" y="2228"/>
                  </a:lnTo>
                  <a:cubicBezTo>
                    <a:pt x="5157" y="1903"/>
                    <a:pt x="5649" y="1528"/>
                    <a:pt x="6159" y="1196"/>
                  </a:cubicBezTo>
                  <a:cubicBezTo>
                    <a:pt x="6709" y="880"/>
                    <a:pt x="7312" y="665"/>
                    <a:pt x="7938" y="562"/>
                  </a:cubicBezTo>
                  <a:cubicBezTo>
                    <a:pt x="8915" y="379"/>
                    <a:pt x="9869" y="319"/>
                    <a:pt x="10770" y="319"/>
                  </a:cubicBezTo>
                  <a:cubicBezTo>
                    <a:pt x="12258" y="319"/>
                    <a:pt x="13604" y="481"/>
                    <a:pt x="14678" y="514"/>
                  </a:cubicBezTo>
                  <a:lnTo>
                    <a:pt x="16729" y="610"/>
                  </a:lnTo>
                  <a:cubicBezTo>
                    <a:pt x="16856" y="621"/>
                    <a:pt x="16983" y="627"/>
                    <a:pt x="17109" y="627"/>
                  </a:cubicBezTo>
                  <a:cubicBezTo>
                    <a:pt x="17236" y="627"/>
                    <a:pt x="17362" y="621"/>
                    <a:pt x="17489" y="610"/>
                  </a:cubicBezTo>
                  <a:cubicBezTo>
                    <a:pt x="17247" y="530"/>
                    <a:pt x="16996" y="480"/>
                    <a:pt x="16742" y="462"/>
                  </a:cubicBezTo>
                  <a:lnTo>
                    <a:pt x="14690" y="272"/>
                  </a:lnTo>
                  <a:cubicBezTo>
                    <a:pt x="13570" y="203"/>
                    <a:pt x="12168" y="0"/>
                    <a:pt x="10593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13"/>
            <p:cNvSpPr/>
            <p:nvPr/>
          </p:nvSpPr>
          <p:spPr>
            <a:xfrm>
              <a:off x="3088700" y="1621250"/>
              <a:ext cx="489425" cy="268575"/>
            </a:xfrm>
            <a:custGeom>
              <a:avLst/>
              <a:gdLst/>
              <a:ahLst/>
              <a:cxnLst/>
              <a:rect l="l" t="t" r="r" b="b"/>
              <a:pathLst>
                <a:path w="19577" h="10743" extrusionOk="0">
                  <a:moveTo>
                    <a:pt x="19042" y="0"/>
                  </a:moveTo>
                  <a:cubicBezTo>
                    <a:pt x="19042" y="0"/>
                    <a:pt x="4096" y="1778"/>
                    <a:pt x="3433" y="2656"/>
                  </a:cubicBezTo>
                  <a:cubicBezTo>
                    <a:pt x="2769" y="3533"/>
                    <a:pt x="1" y="7642"/>
                    <a:pt x="551" y="8306"/>
                  </a:cubicBezTo>
                  <a:cubicBezTo>
                    <a:pt x="1485" y="9183"/>
                    <a:pt x="2475" y="9997"/>
                    <a:pt x="3515" y="10743"/>
                  </a:cubicBezTo>
                  <a:cubicBezTo>
                    <a:pt x="3515" y="10743"/>
                    <a:pt x="7280" y="10096"/>
                    <a:pt x="7422" y="9753"/>
                  </a:cubicBezTo>
                  <a:cubicBezTo>
                    <a:pt x="7625" y="9181"/>
                    <a:pt x="7733" y="8581"/>
                    <a:pt x="7743" y="7974"/>
                  </a:cubicBezTo>
                  <a:cubicBezTo>
                    <a:pt x="7743" y="7974"/>
                    <a:pt x="10123" y="9369"/>
                    <a:pt x="12073" y="9369"/>
                  </a:cubicBezTo>
                  <a:cubicBezTo>
                    <a:pt x="12481" y="9369"/>
                    <a:pt x="12870" y="9308"/>
                    <a:pt x="13215" y="9160"/>
                  </a:cubicBezTo>
                  <a:cubicBezTo>
                    <a:pt x="13855" y="8794"/>
                    <a:pt x="14342" y="8212"/>
                    <a:pt x="14590" y="7518"/>
                  </a:cubicBezTo>
                  <a:lnTo>
                    <a:pt x="19576" y="7298"/>
                  </a:lnTo>
                  <a:lnTo>
                    <a:pt x="1904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13"/>
            <p:cNvSpPr/>
            <p:nvPr/>
          </p:nvSpPr>
          <p:spPr>
            <a:xfrm>
              <a:off x="3098150" y="1619600"/>
              <a:ext cx="468400" cy="262825"/>
            </a:xfrm>
            <a:custGeom>
              <a:avLst/>
              <a:gdLst/>
              <a:ahLst/>
              <a:cxnLst/>
              <a:rect l="l" t="t" r="r" b="b"/>
              <a:pathLst>
                <a:path w="18736" h="10513" extrusionOk="0">
                  <a:moveTo>
                    <a:pt x="18735" y="1"/>
                  </a:moveTo>
                  <a:lnTo>
                    <a:pt x="18735" y="1"/>
                  </a:lnTo>
                  <a:cubicBezTo>
                    <a:pt x="18380" y="5"/>
                    <a:pt x="18024" y="41"/>
                    <a:pt x="17675" y="108"/>
                  </a:cubicBezTo>
                  <a:lnTo>
                    <a:pt x="14947" y="475"/>
                  </a:lnTo>
                  <a:cubicBezTo>
                    <a:pt x="12647" y="789"/>
                    <a:pt x="9470" y="1251"/>
                    <a:pt x="5959" y="1786"/>
                  </a:cubicBezTo>
                  <a:cubicBezTo>
                    <a:pt x="5527" y="1857"/>
                    <a:pt x="5089" y="1898"/>
                    <a:pt x="4650" y="2005"/>
                  </a:cubicBezTo>
                  <a:cubicBezTo>
                    <a:pt x="4230" y="2112"/>
                    <a:pt x="3830" y="2284"/>
                    <a:pt x="3464" y="2515"/>
                  </a:cubicBezTo>
                  <a:cubicBezTo>
                    <a:pt x="2769" y="2964"/>
                    <a:pt x="2175" y="3554"/>
                    <a:pt x="1722" y="4245"/>
                  </a:cubicBezTo>
                  <a:cubicBezTo>
                    <a:pt x="1320" y="4861"/>
                    <a:pt x="964" y="5505"/>
                    <a:pt x="660" y="6172"/>
                  </a:cubicBezTo>
                  <a:lnTo>
                    <a:pt x="251" y="7074"/>
                  </a:lnTo>
                  <a:cubicBezTo>
                    <a:pt x="80" y="7354"/>
                    <a:pt x="0" y="7678"/>
                    <a:pt x="19" y="8005"/>
                  </a:cubicBezTo>
                  <a:cubicBezTo>
                    <a:pt x="56" y="8309"/>
                    <a:pt x="209" y="8588"/>
                    <a:pt x="447" y="8781"/>
                  </a:cubicBezTo>
                  <a:lnTo>
                    <a:pt x="1040" y="9232"/>
                  </a:lnTo>
                  <a:lnTo>
                    <a:pt x="2006" y="9919"/>
                  </a:lnTo>
                  <a:cubicBezTo>
                    <a:pt x="2266" y="10140"/>
                    <a:pt x="2543" y="10338"/>
                    <a:pt x="2835" y="10512"/>
                  </a:cubicBezTo>
                  <a:cubicBezTo>
                    <a:pt x="2603" y="10269"/>
                    <a:pt x="2351" y="10045"/>
                    <a:pt x="2082" y="9843"/>
                  </a:cubicBezTo>
                  <a:lnTo>
                    <a:pt x="1175" y="9084"/>
                  </a:lnTo>
                  <a:cubicBezTo>
                    <a:pt x="861" y="8770"/>
                    <a:pt x="298" y="8514"/>
                    <a:pt x="269" y="7964"/>
                  </a:cubicBezTo>
                  <a:cubicBezTo>
                    <a:pt x="257" y="7677"/>
                    <a:pt x="336" y="7395"/>
                    <a:pt x="493" y="7157"/>
                  </a:cubicBezTo>
                  <a:lnTo>
                    <a:pt x="921" y="6268"/>
                  </a:lnTo>
                  <a:cubicBezTo>
                    <a:pt x="1228" y="5616"/>
                    <a:pt x="1586" y="4987"/>
                    <a:pt x="1988" y="4389"/>
                  </a:cubicBezTo>
                  <a:cubicBezTo>
                    <a:pt x="2420" y="3735"/>
                    <a:pt x="2986" y="3179"/>
                    <a:pt x="3647" y="2758"/>
                  </a:cubicBezTo>
                  <a:cubicBezTo>
                    <a:pt x="3997" y="2541"/>
                    <a:pt x="4379" y="2383"/>
                    <a:pt x="4780" y="2290"/>
                  </a:cubicBezTo>
                  <a:cubicBezTo>
                    <a:pt x="5183" y="2189"/>
                    <a:pt x="5622" y="2141"/>
                    <a:pt x="6060" y="2070"/>
                  </a:cubicBezTo>
                  <a:cubicBezTo>
                    <a:pt x="9564" y="1542"/>
                    <a:pt x="12741" y="1045"/>
                    <a:pt x="15036" y="672"/>
                  </a:cubicBezTo>
                  <a:lnTo>
                    <a:pt x="17746" y="209"/>
                  </a:lnTo>
                  <a:cubicBezTo>
                    <a:pt x="18081" y="169"/>
                    <a:pt x="18412" y="99"/>
                    <a:pt x="1873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13"/>
            <p:cNvSpPr/>
            <p:nvPr/>
          </p:nvSpPr>
          <p:spPr>
            <a:xfrm>
              <a:off x="3171250" y="1769000"/>
              <a:ext cx="105025" cy="75775"/>
            </a:xfrm>
            <a:custGeom>
              <a:avLst/>
              <a:gdLst/>
              <a:ahLst/>
              <a:cxnLst/>
              <a:rect l="l" t="t" r="r" b="b"/>
              <a:pathLst>
                <a:path w="4201" h="3031" extrusionOk="0">
                  <a:moveTo>
                    <a:pt x="1105" y="0"/>
                  </a:moveTo>
                  <a:cubicBezTo>
                    <a:pt x="1035" y="0"/>
                    <a:pt x="755" y="727"/>
                    <a:pt x="95" y="1613"/>
                  </a:cubicBezTo>
                  <a:lnTo>
                    <a:pt x="0" y="1743"/>
                  </a:lnTo>
                  <a:lnTo>
                    <a:pt x="148" y="1827"/>
                  </a:lnTo>
                  <a:cubicBezTo>
                    <a:pt x="528" y="2024"/>
                    <a:pt x="878" y="2276"/>
                    <a:pt x="1185" y="2574"/>
                  </a:cubicBezTo>
                  <a:cubicBezTo>
                    <a:pt x="1268" y="2651"/>
                    <a:pt x="1345" y="2734"/>
                    <a:pt x="1423" y="2817"/>
                  </a:cubicBezTo>
                  <a:lnTo>
                    <a:pt x="1488" y="2894"/>
                  </a:lnTo>
                  <a:lnTo>
                    <a:pt x="1588" y="2858"/>
                  </a:lnTo>
                  <a:cubicBezTo>
                    <a:pt x="2064" y="2691"/>
                    <a:pt x="2564" y="2607"/>
                    <a:pt x="3066" y="2607"/>
                  </a:cubicBezTo>
                  <a:cubicBezTo>
                    <a:pt x="3226" y="2607"/>
                    <a:pt x="3386" y="2616"/>
                    <a:pt x="3545" y="2633"/>
                  </a:cubicBezTo>
                  <a:cubicBezTo>
                    <a:pt x="3549" y="2633"/>
                    <a:pt x="3553" y="2633"/>
                    <a:pt x="3557" y="2633"/>
                  </a:cubicBezTo>
                  <a:cubicBezTo>
                    <a:pt x="3738" y="2633"/>
                    <a:pt x="3911" y="2710"/>
                    <a:pt x="4030" y="2846"/>
                  </a:cubicBezTo>
                  <a:cubicBezTo>
                    <a:pt x="4138" y="2947"/>
                    <a:pt x="4138" y="3025"/>
                    <a:pt x="4138" y="3030"/>
                  </a:cubicBezTo>
                  <a:cubicBezTo>
                    <a:pt x="4138" y="3031"/>
                    <a:pt x="4138" y="3031"/>
                    <a:pt x="4138" y="3031"/>
                  </a:cubicBezTo>
                  <a:cubicBezTo>
                    <a:pt x="4142" y="3031"/>
                    <a:pt x="4201" y="2937"/>
                    <a:pt x="4138" y="2787"/>
                  </a:cubicBezTo>
                  <a:cubicBezTo>
                    <a:pt x="4020" y="2587"/>
                    <a:pt x="3816" y="2453"/>
                    <a:pt x="3586" y="2425"/>
                  </a:cubicBezTo>
                  <a:cubicBezTo>
                    <a:pt x="3330" y="2376"/>
                    <a:pt x="3070" y="2351"/>
                    <a:pt x="2810" y="2351"/>
                  </a:cubicBezTo>
                  <a:cubicBezTo>
                    <a:pt x="2397" y="2351"/>
                    <a:pt x="1986" y="2413"/>
                    <a:pt x="1589" y="2537"/>
                  </a:cubicBezTo>
                  <a:lnTo>
                    <a:pt x="1589" y="2537"/>
                  </a:lnTo>
                  <a:cubicBezTo>
                    <a:pt x="1532" y="2476"/>
                    <a:pt x="1469" y="2412"/>
                    <a:pt x="1405" y="2349"/>
                  </a:cubicBezTo>
                  <a:cubicBezTo>
                    <a:pt x="1114" y="2070"/>
                    <a:pt x="786" y="1834"/>
                    <a:pt x="430" y="1648"/>
                  </a:cubicBezTo>
                  <a:lnTo>
                    <a:pt x="430" y="1648"/>
                  </a:lnTo>
                  <a:cubicBezTo>
                    <a:pt x="780" y="1160"/>
                    <a:pt x="1013" y="596"/>
                    <a:pt x="1109" y="1"/>
                  </a:cubicBezTo>
                  <a:cubicBezTo>
                    <a:pt x="1108" y="0"/>
                    <a:pt x="1107" y="0"/>
                    <a:pt x="110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13"/>
            <p:cNvSpPr/>
            <p:nvPr/>
          </p:nvSpPr>
          <p:spPr>
            <a:xfrm>
              <a:off x="3196275" y="1773450"/>
              <a:ext cx="141000" cy="71025"/>
            </a:xfrm>
            <a:custGeom>
              <a:avLst/>
              <a:gdLst/>
              <a:ahLst/>
              <a:cxnLst/>
              <a:rect l="l" t="t" r="r" b="b"/>
              <a:pathLst>
                <a:path w="5640" h="2841" extrusionOk="0">
                  <a:moveTo>
                    <a:pt x="1" y="1"/>
                  </a:moveTo>
                  <a:cubicBezTo>
                    <a:pt x="841" y="646"/>
                    <a:pt x="1757" y="1185"/>
                    <a:pt x="2728" y="1607"/>
                  </a:cubicBezTo>
                  <a:cubicBezTo>
                    <a:pt x="3648" y="2129"/>
                    <a:pt x="4624" y="2544"/>
                    <a:pt x="5639" y="2840"/>
                  </a:cubicBezTo>
                  <a:cubicBezTo>
                    <a:pt x="4754" y="2267"/>
                    <a:pt x="3827" y="1761"/>
                    <a:pt x="2865" y="1329"/>
                  </a:cubicBezTo>
                  <a:cubicBezTo>
                    <a:pt x="1942" y="819"/>
                    <a:pt x="986" y="376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13"/>
            <p:cNvSpPr/>
            <p:nvPr/>
          </p:nvSpPr>
          <p:spPr>
            <a:xfrm>
              <a:off x="3212300" y="1783825"/>
              <a:ext cx="15275" cy="37125"/>
            </a:xfrm>
            <a:custGeom>
              <a:avLst/>
              <a:gdLst/>
              <a:ahLst/>
              <a:cxnLst/>
              <a:rect l="l" t="t" r="r" b="b"/>
              <a:pathLst>
                <a:path w="611" h="1485" extrusionOk="0">
                  <a:moveTo>
                    <a:pt x="436" y="1"/>
                  </a:moveTo>
                  <a:cubicBezTo>
                    <a:pt x="435" y="1"/>
                    <a:pt x="435" y="1"/>
                    <a:pt x="434" y="1"/>
                  </a:cubicBezTo>
                  <a:cubicBezTo>
                    <a:pt x="345" y="6"/>
                    <a:pt x="292" y="333"/>
                    <a:pt x="203" y="724"/>
                  </a:cubicBezTo>
                  <a:cubicBezTo>
                    <a:pt x="113" y="1116"/>
                    <a:pt x="1" y="1430"/>
                    <a:pt x="77" y="1477"/>
                  </a:cubicBezTo>
                  <a:cubicBezTo>
                    <a:pt x="84" y="1482"/>
                    <a:pt x="91" y="1484"/>
                    <a:pt x="100" y="1484"/>
                  </a:cubicBezTo>
                  <a:cubicBezTo>
                    <a:pt x="191" y="1484"/>
                    <a:pt x="408" y="1202"/>
                    <a:pt x="505" y="802"/>
                  </a:cubicBezTo>
                  <a:cubicBezTo>
                    <a:pt x="611" y="366"/>
                    <a:pt x="524" y="1"/>
                    <a:pt x="43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3"/>
            <p:cNvSpPr/>
            <p:nvPr/>
          </p:nvSpPr>
          <p:spPr>
            <a:xfrm>
              <a:off x="3216725" y="1808475"/>
              <a:ext cx="69800" cy="42300"/>
            </a:xfrm>
            <a:custGeom>
              <a:avLst/>
              <a:gdLst/>
              <a:ahLst/>
              <a:cxnLst/>
              <a:rect l="l" t="t" r="r" b="b"/>
              <a:pathLst>
                <a:path w="2792" h="1692" extrusionOk="0">
                  <a:moveTo>
                    <a:pt x="1088" y="0"/>
                  </a:moveTo>
                  <a:cubicBezTo>
                    <a:pt x="891" y="0"/>
                    <a:pt x="693" y="22"/>
                    <a:pt x="499" y="64"/>
                  </a:cubicBezTo>
                  <a:cubicBezTo>
                    <a:pt x="126" y="171"/>
                    <a:pt x="0" y="384"/>
                    <a:pt x="30" y="420"/>
                  </a:cubicBezTo>
                  <a:cubicBezTo>
                    <a:pt x="34" y="424"/>
                    <a:pt x="39" y="425"/>
                    <a:pt x="45" y="425"/>
                  </a:cubicBezTo>
                  <a:cubicBezTo>
                    <a:pt x="98" y="425"/>
                    <a:pt x="260" y="309"/>
                    <a:pt x="540" y="278"/>
                  </a:cubicBezTo>
                  <a:cubicBezTo>
                    <a:pt x="622" y="272"/>
                    <a:pt x="703" y="269"/>
                    <a:pt x="785" y="269"/>
                  </a:cubicBezTo>
                  <a:cubicBezTo>
                    <a:pt x="1130" y="269"/>
                    <a:pt x="1473" y="320"/>
                    <a:pt x="1804" y="420"/>
                  </a:cubicBezTo>
                  <a:cubicBezTo>
                    <a:pt x="2198" y="485"/>
                    <a:pt x="2498" y="810"/>
                    <a:pt x="2532" y="1208"/>
                  </a:cubicBezTo>
                  <a:cubicBezTo>
                    <a:pt x="2521" y="1517"/>
                    <a:pt x="2355" y="1641"/>
                    <a:pt x="2355" y="1677"/>
                  </a:cubicBezTo>
                  <a:cubicBezTo>
                    <a:pt x="2355" y="1686"/>
                    <a:pt x="2366" y="1692"/>
                    <a:pt x="2385" y="1692"/>
                  </a:cubicBezTo>
                  <a:cubicBezTo>
                    <a:pt x="2464" y="1692"/>
                    <a:pt x="2676" y="1592"/>
                    <a:pt x="2751" y="1238"/>
                  </a:cubicBezTo>
                  <a:cubicBezTo>
                    <a:pt x="2791" y="1003"/>
                    <a:pt x="2729" y="761"/>
                    <a:pt x="2580" y="574"/>
                  </a:cubicBezTo>
                  <a:cubicBezTo>
                    <a:pt x="2405" y="358"/>
                    <a:pt x="2166" y="200"/>
                    <a:pt x="1898" y="123"/>
                  </a:cubicBezTo>
                  <a:cubicBezTo>
                    <a:pt x="1635" y="41"/>
                    <a:pt x="1362" y="0"/>
                    <a:pt x="108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13"/>
            <p:cNvSpPr/>
            <p:nvPr/>
          </p:nvSpPr>
          <p:spPr>
            <a:xfrm>
              <a:off x="3553050" y="1612800"/>
              <a:ext cx="78250" cy="199200"/>
            </a:xfrm>
            <a:custGeom>
              <a:avLst/>
              <a:gdLst/>
              <a:ahLst/>
              <a:cxnLst/>
              <a:rect l="l" t="t" r="r" b="b"/>
              <a:pathLst>
                <a:path w="3130" h="7968" extrusionOk="0">
                  <a:moveTo>
                    <a:pt x="1927" y="1"/>
                  </a:moveTo>
                  <a:lnTo>
                    <a:pt x="0" y="273"/>
                  </a:lnTo>
                  <a:lnTo>
                    <a:pt x="818" y="7968"/>
                  </a:lnTo>
                  <a:lnTo>
                    <a:pt x="3130" y="7968"/>
                  </a:lnTo>
                  <a:lnTo>
                    <a:pt x="19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13"/>
            <p:cNvSpPr/>
            <p:nvPr/>
          </p:nvSpPr>
          <p:spPr>
            <a:xfrm>
              <a:off x="3512475" y="1586625"/>
              <a:ext cx="132875" cy="28425"/>
            </a:xfrm>
            <a:custGeom>
              <a:avLst/>
              <a:gdLst/>
              <a:ahLst/>
              <a:cxnLst/>
              <a:rect l="l" t="t" r="r" b="b"/>
              <a:pathLst>
                <a:path w="5315" h="1137" extrusionOk="0">
                  <a:moveTo>
                    <a:pt x="5259" y="1"/>
                  </a:moveTo>
                  <a:lnTo>
                    <a:pt x="1" y="744"/>
                  </a:lnTo>
                  <a:lnTo>
                    <a:pt x="56" y="1137"/>
                  </a:lnTo>
                  <a:lnTo>
                    <a:pt x="5315" y="394"/>
                  </a:lnTo>
                  <a:lnTo>
                    <a:pt x="52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3"/>
            <p:cNvSpPr/>
            <p:nvPr/>
          </p:nvSpPr>
          <p:spPr>
            <a:xfrm>
              <a:off x="3562525" y="1709875"/>
              <a:ext cx="54875" cy="35875"/>
            </a:xfrm>
            <a:custGeom>
              <a:avLst/>
              <a:gdLst/>
              <a:ahLst/>
              <a:cxnLst/>
              <a:rect l="l" t="t" r="r" b="b"/>
              <a:pathLst>
                <a:path w="2195" h="1435" extrusionOk="0">
                  <a:moveTo>
                    <a:pt x="2028" y="0"/>
                  </a:moveTo>
                  <a:cubicBezTo>
                    <a:pt x="2028" y="13"/>
                    <a:pt x="2028" y="196"/>
                    <a:pt x="1945" y="457"/>
                  </a:cubicBezTo>
                  <a:cubicBezTo>
                    <a:pt x="1851" y="788"/>
                    <a:pt x="1580" y="1040"/>
                    <a:pt x="1244" y="1108"/>
                  </a:cubicBezTo>
                  <a:cubicBezTo>
                    <a:pt x="1183" y="1120"/>
                    <a:pt x="1121" y="1126"/>
                    <a:pt x="1060" y="1126"/>
                  </a:cubicBezTo>
                  <a:cubicBezTo>
                    <a:pt x="785" y="1126"/>
                    <a:pt x="521" y="1002"/>
                    <a:pt x="344" y="783"/>
                  </a:cubicBezTo>
                  <a:cubicBezTo>
                    <a:pt x="167" y="570"/>
                    <a:pt x="119" y="392"/>
                    <a:pt x="83" y="392"/>
                  </a:cubicBezTo>
                  <a:cubicBezTo>
                    <a:pt x="48" y="392"/>
                    <a:pt x="0" y="606"/>
                    <a:pt x="160" y="902"/>
                  </a:cubicBezTo>
                  <a:cubicBezTo>
                    <a:pt x="259" y="1075"/>
                    <a:pt x="404" y="1218"/>
                    <a:pt x="581" y="1311"/>
                  </a:cubicBezTo>
                  <a:cubicBezTo>
                    <a:pt x="741" y="1394"/>
                    <a:pt x="914" y="1434"/>
                    <a:pt x="1085" y="1434"/>
                  </a:cubicBezTo>
                  <a:cubicBezTo>
                    <a:pt x="1403" y="1434"/>
                    <a:pt x="1714" y="1296"/>
                    <a:pt x="1927" y="1038"/>
                  </a:cubicBezTo>
                  <a:cubicBezTo>
                    <a:pt x="2056" y="884"/>
                    <a:pt x="2136" y="697"/>
                    <a:pt x="2158" y="499"/>
                  </a:cubicBezTo>
                  <a:cubicBezTo>
                    <a:pt x="2195" y="167"/>
                    <a:pt x="2064" y="0"/>
                    <a:pt x="2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3"/>
            <p:cNvSpPr/>
            <p:nvPr/>
          </p:nvSpPr>
          <p:spPr>
            <a:xfrm>
              <a:off x="3506050" y="1609325"/>
              <a:ext cx="134900" cy="18025"/>
            </a:xfrm>
            <a:custGeom>
              <a:avLst/>
              <a:gdLst/>
              <a:ahLst/>
              <a:cxnLst/>
              <a:rect l="l" t="t" r="r" b="b"/>
              <a:pathLst>
                <a:path w="5396" h="721" extrusionOk="0">
                  <a:moveTo>
                    <a:pt x="4935" y="0"/>
                  </a:moveTo>
                  <a:cubicBezTo>
                    <a:pt x="4179" y="0"/>
                    <a:pt x="3424" y="71"/>
                    <a:pt x="2680" y="211"/>
                  </a:cubicBezTo>
                  <a:cubicBezTo>
                    <a:pt x="1771" y="278"/>
                    <a:pt x="871" y="449"/>
                    <a:pt x="0" y="721"/>
                  </a:cubicBezTo>
                  <a:cubicBezTo>
                    <a:pt x="1821" y="690"/>
                    <a:pt x="3630" y="451"/>
                    <a:pt x="5395" y="9"/>
                  </a:cubicBezTo>
                  <a:cubicBezTo>
                    <a:pt x="5242" y="3"/>
                    <a:pt x="5089" y="0"/>
                    <a:pt x="49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3"/>
            <p:cNvSpPr/>
            <p:nvPr/>
          </p:nvSpPr>
          <p:spPr>
            <a:xfrm>
              <a:off x="3594525" y="1773350"/>
              <a:ext cx="8750" cy="8325"/>
            </a:xfrm>
            <a:custGeom>
              <a:avLst/>
              <a:gdLst/>
              <a:ahLst/>
              <a:cxnLst/>
              <a:rect l="l" t="t" r="r" b="b"/>
              <a:pathLst>
                <a:path w="350" h="333" extrusionOk="0">
                  <a:moveTo>
                    <a:pt x="166" y="1"/>
                  </a:moveTo>
                  <a:cubicBezTo>
                    <a:pt x="155" y="1"/>
                    <a:pt x="143" y="2"/>
                    <a:pt x="132" y="5"/>
                  </a:cubicBezTo>
                  <a:cubicBezTo>
                    <a:pt x="49" y="31"/>
                    <a:pt x="1" y="116"/>
                    <a:pt x="20" y="200"/>
                  </a:cubicBezTo>
                  <a:cubicBezTo>
                    <a:pt x="36" y="278"/>
                    <a:pt x="105" y="332"/>
                    <a:pt x="183" y="332"/>
                  </a:cubicBezTo>
                  <a:cubicBezTo>
                    <a:pt x="190" y="332"/>
                    <a:pt x="196" y="332"/>
                    <a:pt x="203" y="331"/>
                  </a:cubicBezTo>
                  <a:cubicBezTo>
                    <a:pt x="293" y="311"/>
                    <a:pt x="349" y="222"/>
                    <a:pt x="329" y="132"/>
                  </a:cubicBezTo>
                  <a:cubicBezTo>
                    <a:pt x="313" y="54"/>
                    <a:pt x="243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3"/>
            <p:cNvSpPr/>
            <p:nvPr/>
          </p:nvSpPr>
          <p:spPr>
            <a:xfrm>
              <a:off x="3582100" y="1682025"/>
              <a:ext cx="8300" cy="10100"/>
            </a:xfrm>
            <a:custGeom>
              <a:avLst/>
              <a:gdLst/>
              <a:ahLst/>
              <a:cxnLst/>
              <a:rect l="l" t="t" r="r" b="b"/>
              <a:pathLst>
                <a:path w="332" h="404" extrusionOk="0">
                  <a:moveTo>
                    <a:pt x="146" y="0"/>
                  </a:moveTo>
                  <a:cubicBezTo>
                    <a:pt x="143" y="0"/>
                    <a:pt x="140" y="0"/>
                    <a:pt x="137" y="0"/>
                  </a:cubicBezTo>
                  <a:cubicBezTo>
                    <a:pt x="53" y="6"/>
                    <a:pt x="0" y="107"/>
                    <a:pt x="0" y="214"/>
                  </a:cubicBezTo>
                  <a:cubicBezTo>
                    <a:pt x="0" y="314"/>
                    <a:pt x="78" y="397"/>
                    <a:pt x="178" y="404"/>
                  </a:cubicBezTo>
                  <a:cubicBezTo>
                    <a:pt x="273" y="377"/>
                    <a:pt x="331" y="280"/>
                    <a:pt x="308" y="184"/>
                  </a:cubicBezTo>
                  <a:cubicBezTo>
                    <a:pt x="297" y="81"/>
                    <a:pt x="225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3"/>
            <p:cNvSpPr/>
            <p:nvPr/>
          </p:nvSpPr>
          <p:spPr>
            <a:xfrm>
              <a:off x="3576600" y="1644075"/>
              <a:ext cx="7950" cy="8775"/>
            </a:xfrm>
            <a:custGeom>
              <a:avLst/>
              <a:gdLst/>
              <a:ahLst/>
              <a:cxnLst/>
              <a:rect l="l" t="t" r="r" b="b"/>
              <a:pathLst>
                <a:path w="318" h="351" extrusionOk="0">
                  <a:moveTo>
                    <a:pt x="155" y="0"/>
                  </a:moveTo>
                  <a:cubicBezTo>
                    <a:pt x="66" y="7"/>
                    <a:pt x="0" y="84"/>
                    <a:pt x="7" y="172"/>
                  </a:cubicBezTo>
                  <a:lnTo>
                    <a:pt x="7" y="174"/>
                  </a:lnTo>
                  <a:cubicBezTo>
                    <a:pt x="0" y="265"/>
                    <a:pt x="69" y="344"/>
                    <a:pt x="161" y="350"/>
                  </a:cubicBezTo>
                  <a:cubicBezTo>
                    <a:pt x="251" y="340"/>
                    <a:pt x="318" y="264"/>
                    <a:pt x="314" y="172"/>
                  </a:cubicBezTo>
                  <a:cubicBezTo>
                    <a:pt x="318" y="84"/>
                    <a:pt x="250" y="7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3"/>
            <p:cNvSpPr/>
            <p:nvPr/>
          </p:nvSpPr>
          <p:spPr>
            <a:xfrm>
              <a:off x="2508525" y="2115525"/>
              <a:ext cx="277850" cy="282225"/>
            </a:xfrm>
            <a:custGeom>
              <a:avLst/>
              <a:gdLst/>
              <a:ahLst/>
              <a:cxnLst/>
              <a:rect l="l" t="t" r="r" b="b"/>
              <a:pathLst>
                <a:path w="11114" h="11289" extrusionOk="0">
                  <a:moveTo>
                    <a:pt x="33" y="1"/>
                  </a:moveTo>
                  <a:cubicBezTo>
                    <a:pt x="1" y="240"/>
                    <a:pt x="1" y="484"/>
                    <a:pt x="33" y="724"/>
                  </a:cubicBezTo>
                  <a:cubicBezTo>
                    <a:pt x="54" y="1382"/>
                    <a:pt x="107" y="2040"/>
                    <a:pt x="194" y="2693"/>
                  </a:cubicBezTo>
                  <a:cubicBezTo>
                    <a:pt x="317" y="3665"/>
                    <a:pt x="527" y="4626"/>
                    <a:pt x="821" y="5561"/>
                  </a:cubicBezTo>
                  <a:cubicBezTo>
                    <a:pt x="1178" y="6729"/>
                    <a:pt x="1785" y="7806"/>
                    <a:pt x="2600" y="8715"/>
                  </a:cubicBezTo>
                  <a:cubicBezTo>
                    <a:pt x="4170" y="10308"/>
                    <a:pt x="6294" y="11231"/>
                    <a:pt x="8528" y="11288"/>
                  </a:cubicBezTo>
                  <a:cubicBezTo>
                    <a:pt x="9196" y="11285"/>
                    <a:pt x="9857" y="11152"/>
                    <a:pt x="10473" y="10897"/>
                  </a:cubicBezTo>
                  <a:cubicBezTo>
                    <a:pt x="10642" y="10831"/>
                    <a:pt x="10804" y="10752"/>
                    <a:pt x="10959" y="10660"/>
                  </a:cubicBezTo>
                  <a:cubicBezTo>
                    <a:pt x="11014" y="10627"/>
                    <a:pt x="11066" y="10590"/>
                    <a:pt x="11114" y="10548"/>
                  </a:cubicBezTo>
                  <a:cubicBezTo>
                    <a:pt x="11113" y="10546"/>
                    <a:pt x="11110" y="10545"/>
                    <a:pt x="11106" y="10545"/>
                  </a:cubicBezTo>
                  <a:cubicBezTo>
                    <a:pt x="11060" y="10545"/>
                    <a:pt x="10827" y="10654"/>
                    <a:pt x="10366" y="10784"/>
                  </a:cubicBezTo>
                  <a:cubicBezTo>
                    <a:pt x="9798" y="10974"/>
                    <a:pt x="9204" y="11071"/>
                    <a:pt x="8606" y="11071"/>
                  </a:cubicBezTo>
                  <a:cubicBezTo>
                    <a:pt x="8558" y="11071"/>
                    <a:pt x="8510" y="11071"/>
                    <a:pt x="8463" y="11069"/>
                  </a:cubicBezTo>
                  <a:cubicBezTo>
                    <a:pt x="6317" y="10942"/>
                    <a:pt x="4293" y="10028"/>
                    <a:pt x="2778" y="8502"/>
                  </a:cubicBezTo>
                  <a:cubicBezTo>
                    <a:pt x="2002" y="7625"/>
                    <a:pt x="1420" y="6592"/>
                    <a:pt x="1071" y="5472"/>
                  </a:cubicBezTo>
                  <a:cubicBezTo>
                    <a:pt x="762" y="4555"/>
                    <a:pt x="533" y="3613"/>
                    <a:pt x="384" y="2657"/>
                  </a:cubicBezTo>
                  <a:cubicBezTo>
                    <a:pt x="123" y="1027"/>
                    <a:pt x="87" y="1"/>
                    <a:pt x="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3"/>
            <p:cNvSpPr/>
            <p:nvPr/>
          </p:nvSpPr>
          <p:spPr>
            <a:xfrm>
              <a:off x="3665075" y="3431200"/>
              <a:ext cx="146475" cy="128600"/>
            </a:xfrm>
            <a:custGeom>
              <a:avLst/>
              <a:gdLst/>
              <a:ahLst/>
              <a:cxnLst/>
              <a:rect l="l" t="t" r="r" b="b"/>
              <a:pathLst>
                <a:path w="5859" h="5144" extrusionOk="0">
                  <a:moveTo>
                    <a:pt x="31" y="0"/>
                  </a:moveTo>
                  <a:cubicBezTo>
                    <a:pt x="1" y="78"/>
                    <a:pt x="1388" y="1098"/>
                    <a:pt x="2995" y="2526"/>
                  </a:cubicBezTo>
                  <a:cubicBezTo>
                    <a:pt x="4562" y="3920"/>
                    <a:pt x="5729" y="5144"/>
                    <a:pt x="5851" y="5144"/>
                  </a:cubicBezTo>
                  <a:cubicBezTo>
                    <a:pt x="5854" y="5144"/>
                    <a:pt x="5857" y="5143"/>
                    <a:pt x="5859" y="5141"/>
                  </a:cubicBezTo>
                  <a:cubicBezTo>
                    <a:pt x="5096" y="4078"/>
                    <a:pt x="4197" y="3121"/>
                    <a:pt x="3184" y="2295"/>
                  </a:cubicBezTo>
                  <a:cubicBezTo>
                    <a:pt x="2242" y="1391"/>
                    <a:pt x="1181" y="62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8E09500-74D9-4575-9622-7EC2B5612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793" y="1168494"/>
            <a:ext cx="2834886" cy="27068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7" name="Google Shape;1307;p14"/>
          <p:cNvGrpSpPr/>
          <p:nvPr/>
        </p:nvGrpSpPr>
        <p:grpSpPr>
          <a:xfrm>
            <a:off x="903791" y="2085166"/>
            <a:ext cx="1763265" cy="2057806"/>
            <a:chOff x="4343150" y="238125"/>
            <a:chExt cx="2593800" cy="3027075"/>
          </a:xfrm>
        </p:grpSpPr>
        <p:sp>
          <p:nvSpPr>
            <p:cNvPr id="1308" name="Google Shape;1308;p14"/>
            <p:cNvSpPr/>
            <p:nvPr/>
          </p:nvSpPr>
          <p:spPr>
            <a:xfrm>
              <a:off x="4581175" y="877350"/>
              <a:ext cx="267200" cy="276525"/>
            </a:xfrm>
            <a:custGeom>
              <a:avLst/>
              <a:gdLst/>
              <a:ahLst/>
              <a:cxnLst/>
              <a:rect l="l" t="t" r="r" b="b"/>
              <a:pathLst>
                <a:path w="10688" h="11061" extrusionOk="0">
                  <a:moveTo>
                    <a:pt x="4578" y="0"/>
                  </a:moveTo>
                  <a:lnTo>
                    <a:pt x="0" y="3917"/>
                  </a:lnTo>
                  <a:lnTo>
                    <a:pt x="6110" y="11060"/>
                  </a:lnTo>
                  <a:lnTo>
                    <a:pt x="10688" y="7145"/>
                  </a:lnTo>
                  <a:lnTo>
                    <a:pt x="45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4"/>
            <p:cNvSpPr/>
            <p:nvPr/>
          </p:nvSpPr>
          <p:spPr>
            <a:xfrm>
              <a:off x="4393900" y="671075"/>
              <a:ext cx="400650" cy="394775"/>
            </a:xfrm>
            <a:custGeom>
              <a:avLst/>
              <a:gdLst/>
              <a:ahLst/>
              <a:cxnLst/>
              <a:rect l="l" t="t" r="r" b="b"/>
              <a:pathLst>
                <a:path w="16026" h="15791" extrusionOk="0">
                  <a:moveTo>
                    <a:pt x="9406" y="1"/>
                  </a:moveTo>
                  <a:cubicBezTo>
                    <a:pt x="5697" y="1695"/>
                    <a:pt x="2599" y="4447"/>
                    <a:pt x="0" y="8094"/>
                  </a:cubicBezTo>
                  <a:lnTo>
                    <a:pt x="6606" y="15791"/>
                  </a:lnTo>
                  <a:lnTo>
                    <a:pt x="16026" y="7699"/>
                  </a:lnTo>
                  <a:lnTo>
                    <a:pt x="94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4"/>
            <p:cNvSpPr/>
            <p:nvPr/>
          </p:nvSpPr>
          <p:spPr>
            <a:xfrm>
              <a:off x="4424100" y="832725"/>
              <a:ext cx="175975" cy="199250"/>
            </a:xfrm>
            <a:custGeom>
              <a:avLst/>
              <a:gdLst/>
              <a:ahLst/>
              <a:cxnLst/>
              <a:rect l="l" t="t" r="r" b="b"/>
              <a:pathLst>
                <a:path w="7039" h="7970" extrusionOk="0">
                  <a:moveTo>
                    <a:pt x="61" y="1"/>
                  </a:moveTo>
                  <a:cubicBezTo>
                    <a:pt x="60" y="1"/>
                    <a:pt x="59" y="1"/>
                    <a:pt x="58" y="2"/>
                  </a:cubicBezTo>
                  <a:cubicBezTo>
                    <a:pt x="0" y="49"/>
                    <a:pt x="1512" y="1868"/>
                    <a:pt x="3426" y="4066"/>
                  </a:cubicBezTo>
                  <a:cubicBezTo>
                    <a:pt x="5315" y="6235"/>
                    <a:pt x="6892" y="7969"/>
                    <a:pt x="6983" y="7969"/>
                  </a:cubicBezTo>
                  <a:cubicBezTo>
                    <a:pt x="6985" y="7969"/>
                    <a:pt x="6986" y="7969"/>
                    <a:pt x="6986" y="7968"/>
                  </a:cubicBezTo>
                  <a:cubicBezTo>
                    <a:pt x="7039" y="7925"/>
                    <a:pt x="5534" y="6101"/>
                    <a:pt x="3618" y="3903"/>
                  </a:cubicBezTo>
                  <a:cubicBezTo>
                    <a:pt x="1730" y="1734"/>
                    <a:pt x="159" y="1"/>
                    <a:pt x="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4"/>
            <p:cNvSpPr/>
            <p:nvPr/>
          </p:nvSpPr>
          <p:spPr>
            <a:xfrm>
              <a:off x="4470900" y="785275"/>
              <a:ext cx="172375" cy="208175"/>
            </a:xfrm>
            <a:custGeom>
              <a:avLst/>
              <a:gdLst/>
              <a:ahLst/>
              <a:cxnLst/>
              <a:rect l="l" t="t" r="r" b="b"/>
              <a:pathLst>
                <a:path w="6895" h="8327" extrusionOk="0">
                  <a:moveTo>
                    <a:pt x="9" y="1"/>
                  </a:moveTo>
                  <a:cubicBezTo>
                    <a:pt x="6" y="1"/>
                    <a:pt x="3" y="2"/>
                    <a:pt x="0" y="4"/>
                  </a:cubicBezTo>
                  <a:cubicBezTo>
                    <a:pt x="0" y="18"/>
                    <a:pt x="91" y="120"/>
                    <a:pt x="265" y="340"/>
                  </a:cubicBezTo>
                  <a:lnTo>
                    <a:pt x="986" y="1240"/>
                  </a:lnTo>
                  <a:lnTo>
                    <a:pt x="3392" y="4204"/>
                  </a:lnTo>
                  <a:cubicBezTo>
                    <a:pt x="4340" y="5358"/>
                    <a:pt x="5201" y="6393"/>
                    <a:pt x="5836" y="7138"/>
                  </a:cubicBezTo>
                  <a:cubicBezTo>
                    <a:pt x="6159" y="7559"/>
                    <a:pt x="6513" y="7956"/>
                    <a:pt x="6894" y="8327"/>
                  </a:cubicBezTo>
                  <a:cubicBezTo>
                    <a:pt x="6634" y="7868"/>
                    <a:pt x="6334" y="7433"/>
                    <a:pt x="5999" y="7028"/>
                  </a:cubicBezTo>
                  <a:cubicBezTo>
                    <a:pt x="5384" y="6254"/>
                    <a:pt x="4556" y="5199"/>
                    <a:pt x="3593" y="4045"/>
                  </a:cubicBezTo>
                  <a:cubicBezTo>
                    <a:pt x="1741" y="1793"/>
                    <a:pt x="170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4"/>
            <p:cNvSpPr/>
            <p:nvPr/>
          </p:nvSpPr>
          <p:spPr>
            <a:xfrm>
              <a:off x="4530650" y="730875"/>
              <a:ext cx="172725" cy="211200"/>
            </a:xfrm>
            <a:custGeom>
              <a:avLst/>
              <a:gdLst/>
              <a:ahLst/>
              <a:cxnLst/>
              <a:rect l="l" t="t" r="r" b="b"/>
              <a:pathLst>
                <a:path w="6909" h="8448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125"/>
                    <a:pt x="158" y="242"/>
                    <a:pt x="252" y="351"/>
                  </a:cubicBezTo>
                  <a:lnTo>
                    <a:pt x="973" y="1270"/>
                  </a:lnTo>
                  <a:lnTo>
                    <a:pt x="3378" y="4282"/>
                  </a:lnTo>
                  <a:cubicBezTo>
                    <a:pt x="4331" y="5451"/>
                    <a:pt x="5197" y="6504"/>
                    <a:pt x="5836" y="7260"/>
                  </a:cubicBezTo>
                  <a:cubicBezTo>
                    <a:pt x="6165" y="7682"/>
                    <a:pt x="6522" y="8079"/>
                    <a:pt x="6909" y="8448"/>
                  </a:cubicBezTo>
                  <a:cubicBezTo>
                    <a:pt x="6638" y="7990"/>
                    <a:pt x="6329" y="7555"/>
                    <a:pt x="5986" y="7149"/>
                  </a:cubicBezTo>
                  <a:cubicBezTo>
                    <a:pt x="5380" y="6366"/>
                    <a:pt x="4528" y="5292"/>
                    <a:pt x="3580" y="4123"/>
                  </a:cubicBezTo>
                  <a:cubicBezTo>
                    <a:pt x="2632" y="2954"/>
                    <a:pt x="1757" y="1905"/>
                    <a:pt x="1107" y="1160"/>
                  </a:cubicBezTo>
                  <a:cubicBezTo>
                    <a:pt x="785" y="731"/>
                    <a:pt x="415" y="342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14"/>
            <p:cNvSpPr/>
            <p:nvPr/>
          </p:nvSpPr>
          <p:spPr>
            <a:xfrm>
              <a:off x="4584425" y="692500"/>
              <a:ext cx="174525" cy="201500"/>
            </a:xfrm>
            <a:custGeom>
              <a:avLst/>
              <a:gdLst/>
              <a:ahLst/>
              <a:cxnLst/>
              <a:rect l="l" t="t" r="r" b="b"/>
              <a:pathLst>
                <a:path w="6981" h="8060" extrusionOk="0">
                  <a:moveTo>
                    <a:pt x="56" y="0"/>
                  </a:moveTo>
                  <a:cubicBezTo>
                    <a:pt x="54" y="0"/>
                    <a:pt x="53" y="0"/>
                    <a:pt x="53" y="1"/>
                  </a:cubicBezTo>
                  <a:cubicBezTo>
                    <a:pt x="0" y="48"/>
                    <a:pt x="1492" y="1891"/>
                    <a:pt x="3392" y="4114"/>
                  </a:cubicBezTo>
                  <a:cubicBezTo>
                    <a:pt x="5270" y="6309"/>
                    <a:pt x="6837" y="8059"/>
                    <a:pt x="6926" y="8059"/>
                  </a:cubicBezTo>
                  <a:cubicBezTo>
                    <a:pt x="6927" y="8059"/>
                    <a:pt x="6928" y="8059"/>
                    <a:pt x="6928" y="8058"/>
                  </a:cubicBezTo>
                  <a:cubicBezTo>
                    <a:pt x="6981" y="8015"/>
                    <a:pt x="5485" y="6178"/>
                    <a:pt x="3584" y="3950"/>
                  </a:cubicBezTo>
                  <a:cubicBezTo>
                    <a:pt x="1710" y="1753"/>
                    <a:pt x="149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14"/>
            <p:cNvSpPr/>
            <p:nvPr/>
          </p:nvSpPr>
          <p:spPr>
            <a:xfrm>
              <a:off x="6436950" y="890125"/>
              <a:ext cx="273950" cy="271250"/>
            </a:xfrm>
            <a:custGeom>
              <a:avLst/>
              <a:gdLst/>
              <a:ahLst/>
              <a:cxnLst/>
              <a:rect l="l" t="t" r="r" b="b"/>
              <a:pathLst>
                <a:path w="10958" h="10850" extrusionOk="0">
                  <a:moveTo>
                    <a:pt x="6797" y="1"/>
                  </a:moveTo>
                  <a:lnTo>
                    <a:pt x="1" y="6495"/>
                  </a:lnTo>
                  <a:lnTo>
                    <a:pt x="4161" y="10849"/>
                  </a:lnTo>
                  <a:lnTo>
                    <a:pt x="10958" y="4355"/>
                  </a:lnTo>
                  <a:lnTo>
                    <a:pt x="67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14"/>
            <p:cNvSpPr/>
            <p:nvPr/>
          </p:nvSpPr>
          <p:spPr>
            <a:xfrm>
              <a:off x="6501525" y="706800"/>
              <a:ext cx="397400" cy="399350"/>
            </a:xfrm>
            <a:custGeom>
              <a:avLst/>
              <a:gdLst/>
              <a:ahLst/>
              <a:cxnLst/>
              <a:rect l="l" t="t" r="r" b="b"/>
              <a:pathLst>
                <a:path w="15896" h="15974" extrusionOk="0">
                  <a:moveTo>
                    <a:pt x="7329" y="1"/>
                  </a:moveTo>
                  <a:lnTo>
                    <a:pt x="1" y="7001"/>
                  </a:lnTo>
                  <a:lnTo>
                    <a:pt x="8575" y="15974"/>
                  </a:lnTo>
                  <a:lnTo>
                    <a:pt x="15896" y="8973"/>
                  </a:lnTo>
                  <a:cubicBezTo>
                    <a:pt x="14016" y="5355"/>
                    <a:pt x="11100" y="2405"/>
                    <a:pt x="73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14"/>
            <p:cNvSpPr/>
            <p:nvPr/>
          </p:nvSpPr>
          <p:spPr>
            <a:xfrm>
              <a:off x="6536200" y="735900"/>
              <a:ext cx="191875" cy="183600"/>
            </a:xfrm>
            <a:custGeom>
              <a:avLst/>
              <a:gdLst/>
              <a:ahLst/>
              <a:cxnLst/>
              <a:rect l="l" t="t" r="r" b="b"/>
              <a:pathLst>
                <a:path w="7675" h="7344" extrusionOk="0">
                  <a:moveTo>
                    <a:pt x="7637" y="1"/>
                  </a:moveTo>
                  <a:cubicBezTo>
                    <a:pt x="7555" y="1"/>
                    <a:pt x="5825" y="1586"/>
                    <a:pt x="3758" y="3580"/>
                  </a:cubicBezTo>
                  <a:cubicBezTo>
                    <a:pt x="1660" y="5606"/>
                    <a:pt x="1" y="7290"/>
                    <a:pt x="49" y="7343"/>
                  </a:cubicBezTo>
                  <a:cubicBezTo>
                    <a:pt x="50" y="7343"/>
                    <a:pt x="51" y="7344"/>
                    <a:pt x="53" y="7344"/>
                  </a:cubicBezTo>
                  <a:cubicBezTo>
                    <a:pt x="148" y="7344"/>
                    <a:pt x="1864" y="5764"/>
                    <a:pt x="3931" y="3764"/>
                  </a:cubicBezTo>
                  <a:cubicBezTo>
                    <a:pt x="6028" y="1733"/>
                    <a:pt x="7674" y="49"/>
                    <a:pt x="7640" y="2"/>
                  </a:cubicBezTo>
                  <a:cubicBezTo>
                    <a:pt x="7640" y="1"/>
                    <a:pt x="7639" y="1"/>
                    <a:pt x="7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14"/>
            <p:cNvSpPr/>
            <p:nvPr/>
          </p:nvSpPr>
          <p:spPr>
            <a:xfrm>
              <a:off x="6578275" y="778625"/>
              <a:ext cx="200625" cy="183550"/>
            </a:xfrm>
            <a:custGeom>
              <a:avLst/>
              <a:gdLst/>
              <a:ahLst/>
              <a:cxnLst/>
              <a:rect l="l" t="t" r="r" b="b"/>
              <a:pathLst>
                <a:path w="8025" h="7342" extrusionOk="0">
                  <a:moveTo>
                    <a:pt x="7934" y="0"/>
                  </a:moveTo>
                  <a:cubicBezTo>
                    <a:pt x="7920" y="6"/>
                    <a:pt x="7819" y="98"/>
                    <a:pt x="7611" y="280"/>
                  </a:cubicBezTo>
                  <a:lnTo>
                    <a:pt x="6750" y="1049"/>
                  </a:lnTo>
                  <a:lnTo>
                    <a:pt x="3917" y="3613"/>
                  </a:lnTo>
                  <a:cubicBezTo>
                    <a:pt x="2815" y="4624"/>
                    <a:pt x="1824" y="5543"/>
                    <a:pt x="1117" y="6216"/>
                  </a:cubicBezTo>
                  <a:cubicBezTo>
                    <a:pt x="716" y="6562"/>
                    <a:pt x="342" y="6938"/>
                    <a:pt x="0" y="7341"/>
                  </a:cubicBezTo>
                  <a:cubicBezTo>
                    <a:pt x="437" y="7043"/>
                    <a:pt x="848" y="6710"/>
                    <a:pt x="1232" y="6346"/>
                  </a:cubicBezTo>
                  <a:cubicBezTo>
                    <a:pt x="1974" y="5726"/>
                    <a:pt x="2985" y="4807"/>
                    <a:pt x="4085" y="3801"/>
                  </a:cubicBezTo>
                  <a:cubicBezTo>
                    <a:pt x="6288" y="1791"/>
                    <a:pt x="8025" y="92"/>
                    <a:pt x="7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14"/>
            <p:cNvSpPr/>
            <p:nvPr/>
          </p:nvSpPr>
          <p:spPr>
            <a:xfrm>
              <a:off x="6632625" y="835150"/>
              <a:ext cx="201950" cy="183900"/>
            </a:xfrm>
            <a:custGeom>
              <a:avLst/>
              <a:gdLst/>
              <a:ahLst/>
              <a:cxnLst/>
              <a:rect l="l" t="t" r="r" b="b"/>
              <a:pathLst>
                <a:path w="8078" h="7356" extrusionOk="0">
                  <a:moveTo>
                    <a:pt x="8078" y="0"/>
                  </a:moveTo>
                  <a:cubicBezTo>
                    <a:pt x="7961" y="83"/>
                    <a:pt x="7849" y="174"/>
                    <a:pt x="7741" y="269"/>
                  </a:cubicBezTo>
                  <a:lnTo>
                    <a:pt x="6861" y="1039"/>
                  </a:lnTo>
                  <a:lnTo>
                    <a:pt x="3975" y="3608"/>
                  </a:lnTo>
                  <a:cubicBezTo>
                    <a:pt x="2854" y="4619"/>
                    <a:pt x="1848" y="5543"/>
                    <a:pt x="1131" y="6221"/>
                  </a:cubicBezTo>
                  <a:cubicBezTo>
                    <a:pt x="725" y="6568"/>
                    <a:pt x="348" y="6948"/>
                    <a:pt x="1" y="7356"/>
                  </a:cubicBezTo>
                  <a:cubicBezTo>
                    <a:pt x="447" y="7055"/>
                    <a:pt x="867" y="6721"/>
                    <a:pt x="1262" y="6355"/>
                  </a:cubicBezTo>
                  <a:cubicBezTo>
                    <a:pt x="2002" y="5720"/>
                    <a:pt x="3031" y="4805"/>
                    <a:pt x="4147" y="3796"/>
                  </a:cubicBezTo>
                  <a:cubicBezTo>
                    <a:pt x="5263" y="2785"/>
                    <a:pt x="6269" y="1857"/>
                    <a:pt x="6981" y="1169"/>
                  </a:cubicBezTo>
                  <a:cubicBezTo>
                    <a:pt x="7392" y="823"/>
                    <a:pt x="7760" y="432"/>
                    <a:pt x="80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14"/>
            <p:cNvSpPr/>
            <p:nvPr/>
          </p:nvSpPr>
          <p:spPr>
            <a:xfrm>
              <a:off x="6682325" y="888650"/>
              <a:ext cx="194625" cy="182300"/>
            </a:xfrm>
            <a:custGeom>
              <a:avLst/>
              <a:gdLst/>
              <a:ahLst/>
              <a:cxnLst/>
              <a:rect l="l" t="t" r="r" b="b"/>
              <a:pathLst>
                <a:path w="7785" h="7292" extrusionOk="0">
                  <a:moveTo>
                    <a:pt x="7732" y="1"/>
                  </a:moveTo>
                  <a:cubicBezTo>
                    <a:pt x="7629" y="1"/>
                    <a:pt x="5892" y="1569"/>
                    <a:pt x="3805" y="3552"/>
                  </a:cubicBezTo>
                  <a:cubicBezTo>
                    <a:pt x="1683" y="5567"/>
                    <a:pt x="1" y="7236"/>
                    <a:pt x="48" y="7290"/>
                  </a:cubicBezTo>
                  <a:cubicBezTo>
                    <a:pt x="49" y="7291"/>
                    <a:pt x="49" y="7291"/>
                    <a:pt x="51" y="7291"/>
                  </a:cubicBezTo>
                  <a:cubicBezTo>
                    <a:pt x="142" y="7291"/>
                    <a:pt x="1884" y="5721"/>
                    <a:pt x="3979" y="3736"/>
                  </a:cubicBezTo>
                  <a:cubicBezTo>
                    <a:pt x="6100" y="1724"/>
                    <a:pt x="7784" y="56"/>
                    <a:pt x="7736" y="2"/>
                  </a:cubicBezTo>
                  <a:cubicBezTo>
                    <a:pt x="7735" y="1"/>
                    <a:pt x="7734" y="1"/>
                    <a:pt x="77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14"/>
            <p:cNvSpPr/>
            <p:nvPr/>
          </p:nvSpPr>
          <p:spPr>
            <a:xfrm>
              <a:off x="5572450" y="479250"/>
              <a:ext cx="178250" cy="278225"/>
            </a:xfrm>
            <a:custGeom>
              <a:avLst/>
              <a:gdLst/>
              <a:ahLst/>
              <a:cxnLst/>
              <a:rect l="l" t="t" r="r" b="b"/>
              <a:pathLst>
                <a:path w="7130" h="11129" extrusionOk="0">
                  <a:moveTo>
                    <a:pt x="1" y="0"/>
                  </a:moveTo>
                  <a:lnTo>
                    <a:pt x="1" y="11129"/>
                  </a:lnTo>
                  <a:lnTo>
                    <a:pt x="7130" y="11129"/>
                  </a:lnTo>
                  <a:lnTo>
                    <a:pt x="71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14"/>
            <p:cNvSpPr/>
            <p:nvPr/>
          </p:nvSpPr>
          <p:spPr>
            <a:xfrm>
              <a:off x="5479150" y="238125"/>
              <a:ext cx="367200" cy="324400"/>
            </a:xfrm>
            <a:custGeom>
              <a:avLst/>
              <a:gdLst/>
              <a:ahLst/>
              <a:cxnLst/>
              <a:rect l="l" t="t" r="r" b="b"/>
              <a:pathLst>
                <a:path w="14688" h="12976" extrusionOk="0">
                  <a:moveTo>
                    <a:pt x="7642" y="0"/>
                  </a:moveTo>
                  <a:cubicBezTo>
                    <a:pt x="5159" y="0"/>
                    <a:pt x="2610" y="338"/>
                    <a:pt x="0" y="982"/>
                  </a:cubicBezTo>
                  <a:lnTo>
                    <a:pt x="0" y="12975"/>
                  </a:lnTo>
                  <a:lnTo>
                    <a:pt x="14673" y="12975"/>
                  </a:lnTo>
                  <a:lnTo>
                    <a:pt x="14687" y="982"/>
                  </a:lnTo>
                  <a:cubicBezTo>
                    <a:pt x="12403" y="318"/>
                    <a:pt x="10053" y="0"/>
                    <a:pt x="76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14"/>
            <p:cNvSpPr/>
            <p:nvPr/>
          </p:nvSpPr>
          <p:spPr>
            <a:xfrm>
              <a:off x="5476450" y="263750"/>
              <a:ext cx="374200" cy="41500"/>
            </a:xfrm>
            <a:custGeom>
              <a:avLst/>
              <a:gdLst/>
              <a:ahLst/>
              <a:cxnLst/>
              <a:rect l="l" t="t" r="r" b="b"/>
              <a:pathLst>
                <a:path w="14968" h="1660" extrusionOk="0">
                  <a:moveTo>
                    <a:pt x="14957" y="1"/>
                  </a:moveTo>
                  <a:cubicBezTo>
                    <a:pt x="14856" y="1"/>
                    <a:pt x="14081" y="325"/>
                    <a:pt x="12792" y="693"/>
                  </a:cubicBezTo>
                  <a:cubicBezTo>
                    <a:pt x="12014" y="898"/>
                    <a:pt x="11224" y="1059"/>
                    <a:pt x="10426" y="1173"/>
                  </a:cubicBezTo>
                  <a:cubicBezTo>
                    <a:pt x="9448" y="1316"/>
                    <a:pt x="8462" y="1394"/>
                    <a:pt x="7473" y="1404"/>
                  </a:cubicBezTo>
                  <a:cubicBezTo>
                    <a:pt x="6484" y="1403"/>
                    <a:pt x="5497" y="1335"/>
                    <a:pt x="4519" y="1202"/>
                  </a:cubicBezTo>
                  <a:cubicBezTo>
                    <a:pt x="3717" y="1089"/>
                    <a:pt x="2924" y="929"/>
                    <a:pt x="2142" y="721"/>
                  </a:cubicBezTo>
                  <a:cubicBezTo>
                    <a:pt x="888" y="387"/>
                    <a:pt x="98" y="73"/>
                    <a:pt x="9" y="73"/>
                  </a:cubicBezTo>
                  <a:cubicBezTo>
                    <a:pt x="4" y="73"/>
                    <a:pt x="1" y="74"/>
                    <a:pt x="1" y="77"/>
                  </a:cubicBezTo>
                  <a:cubicBezTo>
                    <a:pt x="172" y="186"/>
                    <a:pt x="353" y="275"/>
                    <a:pt x="545" y="341"/>
                  </a:cubicBezTo>
                  <a:cubicBezTo>
                    <a:pt x="1050" y="556"/>
                    <a:pt x="1568" y="741"/>
                    <a:pt x="2094" y="894"/>
                  </a:cubicBezTo>
                  <a:cubicBezTo>
                    <a:pt x="2882" y="1131"/>
                    <a:pt x="3686" y="1312"/>
                    <a:pt x="4499" y="1439"/>
                  </a:cubicBezTo>
                  <a:cubicBezTo>
                    <a:pt x="5479" y="1586"/>
                    <a:pt x="6470" y="1659"/>
                    <a:pt x="7461" y="1659"/>
                  </a:cubicBezTo>
                  <a:cubicBezTo>
                    <a:pt x="7470" y="1659"/>
                    <a:pt x="7479" y="1659"/>
                    <a:pt x="7487" y="1659"/>
                  </a:cubicBezTo>
                  <a:cubicBezTo>
                    <a:pt x="8488" y="1650"/>
                    <a:pt x="9486" y="1566"/>
                    <a:pt x="10474" y="1410"/>
                  </a:cubicBezTo>
                  <a:cubicBezTo>
                    <a:pt x="11288" y="1274"/>
                    <a:pt x="12091" y="1085"/>
                    <a:pt x="12880" y="842"/>
                  </a:cubicBezTo>
                  <a:cubicBezTo>
                    <a:pt x="13406" y="685"/>
                    <a:pt x="13921" y="496"/>
                    <a:pt x="14425" y="274"/>
                  </a:cubicBezTo>
                  <a:cubicBezTo>
                    <a:pt x="14614" y="203"/>
                    <a:pt x="14797" y="112"/>
                    <a:pt x="14968" y="4"/>
                  </a:cubicBezTo>
                  <a:cubicBezTo>
                    <a:pt x="14967" y="2"/>
                    <a:pt x="14963" y="1"/>
                    <a:pt x="14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14"/>
            <p:cNvSpPr/>
            <p:nvPr/>
          </p:nvSpPr>
          <p:spPr>
            <a:xfrm>
              <a:off x="5597225" y="304500"/>
              <a:ext cx="6275" cy="257175"/>
            </a:xfrm>
            <a:custGeom>
              <a:avLst/>
              <a:gdLst/>
              <a:ahLst/>
              <a:cxnLst/>
              <a:rect l="l" t="t" r="r" b="b"/>
              <a:pathLst>
                <a:path w="251" h="10287" extrusionOk="0">
                  <a:moveTo>
                    <a:pt x="126" y="1"/>
                  </a:moveTo>
                  <a:cubicBezTo>
                    <a:pt x="59" y="1"/>
                    <a:pt x="1" y="2304"/>
                    <a:pt x="1" y="5143"/>
                  </a:cubicBezTo>
                  <a:cubicBezTo>
                    <a:pt x="1" y="7982"/>
                    <a:pt x="59" y="10286"/>
                    <a:pt x="126" y="10286"/>
                  </a:cubicBezTo>
                  <a:cubicBezTo>
                    <a:pt x="198" y="10286"/>
                    <a:pt x="251" y="7988"/>
                    <a:pt x="251" y="5143"/>
                  </a:cubicBezTo>
                  <a:cubicBezTo>
                    <a:pt x="251" y="2300"/>
                    <a:pt x="19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p14"/>
            <p:cNvSpPr/>
            <p:nvPr/>
          </p:nvSpPr>
          <p:spPr>
            <a:xfrm>
              <a:off x="5667100" y="305100"/>
              <a:ext cx="6275" cy="258250"/>
            </a:xfrm>
            <a:custGeom>
              <a:avLst/>
              <a:gdLst/>
              <a:ahLst/>
              <a:cxnLst/>
              <a:rect l="l" t="t" r="r" b="b"/>
              <a:pathLst>
                <a:path w="251" h="10330" extrusionOk="0">
                  <a:moveTo>
                    <a:pt x="126" y="0"/>
                  </a:moveTo>
                  <a:cubicBezTo>
                    <a:pt x="59" y="0"/>
                    <a:pt x="1" y="2310"/>
                    <a:pt x="1" y="5163"/>
                  </a:cubicBezTo>
                  <a:cubicBezTo>
                    <a:pt x="1" y="8015"/>
                    <a:pt x="59" y="10329"/>
                    <a:pt x="126" y="10329"/>
                  </a:cubicBezTo>
                  <a:cubicBezTo>
                    <a:pt x="198" y="10329"/>
                    <a:pt x="251" y="8015"/>
                    <a:pt x="251" y="5163"/>
                  </a:cubicBezTo>
                  <a:cubicBezTo>
                    <a:pt x="251" y="2310"/>
                    <a:pt x="193" y="0"/>
                    <a:pt x="1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14"/>
            <p:cNvSpPr/>
            <p:nvPr/>
          </p:nvSpPr>
          <p:spPr>
            <a:xfrm>
              <a:off x="5736975" y="303900"/>
              <a:ext cx="6275" cy="258400"/>
            </a:xfrm>
            <a:custGeom>
              <a:avLst/>
              <a:gdLst/>
              <a:ahLst/>
              <a:cxnLst/>
              <a:rect l="l" t="t" r="r" b="b"/>
              <a:pathLst>
                <a:path w="251" h="10336" extrusionOk="0">
                  <a:moveTo>
                    <a:pt x="126" y="1"/>
                  </a:moveTo>
                  <a:cubicBezTo>
                    <a:pt x="59" y="1"/>
                    <a:pt x="1" y="2315"/>
                    <a:pt x="1" y="5167"/>
                  </a:cubicBezTo>
                  <a:cubicBezTo>
                    <a:pt x="1" y="8020"/>
                    <a:pt x="59" y="10335"/>
                    <a:pt x="126" y="10335"/>
                  </a:cubicBezTo>
                  <a:cubicBezTo>
                    <a:pt x="198" y="10335"/>
                    <a:pt x="250" y="8020"/>
                    <a:pt x="250" y="5167"/>
                  </a:cubicBezTo>
                  <a:cubicBezTo>
                    <a:pt x="250" y="2315"/>
                    <a:pt x="193" y="1"/>
                    <a:pt x="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14"/>
            <p:cNvSpPr/>
            <p:nvPr/>
          </p:nvSpPr>
          <p:spPr>
            <a:xfrm>
              <a:off x="5794725" y="282975"/>
              <a:ext cx="6275" cy="279325"/>
            </a:xfrm>
            <a:custGeom>
              <a:avLst/>
              <a:gdLst/>
              <a:ahLst/>
              <a:cxnLst/>
              <a:rect l="l" t="t" r="r" b="b"/>
              <a:pathLst>
                <a:path w="251" h="11173" extrusionOk="0">
                  <a:moveTo>
                    <a:pt x="125" y="0"/>
                  </a:moveTo>
                  <a:cubicBezTo>
                    <a:pt x="53" y="0"/>
                    <a:pt x="0" y="2502"/>
                    <a:pt x="0" y="5586"/>
                  </a:cubicBezTo>
                  <a:cubicBezTo>
                    <a:pt x="0" y="8670"/>
                    <a:pt x="53" y="11172"/>
                    <a:pt x="125" y="11172"/>
                  </a:cubicBezTo>
                  <a:cubicBezTo>
                    <a:pt x="212" y="11172"/>
                    <a:pt x="250" y="8670"/>
                    <a:pt x="250" y="5586"/>
                  </a:cubicBezTo>
                  <a:cubicBezTo>
                    <a:pt x="250" y="2502"/>
                    <a:pt x="198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7" name="Google Shape;1327;p14"/>
            <p:cNvSpPr/>
            <p:nvPr/>
          </p:nvSpPr>
          <p:spPr>
            <a:xfrm>
              <a:off x="5531200" y="281175"/>
              <a:ext cx="6275" cy="279300"/>
            </a:xfrm>
            <a:custGeom>
              <a:avLst/>
              <a:gdLst/>
              <a:ahLst/>
              <a:cxnLst/>
              <a:rect l="l" t="t" r="r" b="b"/>
              <a:pathLst>
                <a:path w="251" h="11172" extrusionOk="0">
                  <a:moveTo>
                    <a:pt x="126" y="0"/>
                  </a:moveTo>
                  <a:cubicBezTo>
                    <a:pt x="59" y="0"/>
                    <a:pt x="1" y="2502"/>
                    <a:pt x="1" y="5586"/>
                  </a:cubicBezTo>
                  <a:cubicBezTo>
                    <a:pt x="1" y="8670"/>
                    <a:pt x="59" y="11172"/>
                    <a:pt x="126" y="11172"/>
                  </a:cubicBezTo>
                  <a:cubicBezTo>
                    <a:pt x="198" y="11172"/>
                    <a:pt x="251" y="8670"/>
                    <a:pt x="251" y="5586"/>
                  </a:cubicBezTo>
                  <a:cubicBezTo>
                    <a:pt x="251" y="2502"/>
                    <a:pt x="193" y="0"/>
                    <a:pt x="1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p14"/>
            <p:cNvSpPr/>
            <p:nvPr/>
          </p:nvSpPr>
          <p:spPr>
            <a:xfrm>
              <a:off x="4343150" y="671375"/>
              <a:ext cx="2593800" cy="2593825"/>
            </a:xfrm>
            <a:custGeom>
              <a:avLst/>
              <a:gdLst/>
              <a:ahLst/>
              <a:cxnLst/>
              <a:rect l="l" t="t" r="r" b="b"/>
              <a:pathLst>
                <a:path w="103752" h="103753" extrusionOk="0">
                  <a:moveTo>
                    <a:pt x="51876" y="1"/>
                  </a:moveTo>
                  <a:cubicBezTo>
                    <a:pt x="38118" y="1"/>
                    <a:pt x="24923" y="5467"/>
                    <a:pt x="15195" y="15195"/>
                  </a:cubicBezTo>
                  <a:cubicBezTo>
                    <a:pt x="5467" y="24923"/>
                    <a:pt x="0" y="38118"/>
                    <a:pt x="0" y="51877"/>
                  </a:cubicBezTo>
                  <a:cubicBezTo>
                    <a:pt x="0" y="65635"/>
                    <a:pt x="5467" y="78830"/>
                    <a:pt x="15195" y="88558"/>
                  </a:cubicBezTo>
                  <a:cubicBezTo>
                    <a:pt x="24923" y="98286"/>
                    <a:pt x="38118" y="103752"/>
                    <a:pt x="51876" y="103752"/>
                  </a:cubicBezTo>
                  <a:cubicBezTo>
                    <a:pt x="65634" y="103752"/>
                    <a:pt x="78829" y="98286"/>
                    <a:pt x="88558" y="88558"/>
                  </a:cubicBezTo>
                  <a:cubicBezTo>
                    <a:pt x="98286" y="78830"/>
                    <a:pt x="103752" y="65635"/>
                    <a:pt x="103752" y="51877"/>
                  </a:cubicBezTo>
                  <a:cubicBezTo>
                    <a:pt x="103752" y="38118"/>
                    <a:pt x="98286" y="24923"/>
                    <a:pt x="88558" y="15195"/>
                  </a:cubicBezTo>
                  <a:cubicBezTo>
                    <a:pt x="78829" y="5467"/>
                    <a:pt x="65634" y="1"/>
                    <a:pt x="518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14"/>
            <p:cNvSpPr/>
            <p:nvPr/>
          </p:nvSpPr>
          <p:spPr>
            <a:xfrm>
              <a:off x="4550850" y="868800"/>
              <a:ext cx="2178400" cy="2178400"/>
            </a:xfrm>
            <a:custGeom>
              <a:avLst/>
              <a:gdLst/>
              <a:ahLst/>
              <a:cxnLst/>
              <a:rect l="l" t="t" r="r" b="b"/>
              <a:pathLst>
                <a:path w="87136" h="87136" extrusionOk="0">
                  <a:moveTo>
                    <a:pt x="43568" y="1"/>
                  </a:moveTo>
                  <a:cubicBezTo>
                    <a:pt x="32013" y="1"/>
                    <a:pt x="20932" y="4591"/>
                    <a:pt x="12762" y="12762"/>
                  </a:cubicBezTo>
                  <a:cubicBezTo>
                    <a:pt x="4592" y="20932"/>
                    <a:pt x="1" y="32013"/>
                    <a:pt x="1" y="43569"/>
                  </a:cubicBezTo>
                  <a:cubicBezTo>
                    <a:pt x="1" y="55123"/>
                    <a:pt x="4592" y="66204"/>
                    <a:pt x="12762" y="74374"/>
                  </a:cubicBezTo>
                  <a:cubicBezTo>
                    <a:pt x="20932" y="82545"/>
                    <a:pt x="32013" y="87135"/>
                    <a:pt x="43568" y="87135"/>
                  </a:cubicBezTo>
                  <a:cubicBezTo>
                    <a:pt x="55123" y="87135"/>
                    <a:pt x="66204" y="82545"/>
                    <a:pt x="74374" y="74374"/>
                  </a:cubicBezTo>
                  <a:cubicBezTo>
                    <a:pt x="82545" y="66204"/>
                    <a:pt x="87136" y="55123"/>
                    <a:pt x="87136" y="43569"/>
                  </a:cubicBezTo>
                  <a:cubicBezTo>
                    <a:pt x="87136" y="32013"/>
                    <a:pt x="82545" y="20932"/>
                    <a:pt x="74374" y="12762"/>
                  </a:cubicBezTo>
                  <a:cubicBezTo>
                    <a:pt x="66204" y="4591"/>
                    <a:pt x="55123" y="1"/>
                    <a:pt x="435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14"/>
            <p:cNvSpPr/>
            <p:nvPr/>
          </p:nvSpPr>
          <p:spPr>
            <a:xfrm>
              <a:off x="4542975" y="867425"/>
              <a:ext cx="2187125" cy="2182825"/>
            </a:xfrm>
            <a:custGeom>
              <a:avLst/>
              <a:gdLst/>
              <a:ahLst/>
              <a:cxnLst/>
              <a:rect l="l" t="t" r="r" b="b"/>
              <a:pathLst>
                <a:path w="87485" h="87313" extrusionOk="0">
                  <a:moveTo>
                    <a:pt x="43883" y="0"/>
                  </a:moveTo>
                  <a:cubicBezTo>
                    <a:pt x="42821" y="0"/>
                    <a:pt x="41755" y="39"/>
                    <a:pt x="40689" y="117"/>
                  </a:cubicBezTo>
                  <a:cubicBezTo>
                    <a:pt x="38720" y="258"/>
                    <a:pt x="36763" y="529"/>
                    <a:pt x="34830" y="930"/>
                  </a:cubicBezTo>
                  <a:cubicBezTo>
                    <a:pt x="32849" y="1357"/>
                    <a:pt x="30898" y="1913"/>
                    <a:pt x="28989" y="2596"/>
                  </a:cubicBezTo>
                  <a:cubicBezTo>
                    <a:pt x="20860" y="5548"/>
                    <a:pt x="13788" y="10845"/>
                    <a:pt x="8668" y="17816"/>
                  </a:cubicBezTo>
                  <a:cubicBezTo>
                    <a:pt x="7332" y="19632"/>
                    <a:pt x="6140" y="21550"/>
                    <a:pt x="5104" y="23552"/>
                  </a:cubicBezTo>
                  <a:cubicBezTo>
                    <a:pt x="4565" y="24554"/>
                    <a:pt x="4060" y="25578"/>
                    <a:pt x="3637" y="26641"/>
                  </a:cubicBezTo>
                  <a:cubicBezTo>
                    <a:pt x="3212" y="27705"/>
                    <a:pt x="2780" y="28768"/>
                    <a:pt x="2429" y="29869"/>
                  </a:cubicBezTo>
                  <a:cubicBezTo>
                    <a:pt x="1692" y="32065"/>
                    <a:pt x="1136" y="34319"/>
                    <a:pt x="764" y="36605"/>
                  </a:cubicBezTo>
                  <a:cubicBezTo>
                    <a:pt x="0" y="41263"/>
                    <a:pt x="0" y="46014"/>
                    <a:pt x="764" y="50671"/>
                  </a:cubicBezTo>
                  <a:cubicBezTo>
                    <a:pt x="1134" y="52968"/>
                    <a:pt x="1691" y="55231"/>
                    <a:pt x="2429" y="57436"/>
                  </a:cubicBezTo>
                  <a:cubicBezTo>
                    <a:pt x="2774" y="58537"/>
                    <a:pt x="3159" y="59620"/>
                    <a:pt x="3631" y="60664"/>
                  </a:cubicBezTo>
                  <a:cubicBezTo>
                    <a:pt x="4102" y="61708"/>
                    <a:pt x="4565" y="62755"/>
                    <a:pt x="5102" y="63757"/>
                  </a:cubicBezTo>
                  <a:cubicBezTo>
                    <a:pt x="6136" y="65759"/>
                    <a:pt x="7325" y="67677"/>
                    <a:pt x="8662" y="69492"/>
                  </a:cubicBezTo>
                  <a:cubicBezTo>
                    <a:pt x="13784" y="76464"/>
                    <a:pt x="20858" y="81762"/>
                    <a:pt x="28989" y="84718"/>
                  </a:cubicBezTo>
                  <a:cubicBezTo>
                    <a:pt x="30898" y="85400"/>
                    <a:pt x="32852" y="85956"/>
                    <a:pt x="34834" y="86383"/>
                  </a:cubicBezTo>
                  <a:cubicBezTo>
                    <a:pt x="36765" y="86784"/>
                    <a:pt x="38721" y="87056"/>
                    <a:pt x="40689" y="87196"/>
                  </a:cubicBezTo>
                  <a:cubicBezTo>
                    <a:pt x="41757" y="87274"/>
                    <a:pt x="42823" y="87313"/>
                    <a:pt x="43887" y="87313"/>
                  </a:cubicBezTo>
                  <a:cubicBezTo>
                    <a:pt x="53410" y="87313"/>
                    <a:pt x="62707" y="84192"/>
                    <a:pt x="70328" y="78381"/>
                  </a:cubicBezTo>
                  <a:cubicBezTo>
                    <a:pt x="74771" y="74979"/>
                    <a:pt x="78526" y="70761"/>
                    <a:pt x="81393" y="65955"/>
                  </a:cubicBezTo>
                  <a:cubicBezTo>
                    <a:pt x="82565" y="63989"/>
                    <a:pt x="83575" y="61929"/>
                    <a:pt x="84414" y="59798"/>
                  </a:cubicBezTo>
                  <a:cubicBezTo>
                    <a:pt x="86116" y="55529"/>
                    <a:pt x="87118" y="51014"/>
                    <a:pt x="87382" y="46428"/>
                  </a:cubicBezTo>
                  <a:cubicBezTo>
                    <a:pt x="87449" y="45518"/>
                    <a:pt x="87449" y="44821"/>
                    <a:pt x="87449" y="44355"/>
                  </a:cubicBezTo>
                  <a:lnTo>
                    <a:pt x="87449" y="43647"/>
                  </a:lnTo>
                  <a:cubicBezTo>
                    <a:pt x="87449" y="43647"/>
                    <a:pt x="87440" y="43888"/>
                    <a:pt x="87416" y="44355"/>
                  </a:cubicBezTo>
                  <a:cubicBezTo>
                    <a:pt x="87393" y="44821"/>
                    <a:pt x="87407" y="45518"/>
                    <a:pt x="87324" y="46428"/>
                  </a:cubicBezTo>
                  <a:cubicBezTo>
                    <a:pt x="87029" y="51003"/>
                    <a:pt x="86007" y="55500"/>
                    <a:pt x="84298" y="59754"/>
                  </a:cubicBezTo>
                  <a:cubicBezTo>
                    <a:pt x="83455" y="61875"/>
                    <a:pt x="82442" y="63925"/>
                    <a:pt x="81268" y="65883"/>
                  </a:cubicBezTo>
                  <a:cubicBezTo>
                    <a:pt x="78397" y="70667"/>
                    <a:pt x="74641" y="74862"/>
                    <a:pt x="70203" y="78243"/>
                  </a:cubicBezTo>
                  <a:cubicBezTo>
                    <a:pt x="62627" y="84006"/>
                    <a:pt x="53393" y="87100"/>
                    <a:pt x="43933" y="87100"/>
                  </a:cubicBezTo>
                  <a:cubicBezTo>
                    <a:pt x="42853" y="87100"/>
                    <a:pt x="41771" y="87060"/>
                    <a:pt x="40688" y="86979"/>
                  </a:cubicBezTo>
                  <a:cubicBezTo>
                    <a:pt x="38731" y="86839"/>
                    <a:pt x="36784" y="86567"/>
                    <a:pt x="34863" y="86166"/>
                  </a:cubicBezTo>
                  <a:cubicBezTo>
                    <a:pt x="32891" y="85738"/>
                    <a:pt x="30951" y="85184"/>
                    <a:pt x="29051" y="84506"/>
                  </a:cubicBezTo>
                  <a:cubicBezTo>
                    <a:pt x="20967" y="81561"/>
                    <a:pt x="13935" y="76288"/>
                    <a:pt x="8845" y="69352"/>
                  </a:cubicBezTo>
                  <a:cubicBezTo>
                    <a:pt x="7513" y="67547"/>
                    <a:pt x="6328" y="65640"/>
                    <a:pt x="5300" y="63647"/>
                  </a:cubicBezTo>
                  <a:cubicBezTo>
                    <a:pt x="4780" y="62650"/>
                    <a:pt x="4274" y="61630"/>
                    <a:pt x="3856" y="60572"/>
                  </a:cubicBezTo>
                  <a:cubicBezTo>
                    <a:pt x="3438" y="59514"/>
                    <a:pt x="3006" y="58455"/>
                    <a:pt x="2659" y="57363"/>
                  </a:cubicBezTo>
                  <a:cubicBezTo>
                    <a:pt x="1925" y="55166"/>
                    <a:pt x="1372" y="52914"/>
                    <a:pt x="1003" y="50628"/>
                  </a:cubicBezTo>
                  <a:cubicBezTo>
                    <a:pt x="642" y="48313"/>
                    <a:pt x="453" y="45976"/>
                    <a:pt x="436" y="43633"/>
                  </a:cubicBezTo>
                  <a:cubicBezTo>
                    <a:pt x="451" y="41292"/>
                    <a:pt x="643" y="38955"/>
                    <a:pt x="1009" y="36643"/>
                  </a:cubicBezTo>
                  <a:cubicBezTo>
                    <a:pt x="1372" y="34356"/>
                    <a:pt x="1925" y="32102"/>
                    <a:pt x="2664" y="29908"/>
                  </a:cubicBezTo>
                  <a:cubicBezTo>
                    <a:pt x="3004" y="28816"/>
                    <a:pt x="3404" y="27743"/>
                    <a:pt x="3861" y="26694"/>
                  </a:cubicBezTo>
                  <a:cubicBezTo>
                    <a:pt x="4314" y="25655"/>
                    <a:pt x="4770" y="24621"/>
                    <a:pt x="5305" y="23624"/>
                  </a:cubicBezTo>
                  <a:cubicBezTo>
                    <a:pt x="6333" y="21633"/>
                    <a:pt x="7516" y="19724"/>
                    <a:pt x="8845" y="17919"/>
                  </a:cubicBezTo>
                  <a:cubicBezTo>
                    <a:pt x="13938" y="10984"/>
                    <a:pt x="20969" y="5714"/>
                    <a:pt x="29051" y="2769"/>
                  </a:cubicBezTo>
                  <a:cubicBezTo>
                    <a:pt x="30951" y="2092"/>
                    <a:pt x="32892" y="1537"/>
                    <a:pt x="34863" y="1110"/>
                  </a:cubicBezTo>
                  <a:cubicBezTo>
                    <a:pt x="37837" y="491"/>
                    <a:pt x="40860" y="181"/>
                    <a:pt x="43883" y="181"/>
                  </a:cubicBezTo>
                  <a:cubicBezTo>
                    <a:pt x="46565" y="181"/>
                    <a:pt x="49248" y="425"/>
                    <a:pt x="51898" y="913"/>
                  </a:cubicBezTo>
                  <a:cubicBezTo>
                    <a:pt x="58550" y="2155"/>
                    <a:pt x="64819" y="4936"/>
                    <a:pt x="70204" y="9033"/>
                  </a:cubicBezTo>
                  <a:cubicBezTo>
                    <a:pt x="74641" y="12416"/>
                    <a:pt x="78395" y="16609"/>
                    <a:pt x="81269" y="21392"/>
                  </a:cubicBezTo>
                  <a:cubicBezTo>
                    <a:pt x="82443" y="23350"/>
                    <a:pt x="83457" y="25400"/>
                    <a:pt x="84299" y="27522"/>
                  </a:cubicBezTo>
                  <a:cubicBezTo>
                    <a:pt x="85017" y="29301"/>
                    <a:pt x="85613" y="31127"/>
                    <a:pt x="86085" y="32987"/>
                  </a:cubicBezTo>
                  <a:cubicBezTo>
                    <a:pt x="86739" y="35564"/>
                    <a:pt x="87155" y="38194"/>
                    <a:pt x="87326" y="40847"/>
                  </a:cubicBezTo>
                  <a:cubicBezTo>
                    <a:pt x="87418" y="41757"/>
                    <a:pt x="87385" y="42455"/>
                    <a:pt x="87418" y="42922"/>
                  </a:cubicBezTo>
                  <a:cubicBezTo>
                    <a:pt x="87451" y="43388"/>
                    <a:pt x="87451" y="43624"/>
                    <a:pt x="87451" y="43624"/>
                  </a:cubicBezTo>
                  <a:cubicBezTo>
                    <a:pt x="87451" y="43624"/>
                    <a:pt x="87485" y="43430"/>
                    <a:pt x="87465" y="42964"/>
                  </a:cubicBezTo>
                  <a:cubicBezTo>
                    <a:pt x="87447" y="42497"/>
                    <a:pt x="87470" y="41799"/>
                    <a:pt x="87398" y="40891"/>
                  </a:cubicBezTo>
                  <a:cubicBezTo>
                    <a:pt x="87243" y="38230"/>
                    <a:pt x="86842" y="35591"/>
                    <a:pt x="86200" y="33005"/>
                  </a:cubicBezTo>
                  <a:cubicBezTo>
                    <a:pt x="83777" y="23418"/>
                    <a:pt x="78182" y="14933"/>
                    <a:pt x="70324" y="8931"/>
                  </a:cubicBezTo>
                  <a:cubicBezTo>
                    <a:pt x="62703" y="3120"/>
                    <a:pt x="53408" y="0"/>
                    <a:pt x="43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4"/>
            <p:cNvSpPr/>
            <p:nvPr/>
          </p:nvSpPr>
          <p:spPr>
            <a:xfrm>
              <a:off x="6506500" y="1905575"/>
              <a:ext cx="125425" cy="13575"/>
            </a:xfrm>
            <a:custGeom>
              <a:avLst/>
              <a:gdLst/>
              <a:ahLst/>
              <a:cxnLst/>
              <a:rect l="l" t="t" r="r" b="b"/>
              <a:pathLst>
                <a:path w="5017" h="543" extrusionOk="0">
                  <a:moveTo>
                    <a:pt x="3709" y="1"/>
                  </a:moveTo>
                  <a:cubicBezTo>
                    <a:pt x="3348" y="1"/>
                    <a:pt x="2933" y="13"/>
                    <a:pt x="2492" y="38"/>
                  </a:cubicBezTo>
                  <a:cubicBezTo>
                    <a:pt x="1111" y="115"/>
                    <a:pt x="0" y="280"/>
                    <a:pt x="4" y="399"/>
                  </a:cubicBezTo>
                  <a:cubicBezTo>
                    <a:pt x="8" y="488"/>
                    <a:pt x="617" y="542"/>
                    <a:pt x="1487" y="542"/>
                  </a:cubicBezTo>
                  <a:cubicBezTo>
                    <a:pt x="1801" y="542"/>
                    <a:pt x="2149" y="535"/>
                    <a:pt x="2515" y="520"/>
                  </a:cubicBezTo>
                  <a:cubicBezTo>
                    <a:pt x="3886" y="462"/>
                    <a:pt x="5017" y="297"/>
                    <a:pt x="5008" y="153"/>
                  </a:cubicBezTo>
                  <a:cubicBezTo>
                    <a:pt x="5001" y="55"/>
                    <a:pt x="4478" y="1"/>
                    <a:pt x="3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4"/>
            <p:cNvSpPr/>
            <p:nvPr/>
          </p:nvSpPr>
          <p:spPr>
            <a:xfrm>
              <a:off x="6486025" y="2148550"/>
              <a:ext cx="122575" cy="30050"/>
            </a:xfrm>
            <a:custGeom>
              <a:avLst/>
              <a:gdLst/>
              <a:ahLst/>
              <a:cxnLst/>
              <a:rect l="l" t="t" r="r" b="b"/>
              <a:pathLst>
                <a:path w="4903" h="1202" extrusionOk="0">
                  <a:moveTo>
                    <a:pt x="186" y="0"/>
                  </a:moveTo>
                  <a:cubicBezTo>
                    <a:pt x="67" y="0"/>
                    <a:pt x="0" y="14"/>
                    <a:pt x="0" y="43"/>
                  </a:cubicBezTo>
                  <a:cubicBezTo>
                    <a:pt x="0" y="163"/>
                    <a:pt x="1059" y="514"/>
                    <a:pt x="2406" y="832"/>
                  </a:cubicBezTo>
                  <a:cubicBezTo>
                    <a:pt x="3396" y="1063"/>
                    <a:pt x="4289" y="1202"/>
                    <a:pt x="4686" y="1202"/>
                  </a:cubicBezTo>
                  <a:cubicBezTo>
                    <a:pt x="4825" y="1202"/>
                    <a:pt x="4903" y="1185"/>
                    <a:pt x="4903" y="1149"/>
                  </a:cubicBezTo>
                  <a:cubicBezTo>
                    <a:pt x="4903" y="1009"/>
                    <a:pt x="3850" y="653"/>
                    <a:pt x="2498" y="360"/>
                  </a:cubicBezTo>
                  <a:cubicBezTo>
                    <a:pt x="1471" y="137"/>
                    <a:pt x="563" y="0"/>
                    <a:pt x="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4"/>
            <p:cNvSpPr/>
            <p:nvPr/>
          </p:nvSpPr>
          <p:spPr>
            <a:xfrm>
              <a:off x="6402575" y="2369050"/>
              <a:ext cx="113450" cy="60150"/>
            </a:xfrm>
            <a:custGeom>
              <a:avLst/>
              <a:gdLst/>
              <a:ahLst/>
              <a:cxnLst/>
              <a:rect l="l" t="t" r="r" b="b"/>
              <a:pathLst>
                <a:path w="4538" h="2406" extrusionOk="0">
                  <a:moveTo>
                    <a:pt x="105" y="1"/>
                  </a:moveTo>
                  <a:cubicBezTo>
                    <a:pt x="80" y="1"/>
                    <a:pt x="64" y="6"/>
                    <a:pt x="58" y="16"/>
                  </a:cubicBezTo>
                  <a:cubicBezTo>
                    <a:pt x="0" y="122"/>
                    <a:pt x="934" y="753"/>
                    <a:pt x="2150" y="1417"/>
                  </a:cubicBezTo>
                  <a:cubicBezTo>
                    <a:pt x="3219" y="2006"/>
                    <a:pt x="4153" y="2405"/>
                    <a:pt x="4405" y="2405"/>
                  </a:cubicBezTo>
                  <a:cubicBezTo>
                    <a:pt x="4439" y="2405"/>
                    <a:pt x="4461" y="2398"/>
                    <a:pt x="4469" y="2383"/>
                  </a:cubicBezTo>
                  <a:cubicBezTo>
                    <a:pt x="4537" y="2258"/>
                    <a:pt x="3599" y="1608"/>
                    <a:pt x="2376" y="979"/>
                  </a:cubicBezTo>
                  <a:cubicBezTo>
                    <a:pt x="1278" y="412"/>
                    <a:pt x="327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4"/>
            <p:cNvSpPr/>
            <p:nvPr/>
          </p:nvSpPr>
          <p:spPr>
            <a:xfrm>
              <a:off x="6263425" y="2558625"/>
              <a:ext cx="94900" cy="87800"/>
            </a:xfrm>
            <a:custGeom>
              <a:avLst/>
              <a:gdLst/>
              <a:ahLst/>
              <a:cxnLst/>
              <a:rect l="l" t="t" r="r" b="b"/>
              <a:pathLst>
                <a:path w="3796" h="3512" extrusionOk="0">
                  <a:moveTo>
                    <a:pt x="114" y="0"/>
                  </a:moveTo>
                  <a:cubicBezTo>
                    <a:pt x="102" y="0"/>
                    <a:pt x="93" y="4"/>
                    <a:pt x="87" y="11"/>
                  </a:cubicBezTo>
                  <a:cubicBezTo>
                    <a:pt x="0" y="116"/>
                    <a:pt x="737" y="973"/>
                    <a:pt x="1726" y="1934"/>
                  </a:cubicBezTo>
                  <a:cubicBezTo>
                    <a:pt x="2641" y="2831"/>
                    <a:pt x="3471" y="3512"/>
                    <a:pt x="3665" y="3512"/>
                  </a:cubicBezTo>
                  <a:cubicBezTo>
                    <a:pt x="3680" y="3512"/>
                    <a:pt x="3691" y="3507"/>
                    <a:pt x="3698" y="3499"/>
                  </a:cubicBezTo>
                  <a:cubicBezTo>
                    <a:pt x="3796" y="3378"/>
                    <a:pt x="3069" y="2526"/>
                    <a:pt x="2059" y="1574"/>
                  </a:cubicBezTo>
                  <a:cubicBezTo>
                    <a:pt x="1115" y="684"/>
                    <a:pt x="289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4"/>
            <p:cNvSpPr/>
            <p:nvPr/>
          </p:nvSpPr>
          <p:spPr>
            <a:xfrm>
              <a:off x="6078775" y="2705050"/>
              <a:ext cx="69550" cy="108100"/>
            </a:xfrm>
            <a:custGeom>
              <a:avLst/>
              <a:gdLst/>
              <a:ahLst/>
              <a:cxnLst/>
              <a:rect l="l" t="t" r="r" b="b"/>
              <a:pathLst>
                <a:path w="2782" h="4324" extrusionOk="0">
                  <a:moveTo>
                    <a:pt x="119" y="1"/>
                  </a:moveTo>
                  <a:cubicBezTo>
                    <a:pt x="115" y="1"/>
                    <a:pt x="111" y="2"/>
                    <a:pt x="107" y="4"/>
                  </a:cubicBezTo>
                  <a:cubicBezTo>
                    <a:pt x="1" y="66"/>
                    <a:pt x="482" y="1086"/>
                    <a:pt x="1175" y="2284"/>
                  </a:cubicBezTo>
                  <a:cubicBezTo>
                    <a:pt x="1845" y="3425"/>
                    <a:pt x="2488" y="4323"/>
                    <a:pt x="2645" y="4323"/>
                  </a:cubicBezTo>
                  <a:cubicBezTo>
                    <a:pt x="2651" y="4323"/>
                    <a:pt x="2657" y="4322"/>
                    <a:pt x="2662" y="4319"/>
                  </a:cubicBezTo>
                  <a:cubicBezTo>
                    <a:pt x="2781" y="4242"/>
                    <a:pt x="2300" y="3222"/>
                    <a:pt x="1589" y="2039"/>
                  </a:cubicBezTo>
                  <a:cubicBezTo>
                    <a:pt x="900" y="893"/>
                    <a:pt x="256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4"/>
            <p:cNvSpPr/>
            <p:nvPr/>
          </p:nvSpPr>
          <p:spPr>
            <a:xfrm>
              <a:off x="5862075" y="2796150"/>
              <a:ext cx="38875" cy="121050"/>
            </a:xfrm>
            <a:custGeom>
              <a:avLst/>
              <a:gdLst/>
              <a:ahLst/>
              <a:cxnLst/>
              <a:rect l="l" t="t" r="r" b="b"/>
              <a:pathLst>
                <a:path w="1555" h="4842" extrusionOk="0">
                  <a:moveTo>
                    <a:pt x="125" y="1"/>
                  </a:moveTo>
                  <a:cubicBezTo>
                    <a:pt x="123" y="1"/>
                    <a:pt x="121" y="1"/>
                    <a:pt x="120" y="2"/>
                  </a:cubicBezTo>
                  <a:cubicBezTo>
                    <a:pt x="0" y="30"/>
                    <a:pt x="188" y="1141"/>
                    <a:pt x="534" y="2484"/>
                  </a:cubicBezTo>
                  <a:cubicBezTo>
                    <a:pt x="875" y="3796"/>
                    <a:pt x="1261" y="4842"/>
                    <a:pt x="1407" y="4842"/>
                  </a:cubicBezTo>
                  <a:cubicBezTo>
                    <a:pt x="1410" y="4842"/>
                    <a:pt x="1412" y="4841"/>
                    <a:pt x="1415" y="4841"/>
                  </a:cubicBezTo>
                  <a:cubicBezTo>
                    <a:pt x="1554" y="4803"/>
                    <a:pt x="1371" y="3692"/>
                    <a:pt x="1001" y="2359"/>
                  </a:cubicBezTo>
                  <a:cubicBezTo>
                    <a:pt x="635" y="1044"/>
                    <a:pt x="251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4"/>
            <p:cNvSpPr/>
            <p:nvPr/>
          </p:nvSpPr>
          <p:spPr>
            <a:xfrm>
              <a:off x="5624775" y="2825400"/>
              <a:ext cx="12675" cy="125325"/>
            </a:xfrm>
            <a:custGeom>
              <a:avLst/>
              <a:gdLst/>
              <a:ahLst/>
              <a:cxnLst/>
              <a:rect l="l" t="t" r="r" b="b"/>
              <a:pathLst>
                <a:path w="507" h="5013" extrusionOk="0">
                  <a:moveTo>
                    <a:pt x="285" y="0"/>
                  </a:moveTo>
                  <a:cubicBezTo>
                    <a:pt x="165" y="0"/>
                    <a:pt x="26" y="1122"/>
                    <a:pt x="26" y="2507"/>
                  </a:cubicBezTo>
                  <a:cubicBezTo>
                    <a:pt x="1" y="3898"/>
                    <a:pt x="107" y="5013"/>
                    <a:pt x="246" y="5013"/>
                  </a:cubicBezTo>
                  <a:cubicBezTo>
                    <a:pt x="386" y="5013"/>
                    <a:pt x="507" y="3888"/>
                    <a:pt x="507" y="2507"/>
                  </a:cubicBezTo>
                  <a:cubicBezTo>
                    <a:pt x="507" y="1126"/>
                    <a:pt x="405" y="0"/>
                    <a:pt x="2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4"/>
            <p:cNvSpPr/>
            <p:nvPr/>
          </p:nvSpPr>
          <p:spPr>
            <a:xfrm>
              <a:off x="5361350" y="2791950"/>
              <a:ext cx="41775" cy="120375"/>
            </a:xfrm>
            <a:custGeom>
              <a:avLst/>
              <a:gdLst/>
              <a:ahLst/>
              <a:cxnLst/>
              <a:rect l="l" t="t" r="r" b="b"/>
              <a:pathLst>
                <a:path w="1671" h="4815" extrusionOk="0">
                  <a:moveTo>
                    <a:pt x="1545" y="0"/>
                  </a:moveTo>
                  <a:cubicBezTo>
                    <a:pt x="1417" y="0"/>
                    <a:pt x="1011" y="1032"/>
                    <a:pt x="623" y="2339"/>
                  </a:cubicBezTo>
                  <a:cubicBezTo>
                    <a:pt x="203" y="3666"/>
                    <a:pt x="1" y="4744"/>
                    <a:pt x="142" y="4812"/>
                  </a:cubicBezTo>
                  <a:cubicBezTo>
                    <a:pt x="146" y="4814"/>
                    <a:pt x="150" y="4814"/>
                    <a:pt x="155" y="4814"/>
                  </a:cubicBezTo>
                  <a:cubicBezTo>
                    <a:pt x="305" y="4814"/>
                    <a:pt x="692" y="3766"/>
                    <a:pt x="1070" y="2474"/>
                  </a:cubicBezTo>
                  <a:cubicBezTo>
                    <a:pt x="1459" y="1141"/>
                    <a:pt x="1670" y="34"/>
                    <a:pt x="1551" y="1"/>
                  </a:cubicBezTo>
                  <a:cubicBezTo>
                    <a:pt x="1549" y="1"/>
                    <a:pt x="1547" y="0"/>
                    <a:pt x="15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4"/>
            <p:cNvSpPr/>
            <p:nvPr/>
          </p:nvSpPr>
          <p:spPr>
            <a:xfrm>
              <a:off x="5116025" y="2696625"/>
              <a:ext cx="71475" cy="106875"/>
            </a:xfrm>
            <a:custGeom>
              <a:avLst/>
              <a:gdLst/>
              <a:ahLst/>
              <a:cxnLst/>
              <a:rect l="l" t="t" r="r" b="b"/>
              <a:pathLst>
                <a:path w="2859" h="4275" extrusionOk="0">
                  <a:moveTo>
                    <a:pt x="2740" y="0"/>
                  </a:moveTo>
                  <a:cubicBezTo>
                    <a:pt x="2602" y="0"/>
                    <a:pt x="1944" y="879"/>
                    <a:pt x="1232" y="2009"/>
                  </a:cubicBezTo>
                  <a:cubicBezTo>
                    <a:pt x="496" y="3183"/>
                    <a:pt x="0" y="4199"/>
                    <a:pt x="121" y="4270"/>
                  </a:cubicBezTo>
                  <a:cubicBezTo>
                    <a:pt x="126" y="4273"/>
                    <a:pt x="131" y="4275"/>
                    <a:pt x="137" y="4275"/>
                  </a:cubicBezTo>
                  <a:cubicBezTo>
                    <a:pt x="293" y="4275"/>
                    <a:pt x="952" y="3404"/>
                    <a:pt x="1641" y="2264"/>
                  </a:cubicBezTo>
                  <a:cubicBezTo>
                    <a:pt x="2357" y="1081"/>
                    <a:pt x="2858" y="66"/>
                    <a:pt x="2752" y="3"/>
                  </a:cubicBezTo>
                  <a:cubicBezTo>
                    <a:pt x="2748" y="1"/>
                    <a:pt x="2744" y="0"/>
                    <a:pt x="2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4"/>
            <p:cNvSpPr/>
            <p:nvPr/>
          </p:nvSpPr>
          <p:spPr>
            <a:xfrm>
              <a:off x="4908900" y="2547375"/>
              <a:ext cx="96350" cy="85625"/>
            </a:xfrm>
            <a:custGeom>
              <a:avLst/>
              <a:gdLst/>
              <a:ahLst/>
              <a:cxnLst/>
              <a:rect l="l" t="t" r="r" b="b"/>
              <a:pathLst>
                <a:path w="3854" h="3425" extrusionOk="0">
                  <a:moveTo>
                    <a:pt x="3754" y="0"/>
                  </a:moveTo>
                  <a:cubicBezTo>
                    <a:pt x="3590" y="0"/>
                    <a:pt x="2739" y="657"/>
                    <a:pt x="1776" y="1534"/>
                  </a:cubicBezTo>
                  <a:cubicBezTo>
                    <a:pt x="758" y="2467"/>
                    <a:pt x="0" y="3314"/>
                    <a:pt x="102" y="3415"/>
                  </a:cubicBezTo>
                  <a:cubicBezTo>
                    <a:pt x="108" y="3421"/>
                    <a:pt x="118" y="3425"/>
                    <a:pt x="131" y="3425"/>
                  </a:cubicBezTo>
                  <a:cubicBezTo>
                    <a:pt x="320" y="3425"/>
                    <a:pt x="1159" y="2771"/>
                    <a:pt x="2103" y="1885"/>
                  </a:cubicBezTo>
                  <a:cubicBezTo>
                    <a:pt x="3113" y="937"/>
                    <a:pt x="3854" y="99"/>
                    <a:pt x="3777" y="9"/>
                  </a:cubicBezTo>
                  <a:cubicBezTo>
                    <a:pt x="3773" y="3"/>
                    <a:pt x="3765" y="0"/>
                    <a:pt x="3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4"/>
            <p:cNvSpPr/>
            <p:nvPr/>
          </p:nvSpPr>
          <p:spPr>
            <a:xfrm>
              <a:off x="4755325" y="2354850"/>
              <a:ext cx="114425" cy="58400"/>
            </a:xfrm>
            <a:custGeom>
              <a:avLst/>
              <a:gdLst/>
              <a:ahLst/>
              <a:cxnLst/>
              <a:rect l="l" t="t" r="r" b="b"/>
              <a:pathLst>
                <a:path w="4577" h="2336" extrusionOk="0">
                  <a:moveTo>
                    <a:pt x="4475" y="0"/>
                  </a:moveTo>
                  <a:cubicBezTo>
                    <a:pt x="4250" y="0"/>
                    <a:pt x="3293" y="394"/>
                    <a:pt x="2185" y="950"/>
                  </a:cubicBezTo>
                  <a:cubicBezTo>
                    <a:pt x="953" y="1576"/>
                    <a:pt x="0" y="2182"/>
                    <a:pt x="69" y="2312"/>
                  </a:cubicBezTo>
                  <a:cubicBezTo>
                    <a:pt x="77" y="2328"/>
                    <a:pt x="100" y="2336"/>
                    <a:pt x="136" y="2336"/>
                  </a:cubicBezTo>
                  <a:cubicBezTo>
                    <a:pt x="395" y="2336"/>
                    <a:pt x="1330" y="1944"/>
                    <a:pt x="2406" y="1379"/>
                  </a:cubicBezTo>
                  <a:cubicBezTo>
                    <a:pt x="3633" y="733"/>
                    <a:pt x="4576" y="123"/>
                    <a:pt x="4523" y="17"/>
                  </a:cubicBezTo>
                  <a:cubicBezTo>
                    <a:pt x="4517" y="6"/>
                    <a:pt x="4501" y="0"/>
                    <a:pt x="4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4"/>
            <p:cNvSpPr/>
            <p:nvPr/>
          </p:nvSpPr>
          <p:spPr>
            <a:xfrm>
              <a:off x="4666575" y="2132800"/>
              <a:ext cx="124125" cy="27875"/>
            </a:xfrm>
            <a:custGeom>
              <a:avLst/>
              <a:gdLst/>
              <a:ahLst/>
              <a:cxnLst/>
              <a:rect l="l" t="t" r="r" b="b"/>
              <a:pathLst>
                <a:path w="4965" h="1115" extrusionOk="0">
                  <a:moveTo>
                    <a:pt x="4710" y="0"/>
                  </a:moveTo>
                  <a:cubicBezTo>
                    <a:pt x="4310" y="0"/>
                    <a:pt x="3437" y="118"/>
                    <a:pt x="2434" y="317"/>
                  </a:cubicBezTo>
                  <a:cubicBezTo>
                    <a:pt x="1088" y="586"/>
                    <a:pt x="1" y="917"/>
                    <a:pt x="30" y="1057"/>
                  </a:cubicBezTo>
                  <a:cubicBezTo>
                    <a:pt x="38" y="1096"/>
                    <a:pt x="134" y="1115"/>
                    <a:pt x="298" y="1115"/>
                  </a:cubicBezTo>
                  <a:cubicBezTo>
                    <a:pt x="713" y="1115"/>
                    <a:pt x="1566" y="995"/>
                    <a:pt x="2535" y="787"/>
                  </a:cubicBezTo>
                  <a:cubicBezTo>
                    <a:pt x="3888" y="499"/>
                    <a:pt x="4965" y="167"/>
                    <a:pt x="4941" y="47"/>
                  </a:cubicBezTo>
                  <a:cubicBezTo>
                    <a:pt x="4935" y="15"/>
                    <a:pt x="4852" y="0"/>
                    <a:pt x="47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4"/>
            <p:cNvSpPr/>
            <p:nvPr/>
          </p:nvSpPr>
          <p:spPr>
            <a:xfrm>
              <a:off x="4648975" y="1888050"/>
              <a:ext cx="125500" cy="14800"/>
            </a:xfrm>
            <a:custGeom>
              <a:avLst/>
              <a:gdLst/>
              <a:ahLst/>
              <a:cxnLst/>
              <a:rect l="l" t="t" r="r" b="b"/>
              <a:pathLst>
                <a:path w="5020" h="592" extrusionOk="0">
                  <a:moveTo>
                    <a:pt x="1085" y="1"/>
                  </a:moveTo>
                  <a:cubicBezTo>
                    <a:pt x="441" y="1"/>
                    <a:pt x="17" y="55"/>
                    <a:pt x="11" y="143"/>
                  </a:cubicBezTo>
                  <a:cubicBezTo>
                    <a:pt x="0" y="288"/>
                    <a:pt x="1118" y="465"/>
                    <a:pt x="2498" y="547"/>
                  </a:cubicBezTo>
                  <a:cubicBezTo>
                    <a:pt x="3012" y="577"/>
                    <a:pt x="3491" y="592"/>
                    <a:pt x="3890" y="592"/>
                  </a:cubicBezTo>
                  <a:cubicBezTo>
                    <a:pt x="4564" y="592"/>
                    <a:pt x="5011" y="550"/>
                    <a:pt x="5014" y="474"/>
                  </a:cubicBezTo>
                  <a:cubicBezTo>
                    <a:pt x="5019" y="355"/>
                    <a:pt x="3907" y="172"/>
                    <a:pt x="2527" y="71"/>
                  </a:cubicBezTo>
                  <a:cubicBezTo>
                    <a:pt x="1991" y="22"/>
                    <a:pt x="1494" y="1"/>
                    <a:pt x="1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4"/>
            <p:cNvSpPr/>
            <p:nvPr/>
          </p:nvSpPr>
          <p:spPr>
            <a:xfrm>
              <a:off x="4702275" y="1626875"/>
              <a:ext cx="120300" cy="43175"/>
            </a:xfrm>
            <a:custGeom>
              <a:avLst/>
              <a:gdLst/>
              <a:ahLst/>
              <a:cxnLst/>
              <a:rect l="l" t="t" r="r" b="b"/>
              <a:pathLst>
                <a:path w="4812" h="1727" extrusionOk="0">
                  <a:moveTo>
                    <a:pt x="159" y="0"/>
                  </a:moveTo>
                  <a:cubicBezTo>
                    <a:pt x="91" y="0"/>
                    <a:pt x="51" y="11"/>
                    <a:pt x="44" y="35"/>
                  </a:cubicBezTo>
                  <a:cubicBezTo>
                    <a:pt x="0" y="169"/>
                    <a:pt x="1021" y="641"/>
                    <a:pt x="2330" y="1093"/>
                  </a:cubicBezTo>
                  <a:cubicBezTo>
                    <a:pt x="3448" y="1480"/>
                    <a:pt x="4412" y="1726"/>
                    <a:pt x="4693" y="1726"/>
                  </a:cubicBezTo>
                  <a:cubicBezTo>
                    <a:pt x="4740" y="1726"/>
                    <a:pt x="4768" y="1719"/>
                    <a:pt x="4774" y="1705"/>
                  </a:cubicBezTo>
                  <a:cubicBezTo>
                    <a:pt x="4812" y="1603"/>
                    <a:pt x="3792" y="1122"/>
                    <a:pt x="2488" y="641"/>
                  </a:cubicBezTo>
                  <a:cubicBezTo>
                    <a:pt x="1416" y="252"/>
                    <a:pt x="478" y="0"/>
                    <a:pt x="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4"/>
            <p:cNvSpPr/>
            <p:nvPr/>
          </p:nvSpPr>
          <p:spPr>
            <a:xfrm>
              <a:off x="4824725" y="1388325"/>
              <a:ext cx="106125" cy="72675"/>
            </a:xfrm>
            <a:custGeom>
              <a:avLst/>
              <a:gdLst/>
              <a:ahLst/>
              <a:cxnLst/>
              <a:rect l="l" t="t" r="r" b="b"/>
              <a:pathLst>
                <a:path w="4245" h="2907" extrusionOk="0">
                  <a:moveTo>
                    <a:pt x="115" y="1"/>
                  </a:moveTo>
                  <a:cubicBezTo>
                    <a:pt x="94" y="1"/>
                    <a:pt x="80" y="6"/>
                    <a:pt x="73" y="17"/>
                  </a:cubicBezTo>
                  <a:cubicBezTo>
                    <a:pt x="1" y="138"/>
                    <a:pt x="857" y="869"/>
                    <a:pt x="1998" y="1654"/>
                  </a:cubicBezTo>
                  <a:cubicBezTo>
                    <a:pt x="3048" y="2376"/>
                    <a:pt x="3972" y="2907"/>
                    <a:pt x="4156" y="2907"/>
                  </a:cubicBezTo>
                  <a:cubicBezTo>
                    <a:pt x="4172" y="2907"/>
                    <a:pt x="4182" y="2903"/>
                    <a:pt x="4186" y="2895"/>
                  </a:cubicBezTo>
                  <a:cubicBezTo>
                    <a:pt x="4244" y="2794"/>
                    <a:pt x="3387" y="2063"/>
                    <a:pt x="2262" y="1259"/>
                  </a:cubicBezTo>
                  <a:cubicBezTo>
                    <a:pt x="1234" y="529"/>
                    <a:pt x="326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4"/>
            <p:cNvSpPr/>
            <p:nvPr/>
          </p:nvSpPr>
          <p:spPr>
            <a:xfrm>
              <a:off x="5006075" y="1191300"/>
              <a:ext cx="84825" cy="97075"/>
            </a:xfrm>
            <a:custGeom>
              <a:avLst/>
              <a:gdLst/>
              <a:ahLst/>
              <a:cxnLst/>
              <a:rect l="l" t="t" r="r" b="b"/>
              <a:pathLst>
                <a:path w="3393" h="3883" extrusionOk="0">
                  <a:moveTo>
                    <a:pt x="135" y="1"/>
                  </a:moveTo>
                  <a:cubicBezTo>
                    <a:pt x="126" y="1"/>
                    <a:pt x="118" y="3"/>
                    <a:pt x="113" y="8"/>
                  </a:cubicBezTo>
                  <a:cubicBezTo>
                    <a:pt x="1" y="100"/>
                    <a:pt x="637" y="1028"/>
                    <a:pt x="1522" y="2091"/>
                  </a:cubicBezTo>
                  <a:cubicBezTo>
                    <a:pt x="2365" y="3105"/>
                    <a:pt x="3134" y="3882"/>
                    <a:pt x="3284" y="3882"/>
                  </a:cubicBezTo>
                  <a:cubicBezTo>
                    <a:pt x="3292" y="3882"/>
                    <a:pt x="3297" y="3880"/>
                    <a:pt x="3302" y="3877"/>
                  </a:cubicBezTo>
                  <a:cubicBezTo>
                    <a:pt x="3393" y="3795"/>
                    <a:pt x="2763" y="2862"/>
                    <a:pt x="1893" y="1789"/>
                  </a:cubicBezTo>
                  <a:cubicBezTo>
                    <a:pt x="1066" y="772"/>
                    <a:pt x="306" y="1"/>
                    <a:pt x="1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4"/>
            <p:cNvSpPr/>
            <p:nvPr/>
          </p:nvSpPr>
          <p:spPr>
            <a:xfrm>
              <a:off x="5234500" y="1049950"/>
              <a:ext cx="56925" cy="115200"/>
            </a:xfrm>
            <a:custGeom>
              <a:avLst/>
              <a:gdLst/>
              <a:ahLst/>
              <a:cxnLst/>
              <a:rect l="l" t="t" r="r" b="b"/>
              <a:pathLst>
                <a:path w="2277" h="4608" extrusionOk="0">
                  <a:moveTo>
                    <a:pt x="145" y="1"/>
                  </a:moveTo>
                  <a:cubicBezTo>
                    <a:pt x="139" y="1"/>
                    <a:pt x="134" y="2"/>
                    <a:pt x="129" y="5"/>
                  </a:cubicBezTo>
                  <a:cubicBezTo>
                    <a:pt x="0" y="82"/>
                    <a:pt x="361" y="1150"/>
                    <a:pt x="929" y="2411"/>
                  </a:cubicBezTo>
                  <a:cubicBezTo>
                    <a:pt x="1478" y="3631"/>
                    <a:pt x="2010" y="4608"/>
                    <a:pt x="2148" y="4608"/>
                  </a:cubicBezTo>
                  <a:cubicBezTo>
                    <a:pt x="2153" y="4608"/>
                    <a:pt x="2157" y="4607"/>
                    <a:pt x="2160" y="4605"/>
                  </a:cubicBezTo>
                  <a:cubicBezTo>
                    <a:pt x="2276" y="4538"/>
                    <a:pt x="1915" y="3469"/>
                    <a:pt x="1366" y="2199"/>
                  </a:cubicBezTo>
                  <a:cubicBezTo>
                    <a:pt x="824" y="979"/>
                    <a:pt x="298" y="1"/>
                    <a:pt x="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14"/>
            <p:cNvSpPr/>
            <p:nvPr/>
          </p:nvSpPr>
          <p:spPr>
            <a:xfrm>
              <a:off x="5492350" y="975600"/>
              <a:ext cx="24675" cy="124050"/>
            </a:xfrm>
            <a:custGeom>
              <a:avLst/>
              <a:gdLst/>
              <a:ahLst/>
              <a:cxnLst/>
              <a:rect l="l" t="t" r="r" b="b"/>
              <a:pathLst>
                <a:path w="987" h="4962" extrusionOk="0">
                  <a:moveTo>
                    <a:pt x="144" y="1"/>
                  </a:moveTo>
                  <a:cubicBezTo>
                    <a:pt x="143" y="1"/>
                    <a:pt x="141" y="1"/>
                    <a:pt x="140" y="1"/>
                  </a:cubicBezTo>
                  <a:cubicBezTo>
                    <a:pt x="1" y="21"/>
                    <a:pt x="59" y="1151"/>
                    <a:pt x="265" y="2517"/>
                  </a:cubicBezTo>
                  <a:cubicBezTo>
                    <a:pt x="470" y="3871"/>
                    <a:pt x="731" y="4962"/>
                    <a:pt x="859" y="4962"/>
                  </a:cubicBezTo>
                  <a:cubicBezTo>
                    <a:pt x="860" y="4962"/>
                    <a:pt x="861" y="4961"/>
                    <a:pt x="862" y="4961"/>
                  </a:cubicBezTo>
                  <a:cubicBezTo>
                    <a:pt x="987" y="4942"/>
                    <a:pt x="929" y="3816"/>
                    <a:pt x="741" y="2445"/>
                  </a:cubicBezTo>
                  <a:cubicBezTo>
                    <a:pt x="556" y="1085"/>
                    <a:pt x="284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14"/>
            <p:cNvSpPr/>
            <p:nvPr/>
          </p:nvSpPr>
          <p:spPr>
            <a:xfrm>
              <a:off x="5745975" y="972975"/>
              <a:ext cx="22050" cy="124400"/>
            </a:xfrm>
            <a:custGeom>
              <a:avLst/>
              <a:gdLst/>
              <a:ahLst/>
              <a:cxnLst/>
              <a:rect l="l" t="t" r="r" b="b"/>
              <a:pathLst>
                <a:path w="882" h="4976" extrusionOk="0">
                  <a:moveTo>
                    <a:pt x="739" y="1"/>
                  </a:moveTo>
                  <a:cubicBezTo>
                    <a:pt x="599" y="1"/>
                    <a:pt x="356" y="1100"/>
                    <a:pt x="194" y="2459"/>
                  </a:cubicBezTo>
                  <a:cubicBezTo>
                    <a:pt x="30" y="3831"/>
                    <a:pt x="1" y="4961"/>
                    <a:pt x="122" y="4976"/>
                  </a:cubicBezTo>
                  <a:cubicBezTo>
                    <a:pt x="123" y="4976"/>
                    <a:pt x="123" y="4976"/>
                    <a:pt x="124" y="4976"/>
                  </a:cubicBezTo>
                  <a:cubicBezTo>
                    <a:pt x="246" y="4976"/>
                    <a:pt x="489" y="3879"/>
                    <a:pt x="670" y="2517"/>
                  </a:cubicBezTo>
                  <a:cubicBezTo>
                    <a:pt x="853" y="1141"/>
                    <a:pt x="882" y="19"/>
                    <a:pt x="742" y="1"/>
                  </a:cubicBezTo>
                  <a:cubicBezTo>
                    <a:pt x="741" y="1"/>
                    <a:pt x="740" y="1"/>
                    <a:pt x="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14"/>
            <p:cNvSpPr/>
            <p:nvPr/>
          </p:nvSpPr>
          <p:spPr>
            <a:xfrm>
              <a:off x="5972825" y="1042350"/>
              <a:ext cx="54750" cy="115575"/>
            </a:xfrm>
            <a:custGeom>
              <a:avLst/>
              <a:gdLst/>
              <a:ahLst/>
              <a:cxnLst/>
              <a:rect l="l" t="t" r="r" b="b"/>
              <a:pathLst>
                <a:path w="2190" h="4623" extrusionOk="0">
                  <a:moveTo>
                    <a:pt x="2049" y="0"/>
                  </a:moveTo>
                  <a:cubicBezTo>
                    <a:pt x="1900" y="0"/>
                    <a:pt x="1377" y="967"/>
                    <a:pt x="867" y="2215"/>
                  </a:cubicBezTo>
                  <a:cubicBezTo>
                    <a:pt x="342" y="3499"/>
                    <a:pt x="0" y="4573"/>
                    <a:pt x="116" y="4621"/>
                  </a:cubicBezTo>
                  <a:cubicBezTo>
                    <a:pt x="119" y="4622"/>
                    <a:pt x="122" y="4622"/>
                    <a:pt x="125" y="4622"/>
                  </a:cubicBezTo>
                  <a:cubicBezTo>
                    <a:pt x="256" y="4622"/>
                    <a:pt x="778" y="3648"/>
                    <a:pt x="1310" y="2402"/>
                  </a:cubicBezTo>
                  <a:cubicBezTo>
                    <a:pt x="1858" y="1132"/>
                    <a:pt x="2189" y="60"/>
                    <a:pt x="2060" y="3"/>
                  </a:cubicBezTo>
                  <a:cubicBezTo>
                    <a:pt x="2057" y="1"/>
                    <a:pt x="2053" y="0"/>
                    <a:pt x="20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4"/>
            <p:cNvSpPr/>
            <p:nvPr/>
          </p:nvSpPr>
          <p:spPr>
            <a:xfrm>
              <a:off x="6175600" y="1178875"/>
              <a:ext cx="83025" cy="98675"/>
            </a:xfrm>
            <a:custGeom>
              <a:avLst/>
              <a:gdLst/>
              <a:ahLst/>
              <a:cxnLst/>
              <a:rect l="l" t="t" r="r" b="b"/>
              <a:pathLst>
                <a:path w="3321" h="3947" extrusionOk="0">
                  <a:moveTo>
                    <a:pt x="3177" y="1"/>
                  </a:moveTo>
                  <a:cubicBezTo>
                    <a:pt x="2997" y="1"/>
                    <a:pt x="2263" y="798"/>
                    <a:pt x="1463" y="1825"/>
                  </a:cubicBezTo>
                  <a:cubicBezTo>
                    <a:pt x="612" y="2916"/>
                    <a:pt x="1" y="3864"/>
                    <a:pt x="97" y="3941"/>
                  </a:cubicBezTo>
                  <a:cubicBezTo>
                    <a:pt x="101" y="3944"/>
                    <a:pt x="106" y="3946"/>
                    <a:pt x="113" y="3946"/>
                  </a:cubicBezTo>
                  <a:cubicBezTo>
                    <a:pt x="262" y="3946"/>
                    <a:pt x="1010" y="3158"/>
                    <a:pt x="1839" y="2123"/>
                  </a:cubicBezTo>
                  <a:cubicBezTo>
                    <a:pt x="2690" y="1045"/>
                    <a:pt x="3320" y="121"/>
                    <a:pt x="3204" y="10"/>
                  </a:cubicBezTo>
                  <a:cubicBezTo>
                    <a:pt x="3198" y="4"/>
                    <a:pt x="3188" y="1"/>
                    <a:pt x="31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4"/>
            <p:cNvSpPr/>
            <p:nvPr/>
          </p:nvSpPr>
          <p:spPr>
            <a:xfrm>
              <a:off x="6339175" y="1372275"/>
              <a:ext cx="105125" cy="74650"/>
            </a:xfrm>
            <a:custGeom>
              <a:avLst/>
              <a:gdLst/>
              <a:ahLst/>
              <a:cxnLst/>
              <a:rect l="l" t="t" r="r" b="b"/>
              <a:pathLst>
                <a:path w="4205" h="2986" extrusionOk="0">
                  <a:moveTo>
                    <a:pt x="4078" y="0"/>
                  </a:moveTo>
                  <a:cubicBezTo>
                    <a:pt x="3864" y="0"/>
                    <a:pt x="2969" y="544"/>
                    <a:pt x="1954" y="1299"/>
                  </a:cubicBezTo>
                  <a:cubicBezTo>
                    <a:pt x="843" y="2127"/>
                    <a:pt x="1" y="2873"/>
                    <a:pt x="73" y="2974"/>
                  </a:cubicBezTo>
                  <a:cubicBezTo>
                    <a:pt x="78" y="2982"/>
                    <a:pt x="89" y="2986"/>
                    <a:pt x="105" y="2986"/>
                  </a:cubicBezTo>
                  <a:cubicBezTo>
                    <a:pt x="294" y="2986"/>
                    <a:pt x="1197" y="2435"/>
                    <a:pt x="2238" y="1690"/>
                  </a:cubicBezTo>
                  <a:cubicBezTo>
                    <a:pt x="3363" y="881"/>
                    <a:pt x="4205" y="131"/>
                    <a:pt x="4119" y="15"/>
                  </a:cubicBezTo>
                  <a:cubicBezTo>
                    <a:pt x="4112" y="5"/>
                    <a:pt x="4098" y="0"/>
                    <a:pt x="40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4"/>
            <p:cNvSpPr/>
            <p:nvPr/>
          </p:nvSpPr>
          <p:spPr>
            <a:xfrm>
              <a:off x="6451750" y="1608750"/>
              <a:ext cx="119450" cy="45475"/>
            </a:xfrm>
            <a:custGeom>
              <a:avLst/>
              <a:gdLst/>
              <a:ahLst/>
              <a:cxnLst/>
              <a:rect l="l" t="t" r="r" b="b"/>
              <a:pathLst>
                <a:path w="4778" h="1819" extrusionOk="0">
                  <a:moveTo>
                    <a:pt x="4620" y="1"/>
                  </a:moveTo>
                  <a:cubicBezTo>
                    <a:pt x="4314" y="1"/>
                    <a:pt x="3386" y="273"/>
                    <a:pt x="2295" y="688"/>
                  </a:cubicBezTo>
                  <a:cubicBezTo>
                    <a:pt x="991" y="1183"/>
                    <a:pt x="0" y="1683"/>
                    <a:pt x="29" y="1795"/>
                  </a:cubicBezTo>
                  <a:cubicBezTo>
                    <a:pt x="33" y="1811"/>
                    <a:pt x="60" y="1818"/>
                    <a:pt x="107" y="1818"/>
                  </a:cubicBezTo>
                  <a:cubicBezTo>
                    <a:pt x="384" y="1818"/>
                    <a:pt x="1355" y="1551"/>
                    <a:pt x="2464" y="1140"/>
                  </a:cubicBezTo>
                  <a:cubicBezTo>
                    <a:pt x="3763" y="659"/>
                    <a:pt x="4777" y="167"/>
                    <a:pt x="4725" y="33"/>
                  </a:cubicBezTo>
                  <a:cubicBezTo>
                    <a:pt x="4716" y="11"/>
                    <a:pt x="4680" y="1"/>
                    <a:pt x="4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4"/>
            <p:cNvSpPr/>
            <p:nvPr/>
          </p:nvSpPr>
          <p:spPr>
            <a:xfrm>
              <a:off x="6504425" y="1868225"/>
              <a:ext cx="125250" cy="16625"/>
            </a:xfrm>
            <a:custGeom>
              <a:avLst/>
              <a:gdLst/>
              <a:ahLst/>
              <a:cxnLst/>
              <a:rect l="l" t="t" r="r" b="b"/>
              <a:pathLst>
                <a:path w="5010" h="665" extrusionOk="0">
                  <a:moveTo>
                    <a:pt x="4111" y="1"/>
                  </a:moveTo>
                  <a:cubicBezTo>
                    <a:pt x="3672" y="1"/>
                    <a:pt x="3102" y="32"/>
                    <a:pt x="2484" y="104"/>
                  </a:cubicBezTo>
                  <a:cubicBezTo>
                    <a:pt x="1107" y="262"/>
                    <a:pt x="0" y="484"/>
                    <a:pt x="11" y="585"/>
                  </a:cubicBezTo>
                  <a:cubicBezTo>
                    <a:pt x="16" y="637"/>
                    <a:pt x="312" y="665"/>
                    <a:pt x="784" y="665"/>
                  </a:cubicBezTo>
                  <a:cubicBezTo>
                    <a:pt x="1237" y="665"/>
                    <a:pt x="1851" y="639"/>
                    <a:pt x="2526" y="585"/>
                  </a:cubicBezTo>
                  <a:cubicBezTo>
                    <a:pt x="3893" y="475"/>
                    <a:pt x="5009" y="272"/>
                    <a:pt x="4999" y="128"/>
                  </a:cubicBezTo>
                  <a:cubicBezTo>
                    <a:pt x="4994" y="48"/>
                    <a:pt x="4649" y="1"/>
                    <a:pt x="41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4"/>
            <p:cNvSpPr/>
            <p:nvPr/>
          </p:nvSpPr>
          <p:spPr>
            <a:xfrm>
              <a:off x="4386200" y="779700"/>
              <a:ext cx="830875" cy="1215050"/>
            </a:xfrm>
            <a:custGeom>
              <a:avLst/>
              <a:gdLst/>
              <a:ahLst/>
              <a:cxnLst/>
              <a:rect l="l" t="t" r="r" b="b"/>
              <a:pathLst>
                <a:path w="33235" h="48602" extrusionOk="0">
                  <a:moveTo>
                    <a:pt x="33234" y="1"/>
                  </a:moveTo>
                  <a:cubicBezTo>
                    <a:pt x="33221" y="6"/>
                    <a:pt x="33209" y="12"/>
                    <a:pt x="33196" y="18"/>
                  </a:cubicBezTo>
                  <a:lnTo>
                    <a:pt x="33196" y="18"/>
                  </a:lnTo>
                  <a:lnTo>
                    <a:pt x="33234" y="1"/>
                  </a:lnTo>
                  <a:close/>
                  <a:moveTo>
                    <a:pt x="33196" y="18"/>
                  </a:moveTo>
                  <a:lnTo>
                    <a:pt x="33105" y="59"/>
                  </a:lnTo>
                  <a:lnTo>
                    <a:pt x="33148" y="44"/>
                  </a:lnTo>
                  <a:cubicBezTo>
                    <a:pt x="33163" y="35"/>
                    <a:pt x="33180" y="26"/>
                    <a:pt x="33196" y="18"/>
                  </a:cubicBezTo>
                  <a:close/>
                  <a:moveTo>
                    <a:pt x="33105" y="59"/>
                  </a:moveTo>
                  <a:lnTo>
                    <a:pt x="32695" y="198"/>
                  </a:lnTo>
                  <a:cubicBezTo>
                    <a:pt x="32301" y="357"/>
                    <a:pt x="31709" y="531"/>
                    <a:pt x="30973" y="838"/>
                  </a:cubicBezTo>
                  <a:cubicBezTo>
                    <a:pt x="28880" y="1676"/>
                    <a:pt x="26851" y="2659"/>
                    <a:pt x="24897" y="3783"/>
                  </a:cubicBezTo>
                  <a:cubicBezTo>
                    <a:pt x="23652" y="4485"/>
                    <a:pt x="22314" y="5303"/>
                    <a:pt x="20957" y="6289"/>
                  </a:cubicBezTo>
                  <a:cubicBezTo>
                    <a:pt x="19599" y="7276"/>
                    <a:pt x="18166" y="8358"/>
                    <a:pt x="16757" y="9613"/>
                  </a:cubicBezTo>
                  <a:cubicBezTo>
                    <a:pt x="10557" y="15036"/>
                    <a:pt x="5834" y="21943"/>
                    <a:pt x="3031" y="29689"/>
                  </a:cubicBezTo>
                  <a:cubicBezTo>
                    <a:pt x="2421" y="31369"/>
                    <a:pt x="1898" y="33079"/>
                    <a:pt x="1463" y="34813"/>
                  </a:cubicBezTo>
                  <a:cubicBezTo>
                    <a:pt x="1073" y="36443"/>
                    <a:pt x="762" y="37978"/>
                    <a:pt x="559" y="39392"/>
                  </a:cubicBezTo>
                  <a:cubicBezTo>
                    <a:pt x="222" y="41622"/>
                    <a:pt x="43" y="43872"/>
                    <a:pt x="26" y="46128"/>
                  </a:cubicBezTo>
                  <a:cubicBezTo>
                    <a:pt x="1" y="46926"/>
                    <a:pt x="55" y="47542"/>
                    <a:pt x="55" y="47961"/>
                  </a:cubicBezTo>
                  <a:lnTo>
                    <a:pt x="55" y="47956"/>
                  </a:lnTo>
                  <a:cubicBezTo>
                    <a:pt x="55" y="47536"/>
                    <a:pt x="15" y="46921"/>
                    <a:pt x="55" y="46123"/>
                  </a:cubicBezTo>
                  <a:cubicBezTo>
                    <a:pt x="110" y="43875"/>
                    <a:pt x="314" y="41635"/>
                    <a:pt x="665" y="39416"/>
                  </a:cubicBezTo>
                  <a:cubicBezTo>
                    <a:pt x="881" y="38010"/>
                    <a:pt x="1171" y="36470"/>
                    <a:pt x="1598" y="34859"/>
                  </a:cubicBezTo>
                  <a:cubicBezTo>
                    <a:pt x="2026" y="33249"/>
                    <a:pt x="2522" y="31525"/>
                    <a:pt x="3181" y="29765"/>
                  </a:cubicBezTo>
                  <a:cubicBezTo>
                    <a:pt x="5998" y="22072"/>
                    <a:pt x="10692" y="15204"/>
                    <a:pt x="16838" y="9787"/>
                  </a:cubicBezTo>
                  <a:cubicBezTo>
                    <a:pt x="18238" y="8531"/>
                    <a:pt x="19639" y="7414"/>
                    <a:pt x="21010" y="6457"/>
                  </a:cubicBezTo>
                  <a:cubicBezTo>
                    <a:pt x="22381" y="5500"/>
                    <a:pt x="23684" y="4648"/>
                    <a:pt x="24915" y="3937"/>
                  </a:cubicBezTo>
                  <a:cubicBezTo>
                    <a:pt x="26856" y="2801"/>
                    <a:pt x="28870" y="1796"/>
                    <a:pt x="30944" y="929"/>
                  </a:cubicBezTo>
                  <a:cubicBezTo>
                    <a:pt x="31680" y="607"/>
                    <a:pt x="32258" y="410"/>
                    <a:pt x="32643" y="245"/>
                  </a:cubicBezTo>
                  <a:lnTo>
                    <a:pt x="33084" y="68"/>
                  </a:lnTo>
                  <a:lnTo>
                    <a:pt x="33105" y="59"/>
                  </a:lnTo>
                  <a:close/>
                  <a:moveTo>
                    <a:pt x="55" y="48437"/>
                  </a:moveTo>
                  <a:lnTo>
                    <a:pt x="55" y="48442"/>
                  </a:lnTo>
                  <a:cubicBezTo>
                    <a:pt x="48" y="48495"/>
                    <a:pt x="48" y="48547"/>
                    <a:pt x="55" y="48601"/>
                  </a:cubicBezTo>
                  <a:cubicBezTo>
                    <a:pt x="58" y="48546"/>
                    <a:pt x="58" y="48491"/>
                    <a:pt x="55" y="484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4"/>
            <p:cNvSpPr/>
            <p:nvPr/>
          </p:nvSpPr>
          <p:spPr>
            <a:xfrm>
              <a:off x="5323000" y="708775"/>
              <a:ext cx="256075" cy="33925"/>
            </a:xfrm>
            <a:custGeom>
              <a:avLst/>
              <a:gdLst/>
              <a:ahLst/>
              <a:cxnLst/>
              <a:rect l="l" t="t" r="r" b="b"/>
              <a:pathLst>
                <a:path w="10243" h="1357" extrusionOk="0">
                  <a:moveTo>
                    <a:pt x="9583" y="1"/>
                  </a:moveTo>
                  <a:cubicBezTo>
                    <a:pt x="9297" y="1"/>
                    <a:pt x="9012" y="16"/>
                    <a:pt x="8727" y="47"/>
                  </a:cubicBezTo>
                  <a:cubicBezTo>
                    <a:pt x="7790" y="101"/>
                    <a:pt x="6495" y="216"/>
                    <a:pt x="5082" y="398"/>
                  </a:cubicBezTo>
                  <a:cubicBezTo>
                    <a:pt x="3667" y="581"/>
                    <a:pt x="2392" y="803"/>
                    <a:pt x="1473" y="989"/>
                  </a:cubicBezTo>
                  <a:cubicBezTo>
                    <a:pt x="972" y="1067"/>
                    <a:pt x="479" y="1189"/>
                    <a:pt x="1" y="1356"/>
                  </a:cubicBezTo>
                  <a:cubicBezTo>
                    <a:pt x="506" y="1330"/>
                    <a:pt x="1006" y="1265"/>
                    <a:pt x="1502" y="1163"/>
                  </a:cubicBezTo>
                  <a:cubicBezTo>
                    <a:pt x="2426" y="1018"/>
                    <a:pt x="3700" y="826"/>
                    <a:pt x="5115" y="644"/>
                  </a:cubicBezTo>
                  <a:cubicBezTo>
                    <a:pt x="6529" y="461"/>
                    <a:pt x="7808" y="322"/>
                    <a:pt x="8742" y="226"/>
                  </a:cubicBezTo>
                  <a:cubicBezTo>
                    <a:pt x="9246" y="197"/>
                    <a:pt x="9749" y="131"/>
                    <a:pt x="10243" y="28"/>
                  </a:cubicBezTo>
                  <a:cubicBezTo>
                    <a:pt x="10023" y="10"/>
                    <a:pt x="9803" y="1"/>
                    <a:pt x="9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14"/>
            <p:cNvSpPr/>
            <p:nvPr/>
          </p:nvSpPr>
          <p:spPr>
            <a:xfrm>
              <a:off x="5616375" y="1205575"/>
              <a:ext cx="395825" cy="789000"/>
            </a:xfrm>
            <a:custGeom>
              <a:avLst/>
              <a:gdLst/>
              <a:ahLst/>
              <a:cxnLst/>
              <a:rect l="l" t="t" r="r" b="b"/>
              <a:pathLst>
                <a:path w="15833" h="31560" extrusionOk="0">
                  <a:moveTo>
                    <a:pt x="15832" y="1"/>
                  </a:moveTo>
                  <a:lnTo>
                    <a:pt x="0" y="26663"/>
                  </a:lnTo>
                  <a:lnTo>
                    <a:pt x="1395" y="31560"/>
                  </a:lnTo>
                  <a:lnTo>
                    <a:pt x="6277" y="30103"/>
                  </a:lnTo>
                  <a:lnTo>
                    <a:pt x="1583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14"/>
            <p:cNvSpPr/>
            <p:nvPr/>
          </p:nvSpPr>
          <p:spPr>
            <a:xfrm>
              <a:off x="5523850" y="1867200"/>
              <a:ext cx="254775" cy="254775"/>
            </a:xfrm>
            <a:custGeom>
              <a:avLst/>
              <a:gdLst/>
              <a:ahLst/>
              <a:cxnLst/>
              <a:rect l="l" t="t" r="r" b="b"/>
              <a:pathLst>
                <a:path w="10191" h="10191" extrusionOk="0">
                  <a:moveTo>
                    <a:pt x="5096" y="0"/>
                  </a:moveTo>
                  <a:cubicBezTo>
                    <a:pt x="2281" y="0"/>
                    <a:pt x="0" y="2281"/>
                    <a:pt x="0" y="5095"/>
                  </a:cubicBezTo>
                  <a:cubicBezTo>
                    <a:pt x="0" y="7909"/>
                    <a:pt x="2281" y="10190"/>
                    <a:pt x="5096" y="10190"/>
                  </a:cubicBezTo>
                  <a:cubicBezTo>
                    <a:pt x="7909" y="10190"/>
                    <a:pt x="10190" y="7909"/>
                    <a:pt x="10190" y="5095"/>
                  </a:cubicBezTo>
                  <a:cubicBezTo>
                    <a:pt x="10190" y="2281"/>
                    <a:pt x="7909" y="0"/>
                    <a:pt x="50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14"/>
            <p:cNvSpPr/>
            <p:nvPr/>
          </p:nvSpPr>
          <p:spPr>
            <a:xfrm>
              <a:off x="5512475" y="1865075"/>
              <a:ext cx="267250" cy="260025"/>
            </a:xfrm>
            <a:custGeom>
              <a:avLst/>
              <a:gdLst/>
              <a:ahLst/>
              <a:cxnLst/>
              <a:rect l="l" t="t" r="r" b="b"/>
              <a:pathLst>
                <a:path w="10690" h="10401" extrusionOk="0">
                  <a:moveTo>
                    <a:pt x="5539" y="1"/>
                  </a:moveTo>
                  <a:cubicBezTo>
                    <a:pt x="4949" y="1"/>
                    <a:pt x="4356" y="102"/>
                    <a:pt x="3789" y="308"/>
                  </a:cubicBezTo>
                  <a:cubicBezTo>
                    <a:pt x="3316" y="473"/>
                    <a:pt x="2869" y="710"/>
                    <a:pt x="2467" y="1010"/>
                  </a:cubicBezTo>
                  <a:cubicBezTo>
                    <a:pt x="2042" y="1318"/>
                    <a:pt x="1669" y="1692"/>
                    <a:pt x="1360" y="2116"/>
                  </a:cubicBezTo>
                  <a:cubicBezTo>
                    <a:pt x="1" y="3946"/>
                    <a:pt x="1" y="6452"/>
                    <a:pt x="1360" y="8283"/>
                  </a:cubicBezTo>
                  <a:cubicBezTo>
                    <a:pt x="1667" y="8709"/>
                    <a:pt x="2042" y="9083"/>
                    <a:pt x="2467" y="9390"/>
                  </a:cubicBezTo>
                  <a:cubicBezTo>
                    <a:pt x="2868" y="9694"/>
                    <a:pt x="3315" y="9933"/>
                    <a:pt x="3789" y="10096"/>
                  </a:cubicBezTo>
                  <a:cubicBezTo>
                    <a:pt x="4355" y="10299"/>
                    <a:pt x="4948" y="10401"/>
                    <a:pt x="5542" y="10401"/>
                  </a:cubicBezTo>
                  <a:cubicBezTo>
                    <a:pt x="5870" y="10401"/>
                    <a:pt x="6198" y="10370"/>
                    <a:pt x="6522" y="10308"/>
                  </a:cubicBezTo>
                  <a:cubicBezTo>
                    <a:pt x="7316" y="10155"/>
                    <a:pt x="8063" y="9818"/>
                    <a:pt x="8702" y="9322"/>
                  </a:cubicBezTo>
                  <a:cubicBezTo>
                    <a:pt x="9633" y="8603"/>
                    <a:pt x="10286" y="7583"/>
                    <a:pt x="10549" y="6436"/>
                  </a:cubicBezTo>
                  <a:cubicBezTo>
                    <a:pt x="10652" y="6026"/>
                    <a:pt x="10690" y="5602"/>
                    <a:pt x="10659" y="5181"/>
                  </a:cubicBezTo>
                  <a:lnTo>
                    <a:pt x="10659" y="5181"/>
                  </a:lnTo>
                  <a:cubicBezTo>
                    <a:pt x="10615" y="5595"/>
                    <a:pt x="10546" y="6005"/>
                    <a:pt x="10453" y="6411"/>
                  </a:cubicBezTo>
                  <a:cubicBezTo>
                    <a:pt x="10412" y="6566"/>
                    <a:pt x="10365" y="6719"/>
                    <a:pt x="10310" y="6869"/>
                  </a:cubicBezTo>
                  <a:cubicBezTo>
                    <a:pt x="9562" y="8907"/>
                    <a:pt x="7636" y="10170"/>
                    <a:pt x="5585" y="10170"/>
                  </a:cubicBezTo>
                  <a:cubicBezTo>
                    <a:pt x="5009" y="10170"/>
                    <a:pt x="4424" y="10071"/>
                    <a:pt x="3852" y="9861"/>
                  </a:cubicBezTo>
                  <a:cubicBezTo>
                    <a:pt x="2929" y="9518"/>
                    <a:pt x="2128" y="8912"/>
                    <a:pt x="1544" y="8119"/>
                  </a:cubicBezTo>
                  <a:cubicBezTo>
                    <a:pt x="259" y="6369"/>
                    <a:pt x="259" y="3990"/>
                    <a:pt x="1544" y="2240"/>
                  </a:cubicBezTo>
                  <a:cubicBezTo>
                    <a:pt x="1836" y="1834"/>
                    <a:pt x="2191" y="1476"/>
                    <a:pt x="2597" y="1182"/>
                  </a:cubicBezTo>
                  <a:cubicBezTo>
                    <a:pt x="2978" y="893"/>
                    <a:pt x="3401" y="664"/>
                    <a:pt x="3852" y="503"/>
                  </a:cubicBezTo>
                  <a:cubicBezTo>
                    <a:pt x="4413" y="298"/>
                    <a:pt x="4996" y="197"/>
                    <a:pt x="5576" y="197"/>
                  </a:cubicBezTo>
                  <a:cubicBezTo>
                    <a:pt x="6645" y="197"/>
                    <a:pt x="7702" y="540"/>
                    <a:pt x="8581" y="1201"/>
                  </a:cubicBezTo>
                  <a:cubicBezTo>
                    <a:pt x="9489" y="1884"/>
                    <a:pt x="10143" y="2851"/>
                    <a:pt x="10439" y="3949"/>
                  </a:cubicBezTo>
                  <a:cubicBezTo>
                    <a:pt x="10531" y="4355"/>
                    <a:pt x="10599" y="4765"/>
                    <a:pt x="10645" y="5180"/>
                  </a:cubicBezTo>
                  <a:cubicBezTo>
                    <a:pt x="10678" y="4765"/>
                    <a:pt x="10645" y="4349"/>
                    <a:pt x="10549" y="3944"/>
                  </a:cubicBezTo>
                  <a:cubicBezTo>
                    <a:pt x="10205" y="2520"/>
                    <a:pt x="9271" y="1311"/>
                    <a:pt x="7982" y="616"/>
                  </a:cubicBezTo>
                  <a:cubicBezTo>
                    <a:pt x="7223" y="208"/>
                    <a:pt x="6383" y="1"/>
                    <a:pt x="55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p14"/>
            <p:cNvSpPr/>
            <p:nvPr/>
          </p:nvSpPr>
          <p:spPr>
            <a:xfrm>
              <a:off x="5556875" y="1900100"/>
              <a:ext cx="189550" cy="189550"/>
            </a:xfrm>
            <a:custGeom>
              <a:avLst/>
              <a:gdLst/>
              <a:ahLst/>
              <a:cxnLst/>
              <a:rect l="l" t="t" r="r" b="b"/>
              <a:pathLst>
                <a:path w="7582" h="7582" extrusionOk="0">
                  <a:moveTo>
                    <a:pt x="3791" y="0"/>
                  </a:moveTo>
                  <a:cubicBezTo>
                    <a:pt x="1698" y="0"/>
                    <a:pt x="1" y="1697"/>
                    <a:pt x="1" y="3792"/>
                  </a:cubicBezTo>
                  <a:cubicBezTo>
                    <a:pt x="1" y="5885"/>
                    <a:pt x="1698" y="7582"/>
                    <a:pt x="3791" y="7582"/>
                  </a:cubicBezTo>
                  <a:cubicBezTo>
                    <a:pt x="5885" y="7582"/>
                    <a:pt x="7582" y="5885"/>
                    <a:pt x="7582" y="3792"/>
                  </a:cubicBezTo>
                  <a:cubicBezTo>
                    <a:pt x="7582" y="1697"/>
                    <a:pt x="5885" y="0"/>
                    <a:pt x="3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61" name="Google Shape;1361;p14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b="1" dirty="0">
                <a:solidFill>
                  <a:schemeClr val="bg1"/>
                </a:solidFill>
              </a:rPr>
              <a:t>F</a:t>
            </a:r>
            <a:r>
              <a:rPr lang="en" b="1" dirty="0">
                <a:solidFill>
                  <a:schemeClr val="bg1"/>
                </a:solidFill>
              </a:rPr>
              <a:t>ind yourself a hauskeepr</a:t>
            </a:r>
            <a:endParaRPr dirty="0"/>
          </a:p>
        </p:txBody>
      </p:sp>
      <p:sp>
        <p:nvSpPr>
          <p:cNvPr id="1362" name="Google Shape;1362;p14"/>
          <p:cNvSpPr txBox="1">
            <a:spLocks noGrp="1"/>
          </p:cNvSpPr>
          <p:nvPr>
            <p:ph type="subTitle" idx="1"/>
          </p:nvPr>
        </p:nvSpPr>
        <p:spPr>
          <a:xfrm>
            <a:off x="2287350" y="1309625"/>
            <a:ext cx="4569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 dirty="0"/>
              <a:t>Blah blah blah</a:t>
            </a:r>
            <a:endParaRPr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sp>
        <p:nvSpPr>
          <p:cNvPr id="1363" name="Google Shape;1363;p14"/>
          <p:cNvSpPr txBox="1">
            <a:spLocks noGrp="1"/>
          </p:cNvSpPr>
          <p:nvPr>
            <p:ph type="body" idx="2"/>
          </p:nvPr>
        </p:nvSpPr>
        <p:spPr>
          <a:xfrm>
            <a:off x="4845225" y="2552300"/>
            <a:ext cx="3434400" cy="33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B</a:t>
            </a:r>
            <a:r>
              <a:rPr lang="en" dirty="0"/>
              <a:t>lah blah blah</a:t>
            </a:r>
            <a:br>
              <a:rPr lang="en" dirty="0"/>
            </a:br>
            <a:endParaRPr dirty="0"/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dirty="0"/>
              <a:t>B</a:t>
            </a:r>
            <a:r>
              <a:rPr lang="en" dirty="0"/>
              <a:t>lah blah blah</a:t>
            </a:r>
            <a:endParaRPr dirty="0"/>
          </a:p>
        </p:txBody>
      </p:sp>
      <p:grpSp>
        <p:nvGrpSpPr>
          <p:cNvPr id="1364" name="Google Shape;1364;p14"/>
          <p:cNvGrpSpPr/>
          <p:nvPr/>
        </p:nvGrpSpPr>
        <p:grpSpPr>
          <a:xfrm>
            <a:off x="1560933" y="2485770"/>
            <a:ext cx="2504875" cy="3339781"/>
            <a:chOff x="1845325" y="238125"/>
            <a:chExt cx="3928600" cy="5238050"/>
          </a:xfrm>
        </p:grpSpPr>
        <p:sp>
          <p:nvSpPr>
            <p:cNvPr id="1365" name="Google Shape;1365;p14"/>
            <p:cNvSpPr/>
            <p:nvPr/>
          </p:nvSpPr>
          <p:spPr>
            <a:xfrm>
              <a:off x="4546375" y="2079225"/>
              <a:ext cx="317750" cy="530675"/>
            </a:xfrm>
            <a:custGeom>
              <a:avLst/>
              <a:gdLst/>
              <a:ahLst/>
              <a:cxnLst/>
              <a:rect l="l" t="t" r="r" b="b"/>
              <a:pathLst>
                <a:path w="12710" h="21227" extrusionOk="0">
                  <a:moveTo>
                    <a:pt x="9102" y="1"/>
                  </a:moveTo>
                  <a:cubicBezTo>
                    <a:pt x="8397" y="1"/>
                    <a:pt x="7707" y="210"/>
                    <a:pt x="7120" y="603"/>
                  </a:cubicBezTo>
                  <a:cubicBezTo>
                    <a:pt x="6097" y="1244"/>
                    <a:pt x="5269" y="2152"/>
                    <a:pt x="4724" y="3228"/>
                  </a:cubicBezTo>
                  <a:cubicBezTo>
                    <a:pt x="3220" y="5989"/>
                    <a:pt x="3041" y="9248"/>
                    <a:pt x="2727" y="12373"/>
                  </a:cubicBezTo>
                  <a:cubicBezTo>
                    <a:pt x="2447" y="15482"/>
                    <a:pt x="1518" y="18498"/>
                    <a:pt x="1" y="21227"/>
                  </a:cubicBezTo>
                  <a:lnTo>
                    <a:pt x="11490" y="7537"/>
                  </a:lnTo>
                  <a:cubicBezTo>
                    <a:pt x="12273" y="6394"/>
                    <a:pt x="12684" y="5036"/>
                    <a:pt x="12663" y="3649"/>
                  </a:cubicBezTo>
                  <a:cubicBezTo>
                    <a:pt x="12710" y="1683"/>
                    <a:pt x="11155" y="49"/>
                    <a:pt x="9187" y="2"/>
                  </a:cubicBezTo>
                  <a:cubicBezTo>
                    <a:pt x="9159" y="1"/>
                    <a:pt x="9131" y="1"/>
                    <a:pt x="9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14"/>
            <p:cNvSpPr/>
            <p:nvPr/>
          </p:nvSpPr>
          <p:spPr>
            <a:xfrm>
              <a:off x="4423375" y="1983500"/>
              <a:ext cx="686850" cy="896375"/>
            </a:xfrm>
            <a:custGeom>
              <a:avLst/>
              <a:gdLst/>
              <a:ahLst/>
              <a:cxnLst/>
              <a:rect l="l" t="t" r="r" b="b"/>
              <a:pathLst>
                <a:path w="27474" h="35855" extrusionOk="0">
                  <a:moveTo>
                    <a:pt x="4422" y="0"/>
                  </a:moveTo>
                  <a:lnTo>
                    <a:pt x="0" y="16696"/>
                  </a:lnTo>
                  <a:lnTo>
                    <a:pt x="15373" y="35855"/>
                  </a:lnTo>
                  <a:lnTo>
                    <a:pt x="27474" y="26244"/>
                  </a:lnTo>
                  <a:cubicBezTo>
                    <a:pt x="27474" y="26244"/>
                    <a:pt x="5100" y="561"/>
                    <a:pt x="442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14"/>
            <p:cNvSpPr/>
            <p:nvPr/>
          </p:nvSpPr>
          <p:spPr>
            <a:xfrm>
              <a:off x="2400300" y="2200475"/>
              <a:ext cx="630050" cy="923750"/>
            </a:xfrm>
            <a:custGeom>
              <a:avLst/>
              <a:gdLst/>
              <a:ahLst/>
              <a:cxnLst/>
              <a:rect l="l" t="t" r="r" b="b"/>
              <a:pathLst>
                <a:path w="25202" h="36950" extrusionOk="0">
                  <a:moveTo>
                    <a:pt x="18672" y="0"/>
                  </a:moveTo>
                  <a:cubicBezTo>
                    <a:pt x="18078" y="662"/>
                    <a:pt x="0" y="24685"/>
                    <a:pt x="0" y="24685"/>
                  </a:cubicBezTo>
                  <a:lnTo>
                    <a:pt x="11316" y="36950"/>
                  </a:lnTo>
                  <a:lnTo>
                    <a:pt x="25202" y="15984"/>
                  </a:lnTo>
                  <a:lnTo>
                    <a:pt x="1867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14"/>
            <p:cNvSpPr/>
            <p:nvPr/>
          </p:nvSpPr>
          <p:spPr>
            <a:xfrm>
              <a:off x="2872150" y="2573000"/>
              <a:ext cx="235350" cy="239550"/>
            </a:xfrm>
            <a:custGeom>
              <a:avLst/>
              <a:gdLst/>
              <a:ahLst/>
              <a:cxnLst/>
              <a:rect l="l" t="t" r="r" b="b"/>
              <a:pathLst>
                <a:path w="9414" h="9582" extrusionOk="0">
                  <a:moveTo>
                    <a:pt x="959" y="1"/>
                  </a:moveTo>
                  <a:lnTo>
                    <a:pt x="0" y="1016"/>
                  </a:lnTo>
                  <a:cubicBezTo>
                    <a:pt x="1318" y="1622"/>
                    <a:pt x="2064" y="3030"/>
                    <a:pt x="2564" y="4383"/>
                  </a:cubicBezTo>
                  <a:cubicBezTo>
                    <a:pt x="3063" y="5734"/>
                    <a:pt x="3433" y="7188"/>
                    <a:pt x="4370" y="8309"/>
                  </a:cubicBezTo>
                  <a:cubicBezTo>
                    <a:pt x="5000" y="9063"/>
                    <a:pt x="5997" y="9581"/>
                    <a:pt x="6941" y="9581"/>
                  </a:cubicBezTo>
                  <a:cubicBezTo>
                    <a:pt x="7401" y="9581"/>
                    <a:pt x="7849" y="9458"/>
                    <a:pt x="8235" y="9178"/>
                  </a:cubicBezTo>
                  <a:cubicBezTo>
                    <a:pt x="9414" y="8326"/>
                    <a:pt x="9414" y="6682"/>
                    <a:pt x="8909" y="5398"/>
                  </a:cubicBezTo>
                  <a:cubicBezTo>
                    <a:pt x="8239" y="3858"/>
                    <a:pt x="7087" y="2576"/>
                    <a:pt x="5627" y="1745"/>
                  </a:cubicBezTo>
                  <a:cubicBezTo>
                    <a:pt x="4170" y="927"/>
                    <a:pt x="2595" y="339"/>
                    <a:pt x="9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14"/>
            <p:cNvSpPr/>
            <p:nvPr/>
          </p:nvSpPr>
          <p:spPr>
            <a:xfrm>
              <a:off x="2872150" y="2573000"/>
              <a:ext cx="235350" cy="239550"/>
            </a:xfrm>
            <a:custGeom>
              <a:avLst/>
              <a:gdLst/>
              <a:ahLst/>
              <a:cxnLst/>
              <a:rect l="l" t="t" r="r" b="b"/>
              <a:pathLst>
                <a:path w="9414" h="9582" extrusionOk="0">
                  <a:moveTo>
                    <a:pt x="959" y="1"/>
                  </a:moveTo>
                  <a:lnTo>
                    <a:pt x="0" y="1016"/>
                  </a:lnTo>
                  <a:cubicBezTo>
                    <a:pt x="1318" y="1622"/>
                    <a:pt x="2064" y="3030"/>
                    <a:pt x="2564" y="4383"/>
                  </a:cubicBezTo>
                  <a:cubicBezTo>
                    <a:pt x="3063" y="5734"/>
                    <a:pt x="3433" y="7188"/>
                    <a:pt x="4370" y="8309"/>
                  </a:cubicBezTo>
                  <a:cubicBezTo>
                    <a:pt x="5000" y="9063"/>
                    <a:pt x="5997" y="9581"/>
                    <a:pt x="6941" y="9581"/>
                  </a:cubicBezTo>
                  <a:cubicBezTo>
                    <a:pt x="7401" y="9581"/>
                    <a:pt x="7849" y="9458"/>
                    <a:pt x="8235" y="9178"/>
                  </a:cubicBezTo>
                  <a:cubicBezTo>
                    <a:pt x="9414" y="8326"/>
                    <a:pt x="9414" y="6682"/>
                    <a:pt x="8909" y="5398"/>
                  </a:cubicBezTo>
                  <a:cubicBezTo>
                    <a:pt x="8239" y="3858"/>
                    <a:pt x="7087" y="2576"/>
                    <a:pt x="5627" y="1745"/>
                  </a:cubicBezTo>
                  <a:cubicBezTo>
                    <a:pt x="4170" y="927"/>
                    <a:pt x="2595" y="339"/>
                    <a:pt x="9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14"/>
            <p:cNvSpPr/>
            <p:nvPr/>
          </p:nvSpPr>
          <p:spPr>
            <a:xfrm>
              <a:off x="1845325" y="3334175"/>
              <a:ext cx="3928600" cy="1258050"/>
            </a:xfrm>
            <a:custGeom>
              <a:avLst/>
              <a:gdLst/>
              <a:ahLst/>
              <a:cxnLst/>
              <a:rect l="l" t="t" r="r" b="b"/>
              <a:pathLst>
                <a:path w="157144" h="50322" extrusionOk="0">
                  <a:moveTo>
                    <a:pt x="55098" y="0"/>
                  </a:moveTo>
                  <a:lnTo>
                    <a:pt x="10889" y="17464"/>
                  </a:lnTo>
                  <a:cubicBezTo>
                    <a:pt x="6401" y="18957"/>
                    <a:pt x="0" y="27714"/>
                    <a:pt x="3630" y="38178"/>
                  </a:cubicBezTo>
                  <a:cubicBezTo>
                    <a:pt x="3730" y="38470"/>
                    <a:pt x="3837" y="38739"/>
                    <a:pt x="3943" y="39025"/>
                  </a:cubicBezTo>
                  <a:cubicBezTo>
                    <a:pt x="6324" y="44999"/>
                    <a:pt x="12165" y="48610"/>
                    <a:pt x="18347" y="48610"/>
                  </a:cubicBezTo>
                  <a:cubicBezTo>
                    <a:pt x="19711" y="48610"/>
                    <a:pt x="21093" y="48434"/>
                    <a:pt x="22457" y="48069"/>
                  </a:cubicBezTo>
                  <a:cubicBezTo>
                    <a:pt x="28569" y="46437"/>
                    <a:pt x="37342" y="44046"/>
                    <a:pt x="46374" y="41572"/>
                  </a:cubicBezTo>
                  <a:lnTo>
                    <a:pt x="47389" y="41572"/>
                  </a:lnTo>
                  <a:lnTo>
                    <a:pt x="75514" y="33594"/>
                  </a:lnTo>
                  <a:cubicBezTo>
                    <a:pt x="79918" y="34812"/>
                    <a:pt x="89176" y="37365"/>
                    <a:pt x="99465" y="40192"/>
                  </a:cubicBezTo>
                  <a:cubicBezTo>
                    <a:pt x="111969" y="43631"/>
                    <a:pt x="125995" y="47485"/>
                    <a:pt x="134652" y="49780"/>
                  </a:cubicBezTo>
                  <a:cubicBezTo>
                    <a:pt x="136019" y="50146"/>
                    <a:pt x="137402" y="50322"/>
                    <a:pt x="138768" y="50322"/>
                  </a:cubicBezTo>
                  <a:cubicBezTo>
                    <a:pt x="144965" y="50322"/>
                    <a:pt x="150808" y="46699"/>
                    <a:pt x="153166" y="40737"/>
                  </a:cubicBezTo>
                  <a:cubicBezTo>
                    <a:pt x="153278" y="40461"/>
                    <a:pt x="153379" y="40176"/>
                    <a:pt x="153480" y="39889"/>
                  </a:cubicBezTo>
                  <a:cubicBezTo>
                    <a:pt x="157144" y="29398"/>
                    <a:pt x="150743" y="20640"/>
                    <a:pt x="146254" y="19148"/>
                  </a:cubicBezTo>
                  <a:cubicBezTo>
                    <a:pt x="145850" y="19038"/>
                    <a:pt x="145437" y="18959"/>
                    <a:pt x="145019" y="18912"/>
                  </a:cubicBezTo>
                  <a:lnTo>
                    <a:pt x="999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14"/>
            <p:cNvSpPr/>
            <p:nvPr/>
          </p:nvSpPr>
          <p:spPr>
            <a:xfrm>
              <a:off x="2186125" y="3694600"/>
              <a:ext cx="1769925" cy="481125"/>
            </a:xfrm>
            <a:custGeom>
              <a:avLst/>
              <a:gdLst/>
              <a:ahLst/>
              <a:cxnLst/>
              <a:rect l="l" t="t" r="r" b="b"/>
              <a:pathLst>
                <a:path w="70797" h="19245" extrusionOk="0">
                  <a:moveTo>
                    <a:pt x="61624" y="1"/>
                  </a:moveTo>
                  <a:cubicBezTo>
                    <a:pt x="60036" y="18"/>
                    <a:pt x="58426" y="135"/>
                    <a:pt x="56743" y="203"/>
                  </a:cubicBezTo>
                  <a:lnTo>
                    <a:pt x="46358" y="764"/>
                  </a:lnTo>
                  <a:cubicBezTo>
                    <a:pt x="33534" y="1511"/>
                    <a:pt x="21937" y="2420"/>
                    <a:pt x="13555" y="3166"/>
                  </a:cubicBezTo>
                  <a:cubicBezTo>
                    <a:pt x="9364" y="3536"/>
                    <a:pt x="5976" y="3861"/>
                    <a:pt x="3630" y="4097"/>
                  </a:cubicBezTo>
                  <a:lnTo>
                    <a:pt x="938" y="4389"/>
                  </a:lnTo>
                  <a:lnTo>
                    <a:pt x="236" y="4466"/>
                  </a:lnTo>
                  <a:cubicBezTo>
                    <a:pt x="156" y="4472"/>
                    <a:pt x="78" y="4489"/>
                    <a:pt x="0" y="4511"/>
                  </a:cubicBezTo>
                  <a:cubicBezTo>
                    <a:pt x="41" y="4515"/>
                    <a:pt x="81" y="4518"/>
                    <a:pt x="121" y="4518"/>
                  </a:cubicBezTo>
                  <a:cubicBezTo>
                    <a:pt x="161" y="4518"/>
                    <a:pt x="202" y="4515"/>
                    <a:pt x="242" y="4511"/>
                  </a:cubicBezTo>
                  <a:lnTo>
                    <a:pt x="943" y="4461"/>
                  </a:lnTo>
                  <a:lnTo>
                    <a:pt x="3648" y="4243"/>
                  </a:lnTo>
                  <a:lnTo>
                    <a:pt x="13606" y="3435"/>
                  </a:lnTo>
                  <a:cubicBezTo>
                    <a:pt x="21993" y="2755"/>
                    <a:pt x="33585" y="1887"/>
                    <a:pt x="46409" y="1140"/>
                  </a:cubicBezTo>
                  <a:lnTo>
                    <a:pt x="56788" y="579"/>
                  </a:lnTo>
                  <a:cubicBezTo>
                    <a:pt x="58449" y="512"/>
                    <a:pt x="60076" y="366"/>
                    <a:pt x="61664" y="366"/>
                  </a:cubicBezTo>
                  <a:lnTo>
                    <a:pt x="66128" y="366"/>
                  </a:lnTo>
                  <a:lnTo>
                    <a:pt x="70556" y="16638"/>
                  </a:lnTo>
                  <a:lnTo>
                    <a:pt x="70556" y="16638"/>
                  </a:lnTo>
                  <a:lnTo>
                    <a:pt x="63929" y="18526"/>
                  </a:lnTo>
                  <a:lnTo>
                    <a:pt x="62146" y="19048"/>
                  </a:lnTo>
                  <a:lnTo>
                    <a:pt x="61820" y="19148"/>
                  </a:lnTo>
                  <a:lnTo>
                    <a:pt x="61820" y="19148"/>
                  </a:lnTo>
                  <a:lnTo>
                    <a:pt x="62162" y="19066"/>
                  </a:lnTo>
                  <a:lnTo>
                    <a:pt x="63964" y="18601"/>
                  </a:lnTo>
                  <a:lnTo>
                    <a:pt x="70695" y="16776"/>
                  </a:lnTo>
                  <a:lnTo>
                    <a:pt x="70797" y="16749"/>
                  </a:lnTo>
                  <a:lnTo>
                    <a:pt x="70769" y="16648"/>
                  </a:lnTo>
                  <a:cubicBezTo>
                    <a:pt x="69636" y="12372"/>
                    <a:pt x="68127" y="6690"/>
                    <a:pt x="66382" y="125"/>
                  </a:cubicBezTo>
                  <a:lnTo>
                    <a:pt x="66382" y="1"/>
                  </a:lnTo>
                  <a:close/>
                  <a:moveTo>
                    <a:pt x="61820" y="19148"/>
                  </a:moveTo>
                  <a:lnTo>
                    <a:pt x="61697" y="19178"/>
                  </a:lnTo>
                  <a:cubicBezTo>
                    <a:pt x="61687" y="19185"/>
                    <a:pt x="61676" y="19192"/>
                    <a:pt x="61665" y="19198"/>
                  </a:cubicBezTo>
                  <a:lnTo>
                    <a:pt x="61665" y="19198"/>
                  </a:lnTo>
                  <a:lnTo>
                    <a:pt x="61691" y="19188"/>
                  </a:lnTo>
                  <a:lnTo>
                    <a:pt x="61820" y="19148"/>
                  </a:lnTo>
                  <a:close/>
                  <a:moveTo>
                    <a:pt x="61665" y="19198"/>
                  </a:moveTo>
                  <a:lnTo>
                    <a:pt x="61534" y="19244"/>
                  </a:lnTo>
                  <a:cubicBezTo>
                    <a:pt x="61580" y="19235"/>
                    <a:pt x="61624" y="19220"/>
                    <a:pt x="61665" y="191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14"/>
            <p:cNvSpPr/>
            <p:nvPr/>
          </p:nvSpPr>
          <p:spPr>
            <a:xfrm>
              <a:off x="3236225" y="3612950"/>
              <a:ext cx="124575" cy="101475"/>
            </a:xfrm>
            <a:custGeom>
              <a:avLst/>
              <a:gdLst/>
              <a:ahLst/>
              <a:cxnLst/>
              <a:rect l="l" t="t" r="r" b="b"/>
              <a:pathLst>
                <a:path w="4983" h="4059" extrusionOk="0">
                  <a:moveTo>
                    <a:pt x="74" y="1"/>
                  </a:moveTo>
                  <a:cubicBezTo>
                    <a:pt x="72" y="1"/>
                    <a:pt x="70" y="1"/>
                    <a:pt x="68" y="2"/>
                  </a:cubicBezTo>
                  <a:cubicBezTo>
                    <a:pt x="1" y="47"/>
                    <a:pt x="926" y="1164"/>
                    <a:pt x="2279" y="2292"/>
                  </a:cubicBezTo>
                  <a:cubicBezTo>
                    <a:pt x="3563" y="3362"/>
                    <a:pt x="4751" y="4058"/>
                    <a:pt x="4910" y="4058"/>
                  </a:cubicBezTo>
                  <a:cubicBezTo>
                    <a:pt x="4918" y="4058"/>
                    <a:pt x="4924" y="4056"/>
                    <a:pt x="4926" y="4052"/>
                  </a:cubicBezTo>
                  <a:cubicBezTo>
                    <a:pt x="4983" y="3963"/>
                    <a:pt x="3827" y="3133"/>
                    <a:pt x="2509" y="2016"/>
                  </a:cubicBezTo>
                  <a:cubicBezTo>
                    <a:pt x="1221" y="926"/>
                    <a:pt x="184" y="1"/>
                    <a:pt x="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14"/>
            <p:cNvSpPr/>
            <p:nvPr/>
          </p:nvSpPr>
          <p:spPr>
            <a:xfrm>
              <a:off x="3852650" y="3756650"/>
              <a:ext cx="1516075" cy="97325"/>
            </a:xfrm>
            <a:custGeom>
              <a:avLst/>
              <a:gdLst/>
              <a:ahLst/>
              <a:cxnLst/>
              <a:rect l="l" t="t" r="r" b="b"/>
              <a:pathLst>
                <a:path w="60643" h="3893" extrusionOk="0">
                  <a:moveTo>
                    <a:pt x="310" y="0"/>
                  </a:moveTo>
                  <a:cubicBezTo>
                    <a:pt x="207" y="0"/>
                    <a:pt x="103" y="5"/>
                    <a:pt x="1" y="15"/>
                  </a:cubicBezTo>
                  <a:cubicBezTo>
                    <a:pt x="203" y="51"/>
                    <a:pt x="407" y="73"/>
                    <a:pt x="613" y="78"/>
                  </a:cubicBezTo>
                  <a:lnTo>
                    <a:pt x="2397" y="196"/>
                  </a:lnTo>
                  <a:lnTo>
                    <a:pt x="8899" y="576"/>
                  </a:lnTo>
                  <a:lnTo>
                    <a:pt x="30347" y="1873"/>
                  </a:lnTo>
                  <a:lnTo>
                    <a:pt x="51762" y="3331"/>
                  </a:lnTo>
                  <a:lnTo>
                    <a:pt x="58258" y="3775"/>
                  </a:lnTo>
                  <a:lnTo>
                    <a:pt x="60025" y="3881"/>
                  </a:lnTo>
                  <a:cubicBezTo>
                    <a:pt x="60128" y="3888"/>
                    <a:pt x="60231" y="3892"/>
                    <a:pt x="60334" y="3892"/>
                  </a:cubicBezTo>
                  <a:cubicBezTo>
                    <a:pt x="60437" y="3892"/>
                    <a:pt x="60540" y="3888"/>
                    <a:pt x="60643" y="3881"/>
                  </a:cubicBezTo>
                  <a:cubicBezTo>
                    <a:pt x="60443" y="3838"/>
                    <a:pt x="60240" y="3814"/>
                    <a:pt x="60037" y="3809"/>
                  </a:cubicBezTo>
                  <a:lnTo>
                    <a:pt x="58275" y="3640"/>
                  </a:lnTo>
                  <a:lnTo>
                    <a:pt x="51784" y="3079"/>
                  </a:lnTo>
                  <a:cubicBezTo>
                    <a:pt x="46302" y="2630"/>
                    <a:pt x="38729" y="2074"/>
                    <a:pt x="30353" y="1535"/>
                  </a:cubicBezTo>
                  <a:cubicBezTo>
                    <a:pt x="21976" y="997"/>
                    <a:pt x="14392" y="593"/>
                    <a:pt x="8894" y="341"/>
                  </a:cubicBezTo>
                  <a:lnTo>
                    <a:pt x="2391" y="71"/>
                  </a:lnTo>
                  <a:lnTo>
                    <a:pt x="618" y="15"/>
                  </a:lnTo>
                  <a:cubicBezTo>
                    <a:pt x="516" y="5"/>
                    <a:pt x="413" y="0"/>
                    <a:pt x="3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14"/>
            <p:cNvSpPr/>
            <p:nvPr/>
          </p:nvSpPr>
          <p:spPr>
            <a:xfrm>
              <a:off x="3741575" y="3802475"/>
              <a:ext cx="101325" cy="29875"/>
            </a:xfrm>
            <a:custGeom>
              <a:avLst/>
              <a:gdLst/>
              <a:ahLst/>
              <a:cxnLst/>
              <a:rect l="l" t="t" r="r" b="b"/>
              <a:pathLst>
                <a:path w="4053" h="1195" extrusionOk="0">
                  <a:moveTo>
                    <a:pt x="3104" y="0"/>
                  </a:moveTo>
                  <a:cubicBezTo>
                    <a:pt x="2763" y="0"/>
                    <a:pt x="2353" y="37"/>
                    <a:pt x="1915" y="146"/>
                  </a:cubicBezTo>
                  <a:cubicBezTo>
                    <a:pt x="741" y="438"/>
                    <a:pt x="1" y="1118"/>
                    <a:pt x="63" y="1185"/>
                  </a:cubicBezTo>
                  <a:cubicBezTo>
                    <a:pt x="67" y="1191"/>
                    <a:pt x="76" y="1194"/>
                    <a:pt x="88" y="1194"/>
                  </a:cubicBezTo>
                  <a:cubicBezTo>
                    <a:pt x="243" y="1194"/>
                    <a:pt x="997" y="737"/>
                    <a:pt x="2004" y="472"/>
                  </a:cubicBezTo>
                  <a:cubicBezTo>
                    <a:pt x="3092" y="186"/>
                    <a:pt x="4007" y="214"/>
                    <a:pt x="4034" y="146"/>
                  </a:cubicBezTo>
                  <a:cubicBezTo>
                    <a:pt x="4052" y="104"/>
                    <a:pt x="3676" y="0"/>
                    <a:pt x="31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14"/>
            <p:cNvSpPr/>
            <p:nvPr/>
          </p:nvSpPr>
          <p:spPr>
            <a:xfrm>
              <a:off x="3773675" y="3890725"/>
              <a:ext cx="92900" cy="14100"/>
            </a:xfrm>
            <a:custGeom>
              <a:avLst/>
              <a:gdLst/>
              <a:ahLst/>
              <a:cxnLst/>
              <a:rect l="l" t="t" r="r" b="b"/>
              <a:pathLst>
                <a:path w="3716" h="564" extrusionOk="0">
                  <a:moveTo>
                    <a:pt x="3283" y="0"/>
                  </a:moveTo>
                  <a:cubicBezTo>
                    <a:pt x="2938" y="0"/>
                    <a:pt x="2413" y="36"/>
                    <a:pt x="1830" y="107"/>
                  </a:cubicBezTo>
                  <a:cubicBezTo>
                    <a:pt x="809" y="230"/>
                    <a:pt x="1" y="403"/>
                    <a:pt x="1" y="504"/>
                  </a:cubicBezTo>
                  <a:cubicBezTo>
                    <a:pt x="6" y="544"/>
                    <a:pt x="158" y="563"/>
                    <a:pt x="409" y="563"/>
                  </a:cubicBezTo>
                  <a:cubicBezTo>
                    <a:pt x="754" y="563"/>
                    <a:pt x="1284" y="527"/>
                    <a:pt x="1875" y="459"/>
                  </a:cubicBezTo>
                  <a:cubicBezTo>
                    <a:pt x="2896" y="342"/>
                    <a:pt x="3716" y="156"/>
                    <a:pt x="3704" y="62"/>
                  </a:cubicBezTo>
                  <a:cubicBezTo>
                    <a:pt x="3700" y="20"/>
                    <a:pt x="3542" y="0"/>
                    <a:pt x="32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14"/>
            <p:cNvSpPr/>
            <p:nvPr/>
          </p:nvSpPr>
          <p:spPr>
            <a:xfrm>
              <a:off x="3787325" y="3954950"/>
              <a:ext cx="106600" cy="33750"/>
            </a:xfrm>
            <a:custGeom>
              <a:avLst/>
              <a:gdLst/>
              <a:ahLst/>
              <a:cxnLst/>
              <a:rect l="l" t="t" r="r" b="b"/>
              <a:pathLst>
                <a:path w="4264" h="1350" extrusionOk="0">
                  <a:moveTo>
                    <a:pt x="4233" y="1"/>
                  </a:moveTo>
                  <a:cubicBezTo>
                    <a:pt x="4061" y="1"/>
                    <a:pt x="3249" y="443"/>
                    <a:pt x="2177" y="763"/>
                  </a:cubicBezTo>
                  <a:cubicBezTo>
                    <a:pt x="1010" y="1111"/>
                    <a:pt x="6" y="1140"/>
                    <a:pt x="6" y="1246"/>
                  </a:cubicBezTo>
                  <a:cubicBezTo>
                    <a:pt x="0" y="1291"/>
                    <a:pt x="274" y="1349"/>
                    <a:pt x="707" y="1349"/>
                  </a:cubicBezTo>
                  <a:cubicBezTo>
                    <a:pt x="1118" y="1349"/>
                    <a:pt x="1674" y="1297"/>
                    <a:pt x="2272" y="1134"/>
                  </a:cubicBezTo>
                  <a:cubicBezTo>
                    <a:pt x="3032" y="965"/>
                    <a:pt x="3726" y="574"/>
                    <a:pt x="4263" y="12"/>
                  </a:cubicBezTo>
                  <a:cubicBezTo>
                    <a:pt x="4258" y="4"/>
                    <a:pt x="4248" y="1"/>
                    <a:pt x="4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14"/>
            <p:cNvSpPr/>
            <p:nvPr/>
          </p:nvSpPr>
          <p:spPr>
            <a:xfrm>
              <a:off x="3814875" y="4037475"/>
              <a:ext cx="101200" cy="39325"/>
            </a:xfrm>
            <a:custGeom>
              <a:avLst/>
              <a:gdLst/>
              <a:ahLst/>
              <a:cxnLst/>
              <a:rect l="l" t="t" r="r" b="b"/>
              <a:pathLst>
                <a:path w="4048" h="1573" extrusionOk="0">
                  <a:moveTo>
                    <a:pt x="3964" y="0"/>
                  </a:moveTo>
                  <a:cubicBezTo>
                    <a:pt x="3816" y="0"/>
                    <a:pt x="3065" y="509"/>
                    <a:pt x="2050" y="902"/>
                  </a:cubicBezTo>
                  <a:cubicBezTo>
                    <a:pt x="963" y="1322"/>
                    <a:pt x="3" y="1394"/>
                    <a:pt x="3" y="1501"/>
                  </a:cubicBezTo>
                  <a:cubicBezTo>
                    <a:pt x="1" y="1539"/>
                    <a:pt x="159" y="1572"/>
                    <a:pt x="424" y="1572"/>
                  </a:cubicBezTo>
                  <a:cubicBezTo>
                    <a:pt x="828" y="1572"/>
                    <a:pt x="1478" y="1495"/>
                    <a:pt x="2180" y="1237"/>
                  </a:cubicBezTo>
                  <a:cubicBezTo>
                    <a:pt x="3341" y="811"/>
                    <a:pt x="4048" y="94"/>
                    <a:pt x="3987" y="9"/>
                  </a:cubicBezTo>
                  <a:cubicBezTo>
                    <a:pt x="3983" y="3"/>
                    <a:pt x="3975" y="0"/>
                    <a:pt x="39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14"/>
            <p:cNvSpPr/>
            <p:nvPr/>
          </p:nvSpPr>
          <p:spPr>
            <a:xfrm>
              <a:off x="4249725" y="3671375"/>
              <a:ext cx="80825" cy="103825"/>
            </a:xfrm>
            <a:custGeom>
              <a:avLst/>
              <a:gdLst/>
              <a:ahLst/>
              <a:cxnLst/>
              <a:rect l="l" t="t" r="r" b="b"/>
              <a:pathLst>
                <a:path w="3233" h="4153" extrusionOk="0">
                  <a:moveTo>
                    <a:pt x="3147" y="0"/>
                  </a:moveTo>
                  <a:cubicBezTo>
                    <a:pt x="3022" y="0"/>
                    <a:pt x="2177" y="775"/>
                    <a:pt x="1353" y="1879"/>
                  </a:cubicBezTo>
                  <a:cubicBezTo>
                    <a:pt x="494" y="3028"/>
                    <a:pt x="0" y="4100"/>
                    <a:pt x="90" y="4151"/>
                  </a:cubicBezTo>
                  <a:cubicBezTo>
                    <a:pt x="92" y="4152"/>
                    <a:pt x="95" y="4153"/>
                    <a:pt x="98" y="4153"/>
                  </a:cubicBezTo>
                  <a:cubicBezTo>
                    <a:pt x="211" y="4153"/>
                    <a:pt x="829" y="3202"/>
                    <a:pt x="1645" y="2092"/>
                  </a:cubicBezTo>
                  <a:cubicBezTo>
                    <a:pt x="2481" y="952"/>
                    <a:pt x="3233" y="78"/>
                    <a:pt x="3159" y="4"/>
                  </a:cubicBezTo>
                  <a:cubicBezTo>
                    <a:pt x="3156" y="2"/>
                    <a:pt x="3152" y="0"/>
                    <a:pt x="31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14"/>
            <p:cNvSpPr/>
            <p:nvPr/>
          </p:nvSpPr>
          <p:spPr>
            <a:xfrm>
              <a:off x="2990650" y="3585400"/>
              <a:ext cx="855725" cy="146975"/>
            </a:xfrm>
            <a:custGeom>
              <a:avLst/>
              <a:gdLst/>
              <a:ahLst/>
              <a:cxnLst/>
              <a:rect l="l" t="t" r="r" b="b"/>
              <a:pathLst>
                <a:path w="34229" h="5879" extrusionOk="0">
                  <a:moveTo>
                    <a:pt x="5804" y="0"/>
                  </a:moveTo>
                  <a:cubicBezTo>
                    <a:pt x="2837" y="0"/>
                    <a:pt x="330" y="790"/>
                    <a:pt x="0" y="3405"/>
                  </a:cubicBezTo>
                  <a:lnTo>
                    <a:pt x="6003" y="5879"/>
                  </a:lnTo>
                  <a:lnTo>
                    <a:pt x="34229" y="4532"/>
                  </a:lnTo>
                  <a:lnTo>
                    <a:pt x="23485" y="2905"/>
                  </a:lnTo>
                  <a:cubicBezTo>
                    <a:pt x="23485" y="2905"/>
                    <a:pt x="22509" y="375"/>
                    <a:pt x="20853" y="246"/>
                  </a:cubicBezTo>
                  <a:cubicBezTo>
                    <a:pt x="20796" y="242"/>
                    <a:pt x="20739" y="240"/>
                    <a:pt x="20682" y="240"/>
                  </a:cubicBezTo>
                  <a:cubicBezTo>
                    <a:pt x="19136" y="240"/>
                    <a:pt x="17704" y="1837"/>
                    <a:pt x="16554" y="1837"/>
                  </a:cubicBezTo>
                  <a:cubicBezTo>
                    <a:pt x="16523" y="1837"/>
                    <a:pt x="16492" y="1836"/>
                    <a:pt x="16460" y="1834"/>
                  </a:cubicBezTo>
                  <a:cubicBezTo>
                    <a:pt x="15737" y="1776"/>
                    <a:pt x="10254" y="0"/>
                    <a:pt x="580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14"/>
            <p:cNvSpPr/>
            <p:nvPr/>
          </p:nvSpPr>
          <p:spPr>
            <a:xfrm>
              <a:off x="3856325" y="3675725"/>
              <a:ext cx="876750" cy="342350"/>
            </a:xfrm>
            <a:custGeom>
              <a:avLst/>
              <a:gdLst/>
              <a:ahLst/>
              <a:cxnLst/>
              <a:rect l="l" t="t" r="r" b="b"/>
              <a:pathLst>
                <a:path w="35070" h="13694" extrusionOk="0">
                  <a:moveTo>
                    <a:pt x="14722" y="1"/>
                  </a:moveTo>
                  <a:cubicBezTo>
                    <a:pt x="13150" y="1"/>
                    <a:pt x="11832" y="2152"/>
                    <a:pt x="11832" y="2152"/>
                  </a:cubicBezTo>
                  <a:lnTo>
                    <a:pt x="1" y="2714"/>
                  </a:lnTo>
                  <a:lnTo>
                    <a:pt x="2872" y="13693"/>
                  </a:lnTo>
                  <a:lnTo>
                    <a:pt x="34851" y="6837"/>
                  </a:lnTo>
                  <a:cubicBezTo>
                    <a:pt x="35070" y="2836"/>
                    <a:pt x="29586" y="2082"/>
                    <a:pt x="24981" y="2082"/>
                  </a:cubicBezTo>
                  <a:cubicBezTo>
                    <a:pt x="22197" y="2082"/>
                    <a:pt x="19734" y="2358"/>
                    <a:pt x="19048" y="2358"/>
                  </a:cubicBezTo>
                  <a:cubicBezTo>
                    <a:pt x="19005" y="2358"/>
                    <a:pt x="18969" y="2357"/>
                    <a:pt x="18940" y="2354"/>
                  </a:cubicBezTo>
                  <a:cubicBezTo>
                    <a:pt x="17707" y="2255"/>
                    <a:pt x="16551" y="183"/>
                    <a:pt x="14901" y="10"/>
                  </a:cubicBezTo>
                  <a:cubicBezTo>
                    <a:pt x="14841" y="4"/>
                    <a:pt x="14781" y="1"/>
                    <a:pt x="1472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14"/>
            <p:cNvSpPr/>
            <p:nvPr/>
          </p:nvSpPr>
          <p:spPr>
            <a:xfrm>
              <a:off x="2083625" y="3361950"/>
              <a:ext cx="1769350" cy="487500"/>
            </a:xfrm>
            <a:custGeom>
              <a:avLst/>
              <a:gdLst/>
              <a:ahLst/>
              <a:cxnLst/>
              <a:rect l="l" t="t" r="r" b="b"/>
              <a:pathLst>
                <a:path w="70774" h="19500" extrusionOk="0">
                  <a:moveTo>
                    <a:pt x="45005" y="0"/>
                  </a:moveTo>
                  <a:lnTo>
                    <a:pt x="44866" y="71"/>
                  </a:lnTo>
                  <a:lnTo>
                    <a:pt x="44866" y="71"/>
                  </a:lnTo>
                  <a:cubicBezTo>
                    <a:pt x="44959" y="26"/>
                    <a:pt x="45005" y="0"/>
                    <a:pt x="45005" y="0"/>
                  </a:cubicBezTo>
                  <a:close/>
                  <a:moveTo>
                    <a:pt x="44866" y="71"/>
                  </a:moveTo>
                  <a:cubicBezTo>
                    <a:pt x="44828" y="89"/>
                    <a:pt x="44783" y="111"/>
                    <a:pt x="44731" y="135"/>
                  </a:cubicBezTo>
                  <a:lnTo>
                    <a:pt x="44597" y="197"/>
                  </a:lnTo>
                  <a:lnTo>
                    <a:pt x="44597" y="197"/>
                  </a:lnTo>
                  <a:lnTo>
                    <a:pt x="44731" y="140"/>
                  </a:lnTo>
                  <a:lnTo>
                    <a:pt x="44866" y="71"/>
                  </a:lnTo>
                  <a:close/>
                  <a:moveTo>
                    <a:pt x="44597" y="197"/>
                  </a:moveTo>
                  <a:lnTo>
                    <a:pt x="43900" y="493"/>
                  </a:lnTo>
                  <a:lnTo>
                    <a:pt x="40685" y="1851"/>
                  </a:lnTo>
                  <a:cubicBezTo>
                    <a:pt x="37897" y="3018"/>
                    <a:pt x="33825" y="4645"/>
                    <a:pt x="28786" y="6625"/>
                  </a:cubicBezTo>
                  <a:cubicBezTo>
                    <a:pt x="23748" y="8606"/>
                    <a:pt x="17734" y="10929"/>
                    <a:pt x="11131" y="13700"/>
                  </a:cubicBezTo>
                  <a:cubicBezTo>
                    <a:pt x="7831" y="15080"/>
                    <a:pt x="4286" y="16382"/>
                    <a:pt x="887" y="18335"/>
                  </a:cubicBezTo>
                  <a:lnTo>
                    <a:pt x="258" y="18710"/>
                  </a:lnTo>
                  <a:cubicBezTo>
                    <a:pt x="191" y="18747"/>
                    <a:pt x="129" y="18792"/>
                    <a:pt x="72" y="18845"/>
                  </a:cubicBezTo>
                  <a:cubicBezTo>
                    <a:pt x="28" y="18892"/>
                    <a:pt x="1" y="18953"/>
                    <a:pt x="0" y="19018"/>
                  </a:cubicBezTo>
                  <a:cubicBezTo>
                    <a:pt x="1" y="19093"/>
                    <a:pt x="36" y="19164"/>
                    <a:pt x="95" y="19209"/>
                  </a:cubicBezTo>
                  <a:cubicBezTo>
                    <a:pt x="220" y="19287"/>
                    <a:pt x="359" y="19338"/>
                    <a:pt x="505" y="19361"/>
                  </a:cubicBezTo>
                  <a:cubicBezTo>
                    <a:pt x="999" y="19437"/>
                    <a:pt x="1498" y="19478"/>
                    <a:pt x="1997" y="19484"/>
                  </a:cubicBezTo>
                  <a:cubicBezTo>
                    <a:pt x="2330" y="19496"/>
                    <a:pt x="2662" y="19499"/>
                    <a:pt x="2996" y="19499"/>
                  </a:cubicBezTo>
                  <a:cubicBezTo>
                    <a:pt x="3663" y="19499"/>
                    <a:pt x="4331" y="19484"/>
                    <a:pt x="5004" y="19484"/>
                  </a:cubicBezTo>
                  <a:cubicBezTo>
                    <a:pt x="7013" y="19439"/>
                    <a:pt x="9054" y="19350"/>
                    <a:pt x="11119" y="19242"/>
                  </a:cubicBezTo>
                  <a:cubicBezTo>
                    <a:pt x="19372" y="18805"/>
                    <a:pt x="27221" y="18210"/>
                    <a:pt x="34363" y="17650"/>
                  </a:cubicBezTo>
                  <a:cubicBezTo>
                    <a:pt x="41505" y="17089"/>
                    <a:pt x="47928" y="16544"/>
                    <a:pt x="53320" y="16073"/>
                  </a:cubicBezTo>
                  <a:lnTo>
                    <a:pt x="66094" y="14918"/>
                  </a:lnTo>
                  <a:lnTo>
                    <a:pt x="69567" y="14581"/>
                  </a:lnTo>
                  <a:lnTo>
                    <a:pt x="70465" y="14485"/>
                  </a:lnTo>
                  <a:cubicBezTo>
                    <a:pt x="70667" y="14440"/>
                    <a:pt x="70774" y="14440"/>
                    <a:pt x="70774" y="14440"/>
                  </a:cubicBezTo>
                  <a:lnTo>
                    <a:pt x="70465" y="14440"/>
                  </a:lnTo>
                  <a:lnTo>
                    <a:pt x="69562" y="14508"/>
                  </a:lnTo>
                  <a:lnTo>
                    <a:pt x="66083" y="14788"/>
                  </a:lnTo>
                  <a:lnTo>
                    <a:pt x="53304" y="15854"/>
                  </a:lnTo>
                  <a:lnTo>
                    <a:pt x="34341" y="17363"/>
                  </a:lnTo>
                  <a:cubicBezTo>
                    <a:pt x="27204" y="17907"/>
                    <a:pt x="19356" y="18495"/>
                    <a:pt x="11103" y="18933"/>
                  </a:cubicBezTo>
                  <a:cubicBezTo>
                    <a:pt x="9043" y="19040"/>
                    <a:pt x="7002" y="19130"/>
                    <a:pt x="4993" y="19180"/>
                  </a:cubicBezTo>
                  <a:cubicBezTo>
                    <a:pt x="4324" y="19180"/>
                    <a:pt x="3659" y="19193"/>
                    <a:pt x="2998" y="19193"/>
                  </a:cubicBezTo>
                  <a:cubicBezTo>
                    <a:pt x="2667" y="19193"/>
                    <a:pt x="2337" y="19190"/>
                    <a:pt x="2008" y="19180"/>
                  </a:cubicBezTo>
                  <a:cubicBezTo>
                    <a:pt x="1523" y="19174"/>
                    <a:pt x="1040" y="19133"/>
                    <a:pt x="560" y="19057"/>
                  </a:cubicBezTo>
                  <a:cubicBezTo>
                    <a:pt x="471" y="19046"/>
                    <a:pt x="386" y="19021"/>
                    <a:pt x="305" y="18982"/>
                  </a:cubicBezTo>
                  <a:lnTo>
                    <a:pt x="305" y="18982"/>
                  </a:lnTo>
                  <a:cubicBezTo>
                    <a:pt x="331" y="18962"/>
                    <a:pt x="358" y="18944"/>
                    <a:pt x="387" y="18928"/>
                  </a:cubicBezTo>
                  <a:lnTo>
                    <a:pt x="1015" y="18553"/>
                  </a:lnTo>
                  <a:cubicBezTo>
                    <a:pt x="4381" y="16617"/>
                    <a:pt x="7916" y="15304"/>
                    <a:pt x="11214" y="13919"/>
                  </a:cubicBezTo>
                  <a:cubicBezTo>
                    <a:pt x="17812" y="11136"/>
                    <a:pt x="23810" y="8791"/>
                    <a:pt x="28842" y="6787"/>
                  </a:cubicBezTo>
                  <a:cubicBezTo>
                    <a:pt x="33874" y="4785"/>
                    <a:pt x="37907" y="3130"/>
                    <a:pt x="40713" y="1929"/>
                  </a:cubicBezTo>
                  <a:cubicBezTo>
                    <a:pt x="42105" y="1329"/>
                    <a:pt x="43182" y="852"/>
                    <a:pt x="43905" y="516"/>
                  </a:cubicBezTo>
                  <a:lnTo>
                    <a:pt x="44597" y="1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14"/>
            <p:cNvSpPr/>
            <p:nvPr/>
          </p:nvSpPr>
          <p:spPr>
            <a:xfrm>
              <a:off x="4314525" y="3361950"/>
              <a:ext cx="1219825" cy="545875"/>
            </a:xfrm>
            <a:custGeom>
              <a:avLst/>
              <a:gdLst/>
              <a:ahLst/>
              <a:cxnLst/>
              <a:rect l="l" t="t" r="r" b="b"/>
              <a:pathLst>
                <a:path w="48793" h="21835" extrusionOk="0">
                  <a:moveTo>
                    <a:pt x="1" y="0"/>
                  </a:moveTo>
                  <a:lnTo>
                    <a:pt x="203" y="112"/>
                  </a:lnTo>
                  <a:lnTo>
                    <a:pt x="791" y="393"/>
                  </a:lnTo>
                  <a:lnTo>
                    <a:pt x="3036" y="1425"/>
                  </a:lnTo>
                  <a:cubicBezTo>
                    <a:pt x="5034" y="2295"/>
                    <a:pt x="7900" y="3574"/>
                    <a:pt x="11452" y="5100"/>
                  </a:cubicBezTo>
                  <a:cubicBezTo>
                    <a:pt x="18553" y="8152"/>
                    <a:pt x="28417" y="12280"/>
                    <a:pt x="39312" y="16826"/>
                  </a:cubicBezTo>
                  <a:cubicBezTo>
                    <a:pt x="41987" y="17861"/>
                    <a:pt x="44598" y="19052"/>
                    <a:pt x="47133" y="20393"/>
                  </a:cubicBezTo>
                  <a:cubicBezTo>
                    <a:pt x="47436" y="20562"/>
                    <a:pt x="47733" y="20736"/>
                    <a:pt x="48025" y="20910"/>
                  </a:cubicBezTo>
                  <a:cubicBezTo>
                    <a:pt x="48177" y="20999"/>
                    <a:pt x="48373" y="21129"/>
                    <a:pt x="48440" y="21174"/>
                  </a:cubicBezTo>
                  <a:cubicBezTo>
                    <a:pt x="48496" y="21211"/>
                    <a:pt x="48482" y="21264"/>
                    <a:pt x="48495" y="21264"/>
                  </a:cubicBezTo>
                  <a:cubicBezTo>
                    <a:pt x="48495" y="21264"/>
                    <a:pt x="48495" y="21264"/>
                    <a:pt x="48495" y="21264"/>
                  </a:cubicBezTo>
                  <a:lnTo>
                    <a:pt x="48495" y="21264"/>
                  </a:lnTo>
                  <a:lnTo>
                    <a:pt x="48430" y="21302"/>
                  </a:lnTo>
                  <a:cubicBezTo>
                    <a:pt x="47832" y="21455"/>
                    <a:pt x="47219" y="21533"/>
                    <a:pt x="46602" y="21533"/>
                  </a:cubicBezTo>
                  <a:cubicBezTo>
                    <a:pt x="46561" y="21533"/>
                    <a:pt x="46519" y="21533"/>
                    <a:pt x="46477" y="21532"/>
                  </a:cubicBezTo>
                  <a:cubicBezTo>
                    <a:pt x="46152" y="21540"/>
                    <a:pt x="45830" y="21544"/>
                    <a:pt x="45510" y="21544"/>
                  </a:cubicBezTo>
                  <a:cubicBezTo>
                    <a:pt x="44501" y="21544"/>
                    <a:pt x="43515" y="21508"/>
                    <a:pt x="42549" y="21470"/>
                  </a:cubicBezTo>
                  <a:cubicBezTo>
                    <a:pt x="37444" y="21240"/>
                    <a:pt x="32854" y="20836"/>
                    <a:pt x="29001" y="20511"/>
                  </a:cubicBezTo>
                  <a:lnTo>
                    <a:pt x="19878" y="19675"/>
                  </a:lnTo>
                  <a:lnTo>
                    <a:pt x="17397" y="19439"/>
                  </a:lnTo>
                  <a:lnTo>
                    <a:pt x="16753" y="19388"/>
                  </a:lnTo>
                  <a:lnTo>
                    <a:pt x="16535" y="19388"/>
                  </a:lnTo>
                  <a:cubicBezTo>
                    <a:pt x="16604" y="19408"/>
                    <a:pt x="16675" y="19422"/>
                    <a:pt x="16748" y="19428"/>
                  </a:cubicBezTo>
                  <a:lnTo>
                    <a:pt x="17393" y="19512"/>
                  </a:lnTo>
                  <a:lnTo>
                    <a:pt x="19868" y="19799"/>
                  </a:lnTo>
                  <a:cubicBezTo>
                    <a:pt x="22016" y="20034"/>
                    <a:pt x="25124" y="20376"/>
                    <a:pt x="28978" y="20730"/>
                  </a:cubicBezTo>
                  <a:cubicBezTo>
                    <a:pt x="32833" y="21083"/>
                    <a:pt x="37422" y="21503"/>
                    <a:pt x="42533" y="21750"/>
                  </a:cubicBezTo>
                  <a:cubicBezTo>
                    <a:pt x="43478" y="21805"/>
                    <a:pt x="44447" y="21834"/>
                    <a:pt x="45437" y="21834"/>
                  </a:cubicBezTo>
                  <a:cubicBezTo>
                    <a:pt x="45776" y="21834"/>
                    <a:pt x="46117" y="21831"/>
                    <a:pt x="46461" y="21824"/>
                  </a:cubicBezTo>
                  <a:cubicBezTo>
                    <a:pt x="46502" y="21824"/>
                    <a:pt x="46542" y="21825"/>
                    <a:pt x="46583" y="21825"/>
                  </a:cubicBezTo>
                  <a:cubicBezTo>
                    <a:pt x="47236" y="21825"/>
                    <a:pt x="47887" y="21740"/>
                    <a:pt x="48520" y="21571"/>
                  </a:cubicBezTo>
                  <a:cubicBezTo>
                    <a:pt x="48568" y="21547"/>
                    <a:pt x="48616" y="21518"/>
                    <a:pt x="48659" y="21487"/>
                  </a:cubicBezTo>
                  <a:cubicBezTo>
                    <a:pt x="48711" y="21431"/>
                    <a:pt x="48778" y="21397"/>
                    <a:pt x="48778" y="21296"/>
                  </a:cubicBezTo>
                  <a:cubicBezTo>
                    <a:pt x="48793" y="21218"/>
                    <a:pt x="48774" y="21137"/>
                    <a:pt x="48727" y="21072"/>
                  </a:cubicBezTo>
                  <a:cubicBezTo>
                    <a:pt x="48693" y="21028"/>
                    <a:pt x="48656" y="20987"/>
                    <a:pt x="48614" y="20948"/>
                  </a:cubicBezTo>
                  <a:cubicBezTo>
                    <a:pt x="48471" y="20841"/>
                    <a:pt x="48319" y="20744"/>
                    <a:pt x="48161" y="20656"/>
                  </a:cubicBezTo>
                  <a:cubicBezTo>
                    <a:pt x="47868" y="20478"/>
                    <a:pt x="47565" y="20304"/>
                    <a:pt x="47257" y="20135"/>
                  </a:cubicBezTo>
                  <a:cubicBezTo>
                    <a:pt x="44714" y="18779"/>
                    <a:pt x="42090" y="17580"/>
                    <a:pt x="39402" y="16545"/>
                  </a:cubicBezTo>
                  <a:lnTo>
                    <a:pt x="11513" y="4897"/>
                  </a:lnTo>
                  <a:lnTo>
                    <a:pt x="3098" y="1312"/>
                  </a:lnTo>
                  <a:lnTo>
                    <a:pt x="809" y="326"/>
                  </a:lnTo>
                  <a:lnTo>
                    <a:pt x="209" y="72"/>
                  </a:lnTo>
                  <a:cubicBezTo>
                    <a:pt x="143" y="39"/>
                    <a:pt x="73" y="14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14"/>
            <p:cNvSpPr/>
            <p:nvPr/>
          </p:nvSpPr>
          <p:spPr>
            <a:xfrm>
              <a:off x="3454050" y="540750"/>
              <a:ext cx="697675" cy="1212725"/>
            </a:xfrm>
            <a:custGeom>
              <a:avLst/>
              <a:gdLst/>
              <a:ahLst/>
              <a:cxnLst/>
              <a:rect l="l" t="t" r="r" b="b"/>
              <a:pathLst>
                <a:path w="27907" h="48509" extrusionOk="0">
                  <a:moveTo>
                    <a:pt x="16615" y="0"/>
                  </a:moveTo>
                  <a:cubicBezTo>
                    <a:pt x="11088" y="0"/>
                    <a:pt x="5614" y="1801"/>
                    <a:pt x="1089" y="5288"/>
                  </a:cubicBezTo>
                  <a:lnTo>
                    <a:pt x="1" y="6123"/>
                  </a:lnTo>
                  <a:lnTo>
                    <a:pt x="2245" y="39886"/>
                  </a:lnTo>
                  <a:cubicBezTo>
                    <a:pt x="2552" y="44483"/>
                    <a:pt x="6199" y="48152"/>
                    <a:pt x="10794" y="48486"/>
                  </a:cubicBezTo>
                  <a:cubicBezTo>
                    <a:pt x="11013" y="48501"/>
                    <a:pt x="11231" y="48509"/>
                    <a:pt x="11447" y="48509"/>
                  </a:cubicBezTo>
                  <a:cubicBezTo>
                    <a:pt x="16255" y="48509"/>
                    <a:pt x="20311" y="44787"/>
                    <a:pt x="20651" y="39918"/>
                  </a:cubicBezTo>
                  <a:cubicBezTo>
                    <a:pt x="20678" y="39524"/>
                    <a:pt x="20681" y="39130"/>
                    <a:pt x="20658" y="38736"/>
                  </a:cubicBezTo>
                  <a:cubicBezTo>
                    <a:pt x="20523" y="36413"/>
                    <a:pt x="20405" y="34640"/>
                    <a:pt x="20405" y="34640"/>
                  </a:cubicBezTo>
                  <a:cubicBezTo>
                    <a:pt x="20405" y="34640"/>
                    <a:pt x="27727" y="33517"/>
                    <a:pt x="27817" y="26185"/>
                  </a:cubicBezTo>
                  <a:cubicBezTo>
                    <a:pt x="27907" y="18853"/>
                    <a:pt x="26639" y="2061"/>
                    <a:pt x="26639" y="2061"/>
                  </a:cubicBezTo>
                  <a:cubicBezTo>
                    <a:pt x="23417" y="678"/>
                    <a:pt x="20006" y="0"/>
                    <a:pt x="16615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14"/>
            <p:cNvSpPr/>
            <p:nvPr/>
          </p:nvSpPr>
          <p:spPr>
            <a:xfrm>
              <a:off x="3726150" y="1336750"/>
              <a:ext cx="238475" cy="116625"/>
            </a:xfrm>
            <a:custGeom>
              <a:avLst/>
              <a:gdLst/>
              <a:ahLst/>
              <a:cxnLst/>
              <a:rect l="l" t="t" r="r" b="b"/>
              <a:pathLst>
                <a:path w="9539" h="4665" extrusionOk="0">
                  <a:moveTo>
                    <a:pt x="0" y="0"/>
                  </a:moveTo>
                  <a:cubicBezTo>
                    <a:pt x="0" y="0"/>
                    <a:pt x="1987" y="4664"/>
                    <a:pt x="8297" y="4664"/>
                  </a:cubicBezTo>
                  <a:cubicBezTo>
                    <a:pt x="8694" y="4664"/>
                    <a:pt x="9107" y="4646"/>
                    <a:pt x="9538" y="4606"/>
                  </a:cubicBezTo>
                  <a:lnTo>
                    <a:pt x="9538" y="2710"/>
                  </a:lnTo>
                  <a:cubicBezTo>
                    <a:pt x="9432" y="2712"/>
                    <a:pt x="9325" y="2713"/>
                    <a:pt x="9218" y="2713"/>
                  </a:cubicBezTo>
                  <a:cubicBezTo>
                    <a:pt x="5951" y="2713"/>
                    <a:pt x="2751" y="1772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14"/>
            <p:cNvSpPr/>
            <p:nvPr/>
          </p:nvSpPr>
          <p:spPr>
            <a:xfrm>
              <a:off x="3352125" y="877525"/>
              <a:ext cx="131850" cy="190900"/>
            </a:xfrm>
            <a:custGeom>
              <a:avLst/>
              <a:gdLst/>
              <a:ahLst/>
              <a:cxnLst/>
              <a:rect l="l" t="t" r="r" b="b"/>
              <a:pathLst>
                <a:path w="5274" h="7636" extrusionOk="0">
                  <a:moveTo>
                    <a:pt x="3363" y="0"/>
                  </a:moveTo>
                  <a:cubicBezTo>
                    <a:pt x="1903" y="0"/>
                    <a:pt x="0" y="602"/>
                    <a:pt x="117" y="3743"/>
                  </a:cubicBezTo>
                  <a:cubicBezTo>
                    <a:pt x="238" y="7013"/>
                    <a:pt x="2402" y="7635"/>
                    <a:pt x="3886" y="7635"/>
                  </a:cubicBezTo>
                  <a:cubicBezTo>
                    <a:pt x="4671" y="7635"/>
                    <a:pt x="5265" y="7461"/>
                    <a:pt x="5267" y="7413"/>
                  </a:cubicBezTo>
                  <a:cubicBezTo>
                    <a:pt x="5273" y="7272"/>
                    <a:pt x="4982" y="232"/>
                    <a:pt x="4982" y="232"/>
                  </a:cubicBezTo>
                  <a:cubicBezTo>
                    <a:pt x="4936" y="211"/>
                    <a:pt x="4227" y="0"/>
                    <a:pt x="336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4"/>
            <p:cNvSpPr/>
            <p:nvPr/>
          </p:nvSpPr>
          <p:spPr>
            <a:xfrm>
              <a:off x="3386125" y="918700"/>
              <a:ext cx="58400" cy="109175"/>
            </a:xfrm>
            <a:custGeom>
              <a:avLst/>
              <a:gdLst/>
              <a:ahLst/>
              <a:cxnLst/>
              <a:rect l="l" t="t" r="r" b="b"/>
              <a:pathLst>
                <a:path w="2336" h="4367" extrusionOk="0">
                  <a:moveTo>
                    <a:pt x="1285" y="0"/>
                  </a:moveTo>
                  <a:cubicBezTo>
                    <a:pt x="1249" y="0"/>
                    <a:pt x="1213" y="4"/>
                    <a:pt x="1176" y="10"/>
                  </a:cubicBezTo>
                  <a:cubicBezTo>
                    <a:pt x="761" y="103"/>
                    <a:pt x="424" y="408"/>
                    <a:pt x="290" y="812"/>
                  </a:cubicBezTo>
                  <a:cubicBezTo>
                    <a:pt x="89" y="1251"/>
                    <a:pt x="0" y="1733"/>
                    <a:pt x="32" y="2215"/>
                  </a:cubicBezTo>
                  <a:cubicBezTo>
                    <a:pt x="93" y="3225"/>
                    <a:pt x="643" y="4150"/>
                    <a:pt x="1372" y="4336"/>
                  </a:cubicBezTo>
                  <a:cubicBezTo>
                    <a:pt x="1450" y="4356"/>
                    <a:pt x="1529" y="4366"/>
                    <a:pt x="1608" y="4366"/>
                  </a:cubicBezTo>
                  <a:cubicBezTo>
                    <a:pt x="1806" y="4366"/>
                    <a:pt x="2002" y="4302"/>
                    <a:pt x="2163" y="4179"/>
                  </a:cubicBezTo>
                  <a:cubicBezTo>
                    <a:pt x="2314" y="4049"/>
                    <a:pt x="2336" y="3937"/>
                    <a:pt x="2320" y="3930"/>
                  </a:cubicBezTo>
                  <a:lnTo>
                    <a:pt x="2320" y="3930"/>
                  </a:lnTo>
                  <a:cubicBezTo>
                    <a:pt x="2246" y="3982"/>
                    <a:pt x="2169" y="4027"/>
                    <a:pt x="2089" y="4065"/>
                  </a:cubicBezTo>
                  <a:cubicBezTo>
                    <a:pt x="1973" y="4119"/>
                    <a:pt x="1848" y="4146"/>
                    <a:pt x="1722" y="4146"/>
                  </a:cubicBezTo>
                  <a:cubicBezTo>
                    <a:pt x="1626" y="4146"/>
                    <a:pt x="1530" y="4130"/>
                    <a:pt x="1438" y="4099"/>
                  </a:cubicBezTo>
                  <a:cubicBezTo>
                    <a:pt x="877" y="3919"/>
                    <a:pt x="429" y="3095"/>
                    <a:pt x="378" y="2197"/>
                  </a:cubicBezTo>
                  <a:cubicBezTo>
                    <a:pt x="353" y="1769"/>
                    <a:pt x="423" y="1340"/>
                    <a:pt x="581" y="941"/>
                  </a:cubicBezTo>
                  <a:cubicBezTo>
                    <a:pt x="669" y="622"/>
                    <a:pt x="904" y="364"/>
                    <a:pt x="1215" y="251"/>
                  </a:cubicBezTo>
                  <a:cubicBezTo>
                    <a:pt x="1257" y="238"/>
                    <a:pt x="1299" y="232"/>
                    <a:pt x="1341" y="232"/>
                  </a:cubicBezTo>
                  <a:cubicBezTo>
                    <a:pt x="1505" y="232"/>
                    <a:pt x="1660" y="323"/>
                    <a:pt x="1737" y="475"/>
                  </a:cubicBezTo>
                  <a:cubicBezTo>
                    <a:pt x="1810" y="610"/>
                    <a:pt x="1782" y="711"/>
                    <a:pt x="1810" y="722"/>
                  </a:cubicBezTo>
                  <a:cubicBezTo>
                    <a:pt x="1811" y="723"/>
                    <a:pt x="1813" y="723"/>
                    <a:pt x="1814" y="723"/>
                  </a:cubicBezTo>
                  <a:cubicBezTo>
                    <a:pt x="1845" y="723"/>
                    <a:pt x="1909" y="622"/>
                    <a:pt x="1866" y="430"/>
                  </a:cubicBezTo>
                  <a:cubicBezTo>
                    <a:pt x="1837" y="305"/>
                    <a:pt x="1764" y="196"/>
                    <a:pt x="1659" y="122"/>
                  </a:cubicBezTo>
                  <a:cubicBezTo>
                    <a:pt x="1549" y="43"/>
                    <a:pt x="1419" y="0"/>
                    <a:pt x="128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4"/>
            <p:cNvSpPr/>
            <p:nvPr/>
          </p:nvSpPr>
          <p:spPr>
            <a:xfrm>
              <a:off x="3706825" y="863525"/>
              <a:ext cx="107575" cy="27800"/>
            </a:xfrm>
            <a:custGeom>
              <a:avLst/>
              <a:gdLst/>
              <a:ahLst/>
              <a:cxnLst/>
              <a:rect l="l" t="t" r="r" b="b"/>
              <a:pathLst>
                <a:path w="4303" h="1112" extrusionOk="0">
                  <a:moveTo>
                    <a:pt x="124" y="1"/>
                  </a:moveTo>
                  <a:cubicBezTo>
                    <a:pt x="96" y="1"/>
                    <a:pt x="75" y="7"/>
                    <a:pt x="61" y="22"/>
                  </a:cubicBezTo>
                  <a:cubicBezTo>
                    <a:pt x="0" y="80"/>
                    <a:pt x="117" y="325"/>
                    <a:pt x="437" y="590"/>
                  </a:cubicBezTo>
                  <a:cubicBezTo>
                    <a:pt x="904" y="929"/>
                    <a:pt x="1468" y="1111"/>
                    <a:pt x="2046" y="1111"/>
                  </a:cubicBezTo>
                  <a:cubicBezTo>
                    <a:pt x="2052" y="1111"/>
                    <a:pt x="2058" y="1111"/>
                    <a:pt x="2064" y="1111"/>
                  </a:cubicBezTo>
                  <a:cubicBezTo>
                    <a:pt x="2085" y="1111"/>
                    <a:pt x="2107" y="1112"/>
                    <a:pt x="2128" y="1112"/>
                  </a:cubicBezTo>
                  <a:cubicBezTo>
                    <a:pt x="2707" y="1112"/>
                    <a:pt x="3272" y="933"/>
                    <a:pt x="3747" y="601"/>
                  </a:cubicBezTo>
                  <a:cubicBezTo>
                    <a:pt x="4106" y="348"/>
                    <a:pt x="4302" y="174"/>
                    <a:pt x="4179" y="40"/>
                  </a:cubicBezTo>
                  <a:cubicBezTo>
                    <a:pt x="4165" y="25"/>
                    <a:pt x="4144" y="19"/>
                    <a:pt x="4115" y="19"/>
                  </a:cubicBezTo>
                  <a:cubicBezTo>
                    <a:pt x="3875" y="19"/>
                    <a:pt x="3115" y="461"/>
                    <a:pt x="2109" y="466"/>
                  </a:cubicBezTo>
                  <a:cubicBezTo>
                    <a:pt x="2104" y="466"/>
                    <a:pt x="2099" y="466"/>
                    <a:pt x="2095" y="466"/>
                  </a:cubicBezTo>
                  <a:cubicBezTo>
                    <a:pt x="1094" y="466"/>
                    <a:pt x="361" y="1"/>
                    <a:pt x="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14"/>
            <p:cNvSpPr/>
            <p:nvPr/>
          </p:nvSpPr>
          <p:spPr>
            <a:xfrm>
              <a:off x="3983125" y="858275"/>
              <a:ext cx="105925" cy="27875"/>
            </a:xfrm>
            <a:custGeom>
              <a:avLst/>
              <a:gdLst/>
              <a:ahLst/>
              <a:cxnLst/>
              <a:rect l="l" t="t" r="r" b="b"/>
              <a:pathLst>
                <a:path w="4237" h="1115" extrusionOk="0">
                  <a:moveTo>
                    <a:pt x="122" y="0"/>
                  </a:moveTo>
                  <a:cubicBezTo>
                    <a:pt x="95" y="0"/>
                    <a:pt x="75" y="6"/>
                    <a:pt x="61" y="20"/>
                  </a:cubicBezTo>
                  <a:cubicBezTo>
                    <a:pt x="0" y="81"/>
                    <a:pt x="117" y="328"/>
                    <a:pt x="438" y="586"/>
                  </a:cubicBezTo>
                  <a:cubicBezTo>
                    <a:pt x="912" y="927"/>
                    <a:pt x="1480" y="1111"/>
                    <a:pt x="2064" y="1114"/>
                  </a:cubicBezTo>
                  <a:cubicBezTo>
                    <a:pt x="2074" y="1114"/>
                    <a:pt x="2084" y="1114"/>
                    <a:pt x="2094" y="1114"/>
                  </a:cubicBezTo>
                  <a:cubicBezTo>
                    <a:pt x="2685" y="1114"/>
                    <a:pt x="3261" y="936"/>
                    <a:pt x="3747" y="603"/>
                  </a:cubicBezTo>
                  <a:cubicBezTo>
                    <a:pt x="4106" y="344"/>
                    <a:pt x="4236" y="98"/>
                    <a:pt x="4180" y="41"/>
                  </a:cubicBezTo>
                  <a:cubicBezTo>
                    <a:pt x="4167" y="27"/>
                    <a:pt x="4146" y="21"/>
                    <a:pt x="4117" y="21"/>
                  </a:cubicBezTo>
                  <a:cubicBezTo>
                    <a:pt x="3877" y="21"/>
                    <a:pt x="3116" y="468"/>
                    <a:pt x="2109" y="468"/>
                  </a:cubicBezTo>
                  <a:cubicBezTo>
                    <a:pt x="1098" y="468"/>
                    <a:pt x="358" y="0"/>
                    <a:pt x="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14"/>
            <p:cNvSpPr/>
            <p:nvPr/>
          </p:nvSpPr>
          <p:spPr>
            <a:xfrm>
              <a:off x="3895025" y="829700"/>
              <a:ext cx="88450" cy="235625"/>
            </a:xfrm>
            <a:custGeom>
              <a:avLst/>
              <a:gdLst/>
              <a:ahLst/>
              <a:cxnLst/>
              <a:rect l="l" t="t" r="r" b="b"/>
              <a:pathLst>
                <a:path w="3538" h="9425" extrusionOk="0">
                  <a:moveTo>
                    <a:pt x="133" y="0"/>
                  </a:moveTo>
                  <a:cubicBezTo>
                    <a:pt x="132" y="0"/>
                    <a:pt x="131" y="1"/>
                    <a:pt x="130" y="1"/>
                  </a:cubicBezTo>
                  <a:cubicBezTo>
                    <a:pt x="0" y="46"/>
                    <a:pt x="859" y="2610"/>
                    <a:pt x="2036" y="5719"/>
                  </a:cubicBezTo>
                  <a:lnTo>
                    <a:pt x="2884" y="7906"/>
                  </a:lnTo>
                  <a:cubicBezTo>
                    <a:pt x="3033" y="8164"/>
                    <a:pt x="3099" y="8462"/>
                    <a:pt x="3075" y="8759"/>
                  </a:cubicBezTo>
                  <a:cubicBezTo>
                    <a:pt x="3030" y="8956"/>
                    <a:pt x="2755" y="9011"/>
                    <a:pt x="2469" y="9039"/>
                  </a:cubicBezTo>
                  <a:cubicBezTo>
                    <a:pt x="1848" y="9072"/>
                    <a:pt x="1233" y="9183"/>
                    <a:pt x="640" y="9371"/>
                  </a:cubicBezTo>
                  <a:cubicBezTo>
                    <a:pt x="938" y="9407"/>
                    <a:pt x="1239" y="9424"/>
                    <a:pt x="1539" y="9424"/>
                  </a:cubicBezTo>
                  <a:cubicBezTo>
                    <a:pt x="1857" y="9424"/>
                    <a:pt x="2175" y="9404"/>
                    <a:pt x="2492" y="9365"/>
                  </a:cubicBezTo>
                  <a:cubicBezTo>
                    <a:pt x="2656" y="9365"/>
                    <a:pt x="2821" y="9342"/>
                    <a:pt x="2979" y="9297"/>
                  </a:cubicBezTo>
                  <a:cubicBezTo>
                    <a:pt x="3195" y="9240"/>
                    <a:pt x="3370" y="9084"/>
                    <a:pt x="3451" y="8877"/>
                  </a:cubicBezTo>
                  <a:cubicBezTo>
                    <a:pt x="3538" y="8497"/>
                    <a:pt x="3485" y="8099"/>
                    <a:pt x="3305" y="7755"/>
                  </a:cubicBezTo>
                  <a:lnTo>
                    <a:pt x="2492" y="5555"/>
                  </a:lnTo>
                  <a:cubicBezTo>
                    <a:pt x="1324" y="2469"/>
                    <a:pt x="277" y="0"/>
                    <a:pt x="1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4"/>
            <p:cNvSpPr/>
            <p:nvPr/>
          </p:nvSpPr>
          <p:spPr>
            <a:xfrm>
              <a:off x="3822950" y="1083325"/>
              <a:ext cx="94975" cy="80800"/>
            </a:xfrm>
            <a:custGeom>
              <a:avLst/>
              <a:gdLst/>
              <a:ahLst/>
              <a:cxnLst/>
              <a:rect l="l" t="t" r="r" b="b"/>
              <a:pathLst>
                <a:path w="3799" h="3232" extrusionOk="0">
                  <a:moveTo>
                    <a:pt x="215" y="0"/>
                  </a:moveTo>
                  <a:cubicBezTo>
                    <a:pt x="115" y="0"/>
                    <a:pt x="1" y="302"/>
                    <a:pt x="45" y="807"/>
                  </a:cubicBezTo>
                  <a:cubicBezTo>
                    <a:pt x="122" y="1490"/>
                    <a:pt x="464" y="2114"/>
                    <a:pt x="998" y="2547"/>
                  </a:cubicBezTo>
                  <a:cubicBezTo>
                    <a:pt x="1535" y="2990"/>
                    <a:pt x="2210" y="3232"/>
                    <a:pt x="2904" y="3232"/>
                  </a:cubicBezTo>
                  <a:cubicBezTo>
                    <a:pt x="2923" y="3232"/>
                    <a:pt x="2943" y="3232"/>
                    <a:pt x="2962" y="3231"/>
                  </a:cubicBezTo>
                  <a:cubicBezTo>
                    <a:pt x="3512" y="3220"/>
                    <a:pt x="3798" y="3057"/>
                    <a:pt x="3798" y="2979"/>
                  </a:cubicBezTo>
                  <a:cubicBezTo>
                    <a:pt x="3792" y="2811"/>
                    <a:pt x="2490" y="2939"/>
                    <a:pt x="1448" y="2075"/>
                  </a:cubicBezTo>
                  <a:cubicBezTo>
                    <a:pt x="404" y="1211"/>
                    <a:pt x="398" y="0"/>
                    <a:pt x="218" y="0"/>
                  </a:cubicBezTo>
                  <a:cubicBezTo>
                    <a:pt x="217" y="0"/>
                    <a:pt x="216" y="0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14"/>
            <p:cNvSpPr/>
            <p:nvPr/>
          </p:nvSpPr>
          <p:spPr>
            <a:xfrm>
              <a:off x="3686625" y="752725"/>
              <a:ext cx="130850" cy="37850"/>
            </a:xfrm>
            <a:custGeom>
              <a:avLst/>
              <a:gdLst/>
              <a:ahLst/>
              <a:cxnLst/>
              <a:rect l="l" t="t" r="r" b="b"/>
              <a:pathLst>
                <a:path w="5234" h="1514" extrusionOk="0">
                  <a:moveTo>
                    <a:pt x="3032" y="1"/>
                  </a:moveTo>
                  <a:cubicBezTo>
                    <a:pt x="2193" y="1"/>
                    <a:pt x="1361" y="236"/>
                    <a:pt x="634" y="696"/>
                  </a:cubicBezTo>
                  <a:cubicBezTo>
                    <a:pt x="185" y="993"/>
                    <a:pt x="0" y="1279"/>
                    <a:pt x="72" y="1414"/>
                  </a:cubicBezTo>
                  <a:cubicBezTo>
                    <a:pt x="119" y="1485"/>
                    <a:pt x="225" y="1513"/>
                    <a:pt x="380" y="1513"/>
                  </a:cubicBezTo>
                  <a:cubicBezTo>
                    <a:pt x="822" y="1513"/>
                    <a:pt x="1660" y="1284"/>
                    <a:pt x="2636" y="1167"/>
                  </a:cubicBezTo>
                  <a:cubicBezTo>
                    <a:pt x="3954" y="1010"/>
                    <a:pt x="5077" y="1156"/>
                    <a:pt x="5189" y="848"/>
                  </a:cubicBezTo>
                  <a:cubicBezTo>
                    <a:pt x="5234" y="702"/>
                    <a:pt x="5009" y="466"/>
                    <a:pt x="4560" y="269"/>
                  </a:cubicBezTo>
                  <a:cubicBezTo>
                    <a:pt x="4064" y="90"/>
                    <a:pt x="3547" y="1"/>
                    <a:pt x="30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14"/>
            <p:cNvSpPr/>
            <p:nvPr/>
          </p:nvSpPr>
          <p:spPr>
            <a:xfrm>
              <a:off x="3977950" y="772175"/>
              <a:ext cx="99300" cy="31475"/>
            </a:xfrm>
            <a:custGeom>
              <a:avLst/>
              <a:gdLst/>
              <a:ahLst/>
              <a:cxnLst/>
              <a:rect l="l" t="t" r="r" b="b"/>
              <a:pathLst>
                <a:path w="3972" h="1259" extrusionOk="0">
                  <a:moveTo>
                    <a:pt x="1930" y="0"/>
                  </a:moveTo>
                  <a:cubicBezTo>
                    <a:pt x="1422" y="0"/>
                    <a:pt x="914" y="141"/>
                    <a:pt x="465" y="423"/>
                  </a:cubicBezTo>
                  <a:cubicBezTo>
                    <a:pt x="124" y="664"/>
                    <a:pt x="0" y="917"/>
                    <a:pt x="79" y="1051"/>
                  </a:cubicBezTo>
                  <a:cubicBezTo>
                    <a:pt x="157" y="1167"/>
                    <a:pt x="353" y="1199"/>
                    <a:pt x="628" y="1199"/>
                  </a:cubicBezTo>
                  <a:cubicBezTo>
                    <a:pt x="979" y="1199"/>
                    <a:pt x="1457" y="1146"/>
                    <a:pt x="1980" y="1146"/>
                  </a:cubicBezTo>
                  <a:cubicBezTo>
                    <a:pt x="2601" y="1146"/>
                    <a:pt x="3151" y="1258"/>
                    <a:pt x="3508" y="1258"/>
                  </a:cubicBezTo>
                  <a:cubicBezTo>
                    <a:pt x="3686" y="1258"/>
                    <a:pt x="3816" y="1230"/>
                    <a:pt x="3882" y="1146"/>
                  </a:cubicBezTo>
                  <a:cubicBezTo>
                    <a:pt x="3972" y="1018"/>
                    <a:pt x="3865" y="753"/>
                    <a:pt x="3534" y="518"/>
                  </a:cubicBezTo>
                  <a:cubicBezTo>
                    <a:pt x="3056" y="174"/>
                    <a:pt x="2494" y="0"/>
                    <a:pt x="1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4"/>
            <p:cNvSpPr/>
            <p:nvPr/>
          </p:nvSpPr>
          <p:spPr>
            <a:xfrm>
              <a:off x="3382700" y="321900"/>
              <a:ext cx="828975" cy="622050"/>
            </a:xfrm>
            <a:custGeom>
              <a:avLst/>
              <a:gdLst/>
              <a:ahLst/>
              <a:cxnLst/>
              <a:rect l="l" t="t" r="r" b="b"/>
              <a:pathLst>
                <a:path w="33159" h="24882" extrusionOk="0">
                  <a:moveTo>
                    <a:pt x="14468" y="1"/>
                  </a:moveTo>
                  <a:cubicBezTo>
                    <a:pt x="10682" y="1"/>
                    <a:pt x="7121" y="2315"/>
                    <a:pt x="5710" y="6063"/>
                  </a:cubicBezTo>
                  <a:cubicBezTo>
                    <a:pt x="5387" y="5962"/>
                    <a:pt x="5055" y="5915"/>
                    <a:pt x="4723" y="5915"/>
                  </a:cubicBezTo>
                  <a:cubicBezTo>
                    <a:pt x="3411" y="5915"/>
                    <a:pt x="2094" y="6653"/>
                    <a:pt x="1306" y="7746"/>
                  </a:cubicBezTo>
                  <a:cubicBezTo>
                    <a:pt x="372" y="9160"/>
                    <a:pt x="0" y="10870"/>
                    <a:pt x="262" y="12543"/>
                  </a:cubicBezTo>
                  <a:cubicBezTo>
                    <a:pt x="420" y="13664"/>
                    <a:pt x="700" y="14765"/>
                    <a:pt x="1098" y="15825"/>
                  </a:cubicBezTo>
                  <a:lnTo>
                    <a:pt x="1098" y="16106"/>
                  </a:lnTo>
                  <a:cubicBezTo>
                    <a:pt x="1171" y="20129"/>
                    <a:pt x="1631" y="24858"/>
                    <a:pt x="3342" y="24881"/>
                  </a:cubicBezTo>
                  <a:cubicBezTo>
                    <a:pt x="3354" y="24881"/>
                    <a:pt x="3365" y="24881"/>
                    <a:pt x="3377" y="24881"/>
                  </a:cubicBezTo>
                  <a:cubicBezTo>
                    <a:pt x="6333" y="24881"/>
                    <a:pt x="5627" y="19269"/>
                    <a:pt x="5627" y="19269"/>
                  </a:cubicBezTo>
                  <a:cubicBezTo>
                    <a:pt x="9295" y="17850"/>
                    <a:pt x="7927" y="12346"/>
                    <a:pt x="8848" y="11517"/>
                  </a:cubicBezTo>
                  <a:cubicBezTo>
                    <a:pt x="9344" y="11068"/>
                    <a:pt x="10133" y="10285"/>
                    <a:pt x="11966" y="10285"/>
                  </a:cubicBezTo>
                  <a:cubicBezTo>
                    <a:pt x="13525" y="10285"/>
                    <a:pt x="15839" y="10851"/>
                    <a:pt x="19372" y="12672"/>
                  </a:cubicBezTo>
                  <a:cubicBezTo>
                    <a:pt x="21234" y="13624"/>
                    <a:pt x="23479" y="13963"/>
                    <a:pt x="25430" y="13963"/>
                  </a:cubicBezTo>
                  <a:cubicBezTo>
                    <a:pt x="26606" y="13963"/>
                    <a:pt x="27675" y="13840"/>
                    <a:pt x="28489" y="13654"/>
                  </a:cubicBezTo>
                  <a:lnTo>
                    <a:pt x="28680" y="13620"/>
                  </a:lnTo>
                  <a:lnTo>
                    <a:pt x="28724" y="13620"/>
                  </a:lnTo>
                  <a:cubicBezTo>
                    <a:pt x="28748" y="13614"/>
                    <a:pt x="28771" y="13606"/>
                    <a:pt x="28792" y="13592"/>
                  </a:cubicBezTo>
                  <a:cubicBezTo>
                    <a:pt x="29488" y="13418"/>
                    <a:pt x="30152" y="13137"/>
                    <a:pt x="30761" y="12756"/>
                  </a:cubicBezTo>
                  <a:cubicBezTo>
                    <a:pt x="31480" y="12341"/>
                    <a:pt x="32050" y="11709"/>
                    <a:pt x="32388" y="10949"/>
                  </a:cubicBezTo>
                  <a:cubicBezTo>
                    <a:pt x="32710" y="10170"/>
                    <a:pt x="32545" y="9275"/>
                    <a:pt x="31967" y="8661"/>
                  </a:cubicBezTo>
                  <a:cubicBezTo>
                    <a:pt x="32558" y="7969"/>
                    <a:pt x="32937" y="7121"/>
                    <a:pt x="33055" y="6220"/>
                  </a:cubicBezTo>
                  <a:cubicBezTo>
                    <a:pt x="33159" y="5297"/>
                    <a:pt x="32782" y="4387"/>
                    <a:pt x="32056" y="3808"/>
                  </a:cubicBezTo>
                  <a:cubicBezTo>
                    <a:pt x="31718" y="3559"/>
                    <a:pt x="31320" y="3437"/>
                    <a:pt x="30925" y="3437"/>
                  </a:cubicBezTo>
                  <a:cubicBezTo>
                    <a:pt x="30434" y="3437"/>
                    <a:pt x="29946" y="3625"/>
                    <a:pt x="29576" y="3993"/>
                  </a:cubicBezTo>
                  <a:cubicBezTo>
                    <a:pt x="29842" y="2782"/>
                    <a:pt x="29076" y="1586"/>
                    <a:pt x="27867" y="1319"/>
                  </a:cubicBezTo>
                  <a:cubicBezTo>
                    <a:pt x="27795" y="1304"/>
                    <a:pt x="27724" y="1292"/>
                    <a:pt x="27652" y="1283"/>
                  </a:cubicBezTo>
                  <a:cubicBezTo>
                    <a:pt x="27606" y="1280"/>
                    <a:pt x="27559" y="1279"/>
                    <a:pt x="27513" y="1279"/>
                  </a:cubicBezTo>
                  <a:cubicBezTo>
                    <a:pt x="26382" y="1279"/>
                    <a:pt x="25397" y="2119"/>
                    <a:pt x="24285" y="2405"/>
                  </a:cubicBezTo>
                  <a:cubicBezTo>
                    <a:pt x="23917" y="2482"/>
                    <a:pt x="23545" y="2520"/>
                    <a:pt x="23173" y="2520"/>
                  </a:cubicBezTo>
                  <a:cubicBezTo>
                    <a:pt x="22381" y="2520"/>
                    <a:pt x="21594" y="2347"/>
                    <a:pt x="20868" y="2007"/>
                  </a:cubicBezTo>
                  <a:cubicBezTo>
                    <a:pt x="19786" y="1575"/>
                    <a:pt x="18776" y="969"/>
                    <a:pt x="17676" y="571"/>
                  </a:cubicBezTo>
                  <a:cubicBezTo>
                    <a:pt x="16617" y="184"/>
                    <a:pt x="15534" y="1"/>
                    <a:pt x="14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4"/>
            <p:cNvSpPr/>
            <p:nvPr/>
          </p:nvSpPr>
          <p:spPr>
            <a:xfrm>
              <a:off x="3605250" y="238125"/>
              <a:ext cx="440400" cy="196650"/>
            </a:xfrm>
            <a:custGeom>
              <a:avLst/>
              <a:gdLst/>
              <a:ahLst/>
              <a:cxnLst/>
              <a:rect l="l" t="t" r="r" b="b"/>
              <a:pathLst>
                <a:path w="17616" h="7866" extrusionOk="0">
                  <a:moveTo>
                    <a:pt x="16848" y="0"/>
                  </a:moveTo>
                  <a:cubicBezTo>
                    <a:pt x="16820" y="0"/>
                    <a:pt x="16999" y="292"/>
                    <a:pt x="17179" y="853"/>
                  </a:cubicBezTo>
                  <a:cubicBezTo>
                    <a:pt x="17408" y="1647"/>
                    <a:pt x="17430" y="2488"/>
                    <a:pt x="17241" y="3293"/>
                  </a:cubicBezTo>
                  <a:cubicBezTo>
                    <a:pt x="16987" y="4485"/>
                    <a:pt x="16286" y="5535"/>
                    <a:pt x="15283" y="6227"/>
                  </a:cubicBezTo>
                  <a:cubicBezTo>
                    <a:pt x="14345" y="6750"/>
                    <a:pt x="13295" y="7019"/>
                    <a:pt x="12235" y="7019"/>
                  </a:cubicBezTo>
                  <a:cubicBezTo>
                    <a:pt x="11812" y="7019"/>
                    <a:pt x="11388" y="6976"/>
                    <a:pt x="10969" y="6890"/>
                  </a:cubicBezTo>
                  <a:cubicBezTo>
                    <a:pt x="9386" y="6665"/>
                    <a:pt x="7923" y="6143"/>
                    <a:pt x="6537" y="5873"/>
                  </a:cubicBezTo>
                  <a:cubicBezTo>
                    <a:pt x="5922" y="5726"/>
                    <a:pt x="5294" y="5653"/>
                    <a:pt x="4666" y="5653"/>
                  </a:cubicBezTo>
                  <a:cubicBezTo>
                    <a:pt x="4038" y="5653"/>
                    <a:pt x="3410" y="5726"/>
                    <a:pt x="2795" y="5873"/>
                  </a:cubicBezTo>
                  <a:cubicBezTo>
                    <a:pt x="1959" y="6065"/>
                    <a:pt x="1194" y="6484"/>
                    <a:pt x="584" y="7085"/>
                  </a:cubicBezTo>
                  <a:cubicBezTo>
                    <a:pt x="421" y="7256"/>
                    <a:pt x="279" y="7445"/>
                    <a:pt x="158" y="7647"/>
                  </a:cubicBezTo>
                  <a:cubicBezTo>
                    <a:pt x="52" y="7787"/>
                    <a:pt x="0" y="7849"/>
                    <a:pt x="52" y="7865"/>
                  </a:cubicBezTo>
                  <a:cubicBezTo>
                    <a:pt x="53" y="7865"/>
                    <a:pt x="54" y="7865"/>
                    <a:pt x="56" y="7865"/>
                  </a:cubicBezTo>
                  <a:cubicBezTo>
                    <a:pt x="109" y="7865"/>
                    <a:pt x="248" y="7579"/>
                    <a:pt x="663" y="7186"/>
                  </a:cubicBezTo>
                  <a:cubicBezTo>
                    <a:pt x="1280" y="6631"/>
                    <a:pt x="2029" y="6245"/>
                    <a:pt x="2840" y="6064"/>
                  </a:cubicBezTo>
                  <a:cubicBezTo>
                    <a:pt x="3376" y="5955"/>
                    <a:pt x="3920" y="5900"/>
                    <a:pt x="4464" y="5900"/>
                  </a:cubicBezTo>
                  <a:cubicBezTo>
                    <a:pt x="5142" y="5900"/>
                    <a:pt x="5819" y="5985"/>
                    <a:pt x="6481" y="6154"/>
                  </a:cubicBezTo>
                  <a:cubicBezTo>
                    <a:pt x="7843" y="6434"/>
                    <a:pt x="9342" y="6957"/>
                    <a:pt x="10929" y="7198"/>
                  </a:cubicBezTo>
                  <a:cubicBezTo>
                    <a:pt x="11371" y="7265"/>
                    <a:pt x="11820" y="7301"/>
                    <a:pt x="12264" y="7301"/>
                  </a:cubicBezTo>
                  <a:cubicBezTo>
                    <a:pt x="13416" y="7301"/>
                    <a:pt x="14535" y="7056"/>
                    <a:pt x="15418" y="6469"/>
                  </a:cubicBezTo>
                  <a:cubicBezTo>
                    <a:pt x="16471" y="5729"/>
                    <a:pt x="17195" y="4609"/>
                    <a:pt x="17437" y="3344"/>
                  </a:cubicBezTo>
                  <a:cubicBezTo>
                    <a:pt x="17615" y="2506"/>
                    <a:pt x="17562" y="1635"/>
                    <a:pt x="17280" y="826"/>
                  </a:cubicBezTo>
                  <a:cubicBezTo>
                    <a:pt x="17205" y="607"/>
                    <a:pt x="17108" y="399"/>
                    <a:pt x="16988" y="203"/>
                  </a:cubicBezTo>
                  <a:cubicBezTo>
                    <a:pt x="16946" y="132"/>
                    <a:pt x="16898" y="65"/>
                    <a:pt x="16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4"/>
            <p:cNvSpPr/>
            <p:nvPr/>
          </p:nvSpPr>
          <p:spPr>
            <a:xfrm>
              <a:off x="3857025" y="272175"/>
              <a:ext cx="134750" cy="102625"/>
            </a:xfrm>
            <a:custGeom>
              <a:avLst/>
              <a:gdLst/>
              <a:ahLst/>
              <a:cxnLst/>
              <a:rect l="l" t="t" r="r" b="b"/>
              <a:pathLst>
                <a:path w="5390" h="4105" extrusionOk="0">
                  <a:moveTo>
                    <a:pt x="4881" y="1"/>
                  </a:moveTo>
                  <a:lnTo>
                    <a:pt x="4881" y="1"/>
                  </a:lnTo>
                  <a:cubicBezTo>
                    <a:pt x="5027" y="361"/>
                    <a:pt x="5118" y="742"/>
                    <a:pt x="5150" y="1128"/>
                  </a:cubicBezTo>
                  <a:cubicBezTo>
                    <a:pt x="5156" y="1543"/>
                    <a:pt x="5059" y="1954"/>
                    <a:pt x="4870" y="2323"/>
                  </a:cubicBezTo>
                  <a:cubicBezTo>
                    <a:pt x="4626" y="2768"/>
                    <a:pt x="4266" y="3137"/>
                    <a:pt x="3826" y="3389"/>
                  </a:cubicBezTo>
                  <a:cubicBezTo>
                    <a:pt x="3280" y="3689"/>
                    <a:pt x="2672" y="3843"/>
                    <a:pt x="2060" y="3843"/>
                  </a:cubicBezTo>
                  <a:cubicBezTo>
                    <a:pt x="1746" y="3843"/>
                    <a:pt x="1431" y="3802"/>
                    <a:pt x="1122" y="3721"/>
                  </a:cubicBezTo>
                  <a:cubicBezTo>
                    <a:pt x="480" y="3561"/>
                    <a:pt x="67" y="3357"/>
                    <a:pt x="8" y="3357"/>
                  </a:cubicBezTo>
                  <a:cubicBezTo>
                    <a:pt x="3" y="3357"/>
                    <a:pt x="0" y="3359"/>
                    <a:pt x="0" y="3362"/>
                  </a:cubicBezTo>
                  <a:cubicBezTo>
                    <a:pt x="306" y="3636"/>
                    <a:pt x="676" y="3829"/>
                    <a:pt x="1077" y="3923"/>
                  </a:cubicBezTo>
                  <a:cubicBezTo>
                    <a:pt x="1460" y="4043"/>
                    <a:pt x="1859" y="4105"/>
                    <a:pt x="2259" y="4105"/>
                  </a:cubicBezTo>
                  <a:cubicBezTo>
                    <a:pt x="2306" y="4105"/>
                    <a:pt x="2353" y="4104"/>
                    <a:pt x="2401" y="4102"/>
                  </a:cubicBezTo>
                  <a:cubicBezTo>
                    <a:pt x="2958" y="4082"/>
                    <a:pt x="3502" y="3926"/>
                    <a:pt x="3983" y="3647"/>
                  </a:cubicBezTo>
                  <a:cubicBezTo>
                    <a:pt x="4467" y="3367"/>
                    <a:pt x="4857" y="2949"/>
                    <a:pt x="5105" y="2448"/>
                  </a:cubicBezTo>
                  <a:cubicBezTo>
                    <a:pt x="5305" y="2036"/>
                    <a:pt x="5390" y="1578"/>
                    <a:pt x="5352" y="1123"/>
                  </a:cubicBezTo>
                  <a:cubicBezTo>
                    <a:pt x="5355" y="701"/>
                    <a:pt x="5184" y="295"/>
                    <a:pt x="4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4"/>
            <p:cNvSpPr/>
            <p:nvPr/>
          </p:nvSpPr>
          <p:spPr>
            <a:xfrm>
              <a:off x="4097000" y="3086450"/>
              <a:ext cx="526900" cy="331600"/>
            </a:xfrm>
            <a:custGeom>
              <a:avLst/>
              <a:gdLst/>
              <a:ahLst/>
              <a:cxnLst/>
              <a:rect l="l" t="t" r="r" b="b"/>
              <a:pathLst>
                <a:path w="21076" h="13264" extrusionOk="0">
                  <a:moveTo>
                    <a:pt x="3888" y="1"/>
                  </a:moveTo>
                  <a:lnTo>
                    <a:pt x="0" y="10559"/>
                  </a:lnTo>
                  <a:lnTo>
                    <a:pt x="9858" y="9897"/>
                  </a:lnTo>
                  <a:lnTo>
                    <a:pt x="17852" y="13263"/>
                  </a:lnTo>
                  <a:cubicBezTo>
                    <a:pt x="19870" y="12256"/>
                    <a:pt x="21076" y="10126"/>
                    <a:pt x="20905" y="7878"/>
                  </a:cubicBezTo>
                  <a:cubicBezTo>
                    <a:pt x="21028" y="6217"/>
                    <a:pt x="18094" y="3871"/>
                    <a:pt x="16528" y="2614"/>
                  </a:cubicBezTo>
                  <a:cubicBezTo>
                    <a:pt x="14963" y="1358"/>
                    <a:pt x="3888" y="1"/>
                    <a:pt x="3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14"/>
            <p:cNvSpPr/>
            <p:nvPr/>
          </p:nvSpPr>
          <p:spPr>
            <a:xfrm>
              <a:off x="4097000" y="3086450"/>
              <a:ext cx="526900" cy="331600"/>
            </a:xfrm>
            <a:custGeom>
              <a:avLst/>
              <a:gdLst/>
              <a:ahLst/>
              <a:cxnLst/>
              <a:rect l="l" t="t" r="r" b="b"/>
              <a:pathLst>
                <a:path w="21076" h="13264" extrusionOk="0">
                  <a:moveTo>
                    <a:pt x="3888" y="1"/>
                  </a:moveTo>
                  <a:lnTo>
                    <a:pt x="0" y="10559"/>
                  </a:lnTo>
                  <a:lnTo>
                    <a:pt x="9858" y="9897"/>
                  </a:lnTo>
                  <a:lnTo>
                    <a:pt x="17852" y="13263"/>
                  </a:lnTo>
                  <a:cubicBezTo>
                    <a:pt x="19870" y="12256"/>
                    <a:pt x="21076" y="10126"/>
                    <a:pt x="20905" y="7878"/>
                  </a:cubicBezTo>
                  <a:cubicBezTo>
                    <a:pt x="21028" y="6217"/>
                    <a:pt x="18094" y="3871"/>
                    <a:pt x="16528" y="2614"/>
                  </a:cubicBezTo>
                  <a:cubicBezTo>
                    <a:pt x="14963" y="1358"/>
                    <a:pt x="3888" y="1"/>
                    <a:pt x="38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14"/>
            <p:cNvSpPr/>
            <p:nvPr/>
          </p:nvSpPr>
          <p:spPr>
            <a:xfrm>
              <a:off x="4097000" y="3086450"/>
              <a:ext cx="526900" cy="331600"/>
            </a:xfrm>
            <a:custGeom>
              <a:avLst/>
              <a:gdLst/>
              <a:ahLst/>
              <a:cxnLst/>
              <a:rect l="l" t="t" r="r" b="b"/>
              <a:pathLst>
                <a:path w="21076" h="13264" extrusionOk="0">
                  <a:moveTo>
                    <a:pt x="3888" y="1"/>
                  </a:moveTo>
                  <a:lnTo>
                    <a:pt x="0" y="10559"/>
                  </a:lnTo>
                  <a:lnTo>
                    <a:pt x="9858" y="9897"/>
                  </a:lnTo>
                  <a:lnTo>
                    <a:pt x="17852" y="13263"/>
                  </a:lnTo>
                  <a:cubicBezTo>
                    <a:pt x="19870" y="12256"/>
                    <a:pt x="21076" y="10126"/>
                    <a:pt x="20905" y="7878"/>
                  </a:cubicBezTo>
                  <a:cubicBezTo>
                    <a:pt x="21028" y="6217"/>
                    <a:pt x="18094" y="3871"/>
                    <a:pt x="16528" y="2614"/>
                  </a:cubicBezTo>
                  <a:cubicBezTo>
                    <a:pt x="14963" y="1358"/>
                    <a:pt x="3888" y="1"/>
                    <a:pt x="38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14"/>
            <p:cNvSpPr/>
            <p:nvPr/>
          </p:nvSpPr>
          <p:spPr>
            <a:xfrm>
              <a:off x="2655850" y="1545425"/>
              <a:ext cx="2171350" cy="1888675"/>
            </a:xfrm>
            <a:custGeom>
              <a:avLst/>
              <a:gdLst/>
              <a:ahLst/>
              <a:cxnLst/>
              <a:rect l="l" t="t" r="r" b="b"/>
              <a:pathLst>
                <a:path w="86854" h="75547" extrusionOk="0">
                  <a:moveTo>
                    <a:pt x="52384" y="0"/>
                  </a:moveTo>
                  <a:cubicBezTo>
                    <a:pt x="52375" y="0"/>
                    <a:pt x="52613" y="29"/>
                    <a:pt x="52783" y="50"/>
                  </a:cubicBezTo>
                  <a:lnTo>
                    <a:pt x="52783" y="50"/>
                  </a:lnTo>
                  <a:cubicBezTo>
                    <a:pt x="49847" y="956"/>
                    <a:pt x="46375" y="1433"/>
                    <a:pt x="42924" y="1433"/>
                  </a:cubicBezTo>
                  <a:cubicBezTo>
                    <a:pt x="39784" y="1433"/>
                    <a:pt x="36661" y="1038"/>
                    <a:pt x="33976" y="210"/>
                  </a:cubicBezTo>
                  <a:cubicBezTo>
                    <a:pt x="31367" y="316"/>
                    <a:pt x="29203" y="1124"/>
                    <a:pt x="26981" y="1550"/>
                  </a:cubicBezTo>
                  <a:cubicBezTo>
                    <a:pt x="19979" y="2891"/>
                    <a:pt x="16237" y="7833"/>
                    <a:pt x="13544" y="12697"/>
                  </a:cubicBezTo>
                  <a:lnTo>
                    <a:pt x="1" y="35414"/>
                  </a:lnTo>
                  <a:lnTo>
                    <a:pt x="562" y="36311"/>
                  </a:lnTo>
                  <a:cubicBezTo>
                    <a:pt x="2454" y="39234"/>
                    <a:pt x="5271" y="41440"/>
                    <a:pt x="8563" y="42578"/>
                  </a:cubicBezTo>
                  <a:lnTo>
                    <a:pt x="9470" y="43031"/>
                  </a:lnTo>
                  <a:cubicBezTo>
                    <a:pt x="12659" y="44549"/>
                    <a:pt x="15409" y="46852"/>
                    <a:pt x="17460" y="49725"/>
                  </a:cubicBezTo>
                  <a:lnTo>
                    <a:pt x="23424" y="39307"/>
                  </a:lnTo>
                  <a:lnTo>
                    <a:pt x="21741" y="56003"/>
                  </a:lnTo>
                  <a:lnTo>
                    <a:pt x="20585" y="72403"/>
                  </a:lnTo>
                  <a:cubicBezTo>
                    <a:pt x="27889" y="74489"/>
                    <a:pt x="35446" y="75547"/>
                    <a:pt x="43037" y="75547"/>
                  </a:cubicBezTo>
                  <a:cubicBezTo>
                    <a:pt x="43710" y="75547"/>
                    <a:pt x="44383" y="75538"/>
                    <a:pt x="45057" y="75522"/>
                  </a:cubicBezTo>
                  <a:cubicBezTo>
                    <a:pt x="45080" y="75522"/>
                    <a:pt x="45103" y="75522"/>
                    <a:pt x="45126" y="75522"/>
                  </a:cubicBezTo>
                  <a:cubicBezTo>
                    <a:pt x="54256" y="75522"/>
                    <a:pt x="66142" y="66936"/>
                    <a:pt x="73487" y="66936"/>
                  </a:cubicBezTo>
                  <a:cubicBezTo>
                    <a:pt x="75616" y="66936"/>
                    <a:pt x="77363" y="67658"/>
                    <a:pt x="78551" y="69519"/>
                  </a:cubicBezTo>
                  <a:cubicBezTo>
                    <a:pt x="78623" y="65266"/>
                    <a:pt x="73271" y="59421"/>
                    <a:pt x="71785" y="56615"/>
                  </a:cubicBezTo>
                  <a:cubicBezTo>
                    <a:pt x="67178" y="47846"/>
                    <a:pt x="68042" y="44301"/>
                    <a:pt x="67711" y="37719"/>
                  </a:cubicBezTo>
                  <a:lnTo>
                    <a:pt x="67711" y="37719"/>
                  </a:lnTo>
                  <a:lnTo>
                    <a:pt x="75622" y="42573"/>
                  </a:lnTo>
                  <a:lnTo>
                    <a:pt x="77041" y="39796"/>
                  </a:lnTo>
                  <a:cubicBezTo>
                    <a:pt x="78242" y="37450"/>
                    <a:pt x="80531" y="32228"/>
                    <a:pt x="81384" y="28160"/>
                  </a:cubicBezTo>
                  <a:cubicBezTo>
                    <a:pt x="81384" y="28160"/>
                    <a:pt x="81384" y="28160"/>
                    <a:pt x="81384" y="28160"/>
                  </a:cubicBezTo>
                  <a:cubicBezTo>
                    <a:pt x="81385" y="28160"/>
                    <a:pt x="82155" y="21880"/>
                    <a:pt x="85709" y="21880"/>
                  </a:cubicBezTo>
                  <a:cubicBezTo>
                    <a:pt x="86062" y="21880"/>
                    <a:pt x="86443" y="21942"/>
                    <a:pt x="86853" y="22078"/>
                  </a:cubicBezTo>
                  <a:lnTo>
                    <a:pt x="86074" y="21383"/>
                  </a:lnTo>
                  <a:lnTo>
                    <a:pt x="69159" y="8137"/>
                  </a:lnTo>
                  <a:cubicBezTo>
                    <a:pt x="63935" y="2588"/>
                    <a:pt x="60138" y="916"/>
                    <a:pt x="52793" y="47"/>
                  </a:cubicBezTo>
                  <a:cubicBezTo>
                    <a:pt x="52499" y="12"/>
                    <a:pt x="52391" y="0"/>
                    <a:pt x="52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14"/>
            <p:cNvSpPr/>
            <p:nvPr/>
          </p:nvSpPr>
          <p:spPr>
            <a:xfrm>
              <a:off x="3236350" y="2107475"/>
              <a:ext cx="9475" cy="436500"/>
            </a:xfrm>
            <a:custGeom>
              <a:avLst/>
              <a:gdLst/>
              <a:ahLst/>
              <a:cxnLst/>
              <a:rect l="l" t="t" r="r" b="b"/>
              <a:pathLst>
                <a:path w="379" h="17460" extrusionOk="0">
                  <a:moveTo>
                    <a:pt x="238" y="0"/>
                  </a:moveTo>
                  <a:cubicBezTo>
                    <a:pt x="184" y="226"/>
                    <a:pt x="160" y="458"/>
                    <a:pt x="164" y="690"/>
                  </a:cubicBezTo>
                  <a:cubicBezTo>
                    <a:pt x="142" y="1134"/>
                    <a:pt x="102" y="1774"/>
                    <a:pt x="102" y="2558"/>
                  </a:cubicBezTo>
                  <a:cubicBezTo>
                    <a:pt x="68" y="4140"/>
                    <a:pt x="58" y="6318"/>
                    <a:pt x="30" y="8729"/>
                  </a:cubicBezTo>
                  <a:cubicBezTo>
                    <a:pt x="1" y="11142"/>
                    <a:pt x="30" y="13324"/>
                    <a:pt x="30" y="14901"/>
                  </a:cubicBezTo>
                  <a:cubicBezTo>
                    <a:pt x="41" y="15692"/>
                    <a:pt x="74" y="16332"/>
                    <a:pt x="74" y="16775"/>
                  </a:cubicBezTo>
                  <a:cubicBezTo>
                    <a:pt x="67" y="17004"/>
                    <a:pt x="87" y="17235"/>
                    <a:pt x="137" y="17459"/>
                  </a:cubicBezTo>
                  <a:cubicBezTo>
                    <a:pt x="187" y="17235"/>
                    <a:pt x="209" y="17004"/>
                    <a:pt x="204" y="16775"/>
                  </a:cubicBezTo>
                  <a:cubicBezTo>
                    <a:pt x="228" y="16332"/>
                    <a:pt x="266" y="15692"/>
                    <a:pt x="266" y="14901"/>
                  </a:cubicBezTo>
                  <a:cubicBezTo>
                    <a:pt x="305" y="13324"/>
                    <a:pt x="311" y="11142"/>
                    <a:pt x="345" y="8729"/>
                  </a:cubicBezTo>
                  <a:cubicBezTo>
                    <a:pt x="379" y="6318"/>
                    <a:pt x="345" y="4135"/>
                    <a:pt x="345" y="2558"/>
                  </a:cubicBezTo>
                  <a:cubicBezTo>
                    <a:pt x="333" y="1767"/>
                    <a:pt x="300" y="1128"/>
                    <a:pt x="300" y="685"/>
                  </a:cubicBezTo>
                  <a:cubicBezTo>
                    <a:pt x="308" y="454"/>
                    <a:pt x="288" y="225"/>
                    <a:pt x="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14"/>
            <p:cNvSpPr/>
            <p:nvPr/>
          </p:nvSpPr>
          <p:spPr>
            <a:xfrm>
              <a:off x="4324350" y="2092075"/>
              <a:ext cx="49250" cy="677450"/>
            </a:xfrm>
            <a:custGeom>
              <a:avLst/>
              <a:gdLst/>
              <a:ahLst/>
              <a:cxnLst/>
              <a:rect l="l" t="t" r="r" b="b"/>
              <a:pathLst>
                <a:path w="1970" h="27098" extrusionOk="0">
                  <a:moveTo>
                    <a:pt x="29" y="0"/>
                  </a:moveTo>
                  <a:cubicBezTo>
                    <a:pt x="1" y="357"/>
                    <a:pt x="1" y="715"/>
                    <a:pt x="29" y="1072"/>
                  </a:cubicBezTo>
                  <a:cubicBezTo>
                    <a:pt x="68" y="1812"/>
                    <a:pt x="118" y="2794"/>
                    <a:pt x="185" y="3978"/>
                  </a:cubicBezTo>
                  <a:cubicBezTo>
                    <a:pt x="326" y="6430"/>
                    <a:pt x="551" y="9818"/>
                    <a:pt x="814" y="13560"/>
                  </a:cubicBezTo>
                  <a:cubicBezTo>
                    <a:pt x="1078" y="17302"/>
                    <a:pt x="1336" y="20690"/>
                    <a:pt x="1543" y="23137"/>
                  </a:cubicBezTo>
                  <a:cubicBezTo>
                    <a:pt x="1650" y="24320"/>
                    <a:pt x="1734" y="25297"/>
                    <a:pt x="1801" y="26037"/>
                  </a:cubicBezTo>
                  <a:cubicBezTo>
                    <a:pt x="1819" y="26394"/>
                    <a:pt x="1866" y="26748"/>
                    <a:pt x="1942" y="27097"/>
                  </a:cubicBezTo>
                  <a:cubicBezTo>
                    <a:pt x="1970" y="26742"/>
                    <a:pt x="1970" y="26387"/>
                    <a:pt x="1942" y="26031"/>
                  </a:cubicBezTo>
                  <a:cubicBezTo>
                    <a:pt x="1902" y="25286"/>
                    <a:pt x="1852" y="24303"/>
                    <a:pt x="1790" y="23119"/>
                  </a:cubicBezTo>
                  <a:cubicBezTo>
                    <a:pt x="1644" y="20668"/>
                    <a:pt x="1420" y="17280"/>
                    <a:pt x="1157" y="13538"/>
                  </a:cubicBezTo>
                  <a:cubicBezTo>
                    <a:pt x="892" y="9795"/>
                    <a:pt x="635" y="6412"/>
                    <a:pt x="427" y="3961"/>
                  </a:cubicBezTo>
                  <a:cubicBezTo>
                    <a:pt x="326" y="2776"/>
                    <a:pt x="236" y="1801"/>
                    <a:pt x="169" y="1060"/>
                  </a:cubicBezTo>
                  <a:cubicBezTo>
                    <a:pt x="152" y="704"/>
                    <a:pt x="104" y="350"/>
                    <a:pt x="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14"/>
            <p:cNvSpPr/>
            <p:nvPr/>
          </p:nvSpPr>
          <p:spPr>
            <a:xfrm>
              <a:off x="3531025" y="2328600"/>
              <a:ext cx="505275" cy="490425"/>
            </a:xfrm>
            <a:custGeom>
              <a:avLst/>
              <a:gdLst/>
              <a:ahLst/>
              <a:cxnLst/>
              <a:rect l="l" t="t" r="r" b="b"/>
              <a:pathLst>
                <a:path w="20211" h="19617" extrusionOk="0">
                  <a:moveTo>
                    <a:pt x="20182" y="9476"/>
                  </a:moveTo>
                  <a:lnTo>
                    <a:pt x="20182" y="9663"/>
                  </a:lnTo>
                  <a:cubicBezTo>
                    <a:pt x="20195" y="9709"/>
                    <a:pt x="20205" y="9755"/>
                    <a:pt x="20210" y="9804"/>
                  </a:cubicBezTo>
                  <a:cubicBezTo>
                    <a:pt x="20202" y="9694"/>
                    <a:pt x="20192" y="9585"/>
                    <a:pt x="20182" y="9476"/>
                  </a:cubicBezTo>
                  <a:close/>
                  <a:moveTo>
                    <a:pt x="10459" y="1"/>
                  </a:moveTo>
                  <a:cubicBezTo>
                    <a:pt x="9351" y="1"/>
                    <a:pt x="8228" y="190"/>
                    <a:pt x="7137" y="585"/>
                  </a:cubicBezTo>
                  <a:cubicBezTo>
                    <a:pt x="6243" y="898"/>
                    <a:pt x="5402" y="1347"/>
                    <a:pt x="4645" y="1916"/>
                  </a:cubicBezTo>
                  <a:cubicBezTo>
                    <a:pt x="4253" y="2207"/>
                    <a:pt x="3877" y="2524"/>
                    <a:pt x="3523" y="2863"/>
                  </a:cubicBezTo>
                  <a:cubicBezTo>
                    <a:pt x="3178" y="3216"/>
                    <a:pt x="2855" y="3590"/>
                    <a:pt x="2558" y="3986"/>
                  </a:cubicBezTo>
                  <a:cubicBezTo>
                    <a:pt x="0" y="7441"/>
                    <a:pt x="0" y="12161"/>
                    <a:pt x="2558" y="15616"/>
                  </a:cubicBezTo>
                  <a:cubicBezTo>
                    <a:pt x="3133" y="16421"/>
                    <a:pt x="3836" y="17126"/>
                    <a:pt x="4639" y="17702"/>
                  </a:cubicBezTo>
                  <a:cubicBezTo>
                    <a:pt x="5396" y="18272"/>
                    <a:pt x="6237" y="18721"/>
                    <a:pt x="7131" y="19033"/>
                  </a:cubicBezTo>
                  <a:cubicBezTo>
                    <a:pt x="8205" y="19422"/>
                    <a:pt x="9330" y="19617"/>
                    <a:pt x="10456" y="19617"/>
                  </a:cubicBezTo>
                  <a:cubicBezTo>
                    <a:pt x="11578" y="19617"/>
                    <a:pt x="12701" y="19423"/>
                    <a:pt x="13772" y="19037"/>
                  </a:cubicBezTo>
                  <a:cubicBezTo>
                    <a:pt x="15918" y="18261"/>
                    <a:pt x="17725" y="16760"/>
                    <a:pt x="18878" y="14791"/>
                  </a:cubicBezTo>
                  <a:cubicBezTo>
                    <a:pt x="19362" y="13981"/>
                    <a:pt x="19716" y="13101"/>
                    <a:pt x="19928" y="12182"/>
                  </a:cubicBezTo>
                  <a:cubicBezTo>
                    <a:pt x="20014" y="11850"/>
                    <a:pt x="20077" y="11514"/>
                    <a:pt x="20113" y="11173"/>
                  </a:cubicBezTo>
                  <a:cubicBezTo>
                    <a:pt x="20155" y="10924"/>
                    <a:pt x="20175" y="10673"/>
                    <a:pt x="20175" y="10421"/>
                  </a:cubicBezTo>
                  <a:lnTo>
                    <a:pt x="20175" y="9961"/>
                  </a:lnTo>
                  <a:cubicBezTo>
                    <a:pt x="20182" y="9909"/>
                    <a:pt x="20182" y="9856"/>
                    <a:pt x="20175" y="9804"/>
                  </a:cubicBezTo>
                  <a:cubicBezTo>
                    <a:pt x="20114" y="10595"/>
                    <a:pt x="19995" y="11380"/>
                    <a:pt x="19817" y="12155"/>
                  </a:cubicBezTo>
                  <a:cubicBezTo>
                    <a:pt x="19588" y="13057"/>
                    <a:pt x="19223" y="13919"/>
                    <a:pt x="18735" y="14712"/>
                  </a:cubicBezTo>
                  <a:cubicBezTo>
                    <a:pt x="18095" y="15765"/>
                    <a:pt x="17264" y="16685"/>
                    <a:pt x="16283" y="17428"/>
                  </a:cubicBezTo>
                  <a:cubicBezTo>
                    <a:pt x="14602" y="18700"/>
                    <a:pt x="12577" y="19360"/>
                    <a:pt x="10529" y="19360"/>
                  </a:cubicBezTo>
                  <a:cubicBezTo>
                    <a:pt x="9428" y="19360"/>
                    <a:pt x="8320" y="19169"/>
                    <a:pt x="7257" y="18780"/>
                  </a:cubicBezTo>
                  <a:cubicBezTo>
                    <a:pt x="5480" y="18133"/>
                    <a:pt x="3936" y="16973"/>
                    <a:pt x="2819" y="15448"/>
                  </a:cubicBezTo>
                  <a:cubicBezTo>
                    <a:pt x="350" y="12087"/>
                    <a:pt x="350" y="7515"/>
                    <a:pt x="2819" y="4154"/>
                  </a:cubicBezTo>
                  <a:cubicBezTo>
                    <a:pt x="3936" y="2629"/>
                    <a:pt x="5480" y="1469"/>
                    <a:pt x="7257" y="822"/>
                  </a:cubicBezTo>
                  <a:cubicBezTo>
                    <a:pt x="8327" y="428"/>
                    <a:pt x="9442" y="234"/>
                    <a:pt x="10551" y="234"/>
                  </a:cubicBezTo>
                  <a:cubicBezTo>
                    <a:pt x="12604" y="234"/>
                    <a:pt x="14633" y="897"/>
                    <a:pt x="16316" y="2174"/>
                  </a:cubicBezTo>
                  <a:cubicBezTo>
                    <a:pt x="17297" y="2917"/>
                    <a:pt x="18129" y="3837"/>
                    <a:pt x="18769" y="4890"/>
                  </a:cubicBezTo>
                  <a:cubicBezTo>
                    <a:pt x="19258" y="5682"/>
                    <a:pt x="19622" y="6544"/>
                    <a:pt x="19851" y="7447"/>
                  </a:cubicBezTo>
                  <a:cubicBezTo>
                    <a:pt x="20005" y="8116"/>
                    <a:pt x="20115" y="8793"/>
                    <a:pt x="20182" y="9476"/>
                  </a:cubicBezTo>
                  <a:lnTo>
                    <a:pt x="20182" y="9476"/>
                  </a:lnTo>
                  <a:lnTo>
                    <a:pt x="20182" y="9198"/>
                  </a:lnTo>
                  <a:cubicBezTo>
                    <a:pt x="20182" y="8946"/>
                    <a:pt x="20162" y="8694"/>
                    <a:pt x="20119" y="8446"/>
                  </a:cubicBezTo>
                  <a:cubicBezTo>
                    <a:pt x="20083" y="8104"/>
                    <a:pt x="20021" y="7768"/>
                    <a:pt x="19933" y="7436"/>
                  </a:cubicBezTo>
                  <a:cubicBezTo>
                    <a:pt x="19723" y="6517"/>
                    <a:pt x="19369" y="5637"/>
                    <a:pt x="18885" y="4827"/>
                  </a:cubicBezTo>
                  <a:cubicBezTo>
                    <a:pt x="17090" y="1767"/>
                    <a:pt x="13844" y="1"/>
                    <a:pt x="10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14"/>
            <p:cNvSpPr/>
            <p:nvPr/>
          </p:nvSpPr>
          <p:spPr>
            <a:xfrm>
              <a:off x="3782125" y="2331450"/>
              <a:ext cx="7300" cy="484325"/>
            </a:xfrm>
            <a:custGeom>
              <a:avLst/>
              <a:gdLst/>
              <a:ahLst/>
              <a:cxnLst/>
              <a:rect l="l" t="t" r="r" b="b"/>
              <a:pathLst>
                <a:path w="292" h="19373" extrusionOk="0">
                  <a:moveTo>
                    <a:pt x="145" y="1"/>
                  </a:moveTo>
                  <a:cubicBezTo>
                    <a:pt x="63" y="1"/>
                    <a:pt x="1" y="4332"/>
                    <a:pt x="1" y="9684"/>
                  </a:cubicBezTo>
                  <a:cubicBezTo>
                    <a:pt x="1" y="15036"/>
                    <a:pt x="62" y="19373"/>
                    <a:pt x="145" y="19373"/>
                  </a:cubicBezTo>
                  <a:cubicBezTo>
                    <a:pt x="224" y="19373"/>
                    <a:pt x="291" y="15036"/>
                    <a:pt x="291" y="9684"/>
                  </a:cubicBezTo>
                  <a:cubicBezTo>
                    <a:pt x="291" y="4332"/>
                    <a:pt x="229" y="1"/>
                    <a:pt x="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14"/>
            <p:cNvSpPr/>
            <p:nvPr/>
          </p:nvSpPr>
          <p:spPr>
            <a:xfrm>
              <a:off x="3607775" y="2556875"/>
              <a:ext cx="377600" cy="171850"/>
            </a:xfrm>
            <a:custGeom>
              <a:avLst/>
              <a:gdLst/>
              <a:ahLst/>
              <a:cxnLst/>
              <a:rect l="l" t="t" r="r" b="b"/>
              <a:pathLst>
                <a:path w="15104" h="6874" extrusionOk="0">
                  <a:moveTo>
                    <a:pt x="7131" y="1"/>
                  </a:moveTo>
                  <a:lnTo>
                    <a:pt x="7041" y="91"/>
                  </a:lnTo>
                  <a:cubicBezTo>
                    <a:pt x="5032" y="1947"/>
                    <a:pt x="3260" y="3642"/>
                    <a:pt x="1992" y="4870"/>
                  </a:cubicBezTo>
                  <a:lnTo>
                    <a:pt x="517" y="6312"/>
                  </a:lnTo>
                  <a:cubicBezTo>
                    <a:pt x="326" y="6482"/>
                    <a:pt x="154" y="6670"/>
                    <a:pt x="0" y="6873"/>
                  </a:cubicBezTo>
                  <a:cubicBezTo>
                    <a:pt x="214" y="6732"/>
                    <a:pt x="413" y="6570"/>
                    <a:pt x="595" y="6390"/>
                  </a:cubicBezTo>
                  <a:lnTo>
                    <a:pt x="2155" y="4988"/>
                  </a:lnTo>
                  <a:cubicBezTo>
                    <a:pt x="3443" y="3814"/>
                    <a:pt x="5206" y="2180"/>
                    <a:pt x="7146" y="355"/>
                  </a:cubicBezTo>
                  <a:lnTo>
                    <a:pt x="7146" y="355"/>
                  </a:lnTo>
                  <a:lnTo>
                    <a:pt x="7215" y="409"/>
                  </a:lnTo>
                  <a:cubicBezTo>
                    <a:pt x="9369" y="2137"/>
                    <a:pt x="11333" y="3680"/>
                    <a:pt x="12770" y="4802"/>
                  </a:cubicBezTo>
                  <a:lnTo>
                    <a:pt x="14453" y="6104"/>
                  </a:lnTo>
                  <a:cubicBezTo>
                    <a:pt x="14655" y="6273"/>
                    <a:pt x="14873" y="6423"/>
                    <a:pt x="15104" y="6553"/>
                  </a:cubicBezTo>
                  <a:cubicBezTo>
                    <a:pt x="14933" y="6368"/>
                    <a:pt x="14747" y="6200"/>
                    <a:pt x="14548" y="6048"/>
                  </a:cubicBezTo>
                  <a:cubicBezTo>
                    <a:pt x="14116" y="5688"/>
                    <a:pt x="13560" y="5235"/>
                    <a:pt x="12904" y="4673"/>
                  </a:cubicBezTo>
                  <a:cubicBezTo>
                    <a:pt x="11501" y="3524"/>
                    <a:pt x="9560" y="1946"/>
                    <a:pt x="7400" y="219"/>
                  </a:cubicBezTo>
                  <a:lnTo>
                    <a:pt x="7232" y="78"/>
                  </a:lnTo>
                  <a:lnTo>
                    <a:pt x="7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14"/>
            <p:cNvSpPr/>
            <p:nvPr/>
          </p:nvSpPr>
          <p:spPr>
            <a:xfrm>
              <a:off x="4547375" y="2094300"/>
              <a:ext cx="283625" cy="513775"/>
            </a:xfrm>
            <a:custGeom>
              <a:avLst/>
              <a:gdLst/>
              <a:ahLst/>
              <a:cxnLst/>
              <a:rect l="l" t="t" r="r" b="b"/>
              <a:pathLst>
                <a:path w="11345" h="20551" extrusionOk="0">
                  <a:moveTo>
                    <a:pt x="10209" y="0"/>
                  </a:moveTo>
                  <a:cubicBezTo>
                    <a:pt x="9359" y="0"/>
                    <a:pt x="8534" y="302"/>
                    <a:pt x="7883" y="853"/>
                  </a:cubicBezTo>
                  <a:cubicBezTo>
                    <a:pt x="6878" y="1763"/>
                    <a:pt x="6181" y="2963"/>
                    <a:pt x="5886" y="4286"/>
                  </a:cubicBezTo>
                  <a:cubicBezTo>
                    <a:pt x="5476" y="5739"/>
                    <a:pt x="5106" y="7327"/>
                    <a:pt x="4589" y="8971"/>
                  </a:cubicBezTo>
                  <a:cubicBezTo>
                    <a:pt x="3730" y="11780"/>
                    <a:pt x="2707" y="14535"/>
                    <a:pt x="1521" y="17223"/>
                  </a:cubicBezTo>
                  <a:cubicBezTo>
                    <a:pt x="1055" y="18256"/>
                    <a:pt x="663" y="19091"/>
                    <a:pt x="398" y="19652"/>
                  </a:cubicBezTo>
                  <a:cubicBezTo>
                    <a:pt x="247" y="19943"/>
                    <a:pt x="114" y="20243"/>
                    <a:pt x="1" y="20550"/>
                  </a:cubicBezTo>
                  <a:cubicBezTo>
                    <a:pt x="193" y="20283"/>
                    <a:pt x="360" y="20000"/>
                    <a:pt x="499" y="19704"/>
                  </a:cubicBezTo>
                  <a:cubicBezTo>
                    <a:pt x="796" y="19147"/>
                    <a:pt x="1218" y="18334"/>
                    <a:pt x="1694" y="17308"/>
                  </a:cubicBezTo>
                  <a:cubicBezTo>
                    <a:pt x="2940" y="14633"/>
                    <a:pt x="3997" y="11876"/>
                    <a:pt x="4859" y="9054"/>
                  </a:cubicBezTo>
                  <a:cubicBezTo>
                    <a:pt x="5375" y="7406"/>
                    <a:pt x="5745" y="5795"/>
                    <a:pt x="6132" y="4364"/>
                  </a:cubicBezTo>
                  <a:cubicBezTo>
                    <a:pt x="6401" y="3080"/>
                    <a:pt x="7052" y="1907"/>
                    <a:pt x="8000" y="999"/>
                  </a:cubicBezTo>
                  <a:cubicBezTo>
                    <a:pt x="8652" y="421"/>
                    <a:pt x="9494" y="101"/>
                    <a:pt x="10365" y="101"/>
                  </a:cubicBezTo>
                  <a:cubicBezTo>
                    <a:pt x="10375" y="101"/>
                    <a:pt x="10385" y="101"/>
                    <a:pt x="10395" y="101"/>
                  </a:cubicBezTo>
                  <a:cubicBezTo>
                    <a:pt x="10718" y="126"/>
                    <a:pt x="11036" y="188"/>
                    <a:pt x="11344" y="285"/>
                  </a:cubicBezTo>
                  <a:cubicBezTo>
                    <a:pt x="11277" y="242"/>
                    <a:pt x="11206" y="207"/>
                    <a:pt x="11131" y="179"/>
                  </a:cubicBezTo>
                  <a:cubicBezTo>
                    <a:pt x="10903" y="81"/>
                    <a:pt x="10660" y="21"/>
                    <a:pt x="10413" y="6"/>
                  </a:cubicBezTo>
                  <a:cubicBezTo>
                    <a:pt x="10345" y="2"/>
                    <a:pt x="10277" y="0"/>
                    <a:pt x="10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14"/>
            <p:cNvSpPr/>
            <p:nvPr/>
          </p:nvSpPr>
          <p:spPr>
            <a:xfrm>
              <a:off x="2655150" y="2430600"/>
              <a:ext cx="437075" cy="357975"/>
            </a:xfrm>
            <a:custGeom>
              <a:avLst/>
              <a:gdLst/>
              <a:ahLst/>
              <a:cxnLst/>
              <a:rect l="l" t="t" r="r" b="b"/>
              <a:pathLst>
                <a:path w="17483" h="14319" extrusionOk="0">
                  <a:moveTo>
                    <a:pt x="11" y="0"/>
                  </a:moveTo>
                  <a:lnTo>
                    <a:pt x="11" y="0"/>
                  </a:lnTo>
                  <a:cubicBezTo>
                    <a:pt x="0" y="5"/>
                    <a:pt x="28" y="79"/>
                    <a:pt x="90" y="219"/>
                  </a:cubicBezTo>
                  <a:cubicBezTo>
                    <a:pt x="177" y="427"/>
                    <a:pt x="276" y="629"/>
                    <a:pt x="387" y="825"/>
                  </a:cubicBezTo>
                  <a:cubicBezTo>
                    <a:pt x="786" y="1549"/>
                    <a:pt x="1272" y="2221"/>
                    <a:pt x="1834" y="2827"/>
                  </a:cubicBezTo>
                  <a:cubicBezTo>
                    <a:pt x="2677" y="3721"/>
                    <a:pt x="3619" y="4518"/>
                    <a:pt x="4640" y="5200"/>
                  </a:cubicBezTo>
                  <a:cubicBezTo>
                    <a:pt x="5887" y="6027"/>
                    <a:pt x="7184" y="6777"/>
                    <a:pt x="8522" y="7445"/>
                  </a:cubicBezTo>
                  <a:cubicBezTo>
                    <a:pt x="9942" y="8163"/>
                    <a:pt x="11294" y="8825"/>
                    <a:pt x="12450" y="9555"/>
                  </a:cubicBezTo>
                  <a:cubicBezTo>
                    <a:pt x="13479" y="10190"/>
                    <a:pt x="14429" y="10943"/>
                    <a:pt x="15283" y="11799"/>
                  </a:cubicBezTo>
                  <a:cubicBezTo>
                    <a:pt x="15860" y="12378"/>
                    <a:pt x="16407" y="12987"/>
                    <a:pt x="16922" y="13622"/>
                  </a:cubicBezTo>
                  <a:cubicBezTo>
                    <a:pt x="17095" y="13866"/>
                    <a:pt x="17282" y="14098"/>
                    <a:pt x="17483" y="14318"/>
                  </a:cubicBezTo>
                  <a:cubicBezTo>
                    <a:pt x="17453" y="14247"/>
                    <a:pt x="17415" y="14180"/>
                    <a:pt x="17371" y="14118"/>
                  </a:cubicBezTo>
                  <a:cubicBezTo>
                    <a:pt x="17292" y="13978"/>
                    <a:pt x="17162" y="13792"/>
                    <a:pt x="16994" y="13556"/>
                  </a:cubicBezTo>
                  <a:cubicBezTo>
                    <a:pt x="16511" y="12888"/>
                    <a:pt x="15984" y="12253"/>
                    <a:pt x="15413" y="11658"/>
                  </a:cubicBezTo>
                  <a:cubicBezTo>
                    <a:pt x="14571" y="10766"/>
                    <a:pt x="13622" y="9981"/>
                    <a:pt x="12585" y="9325"/>
                  </a:cubicBezTo>
                  <a:cubicBezTo>
                    <a:pt x="11430" y="8573"/>
                    <a:pt x="10066" y="7900"/>
                    <a:pt x="8658" y="7182"/>
                  </a:cubicBezTo>
                  <a:cubicBezTo>
                    <a:pt x="7330" y="6520"/>
                    <a:pt x="6039" y="5783"/>
                    <a:pt x="4792" y="4977"/>
                  </a:cubicBezTo>
                  <a:cubicBezTo>
                    <a:pt x="3777" y="4316"/>
                    <a:pt x="2837" y="3549"/>
                    <a:pt x="1987" y="2688"/>
                  </a:cubicBezTo>
                  <a:cubicBezTo>
                    <a:pt x="1227" y="1871"/>
                    <a:pt x="565" y="969"/>
                    <a:pt x="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14"/>
            <p:cNvSpPr/>
            <p:nvPr/>
          </p:nvSpPr>
          <p:spPr>
            <a:xfrm>
              <a:off x="3539625" y="2873400"/>
              <a:ext cx="673800" cy="368000"/>
            </a:xfrm>
            <a:custGeom>
              <a:avLst/>
              <a:gdLst/>
              <a:ahLst/>
              <a:cxnLst/>
              <a:rect l="l" t="t" r="r" b="b"/>
              <a:pathLst>
                <a:path w="26952" h="14720" extrusionOk="0">
                  <a:moveTo>
                    <a:pt x="26952" y="1"/>
                  </a:moveTo>
                  <a:cubicBezTo>
                    <a:pt x="26889" y="94"/>
                    <a:pt x="26837" y="194"/>
                    <a:pt x="26794" y="299"/>
                  </a:cubicBezTo>
                  <a:cubicBezTo>
                    <a:pt x="26693" y="501"/>
                    <a:pt x="26581" y="804"/>
                    <a:pt x="26390" y="1179"/>
                  </a:cubicBezTo>
                  <a:cubicBezTo>
                    <a:pt x="25884" y="2246"/>
                    <a:pt x="25299" y="3274"/>
                    <a:pt x="24641" y="4254"/>
                  </a:cubicBezTo>
                  <a:cubicBezTo>
                    <a:pt x="20400" y="10664"/>
                    <a:pt x="13234" y="14500"/>
                    <a:pt x="5583" y="14500"/>
                  </a:cubicBezTo>
                  <a:cubicBezTo>
                    <a:pt x="5323" y="14500"/>
                    <a:pt x="5063" y="14496"/>
                    <a:pt x="4803" y="14487"/>
                  </a:cubicBezTo>
                  <a:cubicBezTo>
                    <a:pt x="3623" y="14454"/>
                    <a:pt x="2447" y="14336"/>
                    <a:pt x="1285" y="14134"/>
                  </a:cubicBezTo>
                  <a:cubicBezTo>
                    <a:pt x="898" y="14072"/>
                    <a:pt x="555" y="13988"/>
                    <a:pt x="337" y="13954"/>
                  </a:cubicBezTo>
                  <a:cubicBezTo>
                    <a:pt x="227" y="13922"/>
                    <a:pt x="114" y="13905"/>
                    <a:pt x="1" y="13903"/>
                  </a:cubicBezTo>
                  <a:lnTo>
                    <a:pt x="1" y="13903"/>
                  </a:lnTo>
                  <a:cubicBezTo>
                    <a:pt x="104" y="13949"/>
                    <a:pt x="214" y="13986"/>
                    <a:pt x="326" y="14010"/>
                  </a:cubicBezTo>
                  <a:cubicBezTo>
                    <a:pt x="539" y="14060"/>
                    <a:pt x="853" y="14161"/>
                    <a:pt x="1262" y="14240"/>
                  </a:cubicBezTo>
                  <a:cubicBezTo>
                    <a:pt x="2426" y="14492"/>
                    <a:pt x="3608" y="14644"/>
                    <a:pt x="4796" y="14694"/>
                  </a:cubicBezTo>
                  <a:cubicBezTo>
                    <a:pt x="5158" y="14711"/>
                    <a:pt x="5518" y="14720"/>
                    <a:pt x="5877" y="14720"/>
                  </a:cubicBezTo>
                  <a:cubicBezTo>
                    <a:pt x="13516" y="14720"/>
                    <a:pt x="20665" y="10837"/>
                    <a:pt x="24814" y="4366"/>
                  </a:cubicBezTo>
                  <a:cubicBezTo>
                    <a:pt x="25466" y="3370"/>
                    <a:pt x="26029" y="2319"/>
                    <a:pt x="26498" y="1224"/>
                  </a:cubicBezTo>
                  <a:cubicBezTo>
                    <a:pt x="26677" y="842"/>
                    <a:pt x="26772" y="528"/>
                    <a:pt x="26857" y="321"/>
                  </a:cubicBezTo>
                  <a:cubicBezTo>
                    <a:pt x="26902" y="219"/>
                    <a:pt x="26934" y="112"/>
                    <a:pt x="26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14"/>
            <p:cNvSpPr/>
            <p:nvPr/>
          </p:nvSpPr>
          <p:spPr>
            <a:xfrm>
              <a:off x="3444275" y="975775"/>
              <a:ext cx="1584900" cy="823900"/>
            </a:xfrm>
            <a:custGeom>
              <a:avLst/>
              <a:gdLst/>
              <a:ahLst/>
              <a:cxnLst/>
              <a:rect l="l" t="t" r="r" b="b"/>
              <a:pathLst>
                <a:path w="63396" h="32956" extrusionOk="0">
                  <a:moveTo>
                    <a:pt x="52958" y="1"/>
                  </a:moveTo>
                  <a:cubicBezTo>
                    <a:pt x="51997" y="1"/>
                    <a:pt x="51132" y="52"/>
                    <a:pt x="50442" y="156"/>
                  </a:cubicBezTo>
                  <a:cubicBezTo>
                    <a:pt x="44047" y="1149"/>
                    <a:pt x="38269" y="4531"/>
                    <a:pt x="34272" y="9621"/>
                  </a:cubicBezTo>
                  <a:cubicBezTo>
                    <a:pt x="30749" y="14154"/>
                    <a:pt x="28662" y="19982"/>
                    <a:pt x="24001" y="23315"/>
                  </a:cubicBezTo>
                  <a:cubicBezTo>
                    <a:pt x="21798" y="24890"/>
                    <a:pt x="19238" y="25442"/>
                    <a:pt x="16586" y="25442"/>
                  </a:cubicBezTo>
                  <a:cubicBezTo>
                    <a:pt x="15184" y="25442"/>
                    <a:pt x="13757" y="25287"/>
                    <a:pt x="12343" y="25048"/>
                  </a:cubicBezTo>
                  <a:cubicBezTo>
                    <a:pt x="8253" y="24359"/>
                    <a:pt x="5492" y="20617"/>
                    <a:pt x="2333" y="17929"/>
                  </a:cubicBezTo>
                  <a:lnTo>
                    <a:pt x="0" y="23286"/>
                  </a:lnTo>
                  <a:cubicBezTo>
                    <a:pt x="2457" y="28555"/>
                    <a:pt x="8976" y="31545"/>
                    <a:pt x="14665" y="32645"/>
                  </a:cubicBezTo>
                  <a:cubicBezTo>
                    <a:pt x="15795" y="32853"/>
                    <a:pt x="16933" y="32955"/>
                    <a:pt x="18063" y="32955"/>
                  </a:cubicBezTo>
                  <a:cubicBezTo>
                    <a:pt x="22744" y="32955"/>
                    <a:pt x="27306" y="31203"/>
                    <a:pt x="30806" y="27971"/>
                  </a:cubicBezTo>
                  <a:cubicBezTo>
                    <a:pt x="34396" y="24605"/>
                    <a:pt x="36512" y="19932"/>
                    <a:pt x="39855" y="16313"/>
                  </a:cubicBezTo>
                  <a:cubicBezTo>
                    <a:pt x="44262" y="11665"/>
                    <a:pt x="50327" y="9137"/>
                    <a:pt x="56549" y="9137"/>
                  </a:cubicBezTo>
                  <a:cubicBezTo>
                    <a:pt x="58685" y="9137"/>
                    <a:pt x="60840" y="9435"/>
                    <a:pt x="62953" y="10047"/>
                  </a:cubicBezTo>
                  <a:lnTo>
                    <a:pt x="63395" y="2080"/>
                  </a:lnTo>
                  <a:cubicBezTo>
                    <a:pt x="61254" y="693"/>
                    <a:pt x="56469" y="1"/>
                    <a:pt x="529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14"/>
            <p:cNvSpPr/>
            <p:nvPr/>
          </p:nvSpPr>
          <p:spPr>
            <a:xfrm>
              <a:off x="3501475" y="1424125"/>
              <a:ext cx="554575" cy="260600"/>
            </a:xfrm>
            <a:custGeom>
              <a:avLst/>
              <a:gdLst/>
              <a:ahLst/>
              <a:cxnLst/>
              <a:rect l="l" t="t" r="r" b="b"/>
              <a:pathLst>
                <a:path w="22183" h="10424" extrusionOk="0">
                  <a:moveTo>
                    <a:pt x="0" y="0"/>
                  </a:moveTo>
                  <a:lnTo>
                    <a:pt x="0" y="0"/>
                  </a:lnTo>
                  <a:cubicBezTo>
                    <a:pt x="297" y="3771"/>
                    <a:pt x="2424" y="7575"/>
                    <a:pt x="5880" y="9095"/>
                  </a:cubicBezTo>
                  <a:cubicBezTo>
                    <a:pt x="8038" y="10045"/>
                    <a:pt x="10391" y="10423"/>
                    <a:pt x="12761" y="10423"/>
                  </a:cubicBezTo>
                  <a:cubicBezTo>
                    <a:pt x="14186" y="10423"/>
                    <a:pt x="15617" y="10287"/>
                    <a:pt x="17015" y="10055"/>
                  </a:cubicBezTo>
                  <a:cubicBezTo>
                    <a:pt x="18587" y="9786"/>
                    <a:pt x="20243" y="9386"/>
                    <a:pt x="21213" y="8041"/>
                  </a:cubicBezTo>
                  <a:cubicBezTo>
                    <a:pt x="22183" y="6694"/>
                    <a:pt x="22026" y="4871"/>
                    <a:pt x="21830" y="3221"/>
                  </a:cubicBezTo>
                  <a:cubicBezTo>
                    <a:pt x="21745" y="2509"/>
                    <a:pt x="21588" y="1684"/>
                    <a:pt x="20948" y="1347"/>
                  </a:cubicBezTo>
                  <a:cubicBezTo>
                    <a:pt x="20776" y="1254"/>
                    <a:pt x="20597" y="1215"/>
                    <a:pt x="20414" y="1215"/>
                  </a:cubicBezTo>
                  <a:cubicBezTo>
                    <a:pt x="19747" y="1215"/>
                    <a:pt x="19036" y="1748"/>
                    <a:pt x="18463" y="2189"/>
                  </a:cubicBezTo>
                  <a:lnTo>
                    <a:pt x="18452" y="2199"/>
                  </a:lnTo>
                  <a:cubicBezTo>
                    <a:pt x="16043" y="4094"/>
                    <a:pt x="13178" y="5014"/>
                    <a:pt x="10334" y="5014"/>
                  </a:cubicBezTo>
                  <a:cubicBezTo>
                    <a:pt x="6444" y="5014"/>
                    <a:pt x="2593" y="329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14"/>
            <p:cNvSpPr/>
            <p:nvPr/>
          </p:nvSpPr>
          <p:spPr>
            <a:xfrm>
              <a:off x="3502150" y="1424425"/>
              <a:ext cx="582250" cy="200800"/>
            </a:xfrm>
            <a:custGeom>
              <a:avLst/>
              <a:gdLst/>
              <a:ahLst/>
              <a:cxnLst/>
              <a:rect l="l" t="t" r="r" b="b"/>
              <a:pathLst>
                <a:path w="23290" h="8032" extrusionOk="0">
                  <a:moveTo>
                    <a:pt x="12" y="1"/>
                  </a:moveTo>
                  <a:cubicBezTo>
                    <a:pt x="12" y="1"/>
                    <a:pt x="12" y="1"/>
                    <a:pt x="12" y="1"/>
                  </a:cubicBezTo>
                  <a:cubicBezTo>
                    <a:pt x="1" y="6"/>
                    <a:pt x="36" y="96"/>
                    <a:pt x="113" y="259"/>
                  </a:cubicBezTo>
                  <a:cubicBezTo>
                    <a:pt x="226" y="497"/>
                    <a:pt x="356" y="728"/>
                    <a:pt x="501" y="949"/>
                  </a:cubicBezTo>
                  <a:cubicBezTo>
                    <a:pt x="1039" y="1757"/>
                    <a:pt x="1688" y="2487"/>
                    <a:pt x="2425" y="3120"/>
                  </a:cubicBezTo>
                  <a:cubicBezTo>
                    <a:pt x="2927" y="3565"/>
                    <a:pt x="3460" y="3975"/>
                    <a:pt x="4018" y="4349"/>
                  </a:cubicBezTo>
                  <a:cubicBezTo>
                    <a:pt x="4624" y="4747"/>
                    <a:pt x="5275" y="5146"/>
                    <a:pt x="5970" y="5561"/>
                  </a:cubicBezTo>
                  <a:cubicBezTo>
                    <a:pt x="7466" y="6505"/>
                    <a:pt x="9096" y="7218"/>
                    <a:pt x="10806" y="7675"/>
                  </a:cubicBezTo>
                  <a:cubicBezTo>
                    <a:pt x="11801" y="7913"/>
                    <a:pt x="12818" y="8032"/>
                    <a:pt x="13835" y="8032"/>
                  </a:cubicBezTo>
                  <a:cubicBezTo>
                    <a:pt x="14584" y="8032"/>
                    <a:pt x="15333" y="7967"/>
                    <a:pt x="16074" y="7838"/>
                  </a:cubicBezTo>
                  <a:cubicBezTo>
                    <a:pt x="17498" y="7591"/>
                    <a:pt x="18874" y="7117"/>
                    <a:pt x="20147" y="6435"/>
                  </a:cubicBezTo>
                  <a:cubicBezTo>
                    <a:pt x="21004" y="5976"/>
                    <a:pt x="21807" y="5425"/>
                    <a:pt x="22544" y="4792"/>
                  </a:cubicBezTo>
                  <a:cubicBezTo>
                    <a:pt x="22796" y="4550"/>
                    <a:pt x="22975" y="4354"/>
                    <a:pt x="23105" y="4231"/>
                  </a:cubicBezTo>
                  <a:cubicBezTo>
                    <a:pt x="23175" y="4170"/>
                    <a:pt x="23237" y="4100"/>
                    <a:pt x="23289" y="4022"/>
                  </a:cubicBezTo>
                  <a:lnTo>
                    <a:pt x="23289" y="4022"/>
                  </a:lnTo>
                  <a:cubicBezTo>
                    <a:pt x="22998" y="4234"/>
                    <a:pt x="22717" y="4461"/>
                    <a:pt x="22449" y="4703"/>
                  </a:cubicBezTo>
                  <a:cubicBezTo>
                    <a:pt x="21696" y="5298"/>
                    <a:pt x="20886" y="5817"/>
                    <a:pt x="20031" y="6252"/>
                  </a:cubicBezTo>
                  <a:cubicBezTo>
                    <a:pt x="18767" y="6898"/>
                    <a:pt x="17409" y="7344"/>
                    <a:pt x="16008" y="7575"/>
                  </a:cubicBezTo>
                  <a:cubicBezTo>
                    <a:pt x="15305" y="7691"/>
                    <a:pt x="14595" y="7749"/>
                    <a:pt x="13885" y="7749"/>
                  </a:cubicBezTo>
                  <a:cubicBezTo>
                    <a:pt x="12866" y="7749"/>
                    <a:pt x="11848" y="7629"/>
                    <a:pt x="10852" y="7391"/>
                  </a:cubicBezTo>
                  <a:cubicBezTo>
                    <a:pt x="9172" y="6940"/>
                    <a:pt x="7567" y="6246"/>
                    <a:pt x="6088" y="5332"/>
                  </a:cubicBezTo>
                  <a:cubicBezTo>
                    <a:pt x="5394" y="4921"/>
                    <a:pt x="4732" y="4529"/>
                    <a:pt x="4131" y="4147"/>
                  </a:cubicBezTo>
                  <a:cubicBezTo>
                    <a:pt x="3578" y="3783"/>
                    <a:pt x="3047" y="3390"/>
                    <a:pt x="2537" y="2969"/>
                  </a:cubicBezTo>
                  <a:cubicBezTo>
                    <a:pt x="1800" y="2356"/>
                    <a:pt x="1140" y="1656"/>
                    <a:pt x="573" y="881"/>
                  </a:cubicBezTo>
                  <a:cubicBezTo>
                    <a:pt x="206" y="336"/>
                    <a:pt x="26" y="1"/>
                    <a:pt x="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14"/>
            <p:cNvSpPr/>
            <p:nvPr/>
          </p:nvSpPr>
          <p:spPr>
            <a:xfrm>
              <a:off x="4163500" y="1438550"/>
              <a:ext cx="162000" cy="87575"/>
            </a:xfrm>
            <a:custGeom>
              <a:avLst/>
              <a:gdLst/>
              <a:ahLst/>
              <a:cxnLst/>
              <a:rect l="l" t="t" r="r" b="b"/>
              <a:pathLst>
                <a:path w="6480" h="3503" extrusionOk="0">
                  <a:moveTo>
                    <a:pt x="0" y="1"/>
                  </a:moveTo>
                  <a:lnTo>
                    <a:pt x="0" y="1"/>
                  </a:lnTo>
                  <a:cubicBezTo>
                    <a:pt x="1029" y="673"/>
                    <a:pt x="2099" y="1280"/>
                    <a:pt x="3204" y="1819"/>
                  </a:cubicBezTo>
                  <a:cubicBezTo>
                    <a:pt x="4259" y="2447"/>
                    <a:pt x="5353" y="3010"/>
                    <a:pt x="6480" y="3502"/>
                  </a:cubicBezTo>
                  <a:cubicBezTo>
                    <a:pt x="5506" y="2758"/>
                    <a:pt x="4463" y="2108"/>
                    <a:pt x="3367" y="1561"/>
                  </a:cubicBezTo>
                  <a:cubicBezTo>
                    <a:pt x="2298" y="931"/>
                    <a:pt x="1171" y="409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14"/>
            <p:cNvSpPr/>
            <p:nvPr/>
          </p:nvSpPr>
          <p:spPr>
            <a:xfrm>
              <a:off x="4246950" y="1301425"/>
              <a:ext cx="176325" cy="97350"/>
            </a:xfrm>
            <a:custGeom>
              <a:avLst/>
              <a:gdLst/>
              <a:ahLst/>
              <a:cxnLst/>
              <a:rect l="l" t="t" r="r" b="b"/>
              <a:pathLst>
                <a:path w="7053" h="3894" extrusionOk="0">
                  <a:moveTo>
                    <a:pt x="0" y="0"/>
                  </a:moveTo>
                  <a:cubicBezTo>
                    <a:pt x="1101" y="772"/>
                    <a:pt x="2256" y="1465"/>
                    <a:pt x="3456" y="2075"/>
                  </a:cubicBezTo>
                  <a:cubicBezTo>
                    <a:pt x="4610" y="2765"/>
                    <a:pt x="5813" y="3372"/>
                    <a:pt x="7052" y="3893"/>
                  </a:cubicBezTo>
                  <a:cubicBezTo>
                    <a:pt x="5951" y="3119"/>
                    <a:pt x="4796" y="2424"/>
                    <a:pt x="3595" y="1817"/>
                  </a:cubicBezTo>
                  <a:cubicBezTo>
                    <a:pt x="2444" y="1123"/>
                    <a:pt x="1242" y="51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14"/>
            <p:cNvSpPr/>
            <p:nvPr/>
          </p:nvSpPr>
          <p:spPr>
            <a:xfrm>
              <a:off x="4365450" y="1149375"/>
              <a:ext cx="152325" cy="143925"/>
            </a:xfrm>
            <a:custGeom>
              <a:avLst/>
              <a:gdLst/>
              <a:ahLst/>
              <a:cxnLst/>
              <a:rect l="l" t="t" r="r" b="b"/>
              <a:pathLst>
                <a:path w="6093" h="5757" extrusionOk="0">
                  <a:moveTo>
                    <a:pt x="0" y="1"/>
                  </a:moveTo>
                  <a:lnTo>
                    <a:pt x="0" y="1"/>
                  </a:lnTo>
                  <a:cubicBezTo>
                    <a:pt x="253" y="325"/>
                    <a:pt x="541" y="619"/>
                    <a:pt x="858" y="882"/>
                  </a:cubicBezTo>
                  <a:lnTo>
                    <a:pt x="3013" y="2906"/>
                  </a:lnTo>
                  <a:lnTo>
                    <a:pt x="5161" y="4949"/>
                  </a:lnTo>
                  <a:cubicBezTo>
                    <a:pt x="5441" y="5252"/>
                    <a:pt x="5754" y="5522"/>
                    <a:pt x="6093" y="5757"/>
                  </a:cubicBezTo>
                  <a:cubicBezTo>
                    <a:pt x="5878" y="5409"/>
                    <a:pt x="5623" y="5088"/>
                    <a:pt x="5330" y="4803"/>
                  </a:cubicBezTo>
                  <a:cubicBezTo>
                    <a:pt x="4820" y="4243"/>
                    <a:pt x="4096" y="3491"/>
                    <a:pt x="3237" y="2694"/>
                  </a:cubicBezTo>
                  <a:cubicBezTo>
                    <a:pt x="2378" y="1897"/>
                    <a:pt x="1554" y="1208"/>
                    <a:pt x="993" y="724"/>
                  </a:cubicBezTo>
                  <a:cubicBezTo>
                    <a:pt x="691" y="446"/>
                    <a:pt x="357" y="203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14"/>
            <p:cNvSpPr/>
            <p:nvPr/>
          </p:nvSpPr>
          <p:spPr>
            <a:xfrm>
              <a:off x="4532075" y="1030850"/>
              <a:ext cx="131025" cy="200175"/>
            </a:xfrm>
            <a:custGeom>
              <a:avLst/>
              <a:gdLst/>
              <a:ahLst/>
              <a:cxnLst/>
              <a:rect l="l" t="t" r="r" b="b"/>
              <a:pathLst>
                <a:path w="5241" h="8007" extrusionOk="0">
                  <a:moveTo>
                    <a:pt x="0" y="1"/>
                  </a:moveTo>
                  <a:cubicBezTo>
                    <a:pt x="161" y="431"/>
                    <a:pt x="372" y="841"/>
                    <a:pt x="629" y="1224"/>
                  </a:cubicBezTo>
                  <a:cubicBezTo>
                    <a:pt x="1055" y="1975"/>
                    <a:pt x="1666" y="2996"/>
                    <a:pt x="2396" y="4118"/>
                  </a:cubicBezTo>
                  <a:cubicBezTo>
                    <a:pt x="3125" y="5240"/>
                    <a:pt x="3816" y="6228"/>
                    <a:pt x="4337" y="6924"/>
                  </a:cubicBezTo>
                  <a:cubicBezTo>
                    <a:pt x="4598" y="7317"/>
                    <a:pt x="4901" y="7680"/>
                    <a:pt x="5240" y="8006"/>
                  </a:cubicBezTo>
                  <a:cubicBezTo>
                    <a:pt x="5039" y="7581"/>
                    <a:pt x="4795" y="7177"/>
                    <a:pt x="4511" y="6800"/>
                  </a:cubicBezTo>
                  <a:cubicBezTo>
                    <a:pt x="3972" y="6009"/>
                    <a:pt x="3333" y="5055"/>
                    <a:pt x="2643" y="3995"/>
                  </a:cubicBezTo>
                  <a:cubicBezTo>
                    <a:pt x="1953" y="2935"/>
                    <a:pt x="1364" y="1970"/>
                    <a:pt x="803" y="1157"/>
                  </a:cubicBezTo>
                  <a:cubicBezTo>
                    <a:pt x="571" y="746"/>
                    <a:pt x="303" y="36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14"/>
            <p:cNvSpPr/>
            <p:nvPr/>
          </p:nvSpPr>
          <p:spPr>
            <a:xfrm>
              <a:off x="4751925" y="989325"/>
              <a:ext cx="50850" cy="214925"/>
            </a:xfrm>
            <a:custGeom>
              <a:avLst/>
              <a:gdLst/>
              <a:ahLst/>
              <a:cxnLst/>
              <a:rect l="l" t="t" r="r" b="b"/>
              <a:pathLst>
                <a:path w="2034" h="8597" extrusionOk="0">
                  <a:moveTo>
                    <a:pt x="15" y="1"/>
                  </a:moveTo>
                  <a:cubicBezTo>
                    <a:pt x="0" y="435"/>
                    <a:pt x="42" y="869"/>
                    <a:pt x="138" y="1291"/>
                  </a:cubicBezTo>
                  <a:cubicBezTo>
                    <a:pt x="262" y="2082"/>
                    <a:pt x="475" y="3177"/>
                    <a:pt x="744" y="4365"/>
                  </a:cubicBezTo>
                  <a:cubicBezTo>
                    <a:pt x="1013" y="5555"/>
                    <a:pt x="1327" y="6621"/>
                    <a:pt x="1574" y="7384"/>
                  </a:cubicBezTo>
                  <a:cubicBezTo>
                    <a:pt x="1677" y="7806"/>
                    <a:pt x="1832" y="8212"/>
                    <a:pt x="2034" y="8596"/>
                  </a:cubicBezTo>
                  <a:cubicBezTo>
                    <a:pt x="1993" y="8165"/>
                    <a:pt x="1905" y="7739"/>
                    <a:pt x="1771" y="7328"/>
                  </a:cubicBezTo>
                  <a:cubicBezTo>
                    <a:pt x="1551" y="6441"/>
                    <a:pt x="1288" y="5431"/>
                    <a:pt x="1030" y="4298"/>
                  </a:cubicBezTo>
                  <a:cubicBezTo>
                    <a:pt x="772" y="3166"/>
                    <a:pt x="542" y="2144"/>
                    <a:pt x="340" y="1251"/>
                  </a:cubicBezTo>
                  <a:cubicBezTo>
                    <a:pt x="274" y="825"/>
                    <a:pt x="165" y="406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14"/>
            <p:cNvSpPr/>
            <p:nvPr/>
          </p:nvSpPr>
          <p:spPr>
            <a:xfrm>
              <a:off x="4920150" y="986800"/>
              <a:ext cx="17000" cy="211100"/>
            </a:xfrm>
            <a:custGeom>
              <a:avLst/>
              <a:gdLst/>
              <a:ahLst/>
              <a:cxnLst/>
              <a:rect l="l" t="t" r="r" b="b"/>
              <a:pathLst>
                <a:path w="680" h="8444" extrusionOk="0">
                  <a:moveTo>
                    <a:pt x="181" y="1"/>
                  </a:moveTo>
                  <a:cubicBezTo>
                    <a:pt x="87" y="407"/>
                    <a:pt x="46" y="824"/>
                    <a:pt x="57" y="1240"/>
                  </a:cubicBezTo>
                  <a:cubicBezTo>
                    <a:pt x="7" y="1992"/>
                    <a:pt x="1" y="3063"/>
                    <a:pt x="57" y="4237"/>
                  </a:cubicBezTo>
                  <a:cubicBezTo>
                    <a:pt x="113" y="5409"/>
                    <a:pt x="225" y="6464"/>
                    <a:pt x="338" y="7227"/>
                  </a:cubicBezTo>
                  <a:cubicBezTo>
                    <a:pt x="370" y="7642"/>
                    <a:pt x="456" y="8051"/>
                    <a:pt x="596" y="8444"/>
                  </a:cubicBezTo>
                  <a:cubicBezTo>
                    <a:pt x="679" y="8434"/>
                    <a:pt x="467" y="6554"/>
                    <a:pt x="349" y="4225"/>
                  </a:cubicBezTo>
                  <a:cubicBezTo>
                    <a:pt x="232" y="1897"/>
                    <a:pt x="265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14"/>
            <p:cNvSpPr/>
            <p:nvPr/>
          </p:nvSpPr>
          <p:spPr>
            <a:xfrm>
              <a:off x="4058400" y="1547700"/>
              <a:ext cx="141550" cy="138025"/>
            </a:xfrm>
            <a:custGeom>
              <a:avLst/>
              <a:gdLst/>
              <a:ahLst/>
              <a:cxnLst/>
              <a:rect l="l" t="t" r="r" b="b"/>
              <a:pathLst>
                <a:path w="5662" h="5521" extrusionOk="0">
                  <a:moveTo>
                    <a:pt x="1" y="0"/>
                  </a:moveTo>
                  <a:lnTo>
                    <a:pt x="1" y="0"/>
                  </a:lnTo>
                  <a:cubicBezTo>
                    <a:pt x="840" y="1020"/>
                    <a:pt x="1751" y="1978"/>
                    <a:pt x="2728" y="2867"/>
                  </a:cubicBezTo>
                  <a:cubicBezTo>
                    <a:pt x="3639" y="3822"/>
                    <a:pt x="4621" y="4709"/>
                    <a:pt x="5662" y="5521"/>
                  </a:cubicBezTo>
                  <a:cubicBezTo>
                    <a:pt x="4826" y="4501"/>
                    <a:pt x="3915" y="3544"/>
                    <a:pt x="2936" y="2660"/>
                  </a:cubicBezTo>
                  <a:cubicBezTo>
                    <a:pt x="2023" y="1704"/>
                    <a:pt x="1042" y="81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14"/>
            <p:cNvSpPr/>
            <p:nvPr/>
          </p:nvSpPr>
          <p:spPr>
            <a:xfrm>
              <a:off x="3947900" y="1608150"/>
              <a:ext cx="54000" cy="179675"/>
            </a:xfrm>
            <a:custGeom>
              <a:avLst/>
              <a:gdLst/>
              <a:ahLst/>
              <a:cxnLst/>
              <a:rect l="l" t="t" r="r" b="b"/>
              <a:pathLst>
                <a:path w="2160" h="7187" extrusionOk="0">
                  <a:moveTo>
                    <a:pt x="0" y="0"/>
                  </a:moveTo>
                  <a:lnTo>
                    <a:pt x="0" y="0"/>
                  </a:lnTo>
                  <a:cubicBezTo>
                    <a:pt x="218" y="1235"/>
                    <a:pt x="533" y="2451"/>
                    <a:pt x="943" y="3637"/>
                  </a:cubicBezTo>
                  <a:cubicBezTo>
                    <a:pt x="1259" y="4849"/>
                    <a:pt x="1666" y="6036"/>
                    <a:pt x="2160" y="7187"/>
                  </a:cubicBezTo>
                  <a:cubicBezTo>
                    <a:pt x="1943" y="5952"/>
                    <a:pt x="1630" y="4738"/>
                    <a:pt x="1223" y="3552"/>
                  </a:cubicBezTo>
                  <a:cubicBezTo>
                    <a:pt x="908" y="2338"/>
                    <a:pt x="499" y="115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14"/>
            <p:cNvSpPr/>
            <p:nvPr/>
          </p:nvSpPr>
          <p:spPr>
            <a:xfrm>
              <a:off x="3781575" y="1621625"/>
              <a:ext cx="33825" cy="163275"/>
            </a:xfrm>
            <a:custGeom>
              <a:avLst/>
              <a:gdLst/>
              <a:ahLst/>
              <a:cxnLst/>
              <a:rect l="l" t="t" r="r" b="b"/>
              <a:pathLst>
                <a:path w="1353" h="6531" extrusionOk="0">
                  <a:moveTo>
                    <a:pt x="1352" y="0"/>
                  </a:moveTo>
                  <a:cubicBezTo>
                    <a:pt x="987" y="1054"/>
                    <a:pt x="712" y="2136"/>
                    <a:pt x="533" y="3237"/>
                  </a:cubicBezTo>
                  <a:cubicBezTo>
                    <a:pt x="259" y="4317"/>
                    <a:pt x="80" y="5419"/>
                    <a:pt x="0" y="6531"/>
                  </a:cubicBezTo>
                  <a:cubicBezTo>
                    <a:pt x="366" y="5477"/>
                    <a:pt x="639" y="4394"/>
                    <a:pt x="818" y="3293"/>
                  </a:cubicBezTo>
                  <a:cubicBezTo>
                    <a:pt x="1090" y="2213"/>
                    <a:pt x="1269" y="1111"/>
                    <a:pt x="1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14"/>
            <p:cNvSpPr/>
            <p:nvPr/>
          </p:nvSpPr>
          <p:spPr>
            <a:xfrm>
              <a:off x="3615500" y="1582050"/>
              <a:ext cx="69300" cy="139450"/>
            </a:xfrm>
            <a:custGeom>
              <a:avLst/>
              <a:gdLst/>
              <a:ahLst/>
              <a:cxnLst/>
              <a:rect l="l" t="t" r="r" b="b"/>
              <a:pathLst>
                <a:path w="2772" h="5578" extrusionOk="0">
                  <a:moveTo>
                    <a:pt x="2699" y="1"/>
                  </a:moveTo>
                  <a:lnTo>
                    <a:pt x="2699" y="1"/>
                  </a:lnTo>
                  <a:cubicBezTo>
                    <a:pt x="2031" y="802"/>
                    <a:pt x="1481" y="1697"/>
                    <a:pt x="1066" y="2654"/>
                  </a:cubicBezTo>
                  <a:cubicBezTo>
                    <a:pt x="569" y="3572"/>
                    <a:pt x="210" y="4556"/>
                    <a:pt x="1" y="5577"/>
                  </a:cubicBezTo>
                  <a:cubicBezTo>
                    <a:pt x="2" y="5577"/>
                    <a:pt x="2" y="5578"/>
                    <a:pt x="3" y="5578"/>
                  </a:cubicBezTo>
                  <a:cubicBezTo>
                    <a:pt x="85" y="5578"/>
                    <a:pt x="598" y="4349"/>
                    <a:pt x="1330" y="2806"/>
                  </a:cubicBezTo>
                  <a:cubicBezTo>
                    <a:pt x="2071" y="1246"/>
                    <a:pt x="2771" y="52"/>
                    <a:pt x="2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14"/>
            <p:cNvSpPr/>
            <p:nvPr/>
          </p:nvSpPr>
          <p:spPr>
            <a:xfrm>
              <a:off x="3495150" y="1509550"/>
              <a:ext cx="74200" cy="120500"/>
            </a:xfrm>
            <a:custGeom>
              <a:avLst/>
              <a:gdLst/>
              <a:ahLst/>
              <a:cxnLst/>
              <a:rect l="l" t="t" r="r" b="b"/>
              <a:pathLst>
                <a:path w="2968" h="4820" extrusionOk="0">
                  <a:moveTo>
                    <a:pt x="2968" y="0"/>
                  </a:moveTo>
                  <a:cubicBezTo>
                    <a:pt x="2413" y="761"/>
                    <a:pt x="1908" y="1558"/>
                    <a:pt x="1459" y="2384"/>
                  </a:cubicBezTo>
                  <a:cubicBezTo>
                    <a:pt x="919" y="3164"/>
                    <a:pt x="433" y="3977"/>
                    <a:pt x="0" y="4820"/>
                  </a:cubicBezTo>
                  <a:cubicBezTo>
                    <a:pt x="660" y="4139"/>
                    <a:pt x="1226" y="3373"/>
                    <a:pt x="1684" y="2541"/>
                  </a:cubicBezTo>
                  <a:cubicBezTo>
                    <a:pt x="2228" y="1760"/>
                    <a:pt x="2661" y="903"/>
                    <a:pt x="2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14"/>
            <p:cNvSpPr/>
            <p:nvPr/>
          </p:nvSpPr>
          <p:spPr>
            <a:xfrm>
              <a:off x="3745375" y="1551725"/>
              <a:ext cx="11500" cy="50150"/>
            </a:xfrm>
            <a:custGeom>
              <a:avLst/>
              <a:gdLst/>
              <a:ahLst/>
              <a:cxnLst/>
              <a:rect l="l" t="t" r="r" b="b"/>
              <a:pathLst>
                <a:path w="460" h="2006" extrusionOk="0">
                  <a:moveTo>
                    <a:pt x="376" y="1"/>
                  </a:moveTo>
                  <a:cubicBezTo>
                    <a:pt x="295" y="1"/>
                    <a:pt x="123" y="426"/>
                    <a:pt x="62" y="978"/>
                  </a:cubicBezTo>
                  <a:cubicBezTo>
                    <a:pt x="1" y="1542"/>
                    <a:pt x="83" y="2006"/>
                    <a:pt x="168" y="2006"/>
                  </a:cubicBezTo>
                  <a:cubicBezTo>
                    <a:pt x="168" y="2006"/>
                    <a:pt x="169" y="2005"/>
                    <a:pt x="169" y="2005"/>
                  </a:cubicBezTo>
                  <a:cubicBezTo>
                    <a:pt x="253" y="1999"/>
                    <a:pt x="297" y="1557"/>
                    <a:pt x="354" y="1012"/>
                  </a:cubicBezTo>
                  <a:cubicBezTo>
                    <a:pt x="410" y="468"/>
                    <a:pt x="460" y="2"/>
                    <a:pt x="382" y="2"/>
                  </a:cubicBezTo>
                  <a:cubicBezTo>
                    <a:pt x="380" y="1"/>
                    <a:pt x="378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14"/>
            <p:cNvSpPr/>
            <p:nvPr/>
          </p:nvSpPr>
          <p:spPr>
            <a:xfrm>
              <a:off x="3879250" y="1526250"/>
              <a:ext cx="13775" cy="90900"/>
            </a:xfrm>
            <a:custGeom>
              <a:avLst/>
              <a:gdLst/>
              <a:ahLst/>
              <a:cxnLst/>
              <a:rect l="l" t="t" r="r" b="b"/>
              <a:pathLst>
                <a:path w="551" h="3636" extrusionOk="0">
                  <a:moveTo>
                    <a:pt x="121" y="1"/>
                  </a:moveTo>
                  <a:cubicBezTo>
                    <a:pt x="0" y="605"/>
                    <a:pt x="0" y="1229"/>
                    <a:pt x="121" y="1835"/>
                  </a:cubicBezTo>
                  <a:cubicBezTo>
                    <a:pt x="136" y="2453"/>
                    <a:pt x="267" y="3064"/>
                    <a:pt x="508" y="3635"/>
                  </a:cubicBezTo>
                  <a:cubicBezTo>
                    <a:pt x="550" y="3023"/>
                    <a:pt x="515" y="2408"/>
                    <a:pt x="402" y="1806"/>
                  </a:cubicBezTo>
                  <a:cubicBezTo>
                    <a:pt x="383" y="1195"/>
                    <a:pt x="288" y="588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14"/>
            <p:cNvSpPr/>
            <p:nvPr/>
          </p:nvSpPr>
          <p:spPr>
            <a:xfrm>
              <a:off x="3987800" y="1468725"/>
              <a:ext cx="21275" cy="112250"/>
            </a:xfrm>
            <a:custGeom>
              <a:avLst/>
              <a:gdLst/>
              <a:ahLst/>
              <a:cxnLst/>
              <a:rect l="l" t="t" r="r" b="b"/>
              <a:pathLst>
                <a:path w="851" h="4490" extrusionOk="0">
                  <a:moveTo>
                    <a:pt x="105" y="1"/>
                  </a:moveTo>
                  <a:lnTo>
                    <a:pt x="105" y="1"/>
                  </a:lnTo>
                  <a:cubicBezTo>
                    <a:pt x="0" y="1535"/>
                    <a:pt x="256" y="3072"/>
                    <a:pt x="851" y="4490"/>
                  </a:cubicBezTo>
                  <a:cubicBezTo>
                    <a:pt x="792" y="3734"/>
                    <a:pt x="676" y="2984"/>
                    <a:pt x="503" y="2245"/>
                  </a:cubicBezTo>
                  <a:cubicBezTo>
                    <a:pt x="427" y="1488"/>
                    <a:pt x="294" y="738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14"/>
            <p:cNvSpPr/>
            <p:nvPr/>
          </p:nvSpPr>
          <p:spPr>
            <a:xfrm>
              <a:off x="2355075" y="1843850"/>
              <a:ext cx="1379325" cy="1291175"/>
            </a:xfrm>
            <a:custGeom>
              <a:avLst/>
              <a:gdLst/>
              <a:ahLst/>
              <a:cxnLst/>
              <a:rect l="l" t="t" r="r" b="b"/>
              <a:pathLst>
                <a:path w="55173" h="51647" extrusionOk="0">
                  <a:moveTo>
                    <a:pt x="54086" y="0"/>
                  </a:moveTo>
                  <a:cubicBezTo>
                    <a:pt x="53591" y="0"/>
                    <a:pt x="53150" y="325"/>
                    <a:pt x="53009" y="805"/>
                  </a:cubicBezTo>
                  <a:lnTo>
                    <a:pt x="48521" y="16890"/>
                  </a:lnTo>
                  <a:lnTo>
                    <a:pt x="6606" y="34642"/>
                  </a:lnTo>
                  <a:cubicBezTo>
                    <a:pt x="2102" y="36553"/>
                    <a:pt x="1" y="41752"/>
                    <a:pt x="1911" y="46257"/>
                  </a:cubicBezTo>
                  <a:cubicBezTo>
                    <a:pt x="1984" y="46429"/>
                    <a:pt x="2062" y="46598"/>
                    <a:pt x="2146" y="46765"/>
                  </a:cubicBezTo>
                  <a:cubicBezTo>
                    <a:pt x="3702" y="49860"/>
                    <a:pt x="6825" y="51646"/>
                    <a:pt x="10068" y="51646"/>
                  </a:cubicBezTo>
                  <a:cubicBezTo>
                    <a:pt x="11406" y="51646"/>
                    <a:pt x="12764" y="51342"/>
                    <a:pt x="14041" y="50701"/>
                  </a:cubicBezTo>
                  <a:cubicBezTo>
                    <a:pt x="14199" y="50620"/>
                    <a:pt x="14356" y="50535"/>
                    <a:pt x="14512" y="50445"/>
                  </a:cubicBezTo>
                  <a:lnTo>
                    <a:pt x="49716" y="30025"/>
                  </a:lnTo>
                  <a:cubicBezTo>
                    <a:pt x="52398" y="28472"/>
                    <a:pt x="54103" y="25659"/>
                    <a:pt x="54238" y="22563"/>
                  </a:cubicBezTo>
                  <a:lnTo>
                    <a:pt x="55169" y="1126"/>
                  </a:lnTo>
                  <a:cubicBezTo>
                    <a:pt x="55172" y="551"/>
                    <a:pt x="54741" y="67"/>
                    <a:pt x="54171" y="3"/>
                  </a:cubicBezTo>
                  <a:cubicBezTo>
                    <a:pt x="54143" y="1"/>
                    <a:pt x="54114" y="0"/>
                    <a:pt x="54086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14"/>
            <p:cNvSpPr/>
            <p:nvPr/>
          </p:nvSpPr>
          <p:spPr>
            <a:xfrm>
              <a:off x="2535075" y="2265800"/>
              <a:ext cx="1032750" cy="433850"/>
            </a:xfrm>
            <a:custGeom>
              <a:avLst/>
              <a:gdLst/>
              <a:ahLst/>
              <a:cxnLst/>
              <a:rect l="l" t="t" r="r" b="b"/>
              <a:pathLst>
                <a:path w="41310" h="17354" extrusionOk="0">
                  <a:moveTo>
                    <a:pt x="41310" y="1"/>
                  </a:moveTo>
                  <a:lnTo>
                    <a:pt x="41310" y="1"/>
                  </a:lnTo>
                  <a:cubicBezTo>
                    <a:pt x="41164" y="31"/>
                    <a:pt x="41021" y="74"/>
                    <a:pt x="40883" y="130"/>
                  </a:cubicBezTo>
                  <a:lnTo>
                    <a:pt x="39678" y="642"/>
                  </a:lnTo>
                  <a:lnTo>
                    <a:pt x="35273" y="2555"/>
                  </a:lnTo>
                  <a:cubicBezTo>
                    <a:pt x="31558" y="4176"/>
                    <a:pt x="26420" y="6409"/>
                    <a:pt x="20720" y="8816"/>
                  </a:cubicBezTo>
                  <a:cubicBezTo>
                    <a:pt x="15020" y="11222"/>
                    <a:pt x="9836" y="13349"/>
                    <a:pt x="6078" y="14864"/>
                  </a:cubicBezTo>
                  <a:cubicBezTo>
                    <a:pt x="4215" y="15616"/>
                    <a:pt x="2706" y="16233"/>
                    <a:pt x="1622" y="16664"/>
                  </a:cubicBezTo>
                  <a:lnTo>
                    <a:pt x="416" y="17163"/>
                  </a:lnTo>
                  <a:cubicBezTo>
                    <a:pt x="274" y="17219"/>
                    <a:pt x="136" y="17283"/>
                    <a:pt x="1" y="17354"/>
                  </a:cubicBezTo>
                  <a:cubicBezTo>
                    <a:pt x="152" y="17325"/>
                    <a:pt x="298" y="17280"/>
                    <a:pt x="439" y="17219"/>
                  </a:cubicBezTo>
                  <a:lnTo>
                    <a:pt x="1668" y="16770"/>
                  </a:lnTo>
                  <a:cubicBezTo>
                    <a:pt x="2734" y="16406"/>
                    <a:pt x="4271" y="15823"/>
                    <a:pt x="6156" y="15087"/>
                  </a:cubicBezTo>
                  <a:cubicBezTo>
                    <a:pt x="9937" y="13600"/>
                    <a:pt x="15138" y="11525"/>
                    <a:pt x="20838" y="9113"/>
                  </a:cubicBezTo>
                  <a:cubicBezTo>
                    <a:pt x="26538" y="6700"/>
                    <a:pt x="31666" y="4456"/>
                    <a:pt x="35363" y="2773"/>
                  </a:cubicBezTo>
                  <a:lnTo>
                    <a:pt x="39727" y="775"/>
                  </a:lnTo>
                  <a:lnTo>
                    <a:pt x="40906" y="214"/>
                  </a:lnTo>
                  <a:cubicBezTo>
                    <a:pt x="41044" y="152"/>
                    <a:pt x="41180" y="81"/>
                    <a:pt x="4131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14"/>
            <p:cNvSpPr/>
            <p:nvPr/>
          </p:nvSpPr>
          <p:spPr>
            <a:xfrm>
              <a:off x="2433425" y="2785150"/>
              <a:ext cx="761475" cy="274075"/>
            </a:xfrm>
            <a:custGeom>
              <a:avLst/>
              <a:gdLst/>
              <a:ahLst/>
              <a:cxnLst/>
              <a:rect l="l" t="t" r="r" b="b"/>
              <a:pathLst>
                <a:path w="30459" h="10963" extrusionOk="0">
                  <a:moveTo>
                    <a:pt x="22151" y="0"/>
                  </a:moveTo>
                  <a:cubicBezTo>
                    <a:pt x="21571" y="0"/>
                    <a:pt x="20990" y="27"/>
                    <a:pt x="20411" y="80"/>
                  </a:cubicBezTo>
                  <a:cubicBezTo>
                    <a:pt x="18202" y="292"/>
                    <a:pt x="16050" y="902"/>
                    <a:pt x="14060" y="1882"/>
                  </a:cubicBezTo>
                  <a:cubicBezTo>
                    <a:pt x="12109" y="2921"/>
                    <a:pt x="10297" y="4203"/>
                    <a:pt x="8668" y="5697"/>
                  </a:cubicBezTo>
                  <a:cubicBezTo>
                    <a:pt x="7899" y="6353"/>
                    <a:pt x="7164" y="6981"/>
                    <a:pt x="6462" y="7537"/>
                  </a:cubicBezTo>
                  <a:cubicBezTo>
                    <a:pt x="5762" y="8092"/>
                    <a:pt x="5088" y="8597"/>
                    <a:pt x="4477" y="9057"/>
                  </a:cubicBezTo>
                  <a:cubicBezTo>
                    <a:pt x="3935" y="9472"/>
                    <a:pt x="3356" y="9839"/>
                    <a:pt x="2749" y="10151"/>
                  </a:cubicBezTo>
                  <a:cubicBezTo>
                    <a:pt x="2284" y="10375"/>
                    <a:pt x="1796" y="10552"/>
                    <a:pt x="1296" y="10678"/>
                  </a:cubicBezTo>
                  <a:cubicBezTo>
                    <a:pt x="471" y="10882"/>
                    <a:pt x="1" y="10931"/>
                    <a:pt x="1" y="10959"/>
                  </a:cubicBezTo>
                  <a:cubicBezTo>
                    <a:pt x="33" y="10961"/>
                    <a:pt x="65" y="10962"/>
                    <a:pt x="97" y="10962"/>
                  </a:cubicBezTo>
                  <a:cubicBezTo>
                    <a:pt x="173" y="10962"/>
                    <a:pt x="249" y="10956"/>
                    <a:pt x="325" y="10943"/>
                  </a:cubicBezTo>
                  <a:cubicBezTo>
                    <a:pt x="555" y="10920"/>
                    <a:pt x="886" y="10875"/>
                    <a:pt x="1306" y="10791"/>
                  </a:cubicBezTo>
                  <a:cubicBezTo>
                    <a:pt x="1820" y="10680"/>
                    <a:pt x="2320" y="10515"/>
                    <a:pt x="2799" y="10303"/>
                  </a:cubicBezTo>
                  <a:cubicBezTo>
                    <a:pt x="3425" y="9999"/>
                    <a:pt x="4020" y="9636"/>
                    <a:pt x="4577" y="9221"/>
                  </a:cubicBezTo>
                  <a:cubicBezTo>
                    <a:pt x="5205" y="8770"/>
                    <a:pt x="5868" y="8284"/>
                    <a:pt x="6597" y="7728"/>
                  </a:cubicBezTo>
                  <a:cubicBezTo>
                    <a:pt x="7327" y="7172"/>
                    <a:pt x="8067" y="6555"/>
                    <a:pt x="8842" y="5904"/>
                  </a:cubicBezTo>
                  <a:cubicBezTo>
                    <a:pt x="10464" y="4438"/>
                    <a:pt x="12260" y="3175"/>
                    <a:pt x="14187" y="2145"/>
                  </a:cubicBezTo>
                  <a:cubicBezTo>
                    <a:pt x="16149" y="1181"/>
                    <a:pt x="18265" y="573"/>
                    <a:pt x="20439" y="350"/>
                  </a:cubicBezTo>
                  <a:cubicBezTo>
                    <a:pt x="21072" y="286"/>
                    <a:pt x="21707" y="254"/>
                    <a:pt x="22343" y="254"/>
                  </a:cubicBezTo>
                  <a:cubicBezTo>
                    <a:pt x="23488" y="254"/>
                    <a:pt x="24633" y="357"/>
                    <a:pt x="25763" y="563"/>
                  </a:cubicBezTo>
                  <a:cubicBezTo>
                    <a:pt x="26947" y="782"/>
                    <a:pt x="28108" y="1111"/>
                    <a:pt x="29230" y="1545"/>
                  </a:cubicBezTo>
                  <a:cubicBezTo>
                    <a:pt x="29629" y="1696"/>
                    <a:pt x="29926" y="1848"/>
                    <a:pt x="30139" y="1927"/>
                  </a:cubicBezTo>
                  <a:cubicBezTo>
                    <a:pt x="30241" y="1977"/>
                    <a:pt x="30348" y="2018"/>
                    <a:pt x="30458" y="2050"/>
                  </a:cubicBezTo>
                  <a:cubicBezTo>
                    <a:pt x="30370" y="1977"/>
                    <a:pt x="30269" y="1918"/>
                    <a:pt x="30161" y="1876"/>
                  </a:cubicBezTo>
                  <a:cubicBezTo>
                    <a:pt x="29959" y="1775"/>
                    <a:pt x="29668" y="1613"/>
                    <a:pt x="29275" y="1444"/>
                  </a:cubicBezTo>
                  <a:cubicBezTo>
                    <a:pt x="28157" y="962"/>
                    <a:pt x="26994" y="598"/>
                    <a:pt x="25802" y="356"/>
                  </a:cubicBezTo>
                  <a:cubicBezTo>
                    <a:pt x="24598" y="119"/>
                    <a:pt x="23375" y="0"/>
                    <a:pt x="221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14"/>
            <p:cNvSpPr/>
            <p:nvPr/>
          </p:nvSpPr>
          <p:spPr>
            <a:xfrm>
              <a:off x="2601150" y="2972450"/>
              <a:ext cx="143950" cy="91050"/>
            </a:xfrm>
            <a:custGeom>
              <a:avLst/>
              <a:gdLst/>
              <a:ahLst/>
              <a:cxnLst/>
              <a:rect l="l" t="t" r="r" b="b"/>
              <a:pathLst>
                <a:path w="5758" h="3642" extrusionOk="0">
                  <a:moveTo>
                    <a:pt x="634" y="158"/>
                  </a:moveTo>
                  <a:cubicBezTo>
                    <a:pt x="1083" y="158"/>
                    <a:pt x="1532" y="196"/>
                    <a:pt x="1976" y="275"/>
                  </a:cubicBezTo>
                  <a:cubicBezTo>
                    <a:pt x="2660" y="422"/>
                    <a:pt x="3304" y="716"/>
                    <a:pt x="3861" y="1139"/>
                  </a:cubicBezTo>
                  <a:cubicBezTo>
                    <a:pt x="4507" y="1631"/>
                    <a:pt x="5020" y="2275"/>
                    <a:pt x="5353" y="3014"/>
                  </a:cubicBezTo>
                  <a:lnTo>
                    <a:pt x="5353" y="3014"/>
                  </a:lnTo>
                  <a:lnTo>
                    <a:pt x="5235" y="3069"/>
                  </a:lnTo>
                  <a:cubicBezTo>
                    <a:pt x="4782" y="3255"/>
                    <a:pt x="4300" y="3349"/>
                    <a:pt x="3818" y="3349"/>
                  </a:cubicBezTo>
                  <a:cubicBezTo>
                    <a:pt x="3427" y="3349"/>
                    <a:pt x="3037" y="3288"/>
                    <a:pt x="2660" y="3164"/>
                  </a:cubicBezTo>
                  <a:cubicBezTo>
                    <a:pt x="1974" y="2924"/>
                    <a:pt x="1358" y="2519"/>
                    <a:pt x="864" y="1985"/>
                  </a:cubicBezTo>
                  <a:cubicBezTo>
                    <a:pt x="530" y="1628"/>
                    <a:pt x="290" y="1192"/>
                    <a:pt x="164" y="719"/>
                  </a:cubicBezTo>
                  <a:cubicBezTo>
                    <a:pt x="95" y="429"/>
                    <a:pt x="60" y="241"/>
                    <a:pt x="49" y="180"/>
                  </a:cubicBezTo>
                  <a:lnTo>
                    <a:pt x="49" y="180"/>
                  </a:lnTo>
                  <a:cubicBezTo>
                    <a:pt x="244" y="165"/>
                    <a:pt x="439" y="158"/>
                    <a:pt x="634" y="158"/>
                  </a:cubicBezTo>
                  <a:close/>
                  <a:moveTo>
                    <a:pt x="1198" y="0"/>
                  </a:moveTo>
                  <a:cubicBezTo>
                    <a:pt x="984" y="0"/>
                    <a:pt x="769" y="15"/>
                    <a:pt x="556" y="45"/>
                  </a:cubicBezTo>
                  <a:cubicBezTo>
                    <a:pt x="381" y="59"/>
                    <a:pt x="209" y="103"/>
                    <a:pt x="49" y="178"/>
                  </a:cubicBezTo>
                  <a:lnTo>
                    <a:pt x="49" y="178"/>
                  </a:lnTo>
                  <a:cubicBezTo>
                    <a:pt x="46" y="164"/>
                    <a:pt x="45" y="157"/>
                    <a:pt x="45" y="157"/>
                  </a:cubicBezTo>
                  <a:cubicBezTo>
                    <a:pt x="0" y="349"/>
                    <a:pt x="0" y="549"/>
                    <a:pt x="45" y="741"/>
                  </a:cubicBezTo>
                  <a:cubicBezTo>
                    <a:pt x="137" y="1251"/>
                    <a:pt x="364" y="1727"/>
                    <a:pt x="702" y="2121"/>
                  </a:cubicBezTo>
                  <a:cubicBezTo>
                    <a:pt x="1201" y="2707"/>
                    <a:pt x="1842" y="3155"/>
                    <a:pt x="2564" y="3422"/>
                  </a:cubicBezTo>
                  <a:cubicBezTo>
                    <a:pt x="2984" y="3569"/>
                    <a:pt x="3421" y="3642"/>
                    <a:pt x="3858" y="3642"/>
                  </a:cubicBezTo>
                  <a:cubicBezTo>
                    <a:pt x="4373" y="3642"/>
                    <a:pt x="4887" y="3540"/>
                    <a:pt x="5370" y="3338"/>
                  </a:cubicBezTo>
                  <a:lnTo>
                    <a:pt x="5634" y="3215"/>
                  </a:lnTo>
                  <a:lnTo>
                    <a:pt x="5758" y="3159"/>
                  </a:lnTo>
                  <a:lnTo>
                    <a:pt x="5702" y="3030"/>
                  </a:lnTo>
                  <a:cubicBezTo>
                    <a:pt x="5345" y="2186"/>
                    <a:pt x="4763" y="1458"/>
                    <a:pt x="4018" y="926"/>
                  </a:cubicBezTo>
                  <a:cubicBezTo>
                    <a:pt x="3425" y="492"/>
                    <a:pt x="2739" y="200"/>
                    <a:pt x="2014" y="73"/>
                  </a:cubicBezTo>
                  <a:cubicBezTo>
                    <a:pt x="1744" y="24"/>
                    <a:pt x="1471" y="0"/>
                    <a:pt x="1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14"/>
            <p:cNvSpPr/>
            <p:nvPr/>
          </p:nvSpPr>
          <p:spPr>
            <a:xfrm>
              <a:off x="2602275" y="2976375"/>
              <a:ext cx="83350" cy="48250"/>
            </a:xfrm>
            <a:custGeom>
              <a:avLst/>
              <a:gdLst/>
              <a:ahLst/>
              <a:cxnLst/>
              <a:rect l="l" t="t" r="r" b="b"/>
              <a:pathLst>
                <a:path w="3334" h="1930" extrusionOk="0">
                  <a:moveTo>
                    <a:pt x="0" y="0"/>
                  </a:moveTo>
                  <a:cubicBezTo>
                    <a:pt x="472" y="444"/>
                    <a:pt x="1009" y="813"/>
                    <a:pt x="1594" y="1094"/>
                  </a:cubicBezTo>
                  <a:cubicBezTo>
                    <a:pt x="2130" y="1454"/>
                    <a:pt x="2716" y="1736"/>
                    <a:pt x="3333" y="1929"/>
                  </a:cubicBezTo>
                  <a:cubicBezTo>
                    <a:pt x="2862" y="1484"/>
                    <a:pt x="2325" y="1115"/>
                    <a:pt x="1740" y="836"/>
                  </a:cubicBezTo>
                  <a:cubicBezTo>
                    <a:pt x="1204" y="475"/>
                    <a:pt x="617" y="19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14"/>
            <p:cNvSpPr/>
            <p:nvPr/>
          </p:nvSpPr>
          <p:spPr>
            <a:xfrm>
              <a:off x="2734825" y="2853250"/>
              <a:ext cx="156125" cy="79450"/>
            </a:xfrm>
            <a:custGeom>
              <a:avLst/>
              <a:gdLst/>
              <a:ahLst/>
              <a:cxnLst/>
              <a:rect l="l" t="t" r="r" b="b"/>
              <a:pathLst>
                <a:path w="6245" h="3178" extrusionOk="0">
                  <a:moveTo>
                    <a:pt x="2213" y="1"/>
                  </a:moveTo>
                  <a:cubicBezTo>
                    <a:pt x="2115" y="1"/>
                    <a:pt x="2016" y="4"/>
                    <a:pt x="1918" y="10"/>
                  </a:cubicBezTo>
                  <a:cubicBezTo>
                    <a:pt x="1429" y="33"/>
                    <a:pt x="948" y="138"/>
                    <a:pt x="494" y="319"/>
                  </a:cubicBezTo>
                  <a:cubicBezTo>
                    <a:pt x="322" y="370"/>
                    <a:pt x="162" y="455"/>
                    <a:pt x="23" y="566"/>
                  </a:cubicBezTo>
                  <a:cubicBezTo>
                    <a:pt x="639" y="365"/>
                    <a:pt x="1277" y="247"/>
                    <a:pt x="1924" y="212"/>
                  </a:cubicBezTo>
                  <a:cubicBezTo>
                    <a:pt x="1953" y="211"/>
                    <a:pt x="1982" y="211"/>
                    <a:pt x="2011" y="211"/>
                  </a:cubicBezTo>
                  <a:cubicBezTo>
                    <a:pt x="2681" y="211"/>
                    <a:pt x="3346" y="351"/>
                    <a:pt x="3961" y="622"/>
                  </a:cubicBezTo>
                  <a:cubicBezTo>
                    <a:pt x="4696" y="952"/>
                    <a:pt x="5339" y="1457"/>
                    <a:pt x="5833" y="2093"/>
                  </a:cubicBezTo>
                  <a:lnTo>
                    <a:pt x="5833" y="2093"/>
                  </a:lnTo>
                  <a:lnTo>
                    <a:pt x="5717" y="2187"/>
                  </a:lnTo>
                  <a:cubicBezTo>
                    <a:pt x="5081" y="2642"/>
                    <a:pt x="4322" y="2885"/>
                    <a:pt x="3546" y="2885"/>
                  </a:cubicBezTo>
                  <a:cubicBezTo>
                    <a:pt x="3441" y="2885"/>
                    <a:pt x="3336" y="2880"/>
                    <a:pt x="3231" y="2872"/>
                  </a:cubicBezTo>
                  <a:cubicBezTo>
                    <a:pt x="2509" y="2792"/>
                    <a:pt x="1817" y="2540"/>
                    <a:pt x="1212" y="2137"/>
                  </a:cubicBezTo>
                  <a:cubicBezTo>
                    <a:pt x="807" y="1860"/>
                    <a:pt x="474" y="1491"/>
                    <a:pt x="241" y="1060"/>
                  </a:cubicBezTo>
                  <a:cubicBezTo>
                    <a:pt x="171" y="890"/>
                    <a:pt x="90" y="726"/>
                    <a:pt x="0" y="566"/>
                  </a:cubicBezTo>
                  <a:lnTo>
                    <a:pt x="0" y="566"/>
                  </a:lnTo>
                  <a:cubicBezTo>
                    <a:pt x="15" y="762"/>
                    <a:pt x="71" y="952"/>
                    <a:pt x="164" y="1127"/>
                  </a:cubicBezTo>
                  <a:cubicBezTo>
                    <a:pt x="369" y="1603"/>
                    <a:pt x="699" y="2015"/>
                    <a:pt x="1118" y="2322"/>
                  </a:cubicBezTo>
                  <a:cubicBezTo>
                    <a:pt x="1739" y="2774"/>
                    <a:pt x="2464" y="3062"/>
                    <a:pt x="3226" y="3158"/>
                  </a:cubicBezTo>
                  <a:cubicBezTo>
                    <a:pt x="3356" y="3171"/>
                    <a:pt x="3486" y="3178"/>
                    <a:pt x="3616" y="3178"/>
                  </a:cubicBezTo>
                  <a:cubicBezTo>
                    <a:pt x="4435" y="3178"/>
                    <a:pt x="5237" y="2921"/>
                    <a:pt x="5907" y="2440"/>
                  </a:cubicBezTo>
                  <a:cubicBezTo>
                    <a:pt x="5992" y="2384"/>
                    <a:pt x="6064" y="2317"/>
                    <a:pt x="6138" y="2261"/>
                  </a:cubicBezTo>
                  <a:lnTo>
                    <a:pt x="6244" y="2176"/>
                  </a:lnTo>
                  <a:lnTo>
                    <a:pt x="6167" y="2064"/>
                  </a:lnTo>
                  <a:cubicBezTo>
                    <a:pt x="5633" y="1320"/>
                    <a:pt x="4905" y="737"/>
                    <a:pt x="4062" y="380"/>
                  </a:cubicBezTo>
                  <a:cubicBezTo>
                    <a:pt x="3476" y="129"/>
                    <a:pt x="2848" y="1"/>
                    <a:pt x="2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14"/>
            <p:cNvSpPr/>
            <p:nvPr/>
          </p:nvSpPr>
          <p:spPr>
            <a:xfrm>
              <a:off x="2734825" y="2867100"/>
              <a:ext cx="92300" cy="28075"/>
            </a:xfrm>
            <a:custGeom>
              <a:avLst/>
              <a:gdLst/>
              <a:ahLst/>
              <a:cxnLst/>
              <a:rect l="l" t="t" r="r" b="b"/>
              <a:pathLst>
                <a:path w="3692" h="1123" extrusionOk="0">
                  <a:moveTo>
                    <a:pt x="0" y="1"/>
                  </a:moveTo>
                  <a:lnTo>
                    <a:pt x="0" y="12"/>
                  </a:lnTo>
                  <a:cubicBezTo>
                    <a:pt x="10" y="13"/>
                    <a:pt x="19" y="13"/>
                    <a:pt x="28" y="14"/>
                  </a:cubicBezTo>
                  <a:lnTo>
                    <a:pt x="28" y="14"/>
                  </a:lnTo>
                  <a:cubicBezTo>
                    <a:pt x="19" y="9"/>
                    <a:pt x="10" y="5"/>
                    <a:pt x="0" y="1"/>
                  </a:cubicBezTo>
                  <a:close/>
                  <a:moveTo>
                    <a:pt x="28" y="14"/>
                  </a:moveTo>
                  <a:cubicBezTo>
                    <a:pt x="1187" y="564"/>
                    <a:pt x="2422" y="939"/>
                    <a:pt x="3691" y="1123"/>
                  </a:cubicBezTo>
                  <a:cubicBezTo>
                    <a:pt x="3129" y="803"/>
                    <a:pt x="2522" y="568"/>
                    <a:pt x="1891" y="427"/>
                  </a:cubicBezTo>
                  <a:cubicBezTo>
                    <a:pt x="1295" y="196"/>
                    <a:pt x="666" y="57"/>
                    <a:pt x="28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14"/>
            <p:cNvSpPr/>
            <p:nvPr/>
          </p:nvSpPr>
          <p:spPr>
            <a:xfrm>
              <a:off x="2455400" y="2880425"/>
              <a:ext cx="78675" cy="158225"/>
            </a:xfrm>
            <a:custGeom>
              <a:avLst/>
              <a:gdLst/>
              <a:ahLst/>
              <a:cxnLst/>
              <a:rect l="l" t="t" r="r" b="b"/>
              <a:pathLst>
                <a:path w="3147" h="6329" extrusionOk="0">
                  <a:moveTo>
                    <a:pt x="743" y="0"/>
                  </a:moveTo>
                  <a:lnTo>
                    <a:pt x="675" y="124"/>
                  </a:lnTo>
                  <a:cubicBezTo>
                    <a:pt x="225" y="917"/>
                    <a:pt x="1" y="1816"/>
                    <a:pt x="24" y="2727"/>
                  </a:cubicBezTo>
                  <a:cubicBezTo>
                    <a:pt x="57" y="3962"/>
                    <a:pt x="566" y="5135"/>
                    <a:pt x="1443" y="6003"/>
                  </a:cubicBezTo>
                  <a:cubicBezTo>
                    <a:pt x="1562" y="6137"/>
                    <a:pt x="1705" y="6248"/>
                    <a:pt x="1865" y="6329"/>
                  </a:cubicBezTo>
                  <a:cubicBezTo>
                    <a:pt x="1425" y="5850"/>
                    <a:pt x="1047" y="5316"/>
                    <a:pt x="743" y="4741"/>
                  </a:cubicBezTo>
                  <a:cubicBezTo>
                    <a:pt x="78" y="3350"/>
                    <a:pt x="120" y="1728"/>
                    <a:pt x="847" y="375"/>
                  </a:cubicBezTo>
                  <a:lnTo>
                    <a:pt x="847" y="375"/>
                  </a:lnTo>
                  <a:lnTo>
                    <a:pt x="967" y="438"/>
                  </a:lnTo>
                  <a:cubicBezTo>
                    <a:pt x="1735" y="879"/>
                    <a:pt x="2321" y="1583"/>
                    <a:pt x="2616" y="2418"/>
                  </a:cubicBezTo>
                  <a:cubicBezTo>
                    <a:pt x="2845" y="3106"/>
                    <a:pt x="2901" y="3841"/>
                    <a:pt x="2779" y="4555"/>
                  </a:cubicBezTo>
                  <a:cubicBezTo>
                    <a:pt x="2703" y="5038"/>
                    <a:pt x="2511" y="5496"/>
                    <a:pt x="2218" y="5886"/>
                  </a:cubicBezTo>
                  <a:cubicBezTo>
                    <a:pt x="2005" y="6160"/>
                    <a:pt x="1870" y="6312"/>
                    <a:pt x="1870" y="6312"/>
                  </a:cubicBezTo>
                  <a:cubicBezTo>
                    <a:pt x="2038" y="6224"/>
                    <a:pt x="2188" y="6102"/>
                    <a:pt x="2308" y="5953"/>
                  </a:cubicBezTo>
                  <a:cubicBezTo>
                    <a:pt x="2654" y="5569"/>
                    <a:pt x="2890" y="5098"/>
                    <a:pt x="2992" y="4590"/>
                  </a:cubicBezTo>
                  <a:cubicBezTo>
                    <a:pt x="3147" y="3845"/>
                    <a:pt x="3111" y="3073"/>
                    <a:pt x="2885" y="2346"/>
                  </a:cubicBezTo>
                  <a:cubicBezTo>
                    <a:pt x="2578" y="1440"/>
                    <a:pt x="1952" y="679"/>
                    <a:pt x="1124" y="202"/>
                  </a:cubicBezTo>
                  <a:lnTo>
                    <a:pt x="866" y="68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14"/>
            <p:cNvSpPr/>
            <p:nvPr/>
          </p:nvSpPr>
          <p:spPr>
            <a:xfrm>
              <a:off x="2487800" y="2942700"/>
              <a:ext cx="15800" cy="95550"/>
            </a:xfrm>
            <a:custGeom>
              <a:avLst/>
              <a:gdLst/>
              <a:ahLst/>
              <a:cxnLst/>
              <a:rect l="l" t="t" r="r" b="b"/>
              <a:pathLst>
                <a:path w="632" h="3822" extrusionOk="0">
                  <a:moveTo>
                    <a:pt x="58" y="1"/>
                  </a:moveTo>
                  <a:lnTo>
                    <a:pt x="58" y="1"/>
                  </a:lnTo>
                  <a:cubicBezTo>
                    <a:pt x="0" y="645"/>
                    <a:pt x="38" y="1296"/>
                    <a:pt x="170" y="1931"/>
                  </a:cubicBezTo>
                  <a:cubicBezTo>
                    <a:pt x="205" y="2578"/>
                    <a:pt x="342" y="3215"/>
                    <a:pt x="574" y="3821"/>
                  </a:cubicBezTo>
                  <a:cubicBezTo>
                    <a:pt x="631" y="3175"/>
                    <a:pt x="594" y="2526"/>
                    <a:pt x="462" y="1891"/>
                  </a:cubicBezTo>
                  <a:cubicBezTo>
                    <a:pt x="427" y="1244"/>
                    <a:pt x="290" y="605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14"/>
            <p:cNvSpPr/>
            <p:nvPr/>
          </p:nvSpPr>
          <p:spPr>
            <a:xfrm>
              <a:off x="2817475" y="2676625"/>
              <a:ext cx="76550" cy="142250"/>
            </a:xfrm>
            <a:custGeom>
              <a:avLst/>
              <a:gdLst/>
              <a:ahLst/>
              <a:cxnLst/>
              <a:rect l="l" t="t" r="r" b="b"/>
              <a:pathLst>
                <a:path w="3062" h="5690" extrusionOk="0">
                  <a:moveTo>
                    <a:pt x="2108" y="1"/>
                  </a:moveTo>
                  <a:lnTo>
                    <a:pt x="1995" y="78"/>
                  </a:lnTo>
                  <a:cubicBezTo>
                    <a:pt x="1303" y="553"/>
                    <a:pt x="756" y="1209"/>
                    <a:pt x="414" y="1975"/>
                  </a:cubicBezTo>
                  <a:cubicBezTo>
                    <a:pt x="134" y="2589"/>
                    <a:pt x="0" y="3263"/>
                    <a:pt x="26" y="3939"/>
                  </a:cubicBezTo>
                  <a:cubicBezTo>
                    <a:pt x="40" y="4389"/>
                    <a:pt x="125" y="4834"/>
                    <a:pt x="279" y="5257"/>
                  </a:cubicBezTo>
                  <a:cubicBezTo>
                    <a:pt x="392" y="5548"/>
                    <a:pt x="504" y="5689"/>
                    <a:pt x="504" y="5689"/>
                  </a:cubicBezTo>
                  <a:cubicBezTo>
                    <a:pt x="342" y="5119"/>
                    <a:pt x="253" y="4531"/>
                    <a:pt x="240" y="3939"/>
                  </a:cubicBezTo>
                  <a:cubicBezTo>
                    <a:pt x="245" y="3298"/>
                    <a:pt x="390" y="2665"/>
                    <a:pt x="666" y="2087"/>
                  </a:cubicBezTo>
                  <a:cubicBezTo>
                    <a:pt x="981" y="1418"/>
                    <a:pt x="1458" y="839"/>
                    <a:pt x="2054" y="402"/>
                  </a:cubicBezTo>
                  <a:lnTo>
                    <a:pt x="2054" y="402"/>
                  </a:lnTo>
                  <a:cubicBezTo>
                    <a:pt x="2077" y="431"/>
                    <a:pt x="2099" y="462"/>
                    <a:pt x="2119" y="494"/>
                  </a:cubicBezTo>
                  <a:cubicBezTo>
                    <a:pt x="2575" y="1163"/>
                    <a:pt x="2773" y="1975"/>
                    <a:pt x="2680" y="2778"/>
                  </a:cubicBezTo>
                  <a:cubicBezTo>
                    <a:pt x="2595" y="3437"/>
                    <a:pt x="2348" y="4066"/>
                    <a:pt x="1963" y="4607"/>
                  </a:cubicBezTo>
                  <a:cubicBezTo>
                    <a:pt x="1705" y="4976"/>
                    <a:pt x="1359" y="5274"/>
                    <a:pt x="958" y="5476"/>
                  </a:cubicBezTo>
                  <a:cubicBezTo>
                    <a:pt x="672" y="5622"/>
                    <a:pt x="504" y="5689"/>
                    <a:pt x="504" y="5689"/>
                  </a:cubicBezTo>
                  <a:cubicBezTo>
                    <a:pt x="512" y="5690"/>
                    <a:pt x="520" y="5690"/>
                    <a:pt x="528" y="5690"/>
                  </a:cubicBezTo>
                  <a:cubicBezTo>
                    <a:pt x="693" y="5690"/>
                    <a:pt x="858" y="5653"/>
                    <a:pt x="1008" y="5583"/>
                  </a:cubicBezTo>
                  <a:cubicBezTo>
                    <a:pt x="1452" y="5406"/>
                    <a:pt x="1839" y="5115"/>
                    <a:pt x="2130" y="4735"/>
                  </a:cubicBezTo>
                  <a:cubicBezTo>
                    <a:pt x="2563" y="4174"/>
                    <a:pt x="2845" y="3512"/>
                    <a:pt x="2949" y="2811"/>
                  </a:cubicBezTo>
                  <a:cubicBezTo>
                    <a:pt x="3061" y="1937"/>
                    <a:pt x="2847" y="1052"/>
                    <a:pt x="2348" y="325"/>
                  </a:cubicBezTo>
                  <a:cubicBezTo>
                    <a:pt x="2298" y="248"/>
                    <a:pt x="2236" y="180"/>
                    <a:pt x="2186" y="107"/>
                  </a:cubicBezTo>
                  <a:lnTo>
                    <a:pt x="21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14"/>
            <p:cNvSpPr/>
            <p:nvPr/>
          </p:nvSpPr>
          <p:spPr>
            <a:xfrm>
              <a:off x="2830050" y="2734700"/>
              <a:ext cx="28100" cy="84175"/>
            </a:xfrm>
            <a:custGeom>
              <a:avLst/>
              <a:gdLst/>
              <a:ahLst/>
              <a:cxnLst/>
              <a:rect l="l" t="t" r="r" b="b"/>
              <a:pathLst>
                <a:path w="1124" h="3367" extrusionOk="0">
                  <a:moveTo>
                    <a:pt x="1123" y="1"/>
                  </a:moveTo>
                  <a:lnTo>
                    <a:pt x="1123" y="1"/>
                  </a:lnTo>
                  <a:cubicBezTo>
                    <a:pt x="801" y="508"/>
                    <a:pt x="561" y="1062"/>
                    <a:pt x="410" y="1644"/>
                  </a:cubicBezTo>
                  <a:cubicBezTo>
                    <a:pt x="179" y="2192"/>
                    <a:pt x="42" y="2774"/>
                    <a:pt x="1" y="3366"/>
                  </a:cubicBezTo>
                  <a:cubicBezTo>
                    <a:pt x="323" y="2861"/>
                    <a:pt x="563" y="2309"/>
                    <a:pt x="713" y="1728"/>
                  </a:cubicBezTo>
                  <a:cubicBezTo>
                    <a:pt x="944" y="1179"/>
                    <a:pt x="1082" y="596"/>
                    <a:pt x="1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14"/>
            <p:cNvSpPr/>
            <p:nvPr/>
          </p:nvSpPr>
          <p:spPr>
            <a:xfrm>
              <a:off x="2936775" y="2788775"/>
              <a:ext cx="110000" cy="105800"/>
            </a:xfrm>
            <a:custGeom>
              <a:avLst/>
              <a:gdLst/>
              <a:ahLst/>
              <a:cxnLst/>
              <a:rect l="l" t="t" r="r" b="b"/>
              <a:pathLst>
                <a:path w="4400" h="4232" extrusionOk="0">
                  <a:moveTo>
                    <a:pt x="464" y="1"/>
                  </a:moveTo>
                  <a:cubicBezTo>
                    <a:pt x="382" y="1"/>
                    <a:pt x="300" y="9"/>
                    <a:pt x="220" y="25"/>
                  </a:cubicBezTo>
                  <a:cubicBezTo>
                    <a:pt x="803" y="162"/>
                    <a:pt x="1368" y="369"/>
                    <a:pt x="1903" y="642"/>
                  </a:cubicBezTo>
                  <a:cubicBezTo>
                    <a:pt x="2471" y="959"/>
                    <a:pt x="2962" y="1398"/>
                    <a:pt x="3339" y="1928"/>
                  </a:cubicBezTo>
                  <a:cubicBezTo>
                    <a:pt x="3767" y="2530"/>
                    <a:pt x="4039" y="3231"/>
                    <a:pt x="4131" y="3963"/>
                  </a:cubicBezTo>
                  <a:lnTo>
                    <a:pt x="4131" y="3963"/>
                  </a:lnTo>
                  <a:lnTo>
                    <a:pt x="4023" y="3975"/>
                  </a:lnTo>
                  <a:cubicBezTo>
                    <a:pt x="3916" y="3986"/>
                    <a:pt x="3809" y="3991"/>
                    <a:pt x="3702" y="3991"/>
                  </a:cubicBezTo>
                  <a:cubicBezTo>
                    <a:pt x="3004" y="3991"/>
                    <a:pt x="2319" y="3773"/>
                    <a:pt x="1746" y="3363"/>
                  </a:cubicBezTo>
                  <a:cubicBezTo>
                    <a:pt x="1212" y="2967"/>
                    <a:pt x="783" y="2447"/>
                    <a:pt x="494" y="1849"/>
                  </a:cubicBezTo>
                  <a:cubicBezTo>
                    <a:pt x="303" y="1443"/>
                    <a:pt x="211" y="996"/>
                    <a:pt x="226" y="547"/>
                  </a:cubicBezTo>
                  <a:cubicBezTo>
                    <a:pt x="247" y="379"/>
                    <a:pt x="261" y="211"/>
                    <a:pt x="265" y="42"/>
                  </a:cubicBezTo>
                  <a:lnTo>
                    <a:pt x="265" y="42"/>
                  </a:lnTo>
                  <a:cubicBezTo>
                    <a:pt x="167" y="163"/>
                    <a:pt x="99" y="306"/>
                    <a:pt x="63" y="456"/>
                  </a:cubicBezTo>
                  <a:cubicBezTo>
                    <a:pt x="0" y="930"/>
                    <a:pt x="68" y="1412"/>
                    <a:pt x="260" y="1848"/>
                  </a:cubicBezTo>
                  <a:cubicBezTo>
                    <a:pt x="530" y="2513"/>
                    <a:pt x="972" y="3093"/>
                    <a:pt x="1538" y="3531"/>
                  </a:cubicBezTo>
                  <a:cubicBezTo>
                    <a:pt x="2159" y="3987"/>
                    <a:pt x="2907" y="4231"/>
                    <a:pt x="3670" y="4231"/>
                  </a:cubicBezTo>
                  <a:cubicBezTo>
                    <a:pt x="3780" y="4231"/>
                    <a:pt x="3890" y="4226"/>
                    <a:pt x="4001" y="4216"/>
                  </a:cubicBezTo>
                  <a:lnTo>
                    <a:pt x="4271" y="4182"/>
                  </a:lnTo>
                  <a:lnTo>
                    <a:pt x="4400" y="4182"/>
                  </a:lnTo>
                  <a:lnTo>
                    <a:pt x="4400" y="4043"/>
                  </a:lnTo>
                  <a:cubicBezTo>
                    <a:pt x="4319" y="3209"/>
                    <a:pt x="4013" y="2414"/>
                    <a:pt x="3513" y="1742"/>
                  </a:cubicBezTo>
                  <a:cubicBezTo>
                    <a:pt x="2837" y="827"/>
                    <a:pt x="1831" y="211"/>
                    <a:pt x="707" y="25"/>
                  </a:cubicBezTo>
                  <a:cubicBezTo>
                    <a:pt x="627" y="9"/>
                    <a:pt x="545" y="1"/>
                    <a:pt x="4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14"/>
            <p:cNvSpPr/>
            <p:nvPr/>
          </p:nvSpPr>
          <p:spPr>
            <a:xfrm>
              <a:off x="2943375" y="2789825"/>
              <a:ext cx="59925" cy="64950"/>
            </a:xfrm>
            <a:custGeom>
              <a:avLst/>
              <a:gdLst/>
              <a:ahLst/>
              <a:cxnLst/>
              <a:rect l="l" t="t" r="r" b="b"/>
              <a:pathLst>
                <a:path w="2397" h="2598" extrusionOk="0">
                  <a:moveTo>
                    <a:pt x="1" y="0"/>
                  </a:moveTo>
                  <a:lnTo>
                    <a:pt x="1" y="0"/>
                  </a:lnTo>
                  <a:cubicBezTo>
                    <a:pt x="281" y="524"/>
                    <a:pt x="649" y="997"/>
                    <a:pt x="1089" y="1397"/>
                  </a:cubicBezTo>
                  <a:cubicBezTo>
                    <a:pt x="1457" y="1866"/>
                    <a:pt x="1899" y="2271"/>
                    <a:pt x="2396" y="2598"/>
                  </a:cubicBezTo>
                  <a:cubicBezTo>
                    <a:pt x="2112" y="2075"/>
                    <a:pt x="1744" y="1604"/>
                    <a:pt x="1308" y="1200"/>
                  </a:cubicBezTo>
                  <a:cubicBezTo>
                    <a:pt x="938" y="734"/>
                    <a:pt x="497" y="32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14"/>
            <p:cNvSpPr/>
            <p:nvPr/>
          </p:nvSpPr>
          <p:spPr>
            <a:xfrm>
              <a:off x="3024250" y="2692350"/>
              <a:ext cx="91800" cy="98425"/>
            </a:xfrm>
            <a:custGeom>
              <a:avLst/>
              <a:gdLst/>
              <a:ahLst/>
              <a:cxnLst/>
              <a:rect l="l" t="t" r="r" b="b"/>
              <a:pathLst>
                <a:path w="3672" h="3937" extrusionOk="0">
                  <a:moveTo>
                    <a:pt x="3288" y="312"/>
                  </a:moveTo>
                  <a:cubicBezTo>
                    <a:pt x="3293" y="336"/>
                    <a:pt x="3296" y="361"/>
                    <a:pt x="3296" y="387"/>
                  </a:cubicBezTo>
                  <a:cubicBezTo>
                    <a:pt x="3386" y="1081"/>
                    <a:pt x="3228" y="1785"/>
                    <a:pt x="2847" y="2373"/>
                  </a:cubicBezTo>
                  <a:cubicBezTo>
                    <a:pt x="2522" y="2842"/>
                    <a:pt x="2089" y="3226"/>
                    <a:pt x="1585" y="3495"/>
                  </a:cubicBezTo>
                  <a:cubicBezTo>
                    <a:pt x="1188" y="3686"/>
                    <a:pt x="755" y="3784"/>
                    <a:pt x="318" y="3784"/>
                  </a:cubicBezTo>
                  <a:cubicBezTo>
                    <a:pt x="224" y="3784"/>
                    <a:pt x="129" y="3779"/>
                    <a:pt x="35" y="3770"/>
                  </a:cubicBezTo>
                  <a:lnTo>
                    <a:pt x="35" y="3770"/>
                  </a:lnTo>
                  <a:cubicBezTo>
                    <a:pt x="140" y="3272"/>
                    <a:pt x="302" y="2788"/>
                    <a:pt x="519" y="2328"/>
                  </a:cubicBezTo>
                  <a:cubicBezTo>
                    <a:pt x="774" y="1836"/>
                    <a:pt x="1134" y="1404"/>
                    <a:pt x="1574" y="1066"/>
                  </a:cubicBezTo>
                  <a:cubicBezTo>
                    <a:pt x="2075" y="678"/>
                    <a:pt x="2664" y="419"/>
                    <a:pt x="3288" y="312"/>
                  </a:cubicBezTo>
                  <a:close/>
                  <a:moveTo>
                    <a:pt x="3391" y="0"/>
                  </a:moveTo>
                  <a:cubicBezTo>
                    <a:pt x="2668" y="102"/>
                    <a:pt x="1986" y="399"/>
                    <a:pt x="1417" y="858"/>
                  </a:cubicBezTo>
                  <a:cubicBezTo>
                    <a:pt x="959" y="1231"/>
                    <a:pt x="593" y="1702"/>
                    <a:pt x="346" y="2238"/>
                  </a:cubicBezTo>
                  <a:cubicBezTo>
                    <a:pt x="181" y="2593"/>
                    <a:pt x="74" y="2972"/>
                    <a:pt x="32" y="3361"/>
                  </a:cubicBezTo>
                  <a:cubicBezTo>
                    <a:pt x="0" y="3502"/>
                    <a:pt x="0" y="3646"/>
                    <a:pt x="32" y="3787"/>
                  </a:cubicBezTo>
                  <a:cubicBezTo>
                    <a:pt x="32" y="3784"/>
                    <a:pt x="33" y="3780"/>
                    <a:pt x="34" y="3776"/>
                  </a:cubicBezTo>
                  <a:lnTo>
                    <a:pt x="34" y="3776"/>
                  </a:lnTo>
                  <a:cubicBezTo>
                    <a:pt x="54" y="3801"/>
                    <a:pt x="198" y="3861"/>
                    <a:pt x="452" y="3927"/>
                  </a:cubicBezTo>
                  <a:cubicBezTo>
                    <a:pt x="522" y="3933"/>
                    <a:pt x="593" y="3936"/>
                    <a:pt x="663" y="3936"/>
                  </a:cubicBezTo>
                  <a:cubicBezTo>
                    <a:pt x="1008" y="3936"/>
                    <a:pt x="1350" y="3861"/>
                    <a:pt x="1664" y="3714"/>
                  </a:cubicBezTo>
                  <a:cubicBezTo>
                    <a:pt x="2220" y="3447"/>
                    <a:pt x="2701" y="3043"/>
                    <a:pt x="3060" y="2541"/>
                  </a:cubicBezTo>
                  <a:cubicBezTo>
                    <a:pt x="3491" y="1902"/>
                    <a:pt x="3672" y="1129"/>
                    <a:pt x="3571" y="364"/>
                  </a:cubicBezTo>
                  <a:cubicBezTo>
                    <a:pt x="3564" y="287"/>
                    <a:pt x="3551" y="210"/>
                    <a:pt x="3532" y="135"/>
                  </a:cubicBezTo>
                  <a:lnTo>
                    <a:pt x="35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14"/>
            <p:cNvSpPr/>
            <p:nvPr/>
          </p:nvSpPr>
          <p:spPr>
            <a:xfrm>
              <a:off x="3025025" y="2732300"/>
              <a:ext cx="54300" cy="54450"/>
            </a:xfrm>
            <a:custGeom>
              <a:avLst/>
              <a:gdLst/>
              <a:ahLst/>
              <a:cxnLst/>
              <a:rect l="l" t="t" r="r" b="b"/>
              <a:pathLst>
                <a:path w="2172" h="2178" extrusionOk="0">
                  <a:moveTo>
                    <a:pt x="2172" y="1"/>
                  </a:moveTo>
                  <a:lnTo>
                    <a:pt x="2172" y="1"/>
                  </a:lnTo>
                  <a:cubicBezTo>
                    <a:pt x="1316" y="579"/>
                    <a:pt x="579" y="1316"/>
                    <a:pt x="1" y="2172"/>
                  </a:cubicBezTo>
                  <a:cubicBezTo>
                    <a:pt x="4" y="2176"/>
                    <a:pt x="9" y="2177"/>
                    <a:pt x="16" y="2177"/>
                  </a:cubicBezTo>
                  <a:cubicBezTo>
                    <a:pt x="125" y="2177"/>
                    <a:pt x="651" y="1744"/>
                    <a:pt x="1178" y="1218"/>
                  </a:cubicBezTo>
                  <a:cubicBezTo>
                    <a:pt x="1583" y="879"/>
                    <a:pt x="1920" y="466"/>
                    <a:pt x="21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14"/>
            <p:cNvSpPr/>
            <p:nvPr/>
          </p:nvSpPr>
          <p:spPr>
            <a:xfrm>
              <a:off x="2621825" y="2755275"/>
              <a:ext cx="78875" cy="158150"/>
            </a:xfrm>
            <a:custGeom>
              <a:avLst/>
              <a:gdLst/>
              <a:ahLst/>
              <a:cxnLst/>
              <a:rect l="l" t="t" r="r" b="b"/>
              <a:pathLst>
                <a:path w="3155" h="6326" extrusionOk="0">
                  <a:moveTo>
                    <a:pt x="855" y="390"/>
                  </a:moveTo>
                  <a:lnTo>
                    <a:pt x="975" y="451"/>
                  </a:lnTo>
                  <a:cubicBezTo>
                    <a:pt x="1742" y="894"/>
                    <a:pt x="2327" y="1596"/>
                    <a:pt x="2624" y="2431"/>
                  </a:cubicBezTo>
                  <a:cubicBezTo>
                    <a:pt x="2851" y="3122"/>
                    <a:pt x="2907" y="3858"/>
                    <a:pt x="2787" y="4575"/>
                  </a:cubicBezTo>
                  <a:cubicBezTo>
                    <a:pt x="2709" y="5056"/>
                    <a:pt x="2516" y="5512"/>
                    <a:pt x="2226" y="5904"/>
                  </a:cubicBezTo>
                  <a:cubicBezTo>
                    <a:pt x="2018" y="6165"/>
                    <a:pt x="1887" y="6309"/>
                    <a:pt x="1873" y="6324"/>
                  </a:cubicBezTo>
                  <a:lnTo>
                    <a:pt x="1873" y="6324"/>
                  </a:lnTo>
                  <a:cubicBezTo>
                    <a:pt x="1432" y="5845"/>
                    <a:pt x="1055" y="5312"/>
                    <a:pt x="751" y="4737"/>
                  </a:cubicBezTo>
                  <a:cubicBezTo>
                    <a:pt x="93" y="3351"/>
                    <a:pt x="134" y="1737"/>
                    <a:pt x="855" y="390"/>
                  </a:cubicBezTo>
                  <a:close/>
                  <a:moveTo>
                    <a:pt x="745" y="1"/>
                  </a:moveTo>
                  <a:lnTo>
                    <a:pt x="677" y="119"/>
                  </a:lnTo>
                  <a:cubicBezTo>
                    <a:pt x="226" y="911"/>
                    <a:pt x="0" y="1811"/>
                    <a:pt x="26" y="2722"/>
                  </a:cubicBezTo>
                  <a:cubicBezTo>
                    <a:pt x="45" y="3457"/>
                    <a:pt x="238" y="4178"/>
                    <a:pt x="587" y="4827"/>
                  </a:cubicBezTo>
                  <a:cubicBezTo>
                    <a:pt x="809" y="5262"/>
                    <a:pt x="1101" y="5658"/>
                    <a:pt x="1452" y="5999"/>
                  </a:cubicBezTo>
                  <a:cubicBezTo>
                    <a:pt x="1573" y="6131"/>
                    <a:pt x="1715" y="6241"/>
                    <a:pt x="1873" y="6324"/>
                  </a:cubicBezTo>
                  <a:lnTo>
                    <a:pt x="1873" y="6324"/>
                  </a:lnTo>
                  <a:cubicBezTo>
                    <a:pt x="1872" y="6325"/>
                    <a:pt x="1872" y="6325"/>
                    <a:pt x="1872" y="6325"/>
                  </a:cubicBezTo>
                  <a:cubicBezTo>
                    <a:pt x="2039" y="6242"/>
                    <a:pt x="2185" y="6123"/>
                    <a:pt x="2298" y="5976"/>
                  </a:cubicBezTo>
                  <a:cubicBezTo>
                    <a:pt x="2651" y="5595"/>
                    <a:pt x="2891" y="5122"/>
                    <a:pt x="2994" y="4613"/>
                  </a:cubicBezTo>
                  <a:cubicBezTo>
                    <a:pt x="3155" y="3859"/>
                    <a:pt x="3116" y="3076"/>
                    <a:pt x="2882" y="2341"/>
                  </a:cubicBezTo>
                  <a:cubicBezTo>
                    <a:pt x="2580" y="1435"/>
                    <a:pt x="1955" y="673"/>
                    <a:pt x="1126" y="198"/>
                  </a:cubicBezTo>
                  <a:lnTo>
                    <a:pt x="863" y="63"/>
                  </a:lnTo>
                  <a:lnTo>
                    <a:pt x="7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14"/>
            <p:cNvSpPr/>
            <p:nvPr/>
          </p:nvSpPr>
          <p:spPr>
            <a:xfrm>
              <a:off x="2654425" y="2817875"/>
              <a:ext cx="15825" cy="95550"/>
            </a:xfrm>
            <a:custGeom>
              <a:avLst/>
              <a:gdLst/>
              <a:ahLst/>
              <a:cxnLst/>
              <a:rect l="l" t="t" r="r" b="b"/>
              <a:pathLst>
                <a:path w="633" h="3822" extrusionOk="0">
                  <a:moveTo>
                    <a:pt x="58" y="1"/>
                  </a:moveTo>
                  <a:lnTo>
                    <a:pt x="58" y="1"/>
                  </a:lnTo>
                  <a:cubicBezTo>
                    <a:pt x="0" y="645"/>
                    <a:pt x="38" y="1296"/>
                    <a:pt x="170" y="1930"/>
                  </a:cubicBezTo>
                  <a:cubicBezTo>
                    <a:pt x="209" y="2577"/>
                    <a:pt x="342" y="3214"/>
                    <a:pt x="568" y="3821"/>
                  </a:cubicBezTo>
                  <a:cubicBezTo>
                    <a:pt x="633" y="3176"/>
                    <a:pt x="596" y="2525"/>
                    <a:pt x="462" y="1891"/>
                  </a:cubicBezTo>
                  <a:cubicBezTo>
                    <a:pt x="419" y="1244"/>
                    <a:pt x="283" y="608"/>
                    <a:pt x="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14"/>
            <p:cNvSpPr/>
            <p:nvPr/>
          </p:nvSpPr>
          <p:spPr>
            <a:xfrm>
              <a:off x="3739725" y="1843550"/>
              <a:ext cx="1434750" cy="1130425"/>
            </a:xfrm>
            <a:custGeom>
              <a:avLst/>
              <a:gdLst/>
              <a:ahLst/>
              <a:cxnLst/>
              <a:rect l="l" t="t" r="r" b="b"/>
              <a:pathLst>
                <a:path w="57390" h="45217" extrusionOk="0">
                  <a:moveTo>
                    <a:pt x="1137" y="1"/>
                  </a:moveTo>
                  <a:cubicBezTo>
                    <a:pt x="1067" y="1"/>
                    <a:pt x="997" y="8"/>
                    <a:pt x="927" y="22"/>
                  </a:cubicBezTo>
                  <a:cubicBezTo>
                    <a:pt x="373" y="135"/>
                    <a:pt x="1" y="661"/>
                    <a:pt x="81" y="1222"/>
                  </a:cubicBezTo>
                  <a:lnTo>
                    <a:pt x="3105" y="21688"/>
                  </a:lnTo>
                  <a:cubicBezTo>
                    <a:pt x="3541" y="24656"/>
                    <a:pt x="5463" y="27193"/>
                    <a:pt x="8199" y="28420"/>
                  </a:cubicBezTo>
                  <a:lnTo>
                    <a:pt x="44104" y="44460"/>
                  </a:lnTo>
                  <a:cubicBezTo>
                    <a:pt x="44259" y="44530"/>
                    <a:pt x="44416" y="44595"/>
                    <a:pt x="44574" y="44656"/>
                  </a:cubicBezTo>
                  <a:cubicBezTo>
                    <a:pt x="45575" y="45037"/>
                    <a:pt x="46602" y="45217"/>
                    <a:pt x="47612" y="45217"/>
                  </a:cubicBezTo>
                  <a:cubicBezTo>
                    <a:pt x="51059" y="45217"/>
                    <a:pt x="54307" y="43117"/>
                    <a:pt x="55605" y="39703"/>
                  </a:cubicBezTo>
                  <a:cubicBezTo>
                    <a:pt x="57390" y="35076"/>
                    <a:pt x="55358" y="30166"/>
                    <a:pt x="50096" y="28483"/>
                  </a:cubicBezTo>
                  <a:lnTo>
                    <a:pt x="8064" y="15664"/>
                  </a:lnTo>
                  <a:lnTo>
                    <a:pt x="2122" y="672"/>
                  </a:lnTo>
                  <a:cubicBezTo>
                    <a:pt x="1961" y="261"/>
                    <a:pt x="1565" y="1"/>
                    <a:pt x="113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14"/>
            <p:cNvSpPr/>
            <p:nvPr/>
          </p:nvSpPr>
          <p:spPr>
            <a:xfrm>
              <a:off x="3941025" y="2235100"/>
              <a:ext cx="1035000" cy="313075"/>
            </a:xfrm>
            <a:custGeom>
              <a:avLst/>
              <a:gdLst/>
              <a:ahLst/>
              <a:cxnLst/>
              <a:rect l="l" t="t" r="r" b="b"/>
              <a:pathLst>
                <a:path w="41400" h="12523" extrusionOk="0">
                  <a:moveTo>
                    <a:pt x="1" y="1"/>
                  </a:moveTo>
                  <a:lnTo>
                    <a:pt x="1" y="1"/>
                  </a:lnTo>
                  <a:cubicBezTo>
                    <a:pt x="124" y="67"/>
                    <a:pt x="254" y="121"/>
                    <a:pt x="387" y="164"/>
                  </a:cubicBezTo>
                  <a:lnTo>
                    <a:pt x="1577" y="584"/>
                  </a:lnTo>
                  <a:lnTo>
                    <a:pt x="5970" y="2066"/>
                  </a:lnTo>
                  <a:cubicBezTo>
                    <a:pt x="9690" y="3294"/>
                    <a:pt x="14835" y="4949"/>
                    <a:pt x="20557" y="6688"/>
                  </a:cubicBezTo>
                  <a:cubicBezTo>
                    <a:pt x="26280" y="8428"/>
                    <a:pt x="31480" y="9914"/>
                    <a:pt x="35255" y="10940"/>
                  </a:cubicBezTo>
                  <a:cubicBezTo>
                    <a:pt x="37152" y="11457"/>
                    <a:pt x="38685" y="11867"/>
                    <a:pt x="39745" y="12136"/>
                  </a:cubicBezTo>
                  <a:lnTo>
                    <a:pt x="40967" y="12439"/>
                  </a:lnTo>
                  <a:cubicBezTo>
                    <a:pt x="41108" y="12483"/>
                    <a:pt x="41252" y="12510"/>
                    <a:pt x="41399" y="12523"/>
                  </a:cubicBezTo>
                  <a:cubicBezTo>
                    <a:pt x="41263" y="12468"/>
                    <a:pt x="41125" y="12421"/>
                    <a:pt x="40984" y="12383"/>
                  </a:cubicBezTo>
                  <a:lnTo>
                    <a:pt x="39772" y="12024"/>
                  </a:lnTo>
                  <a:lnTo>
                    <a:pt x="35318" y="10745"/>
                  </a:lnTo>
                  <a:cubicBezTo>
                    <a:pt x="31553" y="9661"/>
                    <a:pt x="26341" y="8141"/>
                    <a:pt x="20647" y="6408"/>
                  </a:cubicBezTo>
                  <a:cubicBezTo>
                    <a:pt x="14952" y="4674"/>
                    <a:pt x="9791" y="3047"/>
                    <a:pt x="6060" y="1869"/>
                  </a:cubicBezTo>
                  <a:lnTo>
                    <a:pt x="1633" y="477"/>
                  </a:lnTo>
                  <a:lnTo>
                    <a:pt x="427" y="107"/>
                  </a:lnTo>
                  <a:cubicBezTo>
                    <a:pt x="289" y="58"/>
                    <a:pt x="145" y="22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14"/>
            <p:cNvSpPr/>
            <p:nvPr/>
          </p:nvSpPr>
          <p:spPr>
            <a:xfrm>
              <a:off x="4356750" y="2671850"/>
              <a:ext cx="753625" cy="210825"/>
            </a:xfrm>
            <a:custGeom>
              <a:avLst/>
              <a:gdLst/>
              <a:ahLst/>
              <a:cxnLst/>
              <a:rect l="l" t="t" r="r" b="b"/>
              <a:pathLst>
                <a:path w="30145" h="8433" extrusionOk="0">
                  <a:moveTo>
                    <a:pt x="9541" y="1"/>
                  </a:moveTo>
                  <a:cubicBezTo>
                    <a:pt x="9510" y="1"/>
                    <a:pt x="9479" y="1"/>
                    <a:pt x="9449" y="1"/>
                  </a:cubicBezTo>
                  <a:cubicBezTo>
                    <a:pt x="7704" y="27"/>
                    <a:pt x="5972" y="301"/>
                    <a:pt x="4305" y="814"/>
                  </a:cubicBezTo>
                  <a:cubicBezTo>
                    <a:pt x="3184" y="1164"/>
                    <a:pt x="2101" y="1631"/>
                    <a:pt x="1078" y="2205"/>
                  </a:cubicBezTo>
                  <a:cubicBezTo>
                    <a:pt x="719" y="2408"/>
                    <a:pt x="455" y="2598"/>
                    <a:pt x="270" y="2711"/>
                  </a:cubicBezTo>
                  <a:cubicBezTo>
                    <a:pt x="175" y="2768"/>
                    <a:pt x="85" y="2834"/>
                    <a:pt x="0" y="2906"/>
                  </a:cubicBezTo>
                  <a:cubicBezTo>
                    <a:pt x="106" y="2874"/>
                    <a:pt x="207" y="2824"/>
                    <a:pt x="298" y="2760"/>
                  </a:cubicBezTo>
                  <a:cubicBezTo>
                    <a:pt x="495" y="2666"/>
                    <a:pt x="763" y="2491"/>
                    <a:pt x="1134" y="2306"/>
                  </a:cubicBezTo>
                  <a:cubicBezTo>
                    <a:pt x="2167" y="1773"/>
                    <a:pt x="3250" y="1339"/>
                    <a:pt x="4366" y="1011"/>
                  </a:cubicBezTo>
                  <a:cubicBezTo>
                    <a:pt x="6019" y="531"/>
                    <a:pt x="7732" y="281"/>
                    <a:pt x="9454" y="270"/>
                  </a:cubicBezTo>
                  <a:cubicBezTo>
                    <a:pt x="11561" y="274"/>
                    <a:pt x="13651" y="654"/>
                    <a:pt x="15625" y="1392"/>
                  </a:cubicBezTo>
                  <a:cubicBezTo>
                    <a:pt x="17581" y="2179"/>
                    <a:pt x="19433" y="3204"/>
                    <a:pt x="21140" y="4444"/>
                  </a:cubicBezTo>
                  <a:cubicBezTo>
                    <a:pt x="21948" y="4994"/>
                    <a:pt x="22717" y="5510"/>
                    <a:pt x="23462" y="5970"/>
                  </a:cubicBezTo>
                  <a:cubicBezTo>
                    <a:pt x="24209" y="6430"/>
                    <a:pt x="24905" y="6834"/>
                    <a:pt x="25550" y="7205"/>
                  </a:cubicBezTo>
                  <a:cubicBezTo>
                    <a:pt x="26127" y="7546"/>
                    <a:pt x="26736" y="7832"/>
                    <a:pt x="27368" y="8058"/>
                  </a:cubicBezTo>
                  <a:cubicBezTo>
                    <a:pt x="27850" y="8218"/>
                    <a:pt x="28348" y="8326"/>
                    <a:pt x="28854" y="8377"/>
                  </a:cubicBezTo>
                  <a:cubicBezTo>
                    <a:pt x="29139" y="8407"/>
                    <a:pt x="29425" y="8422"/>
                    <a:pt x="29712" y="8422"/>
                  </a:cubicBezTo>
                  <a:cubicBezTo>
                    <a:pt x="29744" y="8422"/>
                    <a:pt x="29776" y="8422"/>
                    <a:pt x="29808" y="8422"/>
                  </a:cubicBezTo>
                  <a:cubicBezTo>
                    <a:pt x="29863" y="8429"/>
                    <a:pt x="29918" y="8433"/>
                    <a:pt x="29973" y="8433"/>
                  </a:cubicBezTo>
                  <a:cubicBezTo>
                    <a:pt x="30029" y="8433"/>
                    <a:pt x="30084" y="8429"/>
                    <a:pt x="30139" y="8422"/>
                  </a:cubicBezTo>
                  <a:cubicBezTo>
                    <a:pt x="30145" y="8394"/>
                    <a:pt x="29685" y="8388"/>
                    <a:pt x="28872" y="8282"/>
                  </a:cubicBezTo>
                  <a:cubicBezTo>
                    <a:pt x="28380" y="8210"/>
                    <a:pt x="27897" y="8090"/>
                    <a:pt x="27429" y="7923"/>
                  </a:cubicBezTo>
                  <a:cubicBezTo>
                    <a:pt x="26814" y="7682"/>
                    <a:pt x="26221" y="7388"/>
                    <a:pt x="25657" y="7043"/>
                  </a:cubicBezTo>
                  <a:cubicBezTo>
                    <a:pt x="25028" y="6666"/>
                    <a:pt x="24326" y="6252"/>
                    <a:pt x="23597" y="5786"/>
                  </a:cubicBezTo>
                  <a:cubicBezTo>
                    <a:pt x="22869" y="5319"/>
                    <a:pt x="22106" y="4803"/>
                    <a:pt x="21297" y="4242"/>
                  </a:cubicBezTo>
                  <a:cubicBezTo>
                    <a:pt x="19582" y="2972"/>
                    <a:pt x="17711" y="1924"/>
                    <a:pt x="15732" y="1123"/>
                  </a:cubicBezTo>
                  <a:cubicBezTo>
                    <a:pt x="13752" y="381"/>
                    <a:pt x="11656" y="1"/>
                    <a:pt x="95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14"/>
            <p:cNvSpPr/>
            <p:nvPr/>
          </p:nvSpPr>
          <p:spPr>
            <a:xfrm>
              <a:off x="4810050" y="2818550"/>
              <a:ext cx="131775" cy="95200"/>
            </a:xfrm>
            <a:custGeom>
              <a:avLst/>
              <a:gdLst/>
              <a:ahLst/>
              <a:cxnLst/>
              <a:rect l="l" t="t" r="r" b="b"/>
              <a:pathLst>
                <a:path w="5271" h="3808" extrusionOk="0">
                  <a:moveTo>
                    <a:pt x="4532" y="1"/>
                  </a:moveTo>
                  <a:cubicBezTo>
                    <a:pt x="3386" y="1"/>
                    <a:pt x="2280" y="423"/>
                    <a:pt x="1426" y="1192"/>
                  </a:cubicBezTo>
                  <a:cubicBezTo>
                    <a:pt x="774" y="1783"/>
                    <a:pt x="295" y="2541"/>
                    <a:pt x="41" y="3385"/>
                  </a:cubicBezTo>
                  <a:lnTo>
                    <a:pt x="1" y="3520"/>
                  </a:lnTo>
                  <a:lnTo>
                    <a:pt x="124" y="3559"/>
                  </a:lnTo>
                  <a:lnTo>
                    <a:pt x="393" y="3655"/>
                  </a:lnTo>
                  <a:cubicBezTo>
                    <a:pt x="743" y="3757"/>
                    <a:pt x="1102" y="3808"/>
                    <a:pt x="1461" y="3808"/>
                  </a:cubicBezTo>
                  <a:cubicBezTo>
                    <a:pt x="2013" y="3808"/>
                    <a:pt x="2562" y="3688"/>
                    <a:pt x="3069" y="3452"/>
                  </a:cubicBezTo>
                  <a:cubicBezTo>
                    <a:pt x="3745" y="3126"/>
                    <a:pt x="4325" y="2632"/>
                    <a:pt x="4753" y="2015"/>
                  </a:cubicBezTo>
                  <a:cubicBezTo>
                    <a:pt x="5037" y="1602"/>
                    <a:pt x="5207" y="1120"/>
                    <a:pt x="5240" y="618"/>
                  </a:cubicBezTo>
                  <a:cubicBezTo>
                    <a:pt x="5270" y="430"/>
                    <a:pt x="5253" y="238"/>
                    <a:pt x="5191" y="57"/>
                  </a:cubicBezTo>
                  <a:cubicBezTo>
                    <a:pt x="5168" y="63"/>
                    <a:pt x="5179" y="254"/>
                    <a:pt x="5123" y="607"/>
                  </a:cubicBezTo>
                  <a:cubicBezTo>
                    <a:pt x="5042" y="1076"/>
                    <a:pt x="4850" y="1519"/>
                    <a:pt x="4562" y="1898"/>
                  </a:cubicBezTo>
                  <a:cubicBezTo>
                    <a:pt x="4142" y="2458"/>
                    <a:pt x="3591" y="2907"/>
                    <a:pt x="2957" y="3205"/>
                  </a:cubicBezTo>
                  <a:cubicBezTo>
                    <a:pt x="2493" y="3414"/>
                    <a:pt x="1992" y="3519"/>
                    <a:pt x="1490" y="3519"/>
                  </a:cubicBezTo>
                  <a:cubicBezTo>
                    <a:pt x="1150" y="3519"/>
                    <a:pt x="809" y="3471"/>
                    <a:pt x="478" y="3373"/>
                  </a:cubicBezTo>
                  <a:lnTo>
                    <a:pt x="362" y="3334"/>
                  </a:lnTo>
                  <a:lnTo>
                    <a:pt x="362" y="3334"/>
                  </a:lnTo>
                  <a:cubicBezTo>
                    <a:pt x="606" y="2591"/>
                    <a:pt x="1033" y="1922"/>
                    <a:pt x="1606" y="1387"/>
                  </a:cubicBezTo>
                  <a:cubicBezTo>
                    <a:pt x="2096" y="925"/>
                    <a:pt x="2682" y="576"/>
                    <a:pt x="3323" y="367"/>
                  </a:cubicBezTo>
                  <a:cubicBezTo>
                    <a:pt x="3924" y="197"/>
                    <a:pt x="4543" y="101"/>
                    <a:pt x="5168" y="80"/>
                  </a:cubicBezTo>
                  <a:cubicBezTo>
                    <a:pt x="5026" y="28"/>
                    <a:pt x="4877" y="1"/>
                    <a:pt x="4726" y="1"/>
                  </a:cubicBezTo>
                  <a:cubicBezTo>
                    <a:pt x="4705" y="1"/>
                    <a:pt x="4684" y="1"/>
                    <a:pt x="4663" y="2"/>
                  </a:cubicBezTo>
                  <a:cubicBezTo>
                    <a:pt x="4619" y="1"/>
                    <a:pt x="4575" y="1"/>
                    <a:pt x="4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14"/>
            <p:cNvSpPr/>
            <p:nvPr/>
          </p:nvSpPr>
          <p:spPr>
            <a:xfrm>
              <a:off x="4864650" y="2819975"/>
              <a:ext cx="75175" cy="54725"/>
            </a:xfrm>
            <a:custGeom>
              <a:avLst/>
              <a:gdLst/>
              <a:ahLst/>
              <a:cxnLst/>
              <a:rect l="l" t="t" r="r" b="b"/>
              <a:pathLst>
                <a:path w="3007" h="2189" extrusionOk="0">
                  <a:moveTo>
                    <a:pt x="3007" y="0"/>
                  </a:moveTo>
                  <a:lnTo>
                    <a:pt x="3007" y="0"/>
                  </a:lnTo>
                  <a:cubicBezTo>
                    <a:pt x="2430" y="243"/>
                    <a:pt x="1896" y="573"/>
                    <a:pt x="1419" y="977"/>
                  </a:cubicBezTo>
                  <a:cubicBezTo>
                    <a:pt x="885" y="1305"/>
                    <a:pt x="407" y="1712"/>
                    <a:pt x="0" y="2189"/>
                  </a:cubicBezTo>
                  <a:cubicBezTo>
                    <a:pt x="577" y="1948"/>
                    <a:pt x="1112" y="1619"/>
                    <a:pt x="1588" y="1212"/>
                  </a:cubicBezTo>
                  <a:cubicBezTo>
                    <a:pt x="2122" y="887"/>
                    <a:pt x="2601" y="478"/>
                    <a:pt x="3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14"/>
            <p:cNvSpPr/>
            <p:nvPr/>
          </p:nvSpPr>
          <p:spPr>
            <a:xfrm>
              <a:off x="4656075" y="2720700"/>
              <a:ext cx="145800" cy="80575"/>
            </a:xfrm>
            <a:custGeom>
              <a:avLst/>
              <a:gdLst/>
              <a:ahLst/>
              <a:cxnLst/>
              <a:rect l="l" t="t" r="r" b="b"/>
              <a:pathLst>
                <a:path w="5832" h="3223" extrusionOk="0">
                  <a:moveTo>
                    <a:pt x="4304" y="199"/>
                  </a:moveTo>
                  <a:cubicBezTo>
                    <a:pt x="4808" y="199"/>
                    <a:pt x="5310" y="249"/>
                    <a:pt x="5805" y="350"/>
                  </a:cubicBezTo>
                  <a:lnTo>
                    <a:pt x="5805" y="350"/>
                  </a:lnTo>
                  <a:cubicBezTo>
                    <a:pt x="5735" y="515"/>
                    <a:pt x="5677" y="684"/>
                    <a:pt x="5633" y="858"/>
                  </a:cubicBezTo>
                  <a:cubicBezTo>
                    <a:pt x="5453" y="1293"/>
                    <a:pt x="5170" y="1677"/>
                    <a:pt x="4809" y="1980"/>
                  </a:cubicBezTo>
                  <a:cubicBezTo>
                    <a:pt x="4270" y="2429"/>
                    <a:pt x="3631" y="2740"/>
                    <a:pt x="2946" y="2889"/>
                  </a:cubicBezTo>
                  <a:cubicBezTo>
                    <a:pt x="2723" y="2932"/>
                    <a:pt x="2498" y="2953"/>
                    <a:pt x="2274" y="2953"/>
                  </a:cubicBezTo>
                  <a:cubicBezTo>
                    <a:pt x="1655" y="2953"/>
                    <a:pt x="1043" y="2792"/>
                    <a:pt x="500" y="2479"/>
                  </a:cubicBezTo>
                  <a:cubicBezTo>
                    <a:pt x="462" y="2460"/>
                    <a:pt x="426" y="2439"/>
                    <a:pt x="390" y="2417"/>
                  </a:cubicBezTo>
                  <a:lnTo>
                    <a:pt x="390" y="2417"/>
                  </a:lnTo>
                  <a:cubicBezTo>
                    <a:pt x="1161" y="1160"/>
                    <a:pt x="2482" y="338"/>
                    <a:pt x="3956" y="207"/>
                  </a:cubicBezTo>
                  <a:cubicBezTo>
                    <a:pt x="4072" y="201"/>
                    <a:pt x="4188" y="199"/>
                    <a:pt x="4304" y="199"/>
                  </a:cubicBezTo>
                  <a:close/>
                  <a:moveTo>
                    <a:pt x="4140" y="0"/>
                  </a:moveTo>
                  <a:cubicBezTo>
                    <a:pt x="4075" y="0"/>
                    <a:pt x="4010" y="2"/>
                    <a:pt x="3945" y="5"/>
                  </a:cubicBezTo>
                  <a:cubicBezTo>
                    <a:pt x="3235" y="33"/>
                    <a:pt x="2542" y="225"/>
                    <a:pt x="1920" y="566"/>
                  </a:cubicBezTo>
                  <a:cubicBezTo>
                    <a:pt x="1149" y="991"/>
                    <a:pt x="510" y="1617"/>
                    <a:pt x="68" y="2378"/>
                  </a:cubicBezTo>
                  <a:lnTo>
                    <a:pt x="1" y="2501"/>
                  </a:lnTo>
                  <a:lnTo>
                    <a:pt x="113" y="2575"/>
                  </a:lnTo>
                  <a:cubicBezTo>
                    <a:pt x="185" y="2620"/>
                    <a:pt x="264" y="2676"/>
                    <a:pt x="354" y="2721"/>
                  </a:cubicBezTo>
                  <a:cubicBezTo>
                    <a:pt x="927" y="3051"/>
                    <a:pt x="1574" y="3222"/>
                    <a:pt x="2227" y="3222"/>
                  </a:cubicBezTo>
                  <a:cubicBezTo>
                    <a:pt x="2486" y="3222"/>
                    <a:pt x="2746" y="3195"/>
                    <a:pt x="3002" y="3141"/>
                  </a:cubicBezTo>
                  <a:cubicBezTo>
                    <a:pt x="3728" y="2975"/>
                    <a:pt x="4398" y="2626"/>
                    <a:pt x="4949" y="2126"/>
                  </a:cubicBezTo>
                  <a:cubicBezTo>
                    <a:pt x="5319" y="1789"/>
                    <a:pt x="5592" y="1359"/>
                    <a:pt x="5741" y="880"/>
                  </a:cubicBezTo>
                  <a:cubicBezTo>
                    <a:pt x="5805" y="700"/>
                    <a:pt x="5832" y="510"/>
                    <a:pt x="5818" y="319"/>
                  </a:cubicBezTo>
                  <a:lnTo>
                    <a:pt x="5818" y="319"/>
                  </a:lnTo>
                  <a:cubicBezTo>
                    <a:pt x="5814" y="328"/>
                    <a:pt x="5810" y="336"/>
                    <a:pt x="5807" y="345"/>
                  </a:cubicBezTo>
                  <a:lnTo>
                    <a:pt x="5807" y="345"/>
                  </a:lnTo>
                  <a:cubicBezTo>
                    <a:pt x="5665" y="254"/>
                    <a:pt x="5507" y="192"/>
                    <a:pt x="5342" y="162"/>
                  </a:cubicBezTo>
                  <a:cubicBezTo>
                    <a:pt x="4949" y="54"/>
                    <a:pt x="4545" y="0"/>
                    <a:pt x="4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14"/>
            <p:cNvSpPr/>
            <p:nvPr/>
          </p:nvSpPr>
          <p:spPr>
            <a:xfrm>
              <a:off x="4715100" y="2728100"/>
              <a:ext cx="86425" cy="35925"/>
            </a:xfrm>
            <a:custGeom>
              <a:avLst/>
              <a:gdLst/>
              <a:ahLst/>
              <a:cxnLst/>
              <a:rect l="l" t="t" r="r" b="b"/>
              <a:pathLst>
                <a:path w="3457" h="1437" extrusionOk="0">
                  <a:moveTo>
                    <a:pt x="3435" y="0"/>
                  </a:moveTo>
                  <a:cubicBezTo>
                    <a:pt x="2221" y="297"/>
                    <a:pt x="1063" y="782"/>
                    <a:pt x="0" y="1437"/>
                  </a:cubicBezTo>
                  <a:cubicBezTo>
                    <a:pt x="618" y="1346"/>
                    <a:pt x="1216" y="1156"/>
                    <a:pt x="1774" y="876"/>
                  </a:cubicBezTo>
                  <a:cubicBezTo>
                    <a:pt x="2376" y="681"/>
                    <a:pt x="2944" y="393"/>
                    <a:pt x="3457" y="23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14"/>
            <p:cNvSpPr/>
            <p:nvPr/>
          </p:nvSpPr>
          <p:spPr>
            <a:xfrm>
              <a:off x="5003825" y="2714350"/>
              <a:ext cx="74975" cy="154900"/>
            </a:xfrm>
            <a:custGeom>
              <a:avLst/>
              <a:gdLst/>
              <a:ahLst/>
              <a:cxnLst/>
              <a:rect l="l" t="t" r="r" b="b"/>
              <a:pathLst>
                <a:path w="2999" h="6196" extrusionOk="0">
                  <a:moveTo>
                    <a:pt x="1972" y="0"/>
                  </a:moveTo>
                  <a:lnTo>
                    <a:pt x="1860" y="79"/>
                  </a:lnTo>
                  <a:lnTo>
                    <a:pt x="1624" y="230"/>
                  </a:lnTo>
                  <a:cubicBezTo>
                    <a:pt x="876" y="775"/>
                    <a:pt x="353" y="1573"/>
                    <a:pt x="149" y="2474"/>
                  </a:cubicBezTo>
                  <a:cubicBezTo>
                    <a:pt x="1" y="3204"/>
                    <a:pt x="43" y="3960"/>
                    <a:pt x="273" y="4669"/>
                  </a:cubicBezTo>
                  <a:cubicBezTo>
                    <a:pt x="427" y="5144"/>
                    <a:pt x="705" y="5571"/>
                    <a:pt x="1081" y="5902"/>
                  </a:cubicBezTo>
                  <a:cubicBezTo>
                    <a:pt x="1209" y="6032"/>
                    <a:pt x="1364" y="6132"/>
                    <a:pt x="1535" y="6194"/>
                  </a:cubicBezTo>
                  <a:cubicBezTo>
                    <a:pt x="1552" y="6172"/>
                    <a:pt x="1389" y="6066"/>
                    <a:pt x="1161" y="5824"/>
                  </a:cubicBezTo>
                  <a:cubicBezTo>
                    <a:pt x="835" y="5480"/>
                    <a:pt x="598" y="5062"/>
                    <a:pt x="470" y="4607"/>
                  </a:cubicBezTo>
                  <a:cubicBezTo>
                    <a:pt x="283" y="3932"/>
                    <a:pt x="264" y="3221"/>
                    <a:pt x="414" y="2537"/>
                  </a:cubicBezTo>
                  <a:cubicBezTo>
                    <a:pt x="614" y="1706"/>
                    <a:pt x="1104" y="974"/>
                    <a:pt x="1794" y="472"/>
                  </a:cubicBezTo>
                  <a:cubicBezTo>
                    <a:pt x="1827" y="446"/>
                    <a:pt x="1862" y="423"/>
                    <a:pt x="1896" y="400"/>
                  </a:cubicBezTo>
                  <a:lnTo>
                    <a:pt x="1896" y="400"/>
                  </a:lnTo>
                  <a:cubicBezTo>
                    <a:pt x="2725" y="1618"/>
                    <a:pt x="2928" y="3160"/>
                    <a:pt x="2439" y="4556"/>
                  </a:cubicBezTo>
                  <a:cubicBezTo>
                    <a:pt x="2211" y="5139"/>
                    <a:pt x="1906" y="5690"/>
                    <a:pt x="1536" y="6194"/>
                  </a:cubicBezTo>
                  <a:cubicBezTo>
                    <a:pt x="1536" y="6195"/>
                    <a:pt x="1537" y="6195"/>
                    <a:pt x="1538" y="6195"/>
                  </a:cubicBezTo>
                  <a:cubicBezTo>
                    <a:pt x="1561" y="6195"/>
                    <a:pt x="1703" y="6082"/>
                    <a:pt x="1911" y="5841"/>
                  </a:cubicBezTo>
                  <a:cubicBezTo>
                    <a:pt x="2214" y="5480"/>
                    <a:pt x="2455" y="5069"/>
                    <a:pt x="2625" y="4629"/>
                  </a:cubicBezTo>
                  <a:cubicBezTo>
                    <a:pt x="2889" y="3970"/>
                    <a:pt x="2999" y="3258"/>
                    <a:pt x="2944" y="2548"/>
                  </a:cubicBezTo>
                  <a:cubicBezTo>
                    <a:pt x="2873" y="1673"/>
                    <a:pt x="2566" y="833"/>
                    <a:pt x="2057" y="119"/>
                  </a:cubicBezTo>
                  <a:lnTo>
                    <a:pt x="19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14"/>
            <p:cNvSpPr/>
            <p:nvPr/>
          </p:nvSpPr>
          <p:spPr>
            <a:xfrm>
              <a:off x="5038250" y="2776200"/>
              <a:ext cx="10700" cy="93025"/>
            </a:xfrm>
            <a:custGeom>
              <a:avLst/>
              <a:gdLst/>
              <a:ahLst/>
              <a:cxnLst/>
              <a:rect l="l" t="t" r="r" b="b"/>
              <a:pathLst>
                <a:path w="428" h="3721" extrusionOk="0">
                  <a:moveTo>
                    <a:pt x="265" y="0"/>
                  </a:moveTo>
                  <a:cubicBezTo>
                    <a:pt x="105" y="607"/>
                    <a:pt x="39" y="1233"/>
                    <a:pt x="68" y="1858"/>
                  </a:cubicBezTo>
                  <a:cubicBezTo>
                    <a:pt x="1" y="2479"/>
                    <a:pt x="32" y="3108"/>
                    <a:pt x="158" y="3720"/>
                  </a:cubicBezTo>
                  <a:cubicBezTo>
                    <a:pt x="321" y="3115"/>
                    <a:pt x="390" y="2489"/>
                    <a:pt x="360" y="1863"/>
                  </a:cubicBezTo>
                  <a:cubicBezTo>
                    <a:pt x="427" y="1241"/>
                    <a:pt x="395" y="613"/>
                    <a:pt x="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14"/>
            <p:cNvSpPr/>
            <p:nvPr/>
          </p:nvSpPr>
          <p:spPr>
            <a:xfrm>
              <a:off x="4633850" y="2559950"/>
              <a:ext cx="78775" cy="133250"/>
            </a:xfrm>
            <a:custGeom>
              <a:avLst/>
              <a:gdLst/>
              <a:ahLst/>
              <a:cxnLst/>
              <a:rect l="l" t="t" r="r" b="b"/>
              <a:pathLst>
                <a:path w="3151" h="5330" extrusionOk="0">
                  <a:moveTo>
                    <a:pt x="823" y="444"/>
                  </a:moveTo>
                  <a:cubicBezTo>
                    <a:pt x="1434" y="803"/>
                    <a:pt x="1949" y="1307"/>
                    <a:pt x="2320" y="1914"/>
                  </a:cubicBezTo>
                  <a:cubicBezTo>
                    <a:pt x="2643" y="2440"/>
                    <a:pt x="2845" y="3033"/>
                    <a:pt x="2914" y="3646"/>
                  </a:cubicBezTo>
                  <a:cubicBezTo>
                    <a:pt x="2954" y="4201"/>
                    <a:pt x="2929" y="4758"/>
                    <a:pt x="2840" y="5307"/>
                  </a:cubicBezTo>
                  <a:lnTo>
                    <a:pt x="2840" y="5307"/>
                  </a:lnTo>
                  <a:cubicBezTo>
                    <a:pt x="2687" y="5260"/>
                    <a:pt x="2533" y="5221"/>
                    <a:pt x="2376" y="5191"/>
                  </a:cubicBezTo>
                  <a:cubicBezTo>
                    <a:pt x="1972" y="5037"/>
                    <a:pt x="1612" y="4786"/>
                    <a:pt x="1326" y="4462"/>
                  </a:cubicBezTo>
                  <a:cubicBezTo>
                    <a:pt x="906" y="3978"/>
                    <a:pt x="605" y="3401"/>
                    <a:pt x="451" y="2778"/>
                  </a:cubicBezTo>
                  <a:cubicBezTo>
                    <a:pt x="290" y="2015"/>
                    <a:pt x="403" y="1221"/>
                    <a:pt x="771" y="534"/>
                  </a:cubicBezTo>
                  <a:cubicBezTo>
                    <a:pt x="788" y="503"/>
                    <a:pt x="805" y="473"/>
                    <a:pt x="823" y="444"/>
                  </a:cubicBezTo>
                  <a:close/>
                  <a:moveTo>
                    <a:pt x="720" y="0"/>
                  </a:moveTo>
                  <a:lnTo>
                    <a:pt x="654" y="117"/>
                  </a:lnTo>
                  <a:cubicBezTo>
                    <a:pt x="614" y="185"/>
                    <a:pt x="564" y="258"/>
                    <a:pt x="519" y="342"/>
                  </a:cubicBezTo>
                  <a:cubicBezTo>
                    <a:pt x="114" y="1090"/>
                    <a:pt x="1" y="1962"/>
                    <a:pt x="199" y="2788"/>
                  </a:cubicBezTo>
                  <a:cubicBezTo>
                    <a:pt x="369" y="3452"/>
                    <a:pt x="708" y="4060"/>
                    <a:pt x="1180" y="4555"/>
                  </a:cubicBezTo>
                  <a:cubicBezTo>
                    <a:pt x="1498" y="4892"/>
                    <a:pt x="1901" y="5134"/>
                    <a:pt x="2348" y="5257"/>
                  </a:cubicBezTo>
                  <a:cubicBezTo>
                    <a:pt x="2460" y="5297"/>
                    <a:pt x="2578" y="5318"/>
                    <a:pt x="2696" y="5318"/>
                  </a:cubicBezTo>
                  <a:cubicBezTo>
                    <a:pt x="2744" y="5318"/>
                    <a:pt x="2792" y="5314"/>
                    <a:pt x="2840" y="5308"/>
                  </a:cubicBezTo>
                  <a:lnTo>
                    <a:pt x="2840" y="5308"/>
                  </a:lnTo>
                  <a:cubicBezTo>
                    <a:pt x="2839" y="5315"/>
                    <a:pt x="2838" y="5322"/>
                    <a:pt x="2836" y="5330"/>
                  </a:cubicBezTo>
                  <a:cubicBezTo>
                    <a:pt x="2921" y="5198"/>
                    <a:pt x="2978" y="5048"/>
                    <a:pt x="3005" y="4892"/>
                  </a:cubicBezTo>
                  <a:cubicBezTo>
                    <a:pt x="3112" y="4472"/>
                    <a:pt x="3151" y="4035"/>
                    <a:pt x="3117" y="3603"/>
                  </a:cubicBezTo>
                  <a:cubicBezTo>
                    <a:pt x="3077" y="2949"/>
                    <a:pt x="2885" y="2316"/>
                    <a:pt x="2556" y="1751"/>
                  </a:cubicBezTo>
                  <a:cubicBezTo>
                    <a:pt x="2152" y="1041"/>
                    <a:pt x="1559" y="459"/>
                    <a:pt x="844" y="67"/>
                  </a:cubicBezTo>
                  <a:lnTo>
                    <a:pt x="7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14"/>
            <p:cNvSpPr/>
            <p:nvPr/>
          </p:nvSpPr>
          <p:spPr>
            <a:xfrm>
              <a:off x="4669950" y="2614800"/>
              <a:ext cx="34950" cy="77850"/>
            </a:xfrm>
            <a:custGeom>
              <a:avLst/>
              <a:gdLst/>
              <a:ahLst/>
              <a:cxnLst/>
              <a:rect l="l" t="t" r="r" b="b"/>
              <a:pathLst>
                <a:path w="1398" h="3114" extrusionOk="0">
                  <a:moveTo>
                    <a:pt x="1" y="1"/>
                  </a:moveTo>
                  <a:lnTo>
                    <a:pt x="1" y="1"/>
                  </a:lnTo>
                  <a:cubicBezTo>
                    <a:pt x="287" y="1109"/>
                    <a:pt x="759" y="2162"/>
                    <a:pt x="1397" y="3113"/>
                  </a:cubicBezTo>
                  <a:cubicBezTo>
                    <a:pt x="1111" y="2005"/>
                    <a:pt x="638" y="95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14"/>
            <p:cNvSpPr/>
            <p:nvPr/>
          </p:nvSpPr>
          <p:spPr>
            <a:xfrm>
              <a:off x="4503150" y="2675225"/>
              <a:ext cx="97975" cy="111225"/>
            </a:xfrm>
            <a:custGeom>
              <a:avLst/>
              <a:gdLst/>
              <a:ahLst/>
              <a:cxnLst/>
              <a:rect l="l" t="t" r="r" b="b"/>
              <a:pathLst>
                <a:path w="3919" h="4449" extrusionOk="0">
                  <a:moveTo>
                    <a:pt x="3615" y="0"/>
                  </a:moveTo>
                  <a:cubicBezTo>
                    <a:pt x="3633" y="163"/>
                    <a:pt x="3661" y="323"/>
                    <a:pt x="3699" y="483"/>
                  </a:cubicBezTo>
                  <a:cubicBezTo>
                    <a:pt x="3758" y="912"/>
                    <a:pt x="3714" y="1348"/>
                    <a:pt x="3569" y="1756"/>
                  </a:cubicBezTo>
                  <a:cubicBezTo>
                    <a:pt x="3351" y="2360"/>
                    <a:pt x="2990" y="2902"/>
                    <a:pt x="2520" y="3339"/>
                  </a:cubicBezTo>
                  <a:cubicBezTo>
                    <a:pt x="1933" y="3854"/>
                    <a:pt x="1181" y="4142"/>
                    <a:pt x="399" y="4153"/>
                  </a:cubicBezTo>
                  <a:cubicBezTo>
                    <a:pt x="366" y="4155"/>
                    <a:pt x="332" y="4156"/>
                    <a:pt x="299" y="4157"/>
                  </a:cubicBezTo>
                  <a:lnTo>
                    <a:pt x="299" y="4157"/>
                  </a:lnTo>
                  <a:cubicBezTo>
                    <a:pt x="325" y="2812"/>
                    <a:pt x="984" y="1555"/>
                    <a:pt x="2083" y="770"/>
                  </a:cubicBezTo>
                  <a:cubicBezTo>
                    <a:pt x="2563" y="457"/>
                    <a:pt x="3076" y="201"/>
                    <a:pt x="3614" y="7"/>
                  </a:cubicBezTo>
                  <a:cubicBezTo>
                    <a:pt x="3592" y="6"/>
                    <a:pt x="3570" y="5"/>
                    <a:pt x="3547" y="5"/>
                  </a:cubicBezTo>
                  <a:cubicBezTo>
                    <a:pt x="3412" y="5"/>
                    <a:pt x="3277" y="28"/>
                    <a:pt x="3149" y="74"/>
                  </a:cubicBezTo>
                  <a:cubicBezTo>
                    <a:pt x="2728" y="185"/>
                    <a:pt x="2328" y="362"/>
                    <a:pt x="1965" y="602"/>
                  </a:cubicBezTo>
                  <a:cubicBezTo>
                    <a:pt x="1418" y="958"/>
                    <a:pt x="959" y="1436"/>
                    <a:pt x="625" y="1998"/>
                  </a:cubicBezTo>
                  <a:cubicBezTo>
                    <a:pt x="213" y="2696"/>
                    <a:pt x="0" y="3493"/>
                    <a:pt x="8" y="4304"/>
                  </a:cubicBezTo>
                  <a:lnTo>
                    <a:pt x="8" y="4444"/>
                  </a:lnTo>
                  <a:lnTo>
                    <a:pt x="142" y="4444"/>
                  </a:lnTo>
                  <a:cubicBezTo>
                    <a:pt x="186" y="4447"/>
                    <a:pt x="230" y="4448"/>
                    <a:pt x="274" y="4448"/>
                  </a:cubicBezTo>
                  <a:cubicBezTo>
                    <a:pt x="318" y="4448"/>
                    <a:pt x="362" y="4447"/>
                    <a:pt x="405" y="4444"/>
                  </a:cubicBezTo>
                  <a:cubicBezTo>
                    <a:pt x="1256" y="4435"/>
                    <a:pt x="2071" y="4113"/>
                    <a:pt x="2700" y="3541"/>
                  </a:cubicBezTo>
                  <a:cubicBezTo>
                    <a:pt x="3199" y="3068"/>
                    <a:pt x="3565" y="2475"/>
                    <a:pt x="3766" y="1819"/>
                  </a:cubicBezTo>
                  <a:cubicBezTo>
                    <a:pt x="3902" y="1378"/>
                    <a:pt x="3918" y="910"/>
                    <a:pt x="3811" y="461"/>
                  </a:cubicBezTo>
                  <a:cubicBezTo>
                    <a:pt x="3781" y="295"/>
                    <a:pt x="3714" y="138"/>
                    <a:pt x="3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14"/>
            <p:cNvSpPr/>
            <p:nvPr/>
          </p:nvSpPr>
          <p:spPr>
            <a:xfrm>
              <a:off x="4542850" y="2675225"/>
              <a:ext cx="50700" cy="68475"/>
            </a:xfrm>
            <a:custGeom>
              <a:avLst/>
              <a:gdLst/>
              <a:ahLst/>
              <a:cxnLst/>
              <a:rect l="l" t="t" r="r" b="b"/>
              <a:pathLst>
                <a:path w="2028" h="2739" extrusionOk="0">
                  <a:moveTo>
                    <a:pt x="2027" y="0"/>
                  </a:moveTo>
                  <a:lnTo>
                    <a:pt x="2027" y="0"/>
                  </a:lnTo>
                  <a:cubicBezTo>
                    <a:pt x="1208" y="797"/>
                    <a:pt x="524" y="1723"/>
                    <a:pt x="1" y="2739"/>
                  </a:cubicBezTo>
                  <a:cubicBezTo>
                    <a:pt x="446" y="2380"/>
                    <a:pt x="825" y="1947"/>
                    <a:pt x="1123" y="1459"/>
                  </a:cubicBezTo>
                  <a:cubicBezTo>
                    <a:pt x="1505" y="1028"/>
                    <a:pt x="1810" y="534"/>
                    <a:pt x="20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14"/>
            <p:cNvSpPr/>
            <p:nvPr/>
          </p:nvSpPr>
          <p:spPr>
            <a:xfrm>
              <a:off x="4420150" y="2597825"/>
              <a:ext cx="94700" cy="87825"/>
            </a:xfrm>
            <a:custGeom>
              <a:avLst/>
              <a:gdLst/>
              <a:ahLst/>
              <a:cxnLst/>
              <a:rect l="l" t="t" r="r" b="b"/>
              <a:pathLst>
                <a:path w="3788" h="3513" extrusionOk="0">
                  <a:moveTo>
                    <a:pt x="17" y="0"/>
                  </a:moveTo>
                  <a:lnTo>
                    <a:pt x="17" y="359"/>
                  </a:lnTo>
                  <a:cubicBezTo>
                    <a:pt x="1" y="1104"/>
                    <a:pt x="256" y="1830"/>
                    <a:pt x="735" y="2401"/>
                  </a:cubicBezTo>
                  <a:cubicBezTo>
                    <a:pt x="1129" y="2851"/>
                    <a:pt x="1634" y="3189"/>
                    <a:pt x="2200" y="3383"/>
                  </a:cubicBezTo>
                  <a:cubicBezTo>
                    <a:pt x="2439" y="3469"/>
                    <a:pt x="2689" y="3512"/>
                    <a:pt x="2941" y="3512"/>
                  </a:cubicBezTo>
                  <a:cubicBezTo>
                    <a:pt x="3089" y="3512"/>
                    <a:pt x="3237" y="3497"/>
                    <a:pt x="3384" y="3467"/>
                  </a:cubicBezTo>
                  <a:cubicBezTo>
                    <a:pt x="3658" y="3400"/>
                    <a:pt x="3788" y="3305"/>
                    <a:pt x="3788" y="3305"/>
                  </a:cubicBezTo>
                  <a:lnTo>
                    <a:pt x="3788" y="3305"/>
                  </a:lnTo>
                  <a:cubicBezTo>
                    <a:pt x="3600" y="3342"/>
                    <a:pt x="3411" y="3361"/>
                    <a:pt x="3222" y="3361"/>
                  </a:cubicBezTo>
                  <a:cubicBezTo>
                    <a:pt x="2892" y="3361"/>
                    <a:pt x="2563" y="3304"/>
                    <a:pt x="2250" y="3193"/>
                  </a:cubicBezTo>
                  <a:cubicBezTo>
                    <a:pt x="1738" y="2982"/>
                    <a:pt x="1284" y="2651"/>
                    <a:pt x="926" y="2227"/>
                  </a:cubicBezTo>
                  <a:cubicBezTo>
                    <a:pt x="504" y="1701"/>
                    <a:pt x="281" y="1044"/>
                    <a:pt x="297" y="371"/>
                  </a:cubicBezTo>
                  <a:lnTo>
                    <a:pt x="297" y="304"/>
                  </a:lnTo>
                  <a:lnTo>
                    <a:pt x="297" y="304"/>
                  </a:lnTo>
                  <a:cubicBezTo>
                    <a:pt x="1446" y="381"/>
                    <a:pt x="2497" y="989"/>
                    <a:pt x="3136" y="1953"/>
                  </a:cubicBezTo>
                  <a:cubicBezTo>
                    <a:pt x="3389" y="2381"/>
                    <a:pt x="3597" y="2835"/>
                    <a:pt x="3759" y="3305"/>
                  </a:cubicBezTo>
                  <a:cubicBezTo>
                    <a:pt x="3778" y="3168"/>
                    <a:pt x="3766" y="3028"/>
                    <a:pt x="3725" y="2896"/>
                  </a:cubicBezTo>
                  <a:cubicBezTo>
                    <a:pt x="3646" y="2525"/>
                    <a:pt x="3505" y="2171"/>
                    <a:pt x="3310" y="1846"/>
                  </a:cubicBezTo>
                  <a:cubicBezTo>
                    <a:pt x="3023" y="1353"/>
                    <a:pt x="2623" y="937"/>
                    <a:pt x="2144" y="629"/>
                  </a:cubicBezTo>
                  <a:cubicBezTo>
                    <a:pt x="1552" y="242"/>
                    <a:pt x="865" y="24"/>
                    <a:pt x="1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14"/>
            <p:cNvSpPr/>
            <p:nvPr/>
          </p:nvSpPr>
          <p:spPr>
            <a:xfrm>
              <a:off x="4455625" y="2633700"/>
              <a:ext cx="60475" cy="46750"/>
            </a:xfrm>
            <a:custGeom>
              <a:avLst/>
              <a:gdLst/>
              <a:ahLst/>
              <a:cxnLst/>
              <a:rect l="l" t="t" r="r" b="b"/>
              <a:pathLst>
                <a:path w="2419" h="1870" extrusionOk="0">
                  <a:moveTo>
                    <a:pt x="63" y="1"/>
                  </a:moveTo>
                  <a:cubicBezTo>
                    <a:pt x="1" y="63"/>
                    <a:pt x="483" y="534"/>
                    <a:pt x="1123" y="1050"/>
                  </a:cubicBezTo>
                  <a:cubicBezTo>
                    <a:pt x="1481" y="1401"/>
                    <a:pt x="1904" y="1680"/>
                    <a:pt x="2369" y="1870"/>
                  </a:cubicBezTo>
                  <a:cubicBezTo>
                    <a:pt x="2419" y="1796"/>
                    <a:pt x="1942" y="1336"/>
                    <a:pt x="1309" y="820"/>
                  </a:cubicBezTo>
                  <a:cubicBezTo>
                    <a:pt x="950" y="471"/>
                    <a:pt x="527" y="193"/>
                    <a:pt x="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14"/>
            <p:cNvSpPr/>
            <p:nvPr/>
          </p:nvSpPr>
          <p:spPr>
            <a:xfrm>
              <a:off x="4831325" y="2611250"/>
              <a:ext cx="74925" cy="155025"/>
            </a:xfrm>
            <a:custGeom>
              <a:avLst/>
              <a:gdLst/>
              <a:ahLst/>
              <a:cxnLst/>
              <a:rect l="l" t="t" r="r" b="b"/>
              <a:pathLst>
                <a:path w="2997" h="6201" extrusionOk="0">
                  <a:moveTo>
                    <a:pt x="1895" y="401"/>
                  </a:moveTo>
                  <a:cubicBezTo>
                    <a:pt x="2723" y="1618"/>
                    <a:pt x="2926" y="3161"/>
                    <a:pt x="2437" y="4556"/>
                  </a:cubicBezTo>
                  <a:cubicBezTo>
                    <a:pt x="2209" y="5138"/>
                    <a:pt x="1905" y="5689"/>
                    <a:pt x="1535" y="6193"/>
                  </a:cubicBezTo>
                  <a:lnTo>
                    <a:pt x="1535" y="6193"/>
                  </a:lnTo>
                  <a:cubicBezTo>
                    <a:pt x="1525" y="6159"/>
                    <a:pt x="1370" y="6041"/>
                    <a:pt x="1159" y="5818"/>
                  </a:cubicBezTo>
                  <a:cubicBezTo>
                    <a:pt x="831" y="5476"/>
                    <a:pt x="594" y="5057"/>
                    <a:pt x="469" y="4601"/>
                  </a:cubicBezTo>
                  <a:cubicBezTo>
                    <a:pt x="282" y="3925"/>
                    <a:pt x="262" y="3214"/>
                    <a:pt x="413" y="2531"/>
                  </a:cubicBezTo>
                  <a:cubicBezTo>
                    <a:pt x="615" y="1700"/>
                    <a:pt x="1104" y="970"/>
                    <a:pt x="1793" y="466"/>
                  </a:cubicBezTo>
                  <a:lnTo>
                    <a:pt x="1895" y="401"/>
                  </a:lnTo>
                  <a:close/>
                  <a:moveTo>
                    <a:pt x="1972" y="1"/>
                  </a:moveTo>
                  <a:lnTo>
                    <a:pt x="1859" y="74"/>
                  </a:lnTo>
                  <a:lnTo>
                    <a:pt x="1624" y="231"/>
                  </a:lnTo>
                  <a:cubicBezTo>
                    <a:pt x="875" y="774"/>
                    <a:pt x="350" y="1572"/>
                    <a:pt x="148" y="2476"/>
                  </a:cubicBezTo>
                  <a:cubicBezTo>
                    <a:pt x="0" y="3205"/>
                    <a:pt x="42" y="3961"/>
                    <a:pt x="272" y="4669"/>
                  </a:cubicBezTo>
                  <a:cubicBezTo>
                    <a:pt x="423" y="5148"/>
                    <a:pt x="702" y="5577"/>
                    <a:pt x="1080" y="5909"/>
                  </a:cubicBezTo>
                  <a:cubicBezTo>
                    <a:pt x="1210" y="6036"/>
                    <a:pt x="1364" y="6135"/>
                    <a:pt x="1534" y="6201"/>
                  </a:cubicBezTo>
                  <a:cubicBezTo>
                    <a:pt x="1535" y="6199"/>
                    <a:pt x="1535" y="6197"/>
                    <a:pt x="1535" y="6195"/>
                  </a:cubicBezTo>
                  <a:lnTo>
                    <a:pt x="1535" y="6195"/>
                  </a:lnTo>
                  <a:cubicBezTo>
                    <a:pt x="1535" y="6195"/>
                    <a:pt x="1536" y="6195"/>
                    <a:pt x="1536" y="6195"/>
                  </a:cubicBezTo>
                  <a:cubicBezTo>
                    <a:pt x="1560" y="6195"/>
                    <a:pt x="1701" y="6082"/>
                    <a:pt x="1904" y="5835"/>
                  </a:cubicBezTo>
                  <a:cubicBezTo>
                    <a:pt x="2208" y="5476"/>
                    <a:pt x="2452" y="5068"/>
                    <a:pt x="2622" y="4629"/>
                  </a:cubicBezTo>
                  <a:cubicBezTo>
                    <a:pt x="2887" y="3969"/>
                    <a:pt x="2997" y="3257"/>
                    <a:pt x="2942" y="2548"/>
                  </a:cubicBezTo>
                  <a:cubicBezTo>
                    <a:pt x="2871" y="1670"/>
                    <a:pt x="2563" y="829"/>
                    <a:pt x="2050" y="113"/>
                  </a:cubicBezTo>
                  <a:lnTo>
                    <a:pt x="19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14"/>
            <p:cNvSpPr/>
            <p:nvPr/>
          </p:nvSpPr>
          <p:spPr>
            <a:xfrm>
              <a:off x="4865750" y="2673250"/>
              <a:ext cx="10575" cy="93025"/>
            </a:xfrm>
            <a:custGeom>
              <a:avLst/>
              <a:gdLst/>
              <a:ahLst/>
              <a:cxnLst/>
              <a:rect l="l" t="t" r="r" b="b"/>
              <a:pathLst>
                <a:path w="423" h="3721" extrusionOk="0">
                  <a:moveTo>
                    <a:pt x="264" y="1"/>
                  </a:moveTo>
                  <a:cubicBezTo>
                    <a:pt x="104" y="607"/>
                    <a:pt x="38" y="1233"/>
                    <a:pt x="67" y="1858"/>
                  </a:cubicBezTo>
                  <a:cubicBezTo>
                    <a:pt x="1" y="2480"/>
                    <a:pt x="31" y="3108"/>
                    <a:pt x="157" y="3721"/>
                  </a:cubicBezTo>
                  <a:cubicBezTo>
                    <a:pt x="316" y="3115"/>
                    <a:pt x="385" y="2489"/>
                    <a:pt x="359" y="1864"/>
                  </a:cubicBezTo>
                  <a:cubicBezTo>
                    <a:pt x="422" y="1242"/>
                    <a:pt x="391" y="613"/>
                    <a:pt x="2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14"/>
            <p:cNvSpPr/>
            <p:nvPr/>
          </p:nvSpPr>
          <p:spPr>
            <a:xfrm>
              <a:off x="2213750" y="4988600"/>
              <a:ext cx="2928625" cy="487575"/>
            </a:xfrm>
            <a:custGeom>
              <a:avLst/>
              <a:gdLst/>
              <a:ahLst/>
              <a:cxnLst/>
              <a:rect l="l" t="t" r="r" b="b"/>
              <a:pathLst>
                <a:path w="117145" h="19503" extrusionOk="0">
                  <a:moveTo>
                    <a:pt x="40439" y="0"/>
                  </a:moveTo>
                  <a:cubicBezTo>
                    <a:pt x="38408" y="0"/>
                    <a:pt x="36377" y="38"/>
                    <a:pt x="34347" y="123"/>
                  </a:cubicBezTo>
                  <a:cubicBezTo>
                    <a:pt x="25129" y="509"/>
                    <a:pt x="15833" y="1924"/>
                    <a:pt x="7686" y="5172"/>
                  </a:cubicBezTo>
                  <a:cubicBezTo>
                    <a:pt x="4478" y="6440"/>
                    <a:pt x="1178" y="8281"/>
                    <a:pt x="612" y="10962"/>
                  </a:cubicBezTo>
                  <a:cubicBezTo>
                    <a:pt x="0" y="13857"/>
                    <a:pt x="2918" y="16572"/>
                    <a:pt x="6373" y="17970"/>
                  </a:cubicBezTo>
                  <a:cubicBezTo>
                    <a:pt x="9134" y="19057"/>
                    <a:pt x="12147" y="19503"/>
                    <a:pt x="15233" y="19503"/>
                  </a:cubicBezTo>
                  <a:cubicBezTo>
                    <a:pt x="20112" y="19503"/>
                    <a:pt x="25175" y="18388"/>
                    <a:pt x="29718" y="16931"/>
                  </a:cubicBezTo>
                  <a:cubicBezTo>
                    <a:pt x="37135" y="14553"/>
                    <a:pt x="44305" y="11321"/>
                    <a:pt x="52300" y="10665"/>
                  </a:cubicBezTo>
                  <a:cubicBezTo>
                    <a:pt x="53343" y="10577"/>
                    <a:pt x="54386" y="10536"/>
                    <a:pt x="55428" y="10536"/>
                  </a:cubicBezTo>
                  <a:cubicBezTo>
                    <a:pt x="61046" y="10536"/>
                    <a:pt x="66630" y="11726"/>
                    <a:pt x="71936" y="13179"/>
                  </a:cubicBezTo>
                  <a:cubicBezTo>
                    <a:pt x="78225" y="14901"/>
                    <a:pt x="84346" y="17038"/>
                    <a:pt x="90854" y="18228"/>
                  </a:cubicBezTo>
                  <a:cubicBezTo>
                    <a:pt x="93796" y="18766"/>
                    <a:pt x="96862" y="19093"/>
                    <a:pt x="99898" y="19093"/>
                  </a:cubicBezTo>
                  <a:cubicBezTo>
                    <a:pt x="103580" y="19093"/>
                    <a:pt x="107217" y="18611"/>
                    <a:pt x="110535" y="17437"/>
                  </a:cubicBezTo>
                  <a:cubicBezTo>
                    <a:pt x="113772" y="16315"/>
                    <a:pt x="116824" y="14189"/>
                    <a:pt x="117010" y="11513"/>
                  </a:cubicBezTo>
                  <a:cubicBezTo>
                    <a:pt x="117144" y="9611"/>
                    <a:pt x="115769" y="7787"/>
                    <a:pt x="113862" y="6531"/>
                  </a:cubicBezTo>
                  <a:cubicBezTo>
                    <a:pt x="111954" y="5274"/>
                    <a:pt x="109570" y="4505"/>
                    <a:pt x="107175" y="3865"/>
                  </a:cubicBezTo>
                  <a:cubicBezTo>
                    <a:pt x="96981" y="1147"/>
                    <a:pt x="86164" y="450"/>
                    <a:pt x="75279" y="450"/>
                  </a:cubicBezTo>
                  <a:cubicBezTo>
                    <a:pt x="70067" y="450"/>
                    <a:pt x="64839" y="610"/>
                    <a:pt x="59656" y="784"/>
                  </a:cubicBezTo>
                  <a:lnTo>
                    <a:pt x="59656" y="784"/>
                  </a:lnTo>
                  <a:cubicBezTo>
                    <a:pt x="53262" y="372"/>
                    <a:pt x="46848" y="0"/>
                    <a:pt x="4043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00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00"/>
                                        <p:tgtEl>
                                          <p:spTgt spid="13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p16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dirty="0"/>
              <a:t>B</a:t>
            </a:r>
            <a:r>
              <a:rPr lang="en" dirty="0"/>
              <a:t>lah blah blah</a:t>
            </a:r>
            <a:endParaRPr dirty="0"/>
          </a:p>
        </p:txBody>
      </p:sp>
      <p:sp>
        <p:nvSpPr>
          <p:cNvPr id="1614" name="Google Shape;1614;p16"/>
          <p:cNvSpPr txBox="1">
            <a:spLocks noGrp="1"/>
          </p:cNvSpPr>
          <p:nvPr>
            <p:ph type="title" idx="2"/>
          </p:nvPr>
        </p:nvSpPr>
        <p:spPr>
          <a:xfrm>
            <a:off x="806035" y="5347850"/>
            <a:ext cx="17352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dirty="0"/>
              <a:t>B</a:t>
            </a:r>
            <a:r>
              <a:rPr lang="en" dirty="0"/>
              <a:t>lah blah</a:t>
            </a:r>
            <a:endParaRPr dirty="0"/>
          </a:p>
        </p:txBody>
      </p:sp>
      <p:sp>
        <p:nvSpPr>
          <p:cNvPr id="1615" name="Google Shape;1615;p16"/>
          <p:cNvSpPr txBox="1">
            <a:spLocks noGrp="1"/>
          </p:cNvSpPr>
          <p:nvPr>
            <p:ph type="title" idx="3"/>
          </p:nvPr>
        </p:nvSpPr>
        <p:spPr>
          <a:xfrm>
            <a:off x="2738236" y="2680850"/>
            <a:ext cx="17352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dirty="0"/>
              <a:t>B</a:t>
            </a:r>
            <a:r>
              <a:rPr lang="en" dirty="0"/>
              <a:t>lah blah </a:t>
            </a:r>
            <a:endParaRPr dirty="0"/>
          </a:p>
        </p:txBody>
      </p:sp>
      <p:sp>
        <p:nvSpPr>
          <p:cNvPr id="1616" name="Google Shape;1616;p16"/>
          <p:cNvSpPr txBox="1">
            <a:spLocks noGrp="1"/>
          </p:cNvSpPr>
          <p:nvPr>
            <p:ph type="title" idx="4"/>
          </p:nvPr>
        </p:nvSpPr>
        <p:spPr>
          <a:xfrm>
            <a:off x="4670438" y="5347850"/>
            <a:ext cx="17352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dirty="0"/>
              <a:t>B</a:t>
            </a:r>
            <a:r>
              <a:rPr lang="en" dirty="0"/>
              <a:t>lah blha</a:t>
            </a:r>
            <a:endParaRPr dirty="0"/>
          </a:p>
        </p:txBody>
      </p:sp>
      <p:sp>
        <p:nvSpPr>
          <p:cNvPr id="1617" name="Google Shape;1617;p16"/>
          <p:cNvSpPr txBox="1">
            <a:spLocks noGrp="1"/>
          </p:cNvSpPr>
          <p:nvPr>
            <p:ph type="title" idx="5"/>
          </p:nvPr>
        </p:nvSpPr>
        <p:spPr>
          <a:xfrm>
            <a:off x="6602639" y="2680850"/>
            <a:ext cx="17352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-US" dirty="0"/>
              <a:t>B</a:t>
            </a:r>
            <a:r>
              <a:rPr lang="en" dirty="0"/>
              <a:t>;ah b;a h b’ah</a:t>
            </a:r>
            <a:endParaRPr dirty="0"/>
          </a:p>
        </p:txBody>
      </p:sp>
      <p:grpSp>
        <p:nvGrpSpPr>
          <p:cNvPr id="1618" name="Google Shape;1618;p16"/>
          <p:cNvGrpSpPr/>
          <p:nvPr/>
        </p:nvGrpSpPr>
        <p:grpSpPr>
          <a:xfrm>
            <a:off x="937697" y="3062778"/>
            <a:ext cx="1471877" cy="1928528"/>
            <a:chOff x="3198500" y="238100"/>
            <a:chExt cx="3913525" cy="5127700"/>
          </a:xfrm>
        </p:grpSpPr>
        <p:sp>
          <p:nvSpPr>
            <p:cNvPr id="1619" name="Google Shape;1619;p16"/>
            <p:cNvSpPr/>
            <p:nvPr/>
          </p:nvSpPr>
          <p:spPr>
            <a:xfrm>
              <a:off x="3198500" y="238100"/>
              <a:ext cx="2291650" cy="4666400"/>
            </a:xfrm>
            <a:custGeom>
              <a:avLst/>
              <a:gdLst/>
              <a:ahLst/>
              <a:cxnLst/>
              <a:rect l="l" t="t" r="r" b="b"/>
              <a:pathLst>
                <a:path w="91666" h="186656" extrusionOk="0">
                  <a:moveTo>
                    <a:pt x="14508" y="1"/>
                  </a:moveTo>
                  <a:cubicBezTo>
                    <a:pt x="6920" y="1"/>
                    <a:pt x="751" y="6130"/>
                    <a:pt x="708" y="13724"/>
                  </a:cubicBezTo>
                  <a:lnTo>
                    <a:pt x="33" y="172508"/>
                  </a:lnTo>
                  <a:lnTo>
                    <a:pt x="33" y="172513"/>
                  </a:lnTo>
                  <a:cubicBezTo>
                    <a:pt x="1" y="180128"/>
                    <a:pt x="6152" y="186326"/>
                    <a:pt x="13767" y="186357"/>
                  </a:cubicBezTo>
                  <a:lnTo>
                    <a:pt x="77102" y="186655"/>
                  </a:lnTo>
                  <a:cubicBezTo>
                    <a:pt x="77121" y="186655"/>
                    <a:pt x="77140" y="186655"/>
                    <a:pt x="77158" y="186655"/>
                  </a:cubicBezTo>
                  <a:cubicBezTo>
                    <a:pt x="84755" y="186655"/>
                    <a:pt x="90928" y="180517"/>
                    <a:pt x="90965" y="172914"/>
                  </a:cubicBezTo>
                  <a:lnTo>
                    <a:pt x="91633" y="14150"/>
                  </a:lnTo>
                  <a:cubicBezTo>
                    <a:pt x="91665" y="6532"/>
                    <a:pt x="85518" y="330"/>
                    <a:pt x="77899" y="293"/>
                  </a:cubicBezTo>
                  <a:lnTo>
                    <a:pt x="14565" y="1"/>
                  </a:lnTo>
                  <a:cubicBezTo>
                    <a:pt x="14546" y="1"/>
                    <a:pt x="14527" y="1"/>
                    <a:pt x="14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16"/>
            <p:cNvSpPr/>
            <p:nvPr/>
          </p:nvSpPr>
          <p:spPr>
            <a:xfrm>
              <a:off x="3303925" y="375100"/>
              <a:ext cx="2081000" cy="4364950"/>
            </a:xfrm>
            <a:custGeom>
              <a:avLst/>
              <a:gdLst/>
              <a:ahLst/>
              <a:cxnLst/>
              <a:rect l="l" t="t" r="r" b="b"/>
              <a:pathLst>
                <a:path w="83240" h="174598" extrusionOk="0">
                  <a:moveTo>
                    <a:pt x="10335" y="1"/>
                  </a:moveTo>
                  <a:cubicBezTo>
                    <a:pt x="5020" y="1"/>
                    <a:pt x="701" y="4298"/>
                    <a:pt x="679" y="9619"/>
                  </a:cubicBezTo>
                  <a:lnTo>
                    <a:pt x="22" y="164600"/>
                  </a:lnTo>
                  <a:cubicBezTo>
                    <a:pt x="1" y="169934"/>
                    <a:pt x="4307" y="174278"/>
                    <a:pt x="9642" y="174305"/>
                  </a:cubicBezTo>
                  <a:lnTo>
                    <a:pt x="72850" y="174597"/>
                  </a:lnTo>
                  <a:cubicBezTo>
                    <a:pt x="72865" y="174597"/>
                    <a:pt x="72879" y="174597"/>
                    <a:pt x="72894" y="174597"/>
                  </a:cubicBezTo>
                  <a:cubicBezTo>
                    <a:pt x="78210" y="174597"/>
                    <a:pt x="82533" y="170299"/>
                    <a:pt x="82556" y="164977"/>
                  </a:cubicBezTo>
                  <a:lnTo>
                    <a:pt x="83213" y="9997"/>
                  </a:lnTo>
                  <a:cubicBezTo>
                    <a:pt x="83240" y="4656"/>
                    <a:pt x="78932" y="304"/>
                    <a:pt x="73592" y="278"/>
                  </a:cubicBezTo>
                  <a:lnTo>
                    <a:pt x="73591" y="278"/>
                  </a:lnTo>
                  <a:lnTo>
                    <a:pt x="61311" y="223"/>
                  </a:lnTo>
                  <a:cubicBezTo>
                    <a:pt x="59631" y="250"/>
                    <a:pt x="58290" y="1634"/>
                    <a:pt x="58317" y="3314"/>
                  </a:cubicBezTo>
                  <a:lnTo>
                    <a:pt x="58317" y="3327"/>
                  </a:lnTo>
                  <a:lnTo>
                    <a:pt x="58317" y="5554"/>
                  </a:lnTo>
                  <a:cubicBezTo>
                    <a:pt x="58350" y="7235"/>
                    <a:pt x="57017" y="8623"/>
                    <a:pt x="55336" y="8657"/>
                  </a:cubicBezTo>
                  <a:lnTo>
                    <a:pt x="55324" y="8657"/>
                  </a:lnTo>
                  <a:lnTo>
                    <a:pt x="31371" y="8547"/>
                  </a:lnTo>
                  <a:cubicBezTo>
                    <a:pt x="29692" y="8508"/>
                    <a:pt x="28361" y="7113"/>
                    <a:pt x="28401" y="5434"/>
                  </a:cubicBezTo>
                  <a:lnTo>
                    <a:pt x="28401" y="5414"/>
                  </a:lnTo>
                  <a:lnTo>
                    <a:pt x="28401" y="3187"/>
                  </a:lnTo>
                  <a:cubicBezTo>
                    <a:pt x="28452" y="1508"/>
                    <a:pt x="27132" y="106"/>
                    <a:pt x="25453" y="55"/>
                  </a:cubicBezTo>
                  <a:lnTo>
                    <a:pt x="21112" y="55"/>
                  </a:lnTo>
                  <a:lnTo>
                    <a:pt x="10384" y="1"/>
                  </a:lnTo>
                  <a:cubicBezTo>
                    <a:pt x="10367" y="1"/>
                    <a:pt x="10351" y="1"/>
                    <a:pt x="10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16"/>
            <p:cNvSpPr/>
            <p:nvPr/>
          </p:nvSpPr>
          <p:spPr>
            <a:xfrm>
              <a:off x="4206250" y="4217600"/>
              <a:ext cx="68925" cy="66350"/>
            </a:xfrm>
            <a:custGeom>
              <a:avLst/>
              <a:gdLst/>
              <a:ahLst/>
              <a:cxnLst/>
              <a:rect l="l" t="t" r="r" b="b"/>
              <a:pathLst>
                <a:path w="2757" h="2654" extrusionOk="0">
                  <a:moveTo>
                    <a:pt x="1430" y="0"/>
                  </a:moveTo>
                  <a:cubicBezTo>
                    <a:pt x="894" y="0"/>
                    <a:pt x="411" y="323"/>
                    <a:pt x="205" y="819"/>
                  </a:cubicBezTo>
                  <a:cubicBezTo>
                    <a:pt x="0" y="1314"/>
                    <a:pt x="113" y="1885"/>
                    <a:pt x="493" y="2265"/>
                  </a:cubicBezTo>
                  <a:cubicBezTo>
                    <a:pt x="746" y="2518"/>
                    <a:pt x="1086" y="2653"/>
                    <a:pt x="1431" y="2653"/>
                  </a:cubicBezTo>
                  <a:cubicBezTo>
                    <a:pt x="1602" y="2653"/>
                    <a:pt x="1774" y="2620"/>
                    <a:pt x="1938" y="2552"/>
                  </a:cubicBezTo>
                  <a:cubicBezTo>
                    <a:pt x="2434" y="2347"/>
                    <a:pt x="2757" y="1863"/>
                    <a:pt x="2757" y="1327"/>
                  </a:cubicBezTo>
                  <a:cubicBezTo>
                    <a:pt x="2754" y="596"/>
                    <a:pt x="2162" y="4"/>
                    <a:pt x="1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16"/>
            <p:cNvSpPr/>
            <p:nvPr/>
          </p:nvSpPr>
          <p:spPr>
            <a:xfrm>
              <a:off x="4332175" y="4217600"/>
              <a:ext cx="68975" cy="66350"/>
            </a:xfrm>
            <a:custGeom>
              <a:avLst/>
              <a:gdLst/>
              <a:ahLst/>
              <a:cxnLst/>
              <a:rect l="l" t="t" r="r" b="b"/>
              <a:pathLst>
                <a:path w="2759" h="2654" extrusionOk="0">
                  <a:moveTo>
                    <a:pt x="1431" y="0"/>
                  </a:moveTo>
                  <a:cubicBezTo>
                    <a:pt x="895" y="0"/>
                    <a:pt x="411" y="323"/>
                    <a:pt x="206" y="819"/>
                  </a:cubicBezTo>
                  <a:cubicBezTo>
                    <a:pt x="0" y="1314"/>
                    <a:pt x="114" y="1885"/>
                    <a:pt x="493" y="2265"/>
                  </a:cubicBezTo>
                  <a:cubicBezTo>
                    <a:pt x="747" y="2518"/>
                    <a:pt x="1087" y="2653"/>
                    <a:pt x="1432" y="2653"/>
                  </a:cubicBezTo>
                  <a:cubicBezTo>
                    <a:pt x="1603" y="2653"/>
                    <a:pt x="1775" y="2620"/>
                    <a:pt x="1940" y="2552"/>
                  </a:cubicBezTo>
                  <a:cubicBezTo>
                    <a:pt x="2435" y="2347"/>
                    <a:pt x="2758" y="1863"/>
                    <a:pt x="2758" y="1327"/>
                  </a:cubicBezTo>
                  <a:cubicBezTo>
                    <a:pt x="2755" y="596"/>
                    <a:pt x="2162" y="4"/>
                    <a:pt x="1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16"/>
            <p:cNvSpPr/>
            <p:nvPr/>
          </p:nvSpPr>
          <p:spPr>
            <a:xfrm>
              <a:off x="4458150" y="4217600"/>
              <a:ext cx="68975" cy="66350"/>
            </a:xfrm>
            <a:custGeom>
              <a:avLst/>
              <a:gdLst/>
              <a:ahLst/>
              <a:cxnLst/>
              <a:rect l="l" t="t" r="r" b="b"/>
              <a:pathLst>
                <a:path w="2759" h="2654" extrusionOk="0">
                  <a:moveTo>
                    <a:pt x="1432" y="0"/>
                  </a:moveTo>
                  <a:cubicBezTo>
                    <a:pt x="895" y="0"/>
                    <a:pt x="412" y="323"/>
                    <a:pt x="207" y="819"/>
                  </a:cubicBezTo>
                  <a:cubicBezTo>
                    <a:pt x="1" y="1314"/>
                    <a:pt x="115" y="1885"/>
                    <a:pt x="494" y="2265"/>
                  </a:cubicBezTo>
                  <a:cubicBezTo>
                    <a:pt x="748" y="2518"/>
                    <a:pt x="1087" y="2653"/>
                    <a:pt x="1432" y="2653"/>
                  </a:cubicBezTo>
                  <a:cubicBezTo>
                    <a:pt x="1603" y="2653"/>
                    <a:pt x="1776" y="2620"/>
                    <a:pt x="1940" y="2552"/>
                  </a:cubicBezTo>
                  <a:cubicBezTo>
                    <a:pt x="2436" y="2347"/>
                    <a:pt x="2759" y="1863"/>
                    <a:pt x="2759" y="1327"/>
                  </a:cubicBezTo>
                  <a:cubicBezTo>
                    <a:pt x="2755" y="596"/>
                    <a:pt x="2163" y="4"/>
                    <a:pt x="14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16"/>
            <p:cNvSpPr/>
            <p:nvPr/>
          </p:nvSpPr>
          <p:spPr>
            <a:xfrm>
              <a:off x="3613425" y="1346425"/>
              <a:ext cx="1649725" cy="584875"/>
            </a:xfrm>
            <a:custGeom>
              <a:avLst/>
              <a:gdLst/>
              <a:ahLst/>
              <a:cxnLst/>
              <a:rect l="l" t="t" r="r" b="b"/>
              <a:pathLst>
                <a:path w="65989" h="23395" extrusionOk="0">
                  <a:moveTo>
                    <a:pt x="4935" y="1"/>
                  </a:moveTo>
                  <a:cubicBezTo>
                    <a:pt x="4159" y="1"/>
                    <a:pt x="3389" y="163"/>
                    <a:pt x="2677" y="480"/>
                  </a:cubicBezTo>
                  <a:cubicBezTo>
                    <a:pt x="1998" y="801"/>
                    <a:pt x="1410" y="1287"/>
                    <a:pt x="966" y="1892"/>
                  </a:cubicBezTo>
                  <a:cubicBezTo>
                    <a:pt x="430" y="2595"/>
                    <a:pt x="118" y="3444"/>
                    <a:pt x="73" y="4327"/>
                  </a:cubicBezTo>
                  <a:lnTo>
                    <a:pt x="73" y="4661"/>
                  </a:lnTo>
                  <a:cubicBezTo>
                    <a:pt x="111" y="4235"/>
                    <a:pt x="191" y="3813"/>
                    <a:pt x="309" y="3401"/>
                  </a:cubicBezTo>
                  <a:cubicBezTo>
                    <a:pt x="472" y="2887"/>
                    <a:pt x="723" y="2405"/>
                    <a:pt x="1051" y="1978"/>
                  </a:cubicBezTo>
                  <a:cubicBezTo>
                    <a:pt x="1494" y="1390"/>
                    <a:pt x="2076" y="923"/>
                    <a:pt x="2743" y="614"/>
                  </a:cubicBezTo>
                  <a:cubicBezTo>
                    <a:pt x="3428" y="319"/>
                    <a:pt x="4165" y="168"/>
                    <a:pt x="4907" y="168"/>
                  </a:cubicBezTo>
                  <a:cubicBezTo>
                    <a:pt x="5086" y="168"/>
                    <a:pt x="5266" y="177"/>
                    <a:pt x="5445" y="194"/>
                  </a:cubicBezTo>
                  <a:lnTo>
                    <a:pt x="8786" y="194"/>
                  </a:lnTo>
                  <a:lnTo>
                    <a:pt x="16965" y="236"/>
                  </a:lnTo>
                  <a:lnTo>
                    <a:pt x="65286" y="441"/>
                  </a:lnTo>
                  <a:lnTo>
                    <a:pt x="65286" y="441"/>
                  </a:lnTo>
                  <a:lnTo>
                    <a:pt x="59289" y="6742"/>
                  </a:lnTo>
                  <a:lnTo>
                    <a:pt x="59246" y="6785"/>
                  </a:lnTo>
                  <a:lnTo>
                    <a:pt x="59246" y="17719"/>
                  </a:lnTo>
                  <a:cubicBezTo>
                    <a:pt x="59288" y="18417"/>
                    <a:pt x="59238" y="19117"/>
                    <a:pt x="59094" y="19801"/>
                  </a:cubicBezTo>
                  <a:cubicBezTo>
                    <a:pt x="58925" y="20465"/>
                    <a:pt x="58599" y="21077"/>
                    <a:pt x="58145" y="21590"/>
                  </a:cubicBezTo>
                  <a:cubicBezTo>
                    <a:pt x="57693" y="22099"/>
                    <a:pt x="57131" y="22499"/>
                    <a:pt x="56502" y="22759"/>
                  </a:cubicBezTo>
                  <a:cubicBezTo>
                    <a:pt x="55934" y="22983"/>
                    <a:pt x="55328" y="23097"/>
                    <a:pt x="54718" y="23097"/>
                  </a:cubicBezTo>
                  <a:cubicBezTo>
                    <a:pt x="54651" y="23097"/>
                    <a:pt x="54585" y="23096"/>
                    <a:pt x="54518" y="23093"/>
                  </a:cubicBezTo>
                  <a:lnTo>
                    <a:pt x="34667" y="23093"/>
                  </a:lnTo>
                  <a:lnTo>
                    <a:pt x="8039" y="23124"/>
                  </a:lnTo>
                  <a:lnTo>
                    <a:pt x="5136" y="23124"/>
                  </a:lnTo>
                  <a:cubicBezTo>
                    <a:pt x="4995" y="23136"/>
                    <a:pt x="4854" y="23142"/>
                    <a:pt x="4713" y="23142"/>
                  </a:cubicBezTo>
                  <a:cubicBezTo>
                    <a:pt x="3991" y="23142"/>
                    <a:pt x="3275" y="22987"/>
                    <a:pt x="2616" y="22685"/>
                  </a:cubicBezTo>
                  <a:cubicBezTo>
                    <a:pt x="1163" y="21993"/>
                    <a:pt x="191" y="20573"/>
                    <a:pt x="73" y="18967"/>
                  </a:cubicBezTo>
                  <a:cubicBezTo>
                    <a:pt x="31" y="15968"/>
                    <a:pt x="31" y="13351"/>
                    <a:pt x="31" y="11251"/>
                  </a:cubicBezTo>
                  <a:lnTo>
                    <a:pt x="31" y="6383"/>
                  </a:lnTo>
                  <a:cubicBezTo>
                    <a:pt x="0" y="7497"/>
                    <a:pt x="0" y="9128"/>
                    <a:pt x="0" y="11251"/>
                  </a:cubicBezTo>
                  <a:lnTo>
                    <a:pt x="0" y="18979"/>
                  </a:lnTo>
                  <a:cubicBezTo>
                    <a:pt x="114" y="20653"/>
                    <a:pt x="1118" y="22137"/>
                    <a:pt x="2629" y="22868"/>
                  </a:cubicBezTo>
                  <a:cubicBezTo>
                    <a:pt x="3321" y="23187"/>
                    <a:pt x="4072" y="23351"/>
                    <a:pt x="4832" y="23351"/>
                  </a:cubicBezTo>
                  <a:cubicBezTo>
                    <a:pt x="4967" y="23351"/>
                    <a:pt x="5103" y="23346"/>
                    <a:pt x="5239" y="23336"/>
                  </a:cubicBezTo>
                  <a:lnTo>
                    <a:pt x="8039" y="23336"/>
                  </a:lnTo>
                  <a:lnTo>
                    <a:pt x="34636" y="23391"/>
                  </a:lnTo>
                  <a:lnTo>
                    <a:pt x="54499" y="23391"/>
                  </a:lnTo>
                  <a:cubicBezTo>
                    <a:pt x="54563" y="23394"/>
                    <a:pt x="54627" y="23395"/>
                    <a:pt x="54691" y="23395"/>
                  </a:cubicBezTo>
                  <a:cubicBezTo>
                    <a:pt x="55346" y="23395"/>
                    <a:pt x="55995" y="23272"/>
                    <a:pt x="56605" y="23032"/>
                  </a:cubicBezTo>
                  <a:cubicBezTo>
                    <a:pt x="57278" y="22755"/>
                    <a:pt x="57878" y="22326"/>
                    <a:pt x="58357" y="21779"/>
                  </a:cubicBezTo>
                  <a:cubicBezTo>
                    <a:pt x="58847" y="21231"/>
                    <a:pt x="59199" y="20573"/>
                    <a:pt x="59385" y="19862"/>
                  </a:cubicBezTo>
                  <a:cubicBezTo>
                    <a:pt x="59534" y="19152"/>
                    <a:pt x="59587" y="18425"/>
                    <a:pt x="59544" y="17701"/>
                  </a:cubicBezTo>
                  <a:lnTo>
                    <a:pt x="59544" y="6897"/>
                  </a:lnTo>
                  <a:lnTo>
                    <a:pt x="65739" y="382"/>
                  </a:lnTo>
                  <a:lnTo>
                    <a:pt x="65989" y="121"/>
                  </a:lnTo>
                  <a:lnTo>
                    <a:pt x="65629" y="121"/>
                  </a:lnTo>
                  <a:lnTo>
                    <a:pt x="16947" y="23"/>
                  </a:lnTo>
                  <a:lnTo>
                    <a:pt x="5434" y="23"/>
                  </a:lnTo>
                  <a:cubicBezTo>
                    <a:pt x="5268" y="8"/>
                    <a:pt x="5101" y="1"/>
                    <a:pt x="49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16"/>
            <p:cNvSpPr/>
            <p:nvPr/>
          </p:nvSpPr>
          <p:spPr>
            <a:xfrm>
              <a:off x="3775575" y="1519975"/>
              <a:ext cx="1137500" cy="40350"/>
            </a:xfrm>
            <a:custGeom>
              <a:avLst/>
              <a:gdLst/>
              <a:ahLst/>
              <a:cxnLst/>
              <a:rect l="l" t="t" r="r" b="b"/>
              <a:pathLst>
                <a:path w="45500" h="1614" extrusionOk="0">
                  <a:moveTo>
                    <a:pt x="6" y="0"/>
                  </a:moveTo>
                  <a:lnTo>
                    <a:pt x="0" y="1401"/>
                  </a:lnTo>
                  <a:lnTo>
                    <a:pt x="45500" y="1614"/>
                  </a:lnTo>
                  <a:lnTo>
                    <a:pt x="45500" y="213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16"/>
            <p:cNvSpPr/>
            <p:nvPr/>
          </p:nvSpPr>
          <p:spPr>
            <a:xfrm>
              <a:off x="3775575" y="1635000"/>
              <a:ext cx="1137500" cy="40325"/>
            </a:xfrm>
            <a:custGeom>
              <a:avLst/>
              <a:gdLst/>
              <a:ahLst/>
              <a:cxnLst/>
              <a:rect l="l" t="t" r="r" b="b"/>
              <a:pathLst>
                <a:path w="45500" h="1613" extrusionOk="0">
                  <a:moveTo>
                    <a:pt x="6" y="1"/>
                  </a:moveTo>
                  <a:lnTo>
                    <a:pt x="0" y="1400"/>
                  </a:lnTo>
                  <a:lnTo>
                    <a:pt x="45500" y="1613"/>
                  </a:lnTo>
                  <a:lnTo>
                    <a:pt x="45500" y="214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16"/>
            <p:cNvSpPr/>
            <p:nvPr/>
          </p:nvSpPr>
          <p:spPr>
            <a:xfrm>
              <a:off x="4462725" y="1750100"/>
              <a:ext cx="450225" cy="37225"/>
            </a:xfrm>
            <a:custGeom>
              <a:avLst/>
              <a:gdLst/>
              <a:ahLst/>
              <a:cxnLst/>
              <a:rect l="l" t="t" r="r" b="b"/>
              <a:pathLst>
                <a:path w="18009" h="1489" extrusionOk="0">
                  <a:moveTo>
                    <a:pt x="7" y="1"/>
                  </a:moveTo>
                  <a:lnTo>
                    <a:pt x="0" y="1400"/>
                  </a:lnTo>
                  <a:lnTo>
                    <a:pt x="18001" y="1489"/>
                  </a:lnTo>
                  <a:lnTo>
                    <a:pt x="18008" y="88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16"/>
            <p:cNvSpPr/>
            <p:nvPr/>
          </p:nvSpPr>
          <p:spPr>
            <a:xfrm>
              <a:off x="3523175" y="2118975"/>
              <a:ext cx="1638475" cy="578850"/>
            </a:xfrm>
            <a:custGeom>
              <a:avLst/>
              <a:gdLst/>
              <a:ahLst/>
              <a:cxnLst/>
              <a:rect l="l" t="t" r="r" b="b"/>
              <a:pathLst>
                <a:path w="65539" h="23154" extrusionOk="0">
                  <a:moveTo>
                    <a:pt x="60963" y="0"/>
                  </a:moveTo>
                  <a:cubicBezTo>
                    <a:pt x="60955" y="0"/>
                    <a:pt x="60946" y="0"/>
                    <a:pt x="60938" y="0"/>
                  </a:cubicBezTo>
                  <a:lnTo>
                    <a:pt x="0" y="188"/>
                  </a:lnTo>
                  <a:lnTo>
                    <a:pt x="6239" y="6747"/>
                  </a:lnTo>
                  <a:lnTo>
                    <a:pt x="6239" y="18571"/>
                  </a:lnTo>
                  <a:cubicBezTo>
                    <a:pt x="6239" y="21102"/>
                    <a:pt x="8289" y="23154"/>
                    <a:pt x="10820" y="23154"/>
                  </a:cubicBezTo>
                  <a:lnTo>
                    <a:pt x="60963" y="23154"/>
                  </a:lnTo>
                  <a:cubicBezTo>
                    <a:pt x="63491" y="23149"/>
                    <a:pt x="65539" y="21099"/>
                    <a:pt x="65539" y="18571"/>
                  </a:cubicBezTo>
                  <a:lnTo>
                    <a:pt x="65539" y="4575"/>
                  </a:lnTo>
                  <a:cubicBezTo>
                    <a:pt x="65539" y="4566"/>
                    <a:pt x="65539" y="4558"/>
                    <a:pt x="65539" y="4551"/>
                  </a:cubicBezTo>
                  <a:cubicBezTo>
                    <a:pt x="65525" y="2033"/>
                    <a:pt x="63480" y="0"/>
                    <a:pt x="609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16"/>
            <p:cNvSpPr/>
            <p:nvPr/>
          </p:nvSpPr>
          <p:spPr>
            <a:xfrm>
              <a:off x="3863800" y="2290375"/>
              <a:ext cx="1137650" cy="40325"/>
            </a:xfrm>
            <a:custGeom>
              <a:avLst/>
              <a:gdLst/>
              <a:ahLst/>
              <a:cxnLst/>
              <a:rect l="l" t="t" r="r" b="b"/>
              <a:pathLst>
                <a:path w="45506" h="1613" extrusionOk="0">
                  <a:moveTo>
                    <a:pt x="45500" y="1"/>
                  </a:moveTo>
                  <a:lnTo>
                    <a:pt x="1" y="214"/>
                  </a:lnTo>
                  <a:lnTo>
                    <a:pt x="6" y="1613"/>
                  </a:lnTo>
                  <a:lnTo>
                    <a:pt x="45506" y="1400"/>
                  </a:lnTo>
                  <a:lnTo>
                    <a:pt x="455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16"/>
            <p:cNvSpPr/>
            <p:nvPr/>
          </p:nvSpPr>
          <p:spPr>
            <a:xfrm>
              <a:off x="3863800" y="2405550"/>
              <a:ext cx="1137650" cy="40175"/>
            </a:xfrm>
            <a:custGeom>
              <a:avLst/>
              <a:gdLst/>
              <a:ahLst/>
              <a:cxnLst/>
              <a:rect l="l" t="t" r="r" b="b"/>
              <a:pathLst>
                <a:path w="45506" h="1607" extrusionOk="0">
                  <a:moveTo>
                    <a:pt x="45500" y="0"/>
                  </a:moveTo>
                  <a:lnTo>
                    <a:pt x="1" y="208"/>
                  </a:lnTo>
                  <a:lnTo>
                    <a:pt x="6" y="1607"/>
                  </a:lnTo>
                  <a:lnTo>
                    <a:pt x="45506" y="1394"/>
                  </a:lnTo>
                  <a:lnTo>
                    <a:pt x="455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16"/>
            <p:cNvSpPr/>
            <p:nvPr/>
          </p:nvSpPr>
          <p:spPr>
            <a:xfrm>
              <a:off x="3863550" y="2520725"/>
              <a:ext cx="450225" cy="37200"/>
            </a:xfrm>
            <a:custGeom>
              <a:avLst/>
              <a:gdLst/>
              <a:ahLst/>
              <a:cxnLst/>
              <a:rect l="l" t="t" r="r" b="b"/>
              <a:pathLst>
                <a:path w="18009" h="1488" extrusionOk="0">
                  <a:moveTo>
                    <a:pt x="18002" y="0"/>
                  </a:moveTo>
                  <a:lnTo>
                    <a:pt x="1" y="88"/>
                  </a:lnTo>
                  <a:lnTo>
                    <a:pt x="8" y="1487"/>
                  </a:lnTo>
                  <a:lnTo>
                    <a:pt x="18009" y="1399"/>
                  </a:lnTo>
                  <a:lnTo>
                    <a:pt x="180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16"/>
            <p:cNvSpPr/>
            <p:nvPr/>
          </p:nvSpPr>
          <p:spPr>
            <a:xfrm>
              <a:off x="4348675" y="776425"/>
              <a:ext cx="218625" cy="228925"/>
            </a:xfrm>
            <a:custGeom>
              <a:avLst/>
              <a:gdLst/>
              <a:ahLst/>
              <a:cxnLst/>
              <a:rect l="l" t="t" r="r" b="b"/>
              <a:pathLst>
                <a:path w="8745" h="9157" extrusionOk="0">
                  <a:moveTo>
                    <a:pt x="4382" y="1"/>
                  </a:moveTo>
                  <a:cubicBezTo>
                    <a:pt x="3161" y="1"/>
                    <a:pt x="2141" y="961"/>
                    <a:pt x="2080" y="2195"/>
                  </a:cubicBezTo>
                  <a:cubicBezTo>
                    <a:pt x="2077" y="2274"/>
                    <a:pt x="2077" y="2352"/>
                    <a:pt x="2080" y="2432"/>
                  </a:cubicBezTo>
                  <a:cubicBezTo>
                    <a:pt x="2056" y="3424"/>
                    <a:pt x="2637" y="4332"/>
                    <a:pt x="3547" y="4726"/>
                  </a:cubicBezTo>
                  <a:cubicBezTo>
                    <a:pt x="0" y="5262"/>
                    <a:pt x="157" y="9120"/>
                    <a:pt x="157" y="9120"/>
                  </a:cubicBezTo>
                  <a:lnTo>
                    <a:pt x="8550" y="9156"/>
                  </a:lnTo>
                  <a:cubicBezTo>
                    <a:pt x="8550" y="9156"/>
                    <a:pt x="8744" y="5244"/>
                    <a:pt x="5226" y="4708"/>
                  </a:cubicBezTo>
                  <a:cubicBezTo>
                    <a:pt x="6129" y="4314"/>
                    <a:pt x="6705" y="3416"/>
                    <a:pt x="6687" y="2432"/>
                  </a:cubicBezTo>
                  <a:cubicBezTo>
                    <a:pt x="6756" y="1158"/>
                    <a:pt x="5776" y="69"/>
                    <a:pt x="4502" y="4"/>
                  </a:cubicBezTo>
                  <a:cubicBezTo>
                    <a:pt x="4462" y="2"/>
                    <a:pt x="4422" y="1"/>
                    <a:pt x="43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16"/>
            <p:cNvSpPr/>
            <p:nvPr/>
          </p:nvSpPr>
          <p:spPr>
            <a:xfrm>
              <a:off x="4348675" y="776425"/>
              <a:ext cx="218625" cy="228925"/>
            </a:xfrm>
            <a:custGeom>
              <a:avLst/>
              <a:gdLst/>
              <a:ahLst/>
              <a:cxnLst/>
              <a:rect l="l" t="t" r="r" b="b"/>
              <a:pathLst>
                <a:path w="8745" h="9157" extrusionOk="0">
                  <a:moveTo>
                    <a:pt x="4382" y="1"/>
                  </a:moveTo>
                  <a:cubicBezTo>
                    <a:pt x="3161" y="1"/>
                    <a:pt x="2141" y="961"/>
                    <a:pt x="2080" y="2195"/>
                  </a:cubicBezTo>
                  <a:cubicBezTo>
                    <a:pt x="2077" y="2274"/>
                    <a:pt x="2077" y="2352"/>
                    <a:pt x="2080" y="2432"/>
                  </a:cubicBezTo>
                  <a:cubicBezTo>
                    <a:pt x="2056" y="3424"/>
                    <a:pt x="2637" y="4332"/>
                    <a:pt x="3547" y="4726"/>
                  </a:cubicBezTo>
                  <a:cubicBezTo>
                    <a:pt x="0" y="5262"/>
                    <a:pt x="157" y="9120"/>
                    <a:pt x="157" y="9120"/>
                  </a:cubicBezTo>
                  <a:lnTo>
                    <a:pt x="8550" y="9156"/>
                  </a:lnTo>
                  <a:cubicBezTo>
                    <a:pt x="8550" y="9156"/>
                    <a:pt x="8744" y="5244"/>
                    <a:pt x="5226" y="4708"/>
                  </a:cubicBezTo>
                  <a:cubicBezTo>
                    <a:pt x="6129" y="4314"/>
                    <a:pt x="6705" y="3416"/>
                    <a:pt x="6687" y="2432"/>
                  </a:cubicBezTo>
                  <a:cubicBezTo>
                    <a:pt x="6756" y="1158"/>
                    <a:pt x="5776" y="69"/>
                    <a:pt x="4502" y="4"/>
                  </a:cubicBezTo>
                  <a:cubicBezTo>
                    <a:pt x="4462" y="2"/>
                    <a:pt x="4422" y="1"/>
                    <a:pt x="4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16"/>
            <p:cNvSpPr/>
            <p:nvPr/>
          </p:nvSpPr>
          <p:spPr>
            <a:xfrm>
              <a:off x="4233500" y="775300"/>
              <a:ext cx="218625" cy="230050"/>
            </a:xfrm>
            <a:custGeom>
              <a:avLst/>
              <a:gdLst/>
              <a:ahLst/>
              <a:cxnLst/>
              <a:rect l="l" t="t" r="r" b="b"/>
              <a:pathLst>
                <a:path w="8745" h="9202" extrusionOk="0">
                  <a:moveTo>
                    <a:pt x="4385" y="1"/>
                  </a:moveTo>
                  <a:cubicBezTo>
                    <a:pt x="3187" y="1"/>
                    <a:pt x="2172" y="927"/>
                    <a:pt x="2082" y="2141"/>
                  </a:cubicBezTo>
                  <a:cubicBezTo>
                    <a:pt x="2073" y="2253"/>
                    <a:pt x="2073" y="2365"/>
                    <a:pt x="2082" y="2477"/>
                  </a:cubicBezTo>
                  <a:cubicBezTo>
                    <a:pt x="2057" y="3469"/>
                    <a:pt x="2637" y="4377"/>
                    <a:pt x="3548" y="4771"/>
                  </a:cubicBezTo>
                  <a:cubicBezTo>
                    <a:pt x="0" y="5307"/>
                    <a:pt x="158" y="9165"/>
                    <a:pt x="158" y="9165"/>
                  </a:cubicBezTo>
                  <a:lnTo>
                    <a:pt x="8550" y="9201"/>
                  </a:lnTo>
                  <a:cubicBezTo>
                    <a:pt x="8550" y="9201"/>
                    <a:pt x="8745" y="5289"/>
                    <a:pt x="5227" y="4753"/>
                  </a:cubicBezTo>
                  <a:cubicBezTo>
                    <a:pt x="6125" y="4353"/>
                    <a:pt x="6701" y="3460"/>
                    <a:pt x="6694" y="2477"/>
                  </a:cubicBezTo>
                  <a:cubicBezTo>
                    <a:pt x="6783" y="1204"/>
                    <a:pt x="5827" y="100"/>
                    <a:pt x="4554" y="7"/>
                  </a:cubicBezTo>
                  <a:cubicBezTo>
                    <a:pt x="4498" y="3"/>
                    <a:pt x="4441" y="1"/>
                    <a:pt x="43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16"/>
            <p:cNvSpPr/>
            <p:nvPr/>
          </p:nvSpPr>
          <p:spPr>
            <a:xfrm>
              <a:off x="4120700" y="1045375"/>
              <a:ext cx="564275" cy="72550"/>
            </a:xfrm>
            <a:custGeom>
              <a:avLst/>
              <a:gdLst/>
              <a:ahLst/>
              <a:cxnLst/>
              <a:rect l="l" t="t" r="r" b="b"/>
              <a:pathLst>
                <a:path w="22571" h="2902" extrusionOk="0">
                  <a:moveTo>
                    <a:pt x="13" y="1"/>
                  </a:moveTo>
                  <a:lnTo>
                    <a:pt x="0" y="2800"/>
                  </a:lnTo>
                  <a:lnTo>
                    <a:pt x="22558" y="2902"/>
                  </a:lnTo>
                  <a:lnTo>
                    <a:pt x="22570" y="104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16"/>
            <p:cNvSpPr/>
            <p:nvPr/>
          </p:nvSpPr>
          <p:spPr>
            <a:xfrm>
              <a:off x="4120700" y="1045375"/>
              <a:ext cx="564275" cy="72550"/>
            </a:xfrm>
            <a:custGeom>
              <a:avLst/>
              <a:gdLst/>
              <a:ahLst/>
              <a:cxnLst/>
              <a:rect l="l" t="t" r="r" b="b"/>
              <a:pathLst>
                <a:path w="22571" h="2902" extrusionOk="0">
                  <a:moveTo>
                    <a:pt x="13" y="1"/>
                  </a:moveTo>
                  <a:lnTo>
                    <a:pt x="0" y="2800"/>
                  </a:lnTo>
                  <a:lnTo>
                    <a:pt x="22558" y="2902"/>
                  </a:lnTo>
                  <a:lnTo>
                    <a:pt x="22570" y="104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16"/>
            <p:cNvSpPr/>
            <p:nvPr/>
          </p:nvSpPr>
          <p:spPr>
            <a:xfrm>
              <a:off x="3639425" y="2967175"/>
              <a:ext cx="1626900" cy="367525"/>
            </a:xfrm>
            <a:custGeom>
              <a:avLst/>
              <a:gdLst/>
              <a:ahLst/>
              <a:cxnLst/>
              <a:rect l="l" t="t" r="r" b="b"/>
              <a:pathLst>
                <a:path w="65076" h="14701" extrusionOk="0">
                  <a:moveTo>
                    <a:pt x="3219" y="1"/>
                  </a:moveTo>
                  <a:cubicBezTo>
                    <a:pt x="2677" y="1"/>
                    <a:pt x="2136" y="73"/>
                    <a:pt x="1612" y="216"/>
                  </a:cubicBezTo>
                  <a:cubicBezTo>
                    <a:pt x="1103" y="417"/>
                    <a:pt x="674" y="784"/>
                    <a:pt x="395" y="1256"/>
                  </a:cubicBezTo>
                  <a:cubicBezTo>
                    <a:pt x="227" y="1541"/>
                    <a:pt x="121" y="1858"/>
                    <a:pt x="85" y="2187"/>
                  </a:cubicBezTo>
                  <a:cubicBezTo>
                    <a:pt x="74" y="2296"/>
                    <a:pt x="74" y="2406"/>
                    <a:pt x="85" y="2515"/>
                  </a:cubicBezTo>
                  <a:cubicBezTo>
                    <a:pt x="110" y="2424"/>
                    <a:pt x="131" y="2329"/>
                    <a:pt x="146" y="2236"/>
                  </a:cubicBezTo>
                  <a:cubicBezTo>
                    <a:pt x="280" y="1384"/>
                    <a:pt x="853" y="665"/>
                    <a:pt x="1655" y="349"/>
                  </a:cubicBezTo>
                  <a:cubicBezTo>
                    <a:pt x="2142" y="220"/>
                    <a:pt x="2643" y="155"/>
                    <a:pt x="3145" y="155"/>
                  </a:cubicBezTo>
                  <a:cubicBezTo>
                    <a:pt x="3359" y="155"/>
                    <a:pt x="3572" y="167"/>
                    <a:pt x="3785" y="191"/>
                  </a:cubicBezTo>
                  <a:lnTo>
                    <a:pt x="17738" y="282"/>
                  </a:lnTo>
                  <a:lnTo>
                    <a:pt x="64364" y="481"/>
                  </a:lnTo>
                  <a:lnTo>
                    <a:pt x="64364" y="481"/>
                  </a:lnTo>
                  <a:lnTo>
                    <a:pt x="58450" y="6806"/>
                  </a:lnTo>
                  <a:lnTo>
                    <a:pt x="58407" y="6848"/>
                  </a:lnTo>
                  <a:lnTo>
                    <a:pt x="58407" y="12276"/>
                  </a:lnTo>
                  <a:cubicBezTo>
                    <a:pt x="58391" y="12575"/>
                    <a:pt x="58318" y="12869"/>
                    <a:pt x="58187" y="13141"/>
                  </a:cubicBezTo>
                  <a:cubicBezTo>
                    <a:pt x="57924" y="13685"/>
                    <a:pt x="57456" y="14103"/>
                    <a:pt x="56885" y="14303"/>
                  </a:cubicBezTo>
                  <a:cubicBezTo>
                    <a:pt x="56630" y="14388"/>
                    <a:pt x="56363" y="14432"/>
                    <a:pt x="56095" y="14432"/>
                  </a:cubicBezTo>
                  <a:cubicBezTo>
                    <a:pt x="56064" y="14432"/>
                    <a:pt x="56033" y="14431"/>
                    <a:pt x="56002" y="14430"/>
                  </a:cubicBezTo>
                  <a:lnTo>
                    <a:pt x="35271" y="14430"/>
                  </a:lnTo>
                  <a:lnTo>
                    <a:pt x="11259" y="14467"/>
                  </a:lnTo>
                  <a:lnTo>
                    <a:pt x="2957" y="14467"/>
                  </a:lnTo>
                  <a:cubicBezTo>
                    <a:pt x="2868" y="14472"/>
                    <a:pt x="2780" y="14475"/>
                    <a:pt x="2691" y="14475"/>
                  </a:cubicBezTo>
                  <a:cubicBezTo>
                    <a:pt x="2440" y="14475"/>
                    <a:pt x="2190" y="14456"/>
                    <a:pt x="1941" y="14419"/>
                  </a:cubicBezTo>
                  <a:cubicBezTo>
                    <a:pt x="1002" y="14221"/>
                    <a:pt x="279" y="13471"/>
                    <a:pt x="116" y="12525"/>
                  </a:cubicBezTo>
                  <a:cubicBezTo>
                    <a:pt x="77" y="12236"/>
                    <a:pt x="63" y="11942"/>
                    <a:pt x="72" y="11650"/>
                  </a:cubicBezTo>
                  <a:lnTo>
                    <a:pt x="72" y="8473"/>
                  </a:lnTo>
                  <a:cubicBezTo>
                    <a:pt x="42" y="6568"/>
                    <a:pt x="42" y="5090"/>
                    <a:pt x="42" y="4068"/>
                  </a:cubicBezTo>
                  <a:cubicBezTo>
                    <a:pt x="13" y="5090"/>
                    <a:pt x="13" y="6568"/>
                    <a:pt x="13" y="8473"/>
                  </a:cubicBezTo>
                  <a:lnTo>
                    <a:pt x="13" y="11650"/>
                  </a:lnTo>
                  <a:cubicBezTo>
                    <a:pt x="0" y="11952"/>
                    <a:pt x="13" y="12255"/>
                    <a:pt x="49" y="12556"/>
                  </a:cubicBezTo>
                  <a:cubicBezTo>
                    <a:pt x="223" y="13567"/>
                    <a:pt x="994" y="14371"/>
                    <a:pt x="1996" y="14589"/>
                  </a:cubicBezTo>
                  <a:cubicBezTo>
                    <a:pt x="2260" y="14634"/>
                    <a:pt x="2528" y="14656"/>
                    <a:pt x="2797" y="14656"/>
                  </a:cubicBezTo>
                  <a:cubicBezTo>
                    <a:pt x="2881" y="14656"/>
                    <a:pt x="2965" y="14654"/>
                    <a:pt x="3049" y="14650"/>
                  </a:cubicBezTo>
                  <a:lnTo>
                    <a:pt x="11257" y="14650"/>
                  </a:lnTo>
                  <a:lnTo>
                    <a:pt x="35246" y="14699"/>
                  </a:lnTo>
                  <a:lnTo>
                    <a:pt x="55984" y="14699"/>
                  </a:lnTo>
                  <a:cubicBezTo>
                    <a:pt x="56016" y="14700"/>
                    <a:pt x="56047" y="14700"/>
                    <a:pt x="56078" y="14700"/>
                  </a:cubicBezTo>
                  <a:cubicBezTo>
                    <a:pt x="56383" y="14700"/>
                    <a:pt x="56686" y="14651"/>
                    <a:pt x="56977" y="14552"/>
                  </a:cubicBezTo>
                  <a:cubicBezTo>
                    <a:pt x="57970" y="14209"/>
                    <a:pt x="58653" y="13295"/>
                    <a:pt x="58705" y="12246"/>
                  </a:cubicBezTo>
                  <a:lnTo>
                    <a:pt x="58705" y="6923"/>
                  </a:lnTo>
                  <a:lnTo>
                    <a:pt x="64706" y="483"/>
                  </a:lnTo>
                  <a:lnTo>
                    <a:pt x="64706" y="483"/>
                  </a:lnTo>
                  <a:lnTo>
                    <a:pt x="64717" y="483"/>
                  </a:lnTo>
                  <a:lnTo>
                    <a:pt x="64714" y="474"/>
                  </a:lnTo>
                  <a:lnTo>
                    <a:pt x="64714" y="474"/>
                  </a:lnTo>
                  <a:lnTo>
                    <a:pt x="64808" y="373"/>
                  </a:lnTo>
                  <a:lnTo>
                    <a:pt x="65075" y="124"/>
                  </a:lnTo>
                  <a:lnTo>
                    <a:pt x="64717" y="124"/>
                  </a:lnTo>
                  <a:lnTo>
                    <a:pt x="17732" y="26"/>
                  </a:lnTo>
                  <a:lnTo>
                    <a:pt x="3778" y="26"/>
                  </a:lnTo>
                  <a:cubicBezTo>
                    <a:pt x="3592" y="9"/>
                    <a:pt x="3406" y="1"/>
                    <a:pt x="32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16"/>
            <p:cNvSpPr/>
            <p:nvPr/>
          </p:nvSpPr>
          <p:spPr>
            <a:xfrm>
              <a:off x="3826525" y="3082075"/>
              <a:ext cx="1137700" cy="40200"/>
            </a:xfrm>
            <a:custGeom>
              <a:avLst/>
              <a:gdLst/>
              <a:ahLst/>
              <a:cxnLst/>
              <a:rect l="l" t="t" r="r" b="b"/>
              <a:pathLst>
                <a:path w="45508" h="1608" extrusionOk="0">
                  <a:moveTo>
                    <a:pt x="7" y="1"/>
                  </a:moveTo>
                  <a:lnTo>
                    <a:pt x="0" y="1400"/>
                  </a:lnTo>
                  <a:lnTo>
                    <a:pt x="45500" y="1607"/>
                  </a:lnTo>
                  <a:lnTo>
                    <a:pt x="45507" y="214"/>
                  </a:lnTo>
                  <a:lnTo>
                    <a:pt x="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16"/>
            <p:cNvSpPr/>
            <p:nvPr/>
          </p:nvSpPr>
          <p:spPr>
            <a:xfrm>
              <a:off x="4502500" y="3197525"/>
              <a:ext cx="461750" cy="37275"/>
            </a:xfrm>
            <a:custGeom>
              <a:avLst/>
              <a:gdLst/>
              <a:ahLst/>
              <a:cxnLst/>
              <a:rect l="l" t="t" r="r" b="b"/>
              <a:pathLst>
                <a:path w="18470" h="1491" extrusionOk="0">
                  <a:moveTo>
                    <a:pt x="8" y="1"/>
                  </a:moveTo>
                  <a:lnTo>
                    <a:pt x="1" y="1401"/>
                  </a:lnTo>
                  <a:lnTo>
                    <a:pt x="18462" y="1490"/>
                  </a:lnTo>
                  <a:lnTo>
                    <a:pt x="18469" y="91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16"/>
            <p:cNvSpPr/>
            <p:nvPr/>
          </p:nvSpPr>
          <p:spPr>
            <a:xfrm>
              <a:off x="3506450" y="3593250"/>
              <a:ext cx="1615225" cy="361350"/>
            </a:xfrm>
            <a:custGeom>
              <a:avLst/>
              <a:gdLst/>
              <a:ahLst/>
              <a:cxnLst/>
              <a:rect l="l" t="t" r="r" b="b"/>
              <a:pathLst>
                <a:path w="64609" h="14454" extrusionOk="0">
                  <a:moveTo>
                    <a:pt x="62175" y="1"/>
                  </a:moveTo>
                  <a:lnTo>
                    <a:pt x="1" y="194"/>
                  </a:lnTo>
                  <a:lnTo>
                    <a:pt x="6153" y="6780"/>
                  </a:lnTo>
                  <a:lnTo>
                    <a:pt x="6153" y="12018"/>
                  </a:lnTo>
                  <a:cubicBezTo>
                    <a:pt x="6153" y="13363"/>
                    <a:pt x="7243" y="14453"/>
                    <a:pt x="8588" y="14453"/>
                  </a:cubicBezTo>
                  <a:lnTo>
                    <a:pt x="62173" y="14453"/>
                  </a:lnTo>
                  <a:cubicBezTo>
                    <a:pt x="63518" y="14453"/>
                    <a:pt x="64608" y="13363"/>
                    <a:pt x="64608" y="12018"/>
                  </a:cubicBezTo>
                  <a:lnTo>
                    <a:pt x="64608" y="2435"/>
                  </a:lnTo>
                  <a:cubicBezTo>
                    <a:pt x="64608" y="1090"/>
                    <a:pt x="63518" y="1"/>
                    <a:pt x="621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16"/>
            <p:cNvSpPr/>
            <p:nvPr/>
          </p:nvSpPr>
          <p:spPr>
            <a:xfrm>
              <a:off x="3799125" y="3706125"/>
              <a:ext cx="1137700" cy="40200"/>
            </a:xfrm>
            <a:custGeom>
              <a:avLst/>
              <a:gdLst/>
              <a:ahLst/>
              <a:cxnLst/>
              <a:rect l="l" t="t" r="r" b="b"/>
              <a:pathLst>
                <a:path w="45508" h="1608" extrusionOk="0">
                  <a:moveTo>
                    <a:pt x="45502" y="1"/>
                  </a:moveTo>
                  <a:lnTo>
                    <a:pt x="1" y="214"/>
                  </a:lnTo>
                  <a:lnTo>
                    <a:pt x="8" y="1607"/>
                  </a:lnTo>
                  <a:lnTo>
                    <a:pt x="45507" y="1400"/>
                  </a:lnTo>
                  <a:lnTo>
                    <a:pt x="455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16"/>
            <p:cNvSpPr/>
            <p:nvPr/>
          </p:nvSpPr>
          <p:spPr>
            <a:xfrm>
              <a:off x="3799125" y="3818700"/>
              <a:ext cx="1137700" cy="40175"/>
            </a:xfrm>
            <a:custGeom>
              <a:avLst/>
              <a:gdLst/>
              <a:ahLst/>
              <a:cxnLst/>
              <a:rect l="l" t="t" r="r" b="b"/>
              <a:pathLst>
                <a:path w="45508" h="1607" extrusionOk="0">
                  <a:moveTo>
                    <a:pt x="45502" y="0"/>
                  </a:moveTo>
                  <a:lnTo>
                    <a:pt x="1" y="208"/>
                  </a:lnTo>
                  <a:lnTo>
                    <a:pt x="8" y="1607"/>
                  </a:lnTo>
                  <a:lnTo>
                    <a:pt x="45507" y="1394"/>
                  </a:lnTo>
                  <a:lnTo>
                    <a:pt x="45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16"/>
            <p:cNvSpPr/>
            <p:nvPr/>
          </p:nvSpPr>
          <p:spPr>
            <a:xfrm>
              <a:off x="5944975" y="5073825"/>
              <a:ext cx="574025" cy="291975"/>
            </a:xfrm>
            <a:custGeom>
              <a:avLst/>
              <a:gdLst/>
              <a:ahLst/>
              <a:cxnLst/>
              <a:rect l="l" t="t" r="r" b="b"/>
              <a:pathLst>
                <a:path w="22961" h="11679" extrusionOk="0">
                  <a:moveTo>
                    <a:pt x="11532" y="0"/>
                  </a:moveTo>
                  <a:lnTo>
                    <a:pt x="1" y="2046"/>
                  </a:lnTo>
                  <a:lnTo>
                    <a:pt x="1674" y="11678"/>
                  </a:lnTo>
                  <a:lnTo>
                    <a:pt x="2398" y="11599"/>
                  </a:lnTo>
                  <a:cubicBezTo>
                    <a:pt x="5617" y="11216"/>
                    <a:pt x="18683" y="9220"/>
                    <a:pt x="20690" y="8167"/>
                  </a:cubicBezTo>
                  <a:cubicBezTo>
                    <a:pt x="22961" y="6992"/>
                    <a:pt x="12749" y="6427"/>
                    <a:pt x="12749" y="6427"/>
                  </a:cubicBezTo>
                  <a:lnTo>
                    <a:pt x="115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16"/>
            <p:cNvSpPr/>
            <p:nvPr/>
          </p:nvSpPr>
          <p:spPr>
            <a:xfrm>
              <a:off x="5985875" y="5261775"/>
              <a:ext cx="481700" cy="89225"/>
            </a:xfrm>
            <a:custGeom>
              <a:avLst/>
              <a:gdLst/>
              <a:ahLst/>
              <a:cxnLst/>
              <a:rect l="l" t="t" r="r" b="b"/>
              <a:pathLst>
                <a:path w="19268" h="3569" extrusionOk="0">
                  <a:moveTo>
                    <a:pt x="19207" y="0"/>
                  </a:moveTo>
                  <a:cubicBezTo>
                    <a:pt x="18667" y="0"/>
                    <a:pt x="14581" y="677"/>
                    <a:pt x="9604" y="1592"/>
                  </a:cubicBezTo>
                  <a:cubicBezTo>
                    <a:pt x="4279" y="2572"/>
                    <a:pt x="1" y="3447"/>
                    <a:pt x="20" y="3557"/>
                  </a:cubicBezTo>
                  <a:cubicBezTo>
                    <a:pt x="22" y="3565"/>
                    <a:pt x="43" y="3569"/>
                    <a:pt x="84" y="3569"/>
                  </a:cubicBezTo>
                  <a:cubicBezTo>
                    <a:pt x="638" y="3569"/>
                    <a:pt x="4714" y="2894"/>
                    <a:pt x="9677" y="1981"/>
                  </a:cubicBezTo>
                  <a:cubicBezTo>
                    <a:pt x="15007" y="1001"/>
                    <a:pt x="19267" y="120"/>
                    <a:pt x="19267" y="10"/>
                  </a:cubicBezTo>
                  <a:cubicBezTo>
                    <a:pt x="19265" y="3"/>
                    <a:pt x="19245" y="0"/>
                    <a:pt x="192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16"/>
            <p:cNvSpPr/>
            <p:nvPr/>
          </p:nvSpPr>
          <p:spPr>
            <a:xfrm>
              <a:off x="6272225" y="5232875"/>
              <a:ext cx="21000" cy="33375"/>
            </a:xfrm>
            <a:custGeom>
              <a:avLst/>
              <a:gdLst/>
              <a:ahLst/>
              <a:cxnLst/>
              <a:rect l="l" t="t" r="r" b="b"/>
              <a:pathLst>
                <a:path w="840" h="1335" extrusionOk="0">
                  <a:moveTo>
                    <a:pt x="717" y="1"/>
                  </a:moveTo>
                  <a:cubicBezTo>
                    <a:pt x="607" y="1"/>
                    <a:pt x="378" y="223"/>
                    <a:pt x="208" y="563"/>
                  </a:cubicBezTo>
                  <a:cubicBezTo>
                    <a:pt x="18" y="940"/>
                    <a:pt x="0" y="1293"/>
                    <a:pt x="103" y="1330"/>
                  </a:cubicBezTo>
                  <a:cubicBezTo>
                    <a:pt x="110" y="1333"/>
                    <a:pt x="118" y="1335"/>
                    <a:pt x="125" y="1335"/>
                  </a:cubicBezTo>
                  <a:cubicBezTo>
                    <a:pt x="229" y="1335"/>
                    <a:pt x="385" y="1063"/>
                    <a:pt x="560" y="733"/>
                  </a:cubicBezTo>
                  <a:cubicBezTo>
                    <a:pt x="749" y="381"/>
                    <a:pt x="840" y="65"/>
                    <a:pt x="749" y="9"/>
                  </a:cubicBezTo>
                  <a:cubicBezTo>
                    <a:pt x="740" y="4"/>
                    <a:pt x="730" y="1"/>
                    <a:pt x="7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16"/>
            <p:cNvSpPr/>
            <p:nvPr/>
          </p:nvSpPr>
          <p:spPr>
            <a:xfrm>
              <a:off x="6292000" y="5234950"/>
              <a:ext cx="18250" cy="38650"/>
            </a:xfrm>
            <a:custGeom>
              <a:avLst/>
              <a:gdLst/>
              <a:ahLst/>
              <a:cxnLst/>
              <a:rect l="l" t="t" r="r" b="b"/>
              <a:pathLst>
                <a:path w="730" h="1546" extrusionOk="0">
                  <a:moveTo>
                    <a:pt x="608" y="0"/>
                  </a:moveTo>
                  <a:cubicBezTo>
                    <a:pt x="496" y="0"/>
                    <a:pt x="246" y="280"/>
                    <a:pt x="128" y="693"/>
                  </a:cubicBezTo>
                  <a:cubicBezTo>
                    <a:pt x="0" y="1137"/>
                    <a:pt x="18" y="1545"/>
                    <a:pt x="128" y="1545"/>
                  </a:cubicBezTo>
                  <a:cubicBezTo>
                    <a:pt x="131" y="1546"/>
                    <a:pt x="134" y="1546"/>
                    <a:pt x="137" y="1546"/>
                  </a:cubicBezTo>
                  <a:cubicBezTo>
                    <a:pt x="244" y="1546"/>
                    <a:pt x="379" y="1217"/>
                    <a:pt x="504" y="820"/>
                  </a:cubicBezTo>
                  <a:cubicBezTo>
                    <a:pt x="632" y="412"/>
                    <a:pt x="730" y="53"/>
                    <a:pt x="632" y="5"/>
                  </a:cubicBezTo>
                  <a:cubicBezTo>
                    <a:pt x="625" y="2"/>
                    <a:pt x="617" y="0"/>
                    <a:pt x="6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16"/>
            <p:cNvSpPr/>
            <p:nvPr/>
          </p:nvSpPr>
          <p:spPr>
            <a:xfrm>
              <a:off x="5979925" y="5288400"/>
              <a:ext cx="93475" cy="45475"/>
            </a:xfrm>
            <a:custGeom>
              <a:avLst/>
              <a:gdLst/>
              <a:ahLst/>
              <a:cxnLst/>
              <a:rect l="l" t="t" r="r" b="b"/>
              <a:pathLst>
                <a:path w="3739" h="1819" extrusionOk="0">
                  <a:moveTo>
                    <a:pt x="1060" y="1"/>
                  </a:moveTo>
                  <a:cubicBezTo>
                    <a:pt x="908" y="1"/>
                    <a:pt x="755" y="16"/>
                    <a:pt x="604" y="46"/>
                  </a:cubicBezTo>
                  <a:cubicBezTo>
                    <a:pt x="190" y="149"/>
                    <a:pt x="1" y="332"/>
                    <a:pt x="31" y="387"/>
                  </a:cubicBezTo>
                  <a:cubicBezTo>
                    <a:pt x="37" y="398"/>
                    <a:pt x="50" y="402"/>
                    <a:pt x="70" y="402"/>
                  </a:cubicBezTo>
                  <a:cubicBezTo>
                    <a:pt x="152" y="402"/>
                    <a:pt x="350" y="326"/>
                    <a:pt x="641" y="326"/>
                  </a:cubicBezTo>
                  <a:cubicBezTo>
                    <a:pt x="1088" y="327"/>
                    <a:pt x="1527" y="440"/>
                    <a:pt x="1919" y="655"/>
                  </a:cubicBezTo>
                  <a:cubicBezTo>
                    <a:pt x="2351" y="887"/>
                    <a:pt x="2759" y="1163"/>
                    <a:pt x="3136" y="1476"/>
                  </a:cubicBezTo>
                  <a:cubicBezTo>
                    <a:pt x="3403" y="1686"/>
                    <a:pt x="3592" y="1819"/>
                    <a:pt x="3662" y="1819"/>
                  </a:cubicBezTo>
                  <a:cubicBezTo>
                    <a:pt x="3671" y="1819"/>
                    <a:pt x="3678" y="1816"/>
                    <a:pt x="3683" y="1812"/>
                  </a:cubicBezTo>
                  <a:cubicBezTo>
                    <a:pt x="3739" y="1774"/>
                    <a:pt x="3611" y="1543"/>
                    <a:pt x="3391" y="1263"/>
                  </a:cubicBezTo>
                  <a:cubicBezTo>
                    <a:pt x="3050" y="865"/>
                    <a:pt x="2636" y="532"/>
                    <a:pt x="2174" y="284"/>
                  </a:cubicBezTo>
                  <a:cubicBezTo>
                    <a:pt x="1830" y="97"/>
                    <a:pt x="1447" y="1"/>
                    <a:pt x="1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16"/>
            <p:cNvSpPr/>
            <p:nvPr/>
          </p:nvSpPr>
          <p:spPr>
            <a:xfrm>
              <a:off x="6243025" y="5235025"/>
              <a:ext cx="28600" cy="17700"/>
            </a:xfrm>
            <a:custGeom>
              <a:avLst/>
              <a:gdLst/>
              <a:ahLst/>
              <a:cxnLst/>
              <a:rect l="l" t="t" r="r" b="b"/>
              <a:pathLst>
                <a:path w="1144" h="708" extrusionOk="0">
                  <a:moveTo>
                    <a:pt x="991" y="1"/>
                  </a:moveTo>
                  <a:cubicBezTo>
                    <a:pt x="880" y="1"/>
                    <a:pt x="682" y="79"/>
                    <a:pt x="481" y="203"/>
                  </a:cubicBezTo>
                  <a:cubicBezTo>
                    <a:pt x="212" y="369"/>
                    <a:pt x="0" y="538"/>
                    <a:pt x="37" y="641"/>
                  </a:cubicBezTo>
                  <a:cubicBezTo>
                    <a:pt x="51" y="684"/>
                    <a:pt x="111" y="707"/>
                    <a:pt x="197" y="707"/>
                  </a:cubicBezTo>
                  <a:cubicBezTo>
                    <a:pt x="322" y="707"/>
                    <a:pt x="502" y="659"/>
                    <a:pt x="681" y="551"/>
                  </a:cubicBezTo>
                  <a:cubicBezTo>
                    <a:pt x="986" y="369"/>
                    <a:pt x="1143" y="107"/>
                    <a:pt x="1071" y="28"/>
                  </a:cubicBezTo>
                  <a:cubicBezTo>
                    <a:pt x="1056" y="9"/>
                    <a:pt x="1028" y="1"/>
                    <a:pt x="9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16"/>
            <p:cNvSpPr/>
            <p:nvPr/>
          </p:nvSpPr>
          <p:spPr>
            <a:xfrm>
              <a:off x="6228100" y="5218825"/>
              <a:ext cx="34725" cy="11925"/>
            </a:xfrm>
            <a:custGeom>
              <a:avLst/>
              <a:gdLst/>
              <a:ahLst/>
              <a:cxnLst/>
              <a:rect l="l" t="t" r="r" b="b"/>
              <a:pathLst>
                <a:path w="1389" h="477" extrusionOk="0">
                  <a:moveTo>
                    <a:pt x="1054" y="0"/>
                  </a:moveTo>
                  <a:cubicBezTo>
                    <a:pt x="937" y="0"/>
                    <a:pt x="799" y="14"/>
                    <a:pt x="657" y="42"/>
                  </a:cubicBezTo>
                  <a:cubicBezTo>
                    <a:pt x="292" y="116"/>
                    <a:pt x="0" y="262"/>
                    <a:pt x="13" y="371"/>
                  </a:cubicBezTo>
                  <a:cubicBezTo>
                    <a:pt x="20" y="439"/>
                    <a:pt x="147" y="476"/>
                    <a:pt x="334" y="476"/>
                  </a:cubicBezTo>
                  <a:cubicBezTo>
                    <a:pt x="449" y="476"/>
                    <a:pt x="588" y="462"/>
                    <a:pt x="737" y="432"/>
                  </a:cubicBezTo>
                  <a:cubicBezTo>
                    <a:pt x="1126" y="353"/>
                    <a:pt x="1388" y="206"/>
                    <a:pt x="1388" y="96"/>
                  </a:cubicBezTo>
                  <a:cubicBezTo>
                    <a:pt x="1369" y="34"/>
                    <a:pt x="1237" y="0"/>
                    <a:pt x="10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16"/>
            <p:cNvSpPr/>
            <p:nvPr/>
          </p:nvSpPr>
          <p:spPr>
            <a:xfrm>
              <a:off x="5343775" y="2658275"/>
              <a:ext cx="1316225" cy="2566300"/>
            </a:xfrm>
            <a:custGeom>
              <a:avLst/>
              <a:gdLst/>
              <a:ahLst/>
              <a:cxnLst/>
              <a:rect l="l" t="t" r="r" b="b"/>
              <a:pathLst>
                <a:path w="52649" h="102652" extrusionOk="0">
                  <a:moveTo>
                    <a:pt x="22356" y="23520"/>
                  </a:moveTo>
                  <a:lnTo>
                    <a:pt x="34387" y="39409"/>
                  </a:lnTo>
                  <a:lnTo>
                    <a:pt x="28746" y="54555"/>
                  </a:lnTo>
                  <a:lnTo>
                    <a:pt x="22356" y="23520"/>
                  </a:lnTo>
                  <a:close/>
                  <a:moveTo>
                    <a:pt x="27955" y="0"/>
                  </a:moveTo>
                  <a:lnTo>
                    <a:pt x="17738" y="1071"/>
                  </a:lnTo>
                  <a:lnTo>
                    <a:pt x="17738" y="1011"/>
                  </a:lnTo>
                  <a:lnTo>
                    <a:pt x="6304" y="2264"/>
                  </a:lnTo>
                  <a:lnTo>
                    <a:pt x="0" y="2957"/>
                  </a:lnTo>
                  <a:lnTo>
                    <a:pt x="22825" y="102652"/>
                  </a:lnTo>
                  <a:lnTo>
                    <a:pt x="38611" y="102367"/>
                  </a:lnTo>
                  <a:lnTo>
                    <a:pt x="34813" y="83921"/>
                  </a:lnTo>
                  <a:cubicBezTo>
                    <a:pt x="37424" y="77381"/>
                    <a:pt x="52649" y="39098"/>
                    <a:pt x="50672" y="35106"/>
                  </a:cubicBezTo>
                  <a:cubicBezTo>
                    <a:pt x="47099" y="27895"/>
                    <a:pt x="27955" y="0"/>
                    <a:pt x="27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16"/>
            <p:cNvSpPr/>
            <p:nvPr/>
          </p:nvSpPr>
          <p:spPr>
            <a:xfrm>
              <a:off x="5582575" y="848800"/>
              <a:ext cx="433600" cy="658275"/>
            </a:xfrm>
            <a:custGeom>
              <a:avLst/>
              <a:gdLst/>
              <a:ahLst/>
              <a:cxnLst/>
              <a:rect l="l" t="t" r="r" b="b"/>
              <a:pathLst>
                <a:path w="17344" h="26331" extrusionOk="0">
                  <a:moveTo>
                    <a:pt x="10242" y="0"/>
                  </a:moveTo>
                  <a:lnTo>
                    <a:pt x="2106" y="5757"/>
                  </a:lnTo>
                  <a:lnTo>
                    <a:pt x="0" y="11234"/>
                  </a:lnTo>
                  <a:lnTo>
                    <a:pt x="2776" y="18038"/>
                  </a:lnTo>
                  <a:lnTo>
                    <a:pt x="2690" y="20289"/>
                  </a:lnTo>
                  <a:lnTo>
                    <a:pt x="2690" y="25443"/>
                  </a:lnTo>
                  <a:lnTo>
                    <a:pt x="12172" y="26331"/>
                  </a:lnTo>
                  <a:cubicBezTo>
                    <a:pt x="12026" y="25291"/>
                    <a:pt x="12586" y="20964"/>
                    <a:pt x="12586" y="20964"/>
                  </a:cubicBezTo>
                  <a:cubicBezTo>
                    <a:pt x="12586" y="20964"/>
                    <a:pt x="16559" y="20672"/>
                    <a:pt x="16931" y="16753"/>
                  </a:cubicBezTo>
                  <a:cubicBezTo>
                    <a:pt x="17301" y="12834"/>
                    <a:pt x="17344" y="3761"/>
                    <a:pt x="17344" y="3761"/>
                  </a:cubicBezTo>
                  <a:lnTo>
                    <a:pt x="1024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16"/>
            <p:cNvSpPr/>
            <p:nvPr/>
          </p:nvSpPr>
          <p:spPr>
            <a:xfrm>
              <a:off x="5973500" y="1094175"/>
              <a:ext cx="29625" cy="25275"/>
            </a:xfrm>
            <a:custGeom>
              <a:avLst/>
              <a:gdLst/>
              <a:ahLst/>
              <a:cxnLst/>
              <a:rect l="l" t="t" r="r" b="b"/>
              <a:pathLst>
                <a:path w="1185" h="1011" extrusionOk="0">
                  <a:moveTo>
                    <a:pt x="673" y="0"/>
                  </a:moveTo>
                  <a:cubicBezTo>
                    <a:pt x="231" y="0"/>
                    <a:pt x="0" y="531"/>
                    <a:pt x="308" y="854"/>
                  </a:cubicBezTo>
                  <a:cubicBezTo>
                    <a:pt x="405" y="956"/>
                    <a:pt x="538" y="1010"/>
                    <a:pt x="673" y="1010"/>
                  </a:cubicBezTo>
                  <a:cubicBezTo>
                    <a:pt x="734" y="1010"/>
                    <a:pt x="796" y="999"/>
                    <a:pt x="855" y="976"/>
                  </a:cubicBezTo>
                  <a:cubicBezTo>
                    <a:pt x="1046" y="903"/>
                    <a:pt x="1172" y="723"/>
                    <a:pt x="1178" y="518"/>
                  </a:cubicBezTo>
                  <a:cubicBezTo>
                    <a:pt x="1178" y="517"/>
                    <a:pt x="1178" y="514"/>
                    <a:pt x="1178" y="511"/>
                  </a:cubicBezTo>
                  <a:cubicBezTo>
                    <a:pt x="1185" y="236"/>
                    <a:pt x="966" y="7"/>
                    <a:pt x="691" y="0"/>
                  </a:cubicBezTo>
                  <a:lnTo>
                    <a:pt x="685" y="0"/>
                  </a:lnTo>
                  <a:cubicBezTo>
                    <a:pt x="681" y="0"/>
                    <a:pt x="677" y="0"/>
                    <a:pt x="6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16"/>
            <p:cNvSpPr/>
            <p:nvPr/>
          </p:nvSpPr>
          <p:spPr>
            <a:xfrm>
              <a:off x="5953050" y="1077875"/>
              <a:ext cx="51575" cy="16275"/>
            </a:xfrm>
            <a:custGeom>
              <a:avLst/>
              <a:gdLst/>
              <a:ahLst/>
              <a:cxnLst/>
              <a:rect l="l" t="t" r="r" b="b"/>
              <a:pathLst>
                <a:path w="2063" h="651" extrusionOk="0">
                  <a:moveTo>
                    <a:pt x="961" y="1"/>
                  </a:moveTo>
                  <a:cubicBezTo>
                    <a:pt x="722" y="1"/>
                    <a:pt x="487" y="66"/>
                    <a:pt x="281" y="190"/>
                  </a:cubicBezTo>
                  <a:cubicBezTo>
                    <a:pt x="98" y="306"/>
                    <a:pt x="1" y="385"/>
                    <a:pt x="55" y="457"/>
                  </a:cubicBezTo>
                  <a:cubicBezTo>
                    <a:pt x="62" y="467"/>
                    <a:pt x="76" y="471"/>
                    <a:pt x="94" y="471"/>
                  </a:cubicBezTo>
                  <a:cubicBezTo>
                    <a:pt x="207" y="471"/>
                    <a:pt x="521" y="324"/>
                    <a:pt x="920" y="324"/>
                  </a:cubicBezTo>
                  <a:cubicBezTo>
                    <a:pt x="967" y="324"/>
                    <a:pt x="1015" y="326"/>
                    <a:pt x="1065" y="331"/>
                  </a:cubicBezTo>
                  <a:cubicBezTo>
                    <a:pt x="1551" y="375"/>
                    <a:pt x="1897" y="650"/>
                    <a:pt x="2006" y="650"/>
                  </a:cubicBezTo>
                  <a:cubicBezTo>
                    <a:pt x="2017" y="650"/>
                    <a:pt x="2026" y="647"/>
                    <a:pt x="2032" y="641"/>
                  </a:cubicBezTo>
                  <a:cubicBezTo>
                    <a:pt x="2063" y="616"/>
                    <a:pt x="2014" y="489"/>
                    <a:pt x="1857" y="336"/>
                  </a:cubicBezTo>
                  <a:cubicBezTo>
                    <a:pt x="1645" y="147"/>
                    <a:pt x="1378" y="31"/>
                    <a:pt x="1097" y="8"/>
                  </a:cubicBezTo>
                  <a:cubicBezTo>
                    <a:pt x="1052" y="3"/>
                    <a:pt x="1006" y="1"/>
                    <a:pt x="9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16"/>
            <p:cNvSpPr/>
            <p:nvPr/>
          </p:nvSpPr>
          <p:spPr>
            <a:xfrm>
              <a:off x="5819975" y="1089325"/>
              <a:ext cx="29875" cy="25250"/>
            </a:xfrm>
            <a:custGeom>
              <a:avLst/>
              <a:gdLst/>
              <a:ahLst/>
              <a:cxnLst/>
              <a:rect l="l" t="t" r="r" b="b"/>
              <a:pathLst>
                <a:path w="1195" h="1010" extrusionOk="0">
                  <a:moveTo>
                    <a:pt x="655" y="0"/>
                  </a:moveTo>
                  <a:cubicBezTo>
                    <a:pt x="500" y="0"/>
                    <a:pt x="347" y="72"/>
                    <a:pt x="248" y="207"/>
                  </a:cubicBezTo>
                  <a:cubicBezTo>
                    <a:pt x="0" y="547"/>
                    <a:pt x="252" y="1010"/>
                    <a:pt x="650" y="1010"/>
                  </a:cubicBezTo>
                  <a:cubicBezTo>
                    <a:pt x="677" y="1010"/>
                    <a:pt x="704" y="1008"/>
                    <a:pt x="733" y="1003"/>
                  </a:cubicBezTo>
                  <a:cubicBezTo>
                    <a:pt x="934" y="973"/>
                    <a:pt x="1097" y="822"/>
                    <a:pt x="1146" y="625"/>
                  </a:cubicBezTo>
                  <a:cubicBezTo>
                    <a:pt x="1195" y="425"/>
                    <a:pt x="1118" y="218"/>
                    <a:pt x="954" y="98"/>
                  </a:cubicBezTo>
                  <a:cubicBezTo>
                    <a:pt x="864" y="32"/>
                    <a:pt x="759" y="0"/>
                    <a:pt x="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16"/>
            <p:cNvSpPr/>
            <p:nvPr/>
          </p:nvSpPr>
          <p:spPr>
            <a:xfrm>
              <a:off x="5802875" y="1073100"/>
              <a:ext cx="51750" cy="16275"/>
            </a:xfrm>
            <a:custGeom>
              <a:avLst/>
              <a:gdLst/>
              <a:ahLst/>
              <a:cxnLst/>
              <a:rect l="l" t="t" r="r" b="b"/>
              <a:pathLst>
                <a:path w="2070" h="651" extrusionOk="0">
                  <a:moveTo>
                    <a:pt x="977" y="0"/>
                  </a:moveTo>
                  <a:cubicBezTo>
                    <a:pt x="732" y="0"/>
                    <a:pt x="491" y="66"/>
                    <a:pt x="280" y="193"/>
                  </a:cubicBezTo>
                  <a:cubicBezTo>
                    <a:pt x="98" y="309"/>
                    <a:pt x="1" y="376"/>
                    <a:pt x="55" y="455"/>
                  </a:cubicBezTo>
                  <a:cubicBezTo>
                    <a:pt x="63" y="466"/>
                    <a:pt x="78" y="471"/>
                    <a:pt x="100" y="471"/>
                  </a:cubicBezTo>
                  <a:cubicBezTo>
                    <a:pt x="218" y="471"/>
                    <a:pt x="534" y="328"/>
                    <a:pt x="938" y="328"/>
                  </a:cubicBezTo>
                  <a:cubicBezTo>
                    <a:pt x="980" y="328"/>
                    <a:pt x="1022" y="329"/>
                    <a:pt x="1066" y="332"/>
                  </a:cubicBezTo>
                  <a:cubicBezTo>
                    <a:pt x="1561" y="372"/>
                    <a:pt x="1904" y="650"/>
                    <a:pt x="2010" y="650"/>
                  </a:cubicBezTo>
                  <a:cubicBezTo>
                    <a:pt x="2020" y="650"/>
                    <a:pt x="2028" y="648"/>
                    <a:pt x="2033" y="643"/>
                  </a:cubicBezTo>
                  <a:cubicBezTo>
                    <a:pt x="2069" y="612"/>
                    <a:pt x="2021" y="486"/>
                    <a:pt x="1863" y="339"/>
                  </a:cubicBezTo>
                  <a:cubicBezTo>
                    <a:pt x="1650" y="149"/>
                    <a:pt x="1382" y="30"/>
                    <a:pt x="1096" y="5"/>
                  </a:cubicBezTo>
                  <a:cubicBezTo>
                    <a:pt x="1057" y="2"/>
                    <a:pt x="1017" y="0"/>
                    <a:pt x="9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16"/>
            <p:cNvSpPr/>
            <p:nvPr/>
          </p:nvSpPr>
          <p:spPr>
            <a:xfrm>
              <a:off x="5898875" y="1086900"/>
              <a:ext cx="34975" cy="119825"/>
            </a:xfrm>
            <a:custGeom>
              <a:avLst/>
              <a:gdLst/>
              <a:ahLst/>
              <a:cxnLst/>
              <a:rect l="l" t="t" r="r" b="b"/>
              <a:pathLst>
                <a:path w="1399" h="4793" extrusionOk="0">
                  <a:moveTo>
                    <a:pt x="67" y="0"/>
                  </a:moveTo>
                  <a:lnTo>
                    <a:pt x="67" y="0"/>
                  </a:lnTo>
                  <a:cubicBezTo>
                    <a:pt x="237" y="1001"/>
                    <a:pt x="481" y="1987"/>
                    <a:pt x="798" y="2952"/>
                  </a:cubicBezTo>
                  <a:cubicBezTo>
                    <a:pt x="919" y="3347"/>
                    <a:pt x="1029" y="3725"/>
                    <a:pt x="1132" y="4084"/>
                  </a:cubicBezTo>
                  <a:cubicBezTo>
                    <a:pt x="1195" y="4223"/>
                    <a:pt x="1218" y="4376"/>
                    <a:pt x="1199" y="4528"/>
                  </a:cubicBezTo>
                  <a:cubicBezTo>
                    <a:pt x="1163" y="4643"/>
                    <a:pt x="1028" y="4643"/>
                    <a:pt x="889" y="4643"/>
                  </a:cubicBezTo>
                  <a:cubicBezTo>
                    <a:pt x="854" y="4642"/>
                    <a:pt x="820" y="4642"/>
                    <a:pt x="786" y="4642"/>
                  </a:cubicBezTo>
                  <a:cubicBezTo>
                    <a:pt x="522" y="4642"/>
                    <a:pt x="259" y="4670"/>
                    <a:pt x="0" y="4728"/>
                  </a:cubicBezTo>
                  <a:cubicBezTo>
                    <a:pt x="222" y="4769"/>
                    <a:pt x="446" y="4789"/>
                    <a:pt x="671" y="4789"/>
                  </a:cubicBezTo>
                  <a:cubicBezTo>
                    <a:pt x="738" y="4789"/>
                    <a:pt x="804" y="4787"/>
                    <a:pt x="870" y="4784"/>
                  </a:cubicBezTo>
                  <a:cubicBezTo>
                    <a:pt x="910" y="4790"/>
                    <a:pt x="950" y="4792"/>
                    <a:pt x="989" y="4792"/>
                  </a:cubicBezTo>
                  <a:cubicBezTo>
                    <a:pt x="1029" y="4792"/>
                    <a:pt x="1069" y="4790"/>
                    <a:pt x="1109" y="4784"/>
                  </a:cubicBezTo>
                  <a:cubicBezTo>
                    <a:pt x="1212" y="4766"/>
                    <a:pt x="1301" y="4698"/>
                    <a:pt x="1345" y="4602"/>
                  </a:cubicBezTo>
                  <a:cubicBezTo>
                    <a:pt x="1398" y="4412"/>
                    <a:pt x="1386" y="4210"/>
                    <a:pt x="1309" y="4029"/>
                  </a:cubicBezTo>
                  <a:cubicBezTo>
                    <a:pt x="1212" y="3670"/>
                    <a:pt x="1102" y="3286"/>
                    <a:pt x="993" y="2891"/>
                  </a:cubicBezTo>
                  <a:cubicBezTo>
                    <a:pt x="779" y="2082"/>
                    <a:pt x="553" y="1358"/>
                    <a:pt x="383" y="834"/>
                  </a:cubicBezTo>
                  <a:cubicBezTo>
                    <a:pt x="308" y="546"/>
                    <a:pt x="202" y="266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16"/>
            <p:cNvSpPr/>
            <p:nvPr/>
          </p:nvSpPr>
          <p:spPr>
            <a:xfrm>
              <a:off x="5844725" y="1214650"/>
              <a:ext cx="73800" cy="41225"/>
            </a:xfrm>
            <a:custGeom>
              <a:avLst/>
              <a:gdLst/>
              <a:ahLst/>
              <a:cxnLst/>
              <a:rect l="l" t="t" r="r" b="b"/>
              <a:pathLst>
                <a:path w="2952" h="1649" extrusionOk="0">
                  <a:moveTo>
                    <a:pt x="275" y="1"/>
                  </a:moveTo>
                  <a:cubicBezTo>
                    <a:pt x="270" y="1"/>
                    <a:pt x="298" y="21"/>
                    <a:pt x="365" y="68"/>
                  </a:cubicBezTo>
                  <a:cubicBezTo>
                    <a:pt x="365" y="68"/>
                    <a:pt x="0" y="983"/>
                    <a:pt x="1126" y="1510"/>
                  </a:cubicBezTo>
                  <a:cubicBezTo>
                    <a:pt x="1329" y="1604"/>
                    <a:pt x="1543" y="1648"/>
                    <a:pt x="1755" y="1648"/>
                  </a:cubicBezTo>
                  <a:cubicBezTo>
                    <a:pt x="2213" y="1648"/>
                    <a:pt x="2660" y="1439"/>
                    <a:pt x="2952" y="1055"/>
                  </a:cubicBezTo>
                  <a:cubicBezTo>
                    <a:pt x="1982" y="1028"/>
                    <a:pt x="310" y="1"/>
                    <a:pt x="2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16"/>
            <p:cNvSpPr/>
            <p:nvPr/>
          </p:nvSpPr>
          <p:spPr>
            <a:xfrm>
              <a:off x="5768500" y="1324825"/>
              <a:ext cx="128725" cy="72150"/>
            </a:xfrm>
            <a:custGeom>
              <a:avLst/>
              <a:gdLst/>
              <a:ahLst/>
              <a:cxnLst/>
              <a:rect l="l" t="t" r="r" b="b"/>
              <a:pathLst>
                <a:path w="5149" h="2886" extrusionOk="0">
                  <a:moveTo>
                    <a:pt x="0" y="0"/>
                  </a:moveTo>
                  <a:cubicBezTo>
                    <a:pt x="0" y="1"/>
                    <a:pt x="1070" y="2885"/>
                    <a:pt x="4960" y="2885"/>
                  </a:cubicBezTo>
                  <a:cubicBezTo>
                    <a:pt x="4984" y="2885"/>
                    <a:pt x="5009" y="2885"/>
                    <a:pt x="5033" y="2885"/>
                  </a:cubicBezTo>
                  <a:lnTo>
                    <a:pt x="5149" y="1923"/>
                  </a:lnTo>
                  <a:cubicBezTo>
                    <a:pt x="3284" y="1787"/>
                    <a:pt x="1498" y="1118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16"/>
            <p:cNvSpPr/>
            <p:nvPr/>
          </p:nvSpPr>
          <p:spPr>
            <a:xfrm>
              <a:off x="5623575" y="1091700"/>
              <a:ext cx="40275" cy="73050"/>
            </a:xfrm>
            <a:custGeom>
              <a:avLst/>
              <a:gdLst/>
              <a:ahLst/>
              <a:cxnLst/>
              <a:rect l="l" t="t" r="r" b="b"/>
              <a:pathLst>
                <a:path w="1611" h="2922" extrusionOk="0">
                  <a:moveTo>
                    <a:pt x="839" y="0"/>
                  </a:moveTo>
                  <a:cubicBezTo>
                    <a:pt x="810" y="0"/>
                    <a:pt x="782" y="3"/>
                    <a:pt x="753" y="9"/>
                  </a:cubicBezTo>
                  <a:cubicBezTo>
                    <a:pt x="478" y="81"/>
                    <a:pt x="258" y="290"/>
                    <a:pt x="174" y="563"/>
                  </a:cubicBezTo>
                  <a:cubicBezTo>
                    <a:pt x="50" y="864"/>
                    <a:pt x="0" y="1189"/>
                    <a:pt x="29" y="1512"/>
                  </a:cubicBezTo>
                  <a:cubicBezTo>
                    <a:pt x="36" y="2124"/>
                    <a:pt x="407" y="2672"/>
                    <a:pt x="972" y="2906"/>
                  </a:cubicBezTo>
                  <a:cubicBezTo>
                    <a:pt x="1017" y="2917"/>
                    <a:pt x="1063" y="2922"/>
                    <a:pt x="1109" y="2922"/>
                  </a:cubicBezTo>
                  <a:cubicBezTo>
                    <a:pt x="1248" y="2922"/>
                    <a:pt x="1385" y="2874"/>
                    <a:pt x="1495" y="2784"/>
                  </a:cubicBezTo>
                  <a:cubicBezTo>
                    <a:pt x="1598" y="2674"/>
                    <a:pt x="1611" y="2619"/>
                    <a:pt x="1598" y="2614"/>
                  </a:cubicBezTo>
                  <a:lnTo>
                    <a:pt x="1598" y="2614"/>
                  </a:lnTo>
                  <a:cubicBezTo>
                    <a:pt x="1550" y="2648"/>
                    <a:pt x="1499" y="2682"/>
                    <a:pt x="1447" y="2711"/>
                  </a:cubicBezTo>
                  <a:cubicBezTo>
                    <a:pt x="1364" y="2749"/>
                    <a:pt x="1276" y="2769"/>
                    <a:pt x="1187" y="2769"/>
                  </a:cubicBezTo>
                  <a:cubicBezTo>
                    <a:pt x="1127" y="2769"/>
                    <a:pt x="1067" y="2760"/>
                    <a:pt x="1008" y="2742"/>
                  </a:cubicBezTo>
                  <a:cubicBezTo>
                    <a:pt x="551" y="2490"/>
                    <a:pt x="266" y="2009"/>
                    <a:pt x="266" y="1489"/>
                  </a:cubicBezTo>
                  <a:cubicBezTo>
                    <a:pt x="238" y="1202"/>
                    <a:pt x="276" y="912"/>
                    <a:pt x="376" y="642"/>
                  </a:cubicBezTo>
                  <a:cubicBezTo>
                    <a:pt x="426" y="427"/>
                    <a:pt x="582" y="251"/>
                    <a:pt x="789" y="173"/>
                  </a:cubicBezTo>
                  <a:cubicBezTo>
                    <a:pt x="821" y="162"/>
                    <a:pt x="854" y="157"/>
                    <a:pt x="886" y="157"/>
                  </a:cubicBezTo>
                  <a:cubicBezTo>
                    <a:pt x="990" y="157"/>
                    <a:pt x="1090" y="213"/>
                    <a:pt x="1142" y="308"/>
                  </a:cubicBezTo>
                  <a:cubicBezTo>
                    <a:pt x="1190" y="399"/>
                    <a:pt x="1172" y="472"/>
                    <a:pt x="1190" y="472"/>
                  </a:cubicBezTo>
                  <a:cubicBezTo>
                    <a:pt x="1210" y="472"/>
                    <a:pt x="1264" y="411"/>
                    <a:pt x="1228" y="278"/>
                  </a:cubicBezTo>
                  <a:cubicBezTo>
                    <a:pt x="1203" y="195"/>
                    <a:pt x="1151" y="124"/>
                    <a:pt x="1082" y="76"/>
                  </a:cubicBezTo>
                  <a:cubicBezTo>
                    <a:pt x="1010" y="26"/>
                    <a:pt x="925" y="0"/>
                    <a:pt x="83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16"/>
            <p:cNvSpPr/>
            <p:nvPr/>
          </p:nvSpPr>
          <p:spPr>
            <a:xfrm>
              <a:off x="5548375" y="738750"/>
              <a:ext cx="535125" cy="562525"/>
            </a:xfrm>
            <a:custGeom>
              <a:avLst/>
              <a:gdLst/>
              <a:ahLst/>
              <a:cxnLst/>
              <a:rect l="l" t="t" r="r" b="b"/>
              <a:pathLst>
                <a:path w="21405" h="22501" extrusionOk="0">
                  <a:moveTo>
                    <a:pt x="1193" y="4975"/>
                  </a:moveTo>
                  <a:cubicBezTo>
                    <a:pt x="987" y="6356"/>
                    <a:pt x="1887" y="7755"/>
                    <a:pt x="2124" y="9197"/>
                  </a:cubicBezTo>
                  <a:cubicBezTo>
                    <a:pt x="1978" y="9001"/>
                    <a:pt x="1808" y="8823"/>
                    <a:pt x="1620" y="8668"/>
                  </a:cubicBezTo>
                  <a:lnTo>
                    <a:pt x="1595" y="8668"/>
                  </a:lnTo>
                  <a:cubicBezTo>
                    <a:pt x="1099" y="8323"/>
                    <a:pt x="722" y="7836"/>
                    <a:pt x="512" y="7269"/>
                  </a:cubicBezTo>
                  <a:cubicBezTo>
                    <a:pt x="313" y="6713"/>
                    <a:pt x="363" y="6098"/>
                    <a:pt x="651" y="5583"/>
                  </a:cubicBezTo>
                  <a:cubicBezTo>
                    <a:pt x="779" y="5338"/>
                    <a:pt x="966" y="5129"/>
                    <a:pt x="1193" y="4975"/>
                  </a:cubicBezTo>
                  <a:close/>
                  <a:moveTo>
                    <a:pt x="9542" y="1"/>
                  </a:moveTo>
                  <a:cubicBezTo>
                    <a:pt x="9355" y="1"/>
                    <a:pt x="9168" y="18"/>
                    <a:pt x="8982" y="52"/>
                  </a:cubicBezTo>
                  <a:cubicBezTo>
                    <a:pt x="7107" y="373"/>
                    <a:pt x="5631" y="1831"/>
                    <a:pt x="5289" y="3702"/>
                  </a:cubicBezTo>
                  <a:cubicBezTo>
                    <a:pt x="4832" y="3235"/>
                    <a:pt x="4211" y="2980"/>
                    <a:pt x="3573" y="2980"/>
                  </a:cubicBezTo>
                  <a:cubicBezTo>
                    <a:pt x="3394" y="2980"/>
                    <a:pt x="3213" y="3000"/>
                    <a:pt x="3035" y="3041"/>
                  </a:cubicBezTo>
                  <a:cubicBezTo>
                    <a:pt x="2219" y="3227"/>
                    <a:pt x="1560" y="3827"/>
                    <a:pt x="1297" y="4621"/>
                  </a:cubicBezTo>
                  <a:cubicBezTo>
                    <a:pt x="1298" y="4650"/>
                    <a:pt x="1298" y="4678"/>
                    <a:pt x="1297" y="4707"/>
                  </a:cubicBezTo>
                  <a:cubicBezTo>
                    <a:pt x="932" y="4865"/>
                    <a:pt x="625" y="5133"/>
                    <a:pt x="420" y="5473"/>
                  </a:cubicBezTo>
                  <a:cubicBezTo>
                    <a:pt x="69" y="6062"/>
                    <a:pt x="1" y="6776"/>
                    <a:pt x="232" y="7421"/>
                  </a:cubicBezTo>
                  <a:cubicBezTo>
                    <a:pt x="465" y="8046"/>
                    <a:pt x="891" y="8582"/>
                    <a:pt x="1449" y="8948"/>
                  </a:cubicBezTo>
                  <a:cubicBezTo>
                    <a:pt x="1662" y="9098"/>
                    <a:pt x="1851" y="9281"/>
                    <a:pt x="2009" y="9489"/>
                  </a:cubicBezTo>
                  <a:cubicBezTo>
                    <a:pt x="2128" y="9672"/>
                    <a:pt x="2202" y="9881"/>
                    <a:pt x="2222" y="10099"/>
                  </a:cubicBezTo>
                  <a:cubicBezTo>
                    <a:pt x="2167" y="11413"/>
                    <a:pt x="1498" y="12654"/>
                    <a:pt x="1169" y="13944"/>
                  </a:cubicBezTo>
                  <a:cubicBezTo>
                    <a:pt x="718" y="15733"/>
                    <a:pt x="1711" y="18174"/>
                    <a:pt x="2283" y="19927"/>
                  </a:cubicBezTo>
                  <a:cubicBezTo>
                    <a:pt x="2855" y="21680"/>
                    <a:pt x="3055" y="22360"/>
                    <a:pt x="4169" y="22501"/>
                  </a:cubicBezTo>
                  <a:lnTo>
                    <a:pt x="4339" y="17791"/>
                  </a:lnTo>
                  <a:lnTo>
                    <a:pt x="4339" y="17791"/>
                  </a:lnTo>
                  <a:cubicBezTo>
                    <a:pt x="4188" y="17915"/>
                    <a:pt x="4031" y="17970"/>
                    <a:pt x="3874" y="17970"/>
                  </a:cubicBezTo>
                  <a:cubicBezTo>
                    <a:pt x="2761" y="17970"/>
                    <a:pt x="1630" y="15187"/>
                    <a:pt x="2563" y="13988"/>
                  </a:cubicBezTo>
                  <a:cubicBezTo>
                    <a:pt x="3045" y="13367"/>
                    <a:pt x="3541" y="13124"/>
                    <a:pt x="3958" y="13124"/>
                  </a:cubicBezTo>
                  <a:cubicBezTo>
                    <a:pt x="4461" y="13124"/>
                    <a:pt x="4848" y="13479"/>
                    <a:pt x="4954" y="13951"/>
                  </a:cubicBezTo>
                  <a:cubicBezTo>
                    <a:pt x="5030" y="14283"/>
                    <a:pt x="5124" y="14610"/>
                    <a:pt x="5240" y="14930"/>
                  </a:cubicBezTo>
                  <a:lnTo>
                    <a:pt x="6457" y="14930"/>
                  </a:lnTo>
                  <a:lnTo>
                    <a:pt x="6323" y="13903"/>
                  </a:lnTo>
                  <a:cubicBezTo>
                    <a:pt x="6323" y="13903"/>
                    <a:pt x="6074" y="9332"/>
                    <a:pt x="8258" y="9034"/>
                  </a:cubicBezTo>
                  <a:cubicBezTo>
                    <a:pt x="8409" y="9002"/>
                    <a:pt x="8563" y="8986"/>
                    <a:pt x="8715" y="8986"/>
                  </a:cubicBezTo>
                  <a:cubicBezTo>
                    <a:pt x="9137" y="8986"/>
                    <a:pt x="9554" y="9107"/>
                    <a:pt x="9913" y="9339"/>
                  </a:cubicBezTo>
                  <a:cubicBezTo>
                    <a:pt x="10464" y="9561"/>
                    <a:pt x="11052" y="9674"/>
                    <a:pt x="11644" y="9674"/>
                  </a:cubicBezTo>
                  <a:cubicBezTo>
                    <a:pt x="11807" y="9674"/>
                    <a:pt x="11971" y="9666"/>
                    <a:pt x="12134" y="9648"/>
                  </a:cubicBezTo>
                  <a:cubicBezTo>
                    <a:pt x="12914" y="9648"/>
                    <a:pt x="13960" y="8760"/>
                    <a:pt x="13960" y="7987"/>
                  </a:cubicBezTo>
                  <a:cubicBezTo>
                    <a:pt x="14773" y="8937"/>
                    <a:pt x="15958" y="9475"/>
                    <a:pt x="17196" y="9475"/>
                  </a:cubicBezTo>
                  <a:cubicBezTo>
                    <a:pt x="17334" y="9475"/>
                    <a:pt x="17472" y="9468"/>
                    <a:pt x="17611" y="9455"/>
                  </a:cubicBezTo>
                  <a:cubicBezTo>
                    <a:pt x="17963" y="9417"/>
                    <a:pt x="18310" y="9334"/>
                    <a:pt x="18640" y="9204"/>
                  </a:cubicBezTo>
                  <a:cubicBezTo>
                    <a:pt x="18828" y="9256"/>
                    <a:pt x="19021" y="9282"/>
                    <a:pt x="19215" y="9282"/>
                  </a:cubicBezTo>
                  <a:cubicBezTo>
                    <a:pt x="19444" y="9282"/>
                    <a:pt x="19673" y="9246"/>
                    <a:pt x="19893" y="9173"/>
                  </a:cubicBezTo>
                  <a:cubicBezTo>
                    <a:pt x="20310" y="9038"/>
                    <a:pt x="20675" y="8777"/>
                    <a:pt x="20940" y="8426"/>
                  </a:cubicBezTo>
                  <a:cubicBezTo>
                    <a:pt x="21134" y="8152"/>
                    <a:pt x="21171" y="7946"/>
                    <a:pt x="21134" y="7927"/>
                  </a:cubicBezTo>
                  <a:lnTo>
                    <a:pt x="21134" y="7927"/>
                  </a:lnTo>
                  <a:cubicBezTo>
                    <a:pt x="20733" y="8319"/>
                    <a:pt x="20255" y="8621"/>
                    <a:pt x="19728" y="8814"/>
                  </a:cubicBezTo>
                  <a:cubicBezTo>
                    <a:pt x="19514" y="8887"/>
                    <a:pt x="19291" y="8930"/>
                    <a:pt x="19066" y="8942"/>
                  </a:cubicBezTo>
                  <a:cubicBezTo>
                    <a:pt x="19805" y="8554"/>
                    <a:pt x="20413" y="7954"/>
                    <a:pt x="20811" y="7219"/>
                  </a:cubicBezTo>
                  <a:cubicBezTo>
                    <a:pt x="21405" y="6187"/>
                    <a:pt x="21405" y="4918"/>
                    <a:pt x="20811" y="3885"/>
                  </a:cubicBezTo>
                  <a:cubicBezTo>
                    <a:pt x="20362" y="3182"/>
                    <a:pt x="19598" y="2790"/>
                    <a:pt x="18812" y="2790"/>
                  </a:cubicBezTo>
                  <a:cubicBezTo>
                    <a:pt x="18460" y="2790"/>
                    <a:pt x="18104" y="2868"/>
                    <a:pt x="17769" y="3032"/>
                  </a:cubicBezTo>
                  <a:cubicBezTo>
                    <a:pt x="18186" y="2165"/>
                    <a:pt x="17898" y="1125"/>
                    <a:pt x="17094" y="598"/>
                  </a:cubicBezTo>
                  <a:cubicBezTo>
                    <a:pt x="16605" y="308"/>
                    <a:pt x="16053" y="161"/>
                    <a:pt x="15498" y="161"/>
                  </a:cubicBezTo>
                  <a:cubicBezTo>
                    <a:pt x="15125" y="161"/>
                    <a:pt x="14750" y="227"/>
                    <a:pt x="14392" y="362"/>
                  </a:cubicBezTo>
                  <a:cubicBezTo>
                    <a:pt x="13516" y="699"/>
                    <a:pt x="12695" y="1167"/>
                    <a:pt x="11958" y="1749"/>
                  </a:cubicBezTo>
                  <a:cubicBezTo>
                    <a:pt x="11846" y="1110"/>
                    <a:pt x="11431" y="566"/>
                    <a:pt x="10845" y="288"/>
                  </a:cubicBezTo>
                  <a:cubicBezTo>
                    <a:pt x="10434" y="98"/>
                    <a:pt x="9990" y="1"/>
                    <a:pt x="95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16"/>
            <p:cNvSpPr/>
            <p:nvPr/>
          </p:nvSpPr>
          <p:spPr>
            <a:xfrm>
              <a:off x="6564625" y="1021600"/>
              <a:ext cx="547400" cy="469100"/>
            </a:xfrm>
            <a:custGeom>
              <a:avLst/>
              <a:gdLst/>
              <a:ahLst/>
              <a:cxnLst/>
              <a:rect l="l" t="t" r="r" b="b"/>
              <a:pathLst>
                <a:path w="21896" h="18764" extrusionOk="0">
                  <a:moveTo>
                    <a:pt x="18676" y="1"/>
                  </a:moveTo>
                  <a:cubicBezTo>
                    <a:pt x="18674" y="1"/>
                    <a:pt x="18673" y="1"/>
                    <a:pt x="18671" y="1"/>
                  </a:cubicBezTo>
                  <a:lnTo>
                    <a:pt x="3219" y="1"/>
                  </a:lnTo>
                  <a:cubicBezTo>
                    <a:pt x="1444" y="2"/>
                    <a:pt x="3" y="1439"/>
                    <a:pt x="0" y="3214"/>
                  </a:cubicBezTo>
                  <a:lnTo>
                    <a:pt x="0" y="11059"/>
                  </a:lnTo>
                  <a:cubicBezTo>
                    <a:pt x="0" y="12837"/>
                    <a:pt x="1441" y="14278"/>
                    <a:pt x="3219" y="14278"/>
                  </a:cubicBezTo>
                  <a:lnTo>
                    <a:pt x="16808" y="14278"/>
                  </a:lnTo>
                  <a:lnTo>
                    <a:pt x="16808" y="18763"/>
                  </a:lnTo>
                  <a:lnTo>
                    <a:pt x="19242" y="14472"/>
                  </a:lnTo>
                  <a:cubicBezTo>
                    <a:pt x="20738" y="14364"/>
                    <a:pt x="21895" y="13118"/>
                    <a:pt x="21895" y="11618"/>
                  </a:cubicBezTo>
                  <a:lnTo>
                    <a:pt x="21895" y="3214"/>
                  </a:lnTo>
                  <a:cubicBezTo>
                    <a:pt x="21892" y="1438"/>
                    <a:pt x="20451" y="1"/>
                    <a:pt x="186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16"/>
            <p:cNvSpPr/>
            <p:nvPr/>
          </p:nvSpPr>
          <p:spPr>
            <a:xfrm>
              <a:off x="6680525" y="1177250"/>
              <a:ext cx="68975" cy="66350"/>
            </a:xfrm>
            <a:custGeom>
              <a:avLst/>
              <a:gdLst/>
              <a:ahLst/>
              <a:cxnLst/>
              <a:rect l="l" t="t" r="r" b="b"/>
              <a:pathLst>
                <a:path w="2759" h="2654" extrusionOk="0">
                  <a:moveTo>
                    <a:pt x="1431" y="1"/>
                  </a:moveTo>
                  <a:cubicBezTo>
                    <a:pt x="894" y="1"/>
                    <a:pt x="411" y="324"/>
                    <a:pt x="205" y="819"/>
                  </a:cubicBezTo>
                  <a:cubicBezTo>
                    <a:pt x="0" y="1315"/>
                    <a:pt x="113" y="1886"/>
                    <a:pt x="493" y="2266"/>
                  </a:cubicBezTo>
                  <a:cubicBezTo>
                    <a:pt x="746" y="2519"/>
                    <a:pt x="1085" y="2654"/>
                    <a:pt x="1430" y="2654"/>
                  </a:cubicBezTo>
                  <a:cubicBezTo>
                    <a:pt x="1601" y="2654"/>
                    <a:pt x="1774" y="2621"/>
                    <a:pt x="1938" y="2552"/>
                  </a:cubicBezTo>
                  <a:cubicBezTo>
                    <a:pt x="2434" y="2348"/>
                    <a:pt x="2758" y="1863"/>
                    <a:pt x="2758" y="1327"/>
                  </a:cubicBezTo>
                  <a:cubicBezTo>
                    <a:pt x="2758" y="595"/>
                    <a:pt x="2164" y="1"/>
                    <a:pt x="14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16"/>
            <p:cNvSpPr/>
            <p:nvPr/>
          </p:nvSpPr>
          <p:spPr>
            <a:xfrm>
              <a:off x="6806475" y="1177250"/>
              <a:ext cx="68975" cy="66350"/>
            </a:xfrm>
            <a:custGeom>
              <a:avLst/>
              <a:gdLst/>
              <a:ahLst/>
              <a:cxnLst/>
              <a:rect l="l" t="t" r="r" b="b"/>
              <a:pathLst>
                <a:path w="2759" h="2654" extrusionOk="0">
                  <a:moveTo>
                    <a:pt x="1432" y="1"/>
                  </a:moveTo>
                  <a:cubicBezTo>
                    <a:pt x="894" y="1"/>
                    <a:pt x="411" y="324"/>
                    <a:pt x="207" y="819"/>
                  </a:cubicBezTo>
                  <a:cubicBezTo>
                    <a:pt x="0" y="1315"/>
                    <a:pt x="115" y="1886"/>
                    <a:pt x="493" y="2266"/>
                  </a:cubicBezTo>
                  <a:cubicBezTo>
                    <a:pt x="747" y="2519"/>
                    <a:pt x="1086" y="2654"/>
                    <a:pt x="1432" y="2654"/>
                  </a:cubicBezTo>
                  <a:cubicBezTo>
                    <a:pt x="1603" y="2654"/>
                    <a:pt x="1775" y="2621"/>
                    <a:pt x="1940" y="2552"/>
                  </a:cubicBezTo>
                  <a:cubicBezTo>
                    <a:pt x="2435" y="2348"/>
                    <a:pt x="2758" y="1863"/>
                    <a:pt x="2758" y="1327"/>
                  </a:cubicBezTo>
                  <a:cubicBezTo>
                    <a:pt x="2758" y="595"/>
                    <a:pt x="2164" y="1"/>
                    <a:pt x="1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16"/>
            <p:cNvSpPr/>
            <p:nvPr/>
          </p:nvSpPr>
          <p:spPr>
            <a:xfrm>
              <a:off x="6932425" y="1177250"/>
              <a:ext cx="68975" cy="66350"/>
            </a:xfrm>
            <a:custGeom>
              <a:avLst/>
              <a:gdLst/>
              <a:ahLst/>
              <a:cxnLst/>
              <a:rect l="l" t="t" r="r" b="b"/>
              <a:pathLst>
                <a:path w="2759" h="2654" extrusionOk="0">
                  <a:moveTo>
                    <a:pt x="1432" y="1"/>
                  </a:moveTo>
                  <a:cubicBezTo>
                    <a:pt x="896" y="1"/>
                    <a:pt x="412" y="324"/>
                    <a:pt x="207" y="819"/>
                  </a:cubicBezTo>
                  <a:cubicBezTo>
                    <a:pt x="1" y="1315"/>
                    <a:pt x="115" y="1886"/>
                    <a:pt x="494" y="2266"/>
                  </a:cubicBezTo>
                  <a:cubicBezTo>
                    <a:pt x="748" y="2519"/>
                    <a:pt x="1087" y="2654"/>
                    <a:pt x="1433" y="2654"/>
                  </a:cubicBezTo>
                  <a:cubicBezTo>
                    <a:pt x="1604" y="2654"/>
                    <a:pt x="1776" y="2621"/>
                    <a:pt x="1940" y="2552"/>
                  </a:cubicBezTo>
                  <a:cubicBezTo>
                    <a:pt x="2436" y="2348"/>
                    <a:pt x="2759" y="1863"/>
                    <a:pt x="2759" y="1327"/>
                  </a:cubicBezTo>
                  <a:cubicBezTo>
                    <a:pt x="2759" y="595"/>
                    <a:pt x="2164" y="1"/>
                    <a:pt x="1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16"/>
            <p:cNvSpPr/>
            <p:nvPr/>
          </p:nvSpPr>
          <p:spPr>
            <a:xfrm>
              <a:off x="5346025" y="1452600"/>
              <a:ext cx="1650375" cy="1285250"/>
            </a:xfrm>
            <a:custGeom>
              <a:avLst/>
              <a:gdLst/>
              <a:ahLst/>
              <a:cxnLst/>
              <a:rect l="l" t="t" r="r" b="b"/>
              <a:pathLst>
                <a:path w="66015" h="51410" extrusionOk="0">
                  <a:moveTo>
                    <a:pt x="16113" y="0"/>
                  </a:moveTo>
                  <a:cubicBezTo>
                    <a:pt x="13116" y="0"/>
                    <a:pt x="9995" y="1338"/>
                    <a:pt x="8794" y="3890"/>
                  </a:cubicBezTo>
                  <a:cubicBezTo>
                    <a:pt x="5221" y="11477"/>
                    <a:pt x="5100" y="21536"/>
                    <a:pt x="2338" y="37699"/>
                  </a:cubicBezTo>
                  <a:lnTo>
                    <a:pt x="1" y="51410"/>
                  </a:lnTo>
                  <a:cubicBezTo>
                    <a:pt x="1" y="51410"/>
                    <a:pt x="3205" y="51031"/>
                    <a:pt x="3427" y="51031"/>
                  </a:cubicBezTo>
                  <a:cubicBezTo>
                    <a:pt x="3436" y="51031"/>
                    <a:pt x="3440" y="51031"/>
                    <a:pt x="3439" y="51032"/>
                  </a:cubicBezTo>
                  <a:lnTo>
                    <a:pt x="27975" y="48482"/>
                  </a:lnTo>
                  <a:lnTo>
                    <a:pt x="28584" y="32051"/>
                  </a:lnTo>
                  <a:cubicBezTo>
                    <a:pt x="32849" y="36359"/>
                    <a:pt x="34517" y="37682"/>
                    <a:pt x="36563" y="37682"/>
                  </a:cubicBezTo>
                  <a:cubicBezTo>
                    <a:pt x="36853" y="37682"/>
                    <a:pt x="37150" y="37656"/>
                    <a:pt x="37463" y="37607"/>
                  </a:cubicBezTo>
                  <a:cubicBezTo>
                    <a:pt x="43810" y="36622"/>
                    <a:pt x="66014" y="16649"/>
                    <a:pt x="66014" y="16649"/>
                  </a:cubicBezTo>
                  <a:cubicBezTo>
                    <a:pt x="66014" y="16649"/>
                    <a:pt x="59734" y="9908"/>
                    <a:pt x="59467" y="9287"/>
                  </a:cubicBezTo>
                  <a:cubicBezTo>
                    <a:pt x="59461" y="9276"/>
                    <a:pt x="59450" y="9270"/>
                    <a:pt x="59431" y="9270"/>
                  </a:cubicBezTo>
                  <a:cubicBezTo>
                    <a:pt x="58521" y="9270"/>
                    <a:pt x="41842" y="23945"/>
                    <a:pt x="38466" y="24458"/>
                  </a:cubicBezTo>
                  <a:lnTo>
                    <a:pt x="28389" y="11326"/>
                  </a:lnTo>
                  <a:cubicBezTo>
                    <a:pt x="28389" y="11326"/>
                    <a:pt x="26295" y="8009"/>
                    <a:pt x="21798" y="2325"/>
                  </a:cubicBezTo>
                  <a:cubicBezTo>
                    <a:pt x="20554" y="758"/>
                    <a:pt x="18369" y="0"/>
                    <a:pt x="16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16"/>
            <p:cNvSpPr/>
            <p:nvPr/>
          </p:nvSpPr>
          <p:spPr>
            <a:xfrm>
              <a:off x="6749475" y="1735725"/>
              <a:ext cx="172050" cy="202975"/>
            </a:xfrm>
            <a:custGeom>
              <a:avLst/>
              <a:gdLst/>
              <a:ahLst/>
              <a:cxnLst/>
              <a:rect l="l" t="t" r="r" b="b"/>
              <a:pathLst>
                <a:path w="6882" h="8119" extrusionOk="0">
                  <a:moveTo>
                    <a:pt x="0" y="1"/>
                  </a:moveTo>
                  <a:cubicBezTo>
                    <a:pt x="189" y="493"/>
                    <a:pt x="440" y="960"/>
                    <a:pt x="748" y="1389"/>
                  </a:cubicBezTo>
                  <a:cubicBezTo>
                    <a:pt x="2112" y="3530"/>
                    <a:pt x="3766" y="5472"/>
                    <a:pt x="5665" y="7157"/>
                  </a:cubicBezTo>
                  <a:cubicBezTo>
                    <a:pt x="6030" y="7525"/>
                    <a:pt x="6439" y="7848"/>
                    <a:pt x="6882" y="8119"/>
                  </a:cubicBezTo>
                  <a:cubicBezTo>
                    <a:pt x="6545" y="7711"/>
                    <a:pt x="6174" y="7332"/>
                    <a:pt x="5775" y="6987"/>
                  </a:cubicBezTo>
                  <a:cubicBezTo>
                    <a:pt x="5086" y="6304"/>
                    <a:pt x="4161" y="5349"/>
                    <a:pt x="3206" y="4230"/>
                  </a:cubicBezTo>
                  <a:cubicBezTo>
                    <a:pt x="2251" y="3109"/>
                    <a:pt x="1454" y="2039"/>
                    <a:pt x="894" y="1254"/>
                  </a:cubicBezTo>
                  <a:cubicBezTo>
                    <a:pt x="628" y="814"/>
                    <a:pt x="329" y="39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16"/>
            <p:cNvSpPr/>
            <p:nvPr/>
          </p:nvSpPr>
          <p:spPr>
            <a:xfrm>
              <a:off x="6283175" y="2064050"/>
              <a:ext cx="23150" cy="130075"/>
            </a:xfrm>
            <a:custGeom>
              <a:avLst/>
              <a:gdLst/>
              <a:ahLst/>
              <a:cxnLst/>
              <a:rect l="l" t="t" r="r" b="b"/>
              <a:pathLst>
                <a:path w="926" h="5203" extrusionOk="0">
                  <a:moveTo>
                    <a:pt x="925" y="0"/>
                  </a:moveTo>
                  <a:lnTo>
                    <a:pt x="925" y="0"/>
                  </a:lnTo>
                  <a:cubicBezTo>
                    <a:pt x="416" y="1692"/>
                    <a:pt x="105" y="3439"/>
                    <a:pt x="1" y="5203"/>
                  </a:cubicBezTo>
                  <a:cubicBezTo>
                    <a:pt x="519" y="3513"/>
                    <a:pt x="829" y="1765"/>
                    <a:pt x="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16"/>
            <p:cNvSpPr/>
            <p:nvPr/>
          </p:nvSpPr>
          <p:spPr>
            <a:xfrm>
              <a:off x="6307200" y="2065725"/>
              <a:ext cx="31075" cy="114875"/>
            </a:xfrm>
            <a:custGeom>
              <a:avLst/>
              <a:gdLst/>
              <a:ahLst/>
              <a:cxnLst/>
              <a:rect l="l" t="t" r="r" b="b"/>
              <a:pathLst>
                <a:path w="1243" h="4595" extrusionOk="0">
                  <a:moveTo>
                    <a:pt x="1" y="0"/>
                  </a:moveTo>
                  <a:lnTo>
                    <a:pt x="1" y="0"/>
                  </a:lnTo>
                  <a:cubicBezTo>
                    <a:pt x="51" y="796"/>
                    <a:pt x="208" y="1583"/>
                    <a:pt x="470" y="2336"/>
                  </a:cubicBezTo>
                  <a:cubicBezTo>
                    <a:pt x="626" y="3120"/>
                    <a:pt x="886" y="3879"/>
                    <a:pt x="1242" y="4594"/>
                  </a:cubicBezTo>
                  <a:cubicBezTo>
                    <a:pt x="1188" y="3798"/>
                    <a:pt x="1031" y="3013"/>
                    <a:pt x="773" y="2258"/>
                  </a:cubicBezTo>
                  <a:cubicBezTo>
                    <a:pt x="613" y="1474"/>
                    <a:pt x="354" y="71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16"/>
            <p:cNvSpPr/>
            <p:nvPr/>
          </p:nvSpPr>
          <p:spPr>
            <a:xfrm>
              <a:off x="5714200" y="1793550"/>
              <a:ext cx="362100" cy="471925"/>
            </a:xfrm>
            <a:custGeom>
              <a:avLst/>
              <a:gdLst/>
              <a:ahLst/>
              <a:cxnLst/>
              <a:rect l="l" t="t" r="r" b="b"/>
              <a:pathLst>
                <a:path w="14484" h="18877" extrusionOk="0">
                  <a:moveTo>
                    <a:pt x="0" y="0"/>
                  </a:moveTo>
                  <a:lnTo>
                    <a:pt x="0" y="0"/>
                  </a:lnTo>
                  <a:cubicBezTo>
                    <a:pt x="152" y="284"/>
                    <a:pt x="329" y="553"/>
                    <a:pt x="529" y="803"/>
                  </a:cubicBezTo>
                  <a:cubicBezTo>
                    <a:pt x="858" y="1309"/>
                    <a:pt x="1363" y="2027"/>
                    <a:pt x="1972" y="2910"/>
                  </a:cubicBezTo>
                  <a:cubicBezTo>
                    <a:pt x="3214" y="4668"/>
                    <a:pt x="4984" y="7065"/>
                    <a:pt x="6998" y="9658"/>
                  </a:cubicBezTo>
                  <a:cubicBezTo>
                    <a:pt x="9012" y="12250"/>
                    <a:pt x="10880" y="14562"/>
                    <a:pt x="12243" y="16230"/>
                  </a:cubicBezTo>
                  <a:cubicBezTo>
                    <a:pt x="12907" y="17021"/>
                    <a:pt x="13454" y="17678"/>
                    <a:pt x="13875" y="18189"/>
                  </a:cubicBezTo>
                  <a:cubicBezTo>
                    <a:pt x="14059" y="18435"/>
                    <a:pt x="14262" y="18665"/>
                    <a:pt x="14483" y="18877"/>
                  </a:cubicBezTo>
                  <a:cubicBezTo>
                    <a:pt x="14327" y="18607"/>
                    <a:pt x="14148" y="18351"/>
                    <a:pt x="13949" y="18111"/>
                  </a:cubicBezTo>
                  <a:lnTo>
                    <a:pt x="12396" y="16090"/>
                  </a:lnTo>
                  <a:lnTo>
                    <a:pt x="7224" y="9463"/>
                  </a:lnTo>
                  <a:cubicBezTo>
                    <a:pt x="5210" y="6865"/>
                    <a:pt x="3414" y="4498"/>
                    <a:pt x="2130" y="2769"/>
                  </a:cubicBezTo>
                  <a:lnTo>
                    <a:pt x="609" y="731"/>
                  </a:lnTo>
                  <a:cubicBezTo>
                    <a:pt x="426" y="471"/>
                    <a:pt x="223" y="22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16"/>
            <p:cNvSpPr/>
            <p:nvPr/>
          </p:nvSpPr>
          <p:spPr>
            <a:xfrm>
              <a:off x="5558400" y="1860150"/>
              <a:ext cx="166100" cy="122050"/>
            </a:xfrm>
            <a:custGeom>
              <a:avLst/>
              <a:gdLst/>
              <a:ahLst/>
              <a:cxnLst/>
              <a:rect l="l" t="t" r="r" b="b"/>
              <a:pathLst>
                <a:path w="6644" h="4882" extrusionOk="0">
                  <a:moveTo>
                    <a:pt x="1" y="1"/>
                  </a:moveTo>
                  <a:cubicBezTo>
                    <a:pt x="27" y="765"/>
                    <a:pt x="112" y="1527"/>
                    <a:pt x="256" y="2277"/>
                  </a:cubicBezTo>
                  <a:lnTo>
                    <a:pt x="256" y="2447"/>
                  </a:lnTo>
                  <a:lnTo>
                    <a:pt x="409" y="2362"/>
                  </a:lnTo>
                  <a:lnTo>
                    <a:pt x="2713" y="1067"/>
                  </a:lnTo>
                  <a:lnTo>
                    <a:pt x="3099" y="2454"/>
                  </a:lnTo>
                  <a:cubicBezTo>
                    <a:pt x="3202" y="2807"/>
                    <a:pt x="3299" y="3154"/>
                    <a:pt x="3390" y="3483"/>
                  </a:cubicBezTo>
                  <a:lnTo>
                    <a:pt x="3445" y="3672"/>
                  </a:lnTo>
                  <a:lnTo>
                    <a:pt x="3615" y="3580"/>
                  </a:lnTo>
                  <a:lnTo>
                    <a:pt x="5979" y="2304"/>
                  </a:lnTo>
                  <a:lnTo>
                    <a:pt x="5979" y="2304"/>
                  </a:lnTo>
                  <a:cubicBezTo>
                    <a:pt x="6151" y="3071"/>
                    <a:pt x="6295" y="3698"/>
                    <a:pt x="6409" y="4145"/>
                  </a:cubicBezTo>
                  <a:cubicBezTo>
                    <a:pt x="6454" y="4399"/>
                    <a:pt x="6530" y="4646"/>
                    <a:pt x="6633" y="4882"/>
                  </a:cubicBezTo>
                  <a:cubicBezTo>
                    <a:pt x="6643" y="4620"/>
                    <a:pt x="6618" y="4358"/>
                    <a:pt x="6561" y="4102"/>
                  </a:cubicBezTo>
                  <a:cubicBezTo>
                    <a:pt x="6489" y="3616"/>
                    <a:pt x="6360" y="2916"/>
                    <a:pt x="6202" y="2070"/>
                  </a:cubicBezTo>
                  <a:lnTo>
                    <a:pt x="6171" y="1900"/>
                  </a:lnTo>
                  <a:lnTo>
                    <a:pt x="6019" y="1985"/>
                  </a:lnTo>
                  <a:lnTo>
                    <a:pt x="3657" y="3215"/>
                  </a:lnTo>
                  <a:lnTo>
                    <a:pt x="3657" y="3215"/>
                  </a:lnTo>
                  <a:cubicBezTo>
                    <a:pt x="3581" y="2941"/>
                    <a:pt x="3500" y="2657"/>
                    <a:pt x="3415" y="2367"/>
                  </a:cubicBezTo>
                  <a:cubicBezTo>
                    <a:pt x="3263" y="1826"/>
                    <a:pt x="3110" y="1297"/>
                    <a:pt x="2970" y="791"/>
                  </a:cubicBezTo>
                  <a:lnTo>
                    <a:pt x="2916" y="597"/>
                  </a:lnTo>
                  <a:lnTo>
                    <a:pt x="2746" y="701"/>
                  </a:lnTo>
                  <a:lnTo>
                    <a:pt x="463" y="2064"/>
                  </a:lnTo>
                  <a:lnTo>
                    <a:pt x="463" y="2064"/>
                  </a:lnTo>
                  <a:cubicBezTo>
                    <a:pt x="358" y="1366"/>
                    <a:pt x="204" y="676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16"/>
            <p:cNvSpPr/>
            <p:nvPr/>
          </p:nvSpPr>
          <p:spPr>
            <a:xfrm>
              <a:off x="5595050" y="1595600"/>
              <a:ext cx="204200" cy="112625"/>
            </a:xfrm>
            <a:custGeom>
              <a:avLst/>
              <a:gdLst/>
              <a:ahLst/>
              <a:cxnLst/>
              <a:rect l="l" t="t" r="r" b="b"/>
              <a:pathLst>
                <a:path w="8168" h="4505" extrusionOk="0">
                  <a:moveTo>
                    <a:pt x="5751" y="1"/>
                  </a:moveTo>
                  <a:lnTo>
                    <a:pt x="5691" y="165"/>
                  </a:lnTo>
                  <a:lnTo>
                    <a:pt x="4862" y="2704"/>
                  </a:lnTo>
                  <a:lnTo>
                    <a:pt x="4102" y="2259"/>
                  </a:lnTo>
                  <a:lnTo>
                    <a:pt x="2684" y="1443"/>
                  </a:lnTo>
                  <a:lnTo>
                    <a:pt x="2514" y="1340"/>
                  </a:lnTo>
                  <a:lnTo>
                    <a:pt x="2460" y="1535"/>
                  </a:lnTo>
                  <a:cubicBezTo>
                    <a:pt x="2204" y="2475"/>
                    <a:pt x="1970" y="3342"/>
                    <a:pt x="1768" y="4106"/>
                  </a:cubicBezTo>
                  <a:lnTo>
                    <a:pt x="1768" y="4106"/>
                  </a:lnTo>
                  <a:cubicBezTo>
                    <a:pt x="1206" y="3677"/>
                    <a:pt x="616" y="3288"/>
                    <a:pt x="1" y="2941"/>
                  </a:cubicBezTo>
                  <a:lnTo>
                    <a:pt x="1" y="2941"/>
                  </a:lnTo>
                  <a:cubicBezTo>
                    <a:pt x="551" y="3471"/>
                    <a:pt x="1141" y="3960"/>
                    <a:pt x="1765" y="4401"/>
                  </a:cubicBezTo>
                  <a:lnTo>
                    <a:pt x="1900" y="4504"/>
                  </a:lnTo>
                  <a:lnTo>
                    <a:pt x="1949" y="4340"/>
                  </a:lnTo>
                  <a:lnTo>
                    <a:pt x="2701" y="1804"/>
                  </a:lnTo>
                  <a:lnTo>
                    <a:pt x="3944" y="2533"/>
                  </a:lnTo>
                  <a:lnTo>
                    <a:pt x="4869" y="3075"/>
                  </a:lnTo>
                  <a:lnTo>
                    <a:pt x="5039" y="3172"/>
                  </a:lnTo>
                  <a:lnTo>
                    <a:pt x="5100" y="2983"/>
                  </a:lnTo>
                  <a:cubicBezTo>
                    <a:pt x="5390" y="2057"/>
                    <a:pt x="5660" y="1188"/>
                    <a:pt x="5902" y="419"/>
                  </a:cubicBezTo>
                  <a:lnTo>
                    <a:pt x="5902" y="419"/>
                  </a:lnTo>
                  <a:cubicBezTo>
                    <a:pt x="6555" y="850"/>
                    <a:pt x="7095" y="1200"/>
                    <a:pt x="7487" y="1443"/>
                  </a:cubicBezTo>
                  <a:cubicBezTo>
                    <a:pt x="7696" y="1596"/>
                    <a:pt x="7925" y="1721"/>
                    <a:pt x="8167" y="1815"/>
                  </a:cubicBezTo>
                  <a:cubicBezTo>
                    <a:pt x="7985" y="1624"/>
                    <a:pt x="7780" y="1456"/>
                    <a:pt x="7558" y="1316"/>
                  </a:cubicBezTo>
                  <a:cubicBezTo>
                    <a:pt x="7162" y="1011"/>
                    <a:pt x="6590" y="598"/>
                    <a:pt x="5890" y="98"/>
                  </a:cubicBezTo>
                  <a:lnTo>
                    <a:pt x="57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16"/>
            <p:cNvSpPr/>
            <p:nvPr/>
          </p:nvSpPr>
          <p:spPr>
            <a:xfrm>
              <a:off x="5817500" y="1700150"/>
              <a:ext cx="205850" cy="89750"/>
            </a:xfrm>
            <a:custGeom>
              <a:avLst/>
              <a:gdLst/>
              <a:ahLst/>
              <a:cxnLst/>
              <a:rect l="l" t="t" r="r" b="b"/>
              <a:pathLst>
                <a:path w="8234" h="3590" extrusionOk="0">
                  <a:moveTo>
                    <a:pt x="6274" y="1"/>
                  </a:moveTo>
                  <a:lnTo>
                    <a:pt x="6183" y="147"/>
                  </a:lnTo>
                  <a:lnTo>
                    <a:pt x="4796" y="2439"/>
                  </a:lnTo>
                  <a:lnTo>
                    <a:pt x="4169" y="1850"/>
                  </a:lnTo>
                  <a:lnTo>
                    <a:pt x="2952" y="736"/>
                  </a:lnTo>
                  <a:lnTo>
                    <a:pt x="2806" y="602"/>
                  </a:lnTo>
                  <a:lnTo>
                    <a:pt x="2708" y="779"/>
                  </a:lnTo>
                  <a:lnTo>
                    <a:pt x="1462" y="3149"/>
                  </a:lnTo>
                  <a:lnTo>
                    <a:pt x="1462" y="3149"/>
                  </a:lnTo>
                  <a:cubicBezTo>
                    <a:pt x="1010" y="2612"/>
                    <a:pt x="521" y="2107"/>
                    <a:pt x="0" y="1637"/>
                  </a:cubicBezTo>
                  <a:lnTo>
                    <a:pt x="0" y="1637"/>
                  </a:lnTo>
                  <a:cubicBezTo>
                    <a:pt x="421" y="2280"/>
                    <a:pt x="889" y="2890"/>
                    <a:pt x="1400" y="3462"/>
                  </a:cubicBezTo>
                  <a:lnTo>
                    <a:pt x="1510" y="3590"/>
                  </a:lnTo>
                  <a:lnTo>
                    <a:pt x="1594" y="3438"/>
                  </a:lnTo>
                  <a:cubicBezTo>
                    <a:pt x="1976" y="2761"/>
                    <a:pt x="2411" y="1987"/>
                    <a:pt x="2885" y="1137"/>
                  </a:cubicBezTo>
                  <a:lnTo>
                    <a:pt x="2885" y="1137"/>
                  </a:lnTo>
                  <a:lnTo>
                    <a:pt x="3956" y="2117"/>
                  </a:lnTo>
                  <a:lnTo>
                    <a:pt x="4741" y="2842"/>
                  </a:lnTo>
                  <a:lnTo>
                    <a:pt x="4887" y="2976"/>
                  </a:lnTo>
                  <a:lnTo>
                    <a:pt x="4984" y="2812"/>
                  </a:lnTo>
                  <a:cubicBezTo>
                    <a:pt x="5470" y="1959"/>
                    <a:pt x="5929" y="1172"/>
                    <a:pt x="6336" y="469"/>
                  </a:cubicBezTo>
                  <a:lnTo>
                    <a:pt x="6336" y="469"/>
                  </a:lnTo>
                  <a:cubicBezTo>
                    <a:pt x="6876" y="1028"/>
                    <a:pt x="7328" y="1485"/>
                    <a:pt x="7655" y="1808"/>
                  </a:cubicBezTo>
                  <a:cubicBezTo>
                    <a:pt x="7824" y="2004"/>
                    <a:pt x="8019" y="2177"/>
                    <a:pt x="8234" y="2324"/>
                  </a:cubicBezTo>
                  <a:cubicBezTo>
                    <a:pt x="8104" y="2086"/>
                    <a:pt x="7943" y="1868"/>
                    <a:pt x="7752" y="1674"/>
                  </a:cubicBezTo>
                  <a:cubicBezTo>
                    <a:pt x="7436" y="1297"/>
                    <a:pt x="6999" y="737"/>
                    <a:pt x="6389" y="129"/>
                  </a:cubicBezTo>
                  <a:lnTo>
                    <a:pt x="627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16"/>
            <p:cNvSpPr/>
            <p:nvPr/>
          </p:nvSpPr>
          <p:spPr>
            <a:xfrm>
              <a:off x="6412775" y="2079575"/>
              <a:ext cx="201475" cy="73000"/>
            </a:xfrm>
            <a:custGeom>
              <a:avLst/>
              <a:gdLst/>
              <a:ahLst/>
              <a:cxnLst/>
              <a:rect l="l" t="t" r="r" b="b"/>
              <a:pathLst>
                <a:path w="8059" h="2920" extrusionOk="0">
                  <a:moveTo>
                    <a:pt x="6414" y="0"/>
                  </a:moveTo>
                  <a:lnTo>
                    <a:pt x="6304" y="139"/>
                  </a:lnTo>
                  <a:lnTo>
                    <a:pt x="4651" y="2228"/>
                  </a:lnTo>
                  <a:lnTo>
                    <a:pt x="4089" y="1557"/>
                  </a:lnTo>
                  <a:lnTo>
                    <a:pt x="3036" y="304"/>
                  </a:lnTo>
                  <a:lnTo>
                    <a:pt x="2908" y="152"/>
                  </a:lnTo>
                  <a:lnTo>
                    <a:pt x="2793" y="311"/>
                  </a:lnTo>
                  <a:cubicBezTo>
                    <a:pt x="2234" y="1113"/>
                    <a:pt x="1720" y="1848"/>
                    <a:pt x="1265" y="2490"/>
                  </a:cubicBezTo>
                  <a:lnTo>
                    <a:pt x="1265" y="2490"/>
                  </a:lnTo>
                  <a:cubicBezTo>
                    <a:pt x="884" y="1901"/>
                    <a:pt x="461" y="1338"/>
                    <a:pt x="0" y="809"/>
                  </a:cubicBezTo>
                  <a:lnTo>
                    <a:pt x="0" y="809"/>
                  </a:lnTo>
                  <a:cubicBezTo>
                    <a:pt x="338" y="1494"/>
                    <a:pt x="727" y="2152"/>
                    <a:pt x="1163" y="2780"/>
                  </a:cubicBezTo>
                  <a:lnTo>
                    <a:pt x="1253" y="2920"/>
                  </a:lnTo>
                  <a:lnTo>
                    <a:pt x="1357" y="2780"/>
                  </a:lnTo>
                  <a:lnTo>
                    <a:pt x="2929" y="654"/>
                  </a:lnTo>
                  <a:lnTo>
                    <a:pt x="3840" y="1751"/>
                  </a:lnTo>
                  <a:lnTo>
                    <a:pt x="4534" y="2573"/>
                  </a:lnTo>
                  <a:lnTo>
                    <a:pt x="4656" y="2719"/>
                  </a:lnTo>
                  <a:lnTo>
                    <a:pt x="4778" y="2567"/>
                  </a:lnTo>
                  <a:lnTo>
                    <a:pt x="6401" y="429"/>
                  </a:lnTo>
                  <a:lnTo>
                    <a:pt x="6401" y="429"/>
                  </a:lnTo>
                  <a:cubicBezTo>
                    <a:pt x="6868" y="1059"/>
                    <a:pt x="7263" y="1577"/>
                    <a:pt x="7547" y="1934"/>
                  </a:cubicBezTo>
                  <a:cubicBezTo>
                    <a:pt x="7851" y="2318"/>
                    <a:pt x="8058" y="2513"/>
                    <a:pt x="8058" y="2513"/>
                  </a:cubicBezTo>
                  <a:cubicBezTo>
                    <a:pt x="7954" y="2278"/>
                    <a:pt x="7826" y="2055"/>
                    <a:pt x="7674" y="1849"/>
                  </a:cubicBezTo>
                  <a:cubicBezTo>
                    <a:pt x="7398" y="1435"/>
                    <a:pt x="7004" y="851"/>
                    <a:pt x="6511" y="139"/>
                  </a:cubicBezTo>
                  <a:lnTo>
                    <a:pt x="641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16"/>
            <p:cNvSpPr/>
            <p:nvPr/>
          </p:nvSpPr>
          <p:spPr>
            <a:xfrm>
              <a:off x="6042475" y="2059750"/>
              <a:ext cx="206350" cy="102425"/>
            </a:xfrm>
            <a:custGeom>
              <a:avLst/>
              <a:gdLst/>
              <a:ahLst/>
              <a:cxnLst/>
              <a:rect l="l" t="t" r="r" b="b"/>
              <a:pathLst>
                <a:path w="8254" h="4097" extrusionOk="0">
                  <a:moveTo>
                    <a:pt x="6030" y="1"/>
                  </a:moveTo>
                  <a:lnTo>
                    <a:pt x="5958" y="160"/>
                  </a:lnTo>
                  <a:lnTo>
                    <a:pt x="4857" y="2587"/>
                  </a:lnTo>
                  <a:lnTo>
                    <a:pt x="4151" y="2088"/>
                  </a:lnTo>
                  <a:lnTo>
                    <a:pt x="2824" y="1127"/>
                  </a:lnTo>
                  <a:lnTo>
                    <a:pt x="2665" y="1010"/>
                  </a:lnTo>
                  <a:lnTo>
                    <a:pt x="2593" y="1200"/>
                  </a:lnTo>
                  <a:cubicBezTo>
                    <a:pt x="2242" y="2106"/>
                    <a:pt x="1917" y="2944"/>
                    <a:pt x="1632" y="3683"/>
                  </a:cubicBezTo>
                  <a:lnTo>
                    <a:pt x="1632" y="3683"/>
                  </a:lnTo>
                  <a:cubicBezTo>
                    <a:pt x="1120" y="3199"/>
                    <a:pt x="575" y="2752"/>
                    <a:pt x="1" y="2344"/>
                  </a:cubicBezTo>
                  <a:lnTo>
                    <a:pt x="1" y="2344"/>
                  </a:lnTo>
                  <a:cubicBezTo>
                    <a:pt x="489" y="2929"/>
                    <a:pt x="1025" y="3474"/>
                    <a:pt x="1602" y="3974"/>
                  </a:cubicBezTo>
                  <a:lnTo>
                    <a:pt x="1723" y="4097"/>
                  </a:lnTo>
                  <a:lnTo>
                    <a:pt x="1789" y="3933"/>
                  </a:lnTo>
                  <a:cubicBezTo>
                    <a:pt x="2092" y="3186"/>
                    <a:pt x="2431" y="2392"/>
                    <a:pt x="2803" y="1495"/>
                  </a:cubicBezTo>
                  <a:lnTo>
                    <a:pt x="2803" y="1495"/>
                  </a:lnTo>
                  <a:lnTo>
                    <a:pt x="3963" y="2350"/>
                  </a:lnTo>
                  <a:lnTo>
                    <a:pt x="4833" y="2959"/>
                  </a:lnTo>
                  <a:lnTo>
                    <a:pt x="4990" y="3075"/>
                  </a:lnTo>
                  <a:lnTo>
                    <a:pt x="5064" y="2898"/>
                  </a:lnTo>
                  <a:lnTo>
                    <a:pt x="6150" y="449"/>
                  </a:lnTo>
                  <a:lnTo>
                    <a:pt x="6150" y="449"/>
                  </a:lnTo>
                  <a:cubicBezTo>
                    <a:pt x="6755" y="942"/>
                    <a:pt x="7262" y="1348"/>
                    <a:pt x="7626" y="1633"/>
                  </a:cubicBezTo>
                  <a:cubicBezTo>
                    <a:pt x="7811" y="1802"/>
                    <a:pt x="8015" y="1951"/>
                    <a:pt x="8234" y="2077"/>
                  </a:cubicBezTo>
                  <a:cubicBezTo>
                    <a:pt x="8253" y="2053"/>
                    <a:pt x="8063" y="1819"/>
                    <a:pt x="7698" y="1485"/>
                  </a:cubicBezTo>
                  <a:cubicBezTo>
                    <a:pt x="7333" y="1151"/>
                    <a:pt x="6804" y="683"/>
                    <a:pt x="6158" y="111"/>
                  </a:cubicBezTo>
                  <a:lnTo>
                    <a:pt x="603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16"/>
            <p:cNvSpPr/>
            <p:nvPr/>
          </p:nvSpPr>
          <p:spPr>
            <a:xfrm>
              <a:off x="6616675" y="1889850"/>
              <a:ext cx="155750" cy="135850"/>
            </a:xfrm>
            <a:custGeom>
              <a:avLst/>
              <a:gdLst/>
              <a:ahLst/>
              <a:cxnLst/>
              <a:rect l="l" t="t" r="r" b="b"/>
              <a:pathLst>
                <a:path w="6230" h="5434" extrusionOk="0">
                  <a:moveTo>
                    <a:pt x="48" y="0"/>
                  </a:moveTo>
                  <a:lnTo>
                    <a:pt x="48" y="0"/>
                  </a:lnTo>
                  <a:cubicBezTo>
                    <a:pt x="1" y="762"/>
                    <a:pt x="15" y="1528"/>
                    <a:pt x="90" y="2288"/>
                  </a:cubicBezTo>
                  <a:lnTo>
                    <a:pt x="90" y="2459"/>
                  </a:lnTo>
                  <a:lnTo>
                    <a:pt x="249" y="2392"/>
                  </a:lnTo>
                  <a:lnTo>
                    <a:pt x="2656" y="1280"/>
                  </a:lnTo>
                  <a:lnTo>
                    <a:pt x="2656" y="1280"/>
                  </a:lnTo>
                  <a:cubicBezTo>
                    <a:pt x="2737" y="1738"/>
                    <a:pt x="2822" y="2210"/>
                    <a:pt x="2913" y="2701"/>
                  </a:cubicBezTo>
                  <a:cubicBezTo>
                    <a:pt x="2980" y="3060"/>
                    <a:pt x="3048" y="3413"/>
                    <a:pt x="3108" y="3754"/>
                  </a:cubicBezTo>
                  <a:lnTo>
                    <a:pt x="3144" y="3943"/>
                  </a:lnTo>
                  <a:lnTo>
                    <a:pt x="3321" y="3869"/>
                  </a:lnTo>
                  <a:lnTo>
                    <a:pt x="5790" y="2808"/>
                  </a:lnTo>
                  <a:lnTo>
                    <a:pt x="5790" y="2808"/>
                  </a:lnTo>
                  <a:cubicBezTo>
                    <a:pt x="5891" y="3564"/>
                    <a:pt x="5980" y="4221"/>
                    <a:pt x="6047" y="4679"/>
                  </a:cubicBezTo>
                  <a:cubicBezTo>
                    <a:pt x="6069" y="4937"/>
                    <a:pt x="6124" y="5190"/>
                    <a:pt x="6206" y="5434"/>
                  </a:cubicBezTo>
                  <a:cubicBezTo>
                    <a:pt x="6230" y="5188"/>
                    <a:pt x="6225" y="4938"/>
                    <a:pt x="6193" y="4692"/>
                  </a:cubicBezTo>
                  <a:cubicBezTo>
                    <a:pt x="6163" y="4199"/>
                    <a:pt x="6103" y="3493"/>
                    <a:pt x="6024" y="2634"/>
                  </a:cubicBezTo>
                  <a:lnTo>
                    <a:pt x="6024" y="2464"/>
                  </a:lnTo>
                  <a:lnTo>
                    <a:pt x="5859" y="2531"/>
                  </a:lnTo>
                  <a:lnTo>
                    <a:pt x="3391" y="3536"/>
                  </a:lnTo>
                  <a:lnTo>
                    <a:pt x="3391" y="3536"/>
                  </a:lnTo>
                  <a:cubicBezTo>
                    <a:pt x="3341" y="3258"/>
                    <a:pt x="3291" y="2969"/>
                    <a:pt x="3236" y="2670"/>
                  </a:cubicBezTo>
                  <a:cubicBezTo>
                    <a:pt x="3133" y="2118"/>
                    <a:pt x="3029" y="1582"/>
                    <a:pt x="2931" y="1065"/>
                  </a:cubicBezTo>
                  <a:lnTo>
                    <a:pt x="2895" y="863"/>
                  </a:lnTo>
                  <a:lnTo>
                    <a:pt x="2718" y="955"/>
                  </a:lnTo>
                  <a:lnTo>
                    <a:pt x="313" y="2098"/>
                  </a:lnTo>
                  <a:lnTo>
                    <a:pt x="313" y="2098"/>
                  </a:lnTo>
                  <a:cubicBezTo>
                    <a:pt x="276" y="1393"/>
                    <a:pt x="187" y="691"/>
                    <a:pt x="4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16"/>
            <p:cNvSpPr/>
            <p:nvPr/>
          </p:nvSpPr>
          <p:spPr>
            <a:xfrm>
              <a:off x="5963850" y="1863525"/>
              <a:ext cx="78650" cy="192475"/>
            </a:xfrm>
            <a:custGeom>
              <a:avLst/>
              <a:gdLst/>
              <a:ahLst/>
              <a:cxnLst/>
              <a:rect l="l" t="t" r="r" b="b"/>
              <a:pathLst>
                <a:path w="3146" h="7699" extrusionOk="0">
                  <a:moveTo>
                    <a:pt x="3146" y="1"/>
                  </a:moveTo>
                  <a:lnTo>
                    <a:pt x="3146" y="1"/>
                  </a:lnTo>
                  <a:cubicBezTo>
                    <a:pt x="2894" y="59"/>
                    <a:pt x="2650" y="151"/>
                    <a:pt x="2422" y="274"/>
                  </a:cubicBezTo>
                  <a:cubicBezTo>
                    <a:pt x="1977" y="476"/>
                    <a:pt x="1338" y="786"/>
                    <a:pt x="566" y="1162"/>
                  </a:cubicBezTo>
                  <a:lnTo>
                    <a:pt x="408" y="1236"/>
                  </a:lnTo>
                  <a:lnTo>
                    <a:pt x="530" y="1364"/>
                  </a:lnTo>
                  <a:cubicBezTo>
                    <a:pt x="1070" y="1942"/>
                    <a:pt x="1683" y="2601"/>
                    <a:pt x="2341" y="3300"/>
                  </a:cubicBezTo>
                  <a:lnTo>
                    <a:pt x="2341" y="3300"/>
                  </a:lnTo>
                  <a:lnTo>
                    <a:pt x="1570" y="3767"/>
                  </a:lnTo>
                  <a:lnTo>
                    <a:pt x="170" y="4626"/>
                  </a:lnTo>
                  <a:lnTo>
                    <a:pt x="1" y="4729"/>
                  </a:lnTo>
                  <a:lnTo>
                    <a:pt x="147" y="4862"/>
                  </a:lnTo>
                  <a:lnTo>
                    <a:pt x="2073" y="6699"/>
                  </a:lnTo>
                  <a:lnTo>
                    <a:pt x="2073" y="6699"/>
                  </a:lnTo>
                  <a:cubicBezTo>
                    <a:pt x="1429" y="6989"/>
                    <a:pt x="806" y="7323"/>
                    <a:pt x="207" y="7698"/>
                  </a:cubicBezTo>
                  <a:cubicBezTo>
                    <a:pt x="936" y="7470"/>
                    <a:pt x="1646" y="7184"/>
                    <a:pt x="2330" y="6846"/>
                  </a:cubicBezTo>
                  <a:lnTo>
                    <a:pt x="2488" y="6779"/>
                  </a:lnTo>
                  <a:lnTo>
                    <a:pt x="2367" y="6651"/>
                  </a:lnTo>
                  <a:lnTo>
                    <a:pt x="510" y="4795"/>
                  </a:lnTo>
                  <a:lnTo>
                    <a:pt x="510" y="4795"/>
                  </a:lnTo>
                  <a:lnTo>
                    <a:pt x="1759" y="4035"/>
                  </a:lnTo>
                  <a:lnTo>
                    <a:pt x="2672" y="3481"/>
                  </a:lnTo>
                  <a:lnTo>
                    <a:pt x="2836" y="3377"/>
                  </a:lnTo>
                  <a:lnTo>
                    <a:pt x="2701" y="3238"/>
                  </a:lnTo>
                  <a:lnTo>
                    <a:pt x="836" y="1315"/>
                  </a:lnTo>
                  <a:lnTo>
                    <a:pt x="836" y="1315"/>
                  </a:lnTo>
                  <a:cubicBezTo>
                    <a:pt x="1539" y="961"/>
                    <a:pt x="2105" y="628"/>
                    <a:pt x="2501" y="402"/>
                  </a:cubicBezTo>
                  <a:cubicBezTo>
                    <a:pt x="2731" y="293"/>
                    <a:pt x="2946" y="158"/>
                    <a:pt x="3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16"/>
            <p:cNvSpPr/>
            <p:nvPr/>
          </p:nvSpPr>
          <p:spPr>
            <a:xfrm>
              <a:off x="6244375" y="2194100"/>
              <a:ext cx="77300" cy="192925"/>
            </a:xfrm>
            <a:custGeom>
              <a:avLst/>
              <a:gdLst/>
              <a:ahLst/>
              <a:cxnLst/>
              <a:rect l="l" t="t" r="r" b="b"/>
              <a:pathLst>
                <a:path w="3092" h="7717" extrusionOk="0">
                  <a:moveTo>
                    <a:pt x="3091" y="1"/>
                  </a:moveTo>
                  <a:cubicBezTo>
                    <a:pt x="2846" y="68"/>
                    <a:pt x="2612" y="166"/>
                    <a:pt x="2392" y="293"/>
                  </a:cubicBezTo>
                  <a:cubicBezTo>
                    <a:pt x="1943" y="501"/>
                    <a:pt x="1304" y="806"/>
                    <a:pt x="531" y="1188"/>
                  </a:cubicBezTo>
                  <a:lnTo>
                    <a:pt x="378" y="1261"/>
                  </a:lnTo>
                  <a:lnTo>
                    <a:pt x="500" y="1389"/>
                  </a:lnTo>
                  <a:lnTo>
                    <a:pt x="2320" y="3332"/>
                  </a:lnTo>
                  <a:lnTo>
                    <a:pt x="2320" y="3332"/>
                  </a:lnTo>
                  <a:lnTo>
                    <a:pt x="1565" y="3792"/>
                  </a:lnTo>
                  <a:lnTo>
                    <a:pt x="172" y="4644"/>
                  </a:lnTo>
                  <a:lnTo>
                    <a:pt x="1" y="4747"/>
                  </a:lnTo>
                  <a:lnTo>
                    <a:pt x="147" y="4886"/>
                  </a:lnTo>
                  <a:lnTo>
                    <a:pt x="2069" y="6723"/>
                  </a:lnTo>
                  <a:lnTo>
                    <a:pt x="2069" y="6723"/>
                  </a:lnTo>
                  <a:cubicBezTo>
                    <a:pt x="1414" y="7011"/>
                    <a:pt x="780" y="7343"/>
                    <a:pt x="172" y="7716"/>
                  </a:cubicBezTo>
                  <a:cubicBezTo>
                    <a:pt x="899" y="7482"/>
                    <a:pt x="1609" y="7196"/>
                    <a:pt x="2295" y="6859"/>
                  </a:cubicBezTo>
                  <a:lnTo>
                    <a:pt x="2452" y="6792"/>
                  </a:lnTo>
                  <a:lnTo>
                    <a:pt x="2331" y="6669"/>
                  </a:lnTo>
                  <a:lnTo>
                    <a:pt x="459" y="4799"/>
                  </a:lnTo>
                  <a:lnTo>
                    <a:pt x="459" y="4799"/>
                  </a:lnTo>
                  <a:lnTo>
                    <a:pt x="1698" y="4052"/>
                  </a:lnTo>
                  <a:lnTo>
                    <a:pt x="2611" y="3492"/>
                  </a:lnTo>
                  <a:lnTo>
                    <a:pt x="2775" y="3389"/>
                  </a:lnTo>
                  <a:lnTo>
                    <a:pt x="2642" y="3256"/>
                  </a:lnTo>
                  <a:lnTo>
                    <a:pt x="768" y="1331"/>
                  </a:lnTo>
                  <a:lnTo>
                    <a:pt x="768" y="1331"/>
                  </a:lnTo>
                  <a:cubicBezTo>
                    <a:pt x="1476" y="982"/>
                    <a:pt x="2043" y="647"/>
                    <a:pt x="2441" y="420"/>
                  </a:cubicBezTo>
                  <a:cubicBezTo>
                    <a:pt x="2674" y="307"/>
                    <a:pt x="2892" y="166"/>
                    <a:pt x="309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16"/>
            <p:cNvSpPr/>
            <p:nvPr/>
          </p:nvSpPr>
          <p:spPr>
            <a:xfrm>
              <a:off x="5601475" y="2067975"/>
              <a:ext cx="166350" cy="121750"/>
            </a:xfrm>
            <a:custGeom>
              <a:avLst/>
              <a:gdLst/>
              <a:ahLst/>
              <a:cxnLst/>
              <a:rect l="l" t="t" r="r" b="b"/>
              <a:pathLst>
                <a:path w="6654" h="4870" extrusionOk="0">
                  <a:moveTo>
                    <a:pt x="0" y="1"/>
                  </a:moveTo>
                  <a:cubicBezTo>
                    <a:pt x="29" y="762"/>
                    <a:pt x="116" y="1521"/>
                    <a:pt x="255" y="2271"/>
                  </a:cubicBezTo>
                  <a:lnTo>
                    <a:pt x="255" y="2441"/>
                  </a:lnTo>
                  <a:lnTo>
                    <a:pt x="407" y="2356"/>
                  </a:lnTo>
                  <a:lnTo>
                    <a:pt x="2706" y="1059"/>
                  </a:lnTo>
                  <a:lnTo>
                    <a:pt x="2706" y="1059"/>
                  </a:lnTo>
                  <a:cubicBezTo>
                    <a:pt x="2830" y="1508"/>
                    <a:pt x="2963" y="1973"/>
                    <a:pt x="3098" y="2448"/>
                  </a:cubicBezTo>
                  <a:cubicBezTo>
                    <a:pt x="3195" y="2800"/>
                    <a:pt x="3293" y="3147"/>
                    <a:pt x="3390" y="3482"/>
                  </a:cubicBezTo>
                  <a:lnTo>
                    <a:pt x="3437" y="3670"/>
                  </a:lnTo>
                  <a:lnTo>
                    <a:pt x="3609" y="3573"/>
                  </a:lnTo>
                  <a:lnTo>
                    <a:pt x="5995" y="2286"/>
                  </a:lnTo>
                  <a:lnTo>
                    <a:pt x="5995" y="2286"/>
                  </a:lnTo>
                  <a:cubicBezTo>
                    <a:pt x="6168" y="3050"/>
                    <a:pt x="6312" y="3679"/>
                    <a:pt x="6426" y="4127"/>
                  </a:cubicBezTo>
                  <a:cubicBezTo>
                    <a:pt x="6474" y="4382"/>
                    <a:pt x="6549" y="4631"/>
                    <a:pt x="6651" y="4869"/>
                  </a:cubicBezTo>
                  <a:cubicBezTo>
                    <a:pt x="6653" y="4609"/>
                    <a:pt x="6624" y="4350"/>
                    <a:pt x="6566" y="4096"/>
                  </a:cubicBezTo>
                  <a:cubicBezTo>
                    <a:pt x="6486" y="3609"/>
                    <a:pt x="6365" y="2909"/>
                    <a:pt x="6206" y="2064"/>
                  </a:cubicBezTo>
                  <a:lnTo>
                    <a:pt x="6170" y="1899"/>
                  </a:lnTo>
                  <a:lnTo>
                    <a:pt x="6018" y="1979"/>
                  </a:lnTo>
                  <a:lnTo>
                    <a:pt x="3654" y="3208"/>
                  </a:lnTo>
                  <a:lnTo>
                    <a:pt x="3419" y="2362"/>
                  </a:lnTo>
                  <a:cubicBezTo>
                    <a:pt x="3262" y="1820"/>
                    <a:pt x="3109" y="1290"/>
                    <a:pt x="2970" y="786"/>
                  </a:cubicBezTo>
                  <a:lnTo>
                    <a:pt x="2915" y="596"/>
                  </a:lnTo>
                  <a:lnTo>
                    <a:pt x="2744" y="694"/>
                  </a:lnTo>
                  <a:lnTo>
                    <a:pt x="462" y="2058"/>
                  </a:lnTo>
                  <a:lnTo>
                    <a:pt x="462" y="2058"/>
                  </a:lnTo>
                  <a:cubicBezTo>
                    <a:pt x="359" y="1362"/>
                    <a:pt x="204" y="673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16"/>
            <p:cNvSpPr/>
            <p:nvPr/>
          </p:nvSpPr>
          <p:spPr>
            <a:xfrm>
              <a:off x="5855500" y="2211625"/>
              <a:ext cx="166075" cy="121700"/>
            </a:xfrm>
            <a:custGeom>
              <a:avLst/>
              <a:gdLst/>
              <a:ahLst/>
              <a:cxnLst/>
              <a:rect l="l" t="t" r="r" b="b"/>
              <a:pathLst>
                <a:path w="6643" h="4868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763"/>
                    <a:pt x="116" y="1525"/>
                    <a:pt x="257" y="2275"/>
                  </a:cubicBezTo>
                  <a:lnTo>
                    <a:pt x="257" y="2439"/>
                  </a:lnTo>
                  <a:lnTo>
                    <a:pt x="409" y="2354"/>
                  </a:lnTo>
                  <a:lnTo>
                    <a:pt x="2708" y="1058"/>
                  </a:lnTo>
                  <a:lnTo>
                    <a:pt x="2708" y="1058"/>
                  </a:lnTo>
                  <a:cubicBezTo>
                    <a:pt x="2836" y="1506"/>
                    <a:pt x="2965" y="1972"/>
                    <a:pt x="3098" y="2452"/>
                  </a:cubicBezTo>
                  <a:cubicBezTo>
                    <a:pt x="3196" y="2798"/>
                    <a:pt x="3293" y="3145"/>
                    <a:pt x="3391" y="3481"/>
                  </a:cubicBezTo>
                  <a:lnTo>
                    <a:pt x="3445" y="3669"/>
                  </a:lnTo>
                  <a:lnTo>
                    <a:pt x="3616" y="3571"/>
                  </a:lnTo>
                  <a:lnTo>
                    <a:pt x="5972" y="2285"/>
                  </a:lnTo>
                  <a:lnTo>
                    <a:pt x="5972" y="2285"/>
                  </a:lnTo>
                  <a:cubicBezTo>
                    <a:pt x="6145" y="3049"/>
                    <a:pt x="6289" y="3677"/>
                    <a:pt x="6403" y="4125"/>
                  </a:cubicBezTo>
                  <a:cubicBezTo>
                    <a:pt x="6449" y="4381"/>
                    <a:pt x="6524" y="4629"/>
                    <a:pt x="6629" y="4867"/>
                  </a:cubicBezTo>
                  <a:cubicBezTo>
                    <a:pt x="6643" y="4608"/>
                    <a:pt x="6622" y="4349"/>
                    <a:pt x="6568" y="4095"/>
                  </a:cubicBezTo>
                  <a:cubicBezTo>
                    <a:pt x="6488" y="3609"/>
                    <a:pt x="6366" y="2908"/>
                    <a:pt x="6208" y="2062"/>
                  </a:cubicBezTo>
                  <a:lnTo>
                    <a:pt x="6178" y="1898"/>
                  </a:lnTo>
                  <a:lnTo>
                    <a:pt x="6019" y="1977"/>
                  </a:lnTo>
                  <a:lnTo>
                    <a:pt x="3656" y="3211"/>
                  </a:lnTo>
                  <a:lnTo>
                    <a:pt x="3421" y="2361"/>
                  </a:lnTo>
                  <a:cubicBezTo>
                    <a:pt x="3263" y="1820"/>
                    <a:pt x="3116" y="1295"/>
                    <a:pt x="2970" y="791"/>
                  </a:cubicBezTo>
                  <a:lnTo>
                    <a:pt x="2916" y="596"/>
                  </a:lnTo>
                  <a:lnTo>
                    <a:pt x="2746" y="699"/>
                  </a:lnTo>
                  <a:lnTo>
                    <a:pt x="464" y="2063"/>
                  </a:lnTo>
                  <a:lnTo>
                    <a:pt x="464" y="2063"/>
                  </a:lnTo>
                  <a:cubicBezTo>
                    <a:pt x="360" y="1365"/>
                    <a:pt x="205" y="67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16"/>
            <p:cNvSpPr/>
            <p:nvPr/>
          </p:nvSpPr>
          <p:spPr>
            <a:xfrm>
              <a:off x="5483725" y="2528375"/>
              <a:ext cx="165975" cy="121075"/>
            </a:xfrm>
            <a:custGeom>
              <a:avLst/>
              <a:gdLst/>
              <a:ahLst/>
              <a:cxnLst/>
              <a:rect l="l" t="t" r="r" b="b"/>
              <a:pathLst>
                <a:path w="6639" h="4843" extrusionOk="0">
                  <a:moveTo>
                    <a:pt x="0" y="0"/>
                  </a:moveTo>
                  <a:cubicBezTo>
                    <a:pt x="30" y="763"/>
                    <a:pt x="114" y="1525"/>
                    <a:pt x="255" y="2277"/>
                  </a:cubicBezTo>
                  <a:lnTo>
                    <a:pt x="255" y="2445"/>
                  </a:lnTo>
                  <a:lnTo>
                    <a:pt x="407" y="2360"/>
                  </a:lnTo>
                  <a:lnTo>
                    <a:pt x="2705" y="1039"/>
                  </a:lnTo>
                  <a:lnTo>
                    <a:pt x="3091" y="2427"/>
                  </a:lnTo>
                  <a:cubicBezTo>
                    <a:pt x="3188" y="2781"/>
                    <a:pt x="3286" y="3127"/>
                    <a:pt x="3383" y="3456"/>
                  </a:cubicBezTo>
                  <a:lnTo>
                    <a:pt x="3438" y="3644"/>
                  </a:lnTo>
                  <a:lnTo>
                    <a:pt x="3609" y="3553"/>
                  </a:lnTo>
                  <a:lnTo>
                    <a:pt x="5965" y="2266"/>
                  </a:lnTo>
                  <a:lnTo>
                    <a:pt x="5965" y="2266"/>
                  </a:lnTo>
                  <a:cubicBezTo>
                    <a:pt x="6137" y="3030"/>
                    <a:pt x="6282" y="3658"/>
                    <a:pt x="6396" y="4107"/>
                  </a:cubicBezTo>
                  <a:cubicBezTo>
                    <a:pt x="6441" y="4361"/>
                    <a:pt x="6517" y="4607"/>
                    <a:pt x="6620" y="4842"/>
                  </a:cubicBezTo>
                  <a:cubicBezTo>
                    <a:pt x="6638" y="4595"/>
                    <a:pt x="6620" y="4344"/>
                    <a:pt x="6566" y="4102"/>
                  </a:cubicBezTo>
                  <a:cubicBezTo>
                    <a:pt x="6486" y="3615"/>
                    <a:pt x="6365" y="2914"/>
                    <a:pt x="6207" y="2069"/>
                  </a:cubicBezTo>
                  <a:lnTo>
                    <a:pt x="6176" y="1898"/>
                  </a:lnTo>
                  <a:lnTo>
                    <a:pt x="6019" y="1984"/>
                  </a:lnTo>
                  <a:lnTo>
                    <a:pt x="3656" y="3216"/>
                  </a:lnTo>
                  <a:lnTo>
                    <a:pt x="3419" y="2367"/>
                  </a:lnTo>
                  <a:cubicBezTo>
                    <a:pt x="3262" y="1826"/>
                    <a:pt x="3116" y="1295"/>
                    <a:pt x="2970" y="791"/>
                  </a:cubicBezTo>
                  <a:lnTo>
                    <a:pt x="2916" y="596"/>
                  </a:lnTo>
                  <a:lnTo>
                    <a:pt x="2744" y="699"/>
                  </a:lnTo>
                  <a:lnTo>
                    <a:pt x="462" y="2064"/>
                  </a:lnTo>
                  <a:lnTo>
                    <a:pt x="462" y="2064"/>
                  </a:lnTo>
                  <a:cubicBezTo>
                    <a:pt x="358" y="1366"/>
                    <a:pt x="203" y="676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16"/>
            <p:cNvSpPr/>
            <p:nvPr/>
          </p:nvSpPr>
          <p:spPr>
            <a:xfrm>
              <a:off x="5450550" y="2266675"/>
              <a:ext cx="206000" cy="103600"/>
            </a:xfrm>
            <a:custGeom>
              <a:avLst/>
              <a:gdLst/>
              <a:ahLst/>
              <a:cxnLst/>
              <a:rect l="l" t="t" r="r" b="b"/>
              <a:pathLst>
                <a:path w="8240" h="4144" extrusionOk="0">
                  <a:moveTo>
                    <a:pt x="6030" y="1"/>
                  </a:moveTo>
                  <a:lnTo>
                    <a:pt x="5958" y="159"/>
                  </a:lnTo>
                  <a:lnTo>
                    <a:pt x="4883" y="2605"/>
                  </a:lnTo>
                  <a:lnTo>
                    <a:pt x="4169" y="2106"/>
                  </a:lnTo>
                  <a:lnTo>
                    <a:pt x="2817" y="1169"/>
                  </a:lnTo>
                  <a:lnTo>
                    <a:pt x="2653" y="1053"/>
                  </a:lnTo>
                  <a:lnTo>
                    <a:pt x="2586" y="1241"/>
                  </a:lnTo>
                  <a:cubicBezTo>
                    <a:pt x="2230" y="2152"/>
                    <a:pt x="1926" y="2994"/>
                    <a:pt x="1656" y="3733"/>
                  </a:cubicBezTo>
                  <a:lnTo>
                    <a:pt x="1656" y="3733"/>
                  </a:lnTo>
                  <a:cubicBezTo>
                    <a:pt x="1137" y="3254"/>
                    <a:pt x="583" y="2814"/>
                    <a:pt x="1" y="2416"/>
                  </a:cubicBezTo>
                  <a:lnTo>
                    <a:pt x="1" y="2416"/>
                  </a:lnTo>
                  <a:cubicBezTo>
                    <a:pt x="503" y="2991"/>
                    <a:pt x="1046" y="3530"/>
                    <a:pt x="1625" y="4028"/>
                  </a:cubicBezTo>
                  <a:lnTo>
                    <a:pt x="1746" y="4144"/>
                  </a:lnTo>
                  <a:lnTo>
                    <a:pt x="1813" y="3985"/>
                  </a:lnTo>
                  <a:lnTo>
                    <a:pt x="2800" y="1532"/>
                  </a:lnTo>
                  <a:lnTo>
                    <a:pt x="2800" y="1532"/>
                  </a:lnTo>
                  <a:lnTo>
                    <a:pt x="3968" y="2373"/>
                  </a:lnTo>
                  <a:cubicBezTo>
                    <a:pt x="4266" y="2575"/>
                    <a:pt x="4559" y="2788"/>
                    <a:pt x="4844" y="2983"/>
                  </a:cubicBezTo>
                  <a:lnTo>
                    <a:pt x="5003" y="3098"/>
                  </a:lnTo>
                  <a:lnTo>
                    <a:pt x="5075" y="2921"/>
                  </a:lnTo>
                  <a:lnTo>
                    <a:pt x="6111" y="438"/>
                  </a:lnTo>
                  <a:lnTo>
                    <a:pt x="6111" y="438"/>
                  </a:lnTo>
                  <a:cubicBezTo>
                    <a:pt x="6721" y="928"/>
                    <a:pt x="7232" y="1329"/>
                    <a:pt x="7600" y="1600"/>
                  </a:cubicBezTo>
                  <a:cubicBezTo>
                    <a:pt x="7794" y="1773"/>
                    <a:pt x="8008" y="1920"/>
                    <a:pt x="8240" y="2039"/>
                  </a:cubicBezTo>
                  <a:cubicBezTo>
                    <a:pt x="8086" y="1830"/>
                    <a:pt x="7908" y="1641"/>
                    <a:pt x="7710" y="1473"/>
                  </a:cubicBezTo>
                  <a:cubicBezTo>
                    <a:pt x="7344" y="1138"/>
                    <a:pt x="6810" y="676"/>
                    <a:pt x="6158" y="111"/>
                  </a:cubicBezTo>
                  <a:lnTo>
                    <a:pt x="60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16"/>
            <p:cNvSpPr/>
            <p:nvPr/>
          </p:nvSpPr>
          <p:spPr>
            <a:xfrm>
              <a:off x="5721025" y="2326600"/>
              <a:ext cx="68200" cy="197525"/>
            </a:xfrm>
            <a:custGeom>
              <a:avLst/>
              <a:gdLst/>
              <a:ahLst/>
              <a:cxnLst/>
              <a:rect l="l" t="t" r="r" b="b"/>
              <a:pathLst>
                <a:path w="2728" h="7901" extrusionOk="0">
                  <a:moveTo>
                    <a:pt x="2728" y="1"/>
                  </a:moveTo>
                  <a:cubicBezTo>
                    <a:pt x="2501" y="82"/>
                    <a:pt x="2286" y="190"/>
                    <a:pt x="2087" y="324"/>
                  </a:cubicBezTo>
                  <a:cubicBezTo>
                    <a:pt x="1650" y="561"/>
                    <a:pt x="1035" y="914"/>
                    <a:pt x="293" y="1346"/>
                  </a:cubicBezTo>
                  <a:lnTo>
                    <a:pt x="146" y="1431"/>
                  </a:lnTo>
                  <a:lnTo>
                    <a:pt x="274" y="1553"/>
                  </a:lnTo>
                  <a:lnTo>
                    <a:pt x="2217" y="3355"/>
                  </a:lnTo>
                  <a:lnTo>
                    <a:pt x="2217" y="3355"/>
                  </a:lnTo>
                  <a:lnTo>
                    <a:pt x="1497" y="3860"/>
                  </a:lnTo>
                  <a:lnTo>
                    <a:pt x="165" y="4810"/>
                  </a:lnTo>
                  <a:lnTo>
                    <a:pt x="0" y="4925"/>
                  </a:lnTo>
                  <a:lnTo>
                    <a:pt x="152" y="5052"/>
                  </a:lnTo>
                  <a:lnTo>
                    <a:pt x="2201" y="6760"/>
                  </a:lnTo>
                  <a:lnTo>
                    <a:pt x="2201" y="6760"/>
                  </a:lnTo>
                  <a:cubicBezTo>
                    <a:pt x="1574" y="7099"/>
                    <a:pt x="972" y="7480"/>
                    <a:pt x="396" y="7900"/>
                  </a:cubicBezTo>
                  <a:cubicBezTo>
                    <a:pt x="1108" y="7620"/>
                    <a:pt x="1798" y="7286"/>
                    <a:pt x="2459" y="6902"/>
                  </a:cubicBezTo>
                  <a:lnTo>
                    <a:pt x="2605" y="6823"/>
                  </a:lnTo>
                  <a:lnTo>
                    <a:pt x="2477" y="6707"/>
                  </a:lnTo>
                  <a:lnTo>
                    <a:pt x="444" y="4963"/>
                  </a:lnTo>
                  <a:lnTo>
                    <a:pt x="444" y="4963"/>
                  </a:lnTo>
                  <a:lnTo>
                    <a:pt x="1632" y="4127"/>
                  </a:lnTo>
                  <a:lnTo>
                    <a:pt x="2502" y="3518"/>
                  </a:lnTo>
                  <a:lnTo>
                    <a:pt x="2659" y="3409"/>
                  </a:lnTo>
                  <a:lnTo>
                    <a:pt x="2520" y="3275"/>
                  </a:lnTo>
                  <a:lnTo>
                    <a:pt x="519" y="1492"/>
                  </a:lnTo>
                  <a:lnTo>
                    <a:pt x="519" y="1492"/>
                  </a:lnTo>
                  <a:cubicBezTo>
                    <a:pt x="1188" y="1073"/>
                    <a:pt x="1735" y="720"/>
                    <a:pt x="2118" y="463"/>
                  </a:cubicBezTo>
                  <a:cubicBezTo>
                    <a:pt x="2339" y="335"/>
                    <a:pt x="2544" y="180"/>
                    <a:pt x="27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16"/>
            <p:cNvSpPr/>
            <p:nvPr/>
          </p:nvSpPr>
          <p:spPr>
            <a:xfrm>
              <a:off x="5885500" y="2430375"/>
              <a:ext cx="104225" cy="205700"/>
            </a:xfrm>
            <a:custGeom>
              <a:avLst/>
              <a:gdLst/>
              <a:ahLst/>
              <a:cxnLst/>
              <a:rect l="l" t="t" r="r" b="b"/>
              <a:pathLst>
                <a:path w="4169" h="8228" extrusionOk="0">
                  <a:moveTo>
                    <a:pt x="1984" y="0"/>
                  </a:moveTo>
                  <a:cubicBezTo>
                    <a:pt x="1967" y="0"/>
                    <a:pt x="1765" y="216"/>
                    <a:pt x="1449" y="554"/>
                  </a:cubicBezTo>
                  <a:cubicBezTo>
                    <a:pt x="1120" y="908"/>
                    <a:pt x="663" y="1462"/>
                    <a:pt x="111" y="2125"/>
                  </a:cubicBezTo>
                  <a:lnTo>
                    <a:pt x="1" y="2258"/>
                  </a:lnTo>
                  <a:lnTo>
                    <a:pt x="158" y="2325"/>
                  </a:lnTo>
                  <a:lnTo>
                    <a:pt x="2603" y="3363"/>
                  </a:lnTo>
                  <a:lnTo>
                    <a:pt x="2603" y="3363"/>
                  </a:lnTo>
                  <a:cubicBezTo>
                    <a:pt x="2443" y="3592"/>
                    <a:pt x="2279" y="3842"/>
                    <a:pt x="2106" y="4085"/>
                  </a:cubicBezTo>
                  <a:cubicBezTo>
                    <a:pt x="1790" y="4552"/>
                    <a:pt x="1472" y="5004"/>
                    <a:pt x="1180" y="5435"/>
                  </a:cubicBezTo>
                  <a:lnTo>
                    <a:pt x="1064" y="5599"/>
                  </a:lnTo>
                  <a:lnTo>
                    <a:pt x="1254" y="5666"/>
                  </a:lnTo>
                  <a:lnTo>
                    <a:pt x="3760" y="6562"/>
                  </a:lnTo>
                  <a:lnTo>
                    <a:pt x="3760" y="6562"/>
                  </a:lnTo>
                  <a:cubicBezTo>
                    <a:pt x="3290" y="7088"/>
                    <a:pt x="2854" y="7645"/>
                    <a:pt x="2458" y="8228"/>
                  </a:cubicBezTo>
                  <a:cubicBezTo>
                    <a:pt x="3033" y="7724"/>
                    <a:pt x="3566" y="7174"/>
                    <a:pt x="4053" y="6585"/>
                  </a:cubicBezTo>
                  <a:lnTo>
                    <a:pt x="4169" y="6463"/>
                  </a:lnTo>
                  <a:lnTo>
                    <a:pt x="4005" y="6396"/>
                  </a:lnTo>
                  <a:lnTo>
                    <a:pt x="1546" y="5447"/>
                  </a:lnTo>
                  <a:lnTo>
                    <a:pt x="2367" y="4267"/>
                  </a:lnTo>
                  <a:lnTo>
                    <a:pt x="2976" y="3384"/>
                  </a:lnTo>
                  <a:lnTo>
                    <a:pt x="3086" y="3220"/>
                  </a:lnTo>
                  <a:lnTo>
                    <a:pt x="2909" y="3153"/>
                  </a:lnTo>
                  <a:lnTo>
                    <a:pt x="413" y="2151"/>
                  </a:lnTo>
                  <a:lnTo>
                    <a:pt x="413" y="2151"/>
                  </a:lnTo>
                  <a:cubicBezTo>
                    <a:pt x="892" y="1532"/>
                    <a:pt x="1286" y="1020"/>
                    <a:pt x="1559" y="646"/>
                  </a:cubicBezTo>
                  <a:cubicBezTo>
                    <a:pt x="1727" y="450"/>
                    <a:pt x="1870" y="233"/>
                    <a:pt x="1985" y="1"/>
                  </a:cubicBezTo>
                  <a:cubicBezTo>
                    <a:pt x="1985" y="1"/>
                    <a:pt x="1984" y="0"/>
                    <a:pt x="19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16"/>
            <p:cNvSpPr/>
            <p:nvPr/>
          </p:nvSpPr>
          <p:spPr>
            <a:xfrm>
              <a:off x="5841225" y="2678375"/>
              <a:ext cx="372050" cy="2078025"/>
            </a:xfrm>
            <a:custGeom>
              <a:avLst/>
              <a:gdLst/>
              <a:ahLst/>
              <a:cxnLst/>
              <a:rect l="l" t="t" r="r" b="b"/>
              <a:pathLst>
                <a:path w="14882" h="83121" extrusionOk="0">
                  <a:moveTo>
                    <a:pt x="445" y="1"/>
                  </a:moveTo>
                  <a:cubicBezTo>
                    <a:pt x="438" y="69"/>
                    <a:pt x="441" y="139"/>
                    <a:pt x="451" y="207"/>
                  </a:cubicBezTo>
                  <a:lnTo>
                    <a:pt x="597" y="817"/>
                  </a:lnTo>
                  <a:cubicBezTo>
                    <a:pt x="732" y="1371"/>
                    <a:pt x="925" y="2136"/>
                    <a:pt x="1151" y="3153"/>
                  </a:cubicBezTo>
                  <a:cubicBezTo>
                    <a:pt x="1376" y="4169"/>
                    <a:pt x="1674" y="5423"/>
                    <a:pt x="1869" y="6889"/>
                  </a:cubicBezTo>
                  <a:cubicBezTo>
                    <a:pt x="2203" y="8362"/>
                    <a:pt x="1333" y="10000"/>
                    <a:pt x="44" y="11296"/>
                  </a:cubicBezTo>
                  <a:lnTo>
                    <a:pt x="1" y="11337"/>
                  </a:lnTo>
                  <a:lnTo>
                    <a:pt x="1" y="11399"/>
                  </a:lnTo>
                  <a:cubicBezTo>
                    <a:pt x="1571" y="18969"/>
                    <a:pt x="3774" y="29582"/>
                    <a:pt x="6207" y="41327"/>
                  </a:cubicBezTo>
                  <a:cubicBezTo>
                    <a:pt x="8612" y="52857"/>
                    <a:pt x="10783" y="63300"/>
                    <a:pt x="12366" y="70876"/>
                  </a:cubicBezTo>
                  <a:cubicBezTo>
                    <a:pt x="13145" y="74642"/>
                    <a:pt x="13778" y="77698"/>
                    <a:pt x="14222" y="79833"/>
                  </a:cubicBezTo>
                  <a:cubicBezTo>
                    <a:pt x="14435" y="80873"/>
                    <a:pt x="14612" y="81707"/>
                    <a:pt x="14720" y="82267"/>
                  </a:cubicBezTo>
                  <a:cubicBezTo>
                    <a:pt x="14830" y="82828"/>
                    <a:pt x="14879" y="83120"/>
                    <a:pt x="14879" y="83120"/>
                  </a:cubicBezTo>
                  <a:cubicBezTo>
                    <a:pt x="14882" y="82829"/>
                    <a:pt x="14849" y="82538"/>
                    <a:pt x="14782" y="82256"/>
                  </a:cubicBezTo>
                  <a:cubicBezTo>
                    <a:pt x="14691" y="81709"/>
                    <a:pt x="14545" y="80880"/>
                    <a:pt x="14343" y="79822"/>
                  </a:cubicBezTo>
                  <a:cubicBezTo>
                    <a:pt x="13948" y="77698"/>
                    <a:pt x="13345" y="74631"/>
                    <a:pt x="12585" y="70845"/>
                  </a:cubicBezTo>
                  <a:cubicBezTo>
                    <a:pt x="11052" y="63269"/>
                    <a:pt x="8904" y="52833"/>
                    <a:pt x="6500" y="41271"/>
                  </a:cubicBezTo>
                  <a:cubicBezTo>
                    <a:pt x="4034" y="29583"/>
                    <a:pt x="1807" y="19011"/>
                    <a:pt x="214" y="11448"/>
                  </a:cubicBezTo>
                  <a:lnTo>
                    <a:pt x="214" y="11448"/>
                  </a:lnTo>
                  <a:cubicBezTo>
                    <a:pt x="850" y="10813"/>
                    <a:pt x="1372" y="10071"/>
                    <a:pt x="1754" y="9256"/>
                  </a:cubicBezTo>
                  <a:cubicBezTo>
                    <a:pt x="2100" y="8514"/>
                    <a:pt x="2209" y="7683"/>
                    <a:pt x="2064" y="6877"/>
                  </a:cubicBezTo>
                  <a:cubicBezTo>
                    <a:pt x="1851" y="5398"/>
                    <a:pt x="1541" y="4156"/>
                    <a:pt x="1297" y="3140"/>
                  </a:cubicBezTo>
                  <a:cubicBezTo>
                    <a:pt x="1053" y="2124"/>
                    <a:pt x="833" y="1340"/>
                    <a:pt x="689" y="810"/>
                  </a:cubicBezTo>
                  <a:cubicBezTo>
                    <a:pt x="615" y="548"/>
                    <a:pt x="579" y="335"/>
                    <a:pt x="512" y="201"/>
                  </a:cubicBezTo>
                  <a:cubicBezTo>
                    <a:pt x="445" y="68"/>
                    <a:pt x="445" y="1"/>
                    <a:pt x="4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16"/>
            <p:cNvSpPr/>
            <p:nvPr/>
          </p:nvSpPr>
          <p:spPr>
            <a:xfrm>
              <a:off x="5384850" y="2714850"/>
              <a:ext cx="162825" cy="191500"/>
            </a:xfrm>
            <a:custGeom>
              <a:avLst/>
              <a:gdLst/>
              <a:ahLst/>
              <a:cxnLst/>
              <a:rect l="l" t="t" r="r" b="b"/>
              <a:pathLst>
                <a:path w="6513" h="7660" extrusionOk="0">
                  <a:moveTo>
                    <a:pt x="5883" y="1"/>
                  </a:moveTo>
                  <a:lnTo>
                    <a:pt x="5883" y="1"/>
                  </a:lnTo>
                  <a:cubicBezTo>
                    <a:pt x="5986" y="541"/>
                    <a:pt x="6057" y="1088"/>
                    <a:pt x="6096" y="1638"/>
                  </a:cubicBezTo>
                  <a:cubicBezTo>
                    <a:pt x="6179" y="4368"/>
                    <a:pt x="4305" y="6771"/>
                    <a:pt x="1636" y="7359"/>
                  </a:cubicBezTo>
                  <a:cubicBezTo>
                    <a:pt x="645" y="7570"/>
                    <a:pt x="0" y="7510"/>
                    <a:pt x="0" y="7570"/>
                  </a:cubicBezTo>
                  <a:cubicBezTo>
                    <a:pt x="134" y="7623"/>
                    <a:pt x="278" y="7650"/>
                    <a:pt x="422" y="7650"/>
                  </a:cubicBezTo>
                  <a:cubicBezTo>
                    <a:pt x="430" y="7650"/>
                    <a:pt x="437" y="7650"/>
                    <a:pt x="444" y="7650"/>
                  </a:cubicBezTo>
                  <a:cubicBezTo>
                    <a:pt x="551" y="7656"/>
                    <a:pt x="658" y="7660"/>
                    <a:pt x="765" y="7660"/>
                  </a:cubicBezTo>
                  <a:cubicBezTo>
                    <a:pt x="1065" y="7660"/>
                    <a:pt x="1365" y="7633"/>
                    <a:pt x="1661" y="7577"/>
                  </a:cubicBezTo>
                  <a:cubicBezTo>
                    <a:pt x="4505" y="7081"/>
                    <a:pt x="6513" y="4512"/>
                    <a:pt x="6304" y="1631"/>
                  </a:cubicBezTo>
                  <a:cubicBezTo>
                    <a:pt x="6280" y="1218"/>
                    <a:pt x="6202" y="808"/>
                    <a:pt x="6073" y="414"/>
                  </a:cubicBezTo>
                  <a:cubicBezTo>
                    <a:pt x="5981" y="135"/>
                    <a:pt x="5884" y="1"/>
                    <a:pt x="5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16"/>
            <p:cNvSpPr/>
            <p:nvPr/>
          </p:nvSpPr>
          <p:spPr>
            <a:xfrm>
              <a:off x="5773850" y="2723975"/>
              <a:ext cx="48550" cy="43950"/>
            </a:xfrm>
            <a:custGeom>
              <a:avLst/>
              <a:gdLst/>
              <a:ahLst/>
              <a:cxnLst/>
              <a:rect l="l" t="t" r="r" b="b"/>
              <a:pathLst>
                <a:path w="1942" h="1758" extrusionOk="0">
                  <a:moveTo>
                    <a:pt x="912" y="213"/>
                  </a:moveTo>
                  <a:cubicBezTo>
                    <a:pt x="1006" y="213"/>
                    <a:pt x="1101" y="225"/>
                    <a:pt x="1194" y="250"/>
                  </a:cubicBezTo>
                  <a:cubicBezTo>
                    <a:pt x="1415" y="319"/>
                    <a:pt x="1572" y="517"/>
                    <a:pt x="1589" y="750"/>
                  </a:cubicBezTo>
                  <a:cubicBezTo>
                    <a:pt x="1611" y="1025"/>
                    <a:pt x="1461" y="1287"/>
                    <a:pt x="1212" y="1407"/>
                  </a:cubicBezTo>
                  <a:cubicBezTo>
                    <a:pt x="1140" y="1430"/>
                    <a:pt x="1066" y="1442"/>
                    <a:pt x="993" y="1442"/>
                  </a:cubicBezTo>
                  <a:cubicBezTo>
                    <a:pt x="796" y="1442"/>
                    <a:pt x="605" y="1358"/>
                    <a:pt x="470" y="1206"/>
                  </a:cubicBezTo>
                  <a:cubicBezTo>
                    <a:pt x="317" y="1027"/>
                    <a:pt x="273" y="780"/>
                    <a:pt x="353" y="560"/>
                  </a:cubicBezTo>
                  <a:cubicBezTo>
                    <a:pt x="402" y="415"/>
                    <a:pt x="470" y="308"/>
                    <a:pt x="537" y="229"/>
                  </a:cubicBezTo>
                  <a:lnTo>
                    <a:pt x="537" y="229"/>
                  </a:lnTo>
                  <a:cubicBezTo>
                    <a:pt x="517" y="263"/>
                    <a:pt x="517" y="287"/>
                    <a:pt x="517" y="287"/>
                  </a:cubicBezTo>
                  <a:cubicBezTo>
                    <a:pt x="644" y="238"/>
                    <a:pt x="777" y="213"/>
                    <a:pt x="912" y="213"/>
                  </a:cubicBezTo>
                  <a:close/>
                  <a:moveTo>
                    <a:pt x="742" y="1"/>
                  </a:moveTo>
                  <a:cubicBezTo>
                    <a:pt x="639" y="1"/>
                    <a:pt x="341" y="87"/>
                    <a:pt x="141" y="482"/>
                  </a:cubicBezTo>
                  <a:cubicBezTo>
                    <a:pt x="1" y="779"/>
                    <a:pt x="41" y="1130"/>
                    <a:pt x="244" y="1389"/>
                  </a:cubicBezTo>
                  <a:cubicBezTo>
                    <a:pt x="421" y="1626"/>
                    <a:pt x="696" y="1758"/>
                    <a:pt x="979" y="1758"/>
                  </a:cubicBezTo>
                  <a:cubicBezTo>
                    <a:pt x="1095" y="1758"/>
                    <a:pt x="1213" y="1736"/>
                    <a:pt x="1326" y="1689"/>
                  </a:cubicBezTo>
                  <a:cubicBezTo>
                    <a:pt x="1713" y="1529"/>
                    <a:pt x="1941" y="1127"/>
                    <a:pt x="1881" y="713"/>
                  </a:cubicBezTo>
                  <a:cubicBezTo>
                    <a:pt x="1835" y="385"/>
                    <a:pt x="1595" y="116"/>
                    <a:pt x="1272" y="37"/>
                  </a:cubicBezTo>
                  <a:cubicBezTo>
                    <a:pt x="1203" y="18"/>
                    <a:pt x="1134" y="9"/>
                    <a:pt x="1064" y="9"/>
                  </a:cubicBezTo>
                  <a:cubicBezTo>
                    <a:pt x="924" y="9"/>
                    <a:pt x="786" y="46"/>
                    <a:pt x="663" y="116"/>
                  </a:cubicBezTo>
                  <a:cubicBezTo>
                    <a:pt x="647" y="125"/>
                    <a:pt x="633" y="134"/>
                    <a:pt x="620" y="143"/>
                  </a:cubicBezTo>
                  <a:lnTo>
                    <a:pt x="620" y="143"/>
                  </a:lnTo>
                  <a:cubicBezTo>
                    <a:pt x="705" y="66"/>
                    <a:pt x="773" y="31"/>
                    <a:pt x="779" y="13"/>
                  </a:cubicBezTo>
                  <a:cubicBezTo>
                    <a:pt x="781" y="6"/>
                    <a:pt x="768" y="1"/>
                    <a:pt x="7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16"/>
            <p:cNvSpPr/>
            <p:nvPr/>
          </p:nvSpPr>
          <p:spPr>
            <a:xfrm>
              <a:off x="5955975" y="2668600"/>
              <a:ext cx="152400" cy="107725"/>
            </a:xfrm>
            <a:custGeom>
              <a:avLst/>
              <a:gdLst/>
              <a:ahLst/>
              <a:cxnLst/>
              <a:rect l="l" t="t" r="r" b="b"/>
              <a:pathLst>
                <a:path w="6096" h="4309" extrusionOk="0">
                  <a:moveTo>
                    <a:pt x="72" y="1"/>
                  </a:moveTo>
                  <a:cubicBezTo>
                    <a:pt x="1" y="410"/>
                    <a:pt x="41" y="830"/>
                    <a:pt x="187" y="1217"/>
                  </a:cubicBezTo>
                  <a:cubicBezTo>
                    <a:pt x="716" y="3069"/>
                    <a:pt x="2406" y="4308"/>
                    <a:pt x="4280" y="4308"/>
                  </a:cubicBezTo>
                  <a:cubicBezTo>
                    <a:pt x="4490" y="4308"/>
                    <a:pt x="4702" y="4293"/>
                    <a:pt x="4915" y="4261"/>
                  </a:cubicBezTo>
                  <a:cubicBezTo>
                    <a:pt x="5340" y="4238"/>
                    <a:pt x="5749" y="4098"/>
                    <a:pt x="6096" y="3853"/>
                  </a:cubicBezTo>
                  <a:cubicBezTo>
                    <a:pt x="6094" y="3847"/>
                    <a:pt x="6086" y="3845"/>
                    <a:pt x="6073" y="3845"/>
                  </a:cubicBezTo>
                  <a:cubicBezTo>
                    <a:pt x="5972" y="3845"/>
                    <a:pt x="5549" y="3998"/>
                    <a:pt x="4892" y="4084"/>
                  </a:cubicBezTo>
                  <a:cubicBezTo>
                    <a:pt x="4769" y="4094"/>
                    <a:pt x="4646" y="4099"/>
                    <a:pt x="4525" y="4099"/>
                  </a:cubicBezTo>
                  <a:cubicBezTo>
                    <a:pt x="2681" y="4099"/>
                    <a:pt x="1017" y="2939"/>
                    <a:pt x="394" y="1176"/>
                  </a:cubicBezTo>
                  <a:cubicBezTo>
                    <a:pt x="139" y="475"/>
                    <a:pt x="126" y="1"/>
                    <a:pt x="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16"/>
            <p:cNvSpPr/>
            <p:nvPr/>
          </p:nvSpPr>
          <p:spPr>
            <a:xfrm>
              <a:off x="5888175" y="5089650"/>
              <a:ext cx="387250" cy="21225"/>
            </a:xfrm>
            <a:custGeom>
              <a:avLst/>
              <a:gdLst/>
              <a:ahLst/>
              <a:cxnLst/>
              <a:rect l="l" t="t" r="r" b="b"/>
              <a:pathLst>
                <a:path w="15490" h="849" extrusionOk="0">
                  <a:moveTo>
                    <a:pt x="15031" y="1"/>
                  </a:moveTo>
                  <a:cubicBezTo>
                    <a:pt x="14979" y="1"/>
                    <a:pt x="14927" y="3"/>
                    <a:pt x="14875" y="6"/>
                  </a:cubicBezTo>
                  <a:lnTo>
                    <a:pt x="13213" y="6"/>
                  </a:lnTo>
                  <a:cubicBezTo>
                    <a:pt x="11814" y="12"/>
                    <a:pt x="9884" y="61"/>
                    <a:pt x="7736" y="171"/>
                  </a:cubicBezTo>
                  <a:cubicBezTo>
                    <a:pt x="5588" y="279"/>
                    <a:pt x="3653" y="420"/>
                    <a:pt x="2259" y="548"/>
                  </a:cubicBezTo>
                  <a:cubicBezTo>
                    <a:pt x="1560" y="608"/>
                    <a:pt x="994" y="669"/>
                    <a:pt x="611" y="718"/>
                  </a:cubicBezTo>
                  <a:cubicBezTo>
                    <a:pt x="403" y="723"/>
                    <a:pt x="197" y="761"/>
                    <a:pt x="1" y="828"/>
                  </a:cubicBezTo>
                  <a:cubicBezTo>
                    <a:pt x="102" y="842"/>
                    <a:pt x="204" y="849"/>
                    <a:pt x="306" y="849"/>
                  </a:cubicBezTo>
                  <a:cubicBezTo>
                    <a:pt x="408" y="849"/>
                    <a:pt x="510" y="842"/>
                    <a:pt x="611" y="828"/>
                  </a:cubicBezTo>
                  <a:lnTo>
                    <a:pt x="2272" y="761"/>
                  </a:lnTo>
                  <a:lnTo>
                    <a:pt x="7748" y="474"/>
                  </a:lnTo>
                  <a:lnTo>
                    <a:pt x="13225" y="214"/>
                  </a:lnTo>
                  <a:lnTo>
                    <a:pt x="14881" y="122"/>
                  </a:lnTo>
                  <a:cubicBezTo>
                    <a:pt x="14900" y="123"/>
                    <a:pt x="14920" y="123"/>
                    <a:pt x="14939" y="123"/>
                  </a:cubicBezTo>
                  <a:cubicBezTo>
                    <a:pt x="15126" y="123"/>
                    <a:pt x="15310" y="99"/>
                    <a:pt x="15489" y="50"/>
                  </a:cubicBezTo>
                  <a:cubicBezTo>
                    <a:pt x="15338" y="17"/>
                    <a:pt x="15185" y="1"/>
                    <a:pt x="150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16"/>
            <p:cNvSpPr/>
            <p:nvPr/>
          </p:nvSpPr>
          <p:spPr>
            <a:xfrm>
              <a:off x="5578800" y="2888425"/>
              <a:ext cx="531700" cy="2207950"/>
            </a:xfrm>
            <a:custGeom>
              <a:avLst/>
              <a:gdLst/>
              <a:ahLst/>
              <a:cxnLst/>
              <a:rect l="l" t="t" r="r" b="b"/>
              <a:pathLst>
                <a:path w="21268" h="88318" extrusionOk="0">
                  <a:moveTo>
                    <a:pt x="86" y="1"/>
                  </a:moveTo>
                  <a:lnTo>
                    <a:pt x="86" y="1"/>
                  </a:lnTo>
                  <a:cubicBezTo>
                    <a:pt x="1" y="19"/>
                    <a:pt x="4644" y="19796"/>
                    <a:pt x="10478" y="44193"/>
                  </a:cubicBezTo>
                  <a:cubicBezTo>
                    <a:pt x="16312" y="68577"/>
                    <a:pt x="21094" y="88317"/>
                    <a:pt x="21183" y="88317"/>
                  </a:cubicBezTo>
                  <a:cubicBezTo>
                    <a:pt x="21183" y="88317"/>
                    <a:pt x="21183" y="88317"/>
                    <a:pt x="21183" y="88317"/>
                  </a:cubicBezTo>
                  <a:cubicBezTo>
                    <a:pt x="21268" y="88299"/>
                    <a:pt x="16625" y="68503"/>
                    <a:pt x="10789" y="44119"/>
                  </a:cubicBezTo>
                  <a:cubicBezTo>
                    <a:pt x="4954" y="19735"/>
                    <a:pt x="171" y="1"/>
                    <a:pt x="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16"/>
            <p:cNvSpPr/>
            <p:nvPr/>
          </p:nvSpPr>
          <p:spPr>
            <a:xfrm>
              <a:off x="5970075" y="2908100"/>
              <a:ext cx="458550" cy="1454375"/>
            </a:xfrm>
            <a:custGeom>
              <a:avLst/>
              <a:gdLst/>
              <a:ahLst/>
              <a:cxnLst/>
              <a:rect l="l" t="t" r="r" b="b"/>
              <a:pathLst>
                <a:path w="18342" h="58175" extrusionOk="0">
                  <a:moveTo>
                    <a:pt x="6" y="0"/>
                  </a:moveTo>
                  <a:cubicBezTo>
                    <a:pt x="1" y="0"/>
                    <a:pt x="24" y="17"/>
                    <a:pt x="91" y="127"/>
                  </a:cubicBezTo>
                  <a:cubicBezTo>
                    <a:pt x="159" y="237"/>
                    <a:pt x="250" y="371"/>
                    <a:pt x="366" y="540"/>
                  </a:cubicBezTo>
                  <a:lnTo>
                    <a:pt x="1443" y="2123"/>
                  </a:lnTo>
                  <a:lnTo>
                    <a:pt x="5465" y="7911"/>
                  </a:lnTo>
                  <a:lnTo>
                    <a:pt x="11465" y="16498"/>
                  </a:lnTo>
                  <a:lnTo>
                    <a:pt x="15006" y="21547"/>
                  </a:lnTo>
                  <a:cubicBezTo>
                    <a:pt x="16192" y="23294"/>
                    <a:pt x="17391" y="25217"/>
                    <a:pt x="17708" y="27445"/>
                  </a:cubicBezTo>
                  <a:cubicBezTo>
                    <a:pt x="18024" y="29672"/>
                    <a:pt x="17392" y="31831"/>
                    <a:pt x="16667" y="33846"/>
                  </a:cubicBezTo>
                  <a:cubicBezTo>
                    <a:pt x="15943" y="35860"/>
                    <a:pt x="15219" y="37801"/>
                    <a:pt x="14519" y="39626"/>
                  </a:cubicBezTo>
                  <a:cubicBezTo>
                    <a:pt x="13114" y="43303"/>
                    <a:pt x="11780" y="46589"/>
                    <a:pt x="10637" y="49327"/>
                  </a:cubicBezTo>
                  <a:cubicBezTo>
                    <a:pt x="9493" y="52065"/>
                    <a:pt x="8531" y="54275"/>
                    <a:pt x="7868" y="55802"/>
                  </a:cubicBezTo>
                  <a:lnTo>
                    <a:pt x="7108" y="57555"/>
                  </a:lnTo>
                  <a:cubicBezTo>
                    <a:pt x="7029" y="57743"/>
                    <a:pt x="6962" y="57895"/>
                    <a:pt x="6913" y="58017"/>
                  </a:cubicBezTo>
                  <a:cubicBezTo>
                    <a:pt x="6887" y="58066"/>
                    <a:pt x="6868" y="58120"/>
                    <a:pt x="6857" y="58174"/>
                  </a:cubicBezTo>
                  <a:cubicBezTo>
                    <a:pt x="6858" y="58175"/>
                    <a:pt x="6858" y="58175"/>
                    <a:pt x="6859" y="58175"/>
                  </a:cubicBezTo>
                  <a:cubicBezTo>
                    <a:pt x="6867" y="58175"/>
                    <a:pt x="6891" y="58120"/>
                    <a:pt x="6944" y="58028"/>
                  </a:cubicBezTo>
                  <a:lnTo>
                    <a:pt x="7162" y="57584"/>
                  </a:lnTo>
                  <a:lnTo>
                    <a:pt x="7984" y="55851"/>
                  </a:lnTo>
                  <a:cubicBezTo>
                    <a:pt x="8677" y="54340"/>
                    <a:pt x="9670" y="52143"/>
                    <a:pt x="10843" y="49412"/>
                  </a:cubicBezTo>
                  <a:cubicBezTo>
                    <a:pt x="12018" y="46679"/>
                    <a:pt x="13369" y="43381"/>
                    <a:pt x="14793" y="39729"/>
                  </a:cubicBezTo>
                  <a:cubicBezTo>
                    <a:pt x="15499" y="37899"/>
                    <a:pt x="16266" y="35951"/>
                    <a:pt x="16966" y="33949"/>
                  </a:cubicBezTo>
                  <a:cubicBezTo>
                    <a:pt x="17665" y="31947"/>
                    <a:pt x="18341" y="29712"/>
                    <a:pt x="18018" y="27401"/>
                  </a:cubicBezTo>
                  <a:cubicBezTo>
                    <a:pt x="17695" y="25089"/>
                    <a:pt x="16479" y="23123"/>
                    <a:pt x="15262" y="21370"/>
                  </a:cubicBezTo>
                  <a:lnTo>
                    <a:pt x="11702" y="16325"/>
                  </a:lnTo>
                  <a:lnTo>
                    <a:pt x="5647" y="7806"/>
                  </a:lnTo>
                  <a:lnTo>
                    <a:pt x="1545" y="2080"/>
                  </a:lnTo>
                  <a:lnTo>
                    <a:pt x="414" y="529"/>
                  </a:lnTo>
                  <a:lnTo>
                    <a:pt x="116" y="134"/>
                  </a:lnTo>
                  <a:cubicBezTo>
                    <a:pt x="86" y="85"/>
                    <a:pt x="48" y="39"/>
                    <a:pt x="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16"/>
            <p:cNvSpPr/>
            <p:nvPr/>
          </p:nvSpPr>
          <p:spPr>
            <a:xfrm>
              <a:off x="6743375" y="1452325"/>
              <a:ext cx="356450" cy="277650"/>
            </a:xfrm>
            <a:custGeom>
              <a:avLst/>
              <a:gdLst/>
              <a:ahLst/>
              <a:cxnLst/>
              <a:rect l="l" t="t" r="r" b="b"/>
              <a:pathLst>
                <a:path w="14258" h="11106" extrusionOk="0">
                  <a:moveTo>
                    <a:pt x="13588" y="0"/>
                  </a:moveTo>
                  <a:lnTo>
                    <a:pt x="0" y="9919"/>
                  </a:lnTo>
                  <a:lnTo>
                    <a:pt x="755" y="11106"/>
                  </a:lnTo>
                  <a:lnTo>
                    <a:pt x="14258" y="1065"/>
                  </a:lnTo>
                  <a:lnTo>
                    <a:pt x="135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16"/>
            <p:cNvSpPr/>
            <p:nvPr/>
          </p:nvSpPr>
          <p:spPr>
            <a:xfrm>
              <a:off x="6827350" y="1478525"/>
              <a:ext cx="242975" cy="360225"/>
            </a:xfrm>
            <a:custGeom>
              <a:avLst/>
              <a:gdLst/>
              <a:ahLst/>
              <a:cxnLst/>
              <a:rect l="l" t="t" r="r" b="b"/>
              <a:pathLst>
                <a:path w="9719" h="14409" extrusionOk="0">
                  <a:moveTo>
                    <a:pt x="3657" y="1"/>
                  </a:moveTo>
                  <a:cubicBezTo>
                    <a:pt x="3635" y="1"/>
                    <a:pt x="3614" y="2"/>
                    <a:pt x="3597" y="5"/>
                  </a:cubicBezTo>
                  <a:cubicBezTo>
                    <a:pt x="3335" y="41"/>
                    <a:pt x="2642" y="1800"/>
                    <a:pt x="2234" y="2810"/>
                  </a:cubicBezTo>
                  <a:cubicBezTo>
                    <a:pt x="1826" y="3821"/>
                    <a:pt x="1" y="8567"/>
                    <a:pt x="1" y="8567"/>
                  </a:cubicBezTo>
                  <a:lnTo>
                    <a:pt x="5440" y="14408"/>
                  </a:lnTo>
                  <a:cubicBezTo>
                    <a:pt x="6582" y="13186"/>
                    <a:pt x="7619" y="11872"/>
                    <a:pt x="8543" y="10478"/>
                  </a:cubicBezTo>
                  <a:cubicBezTo>
                    <a:pt x="9718" y="8615"/>
                    <a:pt x="7650" y="2433"/>
                    <a:pt x="7650" y="2433"/>
                  </a:cubicBezTo>
                  <a:lnTo>
                    <a:pt x="5032" y="4306"/>
                  </a:lnTo>
                  <a:cubicBezTo>
                    <a:pt x="5032" y="4306"/>
                    <a:pt x="4211" y="4864"/>
                    <a:pt x="3680" y="4864"/>
                  </a:cubicBezTo>
                  <a:cubicBezTo>
                    <a:pt x="3246" y="4864"/>
                    <a:pt x="3005" y="4491"/>
                    <a:pt x="3566" y="3133"/>
                  </a:cubicBezTo>
                  <a:cubicBezTo>
                    <a:pt x="4731" y="315"/>
                    <a:pt x="3976" y="1"/>
                    <a:pt x="365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3" name="Google Shape;1693;p16"/>
          <p:cNvGrpSpPr/>
          <p:nvPr/>
        </p:nvGrpSpPr>
        <p:grpSpPr>
          <a:xfrm>
            <a:off x="6602498" y="1458034"/>
            <a:ext cx="1735467" cy="1256662"/>
            <a:chOff x="365225" y="238125"/>
            <a:chExt cx="7234125" cy="5238275"/>
          </a:xfrm>
        </p:grpSpPr>
        <p:sp>
          <p:nvSpPr>
            <p:cNvPr id="1694" name="Google Shape;1694;p16"/>
            <p:cNvSpPr/>
            <p:nvPr/>
          </p:nvSpPr>
          <p:spPr>
            <a:xfrm>
              <a:off x="569575" y="338025"/>
              <a:ext cx="2907250" cy="5075750"/>
            </a:xfrm>
            <a:custGeom>
              <a:avLst/>
              <a:gdLst/>
              <a:ahLst/>
              <a:cxnLst/>
              <a:rect l="l" t="t" r="r" b="b"/>
              <a:pathLst>
                <a:path w="116290" h="203030" extrusionOk="0">
                  <a:moveTo>
                    <a:pt x="1" y="0"/>
                  </a:moveTo>
                  <a:lnTo>
                    <a:pt x="39745" y="203030"/>
                  </a:lnTo>
                  <a:lnTo>
                    <a:pt x="116290" y="203030"/>
                  </a:lnTo>
                  <a:lnTo>
                    <a:pt x="78658" y="25475"/>
                  </a:lnTo>
                  <a:lnTo>
                    <a:pt x="78658" y="254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16"/>
            <p:cNvSpPr/>
            <p:nvPr/>
          </p:nvSpPr>
          <p:spPr>
            <a:xfrm>
              <a:off x="1197150" y="2321950"/>
              <a:ext cx="700825" cy="735300"/>
            </a:xfrm>
            <a:custGeom>
              <a:avLst/>
              <a:gdLst/>
              <a:ahLst/>
              <a:cxnLst/>
              <a:rect l="l" t="t" r="r" b="b"/>
              <a:pathLst>
                <a:path w="28033" h="29412" extrusionOk="0">
                  <a:moveTo>
                    <a:pt x="10304" y="0"/>
                  </a:moveTo>
                  <a:cubicBezTo>
                    <a:pt x="10387" y="2191"/>
                    <a:pt x="10394" y="4200"/>
                    <a:pt x="10304" y="5915"/>
                  </a:cubicBezTo>
                  <a:cubicBezTo>
                    <a:pt x="9540" y="18756"/>
                    <a:pt x="1" y="21312"/>
                    <a:pt x="1" y="21312"/>
                  </a:cubicBezTo>
                  <a:cubicBezTo>
                    <a:pt x="1" y="21312"/>
                    <a:pt x="100" y="22577"/>
                    <a:pt x="268" y="24567"/>
                  </a:cubicBezTo>
                  <a:cubicBezTo>
                    <a:pt x="422" y="24553"/>
                    <a:pt x="577" y="24545"/>
                    <a:pt x="731" y="24545"/>
                  </a:cubicBezTo>
                  <a:cubicBezTo>
                    <a:pt x="1477" y="24545"/>
                    <a:pt x="2215" y="24712"/>
                    <a:pt x="2893" y="25036"/>
                  </a:cubicBezTo>
                  <a:cubicBezTo>
                    <a:pt x="5063" y="26121"/>
                    <a:pt x="6183" y="29046"/>
                    <a:pt x="8584" y="29381"/>
                  </a:cubicBezTo>
                  <a:cubicBezTo>
                    <a:pt x="8731" y="29401"/>
                    <a:pt x="8878" y="29411"/>
                    <a:pt x="9024" y="29411"/>
                  </a:cubicBezTo>
                  <a:cubicBezTo>
                    <a:pt x="10214" y="29411"/>
                    <a:pt x="11349" y="28765"/>
                    <a:pt x="12391" y="28136"/>
                  </a:cubicBezTo>
                  <a:lnTo>
                    <a:pt x="18920" y="24195"/>
                  </a:lnTo>
                  <a:cubicBezTo>
                    <a:pt x="21776" y="22480"/>
                    <a:pt x="24770" y="20612"/>
                    <a:pt x="26296" y="17652"/>
                  </a:cubicBezTo>
                  <a:cubicBezTo>
                    <a:pt x="28032" y="14270"/>
                    <a:pt x="27275" y="9708"/>
                    <a:pt x="24329" y="7307"/>
                  </a:cubicBezTo>
                  <a:cubicBezTo>
                    <a:pt x="22231" y="5585"/>
                    <a:pt x="19130" y="4858"/>
                    <a:pt x="17939" y="2408"/>
                  </a:cubicBezTo>
                  <a:cubicBezTo>
                    <a:pt x="17937" y="2380"/>
                    <a:pt x="17937" y="2353"/>
                    <a:pt x="17939" y="2325"/>
                  </a:cubicBezTo>
                  <a:lnTo>
                    <a:pt x="17939" y="2325"/>
                  </a:lnTo>
                  <a:cubicBezTo>
                    <a:pt x="17422" y="2474"/>
                    <a:pt x="16889" y="2570"/>
                    <a:pt x="16351" y="2604"/>
                  </a:cubicBezTo>
                  <a:cubicBezTo>
                    <a:pt x="16193" y="2615"/>
                    <a:pt x="16036" y="2620"/>
                    <a:pt x="15879" y="2620"/>
                  </a:cubicBezTo>
                  <a:cubicBezTo>
                    <a:pt x="13732" y="2620"/>
                    <a:pt x="11686" y="1665"/>
                    <a:pt x="1030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16"/>
            <p:cNvSpPr/>
            <p:nvPr/>
          </p:nvSpPr>
          <p:spPr>
            <a:xfrm>
              <a:off x="1404700" y="1809350"/>
              <a:ext cx="167125" cy="302300"/>
            </a:xfrm>
            <a:custGeom>
              <a:avLst/>
              <a:gdLst/>
              <a:ahLst/>
              <a:cxnLst/>
              <a:rect l="l" t="t" r="r" b="b"/>
              <a:pathLst>
                <a:path w="6685" h="12092" extrusionOk="0">
                  <a:moveTo>
                    <a:pt x="0" y="0"/>
                  </a:moveTo>
                  <a:cubicBezTo>
                    <a:pt x="525" y="3736"/>
                    <a:pt x="1035" y="7984"/>
                    <a:pt x="1420" y="12092"/>
                  </a:cubicBezTo>
                  <a:lnTo>
                    <a:pt x="1582" y="11847"/>
                  </a:lnTo>
                  <a:cubicBezTo>
                    <a:pt x="2084" y="11104"/>
                    <a:pt x="2719" y="10461"/>
                    <a:pt x="3457" y="9951"/>
                  </a:cubicBezTo>
                  <a:lnTo>
                    <a:pt x="3505" y="9951"/>
                  </a:lnTo>
                  <a:cubicBezTo>
                    <a:pt x="4455" y="9307"/>
                    <a:pt x="5545" y="8899"/>
                    <a:pt x="6684" y="8762"/>
                  </a:cubicBezTo>
                  <a:cubicBezTo>
                    <a:pt x="5193" y="8014"/>
                    <a:pt x="3604" y="7363"/>
                    <a:pt x="2702" y="6005"/>
                  </a:cubicBezTo>
                  <a:cubicBezTo>
                    <a:pt x="1686" y="4479"/>
                    <a:pt x="1861" y="2576"/>
                    <a:pt x="2099" y="700"/>
                  </a:cubicBezTo>
                  <a:cubicBezTo>
                    <a:pt x="1384" y="518"/>
                    <a:pt x="683" y="283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16"/>
            <p:cNvSpPr/>
            <p:nvPr/>
          </p:nvSpPr>
          <p:spPr>
            <a:xfrm>
              <a:off x="1769650" y="2184450"/>
              <a:ext cx="1501600" cy="2695850"/>
            </a:xfrm>
            <a:custGeom>
              <a:avLst/>
              <a:gdLst/>
              <a:ahLst/>
              <a:cxnLst/>
              <a:rect l="l" t="t" r="r" b="b"/>
              <a:pathLst>
                <a:path w="60064" h="107834" extrusionOk="0">
                  <a:moveTo>
                    <a:pt x="1774" y="0"/>
                  </a:moveTo>
                  <a:cubicBezTo>
                    <a:pt x="1543" y="0"/>
                    <a:pt x="1397" y="36"/>
                    <a:pt x="1351" y="112"/>
                  </a:cubicBezTo>
                  <a:cubicBezTo>
                    <a:pt x="652" y="1231"/>
                    <a:pt x="1" y="2806"/>
                    <a:pt x="2478" y="3933"/>
                  </a:cubicBezTo>
                  <a:cubicBezTo>
                    <a:pt x="2849" y="4101"/>
                    <a:pt x="3374" y="4311"/>
                    <a:pt x="3974" y="4542"/>
                  </a:cubicBezTo>
                  <a:lnTo>
                    <a:pt x="6999" y="5683"/>
                  </a:lnTo>
                  <a:cubicBezTo>
                    <a:pt x="10071" y="6865"/>
                    <a:pt x="13297" y="8252"/>
                    <a:pt x="13038" y="9182"/>
                  </a:cubicBezTo>
                  <a:cubicBezTo>
                    <a:pt x="12465" y="10398"/>
                    <a:pt x="11818" y="11578"/>
                    <a:pt x="11099" y="12717"/>
                  </a:cubicBezTo>
                  <a:cubicBezTo>
                    <a:pt x="10052" y="14448"/>
                    <a:pt x="9116" y="16246"/>
                    <a:pt x="8301" y="18099"/>
                  </a:cubicBezTo>
                  <a:cubicBezTo>
                    <a:pt x="7601" y="19736"/>
                    <a:pt x="7271" y="21213"/>
                    <a:pt x="7601" y="22130"/>
                  </a:cubicBezTo>
                  <a:cubicBezTo>
                    <a:pt x="8721" y="25055"/>
                    <a:pt x="18651" y="37099"/>
                    <a:pt x="18651" y="37099"/>
                  </a:cubicBezTo>
                  <a:lnTo>
                    <a:pt x="37478" y="77384"/>
                  </a:lnTo>
                  <a:lnTo>
                    <a:pt x="20562" y="97147"/>
                  </a:lnTo>
                  <a:cubicBezTo>
                    <a:pt x="32353" y="106263"/>
                    <a:pt x="41870" y="107833"/>
                    <a:pt x="47027" y="107833"/>
                  </a:cubicBezTo>
                  <a:cubicBezTo>
                    <a:pt x="49738" y="107833"/>
                    <a:pt x="51244" y="107400"/>
                    <a:pt x="51244" y="107400"/>
                  </a:cubicBezTo>
                  <a:cubicBezTo>
                    <a:pt x="57649" y="105077"/>
                    <a:pt x="60063" y="99351"/>
                    <a:pt x="60029" y="91961"/>
                  </a:cubicBezTo>
                  <a:lnTo>
                    <a:pt x="55437" y="70308"/>
                  </a:lnTo>
                  <a:cubicBezTo>
                    <a:pt x="47969" y="49003"/>
                    <a:pt x="34021" y="26727"/>
                    <a:pt x="34021" y="26727"/>
                  </a:cubicBezTo>
                  <a:cubicBezTo>
                    <a:pt x="34176" y="25734"/>
                    <a:pt x="24734" y="6775"/>
                    <a:pt x="24734" y="6775"/>
                  </a:cubicBezTo>
                  <a:cubicBezTo>
                    <a:pt x="24734" y="6775"/>
                    <a:pt x="21234" y="5570"/>
                    <a:pt x="16951" y="4184"/>
                  </a:cubicBezTo>
                  <a:cubicBezTo>
                    <a:pt x="12871" y="2862"/>
                    <a:pt x="8090" y="1386"/>
                    <a:pt x="4900" y="580"/>
                  </a:cubicBezTo>
                  <a:cubicBezTo>
                    <a:pt x="3465" y="221"/>
                    <a:pt x="2352" y="0"/>
                    <a:pt x="1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16"/>
            <p:cNvSpPr/>
            <p:nvPr/>
          </p:nvSpPr>
          <p:spPr>
            <a:xfrm>
              <a:off x="1887150" y="1976050"/>
              <a:ext cx="362975" cy="313025"/>
            </a:xfrm>
            <a:custGeom>
              <a:avLst/>
              <a:gdLst/>
              <a:ahLst/>
              <a:cxnLst/>
              <a:rect l="l" t="t" r="r" b="b"/>
              <a:pathLst>
                <a:path w="14519" h="12521" extrusionOk="0">
                  <a:moveTo>
                    <a:pt x="7245" y="0"/>
                  </a:moveTo>
                  <a:cubicBezTo>
                    <a:pt x="3269" y="0"/>
                    <a:pt x="31" y="3212"/>
                    <a:pt x="3" y="7194"/>
                  </a:cubicBezTo>
                  <a:cubicBezTo>
                    <a:pt x="0" y="7774"/>
                    <a:pt x="66" y="8352"/>
                    <a:pt x="200" y="8916"/>
                  </a:cubicBezTo>
                  <a:cubicBezTo>
                    <a:pt x="3390" y="9715"/>
                    <a:pt x="8171" y="11198"/>
                    <a:pt x="12251" y="12520"/>
                  </a:cubicBezTo>
                  <a:cubicBezTo>
                    <a:pt x="13683" y="11159"/>
                    <a:pt x="14494" y="9269"/>
                    <a:pt x="14491" y="7293"/>
                  </a:cubicBezTo>
                  <a:cubicBezTo>
                    <a:pt x="14518" y="3292"/>
                    <a:pt x="11298" y="28"/>
                    <a:pt x="7297" y="0"/>
                  </a:cubicBezTo>
                  <a:cubicBezTo>
                    <a:pt x="7279" y="0"/>
                    <a:pt x="7262" y="0"/>
                    <a:pt x="72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16"/>
            <p:cNvSpPr/>
            <p:nvPr/>
          </p:nvSpPr>
          <p:spPr>
            <a:xfrm>
              <a:off x="1835350" y="2298000"/>
              <a:ext cx="212350" cy="339925"/>
            </a:xfrm>
            <a:custGeom>
              <a:avLst/>
              <a:gdLst/>
              <a:ahLst/>
              <a:cxnLst/>
              <a:rect l="l" t="t" r="r" b="b"/>
              <a:pathLst>
                <a:path w="8494" h="13597" extrusionOk="0">
                  <a:moveTo>
                    <a:pt x="1348" y="0"/>
                  </a:moveTo>
                  <a:cubicBezTo>
                    <a:pt x="431" y="408"/>
                    <a:pt x="1" y="1467"/>
                    <a:pt x="369" y="2401"/>
                  </a:cubicBezTo>
                  <a:cubicBezTo>
                    <a:pt x="1468" y="5102"/>
                    <a:pt x="3867" y="10842"/>
                    <a:pt x="5695" y="13597"/>
                  </a:cubicBezTo>
                  <a:cubicBezTo>
                    <a:pt x="6511" y="11746"/>
                    <a:pt x="7447" y="9947"/>
                    <a:pt x="8494" y="8215"/>
                  </a:cubicBezTo>
                  <a:cubicBezTo>
                    <a:pt x="7605" y="6026"/>
                    <a:pt x="6143" y="2904"/>
                    <a:pt x="4372" y="1141"/>
                  </a:cubicBezTo>
                  <a:lnTo>
                    <a:pt x="134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16"/>
            <p:cNvSpPr/>
            <p:nvPr/>
          </p:nvSpPr>
          <p:spPr>
            <a:xfrm>
              <a:off x="1257350" y="3146200"/>
              <a:ext cx="1451200" cy="2268625"/>
            </a:xfrm>
            <a:custGeom>
              <a:avLst/>
              <a:gdLst/>
              <a:ahLst/>
              <a:cxnLst/>
              <a:rect l="l" t="t" r="r" b="b"/>
              <a:pathLst>
                <a:path w="58048" h="90745" extrusionOk="0">
                  <a:moveTo>
                    <a:pt x="9420" y="1"/>
                  </a:moveTo>
                  <a:lnTo>
                    <a:pt x="9420" y="1"/>
                  </a:lnTo>
                  <a:cubicBezTo>
                    <a:pt x="10198" y="169"/>
                    <a:pt x="9681" y="19493"/>
                    <a:pt x="1" y="30032"/>
                  </a:cubicBezTo>
                  <a:lnTo>
                    <a:pt x="12234" y="90696"/>
                  </a:lnTo>
                  <a:lnTo>
                    <a:pt x="22032" y="90744"/>
                  </a:lnTo>
                  <a:lnTo>
                    <a:pt x="15300" y="77370"/>
                  </a:lnTo>
                  <a:lnTo>
                    <a:pt x="24168" y="46717"/>
                  </a:lnTo>
                  <a:lnTo>
                    <a:pt x="39683" y="60274"/>
                  </a:lnTo>
                  <a:lnTo>
                    <a:pt x="41082" y="58677"/>
                  </a:lnTo>
                  <a:lnTo>
                    <a:pt x="58048" y="38921"/>
                  </a:lnTo>
                  <a:cubicBezTo>
                    <a:pt x="58048" y="38921"/>
                    <a:pt x="42554" y="22949"/>
                    <a:pt x="35737" y="14887"/>
                  </a:cubicBezTo>
                  <a:cubicBezTo>
                    <a:pt x="27548" y="5195"/>
                    <a:pt x="16713" y="1457"/>
                    <a:pt x="94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16"/>
            <p:cNvSpPr/>
            <p:nvPr/>
          </p:nvSpPr>
          <p:spPr>
            <a:xfrm>
              <a:off x="1257350" y="3146200"/>
              <a:ext cx="1451200" cy="2268625"/>
            </a:xfrm>
            <a:custGeom>
              <a:avLst/>
              <a:gdLst/>
              <a:ahLst/>
              <a:cxnLst/>
              <a:rect l="l" t="t" r="r" b="b"/>
              <a:pathLst>
                <a:path w="58048" h="90745" extrusionOk="0">
                  <a:moveTo>
                    <a:pt x="9420" y="1"/>
                  </a:moveTo>
                  <a:lnTo>
                    <a:pt x="9420" y="1"/>
                  </a:lnTo>
                  <a:cubicBezTo>
                    <a:pt x="10198" y="169"/>
                    <a:pt x="9681" y="19493"/>
                    <a:pt x="1" y="30032"/>
                  </a:cubicBezTo>
                  <a:lnTo>
                    <a:pt x="12234" y="90696"/>
                  </a:lnTo>
                  <a:lnTo>
                    <a:pt x="22032" y="90744"/>
                  </a:lnTo>
                  <a:lnTo>
                    <a:pt x="15300" y="77370"/>
                  </a:lnTo>
                  <a:lnTo>
                    <a:pt x="24168" y="46717"/>
                  </a:lnTo>
                  <a:lnTo>
                    <a:pt x="39683" y="60274"/>
                  </a:lnTo>
                  <a:lnTo>
                    <a:pt x="41082" y="58677"/>
                  </a:lnTo>
                  <a:lnTo>
                    <a:pt x="58048" y="38921"/>
                  </a:lnTo>
                  <a:cubicBezTo>
                    <a:pt x="58048" y="38921"/>
                    <a:pt x="42554" y="22949"/>
                    <a:pt x="35737" y="14887"/>
                  </a:cubicBezTo>
                  <a:cubicBezTo>
                    <a:pt x="27548" y="5195"/>
                    <a:pt x="16713" y="1457"/>
                    <a:pt x="9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16"/>
            <p:cNvSpPr/>
            <p:nvPr/>
          </p:nvSpPr>
          <p:spPr>
            <a:xfrm>
              <a:off x="1069950" y="2854850"/>
              <a:ext cx="149625" cy="263900"/>
            </a:xfrm>
            <a:custGeom>
              <a:avLst/>
              <a:gdLst/>
              <a:ahLst/>
              <a:cxnLst/>
              <a:rect l="l" t="t" r="r" b="b"/>
              <a:pathLst>
                <a:path w="5985" h="10556" extrusionOk="0">
                  <a:moveTo>
                    <a:pt x="5082" y="1"/>
                  </a:moveTo>
                  <a:lnTo>
                    <a:pt x="5209" y="3004"/>
                  </a:lnTo>
                  <a:cubicBezTo>
                    <a:pt x="3779" y="3286"/>
                    <a:pt x="2328" y="3427"/>
                    <a:pt x="874" y="3427"/>
                  </a:cubicBezTo>
                  <a:cubicBezTo>
                    <a:pt x="583" y="3427"/>
                    <a:pt x="292" y="3422"/>
                    <a:pt x="0" y="3411"/>
                  </a:cubicBezTo>
                  <a:lnTo>
                    <a:pt x="0" y="3411"/>
                  </a:lnTo>
                  <a:lnTo>
                    <a:pt x="1400" y="10471"/>
                  </a:lnTo>
                  <a:cubicBezTo>
                    <a:pt x="2919" y="10471"/>
                    <a:pt x="4452" y="10471"/>
                    <a:pt x="5985" y="10556"/>
                  </a:cubicBezTo>
                  <a:cubicBezTo>
                    <a:pt x="5719" y="7764"/>
                    <a:pt x="5502" y="5181"/>
                    <a:pt x="5349" y="3256"/>
                  </a:cubicBezTo>
                  <a:cubicBezTo>
                    <a:pt x="5181" y="1270"/>
                    <a:pt x="5082" y="1"/>
                    <a:pt x="50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16"/>
            <p:cNvSpPr/>
            <p:nvPr/>
          </p:nvSpPr>
          <p:spPr>
            <a:xfrm>
              <a:off x="836750" y="1640475"/>
              <a:ext cx="620275" cy="1219400"/>
            </a:xfrm>
            <a:custGeom>
              <a:avLst/>
              <a:gdLst/>
              <a:ahLst/>
              <a:cxnLst/>
              <a:rect l="l" t="t" r="r" b="b"/>
              <a:pathLst>
                <a:path w="24811" h="48776" extrusionOk="0">
                  <a:moveTo>
                    <a:pt x="18829" y="11882"/>
                  </a:moveTo>
                  <a:cubicBezTo>
                    <a:pt x="19593" y="11882"/>
                    <a:pt x="20347" y="12084"/>
                    <a:pt x="21010" y="12472"/>
                  </a:cubicBezTo>
                  <a:cubicBezTo>
                    <a:pt x="21585" y="12828"/>
                    <a:pt x="21809" y="13172"/>
                    <a:pt x="21710" y="13297"/>
                  </a:cubicBezTo>
                  <a:cubicBezTo>
                    <a:pt x="21686" y="13327"/>
                    <a:pt x="21643" y="13340"/>
                    <a:pt x="21582" y="13340"/>
                  </a:cubicBezTo>
                  <a:cubicBezTo>
                    <a:pt x="21225" y="13340"/>
                    <a:pt x="20255" y="12894"/>
                    <a:pt x="18986" y="12894"/>
                  </a:cubicBezTo>
                  <a:cubicBezTo>
                    <a:pt x="18817" y="12894"/>
                    <a:pt x="18642" y="12902"/>
                    <a:pt x="18463" y="12920"/>
                  </a:cubicBezTo>
                  <a:cubicBezTo>
                    <a:pt x="16867" y="13080"/>
                    <a:pt x="15744" y="13924"/>
                    <a:pt x="15393" y="13924"/>
                  </a:cubicBezTo>
                  <a:cubicBezTo>
                    <a:pt x="15359" y="13924"/>
                    <a:pt x="15332" y="13916"/>
                    <a:pt x="15313" y="13899"/>
                  </a:cubicBezTo>
                  <a:cubicBezTo>
                    <a:pt x="15215" y="13816"/>
                    <a:pt x="15384" y="13409"/>
                    <a:pt x="15901" y="12948"/>
                  </a:cubicBezTo>
                  <a:cubicBezTo>
                    <a:pt x="16606" y="12352"/>
                    <a:pt x="17476" y="11988"/>
                    <a:pt x="18392" y="11904"/>
                  </a:cubicBezTo>
                  <a:cubicBezTo>
                    <a:pt x="18538" y="11890"/>
                    <a:pt x="18684" y="11882"/>
                    <a:pt x="18829" y="11882"/>
                  </a:cubicBezTo>
                  <a:close/>
                  <a:moveTo>
                    <a:pt x="17720" y="14051"/>
                  </a:moveTo>
                  <a:cubicBezTo>
                    <a:pt x="18467" y="14051"/>
                    <a:pt x="19129" y="14586"/>
                    <a:pt x="19264" y="15347"/>
                  </a:cubicBezTo>
                  <a:cubicBezTo>
                    <a:pt x="19265" y="15357"/>
                    <a:pt x="19265" y="15366"/>
                    <a:pt x="19267" y="15376"/>
                  </a:cubicBezTo>
                  <a:cubicBezTo>
                    <a:pt x="19359" y="16255"/>
                    <a:pt x="18736" y="17048"/>
                    <a:pt x="17861" y="17168"/>
                  </a:cubicBezTo>
                  <a:cubicBezTo>
                    <a:pt x="17770" y="17184"/>
                    <a:pt x="17679" y="17192"/>
                    <a:pt x="17589" y="17192"/>
                  </a:cubicBezTo>
                  <a:cubicBezTo>
                    <a:pt x="16846" y="17192"/>
                    <a:pt x="16187" y="16658"/>
                    <a:pt x="16054" y="15901"/>
                  </a:cubicBezTo>
                  <a:cubicBezTo>
                    <a:pt x="16052" y="15888"/>
                    <a:pt x="16050" y="15876"/>
                    <a:pt x="16049" y="15866"/>
                  </a:cubicBezTo>
                  <a:cubicBezTo>
                    <a:pt x="15953" y="14987"/>
                    <a:pt x="16573" y="14194"/>
                    <a:pt x="17448" y="14074"/>
                  </a:cubicBezTo>
                  <a:cubicBezTo>
                    <a:pt x="17539" y="14058"/>
                    <a:pt x="17630" y="14051"/>
                    <a:pt x="17720" y="14051"/>
                  </a:cubicBezTo>
                  <a:close/>
                  <a:moveTo>
                    <a:pt x="8966" y="13576"/>
                  </a:moveTo>
                  <a:cubicBezTo>
                    <a:pt x="9197" y="13576"/>
                    <a:pt x="11198" y="17239"/>
                    <a:pt x="13472" y="21836"/>
                  </a:cubicBezTo>
                  <a:lnTo>
                    <a:pt x="15075" y="25124"/>
                  </a:lnTo>
                  <a:cubicBezTo>
                    <a:pt x="15405" y="25634"/>
                    <a:pt x="15547" y="26244"/>
                    <a:pt x="15474" y="26846"/>
                  </a:cubicBezTo>
                  <a:cubicBezTo>
                    <a:pt x="15365" y="27178"/>
                    <a:pt x="15104" y="27438"/>
                    <a:pt x="14774" y="27546"/>
                  </a:cubicBezTo>
                  <a:cubicBezTo>
                    <a:pt x="14531" y="27634"/>
                    <a:pt x="14281" y="27693"/>
                    <a:pt x="14024" y="27721"/>
                  </a:cubicBezTo>
                  <a:cubicBezTo>
                    <a:pt x="12728" y="27957"/>
                    <a:pt x="11787" y="28079"/>
                    <a:pt x="11388" y="28079"/>
                  </a:cubicBezTo>
                  <a:cubicBezTo>
                    <a:pt x="11254" y="28079"/>
                    <a:pt x="11181" y="28065"/>
                    <a:pt x="11177" y="28037"/>
                  </a:cubicBezTo>
                  <a:cubicBezTo>
                    <a:pt x="11177" y="27938"/>
                    <a:pt x="12221" y="27645"/>
                    <a:pt x="13976" y="27252"/>
                  </a:cubicBezTo>
                  <a:cubicBezTo>
                    <a:pt x="14417" y="27162"/>
                    <a:pt x="14830" y="27028"/>
                    <a:pt x="14872" y="26721"/>
                  </a:cubicBezTo>
                  <a:cubicBezTo>
                    <a:pt x="14866" y="26256"/>
                    <a:pt x="14717" y="25803"/>
                    <a:pt x="14446" y="25426"/>
                  </a:cubicBezTo>
                  <a:lnTo>
                    <a:pt x="12794" y="22164"/>
                  </a:lnTo>
                  <a:cubicBezTo>
                    <a:pt x="10485" y="17510"/>
                    <a:pt x="8769" y="13668"/>
                    <a:pt x="8959" y="13578"/>
                  </a:cubicBezTo>
                  <a:cubicBezTo>
                    <a:pt x="8961" y="13577"/>
                    <a:pt x="8964" y="13576"/>
                    <a:pt x="8966" y="13576"/>
                  </a:cubicBezTo>
                  <a:close/>
                  <a:moveTo>
                    <a:pt x="15257" y="0"/>
                  </a:moveTo>
                  <a:cubicBezTo>
                    <a:pt x="14962" y="269"/>
                    <a:pt x="14649" y="516"/>
                    <a:pt x="14320" y="742"/>
                  </a:cubicBezTo>
                  <a:cubicBezTo>
                    <a:pt x="11065" y="3071"/>
                    <a:pt x="6745" y="2974"/>
                    <a:pt x="2799" y="3660"/>
                  </a:cubicBezTo>
                  <a:cubicBezTo>
                    <a:pt x="1845" y="3828"/>
                    <a:pt x="909" y="4083"/>
                    <a:pt x="1" y="4422"/>
                  </a:cubicBezTo>
                  <a:lnTo>
                    <a:pt x="1975" y="14494"/>
                  </a:lnTo>
                  <a:cubicBezTo>
                    <a:pt x="2279" y="14579"/>
                    <a:pt x="2567" y="14708"/>
                    <a:pt x="2836" y="14871"/>
                  </a:cubicBezTo>
                  <a:cubicBezTo>
                    <a:pt x="3417" y="15229"/>
                    <a:pt x="3634" y="15571"/>
                    <a:pt x="3535" y="15697"/>
                  </a:cubicBezTo>
                  <a:cubicBezTo>
                    <a:pt x="3515" y="15725"/>
                    <a:pt x="3474" y="15736"/>
                    <a:pt x="3416" y="15736"/>
                  </a:cubicBezTo>
                  <a:cubicBezTo>
                    <a:pt x="3202" y="15736"/>
                    <a:pt x="2746" y="15578"/>
                    <a:pt x="2136" y="15446"/>
                  </a:cubicBezTo>
                  <a:lnTo>
                    <a:pt x="2136" y="15446"/>
                  </a:lnTo>
                  <a:lnTo>
                    <a:pt x="5704" y="33643"/>
                  </a:lnTo>
                  <a:cubicBezTo>
                    <a:pt x="5711" y="33285"/>
                    <a:pt x="5810" y="32936"/>
                    <a:pt x="5990" y="32627"/>
                  </a:cubicBezTo>
                  <a:cubicBezTo>
                    <a:pt x="6106" y="32441"/>
                    <a:pt x="6249" y="32271"/>
                    <a:pt x="6410" y="32124"/>
                  </a:cubicBezTo>
                  <a:cubicBezTo>
                    <a:pt x="6200" y="31768"/>
                    <a:pt x="6049" y="31381"/>
                    <a:pt x="5962" y="30976"/>
                  </a:cubicBezTo>
                  <a:cubicBezTo>
                    <a:pt x="5808" y="30185"/>
                    <a:pt x="5962" y="29695"/>
                    <a:pt x="6110" y="29695"/>
                  </a:cubicBezTo>
                  <a:cubicBezTo>
                    <a:pt x="6257" y="29695"/>
                    <a:pt x="6473" y="30626"/>
                    <a:pt x="7188" y="31605"/>
                  </a:cubicBezTo>
                  <a:cubicBezTo>
                    <a:pt x="7412" y="31502"/>
                    <a:pt x="7646" y="31426"/>
                    <a:pt x="7888" y="31374"/>
                  </a:cubicBezTo>
                  <a:cubicBezTo>
                    <a:pt x="8111" y="31325"/>
                    <a:pt x="8336" y="31301"/>
                    <a:pt x="8559" y="31301"/>
                  </a:cubicBezTo>
                  <a:cubicBezTo>
                    <a:pt x="9402" y="31301"/>
                    <a:pt x="10221" y="31643"/>
                    <a:pt x="10820" y="32264"/>
                  </a:cubicBezTo>
                  <a:lnTo>
                    <a:pt x="10903" y="32313"/>
                  </a:lnTo>
                  <a:cubicBezTo>
                    <a:pt x="11054" y="32497"/>
                    <a:pt x="11080" y="32754"/>
                    <a:pt x="10967" y="32964"/>
                  </a:cubicBezTo>
                  <a:cubicBezTo>
                    <a:pt x="10853" y="33177"/>
                    <a:pt x="10700" y="33370"/>
                    <a:pt x="10519" y="33532"/>
                  </a:cubicBezTo>
                  <a:cubicBezTo>
                    <a:pt x="11436" y="33677"/>
                    <a:pt x="12136" y="33608"/>
                    <a:pt x="12156" y="33762"/>
                  </a:cubicBezTo>
                  <a:cubicBezTo>
                    <a:pt x="12177" y="33915"/>
                    <a:pt x="11743" y="34174"/>
                    <a:pt x="10896" y="34280"/>
                  </a:cubicBezTo>
                  <a:cubicBezTo>
                    <a:pt x="10703" y="34303"/>
                    <a:pt x="10508" y="34315"/>
                    <a:pt x="10313" y="34315"/>
                  </a:cubicBezTo>
                  <a:cubicBezTo>
                    <a:pt x="10118" y="34315"/>
                    <a:pt x="9922" y="34303"/>
                    <a:pt x="9728" y="34280"/>
                  </a:cubicBezTo>
                  <a:cubicBezTo>
                    <a:pt x="9341" y="34617"/>
                    <a:pt x="8905" y="34889"/>
                    <a:pt x="8434" y="35091"/>
                  </a:cubicBezTo>
                  <a:cubicBezTo>
                    <a:pt x="8143" y="35232"/>
                    <a:pt x="7830" y="35300"/>
                    <a:pt x="7519" y="35300"/>
                  </a:cubicBezTo>
                  <a:cubicBezTo>
                    <a:pt x="7000" y="35300"/>
                    <a:pt x="6487" y="35108"/>
                    <a:pt x="6091" y="34740"/>
                  </a:cubicBezTo>
                  <a:cubicBezTo>
                    <a:pt x="6004" y="34627"/>
                    <a:pt x="5933" y="34502"/>
                    <a:pt x="5879" y="34370"/>
                  </a:cubicBezTo>
                  <a:lnTo>
                    <a:pt x="5879" y="34370"/>
                  </a:lnTo>
                  <a:lnTo>
                    <a:pt x="8679" y="48668"/>
                  </a:lnTo>
                  <a:cubicBezTo>
                    <a:pt x="9496" y="48740"/>
                    <a:pt x="10314" y="48776"/>
                    <a:pt x="11132" y="48776"/>
                  </a:cubicBezTo>
                  <a:cubicBezTo>
                    <a:pt x="12227" y="48776"/>
                    <a:pt x="13321" y="48712"/>
                    <a:pt x="14410" y="48585"/>
                  </a:cubicBezTo>
                  <a:cubicBezTo>
                    <a:pt x="14410" y="48585"/>
                    <a:pt x="23949" y="46015"/>
                    <a:pt x="24713" y="33188"/>
                  </a:cubicBezTo>
                  <a:cubicBezTo>
                    <a:pt x="24810" y="31480"/>
                    <a:pt x="24803" y="29464"/>
                    <a:pt x="24713" y="27273"/>
                  </a:cubicBezTo>
                  <a:cubicBezTo>
                    <a:pt x="22736" y="24890"/>
                    <a:pt x="22503" y="21510"/>
                    <a:pt x="24132" y="18876"/>
                  </a:cubicBezTo>
                  <a:cubicBezTo>
                    <a:pt x="23746" y="14753"/>
                    <a:pt x="23236" y="10519"/>
                    <a:pt x="22732" y="6705"/>
                  </a:cubicBezTo>
                  <a:cubicBezTo>
                    <a:pt x="19569" y="5353"/>
                    <a:pt x="16943" y="2997"/>
                    <a:pt x="152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16"/>
            <p:cNvSpPr/>
            <p:nvPr/>
          </p:nvSpPr>
          <p:spPr>
            <a:xfrm>
              <a:off x="1235575" y="1991750"/>
              <a:ext cx="85000" cy="78525"/>
            </a:xfrm>
            <a:custGeom>
              <a:avLst/>
              <a:gdLst/>
              <a:ahLst/>
              <a:cxnLst/>
              <a:rect l="l" t="t" r="r" b="b"/>
              <a:pathLst>
                <a:path w="3400" h="3141" extrusionOk="0">
                  <a:moveTo>
                    <a:pt x="1760" y="1"/>
                  </a:moveTo>
                  <a:cubicBezTo>
                    <a:pt x="1680" y="1"/>
                    <a:pt x="1598" y="7"/>
                    <a:pt x="1516" y="20"/>
                  </a:cubicBezTo>
                  <a:lnTo>
                    <a:pt x="1495" y="23"/>
                  </a:lnTo>
                  <a:cubicBezTo>
                    <a:pt x="620" y="143"/>
                    <a:pt x="0" y="936"/>
                    <a:pt x="96" y="1815"/>
                  </a:cubicBezTo>
                  <a:cubicBezTo>
                    <a:pt x="214" y="2587"/>
                    <a:pt x="879" y="3140"/>
                    <a:pt x="1637" y="3140"/>
                  </a:cubicBezTo>
                  <a:cubicBezTo>
                    <a:pt x="1716" y="3140"/>
                    <a:pt x="1795" y="3134"/>
                    <a:pt x="1875" y="3122"/>
                  </a:cubicBezTo>
                  <a:cubicBezTo>
                    <a:pt x="1885" y="3120"/>
                    <a:pt x="1898" y="3119"/>
                    <a:pt x="1908" y="3117"/>
                  </a:cubicBezTo>
                  <a:cubicBezTo>
                    <a:pt x="2781" y="2994"/>
                    <a:pt x="3399" y="2202"/>
                    <a:pt x="3309" y="1325"/>
                  </a:cubicBezTo>
                  <a:cubicBezTo>
                    <a:pt x="3187" y="552"/>
                    <a:pt x="2520" y="1"/>
                    <a:pt x="176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16"/>
            <p:cNvSpPr/>
            <p:nvPr/>
          </p:nvSpPr>
          <p:spPr>
            <a:xfrm>
              <a:off x="1216950" y="1937525"/>
              <a:ext cx="165025" cy="51050"/>
            </a:xfrm>
            <a:custGeom>
              <a:avLst/>
              <a:gdLst/>
              <a:ahLst/>
              <a:cxnLst/>
              <a:rect l="l" t="t" r="r" b="b"/>
              <a:pathLst>
                <a:path w="6601" h="2042" extrusionOk="0">
                  <a:moveTo>
                    <a:pt x="3628" y="1"/>
                  </a:moveTo>
                  <a:cubicBezTo>
                    <a:pt x="3485" y="1"/>
                    <a:pt x="3341" y="8"/>
                    <a:pt x="3198" y="22"/>
                  </a:cubicBezTo>
                  <a:cubicBezTo>
                    <a:pt x="2278" y="106"/>
                    <a:pt x="1407" y="468"/>
                    <a:pt x="700" y="1066"/>
                  </a:cubicBezTo>
                  <a:cubicBezTo>
                    <a:pt x="183" y="1527"/>
                    <a:pt x="0" y="1934"/>
                    <a:pt x="111" y="2017"/>
                  </a:cubicBezTo>
                  <a:cubicBezTo>
                    <a:pt x="130" y="2034"/>
                    <a:pt x="157" y="2042"/>
                    <a:pt x="190" y="2042"/>
                  </a:cubicBezTo>
                  <a:cubicBezTo>
                    <a:pt x="539" y="2042"/>
                    <a:pt x="1665" y="1177"/>
                    <a:pt x="3262" y="1038"/>
                  </a:cubicBezTo>
                  <a:cubicBezTo>
                    <a:pt x="3425" y="1023"/>
                    <a:pt x="3584" y="1017"/>
                    <a:pt x="3739" y="1017"/>
                  </a:cubicBezTo>
                  <a:cubicBezTo>
                    <a:pt x="5023" y="1017"/>
                    <a:pt x="6010" y="1459"/>
                    <a:pt x="6376" y="1459"/>
                  </a:cubicBezTo>
                  <a:cubicBezTo>
                    <a:pt x="6440" y="1459"/>
                    <a:pt x="6484" y="1446"/>
                    <a:pt x="6509" y="1415"/>
                  </a:cubicBezTo>
                  <a:cubicBezTo>
                    <a:pt x="6601" y="1310"/>
                    <a:pt x="6377" y="946"/>
                    <a:pt x="5809" y="590"/>
                  </a:cubicBezTo>
                  <a:cubicBezTo>
                    <a:pt x="5145" y="202"/>
                    <a:pt x="4392" y="1"/>
                    <a:pt x="362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16"/>
            <p:cNvSpPr/>
            <p:nvPr/>
          </p:nvSpPr>
          <p:spPr>
            <a:xfrm>
              <a:off x="886975" y="2003525"/>
              <a:ext cx="41125" cy="31200"/>
            </a:xfrm>
            <a:custGeom>
              <a:avLst/>
              <a:gdLst/>
              <a:ahLst/>
              <a:cxnLst/>
              <a:rect l="l" t="t" r="r" b="b"/>
              <a:pathLst>
                <a:path w="1645" h="1248" extrusionOk="0">
                  <a:moveTo>
                    <a:pt x="0" y="0"/>
                  </a:moveTo>
                  <a:lnTo>
                    <a:pt x="190" y="952"/>
                  </a:lnTo>
                  <a:cubicBezTo>
                    <a:pt x="774" y="1083"/>
                    <a:pt x="1212" y="1248"/>
                    <a:pt x="1430" y="1248"/>
                  </a:cubicBezTo>
                  <a:cubicBezTo>
                    <a:pt x="1492" y="1248"/>
                    <a:pt x="1536" y="1234"/>
                    <a:pt x="1561" y="1203"/>
                  </a:cubicBezTo>
                  <a:cubicBezTo>
                    <a:pt x="1644" y="1099"/>
                    <a:pt x="1427" y="735"/>
                    <a:pt x="861" y="379"/>
                  </a:cubicBezTo>
                  <a:cubicBezTo>
                    <a:pt x="592" y="214"/>
                    <a:pt x="303" y="8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16"/>
            <p:cNvSpPr/>
            <p:nvPr/>
          </p:nvSpPr>
          <p:spPr>
            <a:xfrm>
              <a:off x="1056550" y="1980725"/>
              <a:ext cx="169400" cy="362325"/>
            </a:xfrm>
            <a:custGeom>
              <a:avLst/>
              <a:gdLst/>
              <a:ahLst/>
              <a:cxnLst/>
              <a:rect l="l" t="t" r="r" b="b"/>
              <a:pathLst>
                <a:path w="6776" h="14493" extrusionOk="0">
                  <a:moveTo>
                    <a:pt x="197" y="1"/>
                  </a:moveTo>
                  <a:cubicBezTo>
                    <a:pt x="194" y="1"/>
                    <a:pt x="192" y="1"/>
                    <a:pt x="189" y="2"/>
                  </a:cubicBezTo>
                  <a:cubicBezTo>
                    <a:pt x="0" y="93"/>
                    <a:pt x="1714" y="3936"/>
                    <a:pt x="4024" y="8589"/>
                  </a:cubicBezTo>
                  <a:lnTo>
                    <a:pt x="5675" y="11851"/>
                  </a:lnTo>
                  <a:cubicBezTo>
                    <a:pt x="5948" y="12228"/>
                    <a:pt x="6097" y="12681"/>
                    <a:pt x="6102" y="13146"/>
                  </a:cubicBezTo>
                  <a:cubicBezTo>
                    <a:pt x="6061" y="13453"/>
                    <a:pt x="5647" y="13587"/>
                    <a:pt x="5206" y="13677"/>
                  </a:cubicBezTo>
                  <a:cubicBezTo>
                    <a:pt x="3463" y="14069"/>
                    <a:pt x="2408" y="14377"/>
                    <a:pt x="2408" y="14462"/>
                  </a:cubicBezTo>
                  <a:cubicBezTo>
                    <a:pt x="2408" y="14482"/>
                    <a:pt x="2474" y="14493"/>
                    <a:pt x="2599" y="14493"/>
                  </a:cubicBezTo>
                  <a:cubicBezTo>
                    <a:pt x="2988" y="14493"/>
                    <a:pt x="3948" y="14392"/>
                    <a:pt x="5276" y="14175"/>
                  </a:cubicBezTo>
                  <a:cubicBezTo>
                    <a:pt x="5526" y="14135"/>
                    <a:pt x="5771" y="14068"/>
                    <a:pt x="6005" y="13972"/>
                  </a:cubicBezTo>
                  <a:cubicBezTo>
                    <a:pt x="6335" y="13863"/>
                    <a:pt x="6595" y="13604"/>
                    <a:pt x="6705" y="13273"/>
                  </a:cubicBezTo>
                  <a:cubicBezTo>
                    <a:pt x="6776" y="12670"/>
                    <a:pt x="6635" y="12061"/>
                    <a:pt x="6305" y="11551"/>
                  </a:cubicBezTo>
                  <a:lnTo>
                    <a:pt x="4703" y="8261"/>
                  </a:lnTo>
                  <a:cubicBezTo>
                    <a:pt x="2427" y="3663"/>
                    <a:pt x="426" y="1"/>
                    <a:pt x="19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16"/>
            <p:cNvSpPr/>
            <p:nvPr/>
          </p:nvSpPr>
          <p:spPr>
            <a:xfrm>
              <a:off x="1054025" y="2855075"/>
              <a:ext cx="146150" cy="85650"/>
            </a:xfrm>
            <a:custGeom>
              <a:avLst/>
              <a:gdLst/>
              <a:ahLst/>
              <a:cxnLst/>
              <a:rect l="l" t="t" r="r" b="b"/>
              <a:pathLst>
                <a:path w="5846" h="3426" extrusionOk="0">
                  <a:moveTo>
                    <a:pt x="5719" y="1"/>
                  </a:moveTo>
                  <a:cubicBezTo>
                    <a:pt x="4555" y="147"/>
                    <a:pt x="3384" y="220"/>
                    <a:pt x="2212" y="220"/>
                  </a:cubicBezTo>
                  <a:cubicBezTo>
                    <a:pt x="1475" y="220"/>
                    <a:pt x="737" y="191"/>
                    <a:pt x="0" y="133"/>
                  </a:cubicBezTo>
                  <a:lnTo>
                    <a:pt x="0" y="133"/>
                  </a:lnTo>
                  <a:lnTo>
                    <a:pt x="637" y="3408"/>
                  </a:lnTo>
                  <a:cubicBezTo>
                    <a:pt x="929" y="3420"/>
                    <a:pt x="1220" y="3425"/>
                    <a:pt x="1511" y="3425"/>
                  </a:cubicBezTo>
                  <a:cubicBezTo>
                    <a:pt x="2965" y="3425"/>
                    <a:pt x="4416" y="3284"/>
                    <a:pt x="5846" y="3002"/>
                  </a:cubicBezTo>
                  <a:lnTo>
                    <a:pt x="5719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16"/>
            <p:cNvSpPr/>
            <p:nvPr/>
          </p:nvSpPr>
          <p:spPr>
            <a:xfrm>
              <a:off x="980600" y="2445475"/>
              <a:ext cx="99700" cy="78775"/>
            </a:xfrm>
            <a:custGeom>
              <a:avLst/>
              <a:gdLst/>
              <a:ahLst/>
              <a:cxnLst/>
              <a:rect l="l" t="t" r="r" b="b"/>
              <a:pathLst>
                <a:path w="3988" h="3151" extrusionOk="0">
                  <a:moveTo>
                    <a:pt x="707" y="0"/>
                  </a:moveTo>
                  <a:cubicBezTo>
                    <a:pt x="543" y="148"/>
                    <a:pt x="403" y="318"/>
                    <a:pt x="286" y="504"/>
                  </a:cubicBezTo>
                  <a:cubicBezTo>
                    <a:pt x="106" y="813"/>
                    <a:pt x="7" y="1161"/>
                    <a:pt x="0" y="1519"/>
                  </a:cubicBezTo>
                  <a:lnTo>
                    <a:pt x="139" y="2219"/>
                  </a:lnTo>
                  <a:cubicBezTo>
                    <a:pt x="193" y="2351"/>
                    <a:pt x="264" y="2476"/>
                    <a:pt x="349" y="2588"/>
                  </a:cubicBezTo>
                  <a:cubicBezTo>
                    <a:pt x="746" y="2958"/>
                    <a:pt x="1259" y="3151"/>
                    <a:pt x="1779" y="3151"/>
                  </a:cubicBezTo>
                  <a:cubicBezTo>
                    <a:pt x="2090" y="3151"/>
                    <a:pt x="2403" y="3082"/>
                    <a:pt x="2694" y="2941"/>
                  </a:cubicBezTo>
                  <a:cubicBezTo>
                    <a:pt x="3165" y="2741"/>
                    <a:pt x="3601" y="2469"/>
                    <a:pt x="3988" y="2135"/>
                  </a:cubicBezTo>
                  <a:cubicBezTo>
                    <a:pt x="3279" y="2045"/>
                    <a:pt x="2599" y="1793"/>
                    <a:pt x="2002" y="1401"/>
                  </a:cubicBezTo>
                  <a:cubicBezTo>
                    <a:pt x="1469" y="1036"/>
                    <a:pt x="1026" y="559"/>
                    <a:pt x="70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16"/>
            <p:cNvSpPr/>
            <p:nvPr/>
          </p:nvSpPr>
          <p:spPr>
            <a:xfrm>
              <a:off x="1016775" y="2425600"/>
              <a:ext cx="97350" cy="55775"/>
            </a:xfrm>
            <a:custGeom>
              <a:avLst/>
              <a:gdLst/>
              <a:ahLst/>
              <a:cxnLst/>
              <a:rect l="l" t="t" r="r" b="b"/>
              <a:pathLst>
                <a:path w="3894" h="2231" extrusionOk="0">
                  <a:moveTo>
                    <a:pt x="1371" y="1"/>
                  </a:moveTo>
                  <a:cubicBezTo>
                    <a:pt x="1148" y="1"/>
                    <a:pt x="923" y="24"/>
                    <a:pt x="700" y="73"/>
                  </a:cubicBezTo>
                  <a:cubicBezTo>
                    <a:pt x="459" y="125"/>
                    <a:pt x="225" y="203"/>
                    <a:pt x="1" y="304"/>
                  </a:cubicBezTo>
                  <a:cubicBezTo>
                    <a:pt x="326" y="736"/>
                    <a:pt x="727" y="1104"/>
                    <a:pt x="1183" y="1391"/>
                  </a:cubicBezTo>
                  <a:cubicBezTo>
                    <a:pt x="1827" y="1828"/>
                    <a:pt x="2561" y="2114"/>
                    <a:pt x="3332" y="2231"/>
                  </a:cubicBezTo>
                  <a:cubicBezTo>
                    <a:pt x="3515" y="2069"/>
                    <a:pt x="3666" y="1878"/>
                    <a:pt x="3780" y="1663"/>
                  </a:cubicBezTo>
                  <a:cubicBezTo>
                    <a:pt x="3893" y="1453"/>
                    <a:pt x="3867" y="1196"/>
                    <a:pt x="3718" y="1012"/>
                  </a:cubicBezTo>
                  <a:lnTo>
                    <a:pt x="3633" y="963"/>
                  </a:lnTo>
                  <a:cubicBezTo>
                    <a:pt x="3035" y="341"/>
                    <a:pt x="2215" y="1"/>
                    <a:pt x="137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16"/>
            <p:cNvSpPr/>
            <p:nvPr/>
          </p:nvSpPr>
          <p:spPr>
            <a:xfrm>
              <a:off x="983150" y="2383900"/>
              <a:ext cx="158950" cy="115850"/>
            </a:xfrm>
            <a:custGeom>
              <a:avLst/>
              <a:gdLst/>
              <a:ahLst/>
              <a:cxnLst/>
              <a:rect l="l" t="t" r="r" b="b"/>
              <a:pathLst>
                <a:path w="6358" h="4634" extrusionOk="0">
                  <a:moveTo>
                    <a:pt x="311" y="1"/>
                  </a:moveTo>
                  <a:cubicBezTo>
                    <a:pt x="308" y="1"/>
                    <a:pt x="305" y="1"/>
                    <a:pt x="303" y="1"/>
                  </a:cubicBezTo>
                  <a:cubicBezTo>
                    <a:pt x="106" y="29"/>
                    <a:pt x="0" y="491"/>
                    <a:pt x="155" y="1281"/>
                  </a:cubicBezTo>
                  <a:cubicBezTo>
                    <a:pt x="242" y="1685"/>
                    <a:pt x="393" y="2074"/>
                    <a:pt x="603" y="2428"/>
                  </a:cubicBezTo>
                  <a:cubicBezTo>
                    <a:pt x="921" y="2998"/>
                    <a:pt x="1363" y="3486"/>
                    <a:pt x="1900" y="3857"/>
                  </a:cubicBezTo>
                  <a:cubicBezTo>
                    <a:pt x="2497" y="4251"/>
                    <a:pt x="3176" y="4505"/>
                    <a:pt x="3886" y="4598"/>
                  </a:cubicBezTo>
                  <a:cubicBezTo>
                    <a:pt x="4080" y="4622"/>
                    <a:pt x="4275" y="4634"/>
                    <a:pt x="4471" y="4634"/>
                  </a:cubicBezTo>
                  <a:cubicBezTo>
                    <a:pt x="4666" y="4634"/>
                    <a:pt x="4861" y="4622"/>
                    <a:pt x="5056" y="4598"/>
                  </a:cubicBezTo>
                  <a:cubicBezTo>
                    <a:pt x="5901" y="4492"/>
                    <a:pt x="6358" y="4192"/>
                    <a:pt x="6314" y="4081"/>
                  </a:cubicBezTo>
                  <a:cubicBezTo>
                    <a:pt x="6271" y="3968"/>
                    <a:pt x="5613" y="3996"/>
                    <a:pt x="4676" y="3848"/>
                  </a:cubicBezTo>
                  <a:cubicBezTo>
                    <a:pt x="3908" y="3743"/>
                    <a:pt x="3174" y="3465"/>
                    <a:pt x="2528" y="3038"/>
                  </a:cubicBezTo>
                  <a:cubicBezTo>
                    <a:pt x="2078" y="2736"/>
                    <a:pt x="1690" y="2354"/>
                    <a:pt x="1381" y="1911"/>
                  </a:cubicBezTo>
                  <a:cubicBezTo>
                    <a:pt x="690" y="945"/>
                    <a:pt x="504" y="1"/>
                    <a:pt x="31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16"/>
            <p:cNvSpPr/>
            <p:nvPr/>
          </p:nvSpPr>
          <p:spPr>
            <a:xfrm>
              <a:off x="1742700" y="2241825"/>
              <a:ext cx="28875" cy="68075"/>
            </a:xfrm>
            <a:custGeom>
              <a:avLst/>
              <a:gdLst/>
              <a:ahLst/>
              <a:cxnLst/>
              <a:rect l="l" t="t" r="r" b="b"/>
              <a:pathLst>
                <a:path w="1155" h="2723" extrusionOk="0">
                  <a:moveTo>
                    <a:pt x="1155" y="1"/>
                  </a:moveTo>
                  <a:lnTo>
                    <a:pt x="1155" y="1"/>
                  </a:lnTo>
                  <a:cubicBezTo>
                    <a:pt x="962" y="978"/>
                    <a:pt x="570" y="1905"/>
                    <a:pt x="1" y="2723"/>
                  </a:cubicBezTo>
                  <a:cubicBezTo>
                    <a:pt x="608" y="1926"/>
                    <a:pt x="1006" y="990"/>
                    <a:pt x="1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16"/>
            <p:cNvSpPr/>
            <p:nvPr/>
          </p:nvSpPr>
          <p:spPr>
            <a:xfrm>
              <a:off x="1492675" y="2056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16"/>
            <p:cNvSpPr/>
            <p:nvPr/>
          </p:nvSpPr>
          <p:spPr>
            <a:xfrm>
              <a:off x="1492675" y="2056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16"/>
            <p:cNvSpPr/>
            <p:nvPr/>
          </p:nvSpPr>
          <p:spPr>
            <a:xfrm>
              <a:off x="1388075" y="2026300"/>
              <a:ext cx="404600" cy="360550"/>
            </a:xfrm>
            <a:custGeom>
              <a:avLst/>
              <a:gdLst/>
              <a:ahLst/>
              <a:cxnLst/>
              <a:rect l="l" t="t" r="r" b="b"/>
              <a:pathLst>
                <a:path w="16184" h="14422" extrusionOk="0">
                  <a:moveTo>
                    <a:pt x="8076" y="1"/>
                  </a:moveTo>
                  <a:cubicBezTo>
                    <a:pt x="7988" y="1"/>
                    <a:pt x="7900" y="3"/>
                    <a:pt x="7811" y="6"/>
                  </a:cubicBezTo>
                  <a:lnTo>
                    <a:pt x="7370" y="47"/>
                  </a:lnTo>
                  <a:cubicBezTo>
                    <a:pt x="6231" y="186"/>
                    <a:pt x="5141" y="593"/>
                    <a:pt x="4191" y="1238"/>
                  </a:cubicBezTo>
                  <a:lnTo>
                    <a:pt x="4136" y="1238"/>
                  </a:lnTo>
                  <a:cubicBezTo>
                    <a:pt x="3466" y="1823"/>
                    <a:pt x="2839" y="2457"/>
                    <a:pt x="2261" y="3134"/>
                  </a:cubicBezTo>
                  <a:lnTo>
                    <a:pt x="2099" y="3379"/>
                  </a:lnTo>
                  <a:cubicBezTo>
                    <a:pt x="1" y="6787"/>
                    <a:pt x="1061" y="11248"/>
                    <a:pt x="4467" y="13345"/>
                  </a:cubicBezTo>
                  <a:cubicBezTo>
                    <a:pt x="5612" y="14051"/>
                    <a:pt x="6929" y="14422"/>
                    <a:pt x="8269" y="14422"/>
                  </a:cubicBezTo>
                  <a:cubicBezTo>
                    <a:pt x="8410" y="14422"/>
                    <a:pt x="8551" y="14418"/>
                    <a:pt x="8693" y="14410"/>
                  </a:cubicBezTo>
                  <a:cubicBezTo>
                    <a:pt x="9229" y="14373"/>
                    <a:pt x="9762" y="14279"/>
                    <a:pt x="10281" y="14128"/>
                  </a:cubicBezTo>
                  <a:cubicBezTo>
                    <a:pt x="14087" y="12910"/>
                    <a:pt x="16184" y="8835"/>
                    <a:pt x="14963" y="5030"/>
                  </a:cubicBezTo>
                  <a:cubicBezTo>
                    <a:pt x="14001" y="2026"/>
                    <a:pt x="11209" y="1"/>
                    <a:pt x="80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16"/>
            <p:cNvSpPr/>
            <p:nvPr/>
          </p:nvSpPr>
          <p:spPr>
            <a:xfrm>
              <a:off x="1887150" y="1976050"/>
              <a:ext cx="362975" cy="313025"/>
            </a:xfrm>
            <a:custGeom>
              <a:avLst/>
              <a:gdLst/>
              <a:ahLst/>
              <a:cxnLst/>
              <a:rect l="l" t="t" r="r" b="b"/>
              <a:pathLst>
                <a:path w="14519" h="12521" extrusionOk="0">
                  <a:moveTo>
                    <a:pt x="7245" y="0"/>
                  </a:moveTo>
                  <a:cubicBezTo>
                    <a:pt x="3269" y="0"/>
                    <a:pt x="31" y="3212"/>
                    <a:pt x="3" y="7194"/>
                  </a:cubicBezTo>
                  <a:cubicBezTo>
                    <a:pt x="0" y="7774"/>
                    <a:pt x="66" y="8352"/>
                    <a:pt x="200" y="8916"/>
                  </a:cubicBezTo>
                  <a:cubicBezTo>
                    <a:pt x="3390" y="9715"/>
                    <a:pt x="8171" y="11198"/>
                    <a:pt x="12251" y="12520"/>
                  </a:cubicBezTo>
                  <a:cubicBezTo>
                    <a:pt x="13683" y="11159"/>
                    <a:pt x="14494" y="9269"/>
                    <a:pt x="14491" y="7293"/>
                  </a:cubicBezTo>
                  <a:cubicBezTo>
                    <a:pt x="14518" y="3292"/>
                    <a:pt x="11298" y="28"/>
                    <a:pt x="7297" y="0"/>
                  </a:cubicBezTo>
                  <a:cubicBezTo>
                    <a:pt x="7279" y="0"/>
                    <a:pt x="7262" y="0"/>
                    <a:pt x="72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16"/>
            <p:cNvSpPr/>
            <p:nvPr/>
          </p:nvSpPr>
          <p:spPr>
            <a:xfrm>
              <a:off x="1388075" y="2026300"/>
              <a:ext cx="404600" cy="360550"/>
            </a:xfrm>
            <a:custGeom>
              <a:avLst/>
              <a:gdLst/>
              <a:ahLst/>
              <a:cxnLst/>
              <a:rect l="l" t="t" r="r" b="b"/>
              <a:pathLst>
                <a:path w="16184" h="14422" extrusionOk="0">
                  <a:moveTo>
                    <a:pt x="8076" y="1"/>
                  </a:moveTo>
                  <a:cubicBezTo>
                    <a:pt x="7988" y="1"/>
                    <a:pt x="7900" y="3"/>
                    <a:pt x="7811" y="6"/>
                  </a:cubicBezTo>
                  <a:lnTo>
                    <a:pt x="7370" y="47"/>
                  </a:lnTo>
                  <a:cubicBezTo>
                    <a:pt x="6231" y="186"/>
                    <a:pt x="5141" y="593"/>
                    <a:pt x="4191" y="1238"/>
                  </a:cubicBezTo>
                  <a:lnTo>
                    <a:pt x="4136" y="1238"/>
                  </a:lnTo>
                  <a:cubicBezTo>
                    <a:pt x="3466" y="1823"/>
                    <a:pt x="2839" y="2457"/>
                    <a:pt x="2261" y="3134"/>
                  </a:cubicBezTo>
                  <a:lnTo>
                    <a:pt x="2099" y="3379"/>
                  </a:lnTo>
                  <a:cubicBezTo>
                    <a:pt x="1" y="6787"/>
                    <a:pt x="1061" y="11248"/>
                    <a:pt x="4467" y="13345"/>
                  </a:cubicBezTo>
                  <a:cubicBezTo>
                    <a:pt x="5612" y="14051"/>
                    <a:pt x="6929" y="14422"/>
                    <a:pt x="8269" y="14422"/>
                  </a:cubicBezTo>
                  <a:cubicBezTo>
                    <a:pt x="8410" y="14422"/>
                    <a:pt x="8551" y="14418"/>
                    <a:pt x="8693" y="14410"/>
                  </a:cubicBezTo>
                  <a:cubicBezTo>
                    <a:pt x="9229" y="14373"/>
                    <a:pt x="9762" y="14279"/>
                    <a:pt x="10281" y="14128"/>
                  </a:cubicBezTo>
                  <a:cubicBezTo>
                    <a:pt x="14087" y="12910"/>
                    <a:pt x="16184" y="8835"/>
                    <a:pt x="14963" y="5030"/>
                  </a:cubicBezTo>
                  <a:cubicBezTo>
                    <a:pt x="14001" y="2026"/>
                    <a:pt x="11209" y="1"/>
                    <a:pt x="80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16"/>
            <p:cNvSpPr/>
            <p:nvPr/>
          </p:nvSpPr>
          <p:spPr>
            <a:xfrm>
              <a:off x="1104100" y="3116825"/>
              <a:ext cx="408225" cy="780375"/>
            </a:xfrm>
            <a:custGeom>
              <a:avLst/>
              <a:gdLst/>
              <a:ahLst/>
              <a:cxnLst/>
              <a:rect l="l" t="t" r="r" b="b"/>
              <a:pathLst>
                <a:path w="16329" h="31215" extrusionOk="0">
                  <a:moveTo>
                    <a:pt x="1" y="1"/>
                  </a:moveTo>
                  <a:lnTo>
                    <a:pt x="6110" y="31214"/>
                  </a:lnTo>
                  <a:cubicBezTo>
                    <a:pt x="15811" y="20675"/>
                    <a:pt x="16328" y="1351"/>
                    <a:pt x="15550" y="1176"/>
                  </a:cubicBezTo>
                  <a:lnTo>
                    <a:pt x="15481" y="1176"/>
                  </a:lnTo>
                  <a:cubicBezTo>
                    <a:pt x="13094" y="764"/>
                    <a:pt x="10630" y="476"/>
                    <a:pt x="8139" y="287"/>
                  </a:cubicBezTo>
                  <a:cubicBezTo>
                    <a:pt x="6957" y="204"/>
                    <a:pt x="5775" y="133"/>
                    <a:pt x="4584" y="84"/>
                  </a:cubicBezTo>
                  <a:cubicBezTo>
                    <a:pt x="3051" y="28"/>
                    <a:pt x="1520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16"/>
            <p:cNvSpPr/>
            <p:nvPr/>
          </p:nvSpPr>
          <p:spPr>
            <a:xfrm>
              <a:off x="753825" y="1268150"/>
              <a:ext cx="475225" cy="482875"/>
            </a:xfrm>
            <a:custGeom>
              <a:avLst/>
              <a:gdLst/>
              <a:ahLst/>
              <a:cxnLst/>
              <a:rect l="l" t="t" r="r" b="b"/>
              <a:pathLst>
                <a:path w="19009" h="19315" extrusionOk="0">
                  <a:moveTo>
                    <a:pt x="13810" y="0"/>
                  </a:moveTo>
                  <a:cubicBezTo>
                    <a:pt x="12806" y="0"/>
                    <a:pt x="11790" y="136"/>
                    <a:pt x="10812" y="344"/>
                  </a:cubicBezTo>
                  <a:cubicBezTo>
                    <a:pt x="8595" y="812"/>
                    <a:pt x="6446" y="1616"/>
                    <a:pt x="4200" y="1946"/>
                  </a:cubicBezTo>
                  <a:cubicBezTo>
                    <a:pt x="3208" y="2078"/>
                    <a:pt x="2208" y="2146"/>
                    <a:pt x="1209" y="2146"/>
                  </a:cubicBezTo>
                  <a:cubicBezTo>
                    <a:pt x="806" y="2146"/>
                    <a:pt x="403" y="2135"/>
                    <a:pt x="0" y="2113"/>
                  </a:cubicBezTo>
                  <a:lnTo>
                    <a:pt x="0" y="2113"/>
                  </a:lnTo>
                  <a:lnTo>
                    <a:pt x="3366" y="19315"/>
                  </a:lnTo>
                  <a:cubicBezTo>
                    <a:pt x="4274" y="18976"/>
                    <a:pt x="5212" y="18721"/>
                    <a:pt x="6165" y="18553"/>
                  </a:cubicBezTo>
                  <a:cubicBezTo>
                    <a:pt x="10064" y="17895"/>
                    <a:pt x="14382" y="17994"/>
                    <a:pt x="17637" y="15635"/>
                  </a:cubicBezTo>
                  <a:cubicBezTo>
                    <a:pt x="17965" y="15392"/>
                    <a:pt x="18275" y="15124"/>
                    <a:pt x="18567" y="14838"/>
                  </a:cubicBezTo>
                  <a:cubicBezTo>
                    <a:pt x="18336" y="14411"/>
                    <a:pt x="18105" y="13984"/>
                    <a:pt x="17916" y="13543"/>
                  </a:cubicBezTo>
                  <a:lnTo>
                    <a:pt x="15642" y="2092"/>
                  </a:lnTo>
                  <a:cubicBezTo>
                    <a:pt x="16292" y="1923"/>
                    <a:pt x="16959" y="1839"/>
                    <a:pt x="17628" y="1839"/>
                  </a:cubicBezTo>
                  <a:cubicBezTo>
                    <a:pt x="18089" y="1839"/>
                    <a:pt x="18551" y="1879"/>
                    <a:pt x="19008" y="1960"/>
                  </a:cubicBezTo>
                  <a:cubicBezTo>
                    <a:pt x="18569" y="1483"/>
                    <a:pt x="18050" y="1087"/>
                    <a:pt x="17475" y="792"/>
                  </a:cubicBezTo>
                  <a:cubicBezTo>
                    <a:pt x="16340" y="220"/>
                    <a:pt x="15084" y="0"/>
                    <a:pt x="1381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16"/>
            <p:cNvSpPr/>
            <p:nvPr/>
          </p:nvSpPr>
          <p:spPr>
            <a:xfrm>
              <a:off x="1144850" y="1314875"/>
              <a:ext cx="326750" cy="511625"/>
            </a:xfrm>
            <a:custGeom>
              <a:avLst/>
              <a:gdLst/>
              <a:ahLst/>
              <a:cxnLst/>
              <a:rect l="l" t="t" r="r" b="b"/>
              <a:pathLst>
                <a:path w="13070" h="20465" extrusionOk="0">
                  <a:moveTo>
                    <a:pt x="1979" y="1"/>
                  </a:moveTo>
                  <a:cubicBezTo>
                    <a:pt x="1314" y="1"/>
                    <a:pt x="649" y="84"/>
                    <a:pt x="1" y="251"/>
                  </a:cubicBezTo>
                  <a:lnTo>
                    <a:pt x="2275" y="11701"/>
                  </a:lnTo>
                  <a:cubicBezTo>
                    <a:pt x="2464" y="12142"/>
                    <a:pt x="2695" y="12570"/>
                    <a:pt x="2926" y="12997"/>
                  </a:cubicBezTo>
                  <a:cubicBezTo>
                    <a:pt x="4612" y="15993"/>
                    <a:pt x="7238" y="18350"/>
                    <a:pt x="10401" y="19701"/>
                  </a:cubicBezTo>
                  <a:cubicBezTo>
                    <a:pt x="11084" y="19986"/>
                    <a:pt x="11785" y="20218"/>
                    <a:pt x="12500" y="20402"/>
                  </a:cubicBezTo>
                  <a:lnTo>
                    <a:pt x="12696" y="20465"/>
                  </a:lnTo>
                  <a:cubicBezTo>
                    <a:pt x="13070" y="17349"/>
                    <a:pt x="13051" y="14198"/>
                    <a:pt x="12639" y="11087"/>
                  </a:cubicBezTo>
                  <a:cubicBezTo>
                    <a:pt x="12219" y="7955"/>
                    <a:pt x="10809" y="5040"/>
                    <a:pt x="8615" y="2764"/>
                  </a:cubicBezTo>
                  <a:cubicBezTo>
                    <a:pt x="7167" y="1374"/>
                    <a:pt x="5332" y="452"/>
                    <a:pt x="3353" y="120"/>
                  </a:cubicBezTo>
                  <a:cubicBezTo>
                    <a:pt x="2898" y="40"/>
                    <a:pt x="2438" y="1"/>
                    <a:pt x="19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16"/>
            <p:cNvSpPr/>
            <p:nvPr/>
          </p:nvSpPr>
          <p:spPr>
            <a:xfrm>
              <a:off x="365225" y="238125"/>
              <a:ext cx="3237375" cy="5238275"/>
            </a:xfrm>
            <a:custGeom>
              <a:avLst/>
              <a:gdLst/>
              <a:ahLst/>
              <a:cxnLst/>
              <a:rect l="l" t="t" r="r" b="b"/>
              <a:pathLst>
                <a:path w="129495" h="209531" extrusionOk="0">
                  <a:moveTo>
                    <a:pt x="5746" y="0"/>
                  </a:moveTo>
                  <a:lnTo>
                    <a:pt x="0" y="3583"/>
                  </a:lnTo>
                  <a:lnTo>
                    <a:pt x="36364" y="209531"/>
                  </a:lnTo>
                  <a:lnTo>
                    <a:pt x="47843" y="209244"/>
                  </a:lnTo>
                  <a:lnTo>
                    <a:pt x="12354" y="8510"/>
                  </a:lnTo>
                  <a:lnTo>
                    <a:pt x="12354" y="8510"/>
                  </a:lnTo>
                  <a:lnTo>
                    <a:pt x="86754" y="31689"/>
                  </a:lnTo>
                  <a:lnTo>
                    <a:pt x="124386" y="209244"/>
                  </a:lnTo>
                  <a:lnTo>
                    <a:pt x="129495" y="209244"/>
                  </a:lnTo>
                  <a:lnTo>
                    <a:pt x="90584" y="27245"/>
                  </a:lnTo>
                  <a:lnTo>
                    <a:pt x="57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16"/>
            <p:cNvSpPr/>
            <p:nvPr/>
          </p:nvSpPr>
          <p:spPr>
            <a:xfrm>
              <a:off x="1251575" y="5347975"/>
              <a:ext cx="2351025" cy="128425"/>
            </a:xfrm>
            <a:custGeom>
              <a:avLst/>
              <a:gdLst/>
              <a:ahLst/>
              <a:cxnLst/>
              <a:rect l="l" t="t" r="r" b="b"/>
              <a:pathLst>
                <a:path w="94041" h="5137" extrusionOk="0">
                  <a:moveTo>
                    <a:pt x="1" y="0"/>
                  </a:moveTo>
                  <a:lnTo>
                    <a:pt x="910" y="5137"/>
                  </a:lnTo>
                  <a:lnTo>
                    <a:pt x="94041" y="4850"/>
                  </a:lnTo>
                  <a:lnTo>
                    <a:pt x="929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16"/>
            <p:cNvSpPr/>
            <p:nvPr/>
          </p:nvSpPr>
          <p:spPr>
            <a:xfrm>
              <a:off x="6007325" y="3045075"/>
              <a:ext cx="1592025" cy="2089125"/>
            </a:xfrm>
            <a:custGeom>
              <a:avLst/>
              <a:gdLst/>
              <a:ahLst/>
              <a:cxnLst/>
              <a:rect l="l" t="t" r="r" b="b"/>
              <a:pathLst>
                <a:path w="63681" h="83565" extrusionOk="0">
                  <a:moveTo>
                    <a:pt x="42160" y="1"/>
                  </a:moveTo>
                  <a:lnTo>
                    <a:pt x="25126" y="6719"/>
                  </a:lnTo>
                  <a:lnTo>
                    <a:pt x="30849" y="50811"/>
                  </a:lnTo>
                  <a:lnTo>
                    <a:pt x="18952" y="33706"/>
                  </a:lnTo>
                  <a:lnTo>
                    <a:pt x="0" y="48481"/>
                  </a:lnTo>
                  <a:cubicBezTo>
                    <a:pt x="14894" y="83019"/>
                    <a:pt x="34847" y="83564"/>
                    <a:pt x="34847" y="83564"/>
                  </a:cubicBezTo>
                  <a:cubicBezTo>
                    <a:pt x="63681" y="82431"/>
                    <a:pt x="42160" y="2"/>
                    <a:pt x="42160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16"/>
            <p:cNvSpPr/>
            <p:nvPr/>
          </p:nvSpPr>
          <p:spPr>
            <a:xfrm>
              <a:off x="6436550" y="2473350"/>
              <a:ext cx="662700" cy="982775"/>
            </a:xfrm>
            <a:custGeom>
              <a:avLst/>
              <a:gdLst/>
              <a:ahLst/>
              <a:cxnLst/>
              <a:rect l="l" t="t" r="r" b="b"/>
              <a:pathLst>
                <a:path w="26508" h="39311" extrusionOk="0">
                  <a:moveTo>
                    <a:pt x="13230" y="0"/>
                  </a:moveTo>
                  <a:cubicBezTo>
                    <a:pt x="13166" y="0"/>
                    <a:pt x="13104" y="5"/>
                    <a:pt x="13043" y="13"/>
                  </a:cubicBezTo>
                  <a:cubicBezTo>
                    <a:pt x="11958" y="159"/>
                    <a:pt x="13128" y="13575"/>
                    <a:pt x="13128" y="13575"/>
                  </a:cubicBezTo>
                  <a:cubicBezTo>
                    <a:pt x="11816" y="12464"/>
                    <a:pt x="10281" y="11643"/>
                    <a:pt x="8629" y="11167"/>
                  </a:cubicBezTo>
                  <a:cubicBezTo>
                    <a:pt x="8167" y="11044"/>
                    <a:pt x="7697" y="10988"/>
                    <a:pt x="7229" y="10988"/>
                  </a:cubicBezTo>
                  <a:cubicBezTo>
                    <a:pt x="3590" y="10988"/>
                    <a:pt x="1" y="14380"/>
                    <a:pt x="230" y="15843"/>
                  </a:cubicBezTo>
                  <a:cubicBezTo>
                    <a:pt x="428" y="17109"/>
                    <a:pt x="1708" y="17257"/>
                    <a:pt x="2296" y="17257"/>
                  </a:cubicBezTo>
                  <a:cubicBezTo>
                    <a:pt x="2474" y="17257"/>
                    <a:pt x="2589" y="17244"/>
                    <a:pt x="2589" y="17244"/>
                  </a:cubicBezTo>
                  <a:cubicBezTo>
                    <a:pt x="3848" y="15621"/>
                    <a:pt x="5449" y="14919"/>
                    <a:pt x="6978" y="14919"/>
                  </a:cubicBezTo>
                  <a:cubicBezTo>
                    <a:pt x="9276" y="14919"/>
                    <a:pt x="11410" y="16502"/>
                    <a:pt x="11974" y="18922"/>
                  </a:cubicBezTo>
                  <a:cubicBezTo>
                    <a:pt x="12578" y="21520"/>
                    <a:pt x="10674" y="22941"/>
                    <a:pt x="8818" y="22941"/>
                  </a:cubicBezTo>
                  <a:cubicBezTo>
                    <a:pt x="7794" y="22941"/>
                    <a:pt x="6785" y="22509"/>
                    <a:pt x="6221" y="21603"/>
                  </a:cubicBezTo>
                  <a:cubicBezTo>
                    <a:pt x="4443" y="18762"/>
                    <a:pt x="3207" y="18063"/>
                    <a:pt x="2421" y="18063"/>
                  </a:cubicBezTo>
                  <a:cubicBezTo>
                    <a:pt x="1660" y="18063"/>
                    <a:pt x="1322" y="18719"/>
                    <a:pt x="1322" y="18719"/>
                  </a:cubicBezTo>
                  <a:lnTo>
                    <a:pt x="8130" y="31359"/>
                  </a:lnTo>
                  <a:cubicBezTo>
                    <a:pt x="8984" y="37272"/>
                    <a:pt x="9460" y="39310"/>
                    <a:pt x="9460" y="39310"/>
                  </a:cubicBezTo>
                  <a:lnTo>
                    <a:pt x="26508" y="37182"/>
                  </a:lnTo>
                  <a:lnTo>
                    <a:pt x="26383" y="37182"/>
                  </a:lnTo>
                  <a:lnTo>
                    <a:pt x="24926" y="16138"/>
                  </a:lnTo>
                  <a:cubicBezTo>
                    <a:pt x="24926" y="16138"/>
                    <a:pt x="24261" y="9334"/>
                    <a:pt x="24107" y="7739"/>
                  </a:cubicBezTo>
                  <a:cubicBezTo>
                    <a:pt x="24003" y="6573"/>
                    <a:pt x="23477" y="6012"/>
                    <a:pt x="22970" y="6012"/>
                  </a:cubicBezTo>
                  <a:cubicBezTo>
                    <a:pt x="22558" y="6012"/>
                    <a:pt x="22158" y="6383"/>
                    <a:pt x="22008" y="7102"/>
                  </a:cubicBezTo>
                  <a:cubicBezTo>
                    <a:pt x="21883" y="7704"/>
                    <a:pt x="20749" y="15290"/>
                    <a:pt x="20749" y="15290"/>
                  </a:cubicBezTo>
                  <a:cubicBezTo>
                    <a:pt x="20749" y="15290"/>
                    <a:pt x="19756" y="3885"/>
                    <a:pt x="19720" y="3465"/>
                  </a:cubicBezTo>
                  <a:cubicBezTo>
                    <a:pt x="19554" y="1579"/>
                    <a:pt x="18960" y="917"/>
                    <a:pt x="18390" y="917"/>
                  </a:cubicBezTo>
                  <a:cubicBezTo>
                    <a:pt x="17835" y="917"/>
                    <a:pt x="17301" y="1546"/>
                    <a:pt x="17208" y="2281"/>
                  </a:cubicBezTo>
                  <a:cubicBezTo>
                    <a:pt x="17019" y="3772"/>
                    <a:pt x="16823" y="15410"/>
                    <a:pt x="16823" y="15410"/>
                  </a:cubicBezTo>
                  <a:cubicBezTo>
                    <a:pt x="15733" y="1484"/>
                    <a:pt x="14300" y="0"/>
                    <a:pt x="13230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16"/>
            <p:cNvSpPr/>
            <p:nvPr/>
          </p:nvSpPr>
          <p:spPr>
            <a:xfrm>
              <a:off x="6740275" y="3036675"/>
              <a:ext cx="218725" cy="99400"/>
            </a:xfrm>
            <a:custGeom>
              <a:avLst/>
              <a:gdLst/>
              <a:ahLst/>
              <a:cxnLst/>
              <a:rect l="l" t="t" r="r" b="b"/>
              <a:pathLst>
                <a:path w="8749" h="3976" extrusionOk="0">
                  <a:moveTo>
                    <a:pt x="8748" y="0"/>
                  </a:moveTo>
                  <a:lnTo>
                    <a:pt x="8748" y="0"/>
                  </a:lnTo>
                  <a:cubicBezTo>
                    <a:pt x="8342" y="160"/>
                    <a:pt x="7979" y="415"/>
                    <a:pt x="7691" y="743"/>
                  </a:cubicBezTo>
                  <a:cubicBezTo>
                    <a:pt x="6972" y="1447"/>
                    <a:pt x="6452" y="2326"/>
                    <a:pt x="6181" y="3291"/>
                  </a:cubicBezTo>
                  <a:lnTo>
                    <a:pt x="6181" y="3291"/>
                  </a:lnTo>
                  <a:cubicBezTo>
                    <a:pt x="5963" y="3080"/>
                    <a:pt x="5731" y="2884"/>
                    <a:pt x="5486" y="2703"/>
                  </a:cubicBezTo>
                  <a:cubicBezTo>
                    <a:pt x="4377" y="1872"/>
                    <a:pt x="3049" y="1384"/>
                    <a:pt x="1665" y="1302"/>
                  </a:cubicBezTo>
                  <a:cubicBezTo>
                    <a:pt x="1528" y="1287"/>
                    <a:pt x="1390" y="1279"/>
                    <a:pt x="1253" y="1279"/>
                  </a:cubicBezTo>
                  <a:cubicBezTo>
                    <a:pt x="827" y="1279"/>
                    <a:pt x="402" y="1353"/>
                    <a:pt x="0" y="1498"/>
                  </a:cubicBezTo>
                  <a:cubicBezTo>
                    <a:pt x="2" y="1514"/>
                    <a:pt x="44" y="1519"/>
                    <a:pt x="121" y="1519"/>
                  </a:cubicBezTo>
                  <a:cubicBezTo>
                    <a:pt x="234" y="1519"/>
                    <a:pt x="425" y="1509"/>
                    <a:pt x="681" y="1509"/>
                  </a:cubicBezTo>
                  <a:cubicBezTo>
                    <a:pt x="940" y="1509"/>
                    <a:pt x="1265" y="1519"/>
                    <a:pt x="1644" y="1561"/>
                  </a:cubicBezTo>
                  <a:cubicBezTo>
                    <a:pt x="2955" y="1700"/>
                    <a:pt x="4205" y="2182"/>
                    <a:pt x="5269" y="2960"/>
                  </a:cubicBezTo>
                  <a:cubicBezTo>
                    <a:pt x="5583" y="3196"/>
                    <a:pt x="5878" y="3455"/>
                    <a:pt x="6151" y="3738"/>
                  </a:cubicBezTo>
                  <a:lnTo>
                    <a:pt x="6382" y="3976"/>
                  </a:lnTo>
                  <a:lnTo>
                    <a:pt x="6451" y="3648"/>
                  </a:lnTo>
                  <a:cubicBezTo>
                    <a:pt x="6670" y="2627"/>
                    <a:pt x="7153" y="1681"/>
                    <a:pt x="7852" y="905"/>
                  </a:cubicBezTo>
                  <a:cubicBezTo>
                    <a:pt x="8370" y="316"/>
                    <a:pt x="8748" y="51"/>
                    <a:pt x="874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16"/>
            <p:cNvSpPr/>
            <p:nvPr/>
          </p:nvSpPr>
          <p:spPr>
            <a:xfrm>
              <a:off x="3314625" y="3097725"/>
              <a:ext cx="3428450" cy="2378675"/>
            </a:xfrm>
            <a:custGeom>
              <a:avLst/>
              <a:gdLst/>
              <a:ahLst/>
              <a:cxnLst/>
              <a:rect l="l" t="t" r="r" b="b"/>
              <a:pathLst>
                <a:path w="137138" h="95147" extrusionOk="0">
                  <a:moveTo>
                    <a:pt x="55755" y="0"/>
                  </a:moveTo>
                  <a:cubicBezTo>
                    <a:pt x="54346" y="0"/>
                    <a:pt x="34553" y="279"/>
                    <a:pt x="21451" y="15783"/>
                  </a:cubicBezTo>
                  <a:cubicBezTo>
                    <a:pt x="14640" y="23847"/>
                    <a:pt x="0" y="37990"/>
                    <a:pt x="0" y="37990"/>
                  </a:cubicBezTo>
                  <a:lnTo>
                    <a:pt x="17496" y="61169"/>
                  </a:lnTo>
                  <a:lnTo>
                    <a:pt x="33020" y="47613"/>
                  </a:lnTo>
                  <a:lnTo>
                    <a:pt x="38863" y="67818"/>
                  </a:lnTo>
                  <a:cubicBezTo>
                    <a:pt x="40835" y="74648"/>
                    <a:pt x="40865" y="81892"/>
                    <a:pt x="38946" y="88738"/>
                  </a:cubicBezTo>
                  <a:lnTo>
                    <a:pt x="37141" y="95147"/>
                  </a:lnTo>
                  <a:lnTo>
                    <a:pt x="104236" y="95147"/>
                  </a:lnTo>
                  <a:lnTo>
                    <a:pt x="102179" y="90250"/>
                  </a:lnTo>
                  <a:cubicBezTo>
                    <a:pt x="99200" y="83120"/>
                    <a:pt x="98419" y="75263"/>
                    <a:pt x="99940" y="67687"/>
                  </a:cubicBezTo>
                  <a:lnTo>
                    <a:pt x="104259" y="46116"/>
                  </a:lnTo>
                  <a:lnTo>
                    <a:pt x="115939" y="66412"/>
                  </a:lnTo>
                  <a:lnTo>
                    <a:pt x="137137" y="45136"/>
                  </a:lnTo>
                  <a:lnTo>
                    <a:pt x="127480" y="28536"/>
                  </a:lnTo>
                  <a:cubicBezTo>
                    <a:pt x="113761" y="4926"/>
                    <a:pt x="97122" y="2090"/>
                    <a:pt x="89918" y="2090"/>
                  </a:cubicBezTo>
                  <a:cubicBezTo>
                    <a:pt x="87641" y="2090"/>
                    <a:pt x="86307" y="2374"/>
                    <a:pt x="86307" y="2374"/>
                  </a:cubicBezTo>
                  <a:lnTo>
                    <a:pt x="55834" y="1"/>
                  </a:lnTo>
                  <a:cubicBezTo>
                    <a:pt x="55834" y="1"/>
                    <a:pt x="55807" y="0"/>
                    <a:pt x="55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16"/>
            <p:cNvSpPr/>
            <p:nvPr/>
          </p:nvSpPr>
          <p:spPr>
            <a:xfrm>
              <a:off x="4104375" y="1501550"/>
              <a:ext cx="1057575" cy="1530825"/>
            </a:xfrm>
            <a:custGeom>
              <a:avLst/>
              <a:gdLst/>
              <a:ahLst/>
              <a:cxnLst/>
              <a:rect l="l" t="t" r="r" b="b"/>
              <a:pathLst>
                <a:path w="42303" h="61233" extrusionOk="0">
                  <a:moveTo>
                    <a:pt x="19345" y="0"/>
                  </a:moveTo>
                  <a:cubicBezTo>
                    <a:pt x="17701" y="3205"/>
                    <a:pt x="17028" y="6818"/>
                    <a:pt x="17406" y="10401"/>
                  </a:cubicBezTo>
                  <a:cubicBezTo>
                    <a:pt x="17660" y="12731"/>
                    <a:pt x="18302" y="15300"/>
                    <a:pt x="17009" y="17258"/>
                  </a:cubicBezTo>
                  <a:cubicBezTo>
                    <a:pt x="15427" y="19631"/>
                    <a:pt x="11731" y="19834"/>
                    <a:pt x="10184" y="22220"/>
                  </a:cubicBezTo>
                  <a:cubicBezTo>
                    <a:pt x="7959" y="25678"/>
                    <a:pt x="11886" y="30535"/>
                    <a:pt x="10094" y="34229"/>
                  </a:cubicBezTo>
                  <a:cubicBezTo>
                    <a:pt x="8912" y="36679"/>
                    <a:pt x="5810" y="37408"/>
                    <a:pt x="3704" y="39129"/>
                  </a:cubicBezTo>
                  <a:cubicBezTo>
                    <a:pt x="763" y="41529"/>
                    <a:pt x="1" y="46092"/>
                    <a:pt x="1744" y="49473"/>
                  </a:cubicBezTo>
                  <a:cubicBezTo>
                    <a:pt x="3270" y="52433"/>
                    <a:pt x="6257" y="54294"/>
                    <a:pt x="9113" y="56017"/>
                  </a:cubicBezTo>
                  <a:lnTo>
                    <a:pt x="15649" y="59957"/>
                  </a:lnTo>
                  <a:cubicBezTo>
                    <a:pt x="16691" y="60581"/>
                    <a:pt x="17827" y="61232"/>
                    <a:pt x="19014" y="61232"/>
                  </a:cubicBezTo>
                  <a:cubicBezTo>
                    <a:pt x="19158" y="61232"/>
                    <a:pt x="19304" y="61223"/>
                    <a:pt x="19449" y="61202"/>
                  </a:cubicBezTo>
                  <a:cubicBezTo>
                    <a:pt x="21857" y="60867"/>
                    <a:pt x="22949" y="57942"/>
                    <a:pt x="25147" y="56857"/>
                  </a:cubicBezTo>
                  <a:cubicBezTo>
                    <a:pt x="25849" y="56506"/>
                    <a:pt x="26581" y="56374"/>
                    <a:pt x="27333" y="56374"/>
                  </a:cubicBezTo>
                  <a:cubicBezTo>
                    <a:pt x="29457" y="56374"/>
                    <a:pt x="31738" y="57427"/>
                    <a:pt x="33950" y="57556"/>
                  </a:cubicBezTo>
                  <a:cubicBezTo>
                    <a:pt x="34123" y="57568"/>
                    <a:pt x="34294" y="57573"/>
                    <a:pt x="34464" y="57573"/>
                  </a:cubicBezTo>
                  <a:cubicBezTo>
                    <a:pt x="38563" y="57573"/>
                    <a:pt x="42011" y="54389"/>
                    <a:pt x="42280" y="50241"/>
                  </a:cubicBezTo>
                  <a:cubicBezTo>
                    <a:pt x="42302" y="49899"/>
                    <a:pt x="42302" y="49555"/>
                    <a:pt x="42280" y="49213"/>
                  </a:cubicBezTo>
                  <a:lnTo>
                    <a:pt x="19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16"/>
            <p:cNvSpPr/>
            <p:nvPr/>
          </p:nvSpPr>
          <p:spPr>
            <a:xfrm>
              <a:off x="4529750" y="1410675"/>
              <a:ext cx="1105425" cy="2174250"/>
            </a:xfrm>
            <a:custGeom>
              <a:avLst/>
              <a:gdLst/>
              <a:ahLst/>
              <a:cxnLst/>
              <a:rect l="l" t="t" r="r" b="b"/>
              <a:pathLst>
                <a:path w="44217" h="86970" extrusionOk="0">
                  <a:moveTo>
                    <a:pt x="14865" y="1"/>
                  </a:moveTo>
                  <a:cubicBezTo>
                    <a:pt x="11462" y="1"/>
                    <a:pt x="8036" y="479"/>
                    <a:pt x="4696" y="1472"/>
                  </a:cubicBezTo>
                  <a:cubicBezTo>
                    <a:pt x="4696" y="1472"/>
                    <a:pt x="1" y="29117"/>
                    <a:pt x="700" y="41364"/>
                  </a:cubicBezTo>
                  <a:cubicBezTo>
                    <a:pt x="1462" y="54194"/>
                    <a:pt x="10995" y="56761"/>
                    <a:pt x="10995" y="56761"/>
                  </a:cubicBezTo>
                  <a:cubicBezTo>
                    <a:pt x="10995" y="56761"/>
                    <a:pt x="10358" y="64698"/>
                    <a:pt x="9658" y="72222"/>
                  </a:cubicBezTo>
                  <a:cubicBezTo>
                    <a:pt x="8979" y="79368"/>
                    <a:pt x="14626" y="85918"/>
                    <a:pt x="22284" y="86862"/>
                  </a:cubicBezTo>
                  <a:cubicBezTo>
                    <a:pt x="22887" y="86934"/>
                    <a:pt x="23484" y="86969"/>
                    <a:pt x="24073" y="86969"/>
                  </a:cubicBezTo>
                  <a:cubicBezTo>
                    <a:pt x="30895" y="86969"/>
                    <a:pt x="36652" y="82247"/>
                    <a:pt x="37381" y="75720"/>
                  </a:cubicBezTo>
                  <a:lnTo>
                    <a:pt x="44217" y="14715"/>
                  </a:lnTo>
                  <a:cubicBezTo>
                    <a:pt x="37400" y="5360"/>
                    <a:pt x="26257" y="1"/>
                    <a:pt x="1486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16"/>
            <p:cNvSpPr/>
            <p:nvPr/>
          </p:nvSpPr>
          <p:spPr>
            <a:xfrm>
              <a:off x="4680950" y="1965650"/>
              <a:ext cx="85275" cy="78550"/>
            </a:xfrm>
            <a:custGeom>
              <a:avLst/>
              <a:gdLst/>
              <a:ahLst/>
              <a:cxnLst/>
              <a:rect l="l" t="t" r="r" b="b"/>
              <a:pathLst>
                <a:path w="3411" h="3142" extrusionOk="0">
                  <a:moveTo>
                    <a:pt x="1644" y="0"/>
                  </a:moveTo>
                  <a:cubicBezTo>
                    <a:pt x="897" y="0"/>
                    <a:pt x="235" y="537"/>
                    <a:pt x="102" y="1298"/>
                  </a:cubicBezTo>
                  <a:cubicBezTo>
                    <a:pt x="100" y="1307"/>
                    <a:pt x="98" y="1317"/>
                    <a:pt x="96" y="1326"/>
                  </a:cubicBezTo>
                  <a:cubicBezTo>
                    <a:pt x="1" y="2204"/>
                    <a:pt x="622" y="2998"/>
                    <a:pt x="1497" y="3118"/>
                  </a:cubicBezTo>
                  <a:cubicBezTo>
                    <a:pt x="1589" y="3134"/>
                    <a:pt x="1680" y="3141"/>
                    <a:pt x="1770" y="3141"/>
                  </a:cubicBezTo>
                  <a:cubicBezTo>
                    <a:pt x="2516" y="3141"/>
                    <a:pt x="3178" y="2606"/>
                    <a:pt x="3311" y="1845"/>
                  </a:cubicBezTo>
                  <a:cubicBezTo>
                    <a:pt x="3313" y="1835"/>
                    <a:pt x="3315" y="1826"/>
                    <a:pt x="3317" y="1816"/>
                  </a:cubicBezTo>
                  <a:cubicBezTo>
                    <a:pt x="3410" y="939"/>
                    <a:pt x="2791" y="144"/>
                    <a:pt x="1916" y="24"/>
                  </a:cubicBezTo>
                  <a:cubicBezTo>
                    <a:pt x="1824" y="8"/>
                    <a:pt x="1734" y="0"/>
                    <a:pt x="1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16"/>
            <p:cNvSpPr/>
            <p:nvPr/>
          </p:nvSpPr>
          <p:spPr>
            <a:xfrm>
              <a:off x="4619850" y="1911425"/>
              <a:ext cx="165550" cy="51075"/>
            </a:xfrm>
            <a:custGeom>
              <a:avLst/>
              <a:gdLst/>
              <a:ahLst/>
              <a:cxnLst/>
              <a:rect l="l" t="t" r="r" b="b"/>
              <a:pathLst>
                <a:path w="6622" h="2043" extrusionOk="0">
                  <a:moveTo>
                    <a:pt x="2998" y="0"/>
                  </a:moveTo>
                  <a:cubicBezTo>
                    <a:pt x="2239" y="0"/>
                    <a:pt x="1492" y="203"/>
                    <a:pt x="832" y="591"/>
                  </a:cubicBezTo>
                  <a:cubicBezTo>
                    <a:pt x="218" y="948"/>
                    <a:pt x="1" y="1311"/>
                    <a:pt x="125" y="1417"/>
                  </a:cubicBezTo>
                  <a:cubicBezTo>
                    <a:pt x="148" y="1447"/>
                    <a:pt x="191" y="1460"/>
                    <a:pt x="251" y="1460"/>
                  </a:cubicBezTo>
                  <a:cubicBezTo>
                    <a:pt x="605" y="1460"/>
                    <a:pt x="1580" y="1013"/>
                    <a:pt x="2847" y="1013"/>
                  </a:cubicBezTo>
                  <a:cubicBezTo>
                    <a:pt x="3015" y="1013"/>
                    <a:pt x="3189" y="1021"/>
                    <a:pt x="3367" y="1038"/>
                  </a:cubicBezTo>
                  <a:cubicBezTo>
                    <a:pt x="4955" y="1198"/>
                    <a:pt x="6089" y="2043"/>
                    <a:pt x="6437" y="2043"/>
                  </a:cubicBezTo>
                  <a:cubicBezTo>
                    <a:pt x="6471" y="2043"/>
                    <a:pt x="6497" y="2035"/>
                    <a:pt x="6516" y="2018"/>
                  </a:cubicBezTo>
                  <a:cubicBezTo>
                    <a:pt x="6622" y="1934"/>
                    <a:pt x="6453" y="1528"/>
                    <a:pt x="5934" y="1066"/>
                  </a:cubicBezTo>
                  <a:cubicBezTo>
                    <a:pt x="5228" y="473"/>
                    <a:pt x="4356" y="108"/>
                    <a:pt x="3436" y="23"/>
                  </a:cubicBezTo>
                  <a:cubicBezTo>
                    <a:pt x="3290" y="8"/>
                    <a:pt x="3144" y="0"/>
                    <a:pt x="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16"/>
            <p:cNvSpPr/>
            <p:nvPr/>
          </p:nvSpPr>
          <p:spPr>
            <a:xfrm>
              <a:off x="5126950" y="2017250"/>
              <a:ext cx="85175" cy="78550"/>
            </a:xfrm>
            <a:custGeom>
              <a:avLst/>
              <a:gdLst/>
              <a:ahLst/>
              <a:cxnLst/>
              <a:rect l="l" t="t" r="r" b="b"/>
              <a:pathLst>
                <a:path w="3407" h="3142" extrusionOk="0">
                  <a:moveTo>
                    <a:pt x="1634" y="0"/>
                  </a:moveTo>
                  <a:cubicBezTo>
                    <a:pt x="895" y="0"/>
                    <a:pt x="238" y="530"/>
                    <a:pt x="103" y="1284"/>
                  </a:cubicBezTo>
                  <a:cubicBezTo>
                    <a:pt x="101" y="1298"/>
                    <a:pt x="97" y="1312"/>
                    <a:pt x="96" y="1326"/>
                  </a:cubicBezTo>
                  <a:cubicBezTo>
                    <a:pt x="0" y="2204"/>
                    <a:pt x="622" y="2998"/>
                    <a:pt x="1497" y="3118"/>
                  </a:cubicBezTo>
                  <a:cubicBezTo>
                    <a:pt x="1589" y="3134"/>
                    <a:pt x="1680" y="3142"/>
                    <a:pt x="1771" y="3142"/>
                  </a:cubicBezTo>
                  <a:cubicBezTo>
                    <a:pt x="2517" y="3142"/>
                    <a:pt x="3178" y="2605"/>
                    <a:pt x="3311" y="1845"/>
                  </a:cubicBezTo>
                  <a:cubicBezTo>
                    <a:pt x="3312" y="1836"/>
                    <a:pt x="3314" y="1826"/>
                    <a:pt x="3316" y="1817"/>
                  </a:cubicBezTo>
                  <a:cubicBezTo>
                    <a:pt x="3406" y="941"/>
                    <a:pt x="2788" y="147"/>
                    <a:pt x="1915" y="26"/>
                  </a:cubicBezTo>
                  <a:cubicBezTo>
                    <a:pt x="1821" y="9"/>
                    <a:pt x="1727" y="0"/>
                    <a:pt x="1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16"/>
            <p:cNvSpPr/>
            <p:nvPr/>
          </p:nvSpPr>
          <p:spPr>
            <a:xfrm>
              <a:off x="5073525" y="1972075"/>
              <a:ext cx="167275" cy="51125"/>
            </a:xfrm>
            <a:custGeom>
              <a:avLst/>
              <a:gdLst/>
              <a:ahLst/>
              <a:cxnLst/>
              <a:rect l="l" t="t" r="r" b="b"/>
              <a:pathLst>
                <a:path w="6691" h="2045" extrusionOk="0">
                  <a:moveTo>
                    <a:pt x="2951" y="1"/>
                  </a:moveTo>
                  <a:cubicBezTo>
                    <a:pt x="2196" y="1"/>
                    <a:pt x="1452" y="203"/>
                    <a:pt x="799" y="593"/>
                  </a:cubicBezTo>
                  <a:cubicBezTo>
                    <a:pt x="224" y="951"/>
                    <a:pt x="0" y="1314"/>
                    <a:pt x="92" y="1420"/>
                  </a:cubicBezTo>
                  <a:cubicBezTo>
                    <a:pt x="115" y="1449"/>
                    <a:pt x="158" y="1462"/>
                    <a:pt x="217" y="1462"/>
                  </a:cubicBezTo>
                  <a:cubicBezTo>
                    <a:pt x="571" y="1462"/>
                    <a:pt x="1538" y="1014"/>
                    <a:pt x="2803" y="1014"/>
                  </a:cubicBezTo>
                  <a:cubicBezTo>
                    <a:pt x="2976" y="1014"/>
                    <a:pt x="3155" y="1022"/>
                    <a:pt x="3338" y="1041"/>
                  </a:cubicBezTo>
                  <a:cubicBezTo>
                    <a:pt x="4936" y="1208"/>
                    <a:pt x="6061" y="2044"/>
                    <a:pt x="6404" y="2044"/>
                  </a:cubicBezTo>
                  <a:cubicBezTo>
                    <a:pt x="6437" y="2044"/>
                    <a:pt x="6462" y="2037"/>
                    <a:pt x="6481" y="2020"/>
                  </a:cubicBezTo>
                  <a:cubicBezTo>
                    <a:pt x="6691" y="1833"/>
                    <a:pt x="6418" y="1531"/>
                    <a:pt x="5901" y="1069"/>
                  </a:cubicBezTo>
                  <a:cubicBezTo>
                    <a:pt x="5198" y="473"/>
                    <a:pt x="4326" y="109"/>
                    <a:pt x="3408" y="26"/>
                  </a:cubicBezTo>
                  <a:cubicBezTo>
                    <a:pt x="3255" y="9"/>
                    <a:pt x="3103" y="1"/>
                    <a:pt x="29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16"/>
            <p:cNvSpPr/>
            <p:nvPr/>
          </p:nvSpPr>
          <p:spPr>
            <a:xfrm>
              <a:off x="4776100" y="1953950"/>
              <a:ext cx="169375" cy="362400"/>
            </a:xfrm>
            <a:custGeom>
              <a:avLst/>
              <a:gdLst/>
              <a:ahLst/>
              <a:cxnLst/>
              <a:rect l="l" t="t" r="r" b="b"/>
              <a:pathLst>
                <a:path w="6775" h="14496" extrusionOk="0">
                  <a:moveTo>
                    <a:pt x="6579" y="1"/>
                  </a:moveTo>
                  <a:cubicBezTo>
                    <a:pt x="6348" y="1"/>
                    <a:pt x="4354" y="3663"/>
                    <a:pt x="2073" y="8261"/>
                  </a:cubicBezTo>
                  <a:cubicBezTo>
                    <a:pt x="1519" y="9408"/>
                    <a:pt x="981" y="10500"/>
                    <a:pt x="476" y="11550"/>
                  </a:cubicBezTo>
                  <a:cubicBezTo>
                    <a:pt x="144" y="12059"/>
                    <a:pt x="0" y="12668"/>
                    <a:pt x="71" y="13273"/>
                  </a:cubicBezTo>
                  <a:cubicBezTo>
                    <a:pt x="182" y="13601"/>
                    <a:pt x="441" y="13859"/>
                    <a:pt x="771" y="13972"/>
                  </a:cubicBezTo>
                  <a:cubicBezTo>
                    <a:pt x="1009" y="14061"/>
                    <a:pt x="1259" y="14120"/>
                    <a:pt x="1512" y="14147"/>
                  </a:cubicBezTo>
                  <a:cubicBezTo>
                    <a:pt x="2855" y="14377"/>
                    <a:pt x="3817" y="14496"/>
                    <a:pt x="4196" y="14496"/>
                  </a:cubicBezTo>
                  <a:cubicBezTo>
                    <a:pt x="4313" y="14496"/>
                    <a:pt x="4375" y="14485"/>
                    <a:pt x="4375" y="14462"/>
                  </a:cubicBezTo>
                  <a:cubicBezTo>
                    <a:pt x="4375" y="14364"/>
                    <a:pt x="3325" y="14069"/>
                    <a:pt x="1575" y="13670"/>
                  </a:cubicBezTo>
                  <a:cubicBezTo>
                    <a:pt x="1134" y="13587"/>
                    <a:pt x="721" y="13453"/>
                    <a:pt x="679" y="13139"/>
                  </a:cubicBezTo>
                  <a:cubicBezTo>
                    <a:pt x="682" y="12675"/>
                    <a:pt x="832" y="12226"/>
                    <a:pt x="1106" y="11851"/>
                  </a:cubicBezTo>
                  <a:cubicBezTo>
                    <a:pt x="1630" y="10816"/>
                    <a:pt x="2177" y="9752"/>
                    <a:pt x="2757" y="8590"/>
                  </a:cubicBezTo>
                  <a:cubicBezTo>
                    <a:pt x="5061" y="3936"/>
                    <a:pt x="6774" y="94"/>
                    <a:pt x="6587" y="2"/>
                  </a:cubicBezTo>
                  <a:cubicBezTo>
                    <a:pt x="6584" y="1"/>
                    <a:pt x="6582" y="1"/>
                    <a:pt x="6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16"/>
            <p:cNvSpPr/>
            <p:nvPr/>
          </p:nvSpPr>
          <p:spPr>
            <a:xfrm>
              <a:off x="4801825" y="2757600"/>
              <a:ext cx="437425" cy="157625"/>
            </a:xfrm>
            <a:custGeom>
              <a:avLst/>
              <a:gdLst/>
              <a:ahLst/>
              <a:cxnLst/>
              <a:rect l="l" t="t" r="r" b="b"/>
              <a:pathLst>
                <a:path w="17497" h="6305" extrusionOk="0">
                  <a:moveTo>
                    <a:pt x="17496" y="1"/>
                  </a:moveTo>
                  <a:lnTo>
                    <a:pt x="17496" y="1"/>
                  </a:lnTo>
                  <a:cubicBezTo>
                    <a:pt x="13186" y="2024"/>
                    <a:pt x="8496" y="3064"/>
                    <a:pt x="3765" y="3064"/>
                  </a:cubicBezTo>
                  <a:cubicBezTo>
                    <a:pt x="2548" y="3064"/>
                    <a:pt x="1328" y="2995"/>
                    <a:pt x="112" y="2856"/>
                  </a:cubicBezTo>
                  <a:lnTo>
                    <a:pt x="1" y="5860"/>
                  </a:lnTo>
                  <a:cubicBezTo>
                    <a:pt x="1602" y="6170"/>
                    <a:pt x="3079" y="6305"/>
                    <a:pt x="4439" y="6305"/>
                  </a:cubicBezTo>
                  <a:cubicBezTo>
                    <a:pt x="13721" y="6305"/>
                    <a:pt x="17496" y="1"/>
                    <a:pt x="1749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16"/>
            <p:cNvSpPr/>
            <p:nvPr/>
          </p:nvSpPr>
          <p:spPr>
            <a:xfrm>
              <a:off x="4887250" y="2398500"/>
              <a:ext cx="137250" cy="99650"/>
            </a:xfrm>
            <a:custGeom>
              <a:avLst/>
              <a:gdLst/>
              <a:ahLst/>
              <a:cxnLst/>
              <a:rect l="l" t="t" r="r" b="b"/>
              <a:pathLst>
                <a:path w="5490" h="3986" extrusionOk="0">
                  <a:moveTo>
                    <a:pt x="2522" y="0"/>
                  </a:moveTo>
                  <a:cubicBezTo>
                    <a:pt x="1677" y="0"/>
                    <a:pt x="856" y="341"/>
                    <a:pt x="257" y="962"/>
                  </a:cubicBezTo>
                  <a:lnTo>
                    <a:pt x="181" y="1011"/>
                  </a:lnTo>
                  <a:cubicBezTo>
                    <a:pt x="28" y="1193"/>
                    <a:pt x="0" y="1450"/>
                    <a:pt x="111" y="1662"/>
                  </a:cubicBezTo>
                  <a:cubicBezTo>
                    <a:pt x="226" y="1874"/>
                    <a:pt x="377" y="2063"/>
                    <a:pt x="559" y="2221"/>
                  </a:cubicBezTo>
                  <a:cubicBezTo>
                    <a:pt x="1149" y="2874"/>
                    <a:pt x="1863" y="3402"/>
                    <a:pt x="2658" y="3775"/>
                  </a:cubicBezTo>
                  <a:cubicBezTo>
                    <a:pt x="2950" y="3917"/>
                    <a:pt x="3264" y="3986"/>
                    <a:pt x="3575" y="3986"/>
                  </a:cubicBezTo>
                  <a:cubicBezTo>
                    <a:pt x="4094" y="3986"/>
                    <a:pt x="4606" y="3794"/>
                    <a:pt x="5002" y="3426"/>
                  </a:cubicBezTo>
                  <a:cubicBezTo>
                    <a:pt x="5462" y="2810"/>
                    <a:pt x="5489" y="1971"/>
                    <a:pt x="5073" y="1325"/>
                  </a:cubicBezTo>
                  <a:cubicBezTo>
                    <a:pt x="4644" y="671"/>
                    <a:pt x="3965" y="218"/>
                    <a:pt x="3196" y="74"/>
                  </a:cubicBezTo>
                  <a:cubicBezTo>
                    <a:pt x="2972" y="24"/>
                    <a:pt x="2746" y="0"/>
                    <a:pt x="252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16"/>
            <p:cNvSpPr/>
            <p:nvPr/>
          </p:nvSpPr>
          <p:spPr>
            <a:xfrm>
              <a:off x="4859725" y="2358875"/>
              <a:ext cx="158700" cy="115675"/>
            </a:xfrm>
            <a:custGeom>
              <a:avLst/>
              <a:gdLst/>
              <a:ahLst/>
              <a:cxnLst/>
              <a:rect l="l" t="t" r="r" b="b"/>
              <a:pathLst>
                <a:path w="6348" h="4627" extrusionOk="0">
                  <a:moveTo>
                    <a:pt x="6045" y="0"/>
                  </a:moveTo>
                  <a:cubicBezTo>
                    <a:pt x="5770" y="0"/>
                    <a:pt x="5559" y="1861"/>
                    <a:pt x="3828" y="3039"/>
                  </a:cubicBezTo>
                  <a:cubicBezTo>
                    <a:pt x="2079" y="4230"/>
                    <a:pt x="77" y="3815"/>
                    <a:pt x="35" y="4080"/>
                  </a:cubicBezTo>
                  <a:cubicBezTo>
                    <a:pt x="0" y="4191"/>
                    <a:pt x="448" y="4492"/>
                    <a:pt x="1303" y="4598"/>
                  </a:cubicBezTo>
                  <a:cubicBezTo>
                    <a:pt x="1477" y="4617"/>
                    <a:pt x="1652" y="4627"/>
                    <a:pt x="1826" y="4627"/>
                  </a:cubicBezTo>
                  <a:cubicBezTo>
                    <a:pt x="2756" y="4627"/>
                    <a:pt x="3670" y="4353"/>
                    <a:pt x="4452" y="3836"/>
                  </a:cubicBezTo>
                  <a:cubicBezTo>
                    <a:pt x="5344" y="3242"/>
                    <a:pt x="5971" y="2327"/>
                    <a:pt x="6202" y="1280"/>
                  </a:cubicBezTo>
                  <a:cubicBezTo>
                    <a:pt x="6347" y="469"/>
                    <a:pt x="6188" y="1"/>
                    <a:pt x="6054" y="1"/>
                  </a:cubicBezTo>
                  <a:cubicBezTo>
                    <a:pt x="6051" y="0"/>
                    <a:pt x="6048" y="0"/>
                    <a:pt x="60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16"/>
            <p:cNvSpPr/>
            <p:nvPr/>
          </p:nvSpPr>
          <p:spPr>
            <a:xfrm>
              <a:off x="5442725" y="2113000"/>
              <a:ext cx="220400" cy="311275"/>
            </a:xfrm>
            <a:custGeom>
              <a:avLst/>
              <a:gdLst/>
              <a:ahLst/>
              <a:cxnLst/>
              <a:rect l="l" t="t" r="r" b="b"/>
              <a:pathLst>
                <a:path w="8816" h="12451" extrusionOk="0">
                  <a:moveTo>
                    <a:pt x="2434" y="0"/>
                  </a:moveTo>
                  <a:cubicBezTo>
                    <a:pt x="2183" y="0"/>
                    <a:pt x="1931" y="13"/>
                    <a:pt x="1679" y="38"/>
                  </a:cubicBezTo>
                  <a:lnTo>
                    <a:pt x="0" y="11655"/>
                  </a:lnTo>
                  <a:cubicBezTo>
                    <a:pt x="566" y="12172"/>
                    <a:pt x="1298" y="12450"/>
                    <a:pt x="2047" y="12450"/>
                  </a:cubicBezTo>
                  <a:cubicBezTo>
                    <a:pt x="2298" y="12450"/>
                    <a:pt x="2551" y="12419"/>
                    <a:pt x="2801" y="12355"/>
                  </a:cubicBezTo>
                  <a:cubicBezTo>
                    <a:pt x="3771" y="12101"/>
                    <a:pt x="4669" y="11622"/>
                    <a:pt x="5419" y="10955"/>
                  </a:cubicBezTo>
                  <a:cubicBezTo>
                    <a:pt x="6523" y="10108"/>
                    <a:pt x="7424" y="9025"/>
                    <a:pt x="8056" y="7785"/>
                  </a:cubicBezTo>
                  <a:cubicBezTo>
                    <a:pt x="8686" y="6532"/>
                    <a:pt x="8816" y="5086"/>
                    <a:pt x="8418" y="3739"/>
                  </a:cubicBezTo>
                  <a:cubicBezTo>
                    <a:pt x="7944" y="2419"/>
                    <a:pt x="6969" y="1341"/>
                    <a:pt x="5703" y="737"/>
                  </a:cubicBezTo>
                  <a:cubicBezTo>
                    <a:pt x="4678" y="250"/>
                    <a:pt x="3562" y="0"/>
                    <a:pt x="243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16"/>
            <p:cNvSpPr/>
            <p:nvPr/>
          </p:nvSpPr>
          <p:spPr>
            <a:xfrm>
              <a:off x="5479525" y="2162625"/>
              <a:ext cx="112400" cy="176950"/>
            </a:xfrm>
            <a:custGeom>
              <a:avLst/>
              <a:gdLst/>
              <a:ahLst/>
              <a:cxnLst/>
              <a:rect l="l" t="t" r="r" b="b"/>
              <a:pathLst>
                <a:path w="4496" h="7078" extrusionOk="0">
                  <a:moveTo>
                    <a:pt x="2008" y="1"/>
                  </a:moveTo>
                  <a:cubicBezTo>
                    <a:pt x="959" y="1"/>
                    <a:pt x="569" y="722"/>
                    <a:pt x="697" y="754"/>
                  </a:cubicBezTo>
                  <a:cubicBezTo>
                    <a:pt x="704" y="756"/>
                    <a:pt x="712" y="756"/>
                    <a:pt x="721" y="756"/>
                  </a:cubicBezTo>
                  <a:cubicBezTo>
                    <a:pt x="833" y="756"/>
                    <a:pt x="1085" y="631"/>
                    <a:pt x="1470" y="631"/>
                  </a:cubicBezTo>
                  <a:cubicBezTo>
                    <a:pt x="1661" y="631"/>
                    <a:pt x="1884" y="662"/>
                    <a:pt x="2139" y="754"/>
                  </a:cubicBezTo>
                  <a:cubicBezTo>
                    <a:pt x="2952" y="1047"/>
                    <a:pt x="3601" y="2153"/>
                    <a:pt x="3294" y="3504"/>
                  </a:cubicBezTo>
                  <a:cubicBezTo>
                    <a:pt x="2987" y="4854"/>
                    <a:pt x="2342" y="6101"/>
                    <a:pt x="1572" y="6346"/>
                  </a:cubicBezTo>
                  <a:cubicBezTo>
                    <a:pt x="1363" y="6412"/>
                    <a:pt x="1170" y="6435"/>
                    <a:pt x="998" y="6435"/>
                  </a:cubicBezTo>
                  <a:cubicBezTo>
                    <a:pt x="620" y="6435"/>
                    <a:pt x="340" y="6326"/>
                    <a:pt x="210" y="6326"/>
                  </a:cubicBezTo>
                  <a:cubicBezTo>
                    <a:pt x="180" y="6326"/>
                    <a:pt x="158" y="6331"/>
                    <a:pt x="145" y="6346"/>
                  </a:cubicBezTo>
                  <a:cubicBezTo>
                    <a:pt x="0" y="6377"/>
                    <a:pt x="392" y="7078"/>
                    <a:pt x="1380" y="7078"/>
                  </a:cubicBezTo>
                  <a:cubicBezTo>
                    <a:pt x="1499" y="7078"/>
                    <a:pt x="1625" y="7068"/>
                    <a:pt x="1761" y="7045"/>
                  </a:cubicBezTo>
                  <a:cubicBezTo>
                    <a:pt x="2448" y="6887"/>
                    <a:pt x="3046" y="6462"/>
                    <a:pt x="3421" y="5863"/>
                  </a:cubicBezTo>
                  <a:cubicBezTo>
                    <a:pt x="3858" y="5202"/>
                    <a:pt x="4162" y="4464"/>
                    <a:pt x="4316" y="3686"/>
                  </a:cubicBezTo>
                  <a:cubicBezTo>
                    <a:pt x="4495" y="2858"/>
                    <a:pt x="4377" y="1992"/>
                    <a:pt x="3980" y="1243"/>
                  </a:cubicBezTo>
                  <a:cubicBezTo>
                    <a:pt x="3639" y="601"/>
                    <a:pt x="3023" y="150"/>
                    <a:pt x="2308" y="20"/>
                  </a:cubicBezTo>
                  <a:cubicBezTo>
                    <a:pt x="2202" y="7"/>
                    <a:pt x="2102" y="1"/>
                    <a:pt x="200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16"/>
            <p:cNvSpPr/>
            <p:nvPr/>
          </p:nvSpPr>
          <p:spPr>
            <a:xfrm>
              <a:off x="4693725" y="1242650"/>
              <a:ext cx="1608175" cy="1791500"/>
            </a:xfrm>
            <a:custGeom>
              <a:avLst/>
              <a:gdLst/>
              <a:ahLst/>
              <a:cxnLst/>
              <a:rect l="l" t="t" r="r" b="b"/>
              <a:pathLst>
                <a:path w="64327" h="71660" extrusionOk="0">
                  <a:moveTo>
                    <a:pt x="8370" y="1"/>
                  </a:moveTo>
                  <a:cubicBezTo>
                    <a:pt x="7090" y="1"/>
                    <a:pt x="5828" y="222"/>
                    <a:pt x="4689" y="796"/>
                  </a:cubicBezTo>
                  <a:cubicBezTo>
                    <a:pt x="2660" y="1820"/>
                    <a:pt x="1189" y="4219"/>
                    <a:pt x="1889" y="6395"/>
                  </a:cubicBezTo>
                  <a:lnTo>
                    <a:pt x="1441" y="5009"/>
                  </a:lnTo>
                  <a:lnTo>
                    <a:pt x="1441" y="5009"/>
                  </a:lnTo>
                  <a:cubicBezTo>
                    <a:pt x="0" y="8846"/>
                    <a:pt x="1261" y="13174"/>
                    <a:pt x="4533" y="15641"/>
                  </a:cubicBezTo>
                  <a:cubicBezTo>
                    <a:pt x="7788" y="17971"/>
                    <a:pt x="12107" y="17873"/>
                    <a:pt x="16046" y="18559"/>
                  </a:cubicBezTo>
                  <a:cubicBezTo>
                    <a:pt x="19985" y="19245"/>
                    <a:pt x="24390" y="21602"/>
                    <a:pt x="24655" y="25599"/>
                  </a:cubicBezTo>
                  <a:cubicBezTo>
                    <a:pt x="24815" y="28013"/>
                    <a:pt x="23367" y="30498"/>
                    <a:pt x="24242" y="32781"/>
                  </a:cubicBezTo>
                  <a:cubicBezTo>
                    <a:pt x="25265" y="35424"/>
                    <a:pt x="28875" y="36202"/>
                    <a:pt x="30157" y="38735"/>
                  </a:cubicBezTo>
                  <a:cubicBezTo>
                    <a:pt x="32200" y="42810"/>
                    <a:pt x="26853" y="47268"/>
                    <a:pt x="27608" y="51760"/>
                  </a:cubicBezTo>
                  <a:cubicBezTo>
                    <a:pt x="28065" y="54427"/>
                    <a:pt x="30577" y="56357"/>
                    <a:pt x="31108" y="59010"/>
                  </a:cubicBezTo>
                  <a:cubicBezTo>
                    <a:pt x="31893" y="62776"/>
                    <a:pt x="28610" y="67227"/>
                    <a:pt x="31039" y="70207"/>
                  </a:cubicBezTo>
                  <a:cubicBezTo>
                    <a:pt x="31895" y="71254"/>
                    <a:pt x="33131" y="71660"/>
                    <a:pt x="34469" y="71660"/>
                  </a:cubicBezTo>
                  <a:cubicBezTo>
                    <a:pt x="36049" y="71660"/>
                    <a:pt x="37771" y="71094"/>
                    <a:pt x="39184" y="70348"/>
                  </a:cubicBezTo>
                  <a:cubicBezTo>
                    <a:pt x="41370" y="69193"/>
                    <a:pt x="43688" y="67710"/>
                    <a:pt x="46056" y="67710"/>
                  </a:cubicBezTo>
                  <a:cubicBezTo>
                    <a:pt x="46516" y="67710"/>
                    <a:pt x="46979" y="67766"/>
                    <a:pt x="47442" y="67892"/>
                  </a:cubicBezTo>
                  <a:cubicBezTo>
                    <a:pt x="49157" y="68346"/>
                    <a:pt x="50480" y="69690"/>
                    <a:pt x="52048" y="70509"/>
                  </a:cubicBezTo>
                  <a:cubicBezTo>
                    <a:pt x="53263" y="71145"/>
                    <a:pt x="54564" y="71446"/>
                    <a:pt x="55846" y="71446"/>
                  </a:cubicBezTo>
                  <a:cubicBezTo>
                    <a:pt x="58800" y="71446"/>
                    <a:pt x="61653" y="69845"/>
                    <a:pt x="63118" y="67046"/>
                  </a:cubicBezTo>
                  <a:cubicBezTo>
                    <a:pt x="64120" y="65133"/>
                    <a:pt x="64327" y="62901"/>
                    <a:pt x="63693" y="60836"/>
                  </a:cubicBezTo>
                  <a:cubicBezTo>
                    <a:pt x="62993" y="58562"/>
                    <a:pt x="61370" y="56722"/>
                    <a:pt x="60004" y="54776"/>
                  </a:cubicBezTo>
                  <a:cubicBezTo>
                    <a:pt x="58639" y="52830"/>
                    <a:pt x="57464" y="50500"/>
                    <a:pt x="57905" y="48162"/>
                  </a:cubicBezTo>
                  <a:cubicBezTo>
                    <a:pt x="58233" y="46370"/>
                    <a:pt x="59452" y="44894"/>
                    <a:pt x="60376" y="43320"/>
                  </a:cubicBezTo>
                  <a:cubicBezTo>
                    <a:pt x="61299" y="41745"/>
                    <a:pt x="61929" y="39735"/>
                    <a:pt x="61040" y="38140"/>
                  </a:cubicBezTo>
                  <a:cubicBezTo>
                    <a:pt x="59494" y="35341"/>
                    <a:pt x="54839" y="36110"/>
                    <a:pt x="52838" y="33612"/>
                  </a:cubicBezTo>
                  <a:cubicBezTo>
                    <a:pt x="50095" y="30183"/>
                    <a:pt x="54980" y="24878"/>
                    <a:pt x="53131" y="20889"/>
                  </a:cubicBezTo>
                  <a:cubicBezTo>
                    <a:pt x="51032" y="16375"/>
                    <a:pt x="42816" y="18139"/>
                    <a:pt x="40717" y="13624"/>
                  </a:cubicBezTo>
                  <a:cubicBezTo>
                    <a:pt x="39946" y="11980"/>
                    <a:pt x="40338" y="10040"/>
                    <a:pt x="39953" y="8263"/>
                  </a:cubicBezTo>
                  <a:cubicBezTo>
                    <a:pt x="39085" y="4211"/>
                    <a:pt x="34502" y="2069"/>
                    <a:pt x="30365" y="1819"/>
                  </a:cubicBezTo>
                  <a:cubicBezTo>
                    <a:pt x="29882" y="1789"/>
                    <a:pt x="29399" y="1777"/>
                    <a:pt x="28916" y="1777"/>
                  </a:cubicBezTo>
                  <a:cubicBezTo>
                    <a:pt x="26261" y="1777"/>
                    <a:pt x="23596" y="2152"/>
                    <a:pt x="20951" y="2152"/>
                  </a:cubicBezTo>
                  <a:cubicBezTo>
                    <a:pt x="19952" y="2152"/>
                    <a:pt x="18955" y="2098"/>
                    <a:pt x="17963" y="1951"/>
                  </a:cubicBezTo>
                  <a:cubicBezTo>
                    <a:pt x="15718" y="1615"/>
                    <a:pt x="13569" y="812"/>
                    <a:pt x="11350" y="341"/>
                  </a:cubicBezTo>
                  <a:cubicBezTo>
                    <a:pt x="10378" y="135"/>
                    <a:pt x="9368" y="1"/>
                    <a:pt x="8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16"/>
            <p:cNvSpPr/>
            <p:nvPr/>
          </p:nvSpPr>
          <p:spPr>
            <a:xfrm>
              <a:off x="4529850" y="1288625"/>
              <a:ext cx="326200" cy="512500"/>
            </a:xfrm>
            <a:custGeom>
              <a:avLst/>
              <a:gdLst/>
              <a:ahLst/>
              <a:cxnLst/>
              <a:rect l="l" t="t" r="r" b="b"/>
              <a:pathLst>
                <a:path w="13048" h="20500" extrusionOk="0">
                  <a:moveTo>
                    <a:pt x="11059" y="1"/>
                  </a:moveTo>
                  <a:cubicBezTo>
                    <a:pt x="8632" y="1"/>
                    <a:pt x="6194" y="1092"/>
                    <a:pt x="4427" y="2799"/>
                  </a:cubicBezTo>
                  <a:cubicBezTo>
                    <a:pt x="2243" y="5077"/>
                    <a:pt x="844" y="7991"/>
                    <a:pt x="431" y="11120"/>
                  </a:cubicBezTo>
                  <a:cubicBezTo>
                    <a:pt x="21" y="14232"/>
                    <a:pt x="0" y="17381"/>
                    <a:pt x="366" y="20499"/>
                  </a:cubicBezTo>
                  <a:cubicBezTo>
                    <a:pt x="5017" y="19338"/>
                    <a:pt x="8873" y="16093"/>
                    <a:pt x="10808" y="11708"/>
                  </a:cubicBezTo>
                  <a:lnTo>
                    <a:pt x="13048" y="259"/>
                  </a:lnTo>
                  <a:cubicBezTo>
                    <a:pt x="12395" y="84"/>
                    <a:pt x="11728" y="1"/>
                    <a:pt x="110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16"/>
            <p:cNvSpPr/>
            <p:nvPr/>
          </p:nvSpPr>
          <p:spPr>
            <a:xfrm>
              <a:off x="4732175" y="1400075"/>
              <a:ext cx="1378250" cy="1593600"/>
            </a:xfrm>
            <a:custGeom>
              <a:avLst/>
              <a:gdLst/>
              <a:ahLst/>
              <a:cxnLst/>
              <a:rect l="l" t="t" r="r" b="b"/>
              <a:pathLst>
                <a:path w="55130" h="63744" extrusionOk="0">
                  <a:moveTo>
                    <a:pt x="0" y="1"/>
                  </a:moveTo>
                  <a:lnTo>
                    <a:pt x="0" y="1"/>
                  </a:lnTo>
                  <a:cubicBezTo>
                    <a:pt x="85" y="325"/>
                    <a:pt x="195" y="643"/>
                    <a:pt x="328" y="952"/>
                  </a:cubicBezTo>
                  <a:cubicBezTo>
                    <a:pt x="696" y="1848"/>
                    <a:pt x="1186" y="2688"/>
                    <a:pt x="1785" y="3450"/>
                  </a:cubicBezTo>
                  <a:cubicBezTo>
                    <a:pt x="2724" y="4662"/>
                    <a:pt x="3846" y="5721"/>
                    <a:pt x="5109" y="6592"/>
                  </a:cubicBezTo>
                  <a:cubicBezTo>
                    <a:pt x="6788" y="7734"/>
                    <a:pt x="8625" y="8625"/>
                    <a:pt x="10561" y="9238"/>
                  </a:cubicBezTo>
                  <a:cubicBezTo>
                    <a:pt x="12904" y="9962"/>
                    <a:pt x="15295" y="10523"/>
                    <a:pt x="17713" y="10918"/>
                  </a:cubicBezTo>
                  <a:cubicBezTo>
                    <a:pt x="20477" y="11358"/>
                    <a:pt x="23213" y="11965"/>
                    <a:pt x="25902" y="12738"/>
                  </a:cubicBezTo>
                  <a:cubicBezTo>
                    <a:pt x="28876" y="13562"/>
                    <a:pt x="31599" y="15113"/>
                    <a:pt x="33825" y="17251"/>
                  </a:cubicBezTo>
                  <a:cubicBezTo>
                    <a:pt x="34966" y="18401"/>
                    <a:pt x="35873" y="19760"/>
                    <a:pt x="36498" y="21255"/>
                  </a:cubicBezTo>
                  <a:cubicBezTo>
                    <a:pt x="37142" y="22801"/>
                    <a:pt x="37365" y="24492"/>
                    <a:pt x="37142" y="26154"/>
                  </a:cubicBezTo>
                  <a:cubicBezTo>
                    <a:pt x="36945" y="27819"/>
                    <a:pt x="36406" y="29492"/>
                    <a:pt x="36686" y="31221"/>
                  </a:cubicBezTo>
                  <a:cubicBezTo>
                    <a:pt x="36825" y="32079"/>
                    <a:pt x="37219" y="32874"/>
                    <a:pt x="37820" y="33502"/>
                  </a:cubicBezTo>
                  <a:cubicBezTo>
                    <a:pt x="38422" y="34101"/>
                    <a:pt x="39135" y="34577"/>
                    <a:pt x="39920" y="34902"/>
                  </a:cubicBezTo>
                  <a:cubicBezTo>
                    <a:pt x="41417" y="35559"/>
                    <a:pt x="42977" y="35896"/>
                    <a:pt x="44343" y="36596"/>
                  </a:cubicBezTo>
                  <a:cubicBezTo>
                    <a:pt x="45670" y="37282"/>
                    <a:pt x="46788" y="38315"/>
                    <a:pt x="47576" y="39584"/>
                  </a:cubicBezTo>
                  <a:cubicBezTo>
                    <a:pt x="49102" y="41936"/>
                    <a:pt x="49423" y="44871"/>
                    <a:pt x="48444" y="47500"/>
                  </a:cubicBezTo>
                  <a:cubicBezTo>
                    <a:pt x="47961" y="48703"/>
                    <a:pt x="47227" y="49758"/>
                    <a:pt x="46680" y="50866"/>
                  </a:cubicBezTo>
                  <a:cubicBezTo>
                    <a:pt x="46034" y="51909"/>
                    <a:pt x="45786" y="53152"/>
                    <a:pt x="45981" y="54366"/>
                  </a:cubicBezTo>
                  <a:cubicBezTo>
                    <a:pt x="46281" y="55439"/>
                    <a:pt x="47013" y="56338"/>
                    <a:pt x="48003" y="56850"/>
                  </a:cubicBezTo>
                  <a:cubicBezTo>
                    <a:pt x="48845" y="57310"/>
                    <a:pt x="49734" y="57676"/>
                    <a:pt x="50656" y="57942"/>
                  </a:cubicBezTo>
                  <a:cubicBezTo>
                    <a:pt x="51440" y="58178"/>
                    <a:pt x="52201" y="58492"/>
                    <a:pt x="52923" y="58879"/>
                  </a:cubicBezTo>
                  <a:cubicBezTo>
                    <a:pt x="53534" y="59206"/>
                    <a:pt x="54044" y="59688"/>
                    <a:pt x="54407" y="60279"/>
                  </a:cubicBezTo>
                  <a:cubicBezTo>
                    <a:pt x="54925" y="61088"/>
                    <a:pt x="55015" y="62100"/>
                    <a:pt x="54645" y="62987"/>
                  </a:cubicBezTo>
                  <a:cubicBezTo>
                    <a:pt x="54492" y="63284"/>
                    <a:pt x="54275" y="63542"/>
                    <a:pt x="54008" y="63744"/>
                  </a:cubicBezTo>
                  <a:cubicBezTo>
                    <a:pt x="54339" y="63555"/>
                    <a:pt x="54591" y="63254"/>
                    <a:pt x="54721" y="62897"/>
                  </a:cubicBezTo>
                  <a:cubicBezTo>
                    <a:pt x="55129" y="61992"/>
                    <a:pt x="55065" y="60944"/>
                    <a:pt x="54546" y="60098"/>
                  </a:cubicBezTo>
                  <a:cubicBezTo>
                    <a:pt x="54176" y="59487"/>
                    <a:pt x="53652" y="58985"/>
                    <a:pt x="53027" y="58642"/>
                  </a:cubicBezTo>
                  <a:cubicBezTo>
                    <a:pt x="52298" y="58235"/>
                    <a:pt x="51529" y="57907"/>
                    <a:pt x="50732" y="57662"/>
                  </a:cubicBezTo>
                  <a:cubicBezTo>
                    <a:pt x="49829" y="57388"/>
                    <a:pt x="48960" y="57020"/>
                    <a:pt x="48135" y="56564"/>
                  </a:cubicBezTo>
                  <a:cubicBezTo>
                    <a:pt x="47206" y="56077"/>
                    <a:pt x="46519" y="55229"/>
                    <a:pt x="46237" y="54220"/>
                  </a:cubicBezTo>
                  <a:cubicBezTo>
                    <a:pt x="46078" y="53078"/>
                    <a:pt x="46326" y="51915"/>
                    <a:pt x="46939" y="50937"/>
                  </a:cubicBezTo>
                  <a:cubicBezTo>
                    <a:pt x="47477" y="49852"/>
                    <a:pt x="48218" y="48802"/>
                    <a:pt x="48730" y="47557"/>
                  </a:cubicBezTo>
                  <a:cubicBezTo>
                    <a:pt x="49760" y="44840"/>
                    <a:pt x="49437" y="41795"/>
                    <a:pt x="47862" y="39354"/>
                  </a:cubicBezTo>
                  <a:cubicBezTo>
                    <a:pt x="47048" y="38026"/>
                    <a:pt x="45887" y="36947"/>
                    <a:pt x="44501" y="36233"/>
                  </a:cubicBezTo>
                  <a:cubicBezTo>
                    <a:pt x="43088" y="35526"/>
                    <a:pt x="41528" y="35162"/>
                    <a:pt x="40073" y="34518"/>
                  </a:cubicBezTo>
                  <a:cubicBezTo>
                    <a:pt x="39340" y="34218"/>
                    <a:pt x="38674" y="33775"/>
                    <a:pt x="38113" y="33216"/>
                  </a:cubicBezTo>
                  <a:cubicBezTo>
                    <a:pt x="37557" y="32639"/>
                    <a:pt x="37195" y="31907"/>
                    <a:pt x="37071" y="31117"/>
                  </a:cubicBezTo>
                  <a:cubicBezTo>
                    <a:pt x="36833" y="29513"/>
                    <a:pt x="37323" y="27855"/>
                    <a:pt x="37533" y="26147"/>
                  </a:cubicBezTo>
                  <a:cubicBezTo>
                    <a:pt x="37750" y="24432"/>
                    <a:pt x="37509" y="22687"/>
                    <a:pt x="36833" y="21095"/>
                  </a:cubicBezTo>
                  <a:cubicBezTo>
                    <a:pt x="36186" y="19557"/>
                    <a:pt x="35250" y="18156"/>
                    <a:pt x="34075" y="16972"/>
                  </a:cubicBezTo>
                  <a:cubicBezTo>
                    <a:pt x="31809" y="14793"/>
                    <a:pt x="29032" y="13220"/>
                    <a:pt x="25999" y="12394"/>
                  </a:cubicBezTo>
                  <a:cubicBezTo>
                    <a:pt x="23293" y="11625"/>
                    <a:pt x="20543" y="11024"/>
                    <a:pt x="17762" y="10595"/>
                  </a:cubicBezTo>
                  <a:cubicBezTo>
                    <a:pt x="15355" y="10214"/>
                    <a:pt x="12977" y="9668"/>
                    <a:pt x="10644" y="8965"/>
                  </a:cubicBezTo>
                  <a:cubicBezTo>
                    <a:pt x="7234" y="8016"/>
                    <a:pt x="4186" y="6064"/>
                    <a:pt x="1896" y="3367"/>
                  </a:cubicBezTo>
                  <a:cubicBezTo>
                    <a:pt x="1295" y="2618"/>
                    <a:pt x="792" y="1799"/>
                    <a:pt x="398" y="924"/>
                  </a:cubicBezTo>
                  <a:cubicBezTo>
                    <a:pt x="125" y="322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16"/>
            <p:cNvSpPr/>
            <p:nvPr/>
          </p:nvSpPr>
          <p:spPr>
            <a:xfrm>
              <a:off x="4749350" y="1335100"/>
              <a:ext cx="1258000" cy="691450"/>
            </a:xfrm>
            <a:custGeom>
              <a:avLst/>
              <a:gdLst/>
              <a:ahLst/>
              <a:cxnLst/>
              <a:rect l="l" t="t" r="r" b="b"/>
              <a:pathLst>
                <a:path w="50320" h="27658" extrusionOk="0">
                  <a:moveTo>
                    <a:pt x="50319" y="27206"/>
                  </a:moveTo>
                  <a:cubicBezTo>
                    <a:pt x="50319" y="27206"/>
                    <a:pt x="50318" y="27206"/>
                    <a:pt x="50316" y="27206"/>
                  </a:cubicBezTo>
                  <a:lnTo>
                    <a:pt x="50316" y="27206"/>
                  </a:lnTo>
                  <a:cubicBezTo>
                    <a:pt x="50317" y="27206"/>
                    <a:pt x="50318" y="27206"/>
                    <a:pt x="50319" y="27206"/>
                  </a:cubicBezTo>
                  <a:close/>
                  <a:moveTo>
                    <a:pt x="1" y="1"/>
                  </a:moveTo>
                  <a:lnTo>
                    <a:pt x="1" y="1"/>
                  </a:lnTo>
                  <a:cubicBezTo>
                    <a:pt x="480" y="669"/>
                    <a:pt x="1041" y="1278"/>
                    <a:pt x="1666" y="1815"/>
                  </a:cubicBezTo>
                  <a:cubicBezTo>
                    <a:pt x="3384" y="3271"/>
                    <a:pt x="5372" y="4377"/>
                    <a:pt x="7516" y="5070"/>
                  </a:cubicBezTo>
                  <a:cubicBezTo>
                    <a:pt x="8985" y="5570"/>
                    <a:pt x="10493" y="5947"/>
                    <a:pt x="12024" y="6197"/>
                  </a:cubicBezTo>
                  <a:cubicBezTo>
                    <a:pt x="13668" y="6476"/>
                    <a:pt x="15446" y="6658"/>
                    <a:pt x="17307" y="6818"/>
                  </a:cubicBezTo>
                  <a:cubicBezTo>
                    <a:pt x="21015" y="7169"/>
                    <a:pt x="25182" y="7358"/>
                    <a:pt x="29241" y="8757"/>
                  </a:cubicBezTo>
                  <a:cubicBezTo>
                    <a:pt x="31201" y="9436"/>
                    <a:pt x="33030" y="10445"/>
                    <a:pt x="34650" y="11740"/>
                  </a:cubicBezTo>
                  <a:cubicBezTo>
                    <a:pt x="36169" y="12946"/>
                    <a:pt x="37370" y="14509"/>
                    <a:pt x="38148" y="16288"/>
                  </a:cubicBezTo>
                  <a:cubicBezTo>
                    <a:pt x="38738" y="17949"/>
                    <a:pt x="39244" y="19640"/>
                    <a:pt x="39660" y="21354"/>
                  </a:cubicBezTo>
                  <a:cubicBezTo>
                    <a:pt x="40046" y="22873"/>
                    <a:pt x="40749" y="24293"/>
                    <a:pt x="41724" y="25518"/>
                  </a:cubicBezTo>
                  <a:cubicBezTo>
                    <a:pt x="42558" y="26531"/>
                    <a:pt x="43714" y="27227"/>
                    <a:pt x="45000" y="27485"/>
                  </a:cubicBezTo>
                  <a:cubicBezTo>
                    <a:pt x="45601" y="27600"/>
                    <a:pt x="46210" y="27658"/>
                    <a:pt x="46819" y="27658"/>
                  </a:cubicBezTo>
                  <a:cubicBezTo>
                    <a:pt x="47176" y="27658"/>
                    <a:pt x="47534" y="27638"/>
                    <a:pt x="47891" y="27598"/>
                  </a:cubicBezTo>
                  <a:cubicBezTo>
                    <a:pt x="48681" y="27529"/>
                    <a:pt x="49292" y="27416"/>
                    <a:pt x="49703" y="27347"/>
                  </a:cubicBezTo>
                  <a:lnTo>
                    <a:pt x="50165" y="27248"/>
                  </a:lnTo>
                  <a:cubicBezTo>
                    <a:pt x="50255" y="27212"/>
                    <a:pt x="50304" y="27207"/>
                    <a:pt x="50316" y="27206"/>
                  </a:cubicBezTo>
                  <a:lnTo>
                    <a:pt x="50316" y="27206"/>
                  </a:lnTo>
                  <a:cubicBezTo>
                    <a:pt x="50105" y="27215"/>
                    <a:pt x="49898" y="27237"/>
                    <a:pt x="49691" y="27275"/>
                  </a:cubicBezTo>
                  <a:cubicBezTo>
                    <a:pt x="49285" y="27331"/>
                    <a:pt x="48668" y="27414"/>
                    <a:pt x="47885" y="27463"/>
                  </a:cubicBezTo>
                  <a:cubicBezTo>
                    <a:pt x="47602" y="27488"/>
                    <a:pt x="47318" y="27500"/>
                    <a:pt x="47034" y="27500"/>
                  </a:cubicBezTo>
                  <a:cubicBezTo>
                    <a:pt x="46366" y="27500"/>
                    <a:pt x="45699" y="27431"/>
                    <a:pt x="45044" y="27296"/>
                  </a:cubicBezTo>
                  <a:cubicBezTo>
                    <a:pt x="43816" y="27020"/>
                    <a:pt x="42716" y="26340"/>
                    <a:pt x="41922" y="25364"/>
                  </a:cubicBezTo>
                  <a:cubicBezTo>
                    <a:pt x="40988" y="24154"/>
                    <a:pt x="40316" y="22762"/>
                    <a:pt x="39948" y="21277"/>
                  </a:cubicBezTo>
                  <a:cubicBezTo>
                    <a:pt x="39547" y="19547"/>
                    <a:pt x="39051" y="17842"/>
                    <a:pt x="38459" y="16168"/>
                  </a:cubicBezTo>
                  <a:cubicBezTo>
                    <a:pt x="37678" y="14333"/>
                    <a:pt x="36459" y="12719"/>
                    <a:pt x="34910" y="11465"/>
                  </a:cubicBezTo>
                  <a:cubicBezTo>
                    <a:pt x="33246" y="10141"/>
                    <a:pt x="31369" y="9108"/>
                    <a:pt x="29360" y="8413"/>
                  </a:cubicBezTo>
                  <a:cubicBezTo>
                    <a:pt x="25223" y="6980"/>
                    <a:pt x="21045" y="6811"/>
                    <a:pt x="17337" y="6490"/>
                  </a:cubicBezTo>
                  <a:cubicBezTo>
                    <a:pt x="15474" y="6335"/>
                    <a:pt x="13712" y="6167"/>
                    <a:pt x="12073" y="5894"/>
                  </a:cubicBezTo>
                  <a:cubicBezTo>
                    <a:pt x="10556" y="5662"/>
                    <a:pt x="9059" y="5303"/>
                    <a:pt x="7601" y="4823"/>
                  </a:cubicBezTo>
                  <a:cubicBezTo>
                    <a:pt x="5474" y="4165"/>
                    <a:pt x="3492" y="3106"/>
                    <a:pt x="1765" y="1702"/>
                  </a:cubicBezTo>
                  <a:cubicBezTo>
                    <a:pt x="1296" y="1318"/>
                    <a:pt x="857" y="902"/>
                    <a:pt x="449" y="456"/>
                  </a:cubicBezTo>
                  <a:cubicBezTo>
                    <a:pt x="315" y="324"/>
                    <a:pt x="211" y="204"/>
                    <a:pt x="126" y="114"/>
                  </a:cubicBezTo>
                  <a:cubicBezTo>
                    <a:pt x="89" y="70"/>
                    <a:pt x="46" y="3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16"/>
            <p:cNvSpPr/>
            <p:nvPr/>
          </p:nvSpPr>
          <p:spPr>
            <a:xfrm>
              <a:off x="4228975" y="2436750"/>
              <a:ext cx="301750" cy="423425"/>
            </a:xfrm>
            <a:custGeom>
              <a:avLst/>
              <a:gdLst/>
              <a:ahLst/>
              <a:cxnLst/>
              <a:rect l="l" t="t" r="r" b="b"/>
              <a:pathLst>
                <a:path w="12070" h="16937" extrusionOk="0">
                  <a:moveTo>
                    <a:pt x="11946" y="0"/>
                  </a:moveTo>
                  <a:lnTo>
                    <a:pt x="11946" y="0"/>
                  </a:lnTo>
                  <a:cubicBezTo>
                    <a:pt x="11974" y="327"/>
                    <a:pt x="11941" y="656"/>
                    <a:pt x="11849" y="972"/>
                  </a:cubicBezTo>
                  <a:cubicBezTo>
                    <a:pt x="11512" y="1807"/>
                    <a:pt x="10827" y="2455"/>
                    <a:pt x="9973" y="2743"/>
                  </a:cubicBezTo>
                  <a:cubicBezTo>
                    <a:pt x="8903" y="3156"/>
                    <a:pt x="7502" y="3057"/>
                    <a:pt x="5955" y="3318"/>
                  </a:cubicBezTo>
                  <a:cubicBezTo>
                    <a:pt x="4261" y="3663"/>
                    <a:pt x="2742" y="4594"/>
                    <a:pt x="1666" y="5948"/>
                  </a:cubicBezTo>
                  <a:cubicBezTo>
                    <a:pt x="569" y="7286"/>
                    <a:pt x="1" y="8979"/>
                    <a:pt x="70" y="10708"/>
                  </a:cubicBezTo>
                  <a:cubicBezTo>
                    <a:pt x="159" y="12107"/>
                    <a:pt x="645" y="13451"/>
                    <a:pt x="1470" y="14584"/>
                  </a:cubicBezTo>
                  <a:cubicBezTo>
                    <a:pt x="2004" y="15352"/>
                    <a:pt x="2688" y="16005"/>
                    <a:pt x="3478" y="16503"/>
                  </a:cubicBezTo>
                  <a:cubicBezTo>
                    <a:pt x="3704" y="16636"/>
                    <a:pt x="3936" y="16753"/>
                    <a:pt x="4178" y="16852"/>
                  </a:cubicBezTo>
                  <a:cubicBezTo>
                    <a:pt x="4339" y="16937"/>
                    <a:pt x="4431" y="16937"/>
                    <a:pt x="4431" y="16937"/>
                  </a:cubicBezTo>
                  <a:cubicBezTo>
                    <a:pt x="4445" y="16902"/>
                    <a:pt x="4115" y="16754"/>
                    <a:pt x="3534" y="16383"/>
                  </a:cubicBezTo>
                  <a:cubicBezTo>
                    <a:pt x="1676" y="15062"/>
                    <a:pt x="523" y="12963"/>
                    <a:pt x="405" y="10685"/>
                  </a:cubicBezTo>
                  <a:cubicBezTo>
                    <a:pt x="362" y="9045"/>
                    <a:pt x="911" y="7442"/>
                    <a:pt x="1952" y="6172"/>
                  </a:cubicBezTo>
                  <a:cubicBezTo>
                    <a:pt x="2976" y="4887"/>
                    <a:pt x="4414" y="3995"/>
                    <a:pt x="6020" y="3646"/>
                  </a:cubicBezTo>
                  <a:cubicBezTo>
                    <a:pt x="7495" y="3373"/>
                    <a:pt x="8938" y="3457"/>
                    <a:pt x="10065" y="2988"/>
                  </a:cubicBezTo>
                  <a:cubicBezTo>
                    <a:pt x="10971" y="2655"/>
                    <a:pt x="11677" y="1929"/>
                    <a:pt x="11988" y="1014"/>
                  </a:cubicBezTo>
                  <a:cubicBezTo>
                    <a:pt x="12056" y="766"/>
                    <a:pt x="12070" y="505"/>
                    <a:pt x="12032" y="252"/>
                  </a:cubicBezTo>
                  <a:cubicBezTo>
                    <a:pt x="11988" y="77"/>
                    <a:pt x="11946" y="0"/>
                    <a:pt x="119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16"/>
            <p:cNvSpPr/>
            <p:nvPr/>
          </p:nvSpPr>
          <p:spPr>
            <a:xfrm>
              <a:off x="4482650" y="3090575"/>
              <a:ext cx="1196975" cy="947375"/>
            </a:xfrm>
            <a:custGeom>
              <a:avLst/>
              <a:gdLst/>
              <a:ahLst/>
              <a:cxnLst/>
              <a:rect l="l" t="t" r="r" b="b"/>
              <a:pathLst>
                <a:path w="47879" h="37895" extrusionOk="0">
                  <a:moveTo>
                    <a:pt x="16536" y="0"/>
                  </a:moveTo>
                  <a:cubicBezTo>
                    <a:pt x="11334" y="0"/>
                    <a:pt x="6018" y="327"/>
                    <a:pt x="1051" y="1189"/>
                  </a:cubicBezTo>
                  <a:cubicBezTo>
                    <a:pt x="1" y="1372"/>
                    <a:pt x="1275" y="36533"/>
                    <a:pt x="24300" y="37863"/>
                  </a:cubicBezTo>
                  <a:cubicBezTo>
                    <a:pt x="24674" y="37884"/>
                    <a:pt x="25041" y="37895"/>
                    <a:pt x="25403" y="37895"/>
                  </a:cubicBezTo>
                  <a:cubicBezTo>
                    <a:pt x="46161" y="37895"/>
                    <a:pt x="47879" y="3177"/>
                    <a:pt x="47879" y="3177"/>
                  </a:cubicBezTo>
                  <a:cubicBezTo>
                    <a:pt x="47879" y="3177"/>
                    <a:pt x="32759" y="0"/>
                    <a:pt x="16536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16"/>
            <p:cNvSpPr/>
            <p:nvPr/>
          </p:nvSpPr>
          <p:spPr>
            <a:xfrm>
              <a:off x="3752400" y="1951400"/>
              <a:ext cx="362200" cy="362200"/>
            </a:xfrm>
            <a:custGeom>
              <a:avLst/>
              <a:gdLst/>
              <a:ahLst/>
              <a:cxnLst/>
              <a:rect l="l" t="t" r="r" b="b"/>
              <a:pathLst>
                <a:path w="14488" h="14488" extrusionOk="0">
                  <a:moveTo>
                    <a:pt x="7243" y="0"/>
                  </a:moveTo>
                  <a:cubicBezTo>
                    <a:pt x="5323" y="0"/>
                    <a:pt x="3480" y="764"/>
                    <a:pt x="2122" y="2122"/>
                  </a:cubicBezTo>
                  <a:cubicBezTo>
                    <a:pt x="763" y="3481"/>
                    <a:pt x="1" y="5323"/>
                    <a:pt x="1" y="7245"/>
                  </a:cubicBezTo>
                  <a:cubicBezTo>
                    <a:pt x="1" y="9165"/>
                    <a:pt x="763" y="11007"/>
                    <a:pt x="2122" y="12366"/>
                  </a:cubicBezTo>
                  <a:cubicBezTo>
                    <a:pt x="3480" y="13723"/>
                    <a:pt x="5323" y="14487"/>
                    <a:pt x="7243" y="14487"/>
                  </a:cubicBezTo>
                  <a:cubicBezTo>
                    <a:pt x="9165" y="14487"/>
                    <a:pt x="11007" y="13723"/>
                    <a:pt x="12366" y="12366"/>
                  </a:cubicBezTo>
                  <a:cubicBezTo>
                    <a:pt x="13724" y="11007"/>
                    <a:pt x="14488" y="9165"/>
                    <a:pt x="14488" y="7245"/>
                  </a:cubicBezTo>
                  <a:cubicBezTo>
                    <a:pt x="14488" y="5323"/>
                    <a:pt x="13724" y="3481"/>
                    <a:pt x="12366" y="2122"/>
                  </a:cubicBezTo>
                  <a:cubicBezTo>
                    <a:pt x="11007" y="764"/>
                    <a:pt x="9165" y="0"/>
                    <a:pt x="72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16"/>
            <p:cNvSpPr/>
            <p:nvPr/>
          </p:nvSpPr>
          <p:spPr>
            <a:xfrm>
              <a:off x="4045625" y="2143800"/>
              <a:ext cx="277175" cy="10225"/>
            </a:xfrm>
            <a:custGeom>
              <a:avLst/>
              <a:gdLst/>
              <a:ahLst/>
              <a:cxnLst/>
              <a:rect l="l" t="t" r="r" b="b"/>
              <a:pathLst>
                <a:path w="11087" h="409" extrusionOk="0">
                  <a:moveTo>
                    <a:pt x="4176" y="1"/>
                  </a:moveTo>
                  <a:cubicBezTo>
                    <a:pt x="2781" y="1"/>
                    <a:pt x="1388" y="69"/>
                    <a:pt x="0" y="205"/>
                  </a:cubicBezTo>
                  <a:cubicBezTo>
                    <a:pt x="1388" y="341"/>
                    <a:pt x="2781" y="409"/>
                    <a:pt x="4176" y="409"/>
                  </a:cubicBezTo>
                  <a:cubicBezTo>
                    <a:pt x="4631" y="409"/>
                    <a:pt x="5087" y="402"/>
                    <a:pt x="5543" y="387"/>
                  </a:cubicBezTo>
                  <a:cubicBezTo>
                    <a:pt x="5999" y="402"/>
                    <a:pt x="6455" y="409"/>
                    <a:pt x="6910" y="409"/>
                  </a:cubicBezTo>
                  <a:cubicBezTo>
                    <a:pt x="8304" y="409"/>
                    <a:pt x="9698" y="341"/>
                    <a:pt x="11086" y="205"/>
                  </a:cubicBezTo>
                  <a:cubicBezTo>
                    <a:pt x="9698" y="69"/>
                    <a:pt x="8304" y="1"/>
                    <a:pt x="6910" y="1"/>
                  </a:cubicBezTo>
                  <a:cubicBezTo>
                    <a:pt x="6455" y="1"/>
                    <a:pt x="5999" y="8"/>
                    <a:pt x="5543" y="23"/>
                  </a:cubicBezTo>
                  <a:cubicBezTo>
                    <a:pt x="5087" y="8"/>
                    <a:pt x="4631" y="1"/>
                    <a:pt x="4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16"/>
            <p:cNvSpPr/>
            <p:nvPr/>
          </p:nvSpPr>
          <p:spPr>
            <a:xfrm>
              <a:off x="4220400" y="1998625"/>
              <a:ext cx="373750" cy="361900"/>
            </a:xfrm>
            <a:custGeom>
              <a:avLst/>
              <a:gdLst/>
              <a:ahLst/>
              <a:cxnLst/>
              <a:rect l="l" t="t" r="r" b="b"/>
              <a:pathLst>
                <a:path w="14950" h="14476" extrusionOk="0">
                  <a:moveTo>
                    <a:pt x="7477" y="1"/>
                  </a:moveTo>
                  <a:cubicBezTo>
                    <a:pt x="3694" y="1"/>
                    <a:pt x="513" y="2939"/>
                    <a:pt x="262" y="6764"/>
                  </a:cubicBezTo>
                  <a:cubicBezTo>
                    <a:pt x="0" y="10751"/>
                    <a:pt x="3021" y="14195"/>
                    <a:pt x="7008" y="14459"/>
                  </a:cubicBezTo>
                  <a:cubicBezTo>
                    <a:pt x="7170" y="14470"/>
                    <a:pt x="7331" y="14475"/>
                    <a:pt x="7490" y="14475"/>
                  </a:cubicBezTo>
                  <a:cubicBezTo>
                    <a:pt x="11270" y="14475"/>
                    <a:pt x="14453" y="11539"/>
                    <a:pt x="14704" y="7713"/>
                  </a:cubicBezTo>
                  <a:cubicBezTo>
                    <a:pt x="14704" y="7703"/>
                    <a:pt x="14706" y="7694"/>
                    <a:pt x="14706" y="7684"/>
                  </a:cubicBezTo>
                  <a:cubicBezTo>
                    <a:pt x="14949" y="3691"/>
                    <a:pt x="11909" y="257"/>
                    <a:pt x="7916" y="14"/>
                  </a:cubicBezTo>
                  <a:cubicBezTo>
                    <a:pt x="7769" y="5"/>
                    <a:pt x="7623" y="1"/>
                    <a:pt x="74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16"/>
            <p:cNvSpPr/>
            <p:nvPr/>
          </p:nvSpPr>
          <p:spPr>
            <a:xfrm>
              <a:off x="4571375" y="2105325"/>
              <a:ext cx="512200" cy="139600"/>
            </a:xfrm>
            <a:custGeom>
              <a:avLst/>
              <a:gdLst/>
              <a:ahLst/>
              <a:cxnLst/>
              <a:rect l="l" t="t" r="r" b="b"/>
              <a:pathLst>
                <a:path w="20488" h="5584" extrusionOk="0">
                  <a:moveTo>
                    <a:pt x="16998" y="1"/>
                  </a:moveTo>
                  <a:cubicBezTo>
                    <a:pt x="16510" y="1"/>
                    <a:pt x="16022" y="55"/>
                    <a:pt x="15543" y="162"/>
                  </a:cubicBezTo>
                  <a:lnTo>
                    <a:pt x="12927" y="603"/>
                  </a:lnTo>
                  <a:cubicBezTo>
                    <a:pt x="9371" y="1199"/>
                    <a:pt x="6109" y="1765"/>
                    <a:pt x="3773" y="2192"/>
                  </a:cubicBezTo>
                  <a:lnTo>
                    <a:pt x="1009" y="2709"/>
                  </a:lnTo>
                  <a:cubicBezTo>
                    <a:pt x="665" y="2756"/>
                    <a:pt x="327" y="2838"/>
                    <a:pt x="0" y="2954"/>
                  </a:cubicBezTo>
                  <a:cubicBezTo>
                    <a:pt x="346" y="2947"/>
                    <a:pt x="690" y="2912"/>
                    <a:pt x="1030" y="2850"/>
                  </a:cubicBezTo>
                  <a:lnTo>
                    <a:pt x="3828" y="2443"/>
                  </a:lnTo>
                  <a:cubicBezTo>
                    <a:pt x="6181" y="2079"/>
                    <a:pt x="9427" y="1562"/>
                    <a:pt x="13005" y="959"/>
                  </a:cubicBezTo>
                  <a:lnTo>
                    <a:pt x="15614" y="520"/>
                  </a:lnTo>
                  <a:cubicBezTo>
                    <a:pt x="16094" y="404"/>
                    <a:pt x="16585" y="347"/>
                    <a:pt x="17076" y="347"/>
                  </a:cubicBezTo>
                  <a:cubicBezTo>
                    <a:pt x="17383" y="347"/>
                    <a:pt x="17689" y="369"/>
                    <a:pt x="17994" y="414"/>
                  </a:cubicBezTo>
                  <a:cubicBezTo>
                    <a:pt x="18687" y="570"/>
                    <a:pt x="19282" y="1013"/>
                    <a:pt x="19631" y="1633"/>
                  </a:cubicBezTo>
                  <a:cubicBezTo>
                    <a:pt x="19951" y="2166"/>
                    <a:pt x="20065" y="2798"/>
                    <a:pt x="19952" y="3410"/>
                  </a:cubicBezTo>
                  <a:cubicBezTo>
                    <a:pt x="19744" y="4304"/>
                    <a:pt x="19100" y="5035"/>
                    <a:pt x="18239" y="5355"/>
                  </a:cubicBezTo>
                  <a:cubicBezTo>
                    <a:pt x="17916" y="5462"/>
                    <a:pt x="17583" y="5530"/>
                    <a:pt x="17244" y="5558"/>
                  </a:cubicBezTo>
                  <a:cubicBezTo>
                    <a:pt x="17244" y="5569"/>
                    <a:pt x="17298" y="5583"/>
                    <a:pt x="17397" y="5583"/>
                  </a:cubicBezTo>
                  <a:cubicBezTo>
                    <a:pt x="17426" y="5583"/>
                    <a:pt x="17460" y="5582"/>
                    <a:pt x="17498" y="5579"/>
                  </a:cubicBezTo>
                  <a:cubicBezTo>
                    <a:pt x="17523" y="5580"/>
                    <a:pt x="17548" y="5580"/>
                    <a:pt x="17573" y="5580"/>
                  </a:cubicBezTo>
                  <a:cubicBezTo>
                    <a:pt x="17808" y="5580"/>
                    <a:pt x="18042" y="5543"/>
                    <a:pt x="18267" y="5468"/>
                  </a:cubicBezTo>
                  <a:cubicBezTo>
                    <a:pt x="18666" y="5348"/>
                    <a:pt x="19036" y="5140"/>
                    <a:pt x="19345" y="4858"/>
                  </a:cubicBezTo>
                  <a:cubicBezTo>
                    <a:pt x="19761" y="4488"/>
                    <a:pt x="20058" y="4001"/>
                    <a:pt x="20190" y="3459"/>
                  </a:cubicBezTo>
                  <a:cubicBezTo>
                    <a:pt x="20487" y="1945"/>
                    <a:pt x="19550" y="464"/>
                    <a:pt x="18057" y="86"/>
                  </a:cubicBezTo>
                  <a:cubicBezTo>
                    <a:pt x="17706" y="29"/>
                    <a:pt x="17352" y="1"/>
                    <a:pt x="1699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16"/>
            <p:cNvSpPr/>
            <p:nvPr/>
          </p:nvSpPr>
          <p:spPr>
            <a:xfrm>
              <a:off x="4230200" y="2030825"/>
              <a:ext cx="327225" cy="253000"/>
            </a:xfrm>
            <a:custGeom>
              <a:avLst/>
              <a:gdLst/>
              <a:ahLst/>
              <a:cxnLst/>
              <a:rect l="l" t="t" r="r" b="b"/>
              <a:pathLst>
                <a:path w="13089" h="10120" extrusionOk="0">
                  <a:moveTo>
                    <a:pt x="11149" y="0"/>
                  </a:moveTo>
                  <a:lnTo>
                    <a:pt x="1" y="7397"/>
                  </a:lnTo>
                  <a:cubicBezTo>
                    <a:pt x="150" y="8387"/>
                    <a:pt x="544" y="9323"/>
                    <a:pt x="1148" y="10119"/>
                  </a:cubicBezTo>
                  <a:lnTo>
                    <a:pt x="13088" y="1925"/>
                  </a:lnTo>
                  <a:cubicBezTo>
                    <a:pt x="12495" y="1233"/>
                    <a:pt x="11845" y="589"/>
                    <a:pt x="111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16"/>
            <p:cNvSpPr/>
            <p:nvPr/>
          </p:nvSpPr>
          <p:spPr>
            <a:xfrm>
              <a:off x="2272875" y="2715100"/>
              <a:ext cx="1491050" cy="2133200"/>
            </a:xfrm>
            <a:custGeom>
              <a:avLst/>
              <a:gdLst/>
              <a:ahLst/>
              <a:cxnLst/>
              <a:rect l="l" t="t" r="r" b="b"/>
              <a:pathLst>
                <a:path w="59642" h="85328" extrusionOk="0">
                  <a:moveTo>
                    <a:pt x="46905" y="1"/>
                  </a:moveTo>
                  <a:cubicBezTo>
                    <a:pt x="46905" y="1"/>
                    <a:pt x="1" y="75285"/>
                    <a:pt x="27119" y="85132"/>
                  </a:cubicBezTo>
                  <a:cubicBezTo>
                    <a:pt x="27119" y="85132"/>
                    <a:pt x="28660" y="85328"/>
                    <a:pt x="31124" y="85328"/>
                  </a:cubicBezTo>
                  <a:cubicBezTo>
                    <a:pt x="37449" y="85328"/>
                    <a:pt x="49855" y="84038"/>
                    <a:pt x="57913" y="74837"/>
                  </a:cubicBezTo>
                  <a:lnTo>
                    <a:pt x="42320" y="53637"/>
                  </a:lnTo>
                  <a:lnTo>
                    <a:pt x="40816" y="55121"/>
                  </a:lnTo>
                  <a:lnTo>
                    <a:pt x="59642" y="14830"/>
                  </a:lnTo>
                  <a:lnTo>
                    <a:pt x="46905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16"/>
            <p:cNvSpPr/>
            <p:nvPr/>
          </p:nvSpPr>
          <p:spPr>
            <a:xfrm>
              <a:off x="3841250" y="2261300"/>
              <a:ext cx="338675" cy="309750"/>
            </a:xfrm>
            <a:custGeom>
              <a:avLst/>
              <a:gdLst/>
              <a:ahLst/>
              <a:cxnLst/>
              <a:rect l="l" t="t" r="r" b="b"/>
              <a:pathLst>
                <a:path w="13547" h="12390" extrusionOk="0">
                  <a:moveTo>
                    <a:pt x="11563" y="1"/>
                  </a:moveTo>
                  <a:cubicBezTo>
                    <a:pt x="7598" y="1"/>
                    <a:pt x="1582" y="7346"/>
                    <a:pt x="1582" y="7346"/>
                  </a:cubicBezTo>
                  <a:cubicBezTo>
                    <a:pt x="1582" y="7346"/>
                    <a:pt x="0" y="11657"/>
                    <a:pt x="1834" y="12358"/>
                  </a:cubicBezTo>
                  <a:cubicBezTo>
                    <a:pt x="1889" y="12379"/>
                    <a:pt x="1953" y="12390"/>
                    <a:pt x="2024" y="12390"/>
                  </a:cubicBezTo>
                  <a:cubicBezTo>
                    <a:pt x="3817" y="12390"/>
                    <a:pt x="10300" y="5813"/>
                    <a:pt x="12892" y="3119"/>
                  </a:cubicBezTo>
                  <a:cubicBezTo>
                    <a:pt x="13385" y="2617"/>
                    <a:pt x="13546" y="1876"/>
                    <a:pt x="13307" y="1215"/>
                  </a:cubicBezTo>
                  <a:cubicBezTo>
                    <a:pt x="13069" y="551"/>
                    <a:pt x="12472" y="84"/>
                    <a:pt x="11772" y="12"/>
                  </a:cubicBezTo>
                  <a:lnTo>
                    <a:pt x="11717" y="5"/>
                  </a:lnTo>
                  <a:cubicBezTo>
                    <a:pt x="11666" y="2"/>
                    <a:pt x="11615" y="1"/>
                    <a:pt x="1156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16"/>
            <p:cNvSpPr/>
            <p:nvPr/>
          </p:nvSpPr>
          <p:spPr>
            <a:xfrm>
              <a:off x="3378475" y="2158225"/>
              <a:ext cx="852625" cy="927650"/>
            </a:xfrm>
            <a:custGeom>
              <a:avLst/>
              <a:gdLst/>
              <a:ahLst/>
              <a:cxnLst/>
              <a:rect l="l" t="t" r="r" b="b"/>
              <a:pathLst>
                <a:path w="34105" h="37106" extrusionOk="0">
                  <a:moveTo>
                    <a:pt x="32315" y="0"/>
                  </a:moveTo>
                  <a:cubicBezTo>
                    <a:pt x="29668" y="0"/>
                    <a:pt x="16158" y="4490"/>
                    <a:pt x="11204" y="6157"/>
                  </a:cubicBezTo>
                  <a:cubicBezTo>
                    <a:pt x="10034" y="6548"/>
                    <a:pt x="9071" y="7390"/>
                    <a:pt x="8524" y="8495"/>
                  </a:cubicBezTo>
                  <a:cubicBezTo>
                    <a:pt x="6243" y="13191"/>
                    <a:pt x="0" y="25922"/>
                    <a:pt x="127" y="26734"/>
                  </a:cubicBezTo>
                  <a:lnTo>
                    <a:pt x="15411" y="37105"/>
                  </a:lnTo>
                  <a:cubicBezTo>
                    <a:pt x="15411" y="37105"/>
                    <a:pt x="25334" y="25061"/>
                    <a:pt x="26461" y="22142"/>
                  </a:cubicBezTo>
                  <a:cubicBezTo>
                    <a:pt x="27587" y="19224"/>
                    <a:pt x="21513" y="10686"/>
                    <a:pt x="21065" y="9195"/>
                  </a:cubicBezTo>
                  <a:cubicBezTo>
                    <a:pt x="20617" y="7704"/>
                    <a:pt x="29162" y="5065"/>
                    <a:pt x="31634" y="3938"/>
                  </a:cubicBezTo>
                  <a:cubicBezTo>
                    <a:pt x="34104" y="2812"/>
                    <a:pt x="33453" y="1237"/>
                    <a:pt x="32754" y="117"/>
                  </a:cubicBezTo>
                  <a:cubicBezTo>
                    <a:pt x="32707" y="37"/>
                    <a:pt x="32556" y="0"/>
                    <a:pt x="32315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16"/>
            <p:cNvSpPr/>
            <p:nvPr/>
          </p:nvSpPr>
          <p:spPr>
            <a:xfrm>
              <a:off x="3753050" y="2393700"/>
              <a:ext cx="156275" cy="123875"/>
            </a:xfrm>
            <a:custGeom>
              <a:avLst/>
              <a:gdLst/>
              <a:ahLst/>
              <a:cxnLst/>
              <a:rect l="l" t="t" r="r" b="b"/>
              <a:pathLst>
                <a:path w="6251" h="4955" extrusionOk="0">
                  <a:moveTo>
                    <a:pt x="5656" y="1"/>
                  </a:moveTo>
                  <a:cubicBezTo>
                    <a:pt x="5441" y="1"/>
                    <a:pt x="5225" y="37"/>
                    <a:pt x="5020" y="111"/>
                  </a:cubicBezTo>
                  <a:cubicBezTo>
                    <a:pt x="4042" y="377"/>
                    <a:pt x="3122" y="823"/>
                    <a:pt x="2311" y="1427"/>
                  </a:cubicBezTo>
                  <a:cubicBezTo>
                    <a:pt x="1521" y="2071"/>
                    <a:pt x="897" y="2890"/>
                    <a:pt x="483" y="3821"/>
                  </a:cubicBezTo>
                  <a:cubicBezTo>
                    <a:pt x="273" y="4175"/>
                    <a:pt x="110" y="4557"/>
                    <a:pt x="1" y="4955"/>
                  </a:cubicBezTo>
                  <a:cubicBezTo>
                    <a:pt x="287" y="4659"/>
                    <a:pt x="523" y="4319"/>
                    <a:pt x="700" y="3948"/>
                  </a:cubicBezTo>
                  <a:cubicBezTo>
                    <a:pt x="1153" y="3094"/>
                    <a:pt x="1770" y="2338"/>
                    <a:pt x="2514" y="1722"/>
                  </a:cubicBezTo>
                  <a:cubicBezTo>
                    <a:pt x="3292" y="1134"/>
                    <a:pt x="4153" y="661"/>
                    <a:pt x="5068" y="321"/>
                  </a:cubicBezTo>
                  <a:cubicBezTo>
                    <a:pt x="5775" y="97"/>
                    <a:pt x="6250" y="161"/>
                    <a:pt x="6250" y="97"/>
                  </a:cubicBezTo>
                  <a:cubicBezTo>
                    <a:pt x="6058" y="33"/>
                    <a:pt x="5857" y="1"/>
                    <a:pt x="565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16"/>
            <p:cNvSpPr/>
            <p:nvPr/>
          </p:nvSpPr>
          <p:spPr>
            <a:xfrm>
              <a:off x="3849500" y="2465425"/>
              <a:ext cx="100800" cy="121475"/>
            </a:xfrm>
            <a:custGeom>
              <a:avLst/>
              <a:gdLst/>
              <a:ahLst/>
              <a:cxnLst/>
              <a:rect l="l" t="t" r="r" b="b"/>
              <a:pathLst>
                <a:path w="4032" h="4859" extrusionOk="0">
                  <a:moveTo>
                    <a:pt x="4031" y="1"/>
                  </a:moveTo>
                  <a:cubicBezTo>
                    <a:pt x="4010" y="14"/>
                    <a:pt x="3990" y="28"/>
                    <a:pt x="3969" y="41"/>
                  </a:cubicBezTo>
                  <a:lnTo>
                    <a:pt x="3969" y="41"/>
                  </a:lnTo>
                  <a:cubicBezTo>
                    <a:pt x="3990" y="34"/>
                    <a:pt x="4010" y="28"/>
                    <a:pt x="4031" y="21"/>
                  </a:cubicBezTo>
                  <a:lnTo>
                    <a:pt x="4031" y="1"/>
                  </a:lnTo>
                  <a:close/>
                  <a:moveTo>
                    <a:pt x="3969" y="41"/>
                  </a:moveTo>
                  <a:cubicBezTo>
                    <a:pt x="1821" y="733"/>
                    <a:pt x="270" y="2612"/>
                    <a:pt x="0" y="4858"/>
                  </a:cubicBezTo>
                  <a:cubicBezTo>
                    <a:pt x="406" y="3862"/>
                    <a:pt x="938" y="2921"/>
                    <a:pt x="1582" y="2058"/>
                  </a:cubicBezTo>
                  <a:cubicBezTo>
                    <a:pt x="2292" y="1291"/>
                    <a:pt x="3094" y="614"/>
                    <a:pt x="3969" y="4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55" name="Google Shape;1755;p16"/>
          <p:cNvGrpSpPr/>
          <p:nvPr/>
        </p:nvGrpSpPr>
        <p:grpSpPr>
          <a:xfrm>
            <a:off x="2884559" y="1521119"/>
            <a:ext cx="1442544" cy="1193581"/>
            <a:chOff x="618025" y="238100"/>
            <a:chExt cx="6329725" cy="5237300"/>
          </a:xfrm>
        </p:grpSpPr>
        <p:sp>
          <p:nvSpPr>
            <p:cNvPr id="1756" name="Google Shape;1756;p16"/>
            <p:cNvSpPr/>
            <p:nvPr/>
          </p:nvSpPr>
          <p:spPr>
            <a:xfrm>
              <a:off x="4618000" y="477375"/>
              <a:ext cx="756300" cy="1762100"/>
            </a:xfrm>
            <a:custGeom>
              <a:avLst/>
              <a:gdLst/>
              <a:ahLst/>
              <a:cxnLst/>
              <a:rect l="l" t="t" r="r" b="b"/>
              <a:pathLst>
                <a:path w="30252" h="70484" extrusionOk="0">
                  <a:moveTo>
                    <a:pt x="20207" y="0"/>
                  </a:moveTo>
                  <a:lnTo>
                    <a:pt x="8989" y="9508"/>
                  </a:lnTo>
                  <a:cubicBezTo>
                    <a:pt x="6655" y="11498"/>
                    <a:pt x="4127" y="13787"/>
                    <a:pt x="3783" y="16845"/>
                  </a:cubicBezTo>
                  <a:cubicBezTo>
                    <a:pt x="3461" y="19675"/>
                    <a:pt x="5124" y="22511"/>
                    <a:pt x="4553" y="25308"/>
                  </a:cubicBezTo>
                  <a:cubicBezTo>
                    <a:pt x="3858" y="28716"/>
                    <a:pt x="1" y="31173"/>
                    <a:pt x="286" y="34646"/>
                  </a:cubicBezTo>
                  <a:cubicBezTo>
                    <a:pt x="445" y="36543"/>
                    <a:pt x="1844" y="38107"/>
                    <a:pt x="2306" y="39952"/>
                  </a:cubicBezTo>
                  <a:cubicBezTo>
                    <a:pt x="3129" y="43261"/>
                    <a:pt x="824" y="46535"/>
                    <a:pt x="649" y="49938"/>
                  </a:cubicBezTo>
                  <a:cubicBezTo>
                    <a:pt x="427" y="54204"/>
                    <a:pt x="3642" y="57999"/>
                    <a:pt x="7401" y="60024"/>
                  </a:cubicBezTo>
                  <a:cubicBezTo>
                    <a:pt x="11161" y="62049"/>
                    <a:pt x="15466" y="62750"/>
                    <a:pt x="19553" y="63923"/>
                  </a:cubicBezTo>
                  <a:cubicBezTo>
                    <a:pt x="23638" y="65095"/>
                    <a:pt x="27852" y="66952"/>
                    <a:pt x="30251" y="70483"/>
                  </a:cubicBezTo>
                  <a:lnTo>
                    <a:pt x="20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16"/>
            <p:cNvSpPr/>
            <p:nvPr/>
          </p:nvSpPr>
          <p:spPr>
            <a:xfrm>
              <a:off x="5029200" y="238100"/>
              <a:ext cx="1293700" cy="1252750"/>
            </a:xfrm>
            <a:custGeom>
              <a:avLst/>
              <a:gdLst/>
              <a:ahLst/>
              <a:cxnLst/>
              <a:rect l="l" t="t" r="r" b="b"/>
              <a:pathLst>
                <a:path w="51748" h="50110" extrusionOk="0">
                  <a:moveTo>
                    <a:pt x="19262" y="1"/>
                  </a:moveTo>
                  <a:cubicBezTo>
                    <a:pt x="16038" y="1"/>
                    <a:pt x="12772" y="828"/>
                    <a:pt x="9785" y="2568"/>
                  </a:cubicBezTo>
                  <a:cubicBezTo>
                    <a:pt x="6799" y="4308"/>
                    <a:pt x="4349" y="6836"/>
                    <a:pt x="2703" y="9874"/>
                  </a:cubicBezTo>
                  <a:cubicBezTo>
                    <a:pt x="554" y="13832"/>
                    <a:pt x="0" y="19009"/>
                    <a:pt x="2609" y="22668"/>
                  </a:cubicBezTo>
                  <a:cubicBezTo>
                    <a:pt x="5643" y="26918"/>
                    <a:pt x="11556" y="27665"/>
                    <a:pt x="16769" y="27921"/>
                  </a:cubicBezTo>
                  <a:cubicBezTo>
                    <a:pt x="21981" y="28178"/>
                    <a:pt x="27858" y="28611"/>
                    <a:pt x="31231" y="32591"/>
                  </a:cubicBezTo>
                  <a:cubicBezTo>
                    <a:pt x="33280" y="34983"/>
                    <a:pt x="33975" y="38206"/>
                    <a:pt x="34827" y="41235"/>
                  </a:cubicBezTo>
                  <a:cubicBezTo>
                    <a:pt x="35679" y="44264"/>
                    <a:pt x="36894" y="47456"/>
                    <a:pt x="39497" y="49184"/>
                  </a:cubicBezTo>
                  <a:cubicBezTo>
                    <a:pt x="40429" y="49803"/>
                    <a:pt x="41592" y="50110"/>
                    <a:pt x="42741" y="50110"/>
                  </a:cubicBezTo>
                  <a:cubicBezTo>
                    <a:pt x="44799" y="50110"/>
                    <a:pt x="46811" y="49125"/>
                    <a:pt x="47369" y="47188"/>
                  </a:cubicBezTo>
                  <a:lnTo>
                    <a:pt x="50901" y="29387"/>
                  </a:lnTo>
                  <a:cubicBezTo>
                    <a:pt x="51747" y="26439"/>
                    <a:pt x="49588" y="23444"/>
                    <a:pt x="47108" y="21653"/>
                  </a:cubicBezTo>
                  <a:cubicBezTo>
                    <a:pt x="44627" y="19861"/>
                    <a:pt x="41656" y="18659"/>
                    <a:pt x="39619" y="16371"/>
                  </a:cubicBezTo>
                  <a:cubicBezTo>
                    <a:pt x="37816" y="14346"/>
                    <a:pt x="36940" y="11701"/>
                    <a:pt x="35574" y="9367"/>
                  </a:cubicBezTo>
                  <a:cubicBezTo>
                    <a:pt x="32070" y="3354"/>
                    <a:pt x="25753" y="1"/>
                    <a:pt x="19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16"/>
            <p:cNvSpPr/>
            <p:nvPr/>
          </p:nvSpPr>
          <p:spPr>
            <a:xfrm>
              <a:off x="4693850" y="561675"/>
              <a:ext cx="1403300" cy="2363975"/>
            </a:xfrm>
            <a:custGeom>
              <a:avLst/>
              <a:gdLst/>
              <a:ahLst/>
              <a:cxnLst/>
              <a:rect l="l" t="t" r="r" b="b"/>
              <a:pathLst>
                <a:path w="56132" h="94559" extrusionOk="0">
                  <a:moveTo>
                    <a:pt x="24281" y="1"/>
                  </a:moveTo>
                  <a:cubicBezTo>
                    <a:pt x="17283" y="1"/>
                    <a:pt x="10798" y="7630"/>
                    <a:pt x="8453" y="14803"/>
                  </a:cubicBezTo>
                  <a:cubicBezTo>
                    <a:pt x="5424" y="24055"/>
                    <a:pt x="2097" y="35464"/>
                    <a:pt x="1397" y="42766"/>
                  </a:cubicBezTo>
                  <a:cubicBezTo>
                    <a:pt x="1" y="57327"/>
                    <a:pt x="10165" y="62029"/>
                    <a:pt x="10336" y="62029"/>
                  </a:cubicBezTo>
                  <a:cubicBezTo>
                    <a:pt x="10337" y="62029"/>
                    <a:pt x="10338" y="62028"/>
                    <a:pt x="10338" y="62028"/>
                  </a:cubicBezTo>
                  <a:cubicBezTo>
                    <a:pt x="10338" y="62027"/>
                    <a:pt x="10338" y="62027"/>
                    <a:pt x="10338" y="62027"/>
                  </a:cubicBezTo>
                  <a:lnTo>
                    <a:pt x="10338" y="62027"/>
                  </a:lnTo>
                  <a:cubicBezTo>
                    <a:pt x="10343" y="62027"/>
                    <a:pt x="9113" y="66766"/>
                    <a:pt x="6090" y="79304"/>
                  </a:cubicBezTo>
                  <a:cubicBezTo>
                    <a:pt x="4263" y="86868"/>
                    <a:pt x="3469" y="91152"/>
                    <a:pt x="11979" y="93533"/>
                  </a:cubicBezTo>
                  <a:cubicBezTo>
                    <a:pt x="14346" y="94198"/>
                    <a:pt x="17052" y="94558"/>
                    <a:pt x="19767" y="94558"/>
                  </a:cubicBezTo>
                  <a:cubicBezTo>
                    <a:pt x="26714" y="94558"/>
                    <a:pt x="33724" y="92198"/>
                    <a:pt x="35273" y="86529"/>
                  </a:cubicBezTo>
                  <a:lnTo>
                    <a:pt x="55415" y="20243"/>
                  </a:lnTo>
                  <a:cubicBezTo>
                    <a:pt x="56131" y="17682"/>
                    <a:pt x="54767" y="14998"/>
                    <a:pt x="52274" y="14068"/>
                  </a:cubicBezTo>
                  <a:lnTo>
                    <a:pt x="27668" y="621"/>
                  </a:lnTo>
                  <a:cubicBezTo>
                    <a:pt x="26536" y="196"/>
                    <a:pt x="25402" y="1"/>
                    <a:pt x="2428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16"/>
            <p:cNvSpPr/>
            <p:nvPr/>
          </p:nvSpPr>
          <p:spPr>
            <a:xfrm>
              <a:off x="4928200" y="1095300"/>
              <a:ext cx="168275" cy="99850"/>
            </a:xfrm>
            <a:custGeom>
              <a:avLst/>
              <a:gdLst/>
              <a:ahLst/>
              <a:cxnLst/>
              <a:rect l="l" t="t" r="r" b="b"/>
              <a:pathLst>
                <a:path w="6731" h="3994" extrusionOk="0">
                  <a:moveTo>
                    <a:pt x="181" y="1"/>
                  </a:moveTo>
                  <a:cubicBezTo>
                    <a:pt x="168" y="1"/>
                    <a:pt x="157" y="3"/>
                    <a:pt x="146" y="7"/>
                  </a:cubicBezTo>
                  <a:cubicBezTo>
                    <a:pt x="0" y="54"/>
                    <a:pt x="6" y="549"/>
                    <a:pt x="362" y="1262"/>
                  </a:cubicBezTo>
                  <a:cubicBezTo>
                    <a:pt x="858" y="2197"/>
                    <a:pt x="1630" y="2955"/>
                    <a:pt x="2574" y="3434"/>
                  </a:cubicBezTo>
                  <a:cubicBezTo>
                    <a:pt x="3277" y="3803"/>
                    <a:pt x="4056" y="3994"/>
                    <a:pt x="4842" y="3994"/>
                  </a:cubicBezTo>
                  <a:cubicBezTo>
                    <a:pt x="5092" y="3994"/>
                    <a:pt x="5342" y="3974"/>
                    <a:pt x="5591" y="3936"/>
                  </a:cubicBezTo>
                  <a:cubicBezTo>
                    <a:pt x="6345" y="3800"/>
                    <a:pt x="6730" y="3503"/>
                    <a:pt x="6683" y="3356"/>
                  </a:cubicBezTo>
                  <a:cubicBezTo>
                    <a:pt x="6591" y="3030"/>
                    <a:pt x="4851" y="3311"/>
                    <a:pt x="3064" y="2383"/>
                  </a:cubicBezTo>
                  <a:cubicBezTo>
                    <a:pt x="1345" y="1488"/>
                    <a:pt x="496" y="1"/>
                    <a:pt x="1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16"/>
            <p:cNvSpPr/>
            <p:nvPr/>
          </p:nvSpPr>
          <p:spPr>
            <a:xfrm>
              <a:off x="5383925" y="1269450"/>
              <a:ext cx="195400" cy="87375"/>
            </a:xfrm>
            <a:custGeom>
              <a:avLst/>
              <a:gdLst/>
              <a:ahLst/>
              <a:cxnLst/>
              <a:rect l="l" t="t" r="r" b="b"/>
              <a:pathLst>
                <a:path w="7816" h="3495" extrusionOk="0">
                  <a:moveTo>
                    <a:pt x="204" y="1"/>
                  </a:moveTo>
                  <a:cubicBezTo>
                    <a:pt x="181" y="1"/>
                    <a:pt x="162" y="5"/>
                    <a:pt x="145" y="15"/>
                  </a:cubicBezTo>
                  <a:cubicBezTo>
                    <a:pt x="0" y="93"/>
                    <a:pt x="94" y="600"/>
                    <a:pt x="607" y="1317"/>
                  </a:cubicBezTo>
                  <a:cubicBezTo>
                    <a:pt x="1303" y="2224"/>
                    <a:pt x="2264" y="2893"/>
                    <a:pt x="3356" y="3232"/>
                  </a:cubicBezTo>
                  <a:cubicBezTo>
                    <a:pt x="3892" y="3407"/>
                    <a:pt x="4450" y="3495"/>
                    <a:pt x="5007" y="3495"/>
                  </a:cubicBezTo>
                  <a:cubicBezTo>
                    <a:pt x="5565" y="3495"/>
                    <a:pt x="6123" y="3407"/>
                    <a:pt x="6660" y="3232"/>
                  </a:cubicBezTo>
                  <a:cubicBezTo>
                    <a:pt x="7452" y="2934"/>
                    <a:pt x="7815" y="2550"/>
                    <a:pt x="7734" y="2396"/>
                  </a:cubicBezTo>
                  <a:cubicBezTo>
                    <a:pt x="7695" y="2317"/>
                    <a:pt x="7558" y="2293"/>
                    <a:pt x="7344" y="2293"/>
                  </a:cubicBezTo>
                  <a:cubicBezTo>
                    <a:pt x="7028" y="2293"/>
                    <a:pt x="6544" y="2344"/>
                    <a:pt x="5955" y="2344"/>
                  </a:cubicBezTo>
                  <a:cubicBezTo>
                    <a:pt x="5304" y="2344"/>
                    <a:pt x="4526" y="2282"/>
                    <a:pt x="3706" y="2017"/>
                  </a:cubicBezTo>
                  <a:cubicBezTo>
                    <a:pt x="1754" y="1390"/>
                    <a:pt x="583" y="1"/>
                    <a:pt x="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16"/>
            <p:cNvSpPr/>
            <p:nvPr/>
          </p:nvSpPr>
          <p:spPr>
            <a:xfrm>
              <a:off x="5021150" y="1145300"/>
              <a:ext cx="250425" cy="400300"/>
            </a:xfrm>
            <a:custGeom>
              <a:avLst/>
              <a:gdLst/>
              <a:ahLst/>
              <a:cxnLst/>
              <a:rect l="l" t="t" r="r" b="b"/>
              <a:pathLst>
                <a:path w="10017" h="16012" extrusionOk="0">
                  <a:moveTo>
                    <a:pt x="9781" y="0"/>
                  </a:moveTo>
                  <a:cubicBezTo>
                    <a:pt x="9472" y="0"/>
                    <a:pt x="6596" y="3776"/>
                    <a:pt x="3216" y="8554"/>
                  </a:cubicBezTo>
                  <a:lnTo>
                    <a:pt x="824" y="11998"/>
                  </a:lnTo>
                  <a:cubicBezTo>
                    <a:pt x="490" y="12518"/>
                    <a:pt x="1" y="13072"/>
                    <a:pt x="59" y="13883"/>
                  </a:cubicBezTo>
                  <a:cubicBezTo>
                    <a:pt x="117" y="14276"/>
                    <a:pt x="348" y="14620"/>
                    <a:pt x="689" y="14823"/>
                  </a:cubicBezTo>
                  <a:cubicBezTo>
                    <a:pt x="947" y="14968"/>
                    <a:pt x="1221" y="15082"/>
                    <a:pt x="1507" y="15161"/>
                  </a:cubicBezTo>
                  <a:cubicBezTo>
                    <a:pt x="3218" y="15693"/>
                    <a:pt x="4369" y="16011"/>
                    <a:pt x="4661" y="16011"/>
                  </a:cubicBezTo>
                  <a:cubicBezTo>
                    <a:pt x="4705" y="16011"/>
                    <a:pt x="4730" y="16004"/>
                    <a:pt x="4734" y="15990"/>
                  </a:cubicBezTo>
                  <a:cubicBezTo>
                    <a:pt x="4769" y="15885"/>
                    <a:pt x="3613" y="15359"/>
                    <a:pt x="1717" y="14601"/>
                  </a:cubicBezTo>
                  <a:cubicBezTo>
                    <a:pt x="1232" y="14426"/>
                    <a:pt x="788" y="14204"/>
                    <a:pt x="795" y="13843"/>
                  </a:cubicBezTo>
                  <a:cubicBezTo>
                    <a:pt x="885" y="13317"/>
                    <a:pt x="1134" y="12833"/>
                    <a:pt x="1507" y="12453"/>
                  </a:cubicBezTo>
                  <a:lnTo>
                    <a:pt x="3958" y="9050"/>
                  </a:lnTo>
                  <a:cubicBezTo>
                    <a:pt x="7390" y="4189"/>
                    <a:pt x="10016" y="138"/>
                    <a:pt x="9794" y="4"/>
                  </a:cubicBezTo>
                  <a:cubicBezTo>
                    <a:pt x="9791" y="2"/>
                    <a:pt x="9786" y="0"/>
                    <a:pt x="97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16"/>
            <p:cNvSpPr/>
            <p:nvPr/>
          </p:nvSpPr>
          <p:spPr>
            <a:xfrm>
              <a:off x="4940050" y="2108400"/>
              <a:ext cx="521800" cy="127400"/>
            </a:xfrm>
            <a:custGeom>
              <a:avLst/>
              <a:gdLst/>
              <a:ahLst/>
              <a:cxnLst/>
              <a:rect l="l" t="t" r="r" b="b"/>
              <a:pathLst>
                <a:path w="20872" h="5096" extrusionOk="0">
                  <a:moveTo>
                    <a:pt x="20871" y="0"/>
                  </a:moveTo>
                  <a:cubicBezTo>
                    <a:pt x="17482" y="988"/>
                    <a:pt x="13987" y="1482"/>
                    <a:pt x="10490" y="1482"/>
                  </a:cubicBezTo>
                  <a:cubicBezTo>
                    <a:pt x="7188" y="1482"/>
                    <a:pt x="3885" y="1042"/>
                    <a:pt x="671" y="159"/>
                  </a:cubicBezTo>
                  <a:lnTo>
                    <a:pt x="1" y="3538"/>
                  </a:lnTo>
                  <a:cubicBezTo>
                    <a:pt x="3115" y="4661"/>
                    <a:pt x="5887" y="5095"/>
                    <a:pt x="8314" y="5095"/>
                  </a:cubicBezTo>
                  <a:cubicBezTo>
                    <a:pt x="16623" y="5095"/>
                    <a:pt x="20871" y="1"/>
                    <a:pt x="2087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16"/>
            <p:cNvSpPr/>
            <p:nvPr/>
          </p:nvSpPr>
          <p:spPr>
            <a:xfrm>
              <a:off x="5429600" y="1106925"/>
              <a:ext cx="220375" cy="102125"/>
            </a:xfrm>
            <a:custGeom>
              <a:avLst/>
              <a:gdLst/>
              <a:ahLst/>
              <a:cxnLst/>
              <a:rect l="l" t="t" r="r" b="b"/>
              <a:pathLst>
                <a:path w="8815" h="4085" extrusionOk="0">
                  <a:moveTo>
                    <a:pt x="2198" y="0"/>
                  </a:moveTo>
                  <a:cubicBezTo>
                    <a:pt x="1961" y="0"/>
                    <a:pt x="1722" y="11"/>
                    <a:pt x="1484" y="32"/>
                  </a:cubicBezTo>
                  <a:cubicBezTo>
                    <a:pt x="513" y="155"/>
                    <a:pt x="0" y="470"/>
                    <a:pt x="18" y="732"/>
                  </a:cubicBezTo>
                  <a:cubicBezTo>
                    <a:pt x="76" y="1317"/>
                    <a:pt x="2083" y="1568"/>
                    <a:pt x="4295" y="2431"/>
                  </a:cubicBezTo>
                  <a:cubicBezTo>
                    <a:pt x="6188" y="3171"/>
                    <a:pt x="7696" y="4085"/>
                    <a:pt x="8360" y="4085"/>
                  </a:cubicBezTo>
                  <a:cubicBezTo>
                    <a:pt x="8472" y="4085"/>
                    <a:pt x="8560" y="4059"/>
                    <a:pt x="8622" y="4001"/>
                  </a:cubicBezTo>
                  <a:cubicBezTo>
                    <a:pt x="8815" y="3808"/>
                    <a:pt x="8622" y="3231"/>
                    <a:pt x="8037" y="2525"/>
                  </a:cubicBezTo>
                  <a:cubicBezTo>
                    <a:pt x="6515" y="907"/>
                    <a:pt x="4399" y="0"/>
                    <a:pt x="2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16"/>
            <p:cNvSpPr/>
            <p:nvPr/>
          </p:nvSpPr>
          <p:spPr>
            <a:xfrm>
              <a:off x="4993125" y="900725"/>
              <a:ext cx="184475" cy="104850"/>
            </a:xfrm>
            <a:custGeom>
              <a:avLst/>
              <a:gdLst/>
              <a:ahLst/>
              <a:cxnLst/>
              <a:rect l="l" t="t" r="r" b="b"/>
              <a:pathLst>
                <a:path w="7379" h="4194" extrusionOk="0">
                  <a:moveTo>
                    <a:pt x="2201" y="0"/>
                  </a:moveTo>
                  <a:cubicBezTo>
                    <a:pt x="1890" y="0"/>
                    <a:pt x="1576" y="26"/>
                    <a:pt x="1263" y="79"/>
                  </a:cubicBezTo>
                  <a:cubicBezTo>
                    <a:pt x="463" y="266"/>
                    <a:pt x="1" y="652"/>
                    <a:pt x="48" y="961"/>
                  </a:cubicBezTo>
                  <a:cubicBezTo>
                    <a:pt x="183" y="1604"/>
                    <a:pt x="1840" y="1808"/>
                    <a:pt x="3550" y="2613"/>
                  </a:cubicBezTo>
                  <a:cubicBezTo>
                    <a:pt x="5035" y="3313"/>
                    <a:pt x="6200" y="4194"/>
                    <a:pt x="6855" y="4194"/>
                  </a:cubicBezTo>
                  <a:cubicBezTo>
                    <a:pt x="6954" y="4194"/>
                    <a:pt x="7041" y="4174"/>
                    <a:pt x="7115" y="4130"/>
                  </a:cubicBezTo>
                  <a:cubicBezTo>
                    <a:pt x="7379" y="3966"/>
                    <a:pt x="7379" y="3388"/>
                    <a:pt x="6964" y="2635"/>
                  </a:cubicBezTo>
                  <a:cubicBezTo>
                    <a:pt x="5924" y="978"/>
                    <a:pt x="4113" y="0"/>
                    <a:pt x="22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16"/>
            <p:cNvSpPr/>
            <p:nvPr/>
          </p:nvSpPr>
          <p:spPr>
            <a:xfrm>
              <a:off x="5294875" y="482475"/>
              <a:ext cx="918125" cy="1658800"/>
            </a:xfrm>
            <a:custGeom>
              <a:avLst/>
              <a:gdLst/>
              <a:ahLst/>
              <a:cxnLst/>
              <a:rect l="l" t="t" r="r" b="b"/>
              <a:pathLst>
                <a:path w="36725" h="66352" extrusionOk="0">
                  <a:moveTo>
                    <a:pt x="1846" y="0"/>
                  </a:moveTo>
                  <a:lnTo>
                    <a:pt x="1846" y="0"/>
                  </a:lnTo>
                  <a:cubicBezTo>
                    <a:pt x="1" y="1845"/>
                    <a:pt x="492" y="5089"/>
                    <a:pt x="2091" y="7151"/>
                  </a:cubicBezTo>
                  <a:cubicBezTo>
                    <a:pt x="3690" y="9210"/>
                    <a:pt x="6072" y="10454"/>
                    <a:pt x="8236" y="11918"/>
                  </a:cubicBezTo>
                  <a:cubicBezTo>
                    <a:pt x="10402" y="13384"/>
                    <a:pt x="12498" y="15345"/>
                    <a:pt x="12906" y="17919"/>
                  </a:cubicBezTo>
                  <a:cubicBezTo>
                    <a:pt x="13338" y="20663"/>
                    <a:pt x="11738" y="23387"/>
                    <a:pt x="12031" y="26143"/>
                  </a:cubicBezTo>
                  <a:cubicBezTo>
                    <a:pt x="12538" y="30888"/>
                    <a:pt x="18275" y="33776"/>
                    <a:pt x="18755" y="38522"/>
                  </a:cubicBezTo>
                  <a:cubicBezTo>
                    <a:pt x="19098" y="42094"/>
                    <a:pt x="16343" y="45158"/>
                    <a:pt x="15013" y="48514"/>
                  </a:cubicBezTo>
                  <a:cubicBezTo>
                    <a:pt x="14496" y="49821"/>
                    <a:pt x="14194" y="51205"/>
                    <a:pt x="14122" y="52609"/>
                  </a:cubicBezTo>
                  <a:cubicBezTo>
                    <a:pt x="13798" y="58862"/>
                    <a:pt x="17973" y="64307"/>
                    <a:pt x="23813" y="65804"/>
                  </a:cubicBezTo>
                  <a:lnTo>
                    <a:pt x="23813" y="65804"/>
                  </a:lnTo>
                  <a:lnTo>
                    <a:pt x="35154" y="28786"/>
                  </a:lnTo>
                  <a:cubicBezTo>
                    <a:pt x="35943" y="26218"/>
                    <a:pt x="36725" y="23435"/>
                    <a:pt x="35838" y="20901"/>
                  </a:cubicBezTo>
                  <a:cubicBezTo>
                    <a:pt x="35002" y="18502"/>
                    <a:pt x="32849" y="16850"/>
                    <a:pt x="30765" y="15397"/>
                  </a:cubicBezTo>
                  <a:cubicBezTo>
                    <a:pt x="21770" y="9136"/>
                    <a:pt x="12062" y="3968"/>
                    <a:pt x="1846" y="0"/>
                  </a:cubicBezTo>
                  <a:close/>
                  <a:moveTo>
                    <a:pt x="23813" y="65804"/>
                  </a:moveTo>
                  <a:lnTo>
                    <a:pt x="23645" y="66351"/>
                  </a:lnTo>
                  <a:lnTo>
                    <a:pt x="26371" y="66193"/>
                  </a:lnTo>
                  <a:cubicBezTo>
                    <a:pt x="25491" y="66147"/>
                    <a:pt x="24635" y="66015"/>
                    <a:pt x="23813" y="658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16"/>
            <p:cNvSpPr/>
            <p:nvPr/>
          </p:nvSpPr>
          <p:spPr>
            <a:xfrm>
              <a:off x="5700100" y="847250"/>
              <a:ext cx="679825" cy="1491075"/>
            </a:xfrm>
            <a:custGeom>
              <a:avLst/>
              <a:gdLst/>
              <a:ahLst/>
              <a:cxnLst/>
              <a:rect l="l" t="t" r="r" b="b"/>
              <a:pathLst>
                <a:path w="27193" h="59643" extrusionOk="0">
                  <a:moveTo>
                    <a:pt x="18537" y="1"/>
                  </a:moveTo>
                  <a:lnTo>
                    <a:pt x="1" y="59301"/>
                  </a:lnTo>
                  <a:cubicBezTo>
                    <a:pt x="1023" y="59534"/>
                    <a:pt x="2052" y="59643"/>
                    <a:pt x="3080" y="59643"/>
                  </a:cubicBezTo>
                  <a:cubicBezTo>
                    <a:pt x="8699" y="59643"/>
                    <a:pt x="14264" y="56381"/>
                    <a:pt x="18210" y="52226"/>
                  </a:cubicBezTo>
                  <a:cubicBezTo>
                    <a:pt x="22880" y="47312"/>
                    <a:pt x="25326" y="40629"/>
                    <a:pt x="26260" y="33917"/>
                  </a:cubicBezTo>
                  <a:cubicBezTo>
                    <a:pt x="27193" y="27206"/>
                    <a:pt x="26727" y="20387"/>
                    <a:pt x="26260" y="13629"/>
                  </a:cubicBezTo>
                  <a:cubicBezTo>
                    <a:pt x="26061" y="10798"/>
                    <a:pt x="25851" y="7904"/>
                    <a:pt x="24725" y="5301"/>
                  </a:cubicBezTo>
                  <a:cubicBezTo>
                    <a:pt x="23599" y="2698"/>
                    <a:pt x="21346" y="398"/>
                    <a:pt x="185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16"/>
            <p:cNvSpPr/>
            <p:nvPr/>
          </p:nvSpPr>
          <p:spPr>
            <a:xfrm>
              <a:off x="6235325" y="1031175"/>
              <a:ext cx="628625" cy="685450"/>
            </a:xfrm>
            <a:custGeom>
              <a:avLst/>
              <a:gdLst/>
              <a:ahLst/>
              <a:cxnLst/>
              <a:rect l="l" t="t" r="r" b="b"/>
              <a:pathLst>
                <a:path w="25145" h="27418" extrusionOk="0">
                  <a:moveTo>
                    <a:pt x="17718" y="0"/>
                  </a:moveTo>
                  <a:cubicBezTo>
                    <a:pt x="15900" y="0"/>
                    <a:pt x="14009" y="488"/>
                    <a:pt x="12357" y="1246"/>
                  </a:cubicBezTo>
                  <a:cubicBezTo>
                    <a:pt x="4827" y="4701"/>
                    <a:pt x="0" y="13270"/>
                    <a:pt x="940" y="21493"/>
                  </a:cubicBezTo>
                  <a:lnTo>
                    <a:pt x="4506" y="26754"/>
                  </a:lnTo>
                  <a:cubicBezTo>
                    <a:pt x="5709" y="27208"/>
                    <a:pt x="6973" y="27418"/>
                    <a:pt x="8245" y="27418"/>
                  </a:cubicBezTo>
                  <a:cubicBezTo>
                    <a:pt x="11217" y="27418"/>
                    <a:pt x="14230" y="26271"/>
                    <a:pt x="16605" y="24418"/>
                  </a:cubicBezTo>
                  <a:cubicBezTo>
                    <a:pt x="19995" y="21773"/>
                    <a:pt x="22226" y="17910"/>
                    <a:pt x="23750" y="13913"/>
                  </a:cubicBezTo>
                  <a:cubicBezTo>
                    <a:pt x="24599" y="11908"/>
                    <a:pt x="25062" y="9761"/>
                    <a:pt x="25115" y="7586"/>
                  </a:cubicBezTo>
                  <a:cubicBezTo>
                    <a:pt x="25145" y="5377"/>
                    <a:pt x="24265" y="3252"/>
                    <a:pt x="22681" y="1713"/>
                  </a:cubicBezTo>
                  <a:cubicBezTo>
                    <a:pt x="21312" y="497"/>
                    <a:pt x="19552" y="0"/>
                    <a:pt x="17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16"/>
            <p:cNvSpPr/>
            <p:nvPr/>
          </p:nvSpPr>
          <p:spPr>
            <a:xfrm>
              <a:off x="6380225" y="1066600"/>
              <a:ext cx="434400" cy="373950"/>
            </a:xfrm>
            <a:custGeom>
              <a:avLst/>
              <a:gdLst/>
              <a:ahLst/>
              <a:cxnLst/>
              <a:rect l="l" t="t" r="r" b="b"/>
              <a:pathLst>
                <a:path w="17376" h="14958" extrusionOk="0">
                  <a:moveTo>
                    <a:pt x="17084" y="0"/>
                  </a:moveTo>
                  <a:lnTo>
                    <a:pt x="17084" y="0"/>
                  </a:lnTo>
                  <a:cubicBezTo>
                    <a:pt x="17206" y="1295"/>
                    <a:pt x="17198" y="2599"/>
                    <a:pt x="17060" y="3892"/>
                  </a:cubicBezTo>
                  <a:cubicBezTo>
                    <a:pt x="16889" y="5274"/>
                    <a:pt x="16482" y="6617"/>
                    <a:pt x="15858" y="7862"/>
                  </a:cubicBezTo>
                  <a:cubicBezTo>
                    <a:pt x="15101" y="9388"/>
                    <a:pt x="13961" y="10694"/>
                    <a:pt x="12549" y="11649"/>
                  </a:cubicBezTo>
                  <a:cubicBezTo>
                    <a:pt x="9930" y="13342"/>
                    <a:pt x="6948" y="14390"/>
                    <a:pt x="3846" y="14707"/>
                  </a:cubicBezTo>
                  <a:cubicBezTo>
                    <a:pt x="3458" y="14746"/>
                    <a:pt x="3068" y="14766"/>
                    <a:pt x="2679" y="14766"/>
                  </a:cubicBezTo>
                  <a:cubicBezTo>
                    <a:pt x="2129" y="14766"/>
                    <a:pt x="1579" y="14727"/>
                    <a:pt x="1033" y="14650"/>
                  </a:cubicBezTo>
                  <a:cubicBezTo>
                    <a:pt x="406" y="14561"/>
                    <a:pt x="54" y="14479"/>
                    <a:pt x="10" y="14479"/>
                  </a:cubicBezTo>
                  <a:cubicBezTo>
                    <a:pt x="8" y="14479"/>
                    <a:pt x="6" y="14479"/>
                    <a:pt x="6" y="14480"/>
                  </a:cubicBezTo>
                  <a:cubicBezTo>
                    <a:pt x="0" y="14491"/>
                    <a:pt x="87" y="14521"/>
                    <a:pt x="257" y="14574"/>
                  </a:cubicBezTo>
                  <a:cubicBezTo>
                    <a:pt x="502" y="14658"/>
                    <a:pt x="755" y="14721"/>
                    <a:pt x="1010" y="14765"/>
                  </a:cubicBezTo>
                  <a:cubicBezTo>
                    <a:pt x="1674" y="14893"/>
                    <a:pt x="2348" y="14957"/>
                    <a:pt x="3023" y="14957"/>
                  </a:cubicBezTo>
                  <a:cubicBezTo>
                    <a:pt x="3303" y="14957"/>
                    <a:pt x="3584" y="14946"/>
                    <a:pt x="3864" y="14924"/>
                  </a:cubicBezTo>
                  <a:cubicBezTo>
                    <a:pt x="7018" y="14656"/>
                    <a:pt x="10057" y="13614"/>
                    <a:pt x="12711" y="11888"/>
                  </a:cubicBezTo>
                  <a:cubicBezTo>
                    <a:pt x="14163" y="10901"/>
                    <a:pt x="15332" y="9551"/>
                    <a:pt x="16103" y="7972"/>
                  </a:cubicBezTo>
                  <a:cubicBezTo>
                    <a:pt x="16732" y="6691"/>
                    <a:pt x="17128" y="5307"/>
                    <a:pt x="17271" y="3887"/>
                  </a:cubicBezTo>
                  <a:cubicBezTo>
                    <a:pt x="17376" y="2938"/>
                    <a:pt x="17376" y="1981"/>
                    <a:pt x="17271" y="1033"/>
                  </a:cubicBezTo>
                  <a:cubicBezTo>
                    <a:pt x="17242" y="774"/>
                    <a:pt x="17202" y="517"/>
                    <a:pt x="17148" y="262"/>
                  </a:cubicBezTo>
                  <a:cubicBezTo>
                    <a:pt x="17135" y="172"/>
                    <a:pt x="17112" y="86"/>
                    <a:pt x="170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16"/>
            <p:cNvSpPr/>
            <p:nvPr/>
          </p:nvSpPr>
          <p:spPr>
            <a:xfrm>
              <a:off x="6381675" y="1433775"/>
              <a:ext cx="424350" cy="123075"/>
            </a:xfrm>
            <a:custGeom>
              <a:avLst/>
              <a:gdLst/>
              <a:ahLst/>
              <a:cxnLst/>
              <a:rect l="l" t="t" r="r" b="b"/>
              <a:pathLst>
                <a:path w="16974" h="4923" extrusionOk="0">
                  <a:moveTo>
                    <a:pt x="16968" y="0"/>
                  </a:moveTo>
                  <a:cubicBezTo>
                    <a:pt x="16889" y="0"/>
                    <a:pt x="16128" y="661"/>
                    <a:pt x="14762" y="1479"/>
                  </a:cubicBezTo>
                  <a:cubicBezTo>
                    <a:pt x="11134" y="3584"/>
                    <a:pt x="7016" y="4691"/>
                    <a:pt x="2825" y="4691"/>
                  </a:cubicBezTo>
                  <a:cubicBezTo>
                    <a:pt x="2761" y="4691"/>
                    <a:pt x="2697" y="4691"/>
                    <a:pt x="2632" y="4690"/>
                  </a:cubicBezTo>
                  <a:cubicBezTo>
                    <a:pt x="1190" y="4664"/>
                    <a:pt x="238" y="4482"/>
                    <a:pt x="39" y="4482"/>
                  </a:cubicBezTo>
                  <a:cubicBezTo>
                    <a:pt x="13" y="4482"/>
                    <a:pt x="0" y="4485"/>
                    <a:pt x="0" y="4492"/>
                  </a:cubicBezTo>
                  <a:cubicBezTo>
                    <a:pt x="225" y="4573"/>
                    <a:pt x="458" y="4634"/>
                    <a:pt x="695" y="4672"/>
                  </a:cubicBezTo>
                  <a:cubicBezTo>
                    <a:pt x="1331" y="4802"/>
                    <a:pt x="1977" y="4881"/>
                    <a:pt x="2627" y="4906"/>
                  </a:cubicBezTo>
                  <a:cubicBezTo>
                    <a:pt x="2906" y="4917"/>
                    <a:pt x="3185" y="4922"/>
                    <a:pt x="3464" y="4922"/>
                  </a:cubicBezTo>
                  <a:cubicBezTo>
                    <a:pt x="5333" y="4922"/>
                    <a:pt x="7194" y="4674"/>
                    <a:pt x="9001" y="4182"/>
                  </a:cubicBezTo>
                  <a:cubicBezTo>
                    <a:pt x="11084" y="3654"/>
                    <a:pt x="13071" y="2801"/>
                    <a:pt x="14890" y="1654"/>
                  </a:cubicBezTo>
                  <a:cubicBezTo>
                    <a:pt x="15222" y="1445"/>
                    <a:pt x="15538" y="1212"/>
                    <a:pt x="15805" y="1024"/>
                  </a:cubicBezTo>
                  <a:cubicBezTo>
                    <a:pt x="16034" y="863"/>
                    <a:pt x="16253" y="688"/>
                    <a:pt x="16460" y="499"/>
                  </a:cubicBezTo>
                  <a:cubicBezTo>
                    <a:pt x="16650" y="356"/>
                    <a:pt x="16823" y="189"/>
                    <a:pt x="16973" y="3"/>
                  </a:cubicBezTo>
                  <a:cubicBezTo>
                    <a:pt x="16972" y="1"/>
                    <a:pt x="16970" y="0"/>
                    <a:pt x="16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16"/>
            <p:cNvSpPr/>
            <p:nvPr/>
          </p:nvSpPr>
          <p:spPr>
            <a:xfrm>
              <a:off x="5232150" y="332475"/>
              <a:ext cx="1111350" cy="853650"/>
            </a:xfrm>
            <a:custGeom>
              <a:avLst/>
              <a:gdLst/>
              <a:ahLst/>
              <a:cxnLst/>
              <a:rect l="l" t="t" r="r" b="b"/>
              <a:pathLst>
                <a:path w="44454" h="34146" extrusionOk="0">
                  <a:moveTo>
                    <a:pt x="12520" y="1"/>
                  </a:moveTo>
                  <a:cubicBezTo>
                    <a:pt x="12163" y="1"/>
                    <a:pt x="11805" y="16"/>
                    <a:pt x="11447" y="48"/>
                  </a:cubicBezTo>
                  <a:cubicBezTo>
                    <a:pt x="9795" y="209"/>
                    <a:pt x="8190" y="693"/>
                    <a:pt x="6725" y="1472"/>
                  </a:cubicBezTo>
                  <a:cubicBezTo>
                    <a:pt x="5517" y="2094"/>
                    <a:pt x="4401" y="2880"/>
                    <a:pt x="3409" y="3807"/>
                  </a:cubicBezTo>
                  <a:cubicBezTo>
                    <a:pt x="2656" y="4506"/>
                    <a:pt x="1971" y="5274"/>
                    <a:pt x="1360" y="6101"/>
                  </a:cubicBezTo>
                  <a:cubicBezTo>
                    <a:pt x="833" y="6796"/>
                    <a:pt x="377" y="7543"/>
                    <a:pt x="0" y="8330"/>
                  </a:cubicBezTo>
                  <a:lnTo>
                    <a:pt x="100" y="8190"/>
                  </a:lnTo>
                  <a:cubicBezTo>
                    <a:pt x="164" y="8079"/>
                    <a:pt x="251" y="7933"/>
                    <a:pt x="363" y="7758"/>
                  </a:cubicBezTo>
                  <a:cubicBezTo>
                    <a:pt x="591" y="7384"/>
                    <a:pt x="952" y="6836"/>
                    <a:pt x="1454" y="6171"/>
                  </a:cubicBezTo>
                  <a:cubicBezTo>
                    <a:pt x="2889" y="4285"/>
                    <a:pt x="4721" y="2738"/>
                    <a:pt x="6823" y="1640"/>
                  </a:cubicBezTo>
                  <a:cubicBezTo>
                    <a:pt x="8274" y="885"/>
                    <a:pt x="9861" y="420"/>
                    <a:pt x="11491" y="274"/>
                  </a:cubicBezTo>
                  <a:cubicBezTo>
                    <a:pt x="11817" y="247"/>
                    <a:pt x="12144" y="234"/>
                    <a:pt x="12470" y="234"/>
                  </a:cubicBezTo>
                  <a:cubicBezTo>
                    <a:pt x="14004" y="234"/>
                    <a:pt x="15528" y="530"/>
                    <a:pt x="16955" y="1110"/>
                  </a:cubicBezTo>
                  <a:cubicBezTo>
                    <a:pt x="18876" y="1869"/>
                    <a:pt x="20524" y="3186"/>
                    <a:pt x="21689" y="4892"/>
                  </a:cubicBezTo>
                  <a:cubicBezTo>
                    <a:pt x="22891" y="6665"/>
                    <a:pt x="23335" y="8914"/>
                    <a:pt x="24321" y="11008"/>
                  </a:cubicBezTo>
                  <a:cubicBezTo>
                    <a:pt x="24791" y="12065"/>
                    <a:pt x="25482" y="13011"/>
                    <a:pt x="26346" y="13781"/>
                  </a:cubicBezTo>
                  <a:cubicBezTo>
                    <a:pt x="27204" y="14495"/>
                    <a:pt x="28166" y="15074"/>
                    <a:pt x="29200" y="15497"/>
                  </a:cubicBezTo>
                  <a:cubicBezTo>
                    <a:pt x="31197" y="16360"/>
                    <a:pt x="33215" y="16898"/>
                    <a:pt x="34966" y="17832"/>
                  </a:cubicBezTo>
                  <a:cubicBezTo>
                    <a:pt x="35813" y="18271"/>
                    <a:pt x="36577" y="18855"/>
                    <a:pt x="37226" y="19554"/>
                  </a:cubicBezTo>
                  <a:cubicBezTo>
                    <a:pt x="37829" y="20231"/>
                    <a:pt x="38285" y="21025"/>
                    <a:pt x="38568" y="21888"/>
                  </a:cubicBezTo>
                  <a:cubicBezTo>
                    <a:pt x="39013" y="23457"/>
                    <a:pt x="39286" y="25069"/>
                    <a:pt x="39385" y="26696"/>
                  </a:cubicBezTo>
                  <a:cubicBezTo>
                    <a:pt x="39451" y="27414"/>
                    <a:pt x="39559" y="28127"/>
                    <a:pt x="39706" y="28833"/>
                  </a:cubicBezTo>
                  <a:cubicBezTo>
                    <a:pt x="39842" y="29462"/>
                    <a:pt x="40037" y="30075"/>
                    <a:pt x="40290" y="30667"/>
                  </a:cubicBezTo>
                  <a:cubicBezTo>
                    <a:pt x="40513" y="31179"/>
                    <a:pt x="40787" y="31670"/>
                    <a:pt x="41107" y="32131"/>
                  </a:cubicBezTo>
                  <a:cubicBezTo>
                    <a:pt x="41379" y="32516"/>
                    <a:pt x="41697" y="32866"/>
                    <a:pt x="42052" y="33176"/>
                  </a:cubicBezTo>
                  <a:cubicBezTo>
                    <a:pt x="42541" y="33613"/>
                    <a:pt x="43134" y="33918"/>
                    <a:pt x="43774" y="34063"/>
                  </a:cubicBezTo>
                  <a:cubicBezTo>
                    <a:pt x="43994" y="34116"/>
                    <a:pt x="44219" y="34144"/>
                    <a:pt x="44447" y="34145"/>
                  </a:cubicBezTo>
                  <a:cubicBezTo>
                    <a:pt x="44454" y="34122"/>
                    <a:pt x="44212" y="34115"/>
                    <a:pt x="43803" y="34010"/>
                  </a:cubicBezTo>
                  <a:cubicBezTo>
                    <a:pt x="43182" y="33847"/>
                    <a:pt x="42612" y="33530"/>
                    <a:pt x="42146" y="33088"/>
                  </a:cubicBezTo>
                  <a:cubicBezTo>
                    <a:pt x="41802" y="32779"/>
                    <a:pt x="41496" y="32430"/>
                    <a:pt x="41236" y="32050"/>
                  </a:cubicBezTo>
                  <a:cubicBezTo>
                    <a:pt x="40931" y="31592"/>
                    <a:pt x="40669" y="31106"/>
                    <a:pt x="40454" y="30602"/>
                  </a:cubicBezTo>
                  <a:cubicBezTo>
                    <a:pt x="40204" y="30017"/>
                    <a:pt x="40010" y="29412"/>
                    <a:pt x="39869" y="28791"/>
                  </a:cubicBezTo>
                  <a:cubicBezTo>
                    <a:pt x="39730" y="28138"/>
                    <a:pt x="39654" y="27426"/>
                    <a:pt x="39571" y="26685"/>
                  </a:cubicBezTo>
                  <a:cubicBezTo>
                    <a:pt x="39490" y="25036"/>
                    <a:pt x="39224" y="23402"/>
                    <a:pt x="38779" y="21812"/>
                  </a:cubicBezTo>
                  <a:cubicBezTo>
                    <a:pt x="38489" y="20925"/>
                    <a:pt x="38023" y="20107"/>
                    <a:pt x="37407" y="19407"/>
                  </a:cubicBezTo>
                  <a:cubicBezTo>
                    <a:pt x="36737" y="18684"/>
                    <a:pt x="35947" y="18080"/>
                    <a:pt x="35074" y="17622"/>
                  </a:cubicBezTo>
                  <a:cubicBezTo>
                    <a:pt x="33305" y="16658"/>
                    <a:pt x="31268" y="16116"/>
                    <a:pt x="29301" y="15252"/>
                  </a:cubicBezTo>
                  <a:cubicBezTo>
                    <a:pt x="28296" y="14838"/>
                    <a:pt x="27358" y="14273"/>
                    <a:pt x="26523" y="13577"/>
                  </a:cubicBezTo>
                  <a:cubicBezTo>
                    <a:pt x="25690" y="12835"/>
                    <a:pt x="25025" y="11923"/>
                    <a:pt x="24573" y="10905"/>
                  </a:cubicBezTo>
                  <a:cubicBezTo>
                    <a:pt x="23604" y="8838"/>
                    <a:pt x="23161" y="6590"/>
                    <a:pt x="21912" y="4752"/>
                  </a:cubicBezTo>
                  <a:cubicBezTo>
                    <a:pt x="20715" y="2997"/>
                    <a:pt x="19017" y="1645"/>
                    <a:pt x="17038" y="871"/>
                  </a:cubicBezTo>
                  <a:cubicBezTo>
                    <a:pt x="15598" y="294"/>
                    <a:pt x="14065" y="1"/>
                    <a:pt x="125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16"/>
            <p:cNvSpPr/>
            <p:nvPr/>
          </p:nvSpPr>
          <p:spPr>
            <a:xfrm>
              <a:off x="5304675" y="529675"/>
              <a:ext cx="1039525" cy="783400"/>
            </a:xfrm>
            <a:custGeom>
              <a:avLst/>
              <a:gdLst/>
              <a:ahLst/>
              <a:cxnLst/>
              <a:rect l="l" t="t" r="r" b="b"/>
              <a:pathLst>
                <a:path w="41581" h="31336" extrusionOk="0">
                  <a:moveTo>
                    <a:pt x="41517" y="31328"/>
                  </a:moveTo>
                  <a:cubicBezTo>
                    <a:pt x="41528" y="31328"/>
                    <a:pt x="41538" y="31328"/>
                    <a:pt x="41549" y="31328"/>
                  </a:cubicBezTo>
                  <a:cubicBezTo>
                    <a:pt x="41559" y="31328"/>
                    <a:pt x="41570" y="31328"/>
                    <a:pt x="41580" y="31328"/>
                  </a:cubicBezTo>
                  <a:close/>
                  <a:moveTo>
                    <a:pt x="5693" y="1"/>
                  </a:moveTo>
                  <a:cubicBezTo>
                    <a:pt x="5295" y="1"/>
                    <a:pt x="4897" y="25"/>
                    <a:pt x="4501" y="73"/>
                  </a:cubicBezTo>
                  <a:cubicBezTo>
                    <a:pt x="3603" y="176"/>
                    <a:pt x="2729" y="420"/>
                    <a:pt x="1909" y="797"/>
                  </a:cubicBezTo>
                  <a:cubicBezTo>
                    <a:pt x="1607" y="926"/>
                    <a:pt x="1318" y="1082"/>
                    <a:pt x="1045" y="1264"/>
                  </a:cubicBezTo>
                  <a:lnTo>
                    <a:pt x="706" y="1468"/>
                  </a:lnTo>
                  <a:lnTo>
                    <a:pt x="450" y="1672"/>
                  </a:lnTo>
                  <a:lnTo>
                    <a:pt x="111" y="1952"/>
                  </a:lnTo>
                  <a:lnTo>
                    <a:pt x="0" y="2051"/>
                  </a:lnTo>
                  <a:cubicBezTo>
                    <a:pt x="615" y="1603"/>
                    <a:pt x="1270" y="1212"/>
                    <a:pt x="1955" y="884"/>
                  </a:cubicBezTo>
                  <a:cubicBezTo>
                    <a:pt x="2772" y="531"/>
                    <a:pt x="3639" y="306"/>
                    <a:pt x="4524" y="219"/>
                  </a:cubicBezTo>
                  <a:cubicBezTo>
                    <a:pt x="4878" y="179"/>
                    <a:pt x="5233" y="160"/>
                    <a:pt x="5588" y="160"/>
                  </a:cubicBezTo>
                  <a:cubicBezTo>
                    <a:pt x="6409" y="160"/>
                    <a:pt x="7229" y="265"/>
                    <a:pt x="8026" y="475"/>
                  </a:cubicBezTo>
                  <a:cubicBezTo>
                    <a:pt x="9404" y="824"/>
                    <a:pt x="10680" y="1489"/>
                    <a:pt x="11756" y="2419"/>
                  </a:cubicBezTo>
                  <a:cubicBezTo>
                    <a:pt x="12346" y="2942"/>
                    <a:pt x="12853" y="3553"/>
                    <a:pt x="13261" y="4228"/>
                  </a:cubicBezTo>
                  <a:cubicBezTo>
                    <a:pt x="13692" y="4955"/>
                    <a:pt x="14082" y="5705"/>
                    <a:pt x="14428" y="6476"/>
                  </a:cubicBezTo>
                  <a:cubicBezTo>
                    <a:pt x="14788" y="7298"/>
                    <a:pt x="15208" y="8092"/>
                    <a:pt x="15689" y="8850"/>
                  </a:cubicBezTo>
                  <a:cubicBezTo>
                    <a:pt x="15950" y="9243"/>
                    <a:pt x="16249" y="9608"/>
                    <a:pt x="16582" y="9942"/>
                  </a:cubicBezTo>
                  <a:cubicBezTo>
                    <a:pt x="16936" y="10279"/>
                    <a:pt x="17327" y="10572"/>
                    <a:pt x="17749" y="10818"/>
                  </a:cubicBezTo>
                  <a:cubicBezTo>
                    <a:pt x="19454" y="11816"/>
                    <a:pt x="21502" y="11932"/>
                    <a:pt x="23486" y="12078"/>
                  </a:cubicBezTo>
                  <a:cubicBezTo>
                    <a:pt x="25472" y="12224"/>
                    <a:pt x="27474" y="12457"/>
                    <a:pt x="29014" y="13526"/>
                  </a:cubicBezTo>
                  <a:cubicBezTo>
                    <a:pt x="30463" y="14601"/>
                    <a:pt x="31574" y="16069"/>
                    <a:pt x="32213" y="17758"/>
                  </a:cubicBezTo>
                  <a:cubicBezTo>
                    <a:pt x="32803" y="19289"/>
                    <a:pt x="33284" y="20859"/>
                    <a:pt x="33654" y="22457"/>
                  </a:cubicBezTo>
                  <a:cubicBezTo>
                    <a:pt x="33991" y="23857"/>
                    <a:pt x="34453" y="25225"/>
                    <a:pt x="35031" y="26543"/>
                  </a:cubicBezTo>
                  <a:cubicBezTo>
                    <a:pt x="35862" y="28496"/>
                    <a:pt x="37394" y="30070"/>
                    <a:pt x="39327" y="30949"/>
                  </a:cubicBezTo>
                  <a:cubicBezTo>
                    <a:pt x="39855" y="31167"/>
                    <a:pt x="40415" y="31295"/>
                    <a:pt x="40985" y="31328"/>
                  </a:cubicBezTo>
                  <a:cubicBezTo>
                    <a:pt x="41058" y="31333"/>
                    <a:pt x="41132" y="31336"/>
                    <a:pt x="41207" y="31336"/>
                  </a:cubicBezTo>
                  <a:cubicBezTo>
                    <a:pt x="41281" y="31336"/>
                    <a:pt x="41355" y="31333"/>
                    <a:pt x="41429" y="31328"/>
                  </a:cubicBezTo>
                  <a:lnTo>
                    <a:pt x="41517" y="31328"/>
                  </a:lnTo>
                  <a:cubicBezTo>
                    <a:pt x="40761" y="31324"/>
                    <a:pt x="40011" y="31176"/>
                    <a:pt x="39309" y="30891"/>
                  </a:cubicBezTo>
                  <a:cubicBezTo>
                    <a:pt x="37433" y="29990"/>
                    <a:pt x="35958" y="28426"/>
                    <a:pt x="35166" y="26501"/>
                  </a:cubicBezTo>
                  <a:cubicBezTo>
                    <a:pt x="34599" y="25183"/>
                    <a:pt x="34154" y="23815"/>
                    <a:pt x="33836" y="22416"/>
                  </a:cubicBezTo>
                  <a:cubicBezTo>
                    <a:pt x="33474" y="20803"/>
                    <a:pt x="32996" y="19219"/>
                    <a:pt x="32404" y="17676"/>
                  </a:cubicBezTo>
                  <a:cubicBezTo>
                    <a:pt x="31754" y="15933"/>
                    <a:pt x="30612" y="14415"/>
                    <a:pt x="29119" y="13305"/>
                  </a:cubicBezTo>
                  <a:cubicBezTo>
                    <a:pt x="28298" y="12760"/>
                    <a:pt x="27380" y="12381"/>
                    <a:pt x="26416" y="12184"/>
                  </a:cubicBezTo>
                  <a:cubicBezTo>
                    <a:pt x="25437" y="11988"/>
                    <a:pt x="24447" y="11859"/>
                    <a:pt x="23452" y="11799"/>
                  </a:cubicBezTo>
                  <a:cubicBezTo>
                    <a:pt x="21461" y="11641"/>
                    <a:pt x="19454" y="11530"/>
                    <a:pt x="17838" y="10585"/>
                  </a:cubicBezTo>
                  <a:cubicBezTo>
                    <a:pt x="17443" y="10350"/>
                    <a:pt x="17077" y="10072"/>
                    <a:pt x="16746" y="9756"/>
                  </a:cubicBezTo>
                  <a:cubicBezTo>
                    <a:pt x="16429" y="9439"/>
                    <a:pt x="16143" y="9090"/>
                    <a:pt x="15894" y="8718"/>
                  </a:cubicBezTo>
                  <a:cubicBezTo>
                    <a:pt x="15419" y="7970"/>
                    <a:pt x="14999" y="7190"/>
                    <a:pt x="14639" y="6382"/>
                  </a:cubicBezTo>
                  <a:cubicBezTo>
                    <a:pt x="14294" y="5603"/>
                    <a:pt x="13904" y="4846"/>
                    <a:pt x="13471" y="4113"/>
                  </a:cubicBezTo>
                  <a:cubicBezTo>
                    <a:pt x="13250" y="3764"/>
                    <a:pt x="13008" y="3429"/>
                    <a:pt x="12747" y="3109"/>
                  </a:cubicBezTo>
                  <a:cubicBezTo>
                    <a:pt x="12485" y="2807"/>
                    <a:pt x="12204" y="2523"/>
                    <a:pt x="11907" y="2257"/>
                  </a:cubicBezTo>
                  <a:cubicBezTo>
                    <a:pt x="10795" y="1311"/>
                    <a:pt x="9478" y="637"/>
                    <a:pt x="8061" y="289"/>
                  </a:cubicBezTo>
                  <a:cubicBezTo>
                    <a:pt x="7284" y="97"/>
                    <a:pt x="6489" y="1"/>
                    <a:pt x="5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16"/>
            <p:cNvSpPr/>
            <p:nvPr/>
          </p:nvSpPr>
          <p:spPr>
            <a:xfrm>
              <a:off x="6351200" y="1229425"/>
              <a:ext cx="32600" cy="474800"/>
            </a:xfrm>
            <a:custGeom>
              <a:avLst/>
              <a:gdLst/>
              <a:ahLst/>
              <a:cxnLst/>
              <a:rect l="l" t="t" r="r" b="b"/>
              <a:pathLst>
                <a:path w="1304" h="18992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253"/>
                    <a:pt x="47" y="502"/>
                    <a:pt x="111" y="748"/>
                  </a:cubicBezTo>
                  <a:cubicBezTo>
                    <a:pt x="199" y="1226"/>
                    <a:pt x="322" y="1914"/>
                    <a:pt x="455" y="2766"/>
                  </a:cubicBezTo>
                  <a:cubicBezTo>
                    <a:pt x="795" y="4994"/>
                    <a:pt x="973" y="7243"/>
                    <a:pt x="986" y="9496"/>
                  </a:cubicBezTo>
                  <a:cubicBezTo>
                    <a:pt x="993" y="11746"/>
                    <a:pt x="832" y="13994"/>
                    <a:pt x="502" y="16220"/>
                  </a:cubicBezTo>
                  <a:cubicBezTo>
                    <a:pt x="374" y="17078"/>
                    <a:pt x="262" y="17766"/>
                    <a:pt x="170" y="18246"/>
                  </a:cubicBezTo>
                  <a:cubicBezTo>
                    <a:pt x="109" y="18490"/>
                    <a:pt x="76" y="18741"/>
                    <a:pt x="71" y="18992"/>
                  </a:cubicBezTo>
                  <a:cubicBezTo>
                    <a:pt x="165" y="18759"/>
                    <a:pt x="236" y="18516"/>
                    <a:pt x="286" y="18269"/>
                  </a:cubicBezTo>
                  <a:cubicBezTo>
                    <a:pt x="409" y="17802"/>
                    <a:pt x="560" y="17112"/>
                    <a:pt x="712" y="16255"/>
                  </a:cubicBezTo>
                  <a:cubicBezTo>
                    <a:pt x="1108" y="14023"/>
                    <a:pt x="1303" y="11759"/>
                    <a:pt x="1295" y="9491"/>
                  </a:cubicBezTo>
                  <a:cubicBezTo>
                    <a:pt x="1281" y="7224"/>
                    <a:pt x="1070" y="4963"/>
                    <a:pt x="665" y="2732"/>
                  </a:cubicBezTo>
                  <a:cubicBezTo>
                    <a:pt x="508" y="1891"/>
                    <a:pt x="351" y="1190"/>
                    <a:pt x="221" y="724"/>
                  </a:cubicBezTo>
                  <a:cubicBezTo>
                    <a:pt x="176" y="475"/>
                    <a:pt x="101" y="232"/>
                    <a:pt x="0" y="0"/>
                  </a:cubicBezTo>
                  <a:close/>
                </a:path>
              </a:pathLst>
            </a:custGeom>
            <a:solidFill>
              <a:srgbClr val="FFA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16"/>
            <p:cNvSpPr/>
            <p:nvPr/>
          </p:nvSpPr>
          <p:spPr>
            <a:xfrm>
              <a:off x="5613100" y="939475"/>
              <a:ext cx="751075" cy="873625"/>
            </a:xfrm>
            <a:custGeom>
              <a:avLst/>
              <a:gdLst/>
              <a:ahLst/>
              <a:cxnLst/>
              <a:rect l="l" t="t" r="r" b="b"/>
              <a:pathLst>
                <a:path w="30043" h="34945" extrusionOk="0">
                  <a:moveTo>
                    <a:pt x="223" y="0"/>
                  </a:moveTo>
                  <a:cubicBezTo>
                    <a:pt x="216" y="48"/>
                    <a:pt x="216" y="98"/>
                    <a:pt x="223" y="146"/>
                  </a:cubicBezTo>
                  <a:cubicBezTo>
                    <a:pt x="210" y="263"/>
                    <a:pt x="176" y="408"/>
                    <a:pt x="176" y="583"/>
                  </a:cubicBezTo>
                  <a:cubicBezTo>
                    <a:pt x="136" y="964"/>
                    <a:pt x="89" y="1529"/>
                    <a:pt x="48" y="2259"/>
                  </a:cubicBezTo>
                  <a:cubicBezTo>
                    <a:pt x="1" y="3148"/>
                    <a:pt x="10" y="4039"/>
                    <a:pt x="77" y="4926"/>
                  </a:cubicBezTo>
                  <a:cubicBezTo>
                    <a:pt x="152" y="6111"/>
                    <a:pt x="412" y="7277"/>
                    <a:pt x="847" y="8382"/>
                  </a:cubicBezTo>
                  <a:cubicBezTo>
                    <a:pt x="1126" y="9006"/>
                    <a:pt x="1480" y="9595"/>
                    <a:pt x="1903" y="10133"/>
                  </a:cubicBezTo>
                  <a:cubicBezTo>
                    <a:pt x="2387" y="10710"/>
                    <a:pt x="2954" y="11214"/>
                    <a:pt x="3585" y="11627"/>
                  </a:cubicBezTo>
                  <a:cubicBezTo>
                    <a:pt x="4880" y="12503"/>
                    <a:pt x="6440" y="13074"/>
                    <a:pt x="7940" y="13886"/>
                  </a:cubicBezTo>
                  <a:cubicBezTo>
                    <a:pt x="8715" y="14284"/>
                    <a:pt x="9425" y="14797"/>
                    <a:pt x="10046" y="15409"/>
                  </a:cubicBezTo>
                  <a:cubicBezTo>
                    <a:pt x="10671" y="16073"/>
                    <a:pt x="11134" y="16871"/>
                    <a:pt x="11400" y="17744"/>
                  </a:cubicBezTo>
                  <a:cubicBezTo>
                    <a:pt x="11978" y="19500"/>
                    <a:pt x="11821" y="21479"/>
                    <a:pt x="11704" y="23452"/>
                  </a:cubicBezTo>
                  <a:cubicBezTo>
                    <a:pt x="11617" y="24435"/>
                    <a:pt x="11587" y="25423"/>
                    <a:pt x="11616" y="26411"/>
                  </a:cubicBezTo>
                  <a:cubicBezTo>
                    <a:pt x="11625" y="27381"/>
                    <a:pt x="11769" y="28345"/>
                    <a:pt x="12042" y="29277"/>
                  </a:cubicBezTo>
                  <a:cubicBezTo>
                    <a:pt x="12610" y="31045"/>
                    <a:pt x="13795" y="32549"/>
                    <a:pt x="15381" y="33514"/>
                  </a:cubicBezTo>
                  <a:cubicBezTo>
                    <a:pt x="16790" y="34403"/>
                    <a:pt x="18413" y="34897"/>
                    <a:pt x="20080" y="34944"/>
                  </a:cubicBezTo>
                  <a:cubicBezTo>
                    <a:pt x="20122" y="34944"/>
                    <a:pt x="20164" y="34945"/>
                    <a:pt x="20206" y="34945"/>
                  </a:cubicBezTo>
                  <a:cubicBezTo>
                    <a:pt x="21608" y="34945"/>
                    <a:pt x="22994" y="34634"/>
                    <a:pt x="24264" y="34034"/>
                  </a:cubicBezTo>
                  <a:cubicBezTo>
                    <a:pt x="26140" y="33132"/>
                    <a:pt x="27749" y="31758"/>
                    <a:pt x="28933" y="30048"/>
                  </a:cubicBezTo>
                  <a:cubicBezTo>
                    <a:pt x="29380" y="29434"/>
                    <a:pt x="29752" y="28770"/>
                    <a:pt x="30043" y="28069"/>
                  </a:cubicBezTo>
                  <a:lnTo>
                    <a:pt x="30043" y="28069"/>
                  </a:lnTo>
                  <a:lnTo>
                    <a:pt x="29944" y="28181"/>
                  </a:lnTo>
                  <a:lnTo>
                    <a:pt x="29745" y="28571"/>
                  </a:lnTo>
                  <a:cubicBezTo>
                    <a:pt x="29467" y="29055"/>
                    <a:pt x="29160" y="29524"/>
                    <a:pt x="28828" y="29972"/>
                  </a:cubicBezTo>
                  <a:cubicBezTo>
                    <a:pt x="27625" y="31635"/>
                    <a:pt x="26017" y="32964"/>
                    <a:pt x="24160" y="33837"/>
                  </a:cubicBezTo>
                  <a:cubicBezTo>
                    <a:pt x="22929" y="34398"/>
                    <a:pt x="21591" y="34690"/>
                    <a:pt x="20240" y="34690"/>
                  </a:cubicBezTo>
                  <a:cubicBezTo>
                    <a:pt x="20185" y="34690"/>
                    <a:pt x="20129" y="34690"/>
                    <a:pt x="20074" y="34689"/>
                  </a:cubicBezTo>
                  <a:cubicBezTo>
                    <a:pt x="18458" y="34631"/>
                    <a:pt x="16887" y="34143"/>
                    <a:pt x="15522" y="33276"/>
                  </a:cubicBezTo>
                  <a:cubicBezTo>
                    <a:pt x="14001" y="32339"/>
                    <a:pt x="12863" y="30890"/>
                    <a:pt x="12317" y="29189"/>
                  </a:cubicBezTo>
                  <a:cubicBezTo>
                    <a:pt x="12047" y="28286"/>
                    <a:pt x="11911" y="27348"/>
                    <a:pt x="11909" y="26405"/>
                  </a:cubicBezTo>
                  <a:cubicBezTo>
                    <a:pt x="11879" y="25459"/>
                    <a:pt x="11933" y="24486"/>
                    <a:pt x="11996" y="23488"/>
                  </a:cubicBezTo>
                  <a:cubicBezTo>
                    <a:pt x="12106" y="21497"/>
                    <a:pt x="12253" y="19489"/>
                    <a:pt x="11669" y="17651"/>
                  </a:cubicBezTo>
                  <a:cubicBezTo>
                    <a:pt x="11387" y="16745"/>
                    <a:pt x="10900" y="15918"/>
                    <a:pt x="10245" y="15234"/>
                  </a:cubicBezTo>
                  <a:cubicBezTo>
                    <a:pt x="9597" y="14608"/>
                    <a:pt x="8862" y="14082"/>
                    <a:pt x="8061" y="13671"/>
                  </a:cubicBezTo>
                  <a:cubicBezTo>
                    <a:pt x="6526" y="12853"/>
                    <a:pt x="4979" y="12293"/>
                    <a:pt x="3714" y="11447"/>
                  </a:cubicBezTo>
                  <a:cubicBezTo>
                    <a:pt x="3100" y="11054"/>
                    <a:pt x="2550" y="10571"/>
                    <a:pt x="2078" y="10017"/>
                  </a:cubicBezTo>
                  <a:cubicBezTo>
                    <a:pt x="1657" y="9490"/>
                    <a:pt x="1306" y="8911"/>
                    <a:pt x="1035" y="8295"/>
                  </a:cubicBezTo>
                  <a:cubicBezTo>
                    <a:pt x="595" y="7217"/>
                    <a:pt x="325" y="6076"/>
                    <a:pt x="235" y="4915"/>
                  </a:cubicBezTo>
                  <a:cubicBezTo>
                    <a:pt x="158" y="4034"/>
                    <a:pt x="133" y="3149"/>
                    <a:pt x="159" y="2265"/>
                  </a:cubicBezTo>
                  <a:cubicBezTo>
                    <a:pt x="176" y="1536"/>
                    <a:pt x="223" y="969"/>
                    <a:pt x="223" y="590"/>
                  </a:cubicBezTo>
                  <a:lnTo>
                    <a:pt x="223" y="152"/>
                  </a:lnTo>
                  <a:cubicBezTo>
                    <a:pt x="231" y="102"/>
                    <a:pt x="231" y="5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16"/>
            <p:cNvSpPr/>
            <p:nvPr/>
          </p:nvSpPr>
          <p:spPr>
            <a:xfrm>
              <a:off x="4965975" y="1652250"/>
              <a:ext cx="141475" cy="128025"/>
            </a:xfrm>
            <a:custGeom>
              <a:avLst/>
              <a:gdLst/>
              <a:ahLst/>
              <a:cxnLst/>
              <a:rect l="l" t="t" r="r" b="b"/>
              <a:pathLst>
                <a:path w="5659" h="5121" extrusionOk="0">
                  <a:moveTo>
                    <a:pt x="1999" y="0"/>
                  </a:moveTo>
                  <a:cubicBezTo>
                    <a:pt x="1485" y="0"/>
                    <a:pt x="968" y="109"/>
                    <a:pt x="486" y="329"/>
                  </a:cubicBezTo>
                  <a:lnTo>
                    <a:pt x="375" y="364"/>
                  </a:lnTo>
                  <a:cubicBezTo>
                    <a:pt x="136" y="493"/>
                    <a:pt x="0" y="758"/>
                    <a:pt x="36" y="1028"/>
                  </a:cubicBezTo>
                  <a:cubicBezTo>
                    <a:pt x="67" y="1305"/>
                    <a:pt x="149" y="1573"/>
                    <a:pt x="282" y="1817"/>
                  </a:cubicBezTo>
                  <a:cubicBezTo>
                    <a:pt x="642" y="2757"/>
                    <a:pt x="1186" y="3616"/>
                    <a:pt x="1881" y="4344"/>
                  </a:cubicBezTo>
                  <a:cubicBezTo>
                    <a:pt x="2393" y="4807"/>
                    <a:pt x="3077" y="5120"/>
                    <a:pt x="3726" y="5120"/>
                  </a:cubicBezTo>
                  <a:cubicBezTo>
                    <a:pt x="4009" y="5120"/>
                    <a:pt x="4285" y="5061"/>
                    <a:pt x="4537" y="4927"/>
                  </a:cubicBezTo>
                  <a:cubicBezTo>
                    <a:pt x="5284" y="4461"/>
                    <a:pt x="5659" y="3577"/>
                    <a:pt x="5477" y="2716"/>
                  </a:cubicBezTo>
                  <a:cubicBezTo>
                    <a:pt x="5289" y="1835"/>
                    <a:pt x="4753" y="1067"/>
                    <a:pt x="3988" y="591"/>
                  </a:cubicBezTo>
                  <a:cubicBezTo>
                    <a:pt x="3387" y="199"/>
                    <a:pt x="2695" y="0"/>
                    <a:pt x="199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16"/>
            <p:cNvSpPr/>
            <p:nvPr/>
          </p:nvSpPr>
          <p:spPr>
            <a:xfrm>
              <a:off x="6356225" y="961425"/>
              <a:ext cx="591525" cy="493225"/>
            </a:xfrm>
            <a:custGeom>
              <a:avLst/>
              <a:gdLst/>
              <a:ahLst/>
              <a:cxnLst/>
              <a:rect l="l" t="t" r="r" b="b"/>
              <a:pathLst>
                <a:path w="23661" h="19729" extrusionOk="0">
                  <a:moveTo>
                    <a:pt x="12607" y="1"/>
                  </a:moveTo>
                  <a:cubicBezTo>
                    <a:pt x="10450" y="1"/>
                    <a:pt x="8314" y="578"/>
                    <a:pt x="6429" y="1698"/>
                  </a:cubicBezTo>
                  <a:cubicBezTo>
                    <a:pt x="5319" y="2368"/>
                    <a:pt x="4311" y="3198"/>
                    <a:pt x="3441" y="4160"/>
                  </a:cubicBezTo>
                  <a:cubicBezTo>
                    <a:pt x="2181" y="5553"/>
                    <a:pt x="1200" y="7173"/>
                    <a:pt x="552" y="8935"/>
                  </a:cubicBezTo>
                  <a:cubicBezTo>
                    <a:pt x="370" y="9409"/>
                    <a:pt x="219" y="9894"/>
                    <a:pt x="96" y="10388"/>
                  </a:cubicBezTo>
                  <a:lnTo>
                    <a:pt x="9" y="10773"/>
                  </a:lnTo>
                  <a:cubicBezTo>
                    <a:pt x="1" y="10817"/>
                    <a:pt x="1" y="10862"/>
                    <a:pt x="9" y="10908"/>
                  </a:cubicBezTo>
                  <a:cubicBezTo>
                    <a:pt x="32" y="10868"/>
                    <a:pt x="50" y="10824"/>
                    <a:pt x="60" y="10778"/>
                  </a:cubicBezTo>
                  <a:cubicBezTo>
                    <a:pt x="90" y="10680"/>
                    <a:pt x="130" y="10558"/>
                    <a:pt x="172" y="10406"/>
                  </a:cubicBezTo>
                  <a:cubicBezTo>
                    <a:pt x="277" y="10072"/>
                    <a:pt x="428" y="9558"/>
                    <a:pt x="679" y="8975"/>
                  </a:cubicBezTo>
                  <a:cubicBezTo>
                    <a:pt x="1359" y="7253"/>
                    <a:pt x="2347" y="5670"/>
                    <a:pt x="3598" y="4306"/>
                  </a:cubicBezTo>
                  <a:cubicBezTo>
                    <a:pt x="4465" y="3370"/>
                    <a:pt x="5462" y="2565"/>
                    <a:pt x="6558" y="1913"/>
                  </a:cubicBezTo>
                  <a:cubicBezTo>
                    <a:pt x="8393" y="839"/>
                    <a:pt x="10466" y="287"/>
                    <a:pt x="12558" y="287"/>
                  </a:cubicBezTo>
                  <a:cubicBezTo>
                    <a:pt x="13520" y="287"/>
                    <a:pt x="14486" y="403"/>
                    <a:pt x="15435" y="640"/>
                  </a:cubicBezTo>
                  <a:cubicBezTo>
                    <a:pt x="17117" y="1057"/>
                    <a:pt x="18658" y="1907"/>
                    <a:pt x="19906" y="3110"/>
                  </a:cubicBezTo>
                  <a:cubicBezTo>
                    <a:pt x="22343" y="5480"/>
                    <a:pt x="23348" y="8961"/>
                    <a:pt x="22551" y="12267"/>
                  </a:cubicBezTo>
                  <a:cubicBezTo>
                    <a:pt x="22159" y="13672"/>
                    <a:pt x="21420" y="14957"/>
                    <a:pt x="20401" y="16004"/>
                  </a:cubicBezTo>
                  <a:cubicBezTo>
                    <a:pt x="19524" y="16925"/>
                    <a:pt x="18492" y="17683"/>
                    <a:pt x="17349" y="18244"/>
                  </a:cubicBezTo>
                  <a:cubicBezTo>
                    <a:pt x="15675" y="19040"/>
                    <a:pt x="13860" y="19499"/>
                    <a:pt x="12009" y="19593"/>
                  </a:cubicBezTo>
                  <a:cubicBezTo>
                    <a:pt x="11350" y="19627"/>
                    <a:pt x="10841" y="19627"/>
                    <a:pt x="10491" y="19627"/>
                  </a:cubicBezTo>
                  <a:cubicBezTo>
                    <a:pt x="10404" y="19619"/>
                    <a:pt x="10316" y="19615"/>
                    <a:pt x="10228" y="19615"/>
                  </a:cubicBezTo>
                  <a:cubicBezTo>
                    <a:pt x="10141" y="19615"/>
                    <a:pt x="10053" y="19619"/>
                    <a:pt x="9965" y="19627"/>
                  </a:cubicBezTo>
                  <a:cubicBezTo>
                    <a:pt x="10007" y="19649"/>
                    <a:pt x="10049" y="19665"/>
                    <a:pt x="10095" y="19674"/>
                  </a:cubicBezTo>
                  <a:lnTo>
                    <a:pt x="10492" y="19709"/>
                  </a:lnTo>
                  <a:cubicBezTo>
                    <a:pt x="10746" y="19722"/>
                    <a:pt x="10999" y="19728"/>
                    <a:pt x="11253" y="19728"/>
                  </a:cubicBezTo>
                  <a:cubicBezTo>
                    <a:pt x="11507" y="19728"/>
                    <a:pt x="11761" y="19722"/>
                    <a:pt x="12015" y="19709"/>
                  </a:cubicBezTo>
                  <a:cubicBezTo>
                    <a:pt x="13892" y="19660"/>
                    <a:pt x="15740" y="19227"/>
                    <a:pt x="17442" y="18436"/>
                  </a:cubicBezTo>
                  <a:cubicBezTo>
                    <a:pt x="18617" y="17875"/>
                    <a:pt x="19681" y="17111"/>
                    <a:pt x="20589" y="16178"/>
                  </a:cubicBezTo>
                  <a:cubicBezTo>
                    <a:pt x="21642" y="15105"/>
                    <a:pt x="22411" y="13784"/>
                    <a:pt x="22824" y="12338"/>
                  </a:cubicBezTo>
                  <a:cubicBezTo>
                    <a:pt x="23661" y="8933"/>
                    <a:pt x="22633" y="5340"/>
                    <a:pt x="20121" y="2894"/>
                  </a:cubicBezTo>
                  <a:cubicBezTo>
                    <a:pt x="18836" y="1655"/>
                    <a:pt x="17245" y="779"/>
                    <a:pt x="15511" y="355"/>
                  </a:cubicBezTo>
                  <a:cubicBezTo>
                    <a:pt x="14553" y="118"/>
                    <a:pt x="13578" y="1"/>
                    <a:pt x="12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16"/>
            <p:cNvSpPr/>
            <p:nvPr/>
          </p:nvSpPr>
          <p:spPr>
            <a:xfrm>
              <a:off x="6374875" y="846525"/>
              <a:ext cx="197400" cy="362525"/>
            </a:xfrm>
            <a:custGeom>
              <a:avLst/>
              <a:gdLst/>
              <a:ahLst/>
              <a:cxnLst/>
              <a:rect l="l" t="t" r="r" b="b"/>
              <a:pathLst>
                <a:path w="7896" h="14501" extrusionOk="0">
                  <a:moveTo>
                    <a:pt x="7865" y="1"/>
                  </a:moveTo>
                  <a:lnTo>
                    <a:pt x="7865" y="1"/>
                  </a:lnTo>
                  <a:cubicBezTo>
                    <a:pt x="7639" y="56"/>
                    <a:pt x="7420" y="136"/>
                    <a:pt x="7212" y="241"/>
                  </a:cubicBezTo>
                  <a:cubicBezTo>
                    <a:pt x="6958" y="340"/>
                    <a:pt x="6714" y="461"/>
                    <a:pt x="6482" y="603"/>
                  </a:cubicBezTo>
                  <a:cubicBezTo>
                    <a:pt x="6162" y="777"/>
                    <a:pt x="5855" y="973"/>
                    <a:pt x="5560" y="1185"/>
                  </a:cubicBezTo>
                  <a:cubicBezTo>
                    <a:pt x="5197" y="1435"/>
                    <a:pt x="4850" y="1705"/>
                    <a:pt x="4520" y="1997"/>
                  </a:cubicBezTo>
                  <a:cubicBezTo>
                    <a:pt x="4138" y="2323"/>
                    <a:pt x="3777" y="2674"/>
                    <a:pt x="3441" y="3048"/>
                  </a:cubicBezTo>
                  <a:cubicBezTo>
                    <a:pt x="2671" y="3910"/>
                    <a:pt x="2008" y="4862"/>
                    <a:pt x="1468" y="5884"/>
                  </a:cubicBezTo>
                  <a:cubicBezTo>
                    <a:pt x="951" y="6918"/>
                    <a:pt x="559" y="8009"/>
                    <a:pt x="301" y="9135"/>
                  </a:cubicBezTo>
                  <a:cubicBezTo>
                    <a:pt x="192" y="9626"/>
                    <a:pt x="115" y="10124"/>
                    <a:pt x="68" y="10624"/>
                  </a:cubicBezTo>
                  <a:cubicBezTo>
                    <a:pt x="20" y="11060"/>
                    <a:pt x="1" y="11499"/>
                    <a:pt x="9" y="11937"/>
                  </a:cubicBezTo>
                  <a:cubicBezTo>
                    <a:pt x="9" y="12298"/>
                    <a:pt x="32" y="12659"/>
                    <a:pt x="79" y="13017"/>
                  </a:cubicBezTo>
                  <a:cubicBezTo>
                    <a:pt x="96" y="13291"/>
                    <a:pt x="136" y="13563"/>
                    <a:pt x="202" y="13829"/>
                  </a:cubicBezTo>
                  <a:cubicBezTo>
                    <a:pt x="232" y="14059"/>
                    <a:pt x="292" y="14284"/>
                    <a:pt x="377" y="14500"/>
                  </a:cubicBezTo>
                  <a:cubicBezTo>
                    <a:pt x="442" y="14488"/>
                    <a:pt x="225" y="13520"/>
                    <a:pt x="225" y="11937"/>
                  </a:cubicBezTo>
                  <a:cubicBezTo>
                    <a:pt x="230" y="11508"/>
                    <a:pt x="261" y="11079"/>
                    <a:pt x="319" y="10653"/>
                  </a:cubicBezTo>
                  <a:cubicBezTo>
                    <a:pt x="377" y="10162"/>
                    <a:pt x="463" y="9676"/>
                    <a:pt x="576" y="9195"/>
                  </a:cubicBezTo>
                  <a:cubicBezTo>
                    <a:pt x="1097" y="6984"/>
                    <a:pt x="2156" y="4938"/>
                    <a:pt x="3657" y="3235"/>
                  </a:cubicBezTo>
                  <a:cubicBezTo>
                    <a:pt x="3983" y="2865"/>
                    <a:pt x="4330" y="2513"/>
                    <a:pt x="4695" y="2183"/>
                  </a:cubicBezTo>
                  <a:cubicBezTo>
                    <a:pt x="5011" y="1888"/>
                    <a:pt x="5343" y="1613"/>
                    <a:pt x="5694" y="1360"/>
                  </a:cubicBezTo>
                  <a:cubicBezTo>
                    <a:pt x="6966" y="427"/>
                    <a:pt x="7896" y="66"/>
                    <a:pt x="78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16"/>
            <p:cNvSpPr/>
            <p:nvPr/>
          </p:nvSpPr>
          <p:spPr>
            <a:xfrm>
              <a:off x="5279950" y="521425"/>
              <a:ext cx="566775" cy="1195525"/>
            </a:xfrm>
            <a:custGeom>
              <a:avLst/>
              <a:gdLst/>
              <a:ahLst/>
              <a:cxnLst/>
              <a:rect l="l" t="t" r="r" b="b"/>
              <a:pathLst>
                <a:path w="22671" h="47821" extrusionOk="0">
                  <a:moveTo>
                    <a:pt x="1796" y="0"/>
                  </a:moveTo>
                  <a:cubicBezTo>
                    <a:pt x="1630" y="99"/>
                    <a:pt x="1479" y="217"/>
                    <a:pt x="1340" y="350"/>
                  </a:cubicBezTo>
                  <a:cubicBezTo>
                    <a:pt x="933" y="735"/>
                    <a:pt x="618" y="1205"/>
                    <a:pt x="419" y="1728"/>
                  </a:cubicBezTo>
                  <a:cubicBezTo>
                    <a:pt x="107" y="2558"/>
                    <a:pt x="1" y="3451"/>
                    <a:pt x="108" y="4331"/>
                  </a:cubicBezTo>
                  <a:cubicBezTo>
                    <a:pt x="246" y="5495"/>
                    <a:pt x="685" y="6603"/>
                    <a:pt x="1381" y="7546"/>
                  </a:cubicBezTo>
                  <a:cubicBezTo>
                    <a:pt x="2223" y="8676"/>
                    <a:pt x="3204" y="9696"/>
                    <a:pt x="4300" y="10582"/>
                  </a:cubicBezTo>
                  <a:cubicBezTo>
                    <a:pt x="5552" y="11579"/>
                    <a:pt x="6722" y="12674"/>
                    <a:pt x="7802" y="13857"/>
                  </a:cubicBezTo>
                  <a:cubicBezTo>
                    <a:pt x="8992" y="15148"/>
                    <a:pt x="9677" y="16824"/>
                    <a:pt x="9734" y="18579"/>
                  </a:cubicBezTo>
                  <a:cubicBezTo>
                    <a:pt x="9774" y="20399"/>
                    <a:pt x="9208" y="22268"/>
                    <a:pt x="9279" y="24264"/>
                  </a:cubicBezTo>
                  <a:cubicBezTo>
                    <a:pt x="9397" y="26204"/>
                    <a:pt x="10091" y="28064"/>
                    <a:pt x="11268" y="29610"/>
                  </a:cubicBezTo>
                  <a:cubicBezTo>
                    <a:pt x="12327" y="31043"/>
                    <a:pt x="13550" y="32351"/>
                    <a:pt x="14911" y="33503"/>
                  </a:cubicBezTo>
                  <a:cubicBezTo>
                    <a:pt x="16177" y="34635"/>
                    <a:pt x="17408" y="35668"/>
                    <a:pt x="18471" y="36725"/>
                  </a:cubicBezTo>
                  <a:cubicBezTo>
                    <a:pt x="19471" y="37688"/>
                    <a:pt x="20341" y="38780"/>
                    <a:pt x="21056" y="39970"/>
                  </a:cubicBezTo>
                  <a:cubicBezTo>
                    <a:pt x="22108" y="41695"/>
                    <a:pt x="22549" y="43724"/>
                    <a:pt x="22311" y="45730"/>
                  </a:cubicBezTo>
                  <a:cubicBezTo>
                    <a:pt x="22213" y="46312"/>
                    <a:pt x="22043" y="46879"/>
                    <a:pt x="21807" y="47419"/>
                  </a:cubicBezTo>
                  <a:lnTo>
                    <a:pt x="21807" y="47419"/>
                  </a:lnTo>
                  <a:lnTo>
                    <a:pt x="21861" y="47324"/>
                  </a:lnTo>
                  <a:cubicBezTo>
                    <a:pt x="22104" y="46825"/>
                    <a:pt x="22278" y="46294"/>
                    <a:pt x="22376" y="45748"/>
                  </a:cubicBezTo>
                  <a:cubicBezTo>
                    <a:pt x="22671" y="43710"/>
                    <a:pt x="22258" y="41634"/>
                    <a:pt x="21208" y="39865"/>
                  </a:cubicBezTo>
                  <a:cubicBezTo>
                    <a:pt x="20495" y="38647"/>
                    <a:pt x="19621" y="37533"/>
                    <a:pt x="18610" y="36549"/>
                  </a:cubicBezTo>
                  <a:cubicBezTo>
                    <a:pt x="17554" y="35469"/>
                    <a:pt x="16323" y="34424"/>
                    <a:pt x="15063" y="33298"/>
                  </a:cubicBezTo>
                  <a:cubicBezTo>
                    <a:pt x="13725" y="32152"/>
                    <a:pt x="12523" y="30859"/>
                    <a:pt x="11478" y="29440"/>
                  </a:cubicBezTo>
                  <a:cubicBezTo>
                    <a:pt x="10339" y="27937"/>
                    <a:pt x="9667" y="26134"/>
                    <a:pt x="9546" y="24252"/>
                  </a:cubicBezTo>
                  <a:cubicBezTo>
                    <a:pt x="9476" y="22325"/>
                    <a:pt x="10042" y="20452"/>
                    <a:pt x="9996" y="18572"/>
                  </a:cubicBezTo>
                  <a:cubicBezTo>
                    <a:pt x="9990" y="17647"/>
                    <a:pt x="9791" y="16732"/>
                    <a:pt x="9412" y="15888"/>
                  </a:cubicBezTo>
                  <a:cubicBezTo>
                    <a:pt x="9044" y="15085"/>
                    <a:pt x="8562" y="14341"/>
                    <a:pt x="7981" y="13676"/>
                  </a:cubicBezTo>
                  <a:cubicBezTo>
                    <a:pt x="6906" y="12489"/>
                    <a:pt x="5735" y="11392"/>
                    <a:pt x="4480" y="10395"/>
                  </a:cubicBezTo>
                  <a:cubicBezTo>
                    <a:pt x="3390" y="9529"/>
                    <a:pt x="2409" y="8531"/>
                    <a:pt x="1563" y="7425"/>
                  </a:cubicBezTo>
                  <a:cubicBezTo>
                    <a:pt x="874" y="6514"/>
                    <a:pt x="431" y="5440"/>
                    <a:pt x="279" y="4308"/>
                  </a:cubicBezTo>
                  <a:cubicBezTo>
                    <a:pt x="161" y="3453"/>
                    <a:pt x="248" y="2583"/>
                    <a:pt x="530" y="1769"/>
                  </a:cubicBezTo>
                  <a:cubicBezTo>
                    <a:pt x="709" y="1254"/>
                    <a:pt x="1000" y="786"/>
                    <a:pt x="1382" y="397"/>
                  </a:cubicBezTo>
                  <a:cubicBezTo>
                    <a:pt x="1644" y="129"/>
                    <a:pt x="1796" y="0"/>
                    <a:pt x="1796" y="0"/>
                  </a:cubicBezTo>
                  <a:close/>
                  <a:moveTo>
                    <a:pt x="21807" y="47419"/>
                  </a:moveTo>
                  <a:lnTo>
                    <a:pt x="21646" y="47698"/>
                  </a:lnTo>
                  <a:cubicBezTo>
                    <a:pt x="21641" y="47739"/>
                    <a:pt x="21631" y="47781"/>
                    <a:pt x="21616" y="47820"/>
                  </a:cubicBezTo>
                  <a:cubicBezTo>
                    <a:pt x="21684" y="47688"/>
                    <a:pt x="21747" y="47554"/>
                    <a:pt x="21807" y="474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16"/>
            <p:cNvSpPr/>
            <p:nvPr/>
          </p:nvSpPr>
          <p:spPr>
            <a:xfrm>
              <a:off x="4807900" y="518925"/>
              <a:ext cx="299075" cy="358150"/>
            </a:xfrm>
            <a:custGeom>
              <a:avLst/>
              <a:gdLst/>
              <a:ahLst/>
              <a:cxnLst/>
              <a:rect l="l" t="t" r="r" b="b"/>
              <a:pathLst>
                <a:path w="11963" h="14326" extrusionOk="0">
                  <a:moveTo>
                    <a:pt x="11963" y="1"/>
                  </a:moveTo>
                  <a:lnTo>
                    <a:pt x="11963" y="1"/>
                  </a:lnTo>
                  <a:cubicBezTo>
                    <a:pt x="11844" y="266"/>
                    <a:pt x="11681" y="508"/>
                    <a:pt x="11484" y="719"/>
                  </a:cubicBezTo>
                  <a:cubicBezTo>
                    <a:pt x="10938" y="1193"/>
                    <a:pt x="10242" y="1451"/>
                    <a:pt x="9525" y="1451"/>
                  </a:cubicBezTo>
                  <a:cubicBezTo>
                    <a:pt x="9452" y="1451"/>
                    <a:pt x="9380" y="1448"/>
                    <a:pt x="9307" y="1443"/>
                  </a:cubicBezTo>
                  <a:cubicBezTo>
                    <a:pt x="8756" y="1410"/>
                    <a:pt x="8208" y="1340"/>
                    <a:pt x="7666" y="1234"/>
                  </a:cubicBezTo>
                  <a:cubicBezTo>
                    <a:pt x="7215" y="1143"/>
                    <a:pt x="6755" y="1098"/>
                    <a:pt x="6295" y="1098"/>
                  </a:cubicBezTo>
                  <a:cubicBezTo>
                    <a:pt x="6103" y="1098"/>
                    <a:pt x="5909" y="1106"/>
                    <a:pt x="5717" y="1122"/>
                  </a:cubicBezTo>
                  <a:cubicBezTo>
                    <a:pt x="4213" y="1349"/>
                    <a:pt x="2854" y="2150"/>
                    <a:pt x="1929" y="3358"/>
                  </a:cubicBezTo>
                  <a:cubicBezTo>
                    <a:pt x="979" y="4532"/>
                    <a:pt x="373" y="5946"/>
                    <a:pt x="178" y="7444"/>
                  </a:cubicBezTo>
                  <a:cubicBezTo>
                    <a:pt x="16" y="8639"/>
                    <a:pt x="0" y="9851"/>
                    <a:pt x="131" y="11050"/>
                  </a:cubicBezTo>
                  <a:cubicBezTo>
                    <a:pt x="231" y="12078"/>
                    <a:pt x="377" y="12872"/>
                    <a:pt x="476" y="13455"/>
                  </a:cubicBezTo>
                  <a:cubicBezTo>
                    <a:pt x="516" y="13750"/>
                    <a:pt x="581" y="14041"/>
                    <a:pt x="669" y="14325"/>
                  </a:cubicBezTo>
                  <a:cubicBezTo>
                    <a:pt x="675" y="14026"/>
                    <a:pt x="655" y="13727"/>
                    <a:pt x="610" y="13432"/>
                  </a:cubicBezTo>
                  <a:cubicBezTo>
                    <a:pt x="546" y="12865"/>
                    <a:pt x="435" y="12042"/>
                    <a:pt x="364" y="11027"/>
                  </a:cubicBezTo>
                  <a:cubicBezTo>
                    <a:pt x="264" y="9844"/>
                    <a:pt x="300" y="8653"/>
                    <a:pt x="471" y="7478"/>
                  </a:cubicBezTo>
                  <a:cubicBezTo>
                    <a:pt x="673" y="6044"/>
                    <a:pt x="1258" y="4692"/>
                    <a:pt x="2162" y="3562"/>
                  </a:cubicBezTo>
                  <a:cubicBezTo>
                    <a:pt x="3039" y="2412"/>
                    <a:pt x="4324" y="1643"/>
                    <a:pt x="5753" y="1414"/>
                  </a:cubicBezTo>
                  <a:cubicBezTo>
                    <a:pt x="5957" y="1390"/>
                    <a:pt x="6160" y="1380"/>
                    <a:pt x="6359" y="1380"/>
                  </a:cubicBezTo>
                  <a:cubicBezTo>
                    <a:pt x="7431" y="1380"/>
                    <a:pt x="8420" y="1671"/>
                    <a:pt x="9307" y="1671"/>
                  </a:cubicBezTo>
                  <a:cubicBezTo>
                    <a:pt x="9358" y="1673"/>
                    <a:pt x="9409" y="1675"/>
                    <a:pt x="9460" y="1675"/>
                  </a:cubicBezTo>
                  <a:cubicBezTo>
                    <a:pt x="10247" y="1675"/>
                    <a:pt x="11005" y="1366"/>
                    <a:pt x="11571" y="813"/>
                  </a:cubicBezTo>
                  <a:cubicBezTo>
                    <a:pt x="11727" y="646"/>
                    <a:pt x="11845" y="446"/>
                    <a:pt x="11916" y="228"/>
                  </a:cubicBezTo>
                  <a:cubicBezTo>
                    <a:pt x="11963" y="84"/>
                    <a:pt x="11963" y="1"/>
                    <a:pt x="119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16"/>
            <p:cNvSpPr/>
            <p:nvPr/>
          </p:nvSpPr>
          <p:spPr>
            <a:xfrm>
              <a:off x="4991375" y="1651325"/>
              <a:ext cx="121950" cy="128800"/>
            </a:xfrm>
            <a:custGeom>
              <a:avLst/>
              <a:gdLst/>
              <a:ahLst/>
              <a:cxnLst/>
              <a:rect l="l" t="t" r="r" b="b"/>
              <a:pathLst>
                <a:path w="4878" h="5152" extrusionOk="0">
                  <a:moveTo>
                    <a:pt x="1631" y="1"/>
                  </a:moveTo>
                  <a:cubicBezTo>
                    <a:pt x="1522" y="1"/>
                    <a:pt x="1412" y="6"/>
                    <a:pt x="1302" y="16"/>
                  </a:cubicBezTo>
                  <a:cubicBezTo>
                    <a:pt x="840" y="27"/>
                    <a:pt x="389" y="166"/>
                    <a:pt x="1" y="418"/>
                  </a:cubicBezTo>
                  <a:cubicBezTo>
                    <a:pt x="2" y="424"/>
                    <a:pt x="9" y="426"/>
                    <a:pt x="19" y="426"/>
                  </a:cubicBezTo>
                  <a:cubicBezTo>
                    <a:pt x="117" y="426"/>
                    <a:pt x="584" y="231"/>
                    <a:pt x="1315" y="231"/>
                  </a:cubicBezTo>
                  <a:cubicBezTo>
                    <a:pt x="1344" y="230"/>
                    <a:pt x="1374" y="230"/>
                    <a:pt x="1404" y="230"/>
                  </a:cubicBezTo>
                  <a:cubicBezTo>
                    <a:pt x="1843" y="230"/>
                    <a:pt x="2279" y="306"/>
                    <a:pt x="2692" y="453"/>
                  </a:cubicBezTo>
                  <a:cubicBezTo>
                    <a:pt x="3226" y="653"/>
                    <a:pt x="3692" y="1002"/>
                    <a:pt x="4035" y="1457"/>
                  </a:cubicBezTo>
                  <a:cubicBezTo>
                    <a:pt x="4367" y="1901"/>
                    <a:pt x="4546" y="2442"/>
                    <a:pt x="4542" y="2998"/>
                  </a:cubicBezTo>
                  <a:cubicBezTo>
                    <a:pt x="4529" y="3463"/>
                    <a:pt x="4382" y="3914"/>
                    <a:pt x="4122" y="4300"/>
                  </a:cubicBezTo>
                  <a:cubicBezTo>
                    <a:pt x="3858" y="4647"/>
                    <a:pt x="3528" y="4937"/>
                    <a:pt x="3147" y="5152"/>
                  </a:cubicBezTo>
                  <a:cubicBezTo>
                    <a:pt x="3630" y="5102"/>
                    <a:pt x="4065" y="4842"/>
                    <a:pt x="4338" y="4439"/>
                  </a:cubicBezTo>
                  <a:cubicBezTo>
                    <a:pt x="4653" y="4032"/>
                    <a:pt x="4836" y="3540"/>
                    <a:pt x="4864" y="3027"/>
                  </a:cubicBezTo>
                  <a:cubicBezTo>
                    <a:pt x="4877" y="2393"/>
                    <a:pt x="4671" y="1775"/>
                    <a:pt x="4279" y="1276"/>
                  </a:cubicBezTo>
                  <a:cubicBezTo>
                    <a:pt x="3903" y="774"/>
                    <a:pt x="3384" y="396"/>
                    <a:pt x="2791" y="191"/>
                  </a:cubicBezTo>
                  <a:cubicBezTo>
                    <a:pt x="2417" y="65"/>
                    <a:pt x="2025" y="1"/>
                    <a:pt x="1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16"/>
            <p:cNvSpPr/>
            <p:nvPr/>
          </p:nvSpPr>
          <p:spPr>
            <a:xfrm>
              <a:off x="2045825" y="3948600"/>
              <a:ext cx="760650" cy="830800"/>
            </a:xfrm>
            <a:custGeom>
              <a:avLst/>
              <a:gdLst/>
              <a:ahLst/>
              <a:cxnLst/>
              <a:rect l="l" t="t" r="r" b="b"/>
              <a:pathLst>
                <a:path w="30426" h="33232" extrusionOk="0">
                  <a:moveTo>
                    <a:pt x="15747" y="1"/>
                  </a:moveTo>
                  <a:cubicBezTo>
                    <a:pt x="15348" y="1"/>
                    <a:pt x="14950" y="194"/>
                    <a:pt x="14713" y="576"/>
                  </a:cubicBezTo>
                  <a:cubicBezTo>
                    <a:pt x="11451" y="5772"/>
                    <a:pt x="12964" y="9332"/>
                    <a:pt x="13074" y="10890"/>
                  </a:cubicBezTo>
                  <a:cubicBezTo>
                    <a:pt x="13100" y="11307"/>
                    <a:pt x="12560" y="11464"/>
                    <a:pt x="11734" y="11464"/>
                  </a:cubicBezTo>
                  <a:cubicBezTo>
                    <a:pt x="9248" y="11464"/>
                    <a:pt x="4173" y="10043"/>
                    <a:pt x="4173" y="10043"/>
                  </a:cubicBezTo>
                  <a:lnTo>
                    <a:pt x="0" y="27879"/>
                  </a:lnTo>
                  <a:lnTo>
                    <a:pt x="27852" y="33231"/>
                  </a:lnTo>
                  <a:lnTo>
                    <a:pt x="30426" y="18432"/>
                  </a:lnTo>
                  <a:lnTo>
                    <a:pt x="20743" y="16482"/>
                  </a:lnTo>
                  <a:cubicBezTo>
                    <a:pt x="20745" y="14865"/>
                    <a:pt x="20620" y="13251"/>
                    <a:pt x="20369" y="11655"/>
                  </a:cubicBezTo>
                  <a:cubicBezTo>
                    <a:pt x="19966" y="9290"/>
                    <a:pt x="16663" y="6133"/>
                    <a:pt x="17094" y="2497"/>
                  </a:cubicBezTo>
                  <a:cubicBezTo>
                    <a:pt x="17212" y="1819"/>
                    <a:pt x="17089" y="1121"/>
                    <a:pt x="16746" y="524"/>
                  </a:cubicBezTo>
                  <a:cubicBezTo>
                    <a:pt x="16503" y="174"/>
                    <a:pt x="16124" y="1"/>
                    <a:pt x="1574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16"/>
            <p:cNvSpPr/>
            <p:nvPr/>
          </p:nvSpPr>
          <p:spPr>
            <a:xfrm>
              <a:off x="2241875" y="4276575"/>
              <a:ext cx="124675" cy="294175"/>
            </a:xfrm>
            <a:custGeom>
              <a:avLst/>
              <a:gdLst/>
              <a:ahLst/>
              <a:cxnLst/>
              <a:rect l="l" t="t" r="r" b="b"/>
              <a:pathLst>
                <a:path w="4987" h="11767" extrusionOk="0">
                  <a:moveTo>
                    <a:pt x="4824" y="0"/>
                  </a:moveTo>
                  <a:lnTo>
                    <a:pt x="4824" y="0"/>
                  </a:lnTo>
                  <a:cubicBezTo>
                    <a:pt x="4690" y="141"/>
                    <a:pt x="4577" y="299"/>
                    <a:pt x="4490" y="473"/>
                  </a:cubicBezTo>
                  <a:cubicBezTo>
                    <a:pt x="4238" y="938"/>
                    <a:pt x="4042" y="1431"/>
                    <a:pt x="3907" y="1944"/>
                  </a:cubicBezTo>
                  <a:cubicBezTo>
                    <a:pt x="3444" y="3661"/>
                    <a:pt x="3628" y="5489"/>
                    <a:pt x="4427" y="7080"/>
                  </a:cubicBezTo>
                  <a:cubicBezTo>
                    <a:pt x="4457" y="7134"/>
                    <a:pt x="4488" y="7188"/>
                    <a:pt x="4518" y="7242"/>
                  </a:cubicBezTo>
                  <a:lnTo>
                    <a:pt x="4518" y="7242"/>
                  </a:lnTo>
                  <a:cubicBezTo>
                    <a:pt x="3670" y="7366"/>
                    <a:pt x="2863" y="7695"/>
                    <a:pt x="2167" y="8200"/>
                  </a:cubicBezTo>
                  <a:cubicBezTo>
                    <a:pt x="1559" y="8641"/>
                    <a:pt x="1046" y="9201"/>
                    <a:pt x="661" y="9846"/>
                  </a:cubicBezTo>
                  <a:cubicBezTo>
                    <a:pt x="392" y="10272"/>
                    <a:pt x="195" y="10739"/>
                    <a:pt x="78" y="11229"/>
                  </a:cubicBezTo>
                  <a:cubicBezTo>
                    <a:pt x="23" y="11403"/>
                    <a:pt x="1" y="11585"/>
                    <a:pt x="15" y="11767"/>
                  </a:cubicBezTo>
                  <a:cubicBezTo>
                    <a:pt x="209" y="11127"/>
                    <a:pt x="481" y="10513"/>
                    <a:pt x="825" y="9940"/>
                  </a:cubicBezTo>
                  <a:cubicBezTo>
                    <a:pt x="1218" y="9337"/>
                    <a:pt x="1726" y="8817"/>
                    <a:pt x="2320" y="8411"/>
                  </a:cubicBezTo>
                  <a:cubicBezTo>
                    <a:pt x="3041" y="7902"/>
                    <a:pt x="3881" y="7586"/>
                    <a:pt x="4759" y="7495"/>
                  </a:cubicBezTo>
                  <a:lnTo>
                    <a:pt x="4987" y="7495"/>
                  </a:lnTo>
                  <a:lnTo>
                    <a:pt x="4876" y="7284"/>
                  </a:lnTo>
                  <a:lnTo>
                    <a:pt x="4689" y="6939"/>
                  </a:lnTo>
                  <a:cubicBezTo>
                    <a:pt x="3923" y="5410"/>
                    <a:pt x="3717" y="3662"/>
                    <a:pt x="4105" y="1997"/>
                  </a:cubicBezTo>
                  <a:cubicBezTo>
                    <a:pt x="4290" y="1313"/>
                    <a:pt x="4532" y="645"/>
                    <a:pt x="482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16"/>
            <p:cNvSpPr/>
            <p:nvPr/>
          </p:nvSpPr>
          <p:spPr>
            <a:xfrm>
              <a:off x="2622500" y="2479100"/>
              <a:ext cx="2184625" cy="2659350"/>
            </a:xfrm>
            <a:custGeom>
              <a:avLst/>
              <a:gdLst/>
              <a:ahLst/>
              <a:cxnLst/>
              <a:rect l="l" t="t" r="r" b="b"/>
              <a:pathLst>
                <a:path w="87385" h="106374" extrusionOk="0">
                  <a:moveTo>
                    <a:pt x="86281" y="1"/>
                  </a:moveTo>
                  <a:cubicBezTo>
                    <a:pt x="83193" y="1"/>
                    <a:pt x="74150" y="1159"/>
                    <a:pt x="65947" y="13581"/>
                  </a:cubicBezTo>
                  <a:cubicBezTo>
                    <a:pt x="55862" y="28849"/>
                    <a:pt x="42209" y="75394"/>
                    <a:pt x="42209" y="75394"/>
                  </a:cubicBezTo>
                  <a:lnTo>
                    <a:pt x="3647" y="71894"/>
                  </a:lnTo>
                  <a:lnTo>
                    <a:pt x="0" y="93167"/>
                  </a:lnTo>
                  <a:lnTo>
                    <a:pt x="41831" y="105536"/>
                  </a:lnTo>
                  <a:cubicBezTo>
                    <a:pt x="43656" y="106094"/>
                    <a:pt x="45544" y="106374"/>
                    <a:pt x="47431" y="106374"/>
                  </a:cubicBezTo>
                  <a:cubicBezTo>
                    <a:pt x="49396" y="106374"/>
                    <a:pt x="51360" y="106071"/>
                    <a:pt x="53253" y="105466"/>
                  </a:cubicBezTo>
                  <a:cubicBezTo>
                    <a:pt x="60824" y="102945"/>
                    <a:pt x="66486" y="96593"/>
                    <a:pt x="68124" y="88784"/>
                  </a:cubicBezTo>
                  <a:lnTo>
                    <a:pt x="76295" y="49888"/>
                  </a:lnTo>
                  <a:lnTo>
                    <a:pt x="87385" y="62"/>
                  </a:lnTo>
                  <a:cubicBezTo>
                    <a:pt x="87385" y="62"/>
                    <a:pt x="86990" y="1"/>
                    <a:pt x="862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16"/>
            <p:cNvSpPr/>
            <p:nvPr/>
          </p:nvSpPr>
          <p:spPr>
            <a:xfrm>
              <a:off x="3668950" y="4346750"/>
              <a:ext cx="111675" cy="313150"/>
            </a:xfrm>
            <a:custGeom>
              <a:avLst/>
              <a:gdLst/>
              <a:ahLst/>
              <a:cxnLst/>
              <a:rect l="l" t="t" r="r" b="b"/>
              <a:pathLst>
                <a:path w="4467" h="12526" extrusionOk="0">
                  <a:moveTo>
                    <a:pt x="351" y="1"/>
                  </a:moveTo>
                  <a:cubicBezTo>
                    <a:pt x="281" y="1"/>
                    <a:pt x="210" y="9"/>
                    <a:pt x="141" y="24"/>
                  </a:cubicBezTo>
                  <a:cubicBezTo>
                    <a:pt x="42" y="71"/>
                    <a:pt x="1" y="71"/>
                    <a:pt x="1" y="71"/>
                  </a:cubicBezTo>
                  <a:cubicBezTo>
                    <a:pt x="179" y="82"/>
                    <a:pt x="355" y="111"/>
                    <a:pt x="526" y="157"/>
                  </a:cubicBezTo>
                  <a:cubicBezTo>
                    <a:pt x="966" y="363"/>
                    <a:pt x="1331" y="699"/>
                    <a:pt x="1571" y="1121"/>
                  </a:cubicBezTo>
                  <a:cubicBezTo>
                    <a:pt x="2368" y="2551"/>
                    <a:pt x="2997" y="4069"/>
                    <a:pt x="3445" y="5644"/>
                  </a:cubicBezTo>
                  <a:cubicBezTo>
                    <a:pt x="3893" y="7222"/>
                    <a:pt x="4169" y="8845"/>
                    <a:pt x="4268" y="10483"/>
                  </a:cubicBezTo>
                  <a:cubicBezTo>
                    <a:pt x="4355" y="11738"/>
                    <a:pt x="4308" y="12525"/>
                    <a:pt x="4355" y="12525"/>
                  </a:cubicBezTo>
                  <a:cubicBezTo>
                    <a:pt x="4409" y="12340"/>
                    <a:pt x="4434" y="12146"/>
                    <a:pt x="4425" y="11953"/>
                  </a:cubicBezTo>
                  <a:cubicBezTo>
                    <a:pt x="4467" y="11615"/>
                    <a:pt x="4467" y="11084"/>
                    <a:pt x="4467" y="10447"/>
                  </a:cubicBezTo>
                  <a:cubicBezTo>
                    <a:pt x="4429" y="8786"/>
                    <a:pt x="4178" y="7137"/>
                    <a:pt x="3719" y="5539"/>
                  </a:cubicBezTo>
                  <a:cubicBezTo>
                    <a:pt x="3268" y="3935"/>
                    <a:pt x="2600" y="2401"/>
                    <a:pt x="1728" y="981"/>
                  </a:cubicBezTo>
                  <a:cubicBezTo>
                    <a:pt x="1462" y="537"/>
                    <a:pt x="1050" y="197"/>
                    <a:pt x="562" y="24"/>
                  </a:cubicBezTo>
                  <a:cubicBezTo>
                    <a:pt x="492" y="9"/>
                    <a:pt x="422" y="1"/>
                    <a:pt x="3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16"/>
            <p:cNvSpPr/>
            <p:nvPr/>
          </p:nvSpPr>
          <p:spPr>
            <a:xfrm>
              <a:off x="4383500" y="2713025"/>
              <a:ext cx="297700" cy="60425"/>
            </a:xfrm>
            <a:custGeom>
              <a:avLst/>
              <a:gdLst/>
              <a:ahLst/>
              <a:cxnLst/>
              <a:rect l="l" t="t" r="r" b="b"/>
              <a:pathLst>
                <a:path w="11908" h="2417" extrusionOk="0">
                  <a:moveTo>
                    <a:pt x="6766" y="0"/>
                  </a:moveTo>
                  <a:cubicBezTo>
                    <a:pt x="5618" y="0"/>
                    <a:pt x="4473" y="180"/>
                    <a:pt x="3375" y="534"/>
                  </a:cubicBezTo>
                  <a:cubicBezTo>
                    <a:pt x="2735" y="740"/>
                    <a:pt x="2117" y="1007"/>
                    <a:pt x="1530" y="1334"/>
                  </a:cubicBezTo>
                  <a:cubicBezTo>
                    <a:pt x="1131" y="1546"/>
                    <a:pt x="754" y="1796"/>
                    <a:pt x="403" y="2081"/>
                  </a:cubicBezTo>
                  <a:cubicBezTo>
                    <a:pt x="153" y="2280"/>
                    <a:pt x="1" y="2367"/>
                    <a:pt x="37" y="2413"/>
                  </a:cubicBezTo>
                  <a:cubicBezTo>
                    <a:pt x="38" y="2416"/>
                    <a:pt x="41" y="2417"/>
                    <a:pt x="46" y="2417"/>
                  </a:cubicBezTo>
                  <a:cubicBezTo>
                    <a:pt x="128" y="2417"/>
                    <a:pt x="676" y="2003"/>
                    <a:pt x="1629" y="1521"/>
                  </a:cubicBezTo>
                  <a:cubicBezTo>
                    <a:pt x="2218" y="1232"/>
                    <a:pt x="2830" y="990"/>
                    <a:pt x="3456" y="797"/>
                  </a:cubicBezTo>
                  <a:cubicBezTo>
                    <a:pt x="4228" y="573"/>
                    <a:pt x="5020" y="422"/>
                    <a:pt x="5821" y="348"/>
                  </a:cubicBezTo>
                  <a:cubicBezTo>
                    <a:pt x="6159" y="320"/>
                    <a:pt x="6499" y="306"/>
                    <a:pt x="6839" y="306"/>
                  </a:cubicBezTo>
                  <a:cubicBezTo>
                    <a:pt x="7300" y="306"/>
                    <a:pt x="7761" y="332"/>
                    <a:pt x="8220" y="382"/>
                  </a:cubicBezTo>
                  <a:cubicBezTo>
                    <a:pt x="8871" y="458"/>
                    <a:pt x="9514" y="589"/>
                    <a:pt x="10145" y="773"/>
                  </a:cubicBezTo>
                  <a:cubicBezTo>
                    <a:pt x="11171" y="1055"/>
                    <a:pt x="11779" y="1362"/>
                    <a:pt x="11881" y="1362"/>
                  </a:cubicBezTo>
                  <a:cubicBezTo>
                    <a:pt x="11889" y="1362"/>
                    <a:pt x="11894" y="1361"/>
                    <a:pt x="11896" y="1357"/>
                  </a:cubicBezTo>
                  <a:cubicBezTo>
                    <a:pt x="11908" y="1339"/>
                    <a:pt x="11756" y="1246"/>
                    <a:pt x="11452" y="1106"/>
                  </a:cubicBezTo>
                  <a:cubicBezTo>
                    <a:pt x="11053" y="893"/>
                    <a:pt x="10638" y="713"/>
                    <a:pt x="10209" y="570"/>
                  </a:cubicBezTo>
                  <a:cubicBezTo>
                    <a:pt x="9574" y="351"/>
                    <a:pt x="8919" y="194"/>
                    <a:pt x="8254" y="101"/>
                  </a:cubicBezTo>
                  <a:cubicBezTo>
                    <a:pt x="7760" y="34"/>
                    <a:pt x="7263" y="0"/>
                    <a:pt x="67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16"/>
            <p:cNvSpPr/>
            <p:nvPr/>
          </p:nvSpPr>
          <p:spPr>
            <a:xfrm>
              <a:off x="2954475" y="4312725"/>
              <a:ext cx="184325" cy="611475"/>
            </a:xfrm>
            <a:custGeom>
              <a:avLst/>
              <a:gdLst/>
              <a:ahLst/>
              <a:cxnLst/>
              <a:rect l="l" t="t" r="r" b="b"/>
              <a:pathLst>
                <a:path w="7373" h="24459" extrusionOk="0">
                  <a:moveTo>
                    <a:pt x="1802" y="0"/>
                  </a:moveTo>
                  <a:lnTo>
                    <a:pt x="1802" y="0"/>
                  </a:lnTo>
                  <a:cubicBezTo>
                    <a:pt x="1469" y="178"/>
                    <a:pt x="1179" y="428"/>
                    <a:pt x="956" y="731"/>
                  </a:cubicBezTo>
                  <a:cubicBezTo>
                    <a:pt x="331" y="1558"/>
                    <a:pt x="0" y="2572"/>
                    <a:pt x="16" y="3609"/>
                  </a:cubicBezTo>
                  <a:cubicBezTo>
                    <a:pt x="68" y="5142"/>
                    <a:pt x="595" y="6623"/>
                    <a:pt x="1521" y="7846"/>
                  </a:cubicBezTo>
                  <a:cubicBezTo>
                    <a:pt x="2485" y="9264"/>
                    <a:pt x="3857" y="10566"/>
                    <a:pt x="5023" y="12088"/>
                  </a:cubicBezTo>
                  <a:cubicBezTo>
                    <a:pt x="5613" y="12818"/>
                    <a:pt x="6099" y="13626"/>
                    <a:pt x="6465" y="14487"/>
                  </a:cubicBezTo>
                  <a:cubicBezTo>
                    <a:pt x="6801" y="15291"/>
                    <a:pt x="6998" y="16146"/>
                    <a:pt x="7049" y="17015"/>
                  </a:cubicBezTo>
                  <a:cubicBezTo>
                    <a:pt x="7120" y="18495"/>
                    <a:pt x="6821" y="19969"/>
                    <a:pt x="6179" y="21305"/>
                  </a:cubicBezTo>
                  <a:cubicBezTo>
                    <a:pt x="5743" y="22207"/>
                    <a:pt x="5150" y="23026"/>
                    <a:pt x="4429" y="23721"/>
                  </a:cubicBezTo>
                  <a:cubicBezTo>
                    <a:pt x="4246" y="23913"/>
                    <a:pt x="4051" y="24092"/>
                    <a:pt x="3844" y="24259"/>
                  </a:cubicBezTo>
                  <a:cubicBezTo>
                    <a:pt x="3766" y="24315"/>
                    <a:pt x="3696" y="24381"/>
                    <a:pt x="3635" y="24457"/>
                  </a:cubicBezTo>
                  <a:cubicBezTo>
                    <a:pt x="3635" y="24458"/>
                    <a:pt x="3636" y="24459"/>
                    <a:pt x="3638" y="24459"/>
                  </a:cubicBezTo>
                  <a:cubicBezTo>
                    <a:pt x="3655" y="24459"/>
                    <a:pt x="3732" y="24408"/>
                    <a:pt x="3840" y="24322"/>
                  </a:cubicBezTo>
                  <a:cubicBezTo>
                    <a:pt x="4073" y="24173"/>
                    <a:pt x="4294" y="24005"/>
                    <a:pt x="4499" y="23820"/>
                  </a:cubicBezTo>
                  <a:cubicBezTo>
                    <a:pt x="5266" y="23142"/>
                    <a:pt x="5895" y="22324"/>
                    <a:pt x="6355" y="21410"/>
                  </a:cubicBezTo>
                  <a:cubicBezTo>
                    <a:pt x="7043" y="20048"/>
                    <a:pt x="7373" y="18534"/>
                    <a:pt x="7312" y="17009"/>
                  </a:cubicBezTo>
                  <a:cubicBezTo>
                    <a:pt x="7268" y="16109"/>
                    <a:pt x="7071" y="15222"/>
                    <a:pt x="6729" y="14388"/>
                  </a:cubicBezTo>
                  <a:cubicBezTo>
                    <a:pt x="6354" y="13500"/>
                    <a:pt x="5859" y="12667"/>
                    <a:pt x="5258" y="11913"/>
                  </a:cubicBezTo>
                  <a:cubicBezTo>
                    <a:pt x="4055" y="10361"/>
                    <a:pt x="2701" y="9077"/>
                    <a:pt x="1756" y="7694"/>
                  </a:cubicBezTo>
                  <a:cubicBezTo>
                    <a:pt x="844" y="6519"/>
                    <a:pt x="313" y="5094"/>
                    <a:pt x="233" y="3609"/>
                  </a:cubicBezTo>
                  <a:cubicBezTo>
                    <a:pt x="200" y="2610"/>
                    <a:pt x="488" y="1629"/>
                    <a:pt x="1055" y="807"/>
                  </a:cubicBezTo>
                  <a:cubicBezTo>
                    <a:pt x="1281" y="517"/>
                    <a:pt x="1531" y="249"/>
                    <a:pt x="18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16"/>
            <p:cNvSpPr/>
            <p:nvPr/>
          </p:nvSpPr>
          <p:spPr>
            <a:xfrm>
              <a:off x="3584575" y="4372275"/>
              <a:ext cx="266725" cy="772225"/>
            </a:xfrm>
            <a:custGeom>
              <a:avLst/>
              <a:gdLst/>
              <a:ahLst/>
              <a:cxnLst/>
              <a:rect l="l" t="t" r="r" b="b"/>
              <a:pathLst>
                <a:path w="10669" h="30889" extrusionOk="0">
                  <a:moveTo>
                    <a:pt x="2150" y="1"/>
                  </a:moveTo>
                  <a:lnTo>
                    <a:pt x="2150" y="1"/>
                  </a:lnTo>
                  <a:cubicBezTo>
                    <a:pt x="2070" y="89"/>
                    <a:pt x="1997" y="184"/>
                    <a:pt x="1935" y="286"/>
                  </a:cubicBezTo>
                  <a:cubicBezTo>
                    <a:pt x="1743" y="568"/>
                    <a:pt x="1572" y="863"/>
                    <a:pt x="1421" y="1167"/>
                  </a:cubicBezTo>
                  <a:cubicBezTo>
                    <a:pt x="0" y="4017"/>
                    <a:pt x="0" y="7371"/>
                    <a:pt x="1421" y="10220"/>
                  </a:cubicBezTo>
                  <a:cubicBezTo>
                    <a:pt x="2366" y="12129"/>
                    <a:pt x="4006" y="13827"/>
                    <a:pt x="5652" y="15555"/>
                  </a:cubicBezTo>
                  <a:cubicBezTo>
                    <a:pt x="7300" y="17283"/>
                    <a:pt x="8845" y="19028"/>
                    <a:pt x="9634" y="20942"/>
                  </a:cubicBezTo>
                  <a:cubicBezTo>
                    <a:pt x="10310" y="22652"/>
                    <a:pt x="10413" y="24532"/>
                    <a:pt x="9932" y="26307"/>
                  </a:cubicBezTo>
                  <a:cubicBezTo>
                    <a:pt x="9617" y="27506"/>
                    <a:pt x="9136" y="28655"/>
                    <a:pt x="8501" y="29721"/>
                  </a:cubicBezTo>
                  <a:cubicBezTo>
                    <a:pt x="8051" y="30479"/>
                    <a:pt x="7748" y="30888"/>
                    <a:pt x="7777" y="30888"/>
                  </a:cubicBezTo>
                  <a:cubicBezTo>
                    <a:pt x="7864" y="30804"/>
                    <a:pt x="7942" y="30713"/>
                    <a:pt x="8011" y="30614"/>
                  </a:cubicBezTo>
                  <a:cubicBezTo>
                    <a:pt x="8221" y="30345"/>
                    <a:pt x="8415" y="30067"/>
                    <a:pt x="8594" y="29778"/>
                  </a:cubicBezTo>
                  <a:cubicBezTo>
                    <a:pt x="9284" y="28726"/>
                    <a:pt x="9806" y="27572"/>
                    <a:pt x="10141" y="26359"/>
                  </a:cubicBezTo>
                  <a:cubicBezTo>
                    <a:pt x="10668" y="24542"/>
                    <a:pt x="10584" y="22602"/>
                    <a:pt x="9901" y="20837"/>
                  </a:cubicBezTo>
                  <a:cubicBezTo>
                    <a:pt x="9102" y="18848"/>
                    <a:pt x="7544" y="17096"/>
                    <a:pt x="5875" y="15345"/>
                  </a:cubicBezTo>
                  <a:cubicBezTo>
                    <a:pt x="4206" y="13594"/>
                    <a:pt x="2612" y="11943"/>
                    <a:pt x="1678" y="10092"/>
                  </a:cubicBezTo>
                  <a:cubicBezTo>
                    <a:pt x="839" y="8458"/>
                    <a:pt x="468" y="6623"/>
                    <a:pt x="610" y="4792"/>
                  </a:cubicBezTo>
                  <a:cubicBezTo>
                    <a:pt x="705" y="3555"/>
                    <a:pt x="1015" y="2345"/>
                    <a:pt x="1525" y="1214"/>
                  </a:cubicBezTo>
                  <a:cubicBezTo>
                    <a:pt x="1899" y="422"/>
                    <a:pt x="2150" y="1"/>
                    <a:pt x="2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16"/>
            <p:cNvSpPr/>
            <p:nvPr/>
          </p:nvSpPr>
          <p:spPr>
            <a:xfrm>
              <a:off x="4163325" y="2480625"/>
              <a:ext cx="2120900" cy="2991000"/>
            </a:xfrm>
            <a:custGeom>
              <a:avLst/>
              <a:gdLst/>
              <a:ahLst/>
              <a:cxnLst/>
              <a:rect l="l" t="t" r="r" b="b"/>
              <a:pathLst>
                <a:path w="84836" h="119640" extrusionOk="0">
                  <a:moveTo>
                    <a:pt x="25752" y="1"/>
                  </a:moveTo>
                  <a:cubicBezTo>
                    <a:pt x="25752" y="1"/>
                    <a:pt x="10535" y="17797"/>
                    <a:pt x="0" y="40349"/>
                  </a:cubicBezTo>
                  <a:lnTo>
                    <a:pt x="3386" y="119639"/>
                  </a:lnTo>
                  <a:lnTo>
                    <a:pt x="84835" y="119639"/>
                  </a:lnTo>
                  <a:lnTo>
                    <a:pt x="65995" y="86370"/>
                  </a:lnTo>
                  <a:cubicBezTo>
                    <a:pt x="63567" y="80581"/>
                    <a:pt x="66579" y="72363"/>
                    <a:pt x="69158" y="67320"/>
                  </a:cubicBezTo>
                  <a:cubicBezTo>
                    <a:pt x="71796" y="62202"/>
                    <a:pt x="73244" y="57263"/>
                    <a:pt x="74872" y="53342"/>
                  </a:cubicBezTo>
                  <a:cubicBezTo>
                    <a:pt x="78337" y="45313"/>
                    <a:pt x="80302" y="36718"/>
                    <a:pt x="80668" y="27982"/>
                  </a:cubicBezTo>
                  <a:cubicBezTo>
                    <a:pt x="81508" y="6106"/>
                    <a:pt x="58233" y="158"/>
                    <a:pt x="58233" y="158"/>
                  </a:cubicBezTo>
                  <a:lnTo>
                    <a:pt x="2575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16"/>
            <p:cNvSpPr/>
            <p:nvPr/>
          </p:nvSpPr>
          <p:spPr>
            <a:xfrm>
              <a:off x="4291050" y="2375700"/>
              <a:ext cx="1363400" cy="1056925"/>
            </a:xfrm>
            <a:custGeom>
              <a:avLst/>
              <a:gdLst/>
              <a:ahLst/>
              <a:cxnLst/>
              <a:rect l="l" t="t" r="r" b="b"/>
              <a:pathLst>
                <a:path w="54536" h="42277" extrusionOk="0">
                  <a:moveTo>
                    <a:pt x="54536" y="1"/>
                  </a:moveTo>
                  <a:lnTo>
                    <a:pt x="23000" y="4198"/>
                  </a:lnTo>
                  <a:cubicBezTo>
                    <a:pt x="23000" y="4198"/>
                    <a:pt x="1" y="42277"/>
                    <a:pt x="7039" y="42277"/>
                  </a:cubicBezTo>
                  <a:cubicBezTo>
                    <a:pt x="7061" y="42277"/>
                    <a:pt x="7084" y="42276"/>
                    <a:pt x="7107" y="42276"/>
                  </a:cubicBezTo>
                  <a:cubicBezTo>
                    <a:pt x="14362" y="42030"/>
                    <a:pt x="54536" y="4198"/>
                    <a:pt x="54536" y="4198"/>
                  </a:cubicBezTo>
                  <a:lnTo>
                    <a:pt x="54536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16"/>
            <p:cNvSpPr/>
            <p:nvPr/>
          </p:nvSpPr>
          <p:spPr>
            <a:xfrm>
              <a:off x="3700050" y="2687250"/>
              <a:ext cx="2447850" cy="2120500"/>
            </a:xfrm>
            <a:custGeom>
              <a:avLst/>
              <a:gdLst/>
              <a:ahLst/>
              <a:cxnLst/>
              <a:rect l="l" t="t" r="r" b="b"/>
              <a:pathLst>
                <a:path w="97914" h="84820" extrusionOk="0">
                  <a:moveTo>
                    <a:pt x="26931" y="0"/>
                  </a:moveTo>
                  <a:lnTo>
                    <a:pt x="0" y="4565"/>
                  </a:lnTo>
                  <a:lnTo>
                    <a:pt x="10267" y="64577"/>
                  </a:lnTo>
                  <a:cubicBezTo>
                    <a:pt x="11732" y="76803"/>
                    <a:pt x="22124" y="84819"/>
                    <a:pt x="33093" y="84819"/>
                  </a:cubicBezTo>
                  <a:cubicBezTo>
                    <a:pt x="37509" y="84819"/>
                    <a:pt x="42018" y="83520"/>
                    <a:pt x="46075" y="80674"/>
                  </a:cubicBezTo>
                  <a:lnTo>
                    <a:pt x="46478" y="80387"/>
                  </a:lnTo>
                  <a:lnTo>
                    <a:pt x="92184" y="28191"/>
                  </a:lnTo>
                  <a:cubicBezTo>
                    <a:pt x="97913" y="21606"/>
                    <a:pt x="97262" y="11633"/>
                    <a:pt x="90724" y="5848"/>
                  </a:cubicBezTo>
                  <a:cubicBezTo>
                    <a:pt x="87699" y="3174"/>
                    <a:pt x="83940" y="1860"/>
                    <a:pt x="80197" y="1860"/>
                  </a:cubicBezTo>
                  <a:cubicBezTo>
                    <a:pt x="75797" y="1860"/>
                    <a:pt x="71418" y="3675"/>
                    <a:pt x="68275" y="7231"/>
                  </a:cubicBezTo>
                  <a:cubicBezTo>
                    <a:pt x="68238" y="7272"/>
                    <a:pt x="68202" y="7313"/>
                    <a:pt x="68166" y="7355"/>
                  </a:cubicBezTo>
                  <a:lnTo>
                    <a:pt x="38761" y="44983"/>
                  </a:lnTo>
                  <a:lnTo>
                    <a:pt x="269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16"/>
            <p:cNvSpPr/>
            <p:nvPr/>
          </p:nvSpPr>
          <p:spPr>
            <a:xfrm>
              <a:off x="3696250" y="2686350"/>
              <a:ext cx="2281850" cy="2125200"/>
            </a:xfrm>
            <a:custGeom>
              <a:avLst/>
              <a:gdLst/>
              <a:ahLst/>
              <a:cxnLst/>
              <a:rect l="l" t="t" r="r" b="b"/>
              <a:pathLst>
                <a:path w="91274" h="85008" extrusionOk="0">
                  <a:moveTo>
                    <a:pt x="88488" y="4034"/>
                  </a:moveTo>
                  <a:lnTo>
                    <a:pt x="88647" y="4163"/>
                  </a:lnTo>
                  <a:cubicBezTo>
                    <a:pt x="88816" y="4297"/>
                    <a:pt x="88910" y="4361"/>
                    <a:pt x="88910" y="4361"/>
                  </a:cubicBezTo>
                  <a:cubicBezTo>
                    <a:pt x="88910" y="4361"/>
                    <a:pt x="88768" y="4237"/>
                    <a:pt x="88488" y="4034"/>
                  </a:cubicBezTo>
                  <a:close/>
                  <a:moveTo>
                    <a:pt x="81248" y="1293"/>
                  </a:moveTo>
                  <a:cubicBezTo>
                    <a:pt x="80293" y="1293"/>
                    <a:pt x="79341" y="1401"/>
                    <a:pt x="78409" y="1612"/>
                  </a:cubicBezTo>
                  <a:cubicBezTo>
                    <a:pt x="75692" y="2264"/>
                    <a:pt x="73139" y="3479"/>
                    <a:pt x="70921" y="5179"/>
                  </a:cubicBezTo>
                  <a:cubicBezTo>
                    <a:pt x="70749" y="5308"/>
                    <a:pt x="70579" y="5439"/>
                    <a:pt x="70411" y="5573"/>
                  </a:cubicBezTo>
                  <a:lnTo>
                    <a:pt x="70411" y="5573"/>
                  </a:lnTo>
                  <a:cubicBezTo>
                    <a:pt x="70556" y="5459"/>
                    <a:pt x="70703" y="5347"/>
                    <a:pt x="70851" y="5237"/>
                  </a:cubicBezTo>
                  <a:cubicBezTo>
                    <a:pt x="73090" y="3533"/>
                    <a:pt x="75664" y="2319"/>
                    <a:pt x="78404" y="1677"/>
                  </a:cubicBezTo>
                  <a:cubicBezTo>
                    <a:pt x="79315" y="1473"/>
                    <a:pt x="80246" y="1371"/>
                    <a:pt x="81179" y="1371"/>
                  </a:cubicBezTo>
                  <a:cubicBezTo>
                    <a:pt x="81376" y="1371"/>
                    <a:pt x="81573" y="1376"/>
                    <a:pt x="81771" y="1385"/>
                  </a:cubicBezTo>
                  <a:cubicBezTo>
                    <a:pt x="82034" y="1385"/>
                    <a:pt x="82285" y="1432"/>
                    <a:pt x="82529" y="1455"/>
                  </a:cubicBezTo>
                  <a:cubicBezTo>
                    <a:pt x="82769" y="1473"/>
                    <a:pt x="83007" y="1510"/>
                    <a:pt x="83240" y="1565"/>
                  </a:cubicBezTo>
                  <a:lnTo>
                    <a:pt x="83913" y="1706"/>
                  </a:lnTo>
                  <a:lnTo>
                    <a:pt x="84538" y="1899"/>
                  </a:lnTo>
                  <a:cubicBezTo>
                    <a:pt x="85754" y="2295"/>
                    <a:pt x="86897" y="2886"/>
                    <a:pt x="87923" y="3650"/>
                  </a:cubicBezTo>
                  <a:cubicBezTo>
                    <a:pt x="88150" y="3796"/>
                    <a:pt x="88339" y="3926"/>
                    <a:pt x="88488" y="4034"/>
                  </a:cubicBezTo>
                  <a:lnTo>
                    <a:pt x="88488" y="4034"/>
                  </a:lnTo>
                  <a:lnTo>
                    <a:pt x="87883" y="3544"/>
                  </a:lnTo>
                  <a:cubicBezTo>
                    <a:pt x="86851" y="2788"/>
                    <a:pt x="85710" y="2197"/>
                    <a:pt x="84496" y="1793"/>
                  </a:cubicBezTo>
                  <a:lnTo>
                    <a:pt x="83879" y="1607"/>
                  </a:lnTo>
                  <a:lnTo>
                    <a:pt x="83207" y="1478"/>
                  </a:lnTo>
                  <a:cubicBezTo>
                    <a:pt x="82976" y="1422"/>
                    <a:pt x="82739" y="1386"/>
                    <a:pt x="82500" y="1374"/>
                  </a:cubicBezTo>
                  <a:cubicBezTo>
                    <a:pt x="82255" y="1374"/>
                    <a:pt x="82004" y="1309"/>
                    <a:pt x="81747" y="1303"/>
                  </a:cubicBezTo>
                  <a:cubicBezTo>
                    <a:pt x="81581" y="1297"/>
                    <a:pt x="81414" y="1293"/>
                    <a:pt x="81248" y="1293"/>
                  </a:cubicBezTo>
                  <a:close/>
                  <a:moveTo>
                    <a:pt x="91273" y="31250"/>
                  </a:moveTo>
                  <a:cubicBezTo>
                    <a:pt x="91273" y="31251"/>
                    <a:pt x="91179" y="31350"/>
                    <a:pt x="91017" y="31548"/>
                  </a:cubicBezTo>
                  <a:lnTo>
                    <a:pt x="90275" y="32429"/>
                  </a:lnTo>
                  <a:lnTo>
                    <a:pt x="91033" y="31559"/>
                  </a:lnTo>
                  <a:lnTo>
                    <a:pt x="91273" y="31250"/>
                  </a:lnTo>
                  <a:close/>
                  <a:moveTo>
                    <a:pt x="31633" y="84571"/>
                  </a:moveTo>
                  <a:cubicBezTo>
                    <a:pt x="31631" y="84571"/>
                    <a:pt x="31620" y="84577"/>
                    <a:pt x="31605" y="84589"/>
                  </a:cubicBezTo>
                  <a:lnTo>
                    <a:pt x="31605" y="84589"/>
                  </a:lnTo>
                  <a:cubicBezTo>
                    <a:pt x="31627" y="84577"/>
                    <a:pt x="31634" y="84571"/>
                    <a:pt x="31633" y="84571"/>
                  </a:cubicBezTo>
                  <a:close/>
                  <a:moveTo>
                    <a:pt x="27083" y="0"/>
                  </a:moveTo>
                  <a:lnTo>
                    <a:pt x="26918" y="28"/>
                  </a:lnTo>
                  <a:lnTo>
                    <a:pt x="26918" y="28"/>
                  </a:lnTo>
                  <a:lnTo>
                    <a:pt x="26913" y="25"/>
                  </a:lnTo>
                  <a:lnTo>
                    <a:pt x="26913" y="25"/>
                  </a:lnTo>
                  <a:cubicBezTo>
                    <a:pt x="26913" y="26"/>
                    <a:pt x="26914" y="28"/>
                    <a:pt x="26914" y="29"/>
                  </a:cubicBezTo>
                  <a:lnTo>
                    <a:pt x="26914" y="29"/>
                  </a:lnTo>
                  <a:lnTo>
                    <a:pt x="272" y="4537"/>
                  </a:lnTo>
                  <a:lnTo>
                    <a:pt x="272" y="4537"/>
                  </a:lnTo>
                  <a:lnTo>
                    <a:pt x="270" y="4526"/>
                  </a:lnTo>
                  <a:lnTo>
                    <a:pt x="260" y="4539"/>
                  </a:lnTo>
                  <a:lnTo>
                    <a:pt x="260" y="4539"/>
                  </a:lnTo>
                  <a:lnTo>
                    <a:pt x="147" y="4559"/>
                  </a:lnTo>
                  <a:lnTo>
                    <a:pt x="1" y="4589"/>
                  </a:lnTo>
                  <a:lnTo>
                    <a:pt x="1" y="4734"/>
                  </a:lnTo>
                  <a:cubicBezTo>
                    <a:pt x="795" y="9357"/>
                    <a:pt x="1641" y="14294"/>
                    <a:pt x="2494" y="19278"/>
                  </a:cubicBezTo>
                  <a:cubicBezTo>
                    <a:pt x="4893" y="33292"/>
                    <a:pt x="7227" y="46886"/>
                    <a:pt x="9438" y="59786"/>
                  </a:cubicBezTo>
                  <a:cubicBezTo>
                    <a:pt x="9711" y="61392"/>
                    <a:pt x="9986" y="62993"/>
                    <a:pt x="10262" y="64588"/>
                  </a:cubicBezTo>
                  <a:cubicBezTo>
                    <a:pt x="10326" y="64969"/>
                    <a:pt x="10408" y="65382"/>
                    <a:pt x="10455" y="65756"/>
                  </a:cubicBezTo>
                  <a:lnTo>
                    <a:pt x="10601" y="66958"/>
                  </a:lnTo>
                  <a:lnTo>
                    <a:pt x="10677" y="67541"/>
                  </a:lnTo>
                  <a:lnTo>
                    <a:pt x="10810" y="68126"/>
                  </a:lnTo>
                  <a:lnTo>
                    <a:pt x="11074" y="69292"/>
                  </a:lnTo>
                  <a:cubicBezTo>
                    <a:pt x="11913" y="72340"/>
                    <a:pt x="13467" y="75140"/>
                    <a:pt x="15609" y="77464"/>
                  </a:cubicBezTo>
                  <a:cubicBezTo>
                    <a:pt x="17696" y="79694"/>
                    <a:pt x="20211" y="81479"/>
                    <a:pt x="23003" y="82718"/>
                  </a:cubicBezTo>
                  <a:cubicBezTo>
                    <a:pt x="25616" y="83889"/>
                    <a:pt x="28400" y="84641"/>
                    <a:pt x="31246" y="84943"/>
                  </a:cubicBezTo>
                  <a:lnTo>
                    <a:pt x="31246" y="84943"/>
                  </a:lnTo>
                  <a:cubicBezTo>
                    <a:pt x="31249" y="84947"/>
                    <a:pt x="31251" y="84949"/>
                    <a:pt x="31253" y="84949"/>
                  </a:cubicBezTo>
                  <a:cubicBezTo>
                    <a:pt x="31256" y="84949"/>
                    <a:pt x="31257" y="84947"/>
                    <a:pt x="31259" y="84945"/>
                  </a:cubicBezTo>
                  <a:lnTo>
                    <a:pt x="31259" y="84945"/>
                  </a:lnTo>
                  <a:cubicBezTo>
                    <a:pt x="31320" y="84951"/>
                    <a:pt x="31381" y="84958"/>
                    <a:pt x="31442" y="84964"/>
                  </a:cubicBezTo>
                  <a:lnTo>
                    <a:pt x="31659" y="84964"/>
                  </a:lnTo>
                  <a:cubicBezTo>
                    <a:pt x="31637" y="84977"/>
                    <a:pt x="31632" y="84984"/>
                    <a:pt x="31637" y="84984"/>
                  </a:cubicBezTo>
                  <a:cubicBezTo>
                    <a:pt x="31645" y="84984"/>
                    <a:pt x="31683" y="84966"/>
                    <a:pt x="31716" y="84935"/>
                  </a:cubicBezTo>
                  <a:lnTo>
                    <a:pt x="31787" y="84935"/>
                  </a:lnTo>
                  <a:lnTo>
                    <a:pt x="32955" y="85005"/>
                  </a:lnTo>
                  <a:cubicBezTo>
                    <a:pt x="33065" y="85007"/>
                    <a:pt x="33175" y="85007"/>
                    <a:pt x="33284" y="85007"/>
                  </a:cubicBezTo>
                  <a:cubicBezTo>
                    <a:pt x="35475" y="85007"/>
                    <a:pt x="37653" y="84680"/>
                    <a:pt x="39748" y="84036"/>
                  </a:cubicBezTo>
                  <a:cubicBezTo>
                    <a:pt x="42558" y="83160"/>
                    <a:pt x="45223" y="81874"/>
                    <a:pt x="47657" y="80219"/>
                  </a:cubicBezTo>
                  <a:cubicBezTo>
                    <a:pt x="48826" y="79426"/>
                    <a:pt x="49953" y="78572"/>
                    <a:pt x="51031" y="77657"/>
                  </a:cubicBezTo>
                  <a:cubicBezTo>
                    <a:pt x="52087" y="76741"/>
                    <a:pt x="53080" y="75800"/>
                    <a:pt x="54065" y="74867"/>
                  </a:cubicBezTo>
                  <a:cubicBezTo>
                    <a:pt x="56021" y="72999"/>
                    <a:pt x="57883" y="71143"/>
                    <a:pt x="59633" y="69287"/>
                  </a:cubicBezTo>
                  <a:cubicBezTo>
                    <a:pt x="61384" y="67431"/>
                    <a:pt x="63030" y="65586"/>
                    <a:pt x="64577" y="63783"/>
                  </a:cubicBezTo>
                  <a:cubicBezTo>
                    <a:pt x="66124" y="61979"/>
                    <a:pt x="67554" y="60176"/>
                    <a:pt x="68960" y="58477"/>
                  </a:cubicBezTo>
                  <a:lnTo>
                    <a:pt x="76653" y="49099"/>
                  </a:lnTo>
                  <a:cubicBezTo>
                    <a:pt x="81294" y="43431"/>
                    <a:pt x="84940" y="38972"/>
                    <a:pt x="87439" y="35931"/>
                  </a:cubicBezTo>
                  <a:lnTo>
                    <a:pt x="90275" y="32429"/>
                  </a:lnTo>
                  <a:lnTo>
                    <a:pt x="87357" y="35879"/>
                  </a:lnTo>
                  <a:lnTo>
                    <a:pt x="76542" y="48958"/>
                  </a:lnTo>
                  <a:lnTo>
                    <a:pt x="68825" y="58297"/>
                  </a:lnTo>
                  <a:cubicBezTo>
                    <a:pt x="67412" y="59995"/>
                    <a:pt x="65978" y="61788"/>
                    <a:pt x="64431" y="63591"/>
                  </a:cubicBezTo>
                  <a:cubicBezTo>
                    <a:pt x="62906" y="65404"/>
                    <a:pt x="61257" y="67233"/>
                    <a:pt x="59487" y="69077"/>
                  </a:cubicBezTo>
                  <a:cubicBezTo>
                    <a:pt x="57716" y="70922"/>
                    <a:pt x="55859" y="72775"/>
                    <a:pt x="53914" y="74639"/>
                  </a:cubicBezTo>
                  <a:cubicBezTo>
                    <a:pt x="52932" y="75567"/>
                    <a:pt x="51935" y="76513"/>
                    <a:pt x="50890" y="77418"/>
                  </a:cubicBezTo>
                  <a:cubicBezTo>
                    <a:pt x="49820" y="78326"/>
                    <a:pt x="48699" y="79174"/>
                    <a:pt x="47534" y="79957"/>
                  </a:cubicBezTo>
                  <a:cubicBezTo>
                    <a:pt x="45117" y="81594"/>
                    <a:pt x="42473" y="82867"/>
                    <a:pt x="39685" y="83734"/>
                  </a:cubicBezTo>
                  <a:cubicBezTo>
                    <a:pt x="38244" y="84175"/>
                    <a:pt x="36760" y="84467"/>
                    <a:pt x="35260" y="84602"/>
                  </a:cubicBezTo>
                  <a:cubicBezTo>
                    <a:pt x="34608" y="84659"/>
                    <a:pt x="33954" y="84687"/>
                    <a:pt x="33300" y="84687"/>
                  </a:cubicBezTo>
                  <a:cubicBezTo>
                    <a:pt x="33191" y="84687"/>
                    <a:pt x="33082" y="84687"/>
                    <a:pt x="32973" y="84685"/>
                  </a:cubicBezTo>
                  <a:lnTo>
                    <a:pt x="31805" y="84615"/>
                  </a:lnTo>
                  <a:lnTo>
                    <a:pt x="31577" y="84615"/>
                  </a:lnTo>
                  <a:cubicBezTo>
                    <a:pt x="31587" y="84605"/>
                    <a:pt x="31597" y="84596"/>
                    <a:pt x="31605" y="84589"/>
                  </a:cubicBezTo>
                  <a:lnTo>
                    <a:pt x="31605" y="84589"/>
                  </a:lnTo>
                  <a:cubicBezTo>
                    <a:pt x="31604" y="84590"/>
                    <a:pt x="31602" y="84591"/>
                    <a:pt x="31601" y="84591"/>
                  </a:cubicBezTo>
                  <a:lnTo>
                    <a:pt x="31444" y="84591"/>
                  </a:lnTo>
                  <a:cubicBezTo>
                    <a:pt x="28555" y="84300"/>
                    <a:pt x="25732" y="83546"/>
                    <a:pt x="23084" y="82356"/>
                  </a:cubicBezTo>
                  <a:cubicBezTo>
                    <a:pt x="20328" y="81132"/>
                    <a:pt x="17848" y="79364"/>
                    <a:pt x="15789" y="77161"/>
                  </a:cubicBezTo>
                  <a:cubicBezTo>
                    <a:pt x="13677" y="74865"/>
                    <a:pt x="12146" y="72098"/>
                    <a:pt x="11323" y="69090"/>
                  </a:cubicBezTo>
                  <a:lnTo>
                    <a:pt x="11061" y="67922"/>
                  </a:lnTo>
                  <a:lnTo>
                    <a:pt x="10933" y="67339"/>
                  </a:lnTo>
                  <a:lnTo>
                    <a:pt x="10863" y="66754"/>
                  </a:lnTo>
                  <a:lnTo>
                    <a:pt x="10717" y="65588"/>
                  </a:lnTo>
                  <a:cubicBezTo>
                    <a:pt x="10664" y="65162"/>
                    <a:pt x="10583" y="64782"/>
                    <a:pt x="10518" y="64380"/>
                  </a:cubicBezTo>
                  <a:cubicBezTo>
                    <a:pt x="10249" y="62791"/>
                    <a:pt x="9975" y="61187"/>
                    <a:pt x="9695" y="59576"/>
                  </a:cubicBezTo>
                  <a:cubicBezTo>
                    <a:pt x="7489" y="46676"/>
                    <a:pt x="5160" y="33077"/>
                    <a:pt x="2761" y="19070"/>
                  </a:cubicBezTo>
                  <a:lnTo>
                    <a:pt x="295" y="4675"/>
                  </a:lnTo>
                  <a:lnTo>
                    <a:pt x="295" y="4675"/>
                  </a:lnTo>
                  <a:lnTo>
                    <a:pt x="26945" y="153"/>
                  </a:lnTo>
                  <a:lnTo>
                    <a:pt x="26945" y="153"/>
                  </a:lnTo>
                  <a:cubicBezTo>
                    <a:pt x="31047" y="16756"/>
                    <a:pt x="34876" y="32237"/>
                    <a:pt x="38317" y="46134"/>
                  </a:cubicBezTo>
                  <a:lnTo>
                    <a:pt x="38382" y="46396"/>
                  </a:lnTo>
                  <a:lnTo>
                    <a:pt x="38508" y="46224"/>
                  </a:lnTo>
                  <a:lnTo>
                    <a:pt x="38508" y="46224"/>
                  </a:lnTo>
                  <a:lnTo>
                    <a:pt x="38616" y="46245"/>
                  </a:lnTo>
                  <a:cubicBezTo>
                    <a:pt x="38606" y="46203"/>
                    <a:pt x="38596" y="46161"/>
                    <a:pt x="38585" y="46119"/>
                  </a:cubicBezTo>
                  <a:lnTo>
                    <a:pt x="38585" y="46119"/>
                  </a:lnTo>
                  <a:cubicBezTo>
                    <a:pt x="44984" y="37369"/>
                    <a:pt x="50918" y="29445"/>
                    <a:pt x="56248" y="22455"/>
                  </a:cubicBezTo>
                  <a:cubicBezTo>
                    <a:pt x="58938" y="18964"/>
                    <a:pt x="61460" y="15718"/>
                    <a:pt x="63835" y="12754"/>
                  </a:cubicBezTo>
                  <a:cubicBezTo>
                    <a:pt x="64419" y="12014"/>
                    <a:pt x="65007" y="11295"/>
                    <a:pt x="65587" y="10589"/>
                  </a:cubicBezTo>
                  <a:cubicBezTo>
                    <a:pt x="66164" y="9883"/>
                    <a:pt x="66706" y="9183"/>
                    <a:pt x="67291" y="8535"/>
                  </a:cubicBezTo>
                  <a:cubicBezTo>
                    <a:pt x="68242" y="7458"/>
                    <a:pt x="69286" y="6466"/>
                    <a:pt x="70411" y="5573"/>
                  </a:cubicBezTo>
                  <a:lnTo>
                    <a:pt x="70411" y="5573"/>
                  </a:lnTo>
                  <a:cubicBezTo>
                    <a:pt x="69247" y="6484"/>
                    <a:pt x="68168" y="7498"/>
                    <a:pt x="67186" y="8604"/>
                  </a:cubicBezTo>
                  <a:cubicBezTo>
                    <a:pt x="66608" y="9252"/>
                    <a:pt x="66059" y="9947"/>
                    <a:pt x="65476" y="10653"/>
                  </a:cubicBezTo>
                  <a:cubicBezTo>
                    <a:pt x="64892" y="11359"/>
                    <a:pt x="64308" y="12077"/>
                    <a:pt x="63725" y="12818"/>
                  </a:cubicBezTo>
                  <a:cubicBezTo>
                    <a:pt x="61345" y="15775"/>
                    <a:pt x="58815" y="19005"/>
                    <a:pt x="56136" y="22506"/>
                  </a:cubicBezTo>
                  <a:cubicBezTo>
                    <a:pt x="50829" y="29424"/>
                    <a:pt x="44912" y="37317"/>
                    <a:pt x="38553" y="45987"/>
                  </a:cubicBezTo>
                  <a:lnTo>
                    <a:pt x="38553" y="45987"/>
                  </a:lnTo>
                  <a:cubicBezTo>
                    <a:pt x="35130" y="32105"/>
                    <a:pt x="31313" y="16661"/>
                    <a:pt x="27252" y="135"/>
                  </a:cubicBezTo>
                  <a:lnTo>
                    <a:pt x="272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16"/>
            <p:cNvSpPr/>
            <p:nvPr/>
          </p:nvSpPr>
          <p:spPr>
            <a:xfrm>
              <a:off x="4610050" y="3839525"/>
              <a:ext cx="48375" cy="283975"/>
            </a:xfrm>
            <a:custGeom>
              <a:avLst/>
              <a:gdLst/>
              <a:ahLst/>
              <a:cxnLst/>
              <a:rect l="l" t="t" r="r" b="b"/>
              <a:pathLst>
                <a:path w="1935" h="11359" extrusionOk="0">
                  <a:moveTo>
                    <a:pt x="1935" y="0"/>
                  </a:moveTo>
                  <a:lnTo>
                    <a:pt x="1935" y="0"/>
                  </a:lnTo>
                  <a:cubicBezTo>
                    <a:pt x="1722" y="524"/>
                    <a:pt x="1561" y="1068"/>
                    <a:pt x="1456" y="1623"/>
                  </a:cubicBezTo>
                  <a:cubicBezTo>
                    <a:pt x="1223" y="2641"/>
                    <a:pt x="902" y="4046"/>
                    <a:pt x="640" y="5622"/>
                  </a:cubicBezTo>
                  <a:cubicBezTo>
                    <a:pt x="377" y="7198"/>
                    <a:pt x="201" y="8628"/>
                    <a:pt x="108" y="9667"/>
                  </a:cubicBezTo>
                  <a:cubicBezTo>
                    <a:pt x="28" y="10227"/>
                    <a:pt x="0" y="10794"/>
                    <a:pt x="26" y="11359"/>
                  </a:cubicBezTo>
                  <a:cubicBezTo>
                    <a:pt x="175" y="10814"/>
                    <a:pt x="272" y="10257"/>
                    <a:pt x="319" y="9696"/>
                  </a:cubicBezTo>
                  <a:cubicBezTo>
                    <a:pt x="470" y="8662"/>
                    <a:pt x="674" y="7243"/>
                    <a:pt x="938" y="5674"/>
                  </a:cubicBezTo>
                  <a:cubicBezTo>
                    <a:pt x="1200" y="4104"/>
                    <a:pt x="1474" y="2692"/>
                    <a:pt x="1667" y="1670"/>
                  </a:cubicBezTo>
                  <a:cubicBezTo>
                    <a:pt x="1802" y="1121"/>
                    <a:pt x="1892" y="563"/>
                    <a:pt x="19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16"/>
            <p:cNvSpPr/>
            <p:nvPr/>
          </p:nvSpPr>
          <p:spPr>
            <a:xfrm>
              <a:off x="3802625" y="2909150"/>
              <a:ext cx="625125" cy="441775"/>
            </a:xfrm>
            <a:custGeom>
              <a:avLst/>
              <a:gdLst/>
              <a:ahLst/>
              <a:cxnLst/>
              <a:rect l="l" t="t" r="r" b="b"/>
              <a:pathLst>
                <a:path w="25005" h="17671" extrusionOk="0">
                  <a:moveTo>
                    <a:pt x="24030" y="0"/>
                  </a:moveTo>
                  <a:cubicBezTo>
                    <a:pt x="23932" y="0"/>
                    <a:pt x="23835" y="4"/>
                    <a:pt x="23738" y="12"/>
                  </a:cubicBezTo>
                  <a:cubicBezTo>
                    <a:pt x="22534" y="48"/>
                    <a:pt x="21355" y="370"/>
                    <a:pt x="20300" y="952"/>
                  </a:cubicBezTo>
                  <a:cubicBezTo>
                    <a:pt x="18735" y="1806"/>
                    <a:pt x="17384" y="3004"/>
                    <a:pt x="16349" y="4454"/>
                  </a:cubicBezTo>
                  <a:cubicBezTo>
                    <a:pt x="15120" y="6232"/>
                    <a:pt x="14005" y="8086"/>
                    <a:pt x="13011" y="10005"/>
                  </a:cubicBezTo>
                  <a:cubicBezTo>
                    <a:pt x="12019" y="11908"/>
                    <a:pt x="10733" y="13641"/>
                    <a:pt x="9200" y="15141"/>
                  </a:cubicBezTo>
                  <a:cubicBezTo>
                    <a:pt x="8520" y="15775"/>
                    <a:pt x="7749" y="16304"/>
                    <a:pt x="6911" y="16705"/>
                  </a:cubicBezTo>
                  <a:cubicBezTo>
                    <a:pt x="6173" y="17055"/>
                    <a:pt x="5386" y="17288"/>
                    <a:pt x="4577" y="17394"/>
                  </a:cubicBezTo>
                  <a:cubicBezTo>
                    <a:pt x="4247" y="17447"/>
                    <a:pt x="3915" y="17473"/>
                    <a:pt x="3583" y="17473"/>
                  </a:cubicBezTo>
                  <a:cubicBezTo>
                    <a:pt x="2745" y="17473"/>
                    <a:pt x="1912" y="17306"/>
                    <a:pt x="1133" y="16980"/>
                  </a:cubicBezTo>
                  <a:cubicBezTo>
                    <a:pt x="411" y="16659"/>
                    <a:pt x="38" y="16348"/>
                    <a:pt x="3" y="16348"/>
                  </a:cubicBezTo>
                  <a:cubicBezTo>
                    <a:pt x="2" y="16348"/>
                    <a:pt x="1" y="16349"/>
                    <a:pt x="1" y="16350"/>
                  </a:cubicBezTo>
                  <a:cubicBezTo>
                    <a:pt x="318" y="16655"/>
                    <a:pt x="686" y="16905"/>
                    <a:pt x="1087" y="17085"/>
                  </a:cubicBezTo>
                  <a:cubicBezTo>
                    <a:pt x="1919" y="17473"/>
                    <a:pt x="2822" y="17671"/>
                    <a:pt x="3732" y="17671"/>
                  </a:cubicBezTo>
                  <a:cubicBezTo>
                    <a:pt x="4017" y="17671"/>
                    <a:pt x="4303" y="17651"/>
                    <a:pt x="4588" y="17612"/>
                  </a:cubicBezTo>
                  <a:cubicBezTo>
                    <a:pt x="5415" y="17510"/>
                    <a:pt x="6222" y="17284"/>
                    <a:pt x="6981" y="16939"/>
                  </a:cubicBezTo>
                  <a:cubicBezTo>
                    <a:pt x="7845" y="16528"/>
                    <a:pt x="8643" y="15993"/>
                    <a:pt x="9350" y="15351"/>
                  </a:cubicBezTo>
                  <a:cubicBezTo>
                    <a:pt x="10916" y="13841"/>
                    <a:pt x="12226" y="12087"/>
                    <a:pt x="13231" y="10157"/>
                  </a:cubicBezTo>
                  <a:cubicBezTo>
                    <a:pt x="14221" y="8249"/>
                    <a:pt x="15324" y="6401"/>
                    <a:pt x="16535" y="4625"/>
                  </a:cubicBezTo>
                  <a:cubicBezTo>
                    <a:pt x="17536" y="3187"/>
                    <a:pt x="18844" y="1992"/>
                    <a:pt x="20364" y="1123"/>
                  </a:cubicBezTo>
                  <a:cubicBezTo>
                    <a:pt x="21386" y="534"/>
                    <a:pt x="22527" y="187"/>
                    <a:pt x="23703" y="107"/>
                  </a:cubicBezTo>
                  <a:cubicBezTo>
                    <a:pt x="23917" y="91"/>
                    <a:pt x="24107" y="85"/>
                    <a:pt x="24271" y="85"/>
                  </a:cubicBezTo>
                  <a:cubicBezTo>
                    <a:pt x="24645" y="85"/>
                    <a:pt x="24885" y="115"/>
                    <a:pt x="24970" y="115"/>
                  </a:cubicBezTo>
                  <a:cubicBezTo>
                    <a:pt x="24993" y="115"/>
                    <a:pt x="25005" y="112"/>
                    <a:pt x="25005" y="107"/>
                  </a:cubicBezTo>
                  <a:cubicBezTo>
                    <a:pt x="24915" y="84"/>
                    <a:pt x="24823" y="67"/>
                    <a:pt x="24730" y="59"/>
                  </a:cubicBezTo>
                  <a:cubicBezTo>
                    <a:pt x="24595" y="31"/>
                    <a:pt x="24459" y="16"/>
                    <a:pt x="24322" y="12"/>
                  </a:cubicBezTo>
                  <a:cubicBezTo>
                    <a:pt x="24225" y="4"/>
                    <a:pt x="24128" y="0"/>
                    <a:pt x="240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16"/>
            <p:cNvSpPr/>
            <p:nvPr/>
          </p:nvSpPr>
          <p:spPr>
            <a:xfrm>
              <a:off x="3918175" y="3489350"/>
              <a:ext cx="657825" cy="563400"/>
            </a:xfrm>
            <a:custGeom>
              <a:avLst/>
              <a:gdLst/>
              <a:ahLst/>
              <a:cxnLst/>
              <a:rect l="l" t="t" r="r" b="b"/>
              <a:pathLst>
                <a:path w="26313" h="22536" extrusionOk="0">
                  <a:moveTo>
                    <a:pt x="26149" y="0"/>
                  </a:moveTo>
                  <a:cubicBezTo>
                    <a:pt x="26182" y="523"/>
                    <a:pt x="26182" y="1047"/>
                    <a:pt x="26149" y="1571"/>
                  </a:cubicBezTo>
                  <a:cubicBezTo>
                    <a:pt x="26012" y="2991"/>
                    <a:pt x="25486" y="4346"/>
                    <a:pt x="24627" y="5487"/>
                  </a:cubicBezTo>
                  <a:cubicBezTo>
                    <a:pt x="24039" y="6267"/>
                    <a:pt x="23309" y="6927"/>
                    <a:pt x="22472" y="7431"/>
                  </a:cubicBezTo>
                  <a:cubicBezTo>
                    <a:pt x="21501" y="7993"/>
                    <a:pt x="20416" y="8326"/>
                    <a:pt x="19298" y="8404"/>
                  </a:cubicBezTo>
                  <a:cubicBezTo>
                    <a:pt x="18849" y="8431"/>
                    <a:pt x="18399" y="8444"/>
                    <a:pt x="17949" y="8444"/>
                  </a:cubicBezTo>
                  <a:cubicBezTo>
                    <a:pt x="17150" y="8444"/>
                    <a:pt x="16351" y="8402"/>
                    <a:pt x="15556" y="8317"/>
                  </a:cubicBezTo>
                  <a:cubicBezTo>
                    <a:pt x="14820" y="8236"/>
                    <a:pt x="14081" y="8195"/>
                    <a:pt x="13342" y="8195"/>
                  </a:cubicBezTo>
                  <a:cubicBezTo>
                    <a:pt x="12718" y="8195"/>
                    <a:pt x="12093" y="8224"/>
                    <a:pt x="11470" y="8283"/>
                  </a:cubicBezTo>
                  <a:cubicBezTo>
                    <a:pt x="8837" y="8605"/>
                    <a:pt x="6361" y="9708"/>
                    <a:pt x="4361" y="11451"/>
                  </a:cubicBezTo>
                  <a:cubicBezTo>
                    <a:pt x="1631" y="13865"/>
                    <a:pt x="50" y="17322"/>
                    <a:pt x="7" y="20965"/>
                  </a:cubicBezTo>
                  <a:cubicBezTo>
                    <a:pt x="0" y="21355"/>
                    <a:pt x="15" y="21745"/>
                    <a:pt x="54" y="22133"/>
                  </a:cubicBezTo>
                  <a:cubicBezTo>
                    <a:pt x="60" y="22269"/>
                    <a:pt x="80" y="22404"/>
                    <a:pt x="119" y="22535"/>
                  </a:cubicBezTo>
                  <a:cubicBezTo>
                    <a:pt x="142" y="22404"/>
                    <a:pt x="152" y="22272"/>
                    <a:pt x="148" y="22138"/>
                  </a:cubicBezTo>
                  <a:lnTo>
                    <a:pt x="148" y="20970"/>
                  </a:lnTo>
                  <a:cubicBezTo>
                    <a:pt x="206" y="19543"/>
                    <a:pt x="494" y="18134"/>
                    <a:pt x="1000" y="16798"/>
                  </a:cubicBezTo>
                  <a:cubicBezTo>
                    <a:pt x="1746" y="14815"/>
                    <a:pt x="2973" y="13051"/>
                    <a:pt x="4571" y="11662"/>
                  </a:cubicBezTo>
                  <a:cubicBezTo>
                    <a:pt x="6534" y="9969"/>
                    <a:pt x="8955" y="8899"/>
                    <a:pt x="11528" y="8586"/>
                  </a:cubicBezTo>
                  <a:cubicBezTo>
                    <a:pt x="12069" y="8524"/>
                    <a:pt x="12607" y="8500"/>
                    <a:pt x="13140" y="8500"/>
                  </a:cubicBezTo>
                  <a:cubicBezTo>
                    <a:pt x="14839" y="8500"/>
                    <a:pt x="16493" y="8742"/>
                    <a:pt x="18070" y="8742"/>
                  </a:cubicBezTo>
                  <a:cubicBezTo>
                    <a:pt x="18495" y="8742"/>
                    <a:pt x="18914" y="8724"/>
                    <a:pt x="19327" y="8680"/>
                  </a:cubicBezTo>
                  <a:cubicBezTo>
                    <a:pt x="20486" y="8599"/>
                    <a:pt x="21610" y="8244"/>
                    <a:pt x="22607" y="7646"/>
                  </a:cubicBezTo>
                  <a:cubicBezTo>
                    <a:pt x="24741" y="6337"/>
                    <a:pt x="26108" y="4075"/>
                    <a:pt x="26272" y="1576"/>
                  </a:cubicBezTo>
                  <a:cubicBezTo>
                    <a:pt x="26313" y="1047"/>
                    <a:pt x="26272" y="516"/>
                    <a:pt x="261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16"/>
            <p:cNvSpPr/>
            <p:nvPr/>
          </p:nvSpPr>
          <p:spPr>
            <a:xfrm>
              <a:off x="4189750" y="3962400"/>
              <a:ext cx="518650" cy="744625"/>
            </a:xfrm>
            <a:custGeom>
              <a:avLst/>
              <a:gdLst/>
              <a:ahLst/>
              <a:cxnLst/>
              <a:rect l="l" t="t" r="r" b="b"/>
              <a:pathLst>
                <a:path w="20746" h="29785" extrusionOk="0">
                  <a:moveTo>
                    <a:pt x="18006" y="1"/>
                  </a:moveTo>
                  <a:cubicBezTo>
                    <a:pt x="17965" y="157"/>
                    <a:pt x="17943" y="318"/>
                    <a:pt x="17941" y="479"/>
                  </a:cubicBezTo>
                  <a:cubicBezTo>
                    <a:pt x="17937" y="892"/>
                    <a:pt x="17965" y="1302"/>
                    <a:pt x="18023" y="1711"/>
                  </a:cubicBezTo>
                  <a:cubicBezTo>
                    <a:pt x="18308" y="3191"/>
                    <a:pt x="18741" y="4640"/>
                    <a:pt x="19313" y="6036"/>
                  </a:cubicBezTo>
                  <a:cubicBezTo>
                    <a:pt x="19681" y="7000"/>
                    <a:pt x="19970" y="7994"/>
                    <a:pt x="20171" y="9006"/>
                  </a:cubicBezTo>
                  <a:cubicBezTo>
                    <a:pt x="20379" y="10161"/>
                    <a:pt x="20440" y="11339"/>
                    <a:pt x="20352" y="12508"/>
                  </a:cubicBezTo>
                  <a:cubicBezTo>
                    <a:pt x="20118" y="15214"/>
                    <a:pt x="19221" y="17820"/>
                    <a:pt x="17737" y="20097"/>
                  </a:cubicBezTo>
                  <a:cubicBezTo>
                    <a:pt x="16252" y="22374"/>
                    <a:pt x="14290" y="24302"/>
                    <a:pt x="11988" y="25745"/>
                  </a:cubicBezTo>
                  <a:cubicBezTo>
                    <a:pt x="10120" y="26912"/>
                    <a:pt x="8107" y="27829"/>
                    <a:pt x="6001" y="28471"/>
                  </a:cubicBezTo>
                  <a:cubicBezTo>
                    <a:pt x="4570" y="28917"/>
                    <a:pt x="3108" y="29261"/>
                    <a:pt x="1629" y="29504"/>
                  </a:cubicBezTo>
                  <a:cubicBezTo>
                    <a:pt x="1104" y="29598"/>
                    <a:pt x="696" y="29656"/>
                    <a:pt x="421" y="29697"/>
                  </a:cubicBezTo>
                  <a:cubicBezTo>
                    <a:pt x="279" y="29712"/>
                    <a:pt x="139" y="29737"/>
                    <a:pt x="1" y="29773"/>
                  </a:cubicBezTo>
                  <a:cubicBezTo>
                    <a:pt x="72" y="29780"/>
                    <a:pt x="143" y="29784"/>
                    <a:pt x="214" y="29784"/>
                  </a:cubicBezTo>
                  <a:cubicBezTo>
                    <a:pt x="285" y="29784"/>
                    <a:pt x="356" y="29780"/>
                    <a:pt x="427" y="29773"/>
                  </a:cubicBezTo>
                  <a:cubicBezTo>
                    <a:pt x="708" y="29749"/>
                    <a:pt x="1116" y="29715"/>
                    <a:pt x="1647" y="29639"/>
                  </a:cubicBezTo>
                  <a:cubicBezTo>
                    <a:pt x="3140" y="29439"/>
                    <a:pt x="4615" y="29123"/>
                    <a:pt x="6059" y="28693"/>
                  </a:cubicBezTo>
                  <a:cubicBezTo>
                    <a:pt x="8211" y="28063"/>
                    <a:pt x="10268" y="27141"/>
                    <a:pt x="12170" y="25950"/>
                  </a:cubicBezTo>
                  <a:cubicBezTo>
                    <a:pt x="14514" y="24498"/>
                    <a:pt x="16506" y="22544"/>
                    <a:pt x="18006" y="20230"/>
                  </a:cubicBezTo>
                  <a:cubicBezTo>
                    <a:pt x="19526" y="17914"/>
                    <a:pt x="20438" y="15253"/>
                    <a:pt x="20662" y="12491"/>
                  </a:cubicBezTo>
                  <a:cubicBezTo>
                    <a:pt x="20746" y="11290"/>
                    <a:pt x="20673" y="10084"/>
                    <a:pt x="20445" y="8901"/>
                  </a:cubicBezTo>
                  <a:cubicBezTo>
                    <a:pt x="20233" y="7879"/>
                    <a:pt x="19932" y="6878"/>
                    <a:pt x="19546" y="5908"/>
                  </a:cubicBezTo>
                  <a:cubicBezTo>
                    <a:pt x="18956" y="4529"/>
                    <a:pt x="18496" y="3099"/>
                    <a:pt x="18169" y="1635"/>
                  </a:cubicBezTo>
                  <a:cubicBezTo>
                    <a:pt x="18006" y="584"/>
                    <a:pt x="18041" y="1"/>
                    <a:pt x="180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16"/>
            <p:cNvSpPr/>
            <p:nvPr/>
          </p:nvSpPr>
          <p:spPr>
            <a:xfrm>
              <a:off x="4826450" y="3610450"/>
              <a:ext cx="523150" cy="583550"/>
            </a:xfrm>
            <a:custGeom>
              <a:avLst/>
              <a:gdLst/>
              <a:ahLst/>
              <a:cxnLst/>
              <a:rect l="l" t="t" r="r" b="b"/>
              <a:pathLst>
                <a:path w="20926" h="23342" extrusionOk="0">
                  <a:moveTo>
                    <a:pt x="429" y="0"/>
                  </a:moveTo>
                  <a:cubicBezTo>
                    <a:pt x="389" y="116"/>
                    <a:pt x="364" y="236"/>
                    <a:pt x="353" y="357"/>
                  </a:cubicBezTo>
                  <a:cubicBezTo>
                    <a:pt x="312" y="596"/>
                    <a:pt x="259" y="946"/>
                    <a:pt x="201" y="1395"/>
                  </a:cubicBezTo>
                  <a:cubicBezTo>
                    <a:pt x="25" y="2680"/>
                    <a:pt x="0" y="3981"/>
                    <a:pt x="126" y="5271"/>
                  </a:cubicBezTo>
                  <a:cubicBezTo>
                    <a:pt x="230" y="6167"/>
                    <a:pt x="466" y="7044"/>
                    <a:pt x="825" y="7873"/>
                  </a:cubicBezTo>
                  <a:cubicBezTo>
                    <a:pt x="1234" y="8834"/>
                    <a:pt x="1857" y="9689"/>
                    <a:pt x="2646" y="10373"/>
                  </a:cubicBezTo>
                  <a:cubicBezTo>
                    <a:pt x="3548" y="11101"/>
                    <a:pt x="4629" y="11576"/>
                    <a:pt x="5774" y="11750"/>
                  </a:cubicBezTo>
                  <a:cubicBezTo>
                    <a:pt x="6980" y="11918"/>
                    <a:pt x="8194" y="12011"/>
                    <a:pt x="9412" y="12024"/>
                  </a:cubicBezTo>
                  <a:cubicBezTo>
                    <a:pt x="10610" y="12038"/>
                    <a:pt x="11801" y="12223"/>
                    <a:pt x="12948" y="12573"/>
                  </a:cubicBezTo>
                  <a:cubicBezTo>
                    <a:pt x="14009" y="12915"/>
                    <a:pt x="15010" y="13417"/>
                    <a:pt x="15920" y="14061"/>
                  </a:cubicBezTo>
                  <a:cubicBezTo>
                    <a:pt x="16734" y="14655"/>
                    <a:pt x="17476" y="15343"/>
                    <a:pt x="18131" y="16110"/>
                  </a:cubicBezTo>
                  <a:cubicBezTo>
                    <a:pt x="18694" y="16788"/>
                    <a:pt x="19182" y="17523"/>
                    <a:pt x="19590" y="18305"/>
                  </a:cubicBezTo>
                  <a:cubicBezTo>
                    <a:pt x="20191" y="19435"/>
                    <a:pt x="20587" y="20665"/>
                    <a:pt x="20758" y="21935"/>
                  </a:cubicBezTo>
                  <a:cubicBezTo>
                    <a:pt x="20809" y="22278"/>
                    <a:pt x="20840" y="22626"/>
                    <a:pt x="20851" y="22973"/>
                  </a:cubicBezTo>
                  <a:cubicBezTo>
                    <a:pt x="20851" y="23097"/>
                    <a:pt x="20865" y="23220"/>
                    <a:pt x="20891" y="23342"/>
                  </a:cubicBezTo>
                  <a:cubicBezTo>
                    <a:pt x="20911" y="23227"/>
                    <a:pt x="20916" y="23111"/>
                    <a:pt x="20908" y="22997"/>
                  </a:cubicBezTo>
                  <a:cubicBezTo>
                    <a:pt x="20926" y="22647"/>
                    <a:pt x="20915" y="22295"/>
                    <a:pt x="20874" y="21945"/>
                  </a:cubicBezTo>
                  <a:cubicBezTo>
                    <a:pt x="20752" y="20649"/>
                    <a:pt x="20387" y="19387"/>
                    <a:pt x="19794" y="18228"/>
                  </a:cubicBezTo>
                  <a:cubicBezTo>
                    <a:pt x="19376" y="17421"/>
                    <a:pt x="18874" y="16663"/>
                    <a:pt x="18295" y="15964"/>
                  </a:cubicBezTo>
                  <a:cubicBezTo>
                    <a:pt x="17629" y="15175"/>
                    <a:pt x="16875" y="14466"/>
                    <a:pt x="16048" y="13851"/>
                  </a:cubicBezTo>
                  <a:cubicBezTo>
                    <a:pt x="15120" y="13183"/>
                    <a:pt x="14094" y="12661"/>
                    <a:pt x="13008" y="12304"/>
                  </a:cubicBezTo>
                  <a:cubicBezTo>
                    <a:pt x="11836" y="11936"/>
                    <a:pt x="10617" y="11739"/>
                    <a:pt x="9388" y="11720"/>
                  </a:cubicBezTo>
                  <a:cubicBezTo>
                    <a:pt x="8185" y="11710"/>
                    <a:pt x="6984" y="11620"/>
                    <a:pt x="5792" y="11452"/>
                  </a:cubicBezTo>
                  <a:cubicBezTo>
                    <a:pt x="4696" y="11295"/>
                    <a:pt x="3661" y="10850"/>
                    <a:pt x="2792" y="10162"/>
                  </a:cubicBezTo>
                  <a:cubicBezTo>
                    <a:pt x="2037" y="9507"/>
                    <a:pt x="1437" y="8689"/>
                    <a:pt x="1041" y="7770"/>
                  </a:cubicBezTo>
                  <a:cubicBezTo>
                    <a:pt x="683" y="6966"/>
                    <a:pt x="446" y="6115"/>
                    <a:pt x="335" y="5242"/>
                  </a:cubicBezTo>
                  <a:cubicBezTo>
                    <a:pt x="197" y="3970"/>
                    <a:pt x="197" y="2686"/>
                    <a:pt x="335" y="1413"/>
                  </a:cubicBezTo>
                  <a:cubicBezTo>
                    <a:pt x="377" y="980"/>
                    <a:pt x="429" y="637"/>
                    <a:pt x="429" y="368"/>
                  </a:cubicBezTo>
                  <a:cubicBezTo>
                    <a:pt x="444" y="246"/>
                    <a:pt x="444" y="123"/>
                    <a:pt x="4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16"/>
            <p:cNvSpPr/>
            <p:nvPr/>
          </p:nvSpPr>
          <p:spPr>
            <a:xfrm>
              <a:off x="5194675" y="3129350"/>
              <a:ext cx="575250" cy="543700"/>
            </a:xfrm>
            <a:custGeom>
              <a:avLst/>
              <a:gdLst/>
              <a:ahLst/>
              <a:cxnLst/>
              <a:rect l="l" t="t" r="r" b="b"/>
              <a:pathLst>
                <a:path w="23010" h="21748" extrusionOk="0">
                  <a:moveTo>
                    <a:pt x="123" y="0"/>
                  </a:moveTo>
                  <a:cubicBezTo>
                    <a:pt x="93" y="119"/>
                    <a:pt x="71" y="240"/>
                    <a:pt x="59" y="363"/>
                  </a:cubicBezTo>
                  <a:cubicBezTo>
                    <a:pt x="41" y="491"/>
                    <a:pt x="1" y="637"/>
                    <a:pt x="1" y="800"/>
                  </a:cubicBezTo>
                  <a:lnTo>
                    <a:pt x="1" y="1383"/>
                  </a:lnTo>
                  <a:cubicBezTo>
                    <a:pt x="9" y="2681"/>
                    <a:pt x="298" y="3962"/>
                    <a:pt x="847" y="5136"/>
                  </a:cubicBezTo>
                  <a:cubicBezTo>
                    <a:pt x="1644" y="6903"/>
                    <a:pt x="2951" y="8390"/>
                    <a:pt x="4599" y="9409"/>
                  </a:cubicBezTo>
                  <a:cubicBezTo>
                    <a:pt x="5579" y="9995"/>
                    <a:pt x="6660" y="10391"/>
                    <a:pt x="7787" y="10577"/>
                  </a:cubicBezTo>
                  <a:cubicBezTo>
                    <a:pt x="8982" y="10765"/>
                    <a:pt x="10188" y="10878"/>
                    <a:pt x="11399" y="10915"/>
                  </a:cubicBezTo>
                  <a:cubicBezTo>
                    <a:pt x="12593" y="10949"/>
                    <a:pt x="13783" y="11087"/>
                    <a:pt x="14954" y="11330"/>
                  </a:cubicBezTo>
                  <a:cubicBezTo>
                    <a:pt x="16032" y="11581"/>
                    <a:pt x="17059" y="12017"/>
                    <a:pt x="17988" y="12619"/>
                  </a:cubicBezTo>
                  <a:cubicBezTo>
                    <a:pt x="18829" y="13164"/>
                    <a:pt x="19593" y="13820"/>
                    <a:pt x="20259" y="14569"/>
                  </a:cubicBezTo>
                  <a:cubicBezTo>
                    <a:pt x="20826" y="15236"/>
                    <a:pt x="21322" y="15960"/>
                    <a:pt x="21741" y="16728"/>
                  </a:cubicBezTo>
                  <a:cubicBezTo>
                    <a:pt x="22324" y="17860"/>
                    <a:pt x="22704" y="19084"/>
                    <a:pt x="22862" y="20347"/>
                  </a:cubicBezTo>
                  <a:cubicBezTo>
                    <a:pt x="22909" y="20692"/>
                    <a:pt x="22934" y="21039"/>
                    <a:pt x="22938" y="21387"/>
                  </a:cubicBezTo>
                  <a:cubicBezTo>
                    <a:pt x="22938" y="21508"/>
                    <a:pt x="22949" y="21628"/>
                    <a:pt x="22967" y="21748"/>
                  </a:cubicBezTo>
                  <a:cubicBezTo>
                    <a:pt x="22986" y="21635"/>
                    <a:pt x="22992" y="21519"/>
                    <a:pt x="22985" y="21405"/>
                  </a:cubicBezTo>
                  <a:cubicBezTo>
                    <a:pt x="23010" y="21054"/>
                    <a:pt x="23010" y="20703"/>
                    <a:pt x="22985" y="20354"/>
                  </a:cubicBezTo>
                  <a:cubicBezTo>
                    <a:pt x="22865" y="19065"/>
                    <a:pt x="22506" y="17810"/>
                    <a:pt x="21929" y="16653"/>
                  </a:cubicBezTo>
                  <a:cubicBezTo>
                    <a:pt x="21518" y="15859"/>
                    <a:pt x="21023" y="15111"/>
                    <a:pt x="20452" y="14424"/>
                  </a:cubicBezTo>
                  <a:cubicBezTo>
                    <a:pt x="19771" y="13644"/>
                    <a:pt x="18985" y="12962"/>
                    <a:pt x="18116" y="12398"/>
                  </a:cubicBezTo>
                  <a:cubicBezTo>
                    <a:pt x="17161" y="11778"/>
                    <a:pt x="16108" y="11323"/>
                    <a:pt x="15000" y="11056"/>
                  </a:cubicBezTo>
                  <a:cubicBezTo>
                    <a:pt x="13811" y="10809"/>
                    <a:pt x="12601" y="10665"/>
                    <a:pt x="11387" y="10629"/>
                  </a:cubicBezTo>
                  <a:cubicBezTo>
                    <a:pt x="10191" y="10595"/>
                    <a:pt x="8999" y="10485"/>
                    <a:pt x="7816" y="10303"/>
                  </a:cubicBezTo>
                  <a:cubicBezTo>
                    <a:pt x="6724" y="10119"/>
                    <a:pt x="5676" y="9737"/>
                    <a:pt x="4722" y="9176"/>
                  </a:cubicBezTo>
                  <a:cubicBezTo>
                    <a:pt x="3110" y="8195"/>
                    <a:pt x="1822" y="6759"/>
                    <a:pt x="1021" y="5050"/>
                  </a:cubicBezTo>
                  <a:cubicBezTo>
                    <a:pt x="467" y="3905"/>
                    <a:pt x="151" y="2660"/>
                    <a:pt x="93" y="1390"/>
                  </a:cubicBezTo>
                  <a:cubicBezTo>
                    <a:pt x="93" y="1185"/>
                    <a:pt x="64" y="970"/>
                    <a:pt x="93" y="806"/>
                  </a:cubicBezTo>
                  <a:cubicBezTo>
                    <a:pt x="123" y="643"/>
                    <a:pt x="123" y="497"/>
                    <a:pt x="123" y="369"/>
                  </a:cubicBezTo>
                  <a:cubicBezTo>
                    <a:pt x="137" y="246"/>
                    <a:pt x="137" y="123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16"/>
            <p:cNvSpPr/>
            <p:nvPr/>
          </p:nvSpPr>
          <p:spPr>
            <a:xfrm>
              <a:off x="5584525" y="2758175"/>
              <a:ext cx="591425" cy="358675"/>
            </a:xfrm>
            <a:custGeom>
              <a:avLst/>
              <a:gdLst/>
              <a:ahLst/>
              <a:cxnLst/>
              <a:rect l="l" t="t" r="r" b="b"/>
              <a:pathLst>
                <a:path w="23657" h="14347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103"/>
                    <a:pt x="37" y="203"/>
                    <a:pt x="76" y="299"/>
                  </a:cubicBezTo>
                  <a:cubicBezTo>
                    <a:pt x="140" y="485"/>
                    <a:pt x="216" y="777"/>
                    <a:pt x="367" y="1127"/>
                  </a:cubicBezTo>
                  <a:cubicBezTo>
                    <a:pt x="777" y="2127"/>
                    <a:pt x="1310" y="3073"/>
                    <a:pt x="1956" y="3940"/>
                  </a:cubicBezTo>
                  <a:cubicBezTo>
                    <a:pt x="2907" y="5236"/>
                    <a:pt x="4074" y="6360"/>
                    <a:pt x="5405" y="7261"/>
                  </a:cubicBezTo>
                  <a:cubicBezTo>
                    <a:pt x="7039" y="8389"/>
                    <a:pt x="8899" y="9150"/>
                    <a:pt x="10856" y="9491"/>
                  </a:cubicBezTo>
                  <a:cubicBezTo>
                    <a:pt x="12047" y="9699"/>
                    <a:pt x="13222" y="9720"/>
                    <a:pt x="14340" y="9720"/>
                  </a:cubicBezTo>
                  <a:cubicBezTo>
                    <a:pt x="14612" y="9720"/>
                    <a:pt x="14882" y="9718"/>
                    <a:pt x="15147" y="9718"/>
                  </a:cubicBezTo>
                  <a:cubicBezTo>
                    <a:pt x="15681" y="9718"/>
                    <a:pt x="16197" y="9723"/>
                    <a:pt x="16692" y="9753"/>
                  </a:cubicBezTo>
                  <a:cubicBezTo>
                    <a:pt x="17535" y="9779"/>
                    <a:pt x="18373" y="9893"/>
                    <a:pt x="19192" y="10092"/>
                  </a:cubicBezTo>
                  <a:cubicBezTo>
                    <a:pt x="19896" y="10280"/>
                    <a:pt x="20572" y="10565"/>
                    <a:pt x="21199" y="10939"/>
                  </a:cubicBezTo>
                  <a:cubicBezTo>
                    <a:pt x="22120" y="11468"/>
                    <a:pt x="22859" y="12266"/>
                    <a:pt x="23319" y="13226"/>
                  </a:cubicBezTo>
                  <a:cubicBezTo>
                    <a:pt x="23458" y="13590"/>
                    <a:pt x="23570" y="13965"/>
                    <a:pt x="23651" y="14347"/>
                  </a:cubicBezTo>
                  <a:cubicBezTo>
                    <a:pt x="23656" y="13948"/>
                    <a:pt x="23581" y="13553"/>
                    <a:pt x="23429" y="13186"/>
                  </a:cubicBezTo>
                  <a:cubicBezTo>
                    <a:pt x="23004" y="12170"/>
                    <a:pt x="22262" y="11318"/>
                    <a:pt x="21315" y="10758"/>
                  </a:cubicBezTo>
                  <a:cubicBezTo>
                    <a:pt x="20678" y="10357"/>
                    <a:pt x="19986" y="10051"/>
                    <a:pt x="19261" y="9847"/>
                  </a:cubicBezTo>
                  <a:cubicBezTo>
                    <a:pt x="18428" y="9632"/>
                    <a:pt x="17576" y="9506"/>
                    <a:pt x="16716" y="9474"/>
                  </a:cubicBezTo>
                  <a:cubicBezTo>
                    <a:pt x="14889" y="9357"/>
                    <a:pt x="12899" y="9543"/>
                    <a:pt x="10879" y="9188"/>
                  </a:cubicBezTo>
                  <a:cubicBezTo>
                    <a:pt x="8975" y="8853"/>
                    <a:pt x="7163" y="8119"/>
                    <a:pt x="5563" y="7034"/>
                  </a:cubicBezTo>
                  <a:cubicBezTo>
                    <a:pt x="4247" y="6156"/>
                    <a:pt x="3086" y="5066"/>
                    <a:pt x="2125" y="3812"/>
                  </a:cubicBezTo>
                  <a:cubicBezTo>
                    <a:pt x="1255" y="2638"/>
                    <a:pt x="543" y="1356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16"/>
            <p:cNvSpPr/>
            <p:nvPr/>
          </p:nvSpPr>
          <p:spPr>
            <a:xfrm>
              <a:off x="4234500" y="4728850"/>
              <a:ext cx="1635900" cy="235925"/>
            </a:xfrm>
            <a:custGeom>
              <a:avLst/>
              <a:gdLst/>
              <a:ahLst/>
              <a:cxnLst/>
              <a:rect l="l" t="t" r="r" b="b"/>
              <a:pathLst>
                <a:path w="65436" h="9437" extrusionOk="0">
                  <a:moveTo>
                    <a:pt x="60988" y="0"/>
                  </a:moveTo>
                  <a:cubicBezTo>
                    <a:pt x="60514" y="0"/>
                    <a:pt x="60040" y="30"/>
                    <a:pt x="59568" y="88"/>
                  </a:cubicBezTo>
                  <a:cubicBezTo>
                    <a:pt x="58903" y="188"/>
                    <a:pt x="58251" y="361"/>
                    <a:pt x="57625" y="608"/>
                  </a:cubicBezTo>
                  <a:cubicBezTo>
                    <a:pt x="56934" y="902"/>
                    <a:pt x="56268" y="1245"/>
                    <a:pt x="55629" y="1635"/>
                  </a:cubicBezTo>
                  <a:cubicBezTo>
                    <a:pt x="54268" y="2423"/>
                    <a:pt x="52845" y="3386"/>
                    <a:pt x="51292" y="4372"/>
                  </a:cubicBezTo>
                  <a:cubicBezTo>
                    <a:pt x="49661" y="5448"/>
                    <a:pt x="47930" y="6363"/>
                    <a:pt x="46122" y="7104"/>
                  </a:cubicBezTo>
                  <a:cubicBezTo>
                    <a:pt x="42812" y="8435"/>
                    <a:pt x="39286" y="9115"/>
                    <a:pt x="35737" y="9115"/>
                  </a:cubicBezTo>
                  <a:cubicBezTo>
                    <a:pt x="34817" y="9115"/>
                    <a:pt x="33896" y="9069"/>
                    <a:pt x="32977" y="8977"/>
                  </a:cubicBezTo>
                  <a:cubicBezTo>
                    <a:pt x="28227" y="8475"/>
                    <a:pt x="23959" y="6724"/>
                    <a:pt x="19991" y="5557"/>
                  </a:cubicBezTo>
                  <a:cubicBezTo>
                    <a:pt x="18118" y="4955"/>
                    <a:pt x="16205" y="4489"/>
                    <a:pt x="14265" y="4163"/>
                  </a:cubicBezTo>
                  <a:cubicBezTo>
                    <a:pt x="13063" y="3970"/>
                    <a:pt x="11848" y="3873"/>
                    <a:pt x="10631" y="3873"/>
                  </a:cubicBezTo>
                  <a:cubicBezTo>
                    <a:pt x="10131" y="3873"/>
                    <a:pt x="9630" y="3890"/>
                    <a:pt x="9129" y="3923"/>
                  </a:cubicBezTo>
                  <a:cubicBezTo>
                    <a:pt x="6630" y="4032"/>
                    <a:pt x="4200" y="4780"/>
                    <a:pt x="2073" y="6094"/>
                  </a:cubicBezTo>
                  <a:lnTo>
                    <a:pt x="1553" y="6439"/>
                  </a:lnTo>
                  <a:cubicBezTo>
                    <a:pt x="1401" y="6556"/>
                    <a:pt x="1262" y="6679"/>
                    <a:pt x="1127" y="6784"/>
                  </a:cubicBezTo>
                  <a:cubicBezTo>
                    <a:pt x="897" y="6960"/>
                    <a:pt x="683" y="7156"/>
                    <a:pt x="486" y="7368"/>
                  </a:cubicBezTo>
                  <a:lnTo>
                    <a:pt x="118" y="7742"/>
                  </a:lnTo>
                  <a:cubicBezTo>
                    <a:pt x="75" y="7782"/>
                    <a:pt x="35" y="7827"/>
                    <a:pt x="0" y="7876"/>
                  </a:cubicBezTo>
                  <a:lnTo>
                    <a:pt x="141" y="7764"/>
                  </a:lnTo>
                  <a:lnTo>
                    <a:pt x="526" y="7408"/>
                  </a:lnTo>
                  <a:cubicBezTo>
                    <a:pt x="734" y="7215"/>
                    <a:pt x="953" y="7036"/>
                    <a:pt x="1186" y="6872"/>
                  </a:cubicBezTo>
                  <a:lnTo>
                    <a:pt x="1618" y="6544"/>
                  </a:lnTo>
                  <a:lnTo>
                    <a:pt x="2137" y="6211"/>
                  </a:lnTo>
                  <a:cubicBezTo>
                    <a:pt x="4262" y="4950"/>
                    <a:pt x="6671" y="4244"/>
                    <a:pt x="9140" y="4157"/>
                  </a:cubicBezTo>
                  <a:cubicBezTo>
                    <a:pt x="9578" y="4132"/>
                    <a:pt x="10017" y="4119"/>
                    <a:pt x="10455" y="4119"/>
                  </a:cubicBezTo>
                  <a:cubicBezTo>
                    <a:pt x="11718" y="4119"/>
                    <a:pt x="12979" y="4224"/>
                    <a:pt x="14225" y="4431"/>
                  </a:cubicBezTo>
                  <a:cubicBezTo>
                    <a:pt x="16151" y="4767"/>
                    <a:pt x="18050" y="5239"/>
                    <a:pt x="19910" y="5845"/>
                  </a:cubicBezTo>
                  <a:cubicBezTo>
                    <a:pt x="21888" y="6451"/>
                    <a:pt x="23943" y="7175"/>
                    <a:pt x="26102" y="7823"/>
                  </a:cubicBezTo>
                  <a:cubicBezTo>
                    <a:pt x="28333" y="8531"/>
                    <a:pt x="30624" y="9026"/>
                    <a:pt x="32949" y="9300"/>
                  </a:cubicBezTo>
                  <a:cubicBezTo>
                    <a:pt x="33870" y="9391"/>
                    <a:pt x="34792" y="9437"/>
                    <a:pt x="35713" y="9437"/>
                  </a:cubicBezTo>
                  <a:cubicBezTo>
                    <a:pt x="39308" y="9437"/>
                    <a:pt x="42879" y="8744"/>
                    <a:pt x="46227" y="7386"/>
                  </a:cubicBezTo>
                  <a:cubicBezTo>
                    <a:pt x="48045" y="6629"/>
                    <a:pt x="49788" y="5699"/>
                    <a:pt x="51427" y="4608"/>
                  </a:cubicBezTo>
                  <a:cubicBezTo>
                    <a:pt x="52980" y="3586"/>
                    <a:pt x="54392" y="2635"/>
                    <a:pt x="55735" y="1835"/>
                  </a:cubicBezTo>
                  <a:cubicBezTo>
                    <a:pt x="56366" y="1448"/>
                    <a:pt x="57024" y="1104"/>
                    <a:pt x="57702" y="808"/>
                  </a:cubicBezTo>
                  <a:cubicBezTo>
                    <a:pt x="58309" y="557"/>
                    <a:pt x="58943" y="379"/>
                    <a:pt x="59593" y="277"/>
                  </a:cubicBezTo>
                  <a:cubicBezTo>
                    <a:pt x="60117" y="205"/>
                    <a:pt x="60646" y="169"/>
                    <a:pt x="61174" y="169"/>
                  </a:cubicBezTo>
                  <a:cubicBezTo>
                    <a:pt x="61702" y="169"/>
                    <a:pt x="62231" y="205"/>
                    <a:pt x="62756" y="277"/>
                  </a:cubicBezTo>
                  <a:cubicBezTo>
                    <a:pt x="63626" y="388"/>
                    <a:pt x="64291" y="528"/>
                    <a:pt x="64741" y="615"/>
                  </a:cubicBezTo>
                  <a:lnTo>
                    <a:pt x="65254" y="720"/>
                  </a:lnTo>
                  <a:cubicBezTo>
                    <a:pt x="65284" y="725"/>
                    <a:pt x="65315" y="727"/>
                    <a:pt x="65345" y="727"/>
                  </a:cubicBezTo>
                  <a:cubicBezTo>
                    <a:pt x="65375" y="727"/>
                    <a:pt x="65406" y="725"/>
                    <a:pt x="65436" y="720"/>
                  </a:cubicBezTo>
                  <a:lnTo>
                    <a:pt x="65265" y="670"/>
                  </a:lnTo>
                  <a:lnTo>
                    <a:pt x="64756" y="536"/>
                  </a:lnTo>
                  <a:cubicBezTo>
                    <a:pt x="64308" y="426"/>
                    <a:pt x="63642" y="269"/>
                    <a:pt x="62772" y="141"/>
                  </a:cubicBezTo>
                  <a:cubicBezTo>
                    <a:pt x="62181" y="47"/>
                    <a:pt x="61585" y="0"/>
                    <a:pt x="609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16"/>
            <p:cNvSpPr/>
            <p:nvPr/>
          </p:nvSpPr>
          <p:spPr>
            <a:xfrm>
              <a:off x="5274300" y="4196900"/>
              <a:ext cx="596100" cy="161475"/>
            </a:xfrm>
            <a:custGeom>
              <a:avLst/>
              <a:gdLst/>
              <a:ahLst/>
              <a:cxnLst/>
              <a:rect l="l" t="t" r="r" b="b"/>
              <a:pathLst>
                <a:path w="23844" h="6459" extrusionOk="0">
                  <a:moveTo>
                    <a:pt x="21167" y="1"/>
                  </a:moveTo>
                  <a:cubicBezTo>
                    <a:pt x="20797" y="1"/>
                    <a:pt x="20427" y="28"/>
                    <a:pt x="20061" y="82"/>
                  </a:cubicBezTo>
                  <a:cubicBezTo>
                    <a:pt x="18684" y="294"/>
                    <a:pt x="17351" y="725"/>
                    <a:pt x="16109" y="1353"/>
                  </a:cubicBezTo>
                  <a:cubicBezTo>
                    <a:pt x="14701" y="2043"/>
                    <a:pt x="13273" y="2989"/>
                    <a:pt x="11737" y="3904"/>
                  </a:cubicBezTo>
                  <a:cubicBezTo>
                    <a:pt x="10329" y="4807"/>
                    <a:pt x="8794" y="5495"/>
                    <a:pt x="7185" y="5947"/>
                  </a:cubicBezTo>
                  <a:cubicBezTo>
                    <a:pt x="6493" y="6122"/>
                    <a:pt x="5784" y="6210"/>
                    <a:pt x="5075" y="6210"/>
                  </a:cubicBezTo>
                  <a:cubicBezTo>
                    <a:pt x="4432" y="6210"/>
                    <a:pt x="3789" y="6138"/>
                    <a:pt x="3158" y="5994"/>
                  </a:cubicBezTo>
                  <a:cubicBezTo>
                    <a:pt x="2263" y="5790"/>
                    <a:pt x="1429" y="5378"/>
                    <a:pt x="725" y="4792"/>
                  </a:cubicBezTo>
                  <a:cubicBezTo>
                    <a:pt x="234" y="4366"/>
                    <a:pt x="30" y="4079"/>
                    <a:pt x="1" y="4079"/>
                  </a:cubicBezTo>
                  <a:lnTo>
                    <a:pt x="1" y="4079"/>
                  </a:lnTo>
                  <a:cubicBezTo>
                    <a:pt x="38" y="4160"/>
                    <a:pt x="88" y="4235"/>
                    <a:pt x="145" y="4301"/>
                  </a:cubicBezTo>
                  <a:cubicBezTo>
                    <a:pt x="293" y="4511"/>
                    <a:pt x="458" y="4706"/>
                    <a:pt x="642" y="4886"/>
                  </a:cubicBezTo>
                  <a:cubicBezTo>
                    <a:pt x="1341" y="5523"/>
                    <a:pt x="2187" y="5978"/>
                    <a:pt x="3106" y="6211"/>
                  </a:cubicBezTo>
                  <a:cubicBezTo>
                    <a:pt x="3786" y="6376"/>
                    <a:pt x="4482" y="6459"/>
                    <a:pt x="5177" y="6459"/>
                  </a:cubicBezTo>
                  <a:cubicBezTo>
                    <a:pt x="5873" y="6459"/>
                    <a:pt x="6568" y="6376"/>
                    <a:pt x="7249" y="6211"/>
                  </a:cubicBezTo>
                  <a:cubicBezTo>
                    <a:pt x="8902" y="5767"/>
                    <a:pt x="10477" y="5072"/>
                    <a:pt x="11919" y="4149"/>
                  </a:cubicBezTo>
                  <a:cubicBezTo>
                    <a:pt x="13460" y="3227"/>
                    <a:pt x="14878" y="2283"/>
                    <a:pt x="16262" y="1593"/>
                  </a:cubicBezTo>
                  <a:cubicBezTo>
                    <a:pt x="17471" y="962"/>
                    <a:pt x="18770" y="519"/>
                    <a:pt x="20114" y="281"/>
                  </a:cubicBezTo>
                  <a:cubicBezTo>
                    <a:pt x="20567" y="202"/>
                    <a:pt x="21024" y="163"/>
                    <a:pt x="21482" y="163"/>
                  </a:cubicBezTo>
                  <a:cubicBezTo>
                    <a:pt x="21940" y="163"/>
                    <a:pt x="22398" y="202"/>
                    <a:pt x="22851" y="281"/>
                  </a:cubicBezTo>
                  <a:cubicBezTo>
                    <a:pt x="23428" y="391"/>
                    <a:pt x="23769" y="519"/>
                    <a:pt x="23833" y="519"/>
                  </a:cubicBezTo>
                  <a:cubicBezTo>
                    <a:pt x="23840" y="519"/>
                    <a:pt x="23844" y="517"/>
                    <a:pt x="23844" y="514"/>
                  </a:cubicBezTo>
                  <a:cubicBezTo>
                    <a:pt x="23760" y="475"/>
                    <a:pt x="23670" y="447"/>
                    <a:pt x="23581" y="432"/>
                  </a:cubicBezTo>
                  <a:cubicBezTo>
                    <a:pt x="23346" y="333"/>
                    <a:pt x="23103" y="253"/>
                    <a:pt x="22857" y="192"/>
                  </a:cubicBezTo>
                  <a:cubicBezTo>
                    <a:pt x="22301" y="65"/>
                    <a:pt x="21734" y="1"/>
                    <a:pt x="21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16"/>
            <p:cNvSpPr/>
            <p:nvPr/>
          </p:nvSpPr>
          <p:spPr>
            <a:xfrm>
              <a:off x="4742025" y="3270550"/>
              <a:ext cx="246475" cy="113050"/>
            </a:xfrm>
            <a:custGeom>
              <a:avLst/>
              <a:gdLst/>
              <a:ahLst/>
              <a:cxnLst/>
              <a:rect l="l" t="t" r="r" b="b"/>
              <a:pathLst>
                <a:path w="9859" h="4522" extrusionOk="0">
                  <a:moveTo>
                    <a:pt x="2560" y="1"/>
                  </a:moveTo>
                  <a:cubicBezTo>
                    <a:pt x="2251" y="1"/>
                    <a:pt x="1942" y="19"/>
                    <a:pt x="1634" y="56"/>
                  </a:cubicBezTo>
                  <a:cubicBezTo>
                    <a:pt x="1399" y="80"/>
                    <a:pt x="1164" y="121"/>
                    <a:pt x="934" y="178"/>
                  </a:cubicBezTo>
                  <a:cubicBezTo>
                    <a:pt x="759" y="208"/>
                    <a:pt x="587" y="255"/>
                    <a:pt x="421" y="318"/>
                  </a:cubicBezTo>
                  <a:cubicBezTo>
                    <a:pt x="272" y="353"/>
                    <a:pt x="130" y="411"/>
                    <a:pt x="1" y="494"/>
                  </a:cubicBezTo>
                  <a:cubicBezTo>
                    <a:pt x="1" y="500"/>
                    <a:pt x="9" y="504"/>
                    <a:pt x="26" y="504"/>
                  </a:cubicBezTo>
                  <a:cubicBezTo>
                    <a:pt x="152" y="504"/>
                    <a:pt x="737" y="334"/>
                    <a:pt x="1658" y="272"/>
                  </a:cubicBezTo>
                  <a:cubicBezTo>
                    <a:pt x="1858" y="257"/>
                    <a:pt x="2059" y="249"/>
                    <a:pt x="2260" y="249"/>
                  </a:cubicBezTo>
                  <a:cubicBezTo>
                    <a:pt x="2658" y="249"/>
                    <a:pt x="3055" y="278"/>
                    <a:pt x="3450" y="335"/>
                  </a:cubicBezTo>
                  <a:cubicBezTo>
                    <a:pt x="4175" y="448"/>
                    <a:pt x="4887" y="644"/>
                    <a:pt x="5568" y="920"/>
                  </a:cubicBezTo>
                  <a:cubicBezTo>
                    <a:pt x="6246" y="1202"/>
                    <a:pt x="6890" y="1561"/>
                    <a:pt x="7489" y="1988"/>
                  </a:cubicBezTo>
                  <a:cubicBezTo>
                    <a:pt x="7970" y="2345"/>
                    <a:pt x="8414" y="2749"/>
                    <a:pt x="8814" y="3196"/>
                  </a:cubicBezTo>
                  <a:cubicBezTo>
                    <a:pt x="9490" y="3959"/>
                    <a:pt x="9817" y="4521"/>
                    <a:pt x="9840" y="4521"/>
                  </a:cubicBezTo>
                  <a:cubicBezTo>
                    <a:pt x="9841" y="4521"/>
                    <a:pt x="9841" y="4521"/>
                    <a:pt x="9841" y="4521"/>
                  </a:cubicBezTo>
                  <a:cubicBezTo>
                    <a:pt x="9859" y="4509"/>
                    <a:pt x="9800" y="4364"/>
                    <a:pt x="9666" y="4100"/>
                  </a:cubicBezTo>
                  <a:cubicBezTo>
                    <a:pt x="9587" y="3939"/>
                    <a:pt x="9498" y="3783"/>
                    <a:pt x="9397" y="3633"/>
                  </a:cubicBezTo>
                  <a:cubicBezTo>
                    <a:pt x="9269" y="3430"/>
                    <a:pt x="9129" y="3236"/>
                    <a:pt x="8976" y="3050"/>
                  </a:cubicBezTo>
                  <a:cubicBezTo>
                    <a:pt x="8590" y="2566"/>
                    <a:pt x="8145" y="2130"/>
                    <a:pt x="7653" y="1754"/>
                  </a:cubicBezTo>
                  <a:cubicBezTo>
                    <a:pt x="6439" y="827"/>
                    <a:pt x="5000" y="240"/>
                    <a:pt x="3485" y="56"/>
                  </a:cubicBezTo>
                  <a:cubicBezTo>
                    <a:pt x="3177" y="19"/>
                    <a:pt x="2868" y="1"/>
                    <a:pt x="25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16"/>
            <p:cNvSpPr/>
            <p:nvPr/>
          </p:nvSpPr>
          <p:spPr>
            <a:xfrm>
              <a:off x="4247225" y="5095000"/>
              <a:ext cx="1823975" cy="256475"/>
            </a:xfrm>
            <a:custGeom>
              <a:avLst/>
              <a:gdLst/>
              <a:ahLst/>
              <a:cxnLst/>
              <a:rect l="l" t="t" r="r" b="b"/>
              <a:pathLst>
                <a:path w="72959" h="10259" extrusionOk="0">
                  <a:moveTo>
                    <a:pt x="65036" y="1"/>
                  </a:moveTo>
                  <a:cubicBezTo>
                    <a:pt x="64006" y="1"/>
                    <a:pt x="62976" y="61"/>
                    <a:pt x="61950" y="181"/>
                  </a:cubicBezTo>
                  <a:cubicBezTo>
                    <a:pt x="60090" y="406"/>
                    <a:pt x="58259" y="823"/>
                    <a:pt x="56486" y="1425"/>
                  </a:cubicBezTo>
                  <a:cubicBezTo>
                    <a:pt x="54565" y="2073"/>
                    <a:pt x="52570" y="2860"/>
                    <a:pt x="50480" y="3725"/>
                  </a:cubicBezTo>
                  <a:cubicBezTo>
                    <a:pt x="46301" y="5429"/>
                    <a:pt x="41743" y="7489"/>
                    <a:pt x="36654" y="8615"/>
                  </a:cubicBezTo>
                  <a:cubicBezTo>
                    <a:pt x="35393" y="8942"/>
                    <a:pt x="34126" y="9211"/>
                    <a:pt x="32872" y="9363"/>
                  </a:cubicBezTo>
                  <a:cubicBezTo>
                    <a:pt x="31617" y="9514"/>
                    <a:pt x="30379" y="9713"/>
                    <a:pt x="29153" y="9783"/>
                  </a:cubicBezTo>
                  <a:cubicBezTo>
                    <a:pt x="27676" y="9908"/>
                    <a:pt x="26196" y="9971"/>
                    <a:pt x="24715" y="9971"/>
                  </a:cubicBezTo>
                  <a:cubicBezTo>
                    <a:pt x="23839" y="9971"/>
                    <a:pt x="22962" y="9949"/>
                    <a:pt x="22085" y="9905"/>
                  </a:cubicBezTo>
                  <a:cubicBezTo>
                    <a:pt x="18091" y="9696"/>
                    <a:pt x="14131" y="9051"/>
                    <a:pt x="10278" y="7980"/>
                  </a:cubicBezTo>
                  <a:cubicBezTo>
                    <a:pt x="7685" y="7246"/>
                    <a:pt x="5150" y="6328"/>
                    <a:pt x="2690" y="5231"/>
                  </a:cubicBezTo>
                  <a:cubicBezTo>
                    <a:pt x="1815" y="4862"/>
                    <a:pt x="1161" y="4489"/>
                    <a:pt x="706" y="4279"/>
                  </a:cubicBezTo>
                  <a:lnTo>
                    <a:pt x="186" y="4039"/>
                  </a:lnTo>
                  <a:cubicBezTo>
                    <a:pt x="130" y="4006"/>
                    <a:pt x="69" y="3980"/>
                    <a:pt x="6" y="3963"/>
                  </a:cubicBezTo>
                  <a:lnTo>
                    <a:pt x="6" y="3963"/>
                  </a:lnTo>
                  <a:cubicBezTo>
                    <a:pt x="0" y="3969"/>
                    <a:pt x="58" y="4005"/>
                    <a:pt x="168" y="4063"/>
                  </a:cubicBezTo>
                  <a:lnTo>
                    <a:pt x="677" y="4337"/>
                  </a:lnTo>
                  <a:cubicBezTo>
                    <a:pt x="1127" y="4565"/>
                    <a:pt x="1773" y="4933"/>
                    <a:pt x="2638" y="5335"/>
                  </a:cubicBezTo>
                  <a:cubicBezTo>
                    <a:pt x="5089" y="6483"/>
                    <a:pt x="7626" y="7437"/>
                    <a:pt x="10225" y="8189"/>
                  </a:cubicBezTo>
                  <a:cubicBezTo>
                    <a:pt x="14090" y="9294"/>
                    <a:pt x="18066" y="9964"/>
                    <a:pt x="22080" y="10186"/>
                  </a:cubicBezTo>
                  <a:cubicBezTo>
                    <a:pt x="23001" y="10234"/>
                    <a:pt x="23924" y="10258"/>
                    <a:pt x="24846" y="10258"/>
                  </a:cubicBezTo>
                  <a:cubicBezTo>
                    <a:pt x="26293" y="10258"/>
                    <a:pt x="27739" y="10199"/>
                    <a:pt x="29182" y="10081"/>
                  </a:cubicBezTo>
                  <a:cubicBezTo>
                    <a:pt x="30420" y="10011"/>
                    <a:pt x="31669" y="9894"/>
                    <a:pt x="32924" y="9661"/>
                  </a:cubicBezTo>
                  <a:cubicBezTo>
                    <a:pt x="34179" y="9426"/>
                    <a:pt x="35457" y="9240"/>
                    <a:pt x="36729" y="8913"/>
                  </a:cubicBezTo>
                  <a:cubicBezTo>
                    <a:pt x="41836" y="7774"/>
                    <a:pt x="46424" y="5704"/>
                    <a:pt x="50592" y="3981"/>
                  </a:cubicBezTo>
                  <a:cubicBezTo>
                    <a:pt x="52681" y="3095"/>
                    <a:pt x="54672" y="2301"/>
                    <a:pt x="56573" y="1647"/>
                  </a:cubicBezTo>
                  <a:cubicBezTo>
                    <a:pt x="58328" y="1038"/>
                    <a:pt x="60141" y="613"/>
                    <a:pt x="61985" y="380"/>
                  </a:cubicBezTo>
                  <a:cubicBezTo>
                    <a:pt x="63105" y="241"/>
                    <a:pt x="64231" y="171"/>
                    <a:pt x="65357" y="171"/>
                  </a:cubicBezTo>
                  <a:cubicBezTo>
                    <a:pt x="66920" y="171"/>
                    <a:pt x="68483" y="305"/>
                    <a:pt x="70027" y="573"/>
                  </a:cubicBezTo>
                  <a:cubicBezTo>
                    <a:pt x="70967" y="736"/>
                    <a:pt x="71691" y="900"/>
                    <a:pt x="72182" y="1017"/>
                  </a:cubicBezTo>
                  <a:lnTo>
                    <a:pt x="72765" y="1145"/>
                  </a:lnTo>
                  <a:cubicBezTo>
                    <a:pt x="72827" y="1165"/>
                    <a:pt x="72892" y="1177"/>
                    <a:pt x="72958" y="1180"/>
                  </a:cubicBezTo>
                  <a:lnTo>
                    <a:pt x="72742" y="1133"/>
                  </a:lnTo>
                  <a:lnTo>
                    <a:pt x="72193" y="976"/>
                  </a:lnTo>
                  <a:cubicBezTo>
                    <a:pt x="71702" y="841"/>
                    <a:pt x="70985" y="660"/>
                    <a:pt x="70045" y="479"/>
                  </a:cubicBezTo>
                  <a:cubicBezTo>
                    <a:pt x="68392" y="161"/>
                    <a:pt x="66715" y="1"/>
                    <a:pt x="650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16"/>
            <p:cNvSpPr/>
            <p:nvPr/>
          </p:nvSpPr>
          <p:spPr>
            <a:xfrm>
              <a:off x="618025" y="3641575"/>
              <a:ext cx="1361700" cy="1830075"/>
            </a:xfrm>
            <a:custGeom>
              <a:avLst/>
              <a:gdLst/>
              <a:ahLst/>
              <a:cxnLst/>
              <a:rect l="l" t="t" r="r" b="b"/>
              <a:pathLst>
                <a:path w="54468" h="73203" extrusionOk="0">
                  <a:moveTo>
                    <a:pt x="3672" y="0"/>
                  </a:moveTo>
                  <a:lnTo>
                    <a:pt x="3672" y="0"/>
                  </a:lnTo>
                  <a:cubicBezTo>
                    <a:pt x="3889" y="647"/>
                    <a:pt x="8377" y="6916"/>
                    <a:pt x="11260" y="11258"/>
                  </a:cubicBezTo>
                  <a:cubicBezTo>
                    <a:pt x="13670" y="14895"/>
                    <a:pt x="12572" y="15589"/>
                    <a:pt x="11260" y="18845"/>
                  </a:cubicBezTo>
                  <a:cubicBezTo>
                    <a:pt x="8978" y="24501"/>
                    <a:pt x="1" y="34226"/>
                    <a:pt x="3672" y="50901"/>
                  </a:cubicBezTo>
                  <a:cubicBezTo>
                    <a:pt x="7344" y="67576"/>
                    <a:pt x="17295" y="73202"/>
                    <a:pt x="17295" y="73202"/>
                  </a:cubicBezTo>
                  <a:lnTo>
                    <a:pt x="43279" y="73202"/>
                  </a:lnTo>
                  <a:cubicBezTo>
                    <a:pt x="43279" y="73202"/>
                    <a:pt x="54468" y="61308"/>
                    <a:pt x="53464" y="43961"/>
                  </a:cubicBezTo>
                  <a:cubicBezTo>
                    <a:pt x="52851" y="33368"/>
                    <a:pt x="42637" y="24472"/>
                    <a:pt x="42637" y="12559"/>
                  </a:cubicBezTo>
                  <a:lnTo>
                    <a:pt x="42421" y="4330"/>
                  </a:lnTo>
                  <a:lnTo>
                    <a:pt x="36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16"/>
            <p:cNvSpPr/>
            <p:nvPr/>
          </p:nvSpPr>
          <p:spPr>
            <a:xfrm>
              <a:off x="683425" y="3641575"/>
              <a:ext cx="1279000" cy="1833825"/>
            </a:xfrm>
            <a:custGeom>
              <a:avLst/>
              <a:gdLst/>
              <a:ahLst/>
              <a:cxnLst/>
              <a:rect l="l" t="t" r="r" b="b"/>
              <a:pathLst>
                <a:path w="51160" h="73353" extrusionOk="0">
                  <a:moveTo>
                    <a:pt x="1056" y="0"/>
                  </a:moveTo>
                  <a:lnTo>
                    <a:pt x="39691" y="4458"/>
                  </a:lnTo>
                  <a:lnTo>
                    <a:pt x="39691" y="4458"/>
                  </a:lnTo>
                  <a:cubicBezTo>
                    <a:pt x="39749" y="6798"/>
                    <a:pt x="39811" y="9229"/>
                    <a:pt x="39876" y="11747"/>
                  </a:cubicBezTo>
                  <a:cubicBezTo>
                    <a:pt x="39887" y="12384"/>
                    <a:pt x="39917" y="13032"/>
                    <a:pt x="39952" y="13686"/>
                  </a:cubicBezTo>
                  <a:lnTo>
                    <a:pt x="40003" y="14666"/>
                  </a:lnTo>
                  <a:cubicBezTo>
                    <a:pt x="40026" y="14993"/>
                    <a:pt x="40091" y="15318"/>
                    <a:pt x="40138" y="15647"/>
                  </a:cubicBezTo>
                  <a:cubicBezTo>
                    <a:pt x="40218" y="16311"/>
                    <a:pt x="40339" y="16970"/>
                    <a:pt x="40499" y="17620"/>
                  </a:cubicBezTo>
                  <a:cubicBezTo>
                    <a:pt x="40669" y="18273"/>
                    <a:pt x="40786" y="18945"/>
                    <a:pt x="41019" y="19586"/>
                  </a:cubicBezTo>
                  <a:cubicBezTo>
                    <a:pt x="41889" y="22258"/>
                    <a:pt x="42988" y="24849"/>
                    <a:pt x="44304" y="27332"/>
                  </a:cubicBezTo>
                  <a:cubicBezTo>
                    <a:pt x="45606" y="29899"/>
                    <a:pt x="47043" y="32479"/>
                    <a:pt x="48274" y="35228"/>
                  </a:cubicBezTo>
                  <a:cubicBezTo>
                    <a:pt x="49604" y="37992"/>
                    <a:pt x="50426" y="40975"/>
                    <a:pt x="50702" y="44030"/>
                  </a:cubicBezTo>
                  <a:cubicBezTo>
                    <a:pt x="50847" y="47210"/>
                    <a:pt x="50625" y="50396"/>
                    <a:pt x="50043" y="53526"/>
                  </a:cubicBezTo>
                  <a:cubicBezTo>
                    <a:pt x="48739" y="60083"/>
                    <a:pt x="45942" y="66252"/>
                    <a:pt x="41871" y="71555"/>
                  </a:cubicBezTo>
                  <a:cubicBezTo>
                    <a:pt x="41470" y="72081"/>
                    <a:pt x="41046" y="72590"/>
                    <a:pt x="40612" y="73073"/>
                  </a:cubicBezTo>
                  <a:lnTo>
                    <a:pt x="14772" y="73073"/>
                  </a:lnTo>
                  <a:cubicBezTo>
                    <a:pt x="12366" y="71462"/>
                    <a:pt x="10249" y="69458"/>
                    <a:pt x="8510" y="67143"/>
                  </a:cubicBezTo>
                  <a:cubicBezTo>
                    <a:pt x="6800" y="64923"/>
                    <a:pt x="5358" y="62510"/>
                    <a:pt x="4214" y="59952"/>
                  </a:cubicBezTo>
                  <a:cubicBezTo>
                    <a:pt x="3097" y="57512"/>
                    <a:pt x="2214" y="54971"/>
                    <a:pt x="1576" y="52365"/>
                  </a:cubicBezTo>
                  <a:cubicBezTo>
                    <a:pt x="935" y="49897"/>
                    <a:pt x="532" y="47374"/>
                    <a:pt x="372" y="44830"/>
                  </a:cubicBezTo>
                  <a:cubicBezTo>
                    <a:pt x="312" y="43611"/>
                    <a:pt x="312" y="42389"/>
                    <a:pt x="372" y="41171"/>
                  </a:cubicBezTo>
                  <a:cubicBezTo>
                    <a:pt x="426" y="40552"/>
                    <a:pt x="437" y="39968"/>
                    <a:pt x="519" y="39384"/>
                  </a:cubicBezTo>
                  <a:cubicBezTo>
                    <a:pt x="601" y="38800"/>
                    <a:pt x="688" y="38217"/>
                    <a:pt x="769" y="37633"/>
                  </a:cubicBezTo>
                  <a:cubicBezTo>
                    <a:pt x="1164" y="35411"/>
                    <a:pt x="1769" y="33232"/>
                    <a:pt x="2580" y="31126"/>
                  </a:cubicBezTo>
                  <a:cubicBezTo>
                    <a:pt x="3346" y="29177"/>
                    <a:pt x="4232" y="27277"/>
                    <a:pt x="5230" y="25435"/>
                  </a:cubicBezTo>
                  <a:cubicBezTo>
                    <a:pt x="6187" y="23666"/>
                    <a:pt x="7174" y="22014"/>
                    <a:pt x="8014" y="20374"/>
                  </a:cubicBezTo>
                  <a:cubicBezTo>
                    <a:pt x="8440" y="19557"/>
                    <a:pt x="8772" y="18723"/>
                    <a:pt x="9117" y="17928"/>
                  </a:cubicBezTo>
                  <a:cubicBezTo>
                    <a:pt x="9494" y="17166"/>
                    <a:pt x="9802" y="16370"/>
                    <a:pt x="10039" y="15553"/>
                  </a:cubicBezTo>
                  <a:cubicBezTo>
                    <a:pt x="10204" y="14750"/>
                    <a:pt x="10108" y="13916"/>
                    <a:pt x="9765" y="13172"/>
                  </a:cubicBezTo>
                  <a:cubicBezTo>
                    <a:pt x="9457" y="12488"/>
                    <a:pt x="9089" y="11831"/>
                    <a:pt x="8667" y="11211"/>
                  </a:cubicBezTo>
                  <a:cubicBezTo>
                    <a:pt x="7069" y="8817"/>
                    <a:pt x="5674" y="6799"/>
                    <a:pt x="4506" y="5147"/>
                  </a:cubicBezTo>
                  <a:lnTo>
                    <a:pt x="1892" y="1358"/>
                  </a:lnTo>
                  <a:cubicBezTo>
                    <a:pt x="1605" y="950"/>
                    <a:pt x="1383" y="594"/>
                    <a:pt x="1244" y="367"/>
                  </a:cubicBezTo>
                  <a:cubicBezTo>
                    <a:pt x="1171" y="254"/>
                    <a:pt x="1104" y="137"/>
                    <a:pt x="1045" y="17"/>
                  </a:cubicBezTo>
                  <a:lnTo>
                    <a:pt x="1045" y="17"/>
                  </a:lnTo>
                  <a:cubicBezTo>
                    <a:pt x="1089" y="144"/>
                    <a:pt x="1149" y="265"/>
                    <a:pt x="1220" y="378"/>
                  </a:cubicBezTo>
                  <a:cubicBezTo>
                    <a:pt x="1354" y="612"/>
                    <a:pt x="1565" y="950"/>
                    <a:pt x="1850" y="1389"/>
                  </a:cubicBezTo>
                  <a:cubicBezTo>
                    <a:pt x="2421" y="2286"/>
                    <a:pt x="3291" y="3546"/>
                    <a:pt x="4423" y="5205"/>
                  </a:cubicBezTo>
                  <a:cubicBezTo>
                    <a:pt x="5557" y="6862"/>
                    <a:pt x="6957" y="8888"/>
                    <a:pt x="8544" y="11292"/>
                  </a:cubicBezTo>
                  <a:cubicBezTo>
                    <a:pt x="8959" y="11906"/>
                    <a:pt x="9319" y="12557"/>
                    <a:pt x="9618" y="13236"/>
                  </a:cubicBezTo>
                  <a:cubicBezTo>
                    <a:pt x="9949" y="13948"/>
                    <a:pt x="10039" y="14749"/>
                    <a:pt x="9875" y="15518"/>
                  </a:cubicBezTo>
                  <a:cubicBezTo>
                    <a:pt x="9636" y="16322"/>
                    <a:pt x="9328" y="17103"/>
                    <a:pt x="8953" y="17853"/>
                  </a:cubicBezTo>
                  <a:cubicBezTo>
                    <a:pt x="8597" y="18652"/>
                    <a:pt x="8270" y="19475"/>
                    <a:pt x="7844" y="20286"/>
                  </a:cubicBezTo>
                  <a:cubicBezTo>
                    <a:pt x="7010" y="21909"/>
                    <a:pt x="6012" y="23579"/>
                    <a:pt x="5048" y="25330"/>
                  </a:cubicBezTo>
                  <a:cubicBezTo>
                    <a:pt x="4041" y="27176"/>
                    <a:pt x="3146" y="29083"/>
                    <a:pt x="2369" y="31038"/>
                  </a:cubicBezTo>
                  <a:cubicBezTo>
                    <a:pt x="1548" y="33157"/>
                    <a:pt x="935" y="35349"/>
                    <a:pt x="536" y="37587"/>
                  </a:cubicBezTo>
                  <a:cubicBezTo>
                    <a:pt x="450" y="38170"/>
                    <a:pt x="361" y="38748"/>
                    <a:pt x="274" y="39338"/>
                  </a:cubicBezTo>
                  <a:cubicBezTo>
                    <a:pt x="186" y="39927"/>
                    <a:pt x="181" y="40552"/>
                    <a:pt x="128" y="41136"/>
                  </a:cubicBezTo>
                  <a:cubicBezTo>
                    <a:pt x="0" y="42344"/>
                    <a:pt x="87" y="43575"/>
                    <a:pt x="87" y="44824"/>
                  </a:cubicBezTo>
                  <a:cubicBezTo>
                    <a:pt x="247" y="47385"/>
                    <a:pt x="649" y="49926"/>
                    <a:pt x="1289" y="52412"/>
                  </a:cubicBezTo>
                  <a:cubicBezTo>
                    <a:pt x="1928" y="55031"/>
                    <a:pt x="2813" y="57586"/>
                    <a:pt x="3934" y="60039"/>
                  </a:cubicBezTo>
                  <a:cubicBezTo>
                    <a:pt x="5085" y="62618"/>
                    <a:pt x="6537" y="65051"/>
                    <a:pt x="8259" y="67289"/>
                  </a:cubicBezTo>
                  <a:cubicBezTo>
                    <a:pt x="10036" y="69663"/>
                    <a:pt x="12208" y="71713"/>
                    <a:pt x="14679" y="73353"/>
                  </a:cubicBezTo>
                  <a:lnTo>
                    <a:pt x="40751" y="73353"/>
                  </a:lnTo>
                  <a:lnTo>
                    <a:pt x="40791" y="73307"/>
                  </a:lnTo>
                  <a:cubicBezTo>
                    <a:pt x="41253" y="72793"/>
                    <a:pt x="41690" y="72268"/>
                    <a:pt x="42111" y="71719"/>
                  </a:cubicBezTo>
                  <a:cubicBezTo>
                    <a:pt x="46218" y="66377"/>
                    <a:pt x="49038" y="60159"/>
                    <a:pt x="50352" y="53551"/>
                  </a:cubicBezTo>
                  <a:cubicBezTo>
                    <a:pt x="50938" y="50396"/>
                    <a:pt x="51160" y="47183"/>
                    <a:pt x="51011" y="43978"/>
                  </a:cubicBezTo>
                  <a:cubicBezTo>
                    <a:pt x="50732" y="40888"/>
                    <a:pt x="49897" y="37873"/>
                    <a:pt x="48548" y="35078"/>
                  </a:cubicBezTo>
                  <a:cubicBezTo>
                    <a:pt x="47310" y="32317"/>
                    <a:pt x="45868" y="29738"/>
                    <a:pt x="44566" y="27175"/>
                  </a:cubicBezTo>
                  <a:cubicBezTo>
                    <a:pt x="43251" y="24709"/>
                    <a:pt x="42154" y="22134"/>
                    <a:pt x="41286" y="19477"/>
                  </a:cubicBezTo>
                  <a:cubicBezTo>
                    <a:pt x="41053" y="18840"/>
                    <a:pt x="40936" y="18175"/>
                    <a:pt x="40768" y="17527"/>
                  </a:cubicBezTo>
                  <a:cubicBezTo>
                    <a:pt x="40607" y="16885"/>
                    <a:pt x="40487" y="16234"/>
                    <a:pt x="40405" y="15578"/>
                  </a:cubicBezTo>
                  <a:cubicBezTo>
                    <a:pt x="40364" y="15251"/>
                    <a:pt x="40271" y="14930"/>
                    <a:pt x="40271" y="14608"/>
                  </a:cubicBezTo>
                  <a:lnTo>
                    <a:pt x="40219" y="13634"/>
                  </a:lnTo>
                  <a:cubicBezTo>
                    <a:pt x="40185" y="12992"/>
                    <a:pt x="40138" y="12350"/>
                    <a:pt x="40138" y="11707"/>
                  </a:cubicBezTo>
                  <a:cubicBezTo>
                    <a:pt x="40072" y="9151"/>
                    <a:pt x="40004" y="6686"/>
                    <a:pt x="39934" y="4313"/>
                  </a:cubicBezTo>
                  <a:lnTo>
                    <a:pt x="39934" y="4214"/>
                  </a:lnTo>
                  <a:lnTo>
                    <a:pt x="39834" y="4214"/>
                  </a:lnTo>
                  <a:lnTo>
                    <a:pt x="10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16"/>
            <p:cNvSpPr/>
            <p:nvPr/>
          </p:nvSpPr>
          <p:spPr>
            <a:xfrm>
              <a:off x="751975" y="4663875"/>
              <a:ext cx="1155750" cy="772175"/>
            </a:xfrm>
            <a:custGeom>
              <a:avLst/>
              <a:gdLst/>
              <a:ahLst/>
              <a:cxnLst/>
              <a:rect l="l" t="t" r="r" b="b"/>
              <a:pathLst>
                <a:path w="46230" h="30887" extrusionOk="0">
                  <a:moveTo>
                    <a:pt x="6688" y="0"/>
                  </a:moveTo>
                  <a:cubicBezTo>
                    <a:pt x="4080" y="0"/>
                    <a:pt x="1468" y="817"/>
                    <a:pt x="578" y="3138"/>
                  </a:cubicBezTo>
                  <a:lnTo>
                    <a:pt x="567" y="3151"/>
                  </a:lnTo>
                  <a:cubicBezTo>
                    <a:pt x="0" y="7570"/>
                    <a:pt x="1051" y="12093"/>
                    <a:pt x="2972" y="16119"/>
                  </a:cubicBezTo>
                  <a:cubicBezTo>
                    <a:pt x="4892" y="20147"/>
                    <a:pt x="7640" y="23725"/>
                    <a:pt x="10559" y="27088"/>
                  </a:cubicBezTo>
                  <a:cubicBezTo>
                    <a:pt x="11479" y="28264"/>
                    <a:pt x="12614" y="29254"/>
                    <a:pt x="13904" y="30005"/>
                  </a:cubicBezTo>
                  <a:cubicBezTo>
                    <a:pt x="15298" y="30724"/>
                    <a:pt x="16877" y="30887"/>
                    <a:pt x="18460" y="30887"/>
                  </a:cubicBezTo>
                  <a:cubicBezTo>
                    <a:pt x="18998" y="30887"/>
                    <a:pt x="19536" y="30868"/>
                    <a:pt x="20067" y="30846"/>
                  </a:cubicBezTo>
                  <a:cubicBezTo>
                    <a:pt x="24364" y="30670"/>
                    <a:pt x="28144" y="30868"/>
                    <a:pt x="32429" y="30501"/>
                  </a:cubicBezTo>
                  <a:cubicBezTo>
                    <a:pt x="34027" y="30350"/>
                    <a:pt x="35569" y="30319"/>
                    <a:pt x="36602" y="29765"/>
                  </a:cubicBezTo>
                  <a:cubicBezTo>
                    <a:pt x="37827" y="29117"/>
                    <a:pt x="38937" y="27407"/>
                    <a:pt x="39638" y="26200"/>
                  </a:cubicBezTo>
                  <a:cubicBezTo>
                    <a:pt x="41958" y="22380"/>
                    <a:pt x="43854" y="18320"/>
                    <a:pt x="45292" y="14088"/>
                  </a:cubicBezTo>
                  <a:cubicBezTo>
                    <a:pt x="45939" y="12348"/>
                    <a:pt x="46230" y="10497"/>
                    <a:pt x="46151" y="8642"/>
                  </a:cubicBezTo>
                  <a:cubicBezTo>
                    <a:pt x="46059" y="6769"/>
                    <a:pt x="45161" y="5024"/>
                    <a:pt x="43687" y="3862"/>
                  </a:cubicBezTo>
                  <a:cubicBezTo>
                    <a:pt x="42671" y="3137"/>
                    <a:pt x="41486" y="2844"/>
                    <a:pt x="40254" y="2844"/>
                  </a:cubicBezTo>
                  <a:cubicBezTo>
                    <a:pt x="38523" y="2844"/>
                    <a:pt x="36698" y="3422"/>
                    <a:pt x="35119" y="4190"/>
                  </a:cubicBezTo>
                  <a:cubicBezTo>
                    <a:pt x="32417" y="5503"/>
                    <a:pt x="29837" y="7335"/>
                    <a:pt x="26849" y="7610"/>
                  </a:cubicBezTo>
                  <a:cubicBezTo>
                    <a:pt x="26588" y="7633"/>
                    <a:pt x="26327" y="7644"/>
                    <a:pt x="26068" y="7644"/>
                  </a:cubicBezTo>
                  <a:cubicBezTo>
                    <a:pt x="23104" y="7644"/>
                    <a:pt x="20295" y="6169"/>
                    <a:pt x="17762" y="4562"/>
                  </a:cubicBezTo>
                  <a:cubicBezTo>
                    <a:pt x="15007" y="2817"/>
                    <a:pt x="12281" y="804"/>
                    <a:pt x="9083" y="219"/>
                  </a:cubicBezTo>
                  <a:cubicBezTo>
                    <a:pt x="8320" y="80"/>
                    <a:pt x="7504" y="0"/>
                    <a:pt x="66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16"/>
            <p:cNvSpPr/>
            <p:nvPr/>
          </p:nvSpPr>
          <p:spPr>
            <a:xfrm>
              <a:off x="707575" y="3641850"/>
              <a:ext cx="975200" cy="200825"/>
            </a:xfrm>
            <a:custGeom>
              <a:avLst/>
              <a:gdLst/>
              <a:ahLst/>
              <a:cxnLst/>
              <a:rect l="l" t="t" r="r" b="b"/>
              <a:pathLst>
                <a:path w="39008" h="8033" extrusionOk="0">
                  <a:moveTo>
                    <a:pt x="1" y="0"/>
                  </a:moveTo>
                  <a:cubicBezTo>
                    <a:pt x="115" y="86"/>
                    <a:pt x="235" y="162"/>
                    <a:pt x="363" y="228"/>
                  </a:cubicBezTo>
                  <a:lnTo>
                    <a:pt x="1414" y="811"/>
                  </a:lnTo>
                  <a:cubicBezTo>
                    <a:pt x="2336" y="1313"/>
                    <a:pt x="3661" y="2013"/>
                    <a:pt x="5412" y="2766"/>
                  </a:cubicBezTo>
                  <a:cubicBezTo>
                    <a:pt x="9892" y="4754"/>
                    <a:pt x="14595" y="6192"/>
                    <a:pt x="19421" y="7050"/>
                  </a:cubicBezTo>
                  <a:cubicBezTo>
                    <a:pt x="22076" y="7526"/>
                    <a:pt x="24761" y="7829"/>
                    <a:pt x="27458" y="7954"/>
                  </a:cubicBezTo>
                  <a:cubicBezTo>
                    <a:pt x="28060" y="8006"/>
                    <a:pt x="28663" y="8032"/>
                    <a:pt x="29266" y="8032"/>
                  </a:cubicBezTo>
                  <a:cubicBezTo>
                    <a:pt x="30871" y="8032"/>
                    <a:pt x="32474" y="7848"/>
                    <a:pt x="34041" y="7481"/>
                  </a:cubicBezTo>
                  <a:cubicBezTo>
                    <a:pt x="35497" y="7106"/>
                    <a:pt x="36842" y="6388"/>
                    <a:pt x="37963" y="5387"/>
                  </a:cubicBezTo>
                  <a:cubicBezTo>
                    <a:pt x="38260" y="5113"/>
                    <a:pt x="38533" y="4812"/>
                    <a:pt x="38775" y="4488"/>
                  </a:cubicBezTo>
                  <a:cubicBezTo>
                    <a:pt x="38863" y="4376"/>
                    <a:pt x="38941" y="4258"/>
                    <a:pt x="39008" y="4132"/>
                  </a:cubicBezTo>
                  <a:lnTo>
                    <a:pt x="39008" y="4132"/>
                  </a:lnTo>
                  <a:cubicBezTo>
                    <a:pt x="38668" y="4543"/>
                    <a:pt x="38305" y="4932"/>
                    <a:pt x="37917" y="5299"/>
                  </a:cubicBezTo>
                  <a:cubicBezTo>
                    <a:pt x="36789" y="6247"/>
                    <a:pt x="35456" y="6922"/>
                    <a:pt x="34025" y="7272"/>
                  </a:cubicBezTo>
                  <a:cubicBezTo>
                    <a:pt x="32526" y="7600"/>
                    <a:pt x="30999" y="7766"/>
                    <a:pt x="29469" y="7766"/>
                  </a:cubicBezTo>
                  <a:cubicBezTo>
                    <a:pt x="28814" y="7766"/>
                    <a:pt x="28159" y="7735"/>
                    <a:pt x="27506" y="7674"/>
                  </a:cubicBezTo>
                  <a:cubicBezTo>
                    <a:pt x="24823" y="7538"/>
                    <a:pt x="22152" y="7232"/>
                    <a:pt x="19508" y="6758"/>
                  </a:cubicBezTo>
                  <a:cubicBezTo>
                    <a:pt x="14696" y="5901"/>
                    <a:pt x="9995" y="4502"/>
                    <a:pt x="5499" y="2585"/>
                  </a:cubicBezTo>
                  <a:cubicBezTo>
                    <a:pt x="3801" y="1855"/>
                    <a:pt x="2405" y="1185"/>
                    <a:pt x="1466" y="717"/>
                  </a:cubicBezTo>
                  <a:lnTo>
                    <a:pt x="392" y="175"/>
                  </a:lnTo>
                  <a:cubicBezTo>
                    <a:pt x="267" y="106"/>
                    <a:pt x="136" y="4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16"/>
            <p:cNvSpPr/>
            <p:nvPr/>
          </p:nvSpPr>
          <p:spPr>
            <a:xfrm>
              <a:off x="774350" y="4095325"/>
              <a:ext cx="203125" cy="551025"/>
            </a:xfrm>
            <a:custGeom>
              <a:avLst/>
              <a:gdLst/>
              <a:ahLst/>
              <a:cxnLst/>
              <a:rect l="l" t="t" r="r" b="b"/>
              <a:pathLst>
                <a:path w="8125" h="22041" extrusionOk="0">
                  <a:moveTo>
                    <a:pt x="8124" y="0"/>
                  </a:moveTo>
                  <a:lnTo>
                    <a:pt x="8124" y="0"/>
                  </a:lnTo>
                  <a:cubicBezTo>
                    <a:pt x="7891" y="228"/>
                    <a:pt x="7680" y="476"/>
                    <a:pt x="7493" y="742"/>
                  </a:cubicBezTo>
                  <a:cubicBezTo>
                    <a:pt x="7126" y="1221"/>
                    <a:pt x="6641" y="1939"/>
                    <a:pt x="6057" y="2855"/>
                  </a:cubicBezTo>
                  <a:cubicBezTo>
                    <a:pt x="3071" y="7636"/>
                    <a:pt x="1112" y="12987"/>
                    <a:pt x="302" y="18567"/>
                  </a:cubicBezTo>
                  <a:cubicBezTo>
                    <a:pt x="151" y="19636"/>
                    <a:pt x="62" y="20522"/>
                    <a:pt x="28" y="21105"/>
                  </a:cubicBezTo>
                  <a:cubicBezTo>
                    <a:pt x="0" y="21417"/>
                    <a:pt x="0" y="21729"/>
                    <a:pt x="28" y="22040"/>
                  </a:cubicBezTo>
                  <a:cubicBezTo>
                    <a:pt x="98" y="21737"/>
                    <a:pt x="145" y="21429"/>
                    <a:pt x="169" y="21119"/>
                  </a:cubicBezTo>
                  <a:cubicBezTo>
                    <a:pt x="239" y="20524"/>
                    <a:pt x="360" y="19659"/>
                    <a:pt x="535" y="18603"/>
                  </a:cubicBezTo>
                  <a:cubicBezTo>
                    <a:pt x="1463" y="13074"/>
                    <a:pt x="3416" y="7767"/>
                    <a:pt x="6290" y="2955"/>
                  </a:cubicBezTo>
                  <a:cubicBezTo>
                    <a:pt x="6839" y="2031"/>
                    <a:pt x="7301" y="1296"/>
                    <a:pt x="7633" y="800"/>
                  </a:cubicBezTo>
                  <a:cubicBezTo>
                    <a:pt x="7819" y="549"/>
                    <a:pt x="7983" y="282"/>
                    <a:pt x="8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16"/>
            <p:cNvSpPr/>
            <p:nvPr/>
          </p:nvSpPr>
          <p:spPr>
            <a:xfrm>
              <a:off x="817775" y="3740175"/>
              <a:ext cx="182850" cy="282775"/>
            </a:xfrm>
            <a:custGeom>
              <a:avLst/>
              <a:gdLst/>
              <a:ahLst/>
              <a:cxnLst/>
              <a:rect l="l" t="t" r="r" b="b"/>
              <a:pathLst>
                <a:path w="7314" h="11311" extrusionOk="0">
                  <a:moveTo>
                    <a:pt x="1" y="1"/>
                  </a:moveTo>
                  <a:cubicBezTo>
                    <a:pt x="79" y="165"/>
                    <a:pt x="177" y="319"/>
                    <a:pt x="293" y="461"/>
                  </a:cubicBezTo>
                  <a:cubicBezTo>
                    <a:pt x="497" y="741"/>
                    <a:pt x="800" y="1144"/>
                    <a:pt x="1192" y="1629"/>
                  </a:cubicBezTo>
                  <a:cubicBezTo>
                    <a:pt x="1992" y="2604"/>
                    <a:pt x="3100" y="3899"/>
                    <a:pt x="4326" y="5339"/>
                  </a:cubicBezTo>
                  <a:cubicBezTo>
                    <a:pt x="5552" y="6782"/>
                    <a:pt x="6555" y="8188"/>
                    <a:pt x="6934" y="9356"/>
                  </a:cubicBezTo>
                  <a:cubicBezTo>
                    <a:pt x="7126" y="9990"/>
                    <a:pt x="7218" y="10649"/>
                    <a:pt x="7209" y="11311"/>
                  </a:cubicBezTo>
                  <a:cubicBezTo>
                    <a:pt x="7272" y="11139"/>
                    <a:pt x="7308" y="10958"/>
                    <a:pt x="7314" y="10775"/>
                  </a:cubicBezTo>
                  <a:lnTo>
                    <a:pt x="7314" y="10127"/>
                  </a:lnTo>
                  <a:cubicBezTo>
                    <a:pt x="7278" y="9844"/>
                    <a:pt x="7221" y="9565"/>
                    <a:pt x="7145" y="9292"/>
                  </a:cubicBezTo>
                  <a:cubicBezTo>
                    <a:pt x="6801" y="8067"/>
                    <a:pt x="5791" y="6608"/>
                    <a:pt x="4566" y="5148"/>
                  </a:cubicBezTo>
                  <a:cubicBezTo>
                    <a:pt x="3340" y="3689"/>
                    <a:pt x="2178" y="2429"/>
                    <a:pt x="1361" y="1489"/>
                  </a:cubicBezTo>
                  <a:cubicBezTo>
                    <a:pt x="942" y="962"/>
                    <a:pt x="487" y="465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16"/>
            <p:cNvSpPr/>
            <p:nvPr/>
          </p:nvSpPr>
          <p:spPr>
            <a:xfrm>
              <a:off x="818600" y="4788000"/>
              <a:ext cx="385750" cy="556825"/>
            </a:xfrm>
            <a:custGeom>
              <a:avLst/>
              <a:gdLst/>
              <a:ahLst/>
              <a:cxnLst/>
              <a:rect l="l" t="t" r="r" b="b"/>
              <a:pathLst>
                <a:path w="15430" h="22273" extrusionOk="0">
                  <a:moveTo>
                    <a:pt x="9" y="0"/>
                  </a:moveTo>
                  <a:cubicBezTo>
                    <a:pt x="1" y="95"/>
                    <a:pt x="1" y="190"/>
                    <a:pt x="9" y="285"/>
                  </a:cubicBezTo>
                  <a:cubicBezTo>
                    <a:pt x="39" y="513"/>
                    <a:pt x="79" y="769"/>
                    <a:pt x="126" y="1098"/>
                  </a:cubicBezTo>
                  <a:cubicBezTo>
                    <a:pt x="184" y="1525"/>
                    <a:pt x="267" y="1951"/>
                    <a:pt x="372" y="2370"/>
                  </a:cubicBezTo>
                  <a:cubicBezTo>
                    <a:pt x="482" y="2865"/>
                    <a:pt x="610" y="3421"/>
                    <a:pt x="785" y="4033"/>
                  </a:cubicBezTo>
                  <a:cubicBezTo>
                    <a:pt x="960" y="4645"/>
                    <a:pt x="1188" y="5306"/>
                    <a:pt x="1428" y="6017"/>
                  </a:cubicBezTo>
                  <a:cubicBezTo>
                    <a:pt x="1666" y="6730"/>
                    <a:pt x="1999" y="7459"/>
                    <a:pt x="2327" y="8236"/>
                  </a:cubicBezTo>
                  <a:cubicBezTo>
                    <a:pt x="3102" y="9893"/>
                    <a:pt x="4009" y="11485"/>
                    <a:pt x="5040" y="12998"/>
                  </a:cubicBezTo>
                  <a:cubicBezTo>
                    <a:pt x="6088" y="14494"/>
                    <a:pt x="7260" y="15900"/>
                    <a:pt x="8542" y="17200"/>
                  </a:cubicBezTo>
                  <a:cubicBezTo>
                    <a:pt x="9125" y="17784"/>
                    <a:pt x="9728" y="18314"/>
                    <a:pt x="10293" y="18818"/>
                  </a:cubicBezTo>
                  <a:cubicBezTo>
                    <a:pt x="10859" y="19320"/>
                    <a:pt x="11425" y="19722"/>
                    <a:pt x="11927" y="20112"/>
                  </a:cubicBezTo>
                  <a:cubicBezTo>
                    <a:pt x="12429" y="20504"/>
                    <a:pt x="12920" y="20802"/>
                    <a:pt x="13339" y="21087"/>
                  </a:cubicBezTo>
                  <a:cubicBezTo>
                    <a:pt x="13760" y="21374"/>
                    <a:pt x="14139" y="21596"/>
                    <a:pt x="14449" y="21764"/>
                  </a:cubicBezTo>
                  <a:lnTo>
                    <a:pt x="15166" y="22156"/>
                  </a:lnTo>
                  <a:cubicBezTo>
                    <a:pt x="15251" y="22201"/>
                    <a:pt x="15338" y="22240"/>
                    <a:pt x="15429" y="22273"/>
                  </a:cubicBezTo>
                  <a:cubicBezTo>
                    <a:pt x="15380" y="22212"/>
                    <a:pt x="15326" y="22156"/>
                    <a:pt x="15268" y="22103"/>
                  </a:cubicBezTo>
                  <a:lnTo>
                    <a:pt x="14579" y="21659"/>
                  </a:lnTo>
                  <a:cubicBezTo>
                    <a:pt x="14274" y="21479"/>
                    <a:pt x="13913" y="21239"/>
                    <a:pt x="13504" y="20948"/>
                  </a:cubicBezTo>
                  <a:cubicBezTo>
                    <a:pt x="13095" y="20656"/>
                    <a:pt x="12623" y="20329"/>
                    <a:pt x="12120" y="19944"/>
                  </a:cubicBezTo>
                  <a:cubicBezTo>
                    <a:pt x="11618" y="19558"/>
                    <a:pt x="11111" y="19092"/>
                    <a:pt x="10528" y="18630"/>
                  </a:cubicBezTo>
                  <a:cubicBezTo>
                    <a:pt x="9943" y="18170"/>
                    <a:pt x="9360" y="17585"/>
                    <a:pt x="8777" y="17002"/>
                  </a:cubicBezTo>
                  <a:cubicBezTo>
                    <a:pt x="7514" y="15703"/>
                    <a:pt x="6357" y="14305"/>
                    <a:pt x="5316" y="12823"/>
                  </a:cubicBezTo>
                  <a:cubicBezTo>
                    <a:pt x="4287" y="11328"/>
                    <a:pt x="3381" y="9754"/>
                    <a:pt x="2607" y="8113"/>
                  </a:cubicBezTo>
                  <a:cubicBezTo>
                    <a:pt x="2274" y="7349"/>
                    <a:pt x="1971" y="6618"/>
                    <a:pt x="1691" y="5930"/>
                  </a:cubicBezTo>
                  <a:cubicBezTo>
                    <a:pt x="1410" y="5241"/>
                    <a:pt x="1218" y="4576"/>
                    <a:pt x="1014" y="3975"/>
                  </a:cubicBezTo>
                  <a:cubicBezTo>
                    <a:pt x="810" y="3374"/>
                    <a:pt x="693" y="2813"/>
                    <a:pt x="558" y="2329"/>
                  </a:cubicBezTo>
                  <a:cubicBezTo>
                    <a:pt x="424" y="1845"/>
                    <a:pt x="330" y="1419"/>
                    <a:pt x="267" y="1074"/>
                  </a:cubicBezTo>
                  <a:lnTo>
                    <a:pt x="92" y="274"/>
                  </a:lnTo>
                  <a:cubicBezTo>
                    <a:pt x="79" y="179"/>
                    <a:pt x="52" y="87"/>
                    <a:pt x="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16"/>
            <p:cNvSpPr/>
            <p:nvPr/>
          </p:nvSpPr>
          <p:spPr>
            <a:xfrm>
              <a:off x="4336675" y="1411225"/>
              <a:ext cx="283525" cy="364075"/>
            </a:xfrm>
            <a:custGeom>
              <a:avLst/>
              <a:gdLst/>
              <a:ahLst/>
              <a:cxnLst/>
              <a:rect l="l" t="t" r="r" b="b"/>
              <a:pathLst>
                <a:path w="11341" h="14563" extrusionOk="0">
                  <a:moveTo>
                    <a:pt x="0" y="0"/>
                  </a:moveTo>
                  <a:cubicBezTo>
                    <a:pt x="911" y="247"/>
                    <a:pt x="1798" y="581"/>
                    <a:pt x="2645" y="998"/>
                  </a:cubicBezTo>
                  <a:cubicBezTo>
                    <a:pt x="4642" y="2115"/>
                    <a:pt x="6323" y="3721"/>
                    <a:pt x="7530" y="5668"/>
                  </a:cubicBezTo>
                  <a:cubicBezTo>
                    <a:pt x="8719" y="7621"/>
                    <a:pt x="9676" y="9707"/>
                    <a:pt x="10378" y="11884"/>
                  </a:cubicBezTo>
                  <a:lnTo>
                    <a:pt x="11061" y="13851"/>
                  </a:lnTo>
                  <a:cubicBezTo>
                    <a:pt x="11127" y="14098"/>
                    <a:pt x="11221" y="14337"/>
                    <a:pt x="11341" y="14563"/>
                  </a:cubicBezTo>
                  <a:cubicBezTo>
                    <a:pt x="11309" y="14302"/>
                    <a:pt x="11250" y="14047"/>
                    <a:pt x="11165" y="13799"/>
                  </a:cubicBezTo>
                  <a:cubicBezTo>
                    <a:pt x="11043" y="13320"/>
                    <a:pt x="10850" y="12631"/>
                    <a:pt x="10582" y="11791"/>
                  </a:cubicBezTo>
                  <a:cubicBezTo>
                    <a:pt x="9933" y="9573"/>
                    <a:pt x="8992" y="7452"/>
                    <a:pt x="7786" y="5481"/>
                  </a:cubicBezTo>
                  <a:cubicBezTo>
                    <a:pt x="6553" y="3501"/>
                    <a:pt x="4812" y="1889"/>
                    <a:pt x="2742" y="812"/>
                  </a:cubicBezTo>
                  <a:cubicBezTo>
                    <a:pt x="2114" y="496"/>
                    <a:pt x="1446" y="259"/>
                    <a:pt x="758" y="105"/>
                  </a:cubicBezTo>
                  <a:cubicBezTo>
                    <a:pt x="512" y="35"/>
                    <a:pt x="257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16"/>
            <p:cNvSpPr/>
            <p:nvPr/>
          </p:nvSpPr>
          <p:spPr>
            <a:xfrm>
              <a:off x="1688175" y="3975475"/>
              <a:ext cx="467400" cy="777500"/>
            </a:xfrm>
            <a:custGeom>
              <a:avLst/>
              <a:gdLst/>
              <a:ahLst/>
              <a:cxnLst/>
              <a:rect l="l" t="t" r="r" b="b"/>
              <a:pathLst>
                <a:path w="18696" h="31100" extrusionOk="0">
                  <a:moveTo>
                    <a:pt x="7846" y="1"/>
                  </a:moveTo>
                  <a:cubicBezTo>
                    <a:pt x="4706" y="1"/>
                    <a:pt x="1699" y="1618"/>
                    <a:pt x="0" y="4415"/>
                  </a:cubicBezTo>
                  <a:lnTo>
                    <a:pt x="986" y="10912"/>
                  </a:lnTo>
                  <a:cubicBezTo>
                    <a:pt x="986" y="10912"/>
                    <a:pt x="2323" y="4655"/>
                    <a:pt x="7577" y="4543"/>
                  </a:cubicBezTo>
                  <a:cubicBezTo>
                    <a:pt x="7697" y="4536"/>
                    <a:pt x="7817" y="4533"/>
                    <a:pt x="7937" y="4533"/>
                  </a:cubicBezTo>
                  <a:cubicBezTo>
                    <a:pt x="9698" y="4533"/>
                    <a:pt x="11377" y="5304"/>
                    <a:pt x="12525" y="6657"/>
                  </a:cubicBezTo>
                  <a:cubicBezTo>
                    <a:pt x="13421" y="7742"/>
                    <a:pt x="13944" y="9087"/>
                    <a:pt x="14020" y="10492"/>
                  </a:cubicBezTo>
                  <a:cubicBezTo>
                    <a:pt x="14131" y="12306"/>
                    <a:pt x="14348" y="15873"/>
                    <a:pt x="14348" y="17624"/>
                  </a:cubicBezTo>
                  <a:cubicBezTo>
                    <a:pt x="14348" y="20040"/>
                    <a:pt x="15041" y="23535"/>
                    <a:pt x="12187" y="26172"/>
                  </a:cubicBezTo>
                  <a:cubicBezTo>
                    <a:pt x="11552" y="26760"/>
                    <a:pt x="10896" y="26988"/>
                    <a:pt x="10259" y="26988"/>
                  </a:cubicBezTo>
                  <a:cubicBezTo>
                    <a:pt x="8032" y="26988"/>
                    <a:pt x="6042" y="24199"/>
                    <a:pt x="6042" y="24199"/>
                  </a:cubicBezTo>
                  <a:lnTo>
                    <a:pt x="4291" y="27912"/>
                  </a:lnTo>
                  <a:cubicBezTo>
                    <a:pt x="5255" y="29955"/>
                    <a:pt x="7556" y="31099"/>
                    <a:pt x="9846" y="31099"/>
                  </a:cubicBezTo>
                  <a:cubicBezTo>
                    <a:pt x="10481" y="31099"/>
                    <a:pt x="11115" y="31011"/>
                    <a:pt x="11720" y="30830"/>
                  </a:cubicBezTo>
                  <a:cubicBezTo>
                    <a:pt x="14505" y="29996"/>
                    <a:pt x="16594" y="27566"/>
                    <a:pt x="17644" y="24860"/>
                  </a:cubicBezTo>
                  <a:cubicBezTo>
                    <a:pt x="18695" y="22152"/>
                    <a:pt x="18485" y="18953"/>
                    <a:pt x="18410" y="16036"/>
                  </a:cubicBezTo>
                  <a:cubicBezTo>
                    <a:pt x="18316" y="12369"/>
                    <a:pt x="18199" y="8856"/>
                    <a:pt x="16448" y="5647"/>
                  </a:cubicBezTo>
                  <a:cubicBezTo>
                    <a:pt x="15218" y="3274"/>
                    <a:pt x="13169" y="1427"/>
                    <a:pt x="10682" y="451"/>
                  </a:cubicBezTo>
                  <a:cubicBezTo>
                    <a:pt x="9746" y="147"/>
                    <a:pt x="8790" y="1"/>
                    <a:pt x="78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16"/>
            <p:cNvSpPr/>
            <p:nvPr/>
          </p:nvSpPr>
          <p:spPr>
            <a:xfrm>
              <a:off x="1714575" y="4081725"/>
              <a:ext cx="339125" cy="566575"/>
            </a:xfrm>
            <a:custGeom>
              <a:avLst/>
              <a:gdLst/>
              <a:ahLst/>
              <a:cxnLst/>
              <a:rect l="l" t="t" r="r" b="b"/>
              <a:pathLst>
                <a:path w="13565" h="22663" extrusionOk="0">
                  <a:moveTo>
                    <a:pt x="6876" y="0"/>
                  </a:moveTo>
                  <a:cubicBezTo>
                    <a:pt x="6662" y="0"/>
                    <a:pt x="6448" y="11"/>
                    <a:pt x="6234" y="32"/>
                  </a:cubicBezTo>
                  <a:cubicBezTo>
                    <a:pt x="5140" y="106"/>
                    <a:pt x="4088" y="487"/>
                    <a:pt x="3199" y="1128"/>
                  </a:cubicBezTo>
                  <a:cubicBezTo>
                    <a:pt x="2483" y="1664"/>
                    <a:pt x="1875" y="2329"/>
                    <a:pt x="1407" y="3090"/>
                  </a:cubicBezTo>
                  <a:cubicBezTo>
                    <a:pt x="1036" y="3648"/>
                    <a:pt x="726" y="4245"/>
                    <a:pt x="479" y="4870"/>
                  </a:cubicBezTo>
                  <a:cubicBezTo>
                    <a:pt x="323" y="5263"/>
                    <a:pt x="191" y="5664"/>
                    <a:pt x="83" y="6072"/>
                  </a:cubicBezTo>
                  <a:cubicBezTo>
                    <a:pt x="40" y="6214"/>
                    <a:pt x="13" y="6362"/>
                    <a:pt x="0" y="6510"/>
                  </a:cubicBezTo>
                  <a:cubicBezTo>
                    <a:pt x="72" y="6375"/>
                    <a:pt x="135" y="6237"/>
                    <a:pt x="191" y="6095"/>
                  </a:cubicBezTo>
                  <a:cubicBezTo>
                    <a:pt x="279" y="5827"/>
                    <a:pt x="418" y="5429"/>
                    <a:pt x="635" y="4928"/>
                  </a:cubicBezTo>
                  <a:cubicBezTo>
                    <a:pt x="898" y="4315"/>
                    <a:pt x="1218" y="3729"/>
                    <a:pt x="1591" y="3177"/>
                  </a:cubicBezTo>
                  <a:cubicBezTo>
                    <a:pt x="2070" y="2447"/>
                    <a:pt x="2679" y="1814"/>
                    <a:pt x="3389" y="1310"/>
                  </a:cubicBezTo>
                  <a:cubicBezTo>
                    <a:pt x="4250" y="706"/>
                    <a:pt x="5259" y="353"/>
                    <a:pt x="6308" y="288"/>
                  </a:cubicBezTo>
                  <a:cubicBezTo>
                    <a:pt x="6504" y="270"/>
                    <a:pt x="6700" y="261"/>
                    <a:pt x="6895" y="261"/>
                  </a:cubicBezTo>
                  <a:cubicBezTo>
                    <a:pt x="7907" y="261"/>
                    <a:pt x="8908" y="505"/>
                    <a:pt x="9810" y="977"/>
                  </a:cubicBezTo>
                  <a:cubicBezTo>
                    <a:pt x="10981" y="1616"/>
                    <a:pt x="11901" y="2632"/>
                    <a:pt x="12419" y="3860"/>
                  </a:cubicBezTo>
                  <a:cubicBezTo>
                    <a:pt x="12691" y="4510"/>
                    <a:pt x="12859" y="5196"/>
                    <a:pt x="12921" y="5897"/>
                  </a:cubicBezTo>
                  <a:cubicBezTo>
                    <a:pt x="12968" y="6615"/>
                    <a:pt x="12991" y="7357"/>
                    <a:pt x="13026" y="8097"/>
                  </a:cubicBezTo>
                  <a:cubicBezTo>
                    <a:pt x="13150" y="11069"/>
                    <a:pt x="13336" y="13941"/>
                    <a:pt x="13336" y="16508"/>
                  </a:cubicBezTo>
                  <a:cubicBezTo>
                    <a:pt x="13328" y="17725"/>
                    <a:pt x="13037" y="18925"/>
                    <a:pt x="12484" y="20010"/>
                  </a:cubicBezTo>
                  <a:cubicBezTo>
                    <a:pt x="12351" y="20254"/>
                    <a:pt x="12205" y="20490"/>
                    <a:pt x="12047" y="20717"/>
                  </a:cubicBezTo>
                  <a:cubicBezTo>
                    <a:pt x="11872" y="20921"/>
                    <a:pt x="11725" y="21149"/>
                    <a:pt x="11532" y="21335"/>
                  </a:cubicBezTo>
                  <a:cubicBezTo>
                    <a:pt x="11356" y="21528"/>
                    <a:pt x="11160" y="21702"/>
                    <a:pt x="10949" y="21855"/>
                  </a:cubicBezTo>
                  <a:lnTo>
                    <a:pt x="10657" y="22082"/>
                  </a:lnTo>
                  <a:cubicBezTo>
                    <a:pt x="10552" y="22147"/>
                    <a:pt x="10440" y="22187"/>
                    <a:pt x="10336" y="22246"/>
                  </a:cubicBezTo>
                  <a:cubicBezTo>
                    <a:pt x="9998" y="22406"/>
                    <a:pt x="9629" y="22489"/>
                    <a:pt x="9257" y="22489"/>
                  </a:cubicBezTo>
                  <a:cubicBezTo>
                    <a:pt x="9182" y="22489"/>
                    <a:pt x="9108" y="22486"/>
                    <a:pt x="9034" y="22479"/>
                  </a:cubicBezTo>
                  <a:cubicBezTo>
                    <a:pt x="8629" y="22435"/>
                    <a:pt x="8233" y="22321"/>
                    <a:pt x="7868" y="22142"/>
                  </a:cubicBezTo>
                  <a:cubicBezTo>
                    <a:pt x="7265" y="21849"/>
                    <a:pt x="6711" y="21470"/>
                    <a:pt x="6221" y="21015"/>
                  </a:cubicBezTo>
                  <a:cubicBezTo>
                    <a:pt x="5911" y="20733"/>
                    <a:pt x="5617" y="20435"/>
                    <a:pt x="5340" y="20122"/>
                  </a:cubicBezTo>
                  <a:cubicBezTo>
                    <a:pt x="5147" y="19905"/>
                    <a:pt x="5048" y="19794"/>
                    <a:pt x="5048" y="19794"/>
                  </a:cubicBezTo>
                  <a:lnTo>
                    <a:pt x="5048" y="19794"/>
                  </a:lnTo>
                  <a:cubicBezTo>
                    <a:pt x="5113" y="19925"/>
                    <a:pt x="5196" y="20047"/>
                    <a:pt x="5293" y="20156"/>
                  </a:cubicBezTo>
                  <a:cubicBezTo>
                    <a:pt x="5554" y="20490"/>
                    <a:pt x="5837" y="20806"/>
                    <a:pt x="6140" y="21102"/>
                  </a:cubicBezTo>
                  <a:cubicBezTo>
                    <a:pt x="6620" y="21571"/>
                    <a:pt x="7169" y="21965"/>
                    <a:pt x="7768" y="22269"/>
                  </a:cubicBezTo>
                  <a:cubicBezTo>
                    <a:pt x="8148" y="22464"/>
                    <a:pt x="8558" y="22594"/>
                    <a:pt x="8982" y="22648"/>
                  </a:cubicBezTo>
                  <a:cubicBezTo>
                    <a:pt x="9076" y="22658"/>
                    <a:pt x="9170" y="22663"/>
                    <a:pt x="9264" y="22663"/>
                  </a:cubicBezTo>
                  <a:cubicBezTo>
                    <a:pt x="9652" y="22663"/>
                    <a:pt x="10035" y="22579"/>
                    <a:pt x="10388" y="22415"/>
                  </a:cubicBezTo>
                  <a:cubicBezTo>
                    <a:pt x="10505" y="22357"/>
                    <a:pt x="10628" y="22310"/>
                    <a:pt x="10738" y="22245"/>
                  </a:cubicBezTo>
                  <a:lnTo>
                    <a:pt x="11048" y="22012"/>
                  </a:lnTo>
                  <a:cubicBezTo>
                    <a:pt x="11261" y="21851"/>
                    <a:pt x="11457" y="21669"/>
                    <a:pt x="11633" y="21469"/>
                  </a:cubicBezTo>
                  <a:cubicBezTo>
                    <a:pt x="11832" y="21283"/>
                    <a:pt x="11983" y="21048"/>
                    <a:pt x="12169" y="20833"/>
                  </a:cubicBezTo>
                  <a:cubicBezTo>
                    <a:pt x="12340" y="20600"/>
                    <a:pt x="12493" y="20356"/>
                    <a:pt x="12630" y="20104"/>
                  </a:cubicBezTo>
                  <a:cubicBezTo>
                    <a:pt x="13210" y="18994"/>
                    <a:pt x="13522" y="17765"/>
                    <a:pt x="13541" y="16513"/>
                  </a:cubicBezTo>
                  <a:cubicBezTo>
                    <a:pt x="13565" y="13916"/>
                    <a:pt x="13383" y="11080"/>
                    <a:pt x="13255" y="8079"/>
                  </a:cubicBezTo>
                  <a:cubicBezTo>
                    <a:pt x="13220" y="7332"/>
                    <a:pt x="13197" y="6597"/>
                    <a:pt x="13150" y="5862"/>
                  </a:cubicBezTo>
                  <a:cubicBezTo>
                    <a:pt x="13082" y="5130"/>
                    <a:pt x="12903" y="4415"/>
                    <a:pt x="12619" y="3738"/>
                  </a:cubicBezTo>
                  <a:cubicBezTo>
                    <a:pt x="12073" y="2449"/>
                    <a:pt x="11104" y="1384"/>
                    <a:pt x="9871" y="721"/>
                  </a:cubicBezTo>
                  <a:cubicBezTo>
                    <a:pt x="8942" y="245"/>
                    <a:pt x="7915" y="0"/>
                    <a:pt x="68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16"/>
            <p:cNvSpPr/>
            <p:nvPr/>
          </p:nvSpPr>
          <p:spPr>
            <a:xfrm>
              <a:off x="1690350" y="3969150"/>
              <a:ext cx="466650" cy="782700"/>
            </a:xfrm>
            <a:custGeom>
              <a:avLst/>
              <a:gdLst/>
              <a:ahLst/>
              <a:cxnLst/>
              <a:rect l="l" t="t" r="r" b="b"/>
              <a:pathLst>
                <a:path w="18666" h="31308" extrusionOk="0">
                  <a:moveTo>
                    <a:pt x="4262" y="28008"/>
                  </a:moveTo>
                  <a:cubicBezTo>
                    <a:pt x="4261" y="28010"/>
                    <a:pt x="4263" y="28014"/>
                    <a:pt x="4268" y="28020"/>
                  </a:cubicBezTo>
                  <a:lnTo>
                    <a:pt x="4268" y="28020"/>
                  </a:lnTo>
                  <a:cubicBezTo>
                    <a:pt x="4266" y="28016"/>
                    <a:pt x="4264" y="28012"/>
                    <a:pt x="4262" y="28008"/>
                  </a:cubicBezTo>
                  <a:close/>
                  <a:moveTo>
                    <a:pt x="4268" y="28020"/>
                  </a:moveTo>
                  <a:lnTo>
                    <a:pt x="4268" y="28020"/>
                  </a:lnTo>
                  <a:cubicBezTo>
                    <a:pt x="4316" y="28105"/>
                    <a:pt x="4365" y="28190"/>
                    <a:pt x="4417" y="28272"/>
                  </a:cubicBezTo>
                  <a:lnTo>
                    <a:pt x="4417" y="28272"/>
                  </a:lnTo>
                  <a:cubicBezTo>
                    <a:pt x="4395" y="28225"/>
                    <a:pt x="4376" y="28183"/>
                    <a:pt x="4360" y="28149"/>
                  </a:cubicBezTo>
                  <a:cubicBezTo>
                    <a:pt x="4329" y="28083"/>
                    <a:pt x="4285" y="28040"/>
                    <a:pt x="4268" y="28020"/>
                  </a:cubicBezTo>
                  <a:close/>
                  <a:moveTo>
                    <a:pt x="7925" y="1"/>
                  </a:moveTo>
                  <a:cubicBezTo>
                    <a:pt x="7548" y="1"/>
                    <a:pt x="7171" y="26"/>
                    <a:pt x="6795" y="76"/>
                  </a:cubicBezTo>
                  <a:cubicBezTo>
                    <a:pt x="4732" y="339"/>
                    <a:pt x="2813" y="1272"/>
                    <a:pt x="1331" y="2731"/>
                  </a:cubicBezTo>
                  <a:cubicBezTo>
                    <a:pt x="940" y="3131"/>
                    <a:pt x="590" y="3569"/>
                    <a:pt x="287" y="4038"/>
                  </a:cubicBezTo>
                  <a:lnTo>
                    <a:pt x="65" y="4412"/>
                  </a:lnTo>
                  <a:cubicBezTo>
                    <a:pt x="0" y="4495"/>
                    <a:pt x="0" y="4547"/>
                    <a:pt x="0" y="4547"/>
                  </a:cubicBezTo>
                  <a:cubicBezTo>
                    <a:pt x="415" y="3920"/>
                    <a:pt x="888" y="3334"/>
                    <a:pt x="1413" y="2796"/>
                  </a:cubicBezTo>
                  <a:cubicBezTo>
                    <a:pt x="2900" y="1398"/>
                    <a:pt x="4793" y="513"/>
                    <a:pt x="6818" y="269"/>
                  </a:cubicBezTo>
                  <a:cubicBezTo>
                    <a:pt x="7152" y="229"/>
                    <a:pt x="7488" y="209"/>
                    <a:pt x="7822" y="209"/>
                  </a:cubicBezTo>
                  <a:cubicBezTo>
                    <a:pt x="8874" y="209"/>
                    <a:pt x="9918" y="405"/>
                    <a:pt x="10903" y="788"/>
                  </a:cubicBezTo>
                  <a:cubicBezTo>
                    <a:pt x="12388" y="1399"/>
                    <a:pt x="13705" y="2357"/>
                    <a:pt x="14745" y="3582"/>
                  </a:cubicBezTo>
                  <a:cubicBezTo>
                    <a:pt x="15911" y="4922"/>
                    <a:pt x="16784" y="6490"/>
                    <a:pt x="17308" y="8187"/>
                  </a:cubicBezTo>
                  <a:cubicBezTo>
                    <a:pt x="17835" y="10023"/>
                    <a:pt x="18124" y="11921"/>
                    <a:pt x="18165" y="13832"/>
                  </a:cubicBezTo>
                  <a:cubicBezTo>
                    <a:pt x="18218" y="14812"/>
                    <a:pt x="18212" y="15792"/>
                    <a:pt x="18265" y="16749"/>
                  </a:cubicBezTo>
                  <a:cubicBezTo>
                    <a:pt x="18316" y="17707"/>
                    <a:pt x="18316" y="18652"/>
                    <a:pt x="18316" y="19580"/>
                  </a:cubicBezTo>
                  <a:cubicBezTo>
                    <a:pt x="18364" y="21363"/>
                    <a:pt x="18102" y="23140"/>
                    <a:pt x="17541" y="24833"/>
                  </a:cubicBezTo>
                  <a:cubicBezTo>
                    <a:pt x="16985" y="26340"/>
                    <a:pt x="16108" y="27708"/>
                    <a:pt x="14972" y="28842"/>
                  </a:cubicBezTo>
                  <a:cubicBezTo>
                    <a:pt x="13988" y="29835"/>
                    <a:pt x="12761" y="30552"/>
                    <a:pt x="11412" y="30920"/>
                  </a:cubicBezTo>
                  <a:cubicBezTo>
                    <a:pt x="10875" y="31055"/>
                    <a:pt x="10325" y="31122"/>
                    <a:pt x="9776" y="31122"/>
                  </a:cubicBezTo>
                  <a:cubicBezTo>
                    <a:pt x="9181" y="31122"/>
                    <a:pt x="8587" y="31043"/>
                    <a:pt x="8009" y="30886"/>
                  </a:cubicBezTo>
                  <a:cubicBezTo>
                    <a:pt x="7160" y="30658"/>
                    <a:pt x="6366" y="30261"/>
                    <a:pt x="5675" y="29719"/>
                  </a:cubicBezTo>
                  <a:cubicBezTo>
                    <a:pt x="5181" y="29307"/>
                    <a:pt x="4756" y="28818"/>
                    <a:pt x="4417" y="28272"/>
                  </a:cubicBezTo>
                  <a:lnTo>
                    <a:pt x="4417" y="28272"/>
                  </a:lnTo>
                  <a:cubicBezTo>
                    <a:pt x="4452" y="28346"/>
                    <a:pt x="4496" y="28435"/>
                    <a:pt x="4553" y="28534"/>
                  </a:cubicBezTo>
                  <a:cubicBezTo>
                    <a:pt x="4845" y="29012"/>
                    <a:pt x="5212" y="29442"/>
                    <a:pt x="5639" y="29806"/>
                  </a:cubicBezTo>
                  <a:cubicBezTo>
                    <a:pt x="6323" y="30376"/>
                    <a:pt x="7117" y="30798"/>
                    <a:pt x="7973" y="31044"/>
                  </a:cubicBezTo>
                  <a:cubicBezTo>
                    <a:pt x="8593" y="31219"/>
                    <a:pt x="9232" y="31307"/>
                    <a:pt x="9871" y="31307"/>
                  </a:cubicBezTo>
                  <a:cubicBezTo>
                    <a:pt x="10409" y="31307"/>
                    <a:pt x="10947" y="31245"/>
                    <a:pt x="11476" y="31120"/>
                  </a:cubicBezTo>
                  <a:cubicBezTo>
                    <a:pt x="12867" y="30753"/>
                    <a:pt x="14137" y="30027"/>
                    <a:pt x="15158" y="29012"/>
                  </a:cubicBezTo>
                  <a:cubicBezTo>
                    <a:pt x="16332" y="27861"/>
                    <a:pt x="17238" y="26467"/>
                    <a:pt x="17814" y="24927"/>
                  </a:cubicBezTo>
                  <a:cubicBezTo>
                    <a:pt x="18392" y="23212"/>
                    <a:pt x="18666" y="21408"/>
                    <a:pt x="18625" y="19598"/>
                  </a:cubicBezTo>
                  <a:cubicBezTo>
                    <a:pt x="18637" y="18664"/>
                    <a:pt x="18608" y="17707"/>
                    <a:pt x="18578" y="16756"/>
                  </a:cubicBezTo>
                  <a:cubicBezTo>
                    <a:pt x="18549" y="15805"/>
                    <a:pt x="18532" y="14824"/>
                    <a:pt x="18480" y="13837"/>
                  </a:cubicBezTo>
                  <a:cubicBezTo>
                    <a:pt x="18436" y="11901"/>
                    <a:pt x="18141" y="9978"/>
                    <a:pt x="17604" y="8118"/>
                  </a:cubicBezTo>
                  <a:cubicBezTo>
                    <a:pt x="17064" y="6382"/>
                    <a:pt x="16165" y="4780"/>
                    <a:pt x="14967" y="3414"/>
                  </a:cubicBezTo>
                  <a:cubicBezTo>
                    <a:pt x="13894" y="2163"/>
                    <a:pt x="12536" y="1188"/>
                    <a:pt x="11008" y="572"/>
                  </a:cubicBezTo>
                  <a:cubicBezTo>
                    <a:pt x="10021" y="193"/>
                    <a:pt x="8976" y="1"/>
                    <a:pt x="7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16"/>
            <p:cNvSpPr/>
            <p:nvPr/>
          </p:nvSpPr>
          <p:spPr>
            <a:xfrm>
              <a:off x="4212650" y="4718225"/>
              <a:ext cx="29000" cy="659550"/>
            </a:xfrm>
            <a:custGeom>
              <a:avLst/>
              <a:gdLst/>
              <a:ahLst/>
              <a:cxnLst/>
              <a:rect l="l" t="t" r="r" b="b"/>
              <a:pathLst>
                <a:path w="1160" h="26382" extrusionOk="0">
                  <a:moveTo>
                    <a:pt x="0" y="0"/>
                  </a:moveTo>
                  <a:cubicBezTo>
                    <a:pt x="128" y="1557"/>
                    <a:pt x="224" y="3190"/>
                    <a:pt x="286" y="4896"/>
                  </a:cubicBezTo>
                  <a:cubicBezTo>
                    <a:pt x="479" y="10827"/>
                    <a:pt x="461" y="16208"/>
                    <a:pt x="659" y="20102"/>
                  </a:cubicBezTo>
                  <a:cubicBezTo>
                    <a:pt x="759" y="22044"/>
                    <a:pt x="852" y="23604"/>
                    <a:pt x="964" y="24701"/>
                  </a:cubicBezTo>
                  <a:cubicBezTo>
                    <a:pt x="1009" y="25220"/>
                    <a:pt x="1051" y="25635"/>
                    <a:pt x="1085" y="25949"/>
                  </a:cubicBezTo>
                  <a:cubicBezTo>
                    <a:pt x="1095" y="26095"/>
                    <a:pt x="1114" y="26239"/>
                    <a:pt x="1145" y="26382"/>
                  </a:cubicBezTo>
                  <a:cubicBezTo>
                    <a:pt x="1160" y="26236"/>
                    <a:pt x="1160" y="26090"/>
                    <a:pt x="1145" y="25944"/>
                  </a:cubicBezTo>
                  <a:cubicBezTo>
                    <a:pt x="1128" y="25600"/>
                    <a:pt x="1110" y="25187"/>
                    <a:pt x="1080" y="24696"/>
                  </a:cubicBezTo>
                  <a:cubicBezTo>
                    <a:pt x="1009" y="23611"/>
                    <a:pt x="946" y="22035"/>
                    <a:pt x="876" y="20091"/>
                  </a:cubicBezTo>
                  <a:cubicBezTo>
                    <a:pt x="730" y="16204"/>
                    <a:pt x="782" y="10828"/>
                    <a:pt x="590" y="4887"/>
                  </a:cubicBezTo>
                  <a:cubicBezTo>
                    <a:pt x="531" y="3264"/>
                    <a:pt x="439" y="1695"/>
                    <a:pt x="309" y="181"/>
                  </a:cubicBezTo>
                  <a:cubicBezTo>
                    <a:pt x="202" y="129"/>
                    <a:pt x="98" y="6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16"/>
            <p:cNvSpPr/>
            <p:nvPr/>
          </p:nvSpPr>
          <p:spPr>
            <a:xfrm>
              <a:off x="1729175" y="3984050"/>
              <a:ext cx="196725" cy="77350"/>
            </a:xfrm>
            <a:custGeom>
              <a:avLst/>
              <a:gdLst/>
              <a:ahLst/>
              <a:cxnLst/>
              <a:rect l="l" t="t" r="r" b="b"/>
              <a:pathLst>
                <a:path w="7869" h="3094" extrusionOk="0">
                  <a:moveTo>
                    <a:pt x="5585" y="0"/>
                  </a:moveTo>
                  <a:cubicBezTo>
                    <a:pt x="4864" y="0"/>
                    <a:pt x="4144" y="115"/>
                    <a:pt x="3455" y="343"/>
                  </a:cubicBezTo>
                  <a:cubicBezTo>
                    <a:pt x="2437" y="682"/>
                    <a:pt x="1515" y="1257"/>
                    <a:pt x="759" y="2018"/>
                  </a:cubicBezTo>
                  <a:cubicBezTo>
                    <a:pt x="432" y="2317"/>
                    <a:pt x="173" y="2684"/>
                    <a:pt x="1" y="3092"/>
                  </a:cubicBezTo>
                  <a:cubicBezTo>
                    <a:pt x="2" y="3093"/>
                    <a:pt x="4" y="3093"/>
                    <a:pt x="6" y="3093"/>
                  </a:cubicBezTo>
                  <a:cubicBezTo>
                    <a:pt x="60" y="3093"/>
                    <a:pt x="347" y="2688"/>
                    <a:pt x="911" y="2175"/>
                  </a:cubicBezTo>
                  <a:cubicBezTo>
                    <a:pt x="1673" y="1483"/>
                    <a:pt x="2572" y="959"/>
                    <a:pt x="3550" y="635"/>
                  </a:cubicBezTo>
                  <a:cubicBezTo>
                    <a:pt x="4303" y="387"/>
                    <a:pt x="5089" y="262"/>
                    <a:pt x="5878" y="262"/>
                  </a:cubicBezTo>
                  <a:cubicBezTo>
                    <a:pt x="6116" y="262"/>
                    <a:pt x="6353" y="273"/>
                    <a:pt x="6590" y="296"/>
                  </a:cubicBezTo>
                  <a:cubicBezTo>
                    <a:pt x="7279" y="367"/>
                    <a:pt x="7741" y="497"/>
                    <a:pt x="7846" y="497"/>
                  </a:cubicBezTo>
                  <a:cubicBezTo>
                    <a:pt x="7861" y="497"/>
                    <a:pt x="7868" y="495"/>
                    <a:pt x="7868" y="489"/>
                  </a:cubicBezTo>
                  <a:cubicBezTo>
                    <a:pt x="7485" y="267"/>
                    <a:pt x="7059" y="128"/>
                    <a:pt x="6619" y="79"/>
                  </a:cubicBezTo>
                  <a:cubicBezTo>
                    <a:pt x="6276" y="27"/>
                    <a:pt x="5930" y="0"/>
                    <a:pt x="5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16"/>
            <p:cNvSpPr/>
            <p:nvPr/>
          </p:nvSpPr>
          <p:spPr>
            <a:xfrm>
              <a:off x="1925100" y="4123825"/>
              <a:ext cx="324700" cy="150475"/>
            </a:xfrm>
            <a:custGeom>
              <a:avLst/>
              <a:gdLst/>
              <a:ahLst/>
              <a:cxnLst/>
              <a:rect l="l" t="t" r="r" b="b"/>
              <a:pathLst>
                <a:path w="12988" h="6019" extrusionOk="0">
                  <a:moveTo>
                    <a:pt x="2788" y="1"/>
                  </a:moveTo>
                  <a:cubicBezTo>
                    <a:pt x="2104" y="1"/>
                    <a:pt x="1438" y="254"/>
                    <a:pt x="925" y="718"/>
                  </a:cubicBezTo>
                  <a:cubicBezTo>
                    <a:pt x="297" y="1404"/>
                    <a:pt x="1" y="2332"/>
                    <a:pt x="114" y="3256"/>
                  </a:cubicBezTo>
                  <a:cubicBezTo>
                    <a:pt x="344" y="4074"/>
                    <a:pt x="962" y="4729"/>
                    <a:pt x="1766" y="5007"/>
                  </a:cubicBezTo>
                  <a:cubicBezTo>
                    <a:pt x="2554" y="5277"/>
                    <a:pt x="3366" y="5473"/>
                    <a:pt x="4194" y="5590"/>
                  </a:cubicBezTo>
                  <a:cubicBezTo>
                    <a:pt x="5442" y="5841"/>
                    <a:pt x="6779" y="5765"/>
                    <a:pt x="8045" y="5940"/>
                  </a:cubicBezTo>
                  <a:cubicBezTo>
                    <a:pt x="8407" y="5991"/>
                    <a:pt x="8817" y="6019"/>
                    <a:pt x="9235" y="6019"/>
                  </a:cubicBezTo>
                  <a:cubicBezTo>
                    <a:pt x="10279" y="6019"/>
                    <a:pt x="11371" y="5843"/>
                    <a:pt x="11880" y="5397"/>
                  </a:cubicBezTo>
                  <a:cubicBezTo>
                    <a:pt x="12822" y="4661"/>
                    <a:pt x="12988" y="3300"/>
                    <a:pt x="12250" y="2358"/>
                  </a:cubicBezTo>
                  <a:cubicBezTo>
                    <a:pt x="12236" y="2340"/>
                    <a:pt x="12221" y="2323"/>
                    <a:pt x="12207" y="2305"/>
                  </a:cubicBezTo>
                  <a:cubicBezTo>
                    <a:pt x="11623" y="1534"/>
                    <a:pt x="10549" y="1317"/>
                    <a:pt x="9581" y="1137"/>
                  </a:cubicBezTo>
                  <a:lnTo>
                    <a:pt x="3160" y="52"/>
                  </a:lnTo>
                  <a:lnTo>
                    <a:pt x="3178" y="28"/>
                  </a:lnTo>
                  <a:cubicBezTo>
                    <a:pt x="3048" y="10"/>
                    <a:pt x="2917" y="1"/>
                    <a:pt x="2788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16"/>
            <p:cNvSpPr/>
            <p:nvPr/>
          </p:nvSpPr>
          <p:spPr>
            <a:xfrm>
              <a:off x="2035025" y="4132400"/>
              <a:ext cx="212575" cy="143250"/>
            </a:xfrm>
            <a:custGeom>
              <a:avLst/>
              <a:gdLst/>
              <a:ahLst/>
              <a:cxnLst/>
              <a:rect l="l" t="t" r="r" b="b"/>
              <a:pathLst>
                <a:path w="8503" h="5730" extrusionOk="0">
                  <a:moveTo>
                    <a:pt x="72" y="0"/>
                  </a:moveTo>
                  <a:cubicBezTo>
                    <a:pt x="48" y="0"/>
                    <a:pt x="24" y="0"/>
                    <a:pt x="1" y="1"/>
                  </a:cubicBezTo>
                  <a:cubicBezTo>
                    <a:pt x="232" y="88"/>
                    <a:pt x="474" y="151"/>
                    <a:pt x="719" y="187"/>
                  </a:cubicBezTo>
                  <a:lnTo>
                    <a:pt x="2703" y="584"/>
                  </a:lnTo>
                  <a:cubicBezTo>
                    <a:pt x="3514" y="765"/>
                    <a:pt x="4530" y="911"/>
                    <a:pt x="5621" y="1167"/>
                  </a:cubicBezTo>
                  <a:cubicBezTo>
                    <a:pt x="6182" y="1287"/>
                    <a:pt x="6715" y="1514"/>
                    <a:pt x="7191" y="1833"/>
                  </a:cubicBezTo>
                  <a:cubicBezTo>
                    <a:pt x="7690" y="2170"/>
                    <a:pt x="8028" y="2698"/>
                    <a:pt x="8126" y="3292"/>
                  </a:cubicBezTo>
                  <a:cubicBezTo>
                    <a:pt x="8170" y="3885"/>
                    <a:pt x="7903" y="4459"/>
                    <a:pt x="7419" y="4803"/>
                  </a:cubicBezTo>
                  <a:cubicBezTo>
                    <a:pt x="6961" y="5138"/>
                    <a:pt x="6419" y="5341"/>
                    <a:pt x="5854" y="5388"/>
                  </a:cubicBezTo>
                  <a:cubicBezTo>
                    <a:pt x="5245" y="5475"/>
                    <a:pt x="4632" y="5519"/>
                    <a:pt x="4018" y="5519"/>
                  </a:cubicBezTo>
                  <a:cubicBezTo>
                    <a:pt x="3642" y="5519"/>
                    <a:pt x="3265" y="5502"/>
                    <a:pt x="2889" y="5469"/>
                  </a:cubicBezTo>
                  <a:cubicBezTo>
                    <a:pt x="1975" y="5330"/>
                    <a:pt x="1053" y="5258"/>
                    <a:pt x="129" y="5254"/>
                  </a:cubicBezTo>
                  <a:lnTo>
                    <a:pt x="129" y="5254"/>
                  </a:lnTo>
                  <a:cubicBezTo>
                    <a:pt x="379" y="5305"/>
                    <a:pt x="632" y="5334"/>
                    <a:pt x="887" y="5341"/>
                  </a:cubicBezTo>
                  <a:cubicBezTo>
                    <a:pt x="1353" y="5411"/>
                    <a:pt x="2037" y="5534"/>
                    <a:pt x="2889" y="5639"/>
                  </a:cubicBezTo>
                  <a:cubicBezTo>
                    <a:pt x="3392" y="5700"/>
                    <a:pt x="3898" y="5730"/>
                    <a:pt x="4403" y="5730"/>
                  </a:cubicBezTo>
                  <a:cubicBezTo>
                    <a:pt x="4909" y="5730"/>
                    <a:pt x="5415" y="5700"/>
                    <a:pt x="5919" y="5639"/>
                  </a:cubicBezTo>
                  <a:cubicBezTo>
                    <a:pt x="6536" y="5589"/>
                    <a:pt x="7128" y="5369"/>
                    <a:pt x="7628" y="5002"/>
                  </a:cubicBezTo>
                  <a:cubicBezTo>
                    <a:pt x="8189" y="4602"/>
                    <a:pt x="8502" y="3939"/>
                    <a:pt x="8451" y="3251"/>
                  </a:cubicBezTo>
                  <a:cubicBezTo>
                    <a:pt x="8342" y="2574"/>
                    <a:pt x="7958" y="1973"/>
                    <a:pt x="7390" y="1588"/>
                  </a:cubicBezTo>
                  <a:cubicBezTo>
                    <a:pt x="6880" y="1247"/>
                    <a:pt x="6309" y="1010"/>
                    <a:pt x="5708" y="888"/>
                  </a:cubicBezTo>
                  <a:cubicBezTo>
                    <a:pt x="4594" y="642"/>
                    <a:pt x="3590" y="519"/>
                    <a:pt x="2743" y="373"/>
                  </a:cubicBezTo>
                  <a:lnTo>
                    <a:pt x="741" y="70"/>
                  </a:lnTo>
                  <a:cubicBezTo>
                    <a:pt x="522" y="24"/>
                    <a:pt x="297" y="0"/>
                    <a:pt x="7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16"/>
            <p:cNvSpPr/>
            <p:nvPr/>
          </p:nvSpPr>
          <p:spPr>
            <a:xfrm>
              <a:off x="1919425" y="4243575"/>
              <a:ext cx="324700" cy="150375"/>
            </a:xfrm>
            <a:custGeom>
              <a:avLst/>
              <a:gdLst/>
              <a:ahLst/>
              <a:cxnLst/>
              <a:rect l="l" t="t" r="r" b="b"/>
              <a:pathLst>
                <a:path w="12988" h="6015" extrusionOk="0">
                  <a:moveTo>
                    <a:pt x="2776" y="0"/>
                  </a:moveTo>
                  <a:cubicBezTo>
                    <a:pt x="2099" y="0"/>
                    <a:pt x="1439" y="251"/>
                    <a:pt x="930" y="713"/>
                  </a:cubicBezTo>
                  <a:cubicBezTo>
                    <a:pt x="300" y="1399"/>
                    <a:pt x="0" y="2327"/>
                    <a:pt x="112" y="3252"/>
                  </a:cubicBezTo>
                  <a:cubicBezTo>
                    <a:pt x="342" y="4071"/>
                    <a:pt x="960" y="4724"/>
                    <a:pt x="1764" y="5003"/>
                  </a:cubicBezTo>
                  <a:cubicBezTo>
                    <a:pt x="2553" y="5274"/>
                    <a:pt x="3366" y="5469"/>
                    <a:pt x="4192" y="5586"/>
                  </a:cubicBezTo>
                  <a:cubicBezTo>
                    <a:pt x="5447" y="5837"/>
                    <a:pt x="6784" y="5761"/>
                    <a:pt x="8050" y="5936"/>
                  </a:cubicBezTo>
                  <a:cubicBezTo>
                    <a:pt x="8412" y="5986"/>
                    <a:pt x="8822" y="6014"/>
                    <a:pt x="9239" y="6014"/>
                  </a:cubicBezTo>
                  <a:cubicBezTo>
                    <a:pt x="10282" y="6014"/>
                    <a:pt x="11370" y="5838"/>
                    <a:pt x="11879" y="5387"/>
                  </a:cubicBezTo>
                  <a:cubicBezTo>
                    <a:pt x="12818" y="4658"/>
                    <a:pt x="12987" y="3306"/>
                    <a:pt x="12258" y="2367"/>
                  </a:cubicBezTo>
                  <a:cubicBezTo>
                    <a:pt x="12241" y="2343"/>
                    <a:pt x="12223" y="2322"/>
                    <a:pt x="12205" y="2300"/>
                  </a:cubicBezTo>
                  <a:cubicBezTo>
                    <a:pt x="11622" y="1530"/>
                    <a:pt x="10548" y="1308"/>
                    <a:pt x="9579" y="1133"/>
                  </a:cubicBezTo>
                  <a:lnTo>
                    <a:pt x="3158" y="47"/>
                  </a:lnTo>
                  <a:lnTo>
                    <a:pt x="3177" y="30"/>
                  </a:lnTo>
                  <a:cubicBezTo>
                    <a:pt x="3044" y="10"/>
                    <a:pt x="2910" y="0"/>
                    <a:pt x="2776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16"/>
            <p:cNvSpPr/>
            <p:nvPr/>
          </p:nvSpPr>
          <p:spPr>
            <a:xfrm>
              <a:off x="2028425" y="4252200"/>
              <a:ext cx="212800" cy="144175"/>
            </a:xfrm>
            <a:custGeom>
              <a:avLst/>
              <a:gdLst/>
              <a:ahLst/>
              <a:cxnLst/>
              <a:rect l="l" t="t" r="r" b="b"/>
              <a:pathLst>
                <a:path w="8512" h="5767" extrusionOk="0">
                  <a:moveTo>
                    <a:pt x="21" y="0"/>
                  </a:moveTo>
                  <a:cubicBezTo>
                    <a:pt x="14" y="0"/>
                    <a:pt x="7" y="0"/>
                    <a:pt x="0" y="0"/>
                  </a:cubicBezTo>
                  <a:cubicBezTo>
                    <a:pt x="233" y="90"/>
                    <a:pt x="477" y="153"/>
                    <a:pt x="724" y="186"/>
                  </a:cubicBezTo>
                  <a:lnTo>
                    <a:pt x="2709" y="589"/>
                  </a:lnTo>
                  <a:cubicBezTo>
                    <a:pt x="3520" y="764"/>
                    <a:pt x="4536" y="916"/>
                    <a:pt x="5627" y="1174"/>
                  </a:cubicBezTo>
                  <a:cubicBezTo>
                    <a:pt x="6188" y="1292"/>
                    <a:pt x="6722" y="1518"/>
                    <a:pt x="7197" y="1838"/>
                  </a:cubicBezTo>
                  <a:cubicBezTo>
                    <a:pt x="7694" y="2175"/>
                    <a:pt x="8031" y="2700"/>
                    <a:pt x="8131" y="3291"/>
                  </a:cubicBezTo>
                  <a:cubicBezTo>
                    <a:pt x="8183" y="3886"/>
                    <a:pt x="7917" y="4463"/>
                    <a:pt x="7430" y="4809"/>
                  </a:cubicBezTo>
                  <a:cubicBezTo>
                    <a:pt x="6970" y="5143"/>
                    <a:pt x="6428" y="5344"/>
                    <a:pt x="5861" y="5393"/>
                  </a:cubicBezTo>
                  <a:cubicBezTo>
                    <a:pt x="5238" y="5481"/>
                    <a:pt x="4610" y="5526"/>
                    <a:pt x="3982" y="5526"/>
                  </a:cubicBezTo>
                  <a:cubicBezTo>
                    <a:pt x="3620" y="5526"/>
                    <a:pt x="3258" y="5511"/>
                    <a:pt x="2897" y="5481"/>
                  </a:cubicBezTo>
                  <a:cubicBezTo>
                    <a:pt x="1983" y="5338"/>
                    <a:pt x="1060" y="5266"/>
                    <a:pt x="135" y="5264"/>
                  </a:cubicBezTo>
                  <a:lnTo>
                    <a:pt x="135" y="5264"/>
                  </a:lnTo>
                  <a:cubicBezTo>
                    <a:pt x="382" y="5325"/>
                    <a:pt x="633" y="5362"/>
                    <a:pt x="887" y="5375"/>
                  </a:cubicBezTo>
                  <a:cubicBezTo>
                    <a:pt x="1360" y="5451"/>
                    <a:pt x="2037" y="5568"/>
                    <a:pt x="2889" y="5673"/>
                  </a:cubicBezTo>
                  <a:cubicBezTo>
                    <a:pt x="3392" y="5735"/>
                    <a:pt x="3898" y="5767"/>
                    <a:pt x="4404" y="5767"/>
                  </a:cubicBezTo>
                  <a:cubicBezTo>
                    <a:pt x="4910" y="5767"/>
                    <a:pt x="5415" y="5735"/>
                    <a:pt x="5918" y="5673"/>
                  </a:cubicBezTo>
                  <a:cubicBezTo>
                    <a:pt x="6535" y="5622"/>
                    <a:pt x="7127" y="5401"/>
                    <a:pt x="7627" y="5037"/>
                  </a:cubicBezTo>
                  <a:cubicBezTo>
                    <a:pt x="8198" y="4629"/>
                    <a:pt x="8511" y="3949"/>
                    <a:pt x="8451" y="3251"/>
                  </a:cubicBezTo>
                  <a:cubicBezTo>
                    <a:pt x="8343" y="2573"/>
                    <a:pt x="7958" y="1971"/>
                    <a:pt x="7389" y="1587"/>
                  </a:cubicBezTo>
                  <a:cubicBezTo>
                    <a:pt x="6877" y="1252"/>
                    <a:pt x="6307" y="1016"/>
                    <a:pt x="5708" y="892"/>
                  </a:cubicBezTo>
                  <a:cubicBezTo>
                    <a:pt x="4594" y="648"/>
                    <a:pt x="3589" y="526"/>
                    <a:pt x="2744" y="374"/>
                  </a:cubicBezTo>
                  <a:lnTo>
                    <a:pt x="742" y="71"/>
                  </a:lnTo>
                  <a:cubicBezTo>
                    <a:pt x="505" y="24"/>
                    <a:pt x="263" y="0"/>
                    <a:pt x="2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16"/>
            <p:cNvSpPr/>
            <p:nvPr/>
          </p:nvSpPr>
          <p:spPr>
            <a:xfrm>
              <a:off x="1894475" y="4376950"/>
              <a:ext cx="324650" cy="150500"/>
            </a:xfrm>
            <a:custGeom>
              <a:avLst/>
              <a:gdLst/>
              <a:ahLst/>
              <a:cxnLst/>
              <a:rect l="l" t="t" r="r" b="b"/>
              <a:pathLst>
                <a:path w="12986" h="6020" extrusionOk="0">
                  <a:moveTo>
                    <a:pt x="2777" y="0"/>
                  </a:moveTo>
                  <a:cubicBezTo>
                    <a:pt x="2097" y="0"/>
                    <a:pt x="1435" y="250"/>
                    <a:pt x="924" y="713"/>
                  </a:cubicBezTo>
                  <a:cubicBezTo>
                    <a:pt x="295" y="1400"/>
                    <a:pt x="0" y="2327"/>
                    <a:pt x="112" y="3251"/>
                  </a:cubicBezTo>
                  <a:cubicBezTo>
                    <a:pt x="343" y="4070"/>
                    <a:pt x="960" y="4724"/>
                    <a:pt x="1764" y="5002"/>
                  </a:cubicBezTo>
                  <a:cubicBezTo>
                    <a:pt x="2552" y="5274"/>
                    <a:pt x="3366" y="5470"/>
                    <a:pt x="4192" y="5586"/>
                  </a:cubicBezTo>
                  <a:cubicBezTo>
                    <a:pt x="5446" y="5836"/>
                    <a:pt x="6777" y="5768"/>
                    <a:pt x="8044" y="5943"/>
                  </a:cubicBezTo>
                  <a:cubicBezTo>
                    <a:pt x="8402" y="5992"/>
                    <a:pt x="8807" y="6020"/>
                    <a:pt x="9220" y="6020"/>
                  </a:cubicBezTo>
                  <a:cubicBezTo>
                    <a:pt x="10269" y="6020"/>
                    <a:pt x="11368" y="5842"/>
                    <a:pt x="11878" y="5394"/>
                  </a:cubicBezTo>
                  <a:cubicBezTo>
                    <a:pt x="12820" y="4656"/>
                    <a:pt x="12985" y="3295"/>
                    <a:pt x="12249" y="2354"/>
                  </a:cubicBezTo>
                  <a:cubicBezTo>
                    <a:pt x="12235" y="2336"/>
                    <a:pt x="12220" y="2318"/>
                    <a:pt x="12205" y="2300"/>
                  </a:cubicBezTo>
                  <a:cubicBezTo>
                    <a:pt x="11622" y="1529"/>
                    <a:pt x="10548" y="1314"/>
                    <a:pt x="9580" y="1132"/>
                  </a:cubicBezTo>
                  <a:lnTo>
                    <a:pt x="3159" y="52"/>
                  </a:lnTo>
                  <a:lnTo>
                    <a:pt x="3177" y="29"/>
                  </a:lnTo>
                  <a:cubicBezTo>
                    <a:pt x="3044" y="10"/>
                    <a:pt x="2910" y="0"/>
                    <a:pt x="2777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16"/>
            <p:cNvSpPr/>
            <p:nvPr/>
          </p:nvSpPr>
          <p:spPr>
            <a:xfrm>
              <a:off x="2004350" y="4385675"/>
              <a:ext cx="212775" cy="144025"/>
            </a:xfrm>
            <a:custGeom>
              <a:avLst/>
              <a:gdLst/>
              <a:ahLst/>
              <a:cxnLst/>
              <a:rect l="l" t="t" r="r" b="b"/>
              <a:pathLst>
                <a:path w="8511" h="5761" extrusionOk="0">
                  <a:moveTo>
                    <a:pt x="57" y="1"/>
                  </a:moveTo>
                  <a:cubicBezTo>
                    <a:pt x="38" y="1"/>
                    <a:pt x="19" y="1"/>
                    <a:pt x="1" y="1"/>
                  </a:cubicBezTo>
                  <a:cubicBezTo>
                    <a:pt x="232" y="92"/>
                    <a:pt x="474" y="156"/>
                    <a:pt x="719" y="189"/>
                  </a:cubicBezTo>
                  <a:lnTo>
                    <a:pt x="2703" y="585"/>
                  </a:lnTo>
                  <a:cubicBezTo>
                    <a:pt x="3515" y="767"/>
                    <a:pt x="4530" y="913"/>
                    <a:pt x="5622" y="1169"/>
                  </a:cubicBezTo>
                  <a:cubicBezTo>
                    <a:pt x="6182" y="1293"/>
                    <a:pt x="6714" y="1518"/>
                    <a:pt x="7192" y="1834"/>
                  </a:cubicBezTo>
                  <a:cubicBezTo>
                    <a:pt x="7689" y="2173"/>
                    <a:pt x="8027" y="2700"/>
                    <a:pt x="8126" y="3294"/>
                  </a:cubicBezTo>
                  <a:cubicBezTo>
                    <a:pt x="8174" y="3887"/>
                    <a:pt x="7905" y="4462"/>
                    <a:pt x="7419" y="4805"/>
                  </a:cubicBezTo>
                  <a:cubicBezTo>
                    <a:pt x="6961" y="5140"/>
                    <a:pt x="6420" y="5341"/>
                    <a:pt x="5855" y="5388"/>
                  </a:cubicBezTo>
                  <a:cubicBezTo>
                    <a:pt x="5244" y="5476"/>
                    <a:pt x="4629" y="5519"/>
                    <a:pt x="4013" y="5519"/>
                  </a:cubicBezTo>
                  <a:cubicBezTo>
                    <a:pt x="3638" y="5519"/>
                    <a:pt x="3264" y="5503"/>
                    <a:pt x="2891" y="5471"/>
                  </a:cubicBezTo>
                  <a:cubicBezTo>
                    <a:pt x="1976" y="5330"/>
                    <a:pt x="1054" y="5259"/>
                    <a:pt x="130" y="5254"/>
                  </a:cubicBezTo>
                  <a:lnTo>
                    <a:pt x="130" y="5254"/>
                  </a:lnTo>
                  <a:cubicBezTo>
                    <a:pt x="378" y="5315"/>
                    <a:pt x="632" y="5355"/>
                    <a:pt x="887" y="5372"/>
                  </a:cubicBezTo>
                  <a:cubicBezTo>
                    <a:pt x="1360" y="5442"/>
                    <a:pt x="2037" y="5565"/>
                    <a:pt x="2889" y="5669"/>
                  </a:cubicBezTo>
                  <a:cubicBezTo>
                    <a:pt x="3392" y="5730"/>
                    <a:pt x="3898" y="5760"/>
                    <a:pt x="4404" y="5760"/>
                  </a:cubicBezTo>
                  <a:cubicBezTo>
                    <a:pt x="4909" y="5760"/>
                    <a:pt x="5415" y="5730"/>
                    <a:pt x="5918" y="5669"/>
                  </a:cubicBezTo>
                  <a:cubicBezTo>
                    <a:pt x="6535" y="5618"/>
                    <a:pt x="7126" y="5401"/>
                    <a:pt x="7628" y="5039"/>
                  </a:cubicBezTo>
                  <a:cubicBezTo>
                    <a:pt x="8199" y="4630"/>
                    <a:pt x="8511" y="3952"/>
                    <a:pt x="8451" y="3252"/>
                  </a:cubicBezTo>
                  <a:cubicBezTo>
                    <a:pt x="8342" y="2575"/>
                    <a:pt x="7958" y="1974"/>
                    <a:pt x="7390" y="1590"/>
                  </a:cubicBezTo>
                  <a:cubicBezTo>
                    <a:pt x="6879" y="1252"/>
                    <a:pt x="6309" y="1016"/>
                    <a:pt x="5709" y="895"/>
                  </a:cubicBezTo>
                  <a:cubicBezTo>
                    <a:pt x="4595" y="644"/>
                    <a:pt x="3591" y="521"/>
                    <a:pt x="2744" y="375"/>
                  </a:cubicBezTo>
                  <a:lnTo>
                    <a:pt x="742" y="72"/>
                  </a:lnTo>
                  <a:cubicBezTo>
                    <a:pt x="517" y="24"/>
                    <a:pt x="287" y="1"/>
                    <a:pt x="5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16"/>
            <p:cNvSpPr/>
            <p:nvPr/>
          </p:nvSpPr>
          <p:spPr>
            <a:xfrm>
              <a:off x="1929200" y="4516000"/>
              <a:ext cx="284575" cy="130725"/>
            </a:xfrm>
            <a:custGeom>
              <a:avLst/>
              <a:gdLst/>
              <a:ahLst/>
              <a:cxnLst/>
              <a:rect l="l" t="t" r="r" b="b"/>
              <a:pathLst>
                <a:path w="11383" h="5229" extrusionOk="0">
                  <a:moveTo>
                    <a:pt x="2412" y="1"/>
                  </a:moveTo>
                  <a:cubicBezTo>
                    <a:pt x="1825" y="1"/>
                    <a:pt x="1255" y="217"/>
                    <a:pt x="813" y="614"/>
                  </a:cubicBezTo>
                  <a:cubicBezTo>
                    <a:pt x="262" y="1215"/>
                    <a:pt x="1" y="2027"/>
                    <a:pt x="100" y="2836"/>
                  </a:cubicBezTo>
                  <a:cubicBezTo>
                    <a:pt x="306" y="3549"/>
                    <a:pt x="846" y="4116"/>
                    <a:pt x="1548" y="4353"/>
                  </a:cubicBezTo>
                  <a:cubicBezTo>
                    <a:pt x="2239" y="4586"/>
                    <a:pt x="2950" y="4753"/>
                    <a:pt x="3673" y="4849"/>
                  </a:cubicBezTo>
                  <a:cubicBezTo>
                    <a:pt x="4776" y="5066"/>
                    <a:pt x="5943" y="5001"/>
                    <a:pt x="7052" y="5159"/>
                  </a:cubicBezTo>
                  <a:cubicBezTo>
                    <a:pt x="7367" y="5204"/>
                    <a:pt x="7724" y="5229"/>
                    <a:pt x="8087" y="5229"/>
                  </a:cubicBezTo>
                  <a:cubicBezTo>
                    <a:pt x="9004" y="5229"/>
                    <a:pt x="9966" y="5071"/>
                    <a:pt x="10413" y="4674"/>
                  </a:cubicBezTo>
                  <a:cubicBezTo>
                    <a:pt x="11238" y="4028"/>
                    <a:pt x="11383" y="2836"/>
                    <a:pt x="10736" y="2012"/>
                  </a:cubicBezTo>
                  <a:cubicBezTo>
                    <a:pt x="10725" y="1997"/>
                    <a:pt x="10713" y="1981"/>
                    <a:pt x="10700" y="1966"/>
                  </a:cubicBezTo>
                  <a:cubicBezTo>
                    <a:pt x="10175" y="1289"/>
                    <a:pt x="9247" y="1103"/>
                    <a:pt x="8400" y="957"/>
                  </a:cubicBezTo>
                  <a:lnTo>
                    <a:pt x="2786" y="29"/>
                  </a:lnTo>
                  <a:lnTo>
                    <a:pt x="2786" y="30"/>
                  </a:lnTo>
                  <a:cubicBezTo>
                    <a:pt x="2661" y="11"/>
                    <a:pt x="2536" y="1"/>
                    <a:pt x="241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16"/>
            <p:cNvSpPr/>
            <p:nvPr/>
          </p:nvSpPr>
          <p:spPr>
            <a:xfrm>
              <a:off x="2024525" y="4523425"/>
              <a:ext cx="186800" cy="126750"/>
            </a:xfrm>
            <a:custGeom>
              <a:avLst/>
              <a:gdLst/>
              <a:ahLst/>
              <a:cxnLst/>
              <a:rect l="l" t="t" r="r" b="b"/>
              <a:pathLst>
                <a:path w="7472" h="5070" extrusionOk="0">
                  <a:moveTo>
                    <a:pt x="69" y="0"/>
                  </a:moveTo>
                  <a:cubicBezTo>
                    <a:pt x="46" y="0"/>
                    <a:pt x="23" y="0"/>
                    <a:pt x="0" y="1"/>
                  </a:cubicBezTo>
                  <a:cubicBezTo>
                    <a:pt x="202" y="86"/>
                    <a:pt x="414" y="146"/>
                    <a:pt x="630" y="176"/>
                  </a:cubicBezTo>
                  <a:lnTo>
                    <a:pt x="2381" y="526"/>
                  </a:lnTo>
                  <a:cubicBezTo>
                    <a:pt x="3111" y="685"/>
                    <a:pt x="3997" y="813"/>
                    <a:pt x="4949" y="1041"/>
                  </a:cubicBezTo>
                  <a:cubicBezTo>
                    <a:pt x="5440" y="1145"/>
                    <a:pt x="5906" y="1344"/>
                    <a:pt x="6321" y="1624"/>
                  </a:cubicBezTo>
                  <a:cubicBezTo>
                    <a:pt x="6754" y="1917"/>
                    <a:pt x="7047" y="2375"/>
                    <a:pt x="7133" y="2891"/>
                  </a:cubicBezTo>
                  <a:cubicBezTo>
                    <a:pt x="7181" y="3401"/>
                    <a:pt x="6960" y="3899"/>
                    <a:pt x="6548" y="4203"/>
                  </a:cubicBezTo>
                  <a:cubicBezTo>
                    <a:pt x="6148" y="4496"/>
                    <a:pt x="5677" y="4672"/>
                    <a:pt x="5183" y="4718"/>
                  </a:cubicBezTo>
                  <a:cubicBezTo>
                    <a:pt x="4631" y="4796"/>
                    <a:pt x="4074" y="4836"/>
                    <a:pt x="3517" y="4836"/>
                  </a:cubicBezTo>
                  <a:cubicBezTo>
                    <a:pt x="3206" y="4836"/>
                    <a:pt x="2896" y="4824"/>
                    <a:pt x="2585" y="4799"/>
                  </a:cubicBezTo>
                  <a:cubicBezTo>
                    <a:pt x="1843" y="4681"/>
                    <a:pt x="1093" y="4623"/>
                    <a:pt x="343" y="4623"/>
                  </a:cubicBezTo>
                  <a:cubicBezTo>
                    <a:pt x="285" y="4623"/>
                    <a:pt x="228" y="4623"/>
                    <a:pt x="170" y="4624"/>
                  </a:cubicBezTo>
                  <a:cubicBezTo>
                    <a:pt x="368" y="4672"/>
                    <a:pt x="571" y="4705"/>
                    <a:pt x="775" y="4723"/>
                  </a:cubicBezTo>
                  <a:cubicBezTo>
                    <a:pt x="1178" y="4788"/>
                    <a:pt x="1773" y="4893"/>
                    <a:pt x="2526" y="4987"/>
                  </a:cubicBezTo>
                  <a:cubicBezTo>
                    <a:pt x="2967" y="5042"/>
                    <a:pt x="3411" y="5069"/>
                    <a:pt x="3854" y="5069"/>
                  </a:cubicBezTo>
                  <a:cubicBezTo>
                    <a:pt x="4298" y="5069"/>
                    <a:pt x="4741" y="5042"/>
                    <a:pt x="5182" y="4987"/>
                  </a:cubicBezTo>
                  <a:cubicBezTo>
                    <a:pt x="5728" y="4933"/>
                    <a:pt x="6249" y="4732"/>
                    <a:pt x="6687" y="4402"/>
                  </a:cubicBezTo>
                  <a:cubicBezTo>
                    <a:pt x="7195" y="4042"/>
                    <a:pt x="7472" y="3440"/>
                    <a:pt x="7418" y="2821"/>
                  </a:cubicBezTo>
                  <a:cubicBezTo>
                    <a:pt x="7320" y="2222"/>
                    <a:pt x="6980" y="1690"/>
                    <a:pt x="6478" y="1349"/>
                  </a:cubicBezTo>
                  <a:cubicBezTo>
                    <a:pt x="6027" y="1063"/>
                    <a:pt x="5526" y="864"/>
                    <a:pt x="5001" y="766"/>
                  </a:cubicBezTo>
                  <a:cubicBezTo>
                    <a:pt x="4021" y="550"/>
                    <a:pt x="3140" y="445"/>
                    <a:pt x="2398" y="317"/>
                  </a:cubicBezTo>
                  <a:lnTo>
                    <a:pt x="648" y="60"/>
                  </a:lnTo>
                  <a:cubicBezTo>
                    <a:pt x="457" y="21"/>
                    <a:pt x="263" y="0"/>
                    <a:pt x="6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16"/>
            <p:cNvSpPr/>
            <p:nvPr/>
          </p:nvSpPr>
          <p:spPr>
            <a:xfrm>
              <a:off x="846100" y="4655275"/>
              <a:ext cx="917100" cy="352050"/>
            </a:xfrm>
            <a:custGeom>
              <a:avLst/>
              <a:gdLst/>
              <a:ahLst/>
              <a:cxnLst/>
              <a:rect l="l" t="t" r="r" b="b"/>
              <a:pathLst>
                <a:path w="36684" h="14082" extrusionOk="0">
                  <a:moveTo>
                    <a:pt x="417" y="1"/>
                  </a:moveTo>
                  <a:cubicBezTo>
                    <a:pt x="365" y="1"/>
                    <a:pt x="325" y="13"/>
                    <a:pt x="299" y="39"/>
                  </a:cubicBezTo>
                  <a:cubicBezTo>
                    <a:pt x="1" y="330"/>
                    <a:pt x="1371" y="2263"/>
                    <a:pt x="4086" y="4946"/>
                  </a:cubicBezTo>
                  <a:cubicBezTo>
                    <a:pt x="5708" y="6528"/>
                    <a:pt x="7466" y="7963"/>
                    <a:pt x="9339" y="9236"/>
                  </a:cubicBezTo>
                  <a:cubicBezTo>
                    <a:pt x="11650" y="10837"/>
                    <a:pt x="14180" y="12095"/>
                    <a:pt x="16851" y="12972"/>
                  </a:cubicBezTo>
                  <a:cubicBezTo>
                    <a:pt x="19073" y="13708"/>
                    <a:pt x="21395" y="14081"/>
                    <a:pt x="23729" y="14081"/>
                  </a:cubicBezTo>
                  <a:cubicBezTo>
                    <a:pt x="24261" y="14081"/>
                    <a:pt x="24793" y="14062"/>
                    <a:pt x="25325" y="14023"/>
                  </a:cubicBezTo>
                  <a:cubicBezTo>
                    <a:pt x="27674" y="13833"/>
                    <a:pt x="29963" y="13176"/>
                    <a:pt x="32055" y="12091"/>
                  </a:cubicBezTo>
                  <a:cubicBezTo>
                    <a:pt x="33457" y="11370"/>
                    <a:pt x="34710" y="10393"/>
                    <a:pt x="35750" y="9208"/>
                  </a:cubicBezTo>
                  <a:cubicBezTo>
                    <a:pt x="36456" y="8356"/>
                    <a:pt x="36683" y="7761"/>
                    <a:pt x="36537" y="7632"/>
                  </a:cubicBezTo>
                  <a:cubicBezTo>
                    <a:pt x="36506" y="7603"/>
                    <a:pt x="36465" y="7590"/>
                    <a:pt x="36413" y="7590"/>
                  </a:cubicBezTo>
                  <a:cubicBezTo>
                    <a:pt x="35877" y="7590"/>
                    <a:pt x="34212" y="9041"/>
                    <a:pt x="31175" y="10147"/>
                  </a:cubicBezTo>
                  <a:cubicBezTo>
                    <a:pt x="29242" y="10826"/>
                    <a:pt x="27215" y="11196"/>
                    <a:pt x="25168" y="11246"/>
                  </a:cubicBezTo>
                  <a:cubicBezTo>
                    <a:pt x="25105" y="11247"/>
                    <a:pt x="25042" y="11247"/>
                    <a:pt x="24980" y="11247"/>
                  </a:cubicBezTo>
                  <a:cubicBezTo>
                    <a:pt x="22528" y="11247"/>
                    <a:pt x="20094" y="10853"/>
                    <a:pt x="17767" y="10078"/>
                  </a:cubicBezTo>
                  <a:cubicBezTo>
                    <a:pt x="12607" y="8426"/>
                    <a:pt x="8458" y="5497"/>
                    <a:pt x="5475" y="3308"/>
                  </a:cubicBezTo>
                  <a:cubicBezTo>
                    <a:pt x="2760" y="1315"/>
                    <a:pt x="944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16"/>
            <p:cNvSpPr/>
            <p:nvPr/>
          </p:nvSpPr>
          <p:spPr>
            <a:xfrm>
              <a:off x="1526500" y="4733150"/>
              <a:ext cx="190175" cy="112200"/>
            </a:xfrm>
            <a:custGeom>
              <a:avLst/>
              <a:gdLst/>
              <a:ahLst/>
              <a:cxnLst/>
              <a:rect l="l" t="t" r="r" b="b"/>
              <a:pathLst>
                <a:path w="7607" h="4488" extrusionOk="0">
                  <a:moveTo>
                    <a:pt x="6686" y="1"/>
                  </a:moveTo>
                  <a:cubicBezTo>
                    <a:pt x="6419" y="1"/>
                    <a:pt x="6106" y="65"/>
                    <a:pt x="5767" y="167"/>
                  </a:cubicBezTo>
                  <a:cubicBezTo>
                    <a:pt x="4939" y="442"/>
                    <a:pt x="4130" y="770"/>
                    <a:pt x="3344" y="1149"/>
                  </a:cubicBezTo>
                  <a:cubicBezTo>
                    <a:pt x="2539" y="1496"/>
                    <a:pt x="1760" y="1900"/>
                    <a:pt x="1010" y="2357"/>
                  </a:cubicBezTo>
                  <a:cubicBezTo>
                    <a:pt x="403" y="2754"/>
                    <a:pt x="1" y="3162"/>
                    <a:pt x="30" y="3577"/>
                  </a:cubicBezTo>
                  <a:cubicBezTo>
                    <a:pt x="59" y="3991"/>
                    <a:pt x="566" y="4346"/>
                    <a:pt x="1419" y="4464"/>
                  </a:cubicBezTo>
                  <a:cubicBezTo>
                    <a:pt x="1604" y="4480"/>
                    <a:pt x="1788" y="4488"/>
                    <a:pt x="1971" y="4488"/>
                  </a:cubicBezTo>
                  <a:cubicBezTo>
                    <a:pt x="3992" y="4488"/>
                    <a:pt x="5904" y="3511"/>
                    <a:pt x="7086" y="1844"/>
                  </a:cubicBezTo>
                  <a:cubicBezTo>
                    <a:pt x="7547" y="1120"/>
                    <a:pt x="7606" y="501"/>
                    <a:pt x="7314" y="210"/>
                  </a:cubicBezTo>
                  <a:cubicBezTo>
                    <a:pt x="7164" y="63"/>
                    <a:pt x="6947" y="1"/>
                    <a:pt x="66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16"/>
            <p:cNvSpPr/>
            <p:nvPr/>
          </p:nvSpPr>
          <p:spPr>
            <a:xfrm>
              <a:off x="3461750" y="1337550"/>
              <a:ext cx="1221950" cy="978550"/>
            </a:xfrm>
            <a:custGeom>
              <a:avLst/>
              <a:gdLst/>
              <a:ahLst/>
              <a:cxnLst/>
              <a:rect l="l" t="t" r="r" b="b"/>
              <a:pathLst>
                <a:path w="48878" h="39142" extrusionOk="0">
                  <a:moveTo>
                    <a:pt x="35109" y="1"/>
                  </a:moveTo>
                  <a:lnTo>
                    <a:pt x="6147" y="21631"/>
                  </a:lnTo>
                  <a:cubicBezTo>
                    <a:pt x="6147" y="21631"/>
                    <a:pt x="1" y="34611"/>
                    <a:pt x="14657" y="39141"/>
                  </a:cubicBezTo>
                  <a:lnTo>
                    <a:pt x="48877" y="20212"/>
                  </a:lnTo>
                  <a:cubicBezTo>
                    <a:pt x="48877" y="20212"/>
                    <a:pt x="47640" y="2626"/>
                    <a:pt x="3510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16"/>
            <p:cNvSpPr/>
            <p:nvPr/>
          </p:nvSpPr>
          <p:spPr>
            <a:xfrm>
              <a:off x="3581275" y="1334475"/>
              <a:ext cx="1106200" cy="984075"/>
            </a:xfrm>
            <a:custGeom>
              <a:avLst/>
              <a:gdLst/>
              <a:ahLst/>
              <a:cxnLst/>
              <a:rect l="l" t="t" r="r" b="b"/>
              <a:pathLst>
                <a:path w="44248" h="39363" extrusionOk="0">
                  <a:moveTo>
                    <a:pt x="1768" y="21429"/>
                  </a:moveTo>
                  <a:lnTo>
                    <a:pt x="1507" y="21613"/>
                  </a:lnTo>
                  <a:lnTo>
                    <a:pt x="1366" y="21754"/>
                  </a:lnTo>
                  <a:lnTo>
                    <a:pt x="1495" y="21642"/>
                  </a:lnTo>
                  <a:lnTo>
                    <a:pt x="1768" y="21429"/>
                  </a:lnTo>
                  <a:close/>
                  <a:moveTo>
                    <a:pt x="30292" y="1"/>
                  </a:moveTo>
                  <a:lnTo>
                    <a:pt x="30240" y="35"/>
                  </a:lnTo>
                  <a:lnTo>
                    <a:pt x="9368" y="15701"/>
                  </a:lnTo>
                  <a:lnTo>
                    <a:pt x="3450" y="20166"/>
                  </a:lnTo>
                  <a:lnTo>
                    <a:pt x="1890" y="21333"/>
                  </a:lnTo>
                  <a:lnTo>
                    <a:pt x="1768" y="21429"/>
                  </a:lnTo>
                  <a:lnTo>
                    <a:pt x="1768" y="21429"/>
                  </a:lnTo>
                  <a:lnTo>
                    <a:pt x="1921" y="21321"/>
                  </a:lnTo>
                  <a:lnTo>
                    <a:pt x="3515" y="20155"/>
                  </a:lnTo>
                  <a:lnTo>
                    <a:pt x="9485" y="15748"/>
                  </a:lnTo>
                  <a:lnTo>
                    <a:pt x="30377" y="211"/>
                  </a:lnTo>
                  <a:lnTo>
                    <a:pt x="30377" y="211"/>
                  </a:lnTo>
                  <a:cubicBezTo>
                    <a:pt x="32297" y="632"/>
                    <a:pt x="34103" y="1462"/>
                    <a:pt x="35673" y="2644"/>
                  </a:cubicBezTo>
                  <a:cubicBezTo>
                    <a:pt x="36503" y="3266"/>
                    <a:pt x="37264" y="3975"/>
                    <a:pt x="37943" y="4758"/>
                  </a:cubicBezTo>
                  <a:cubicBezTo>
                    <a:pt x="38649" y="5552"/>
                    <a:pt x="39279" y="6409"/>
                    <a:pt x="39829" y="7319"/>
                  </a:cubicBezTo>
                  <a:cubicBezTo>
                    <a:pt x="40965" y="9197"/>
                    <a:pt x="41865" y="11209"/>
                    <a:pt x="42508" y="13308"/>
                  </a:cubicBezTo>
                  <a:cubicBezTo>
                    <a:pt x="43188" y="15475"/>
                    <a:pt x="43656" y="17703"/>
                    <a:pt x="43909" y="19962"/>
                  </a:cubicBezTo>
                  <a:cubicBezTo>
                    <a:pt x="43928" y="20032"/>
                    <a:pt x="43935" y="20106"/>
                    <a:pt x="43937" y="20179"/>
                  </a:cubicBezTo>
                  <a:lnTo>
                    <a:pt x="43937" y="20179"/>
                  </a:lnTo>
                  <a:lnTo>
                    <a:pt x="9846" y="39099"/>
                  </a:lnTo>
                  <a:lnTo>
                    <a:pt x="9846" y="39099"/>
                  </a:lnTo>
                  <a:cubicBezTo>
                    <a:pt x="8295" y="38632"/>
                    <a:pt x="6811" y="37970"/>
                    <a:pt x="5428" y="37127"/>
                  </a:cubicBezTo>
                  <a:cubicBezTo>
                    <a:pt x="4179" y="36365"/>
                    <a:pt x="3084" y="35375"/>
                    <a:pt x="2201" y="34208"/>
                  </a:cubicBezTo>
                  <a:cubicBezTo>
                    <a:pt x="1434" y="33187"/>
                    <a:pt x="872" y="32029"/>
                    <a:pt x="543" y="30795"/>
                  </a:cubicBezTo>
                  <a:cubicBezTo>
                    <a:pt x="270" y="29754"/>
                    <a:pt x="139" y="28682"/>
                    <a:pt x="152" y="27607"/>
                  </a:cubicBezTo>
                  <a:cubicBezTo>
                    <a:pt x="175" y="26110"/>
                    <a:pt x="408" y="24622"/>
                    <a:pt x="847" y="23189"/>
                  </a:cubicBezTo>
                  <a:cubicBezTo>
                    <a:pt x="991" y="22693"/>
                    <a:pt x="1127" y="22325"/>
                    <a:pt x="1220" y="22081"/>
                  </a:cubicBezTo>
                  <a:lnTo>
                    <a:pt x="1360" y="21707"/>
                  </a:lnTo>
                  <a:lnTo>
                    <a:pt x="1360" y="21707"/>
                  </a:lnTo>
                  <a:cubicBezTo>
                    <a:pt x="1360" y="21707"/>
                    <a:pt x="1296" y="21817"/>
                    <a:pt x="1191" y="22063"/>
                  </a:cubicBezTo>
                  <a:cubicBezTo>
                    <a:pt x="1085" y="22308"/>
                    <a:pt x="939" y="22675"/>
                    <a:pt x="782" y="23166"/>
                  </a:cubicBezTo>
                  <a:cubicBezTo>
                    <a:pt x="313" y="24600"/>
                    <a:pt x="58" y="26093"/>
                    <a:pt x="24" y="27601"/>
                  </a:cubicBezTo>
                  <a:cubicBezTo>
                    <a:pt x="0" y="28691"/>
                    <a:pt x="123" y="29778"/>
                    <a:pt x="392" y="30835"/>
                  </a:cubicBezTo>
                  <a:cubicBezTo>
                    <a:pt x="710" y="32099"/>
                    <a:pt x="1274" y="33289"/>
                    <a:pt x="2049" y="34337"/>
                  </a:cubicBezTo>
                  <a:cubicBezTo>
                    <a:pt x="2941" y="35531"/>
                    <a:pt x="4051" y="36547"/>
                    <a:pt x="5318" y="37331"/>
                  </a:cubicBezTo>
                  <a:cubicBezTo>
                    <a:pt x="6730" y="38200"/>
                    <a:pt x="8248" y="38883"/>
                    <a:pt x="9835" y="39362"/>
                  </a:cubicBezTo>
                  <a:lnTo>
                    <a:pt x="9929" y="39362"/>
                  </a:lnTo>
                  <a:lnTo>
                    <a:pt x="44161" y="20445"/>
                  </a:lnTo>
                  <a:lnTo>
                    <a:pt x="44248" y="20400"/>
                  </a:lnTo>
                  <a:lnTo>
                    <a:pt x="44248" y="20301"/>
                  </a:lnTo>
                  <a:lnTo>
                    <a:pt x="44213" y="19967"/>
                  </a:lnTo>
                  <a:cubicBezTo>
                    <a:pt x="43972" y="17702"/>
                    <a:pt x="43506" y="15465"/>
                    <a:pt x="42825" y="13291"/>
                  </a:cubicBezTo>
                  <a:cubicBezTo>
                    <a:pt x="42173" y="11169"/>
                    <a:pt x="41260" y="9135"/>
                    <a:pt x="40109" y="7238"/>
                  </a:cubicBezTo>
                  <a:cubicBezTo>
                    <a:pt x="39549" y="6316"/>
                    <a:pt x="38907" y="5446"/>
                    <a:pt x="38188" y="4641"/>
                  </a:cubicBezTo>
                  <a:cubicBezTo>
                    <a:pt x="37491" y="3842"/>
                    <a:pt x="36707" y="3122"/>
                    <a:pt x="35854" y="2494"/>
                  </a:cubicBezTo>
                  <a:cubicBezTo>
                    <a:pt x="34226" y="1267"/>
                    <a:pt x="32346" y="416"/>
                    <a:pt x="303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16"/>
            <p:cNvSpPr/>
            <p:nvPr/>
          </p:nvSpPr>
          <p:spPr>
            <a:xfrm>
              <a:off x="3626525" y="1737000"/>
              <a:ext cx="900425" cy="519800"/>
            </a:xfrm>
            <a:custGeom>
              <a:avLst/>
              <a:gdLst/>
              <a:ahLst/>
              <a:cxnLst/>
              <a:rect l="l" t="t" r="r" b="b"/>
              <a:pathLst>
                <a:path w="36017" h="20792" extrusionOk="0">
                  <a:moveTo>
                    <a:pt x="25664" y="0"/>
                  </a:moveTo>
                  <a:cubicBezTo>
                    <a:pt x="24877" y="0"/>
                    <a:pt x="24103" y="89"/>
                    <a:pt x="23364" y="277"/>
                  </a:cubicBezTo>
                  <a:cubicBezTo>
                    <a:pt x="20048" y="1111"/>
                    <a:pt x="17277" y="3720"/>
                    <a:pt x="13874" y="4001"/>
                  </a:cubicBezTo>
                  <a:cubicBezTo>
                    <a:pt x="13655" y="4019"/>
                    <a:pt x="13436" y="4027"/>
                    <a:pt x="13218" y="4027"/>
                  </a:cubicBezTo>
                  <a:cubicBezTo>
                    <a:pt x="11490" y="4027"/>
                    <a:pt x="9766" y="3528"/>
                    <a:pt x="8038" y="3528"/>
                  </a:cubicBezTo>
                  <a:cubicBezTo>
                    <a:pt x="7861" y="3528"/>
                    <a:pt x="7683" y="3533"/>
                    <a:pt x="7505" y="3545"/>
                  </a:cubicBezTo>
                  <a:cubicBezTo>
                    <a:pt x="4371" y="3812"/>
                    <a:pt x="1721" y="5970"/>
                    <a:pt x="822" y="8985"/>
                  </a:cubicBezTo>
                  <a:cubicBezTo>
                    <a:pt x="0" y="11939"/>
                    <a:pt x="1862" y="19626"/>
                    <a:pt x="8066" y="20792"/>
                  </a:cubicBezTo>
                  <a:lnTo>
                    <a:pt x="36017" y="5769"/>
                  </a:lnTo>
                  <a:cubicBezTo>
                    <a:pt x="34216" y="2410"/>
                    <a:pt x="29761" y="0"/>
                    <a:pt x="256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16"/>
            <p:cNvSpPr/>
            <p:nvPr/>
          </p:nvSpPr>
          <p:spPr>
            <a:xfrm>
              <a:off x="4105175" y="1429625"/>
              <a:ext cx="168600" cy="543675"/>
            </a:xfrm>
            <a:custGeom>
              <a:avLst/>
              <a:gdLst/>
              <a:ahLst/>
              <a:cxnLst/>
              <a:rect l="l" t="t" r="r" b="b"/>
              <a:pathLst>
                <a:path w="6744" h="21747" extrusionOk="0">
                  <a:moveTo>
                    <a:pt x="6744" y="0"/>
                  </a:moveTo>
                  <a:lnTo>
                    <a:pt x="6744" y="0"/>
                  </a:lnTo>
                  <a:cubicBezTo>
                    <a:pt x="6530" y="224"/>
                    <a:pt x="6336" y="464"/>
                    <a:pt x="6161" y="719"/>
                  </a:cubicBezTo>
                  <a:cubicBezTo>
                    <a:pt x="5769" y="1190"/>
                    <a:pt x="5244" y="1880"/>
                    <a:pt x="4601" y="2755"/>
                  </a:cubicBezTo>
                  <a:cubicBezTo>
                    <a:pt x="2871" y="5007"/>
                    <a:pt x="1507" y="7519"/>
                    <a:pt x="563" y="10196"/>
                  </a:cubicBezTo>
                  <a:cubicBezTo>
                    <a:pt x="134" y="11713"/>
                    <a:pt x="0" y="13299"/>
                    <a:pt x="167" y="14866"/>
                  </a:cubicBezTo>
                  <a:cubicBezTo>
                    <a:pt x="266" y="16139"/>
                    <a:pt x="498" y="17399"/>
                    <a:pt x="856" y="18625"/>
                  </a:cubicBezTo>
                  <a:cubicBezTo>
                    <a:pt x="1083" y="19456"/>
                    <a:pt x="1411" y="20256"/>
                    <a:pt x="1837" y="21006"/>
                  </a:cubicBezTo>
                  <a:cubicBezTo>
                    <a:pt x="1954" y="21217"/>
                    <a:pt x="2097" y="21413"/>
                    <a:pt x="2263" y="21589"/>
                  </a:cubicBezTo>
                  <a:cubicBezTo>
                    <a:pt x="2318" y="21647"/>
                    <a:pt x="2379" y="21700"/>
                    <a:pt x="2443" y="21746"/>
                  </a:cubicBezTo>
                  <a:cubicBezTo>
                    <a:pt x="2467" y="21723"/>
                    <a:pt x="2221" y="21496"/>
                    <a:pt x="1913" y="20941"/>
                  </a:cubicBezTo>
                  <a:cubicBezTo>
                    <a:pt x="1532" y="20183"/>
                    <a:pt x="1237" y="19385"/>
                    <a:pt x="1032" y="18560"/>
                  </a:cubicBezTo>
                  <a:cubicBezTo>
                    <a:pt x="709" y="17344"/>
                    <a:pt x="502" y="16099"/>
                    <a:pt x="417" y="14843"/>
                  </a:cubicBezTo>
                  <a:cubicBezTo>
                    <a:pt x="270" y="13312"/>
                    <a:pt x="410" y="11770"/>
                    <a:pt x="826" y="10290"/>
                  </a:cubicBezTo>
                  <a:cubicBezTo>
                    <a:pt x="1765" y="7642"/>
                    <a:pt x="3086" y="5145"/>
                    <a:pt x="4747" y="2878"/>
                  </a:cubicBezTo>
                  <a:lnTo>
                    <a:pt x="6224" y="788"/>
                  </a:lnTo>
                  <a:cubicBezTo>
                    <a:pt x="6418" y="541"/>
                    <a:pt x="6592" y="277"/>
                    <a:pt x="67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16"/>
            <p:cNvSpPr/>
            <p:nvPr/>
          </p:nvSpPr>
          <p:spPr>
            <a:xfrm>
              <a:off x="4054025" y="1553375"/>
              <a:ext cx="75025" cy="340125"/>
            </a:xfrm>
            <a:custGeom>
              <a:avLst/>
              <a:gdLst/>
              <a:ahLst/>
              <a:cxnLst/>
              <a:rect l="l" t="t" r="r" b="b"/>
              <a:pathLst>
                <a:path w="3001" h="13605" extrusionOk="0">
                  <a:moveTo>
                    <a:pt x="2959" y="0"/>
                  </a:moveTo>
                  <a:lnTo>
                    <a:pt x="2959" y="0"/>
                  </a:lnTo>
                  <a:cubicBezTo>
                    <a:pt x="2824" y="128"/>
                    <a:pt x="2708" y="276"/>
                    <a:pt x="2614" y="437"/>
                  </a:cubicBezTo>
                  <a:cubicBezTo>
                    <a:pt x="2327" y="861"/>
                    <a:pt x="2070" y="1300"/>
                    <a:pt x="1839" y="1757"/>
                  </a:cubicBezTo>
                  <a:cubicBezTo>
                    <a:pt x="1067" y="3261"/>
                    <a:pt x="538" y="4878"/>
                    <a:pt x="269" y="6548"/>
                  </a:cubicBezTo>
                  <a:cubicBezTo>
                    <a:pt x="0" y="8216"/>
                    <a:pt x="0" y="9916"/>
                    <a:pt x="269" y="11585"/>
                  </a:cubicBezTo>
                  <a:cubicBezTo>
                    <a:pt x="346" y="12088"/>
                    <a:pt x="456" y="12584"/>
                    <a:pt x="596" y="13074"/>
                  </a:cubicBezTo>
                  <a:cubicBezTo>
                    <a:pt x="638" y="13257"/>
                    <a:pt x="703" y="13435"/>
                    <a:pt x="789" y="13605"/>
                  </a:cubicBezTo>
                  <a:cubicBezTo>
                    <a:pt x="841" y="13587"/>
                    <a:pt x="637" y="12816"/>
                    <a:pt x="502" y="11550"/>
                  </a:cubicBezTo>
                  <a:cubicBezTo>
                    <a:pt x="91" y="8237"/>
                    <a:pt x="621" y="4876"/>
                    <a:pt x="2031" y="1851"/>
                  </a:cubicBezTo>
                  <a:cubicBezTo>
                    <a:pt x="2567" y="694"/>
                    <a:pt x="3000" y="29"/>
                    <a:pt x="29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16"/>
            <p:cNvSpPr/>
            <p:nvPr/>
          </p:nvSpPr>
          <p:spPr>
            <a:xfrm>
              <a:off x="4420150" y="1761375"/>
              <a:ext cx="252125" cy="128025"/>
            </a:xfrm>
            <a:custGeom>
              <a:avLst/>
              <a:gdLst/>
              <a:ahLst/>
              <a:cxnLst/>
              <a:rect l="l" t="t" r="r" b="b"/>
              <a:pathLst>
                <a:path w="10085" h="5121" extrusionOk="0">
                  <a:moveTo>
                    <a:pt x="5376" y="0"/>
                  </a:moveTo>
                  <a:cubicBezTo>
                    <a:pt x="3518" y="0"/>
                    <a:pt x="1712" y="800"/>
                    <a:pt x="0" y="1573"/>
                  </a:cubicBezTo>
                  <a:lnTo>
                    <a:pt x="3221" y="5121"/>
                  </a:lnTo>
                  <a:lnTo>
                    <a:pt x="10085" y="2203"/>
                  </a:lnTo>
                  <a:cubicBezTo>
                    <a:pt x="9060" y="972"/>
                    <a:pt x="7593" y="193"/>
                    <a:pt x="6000" y="31"/>
                  </a:cubicBezTo>
                  <a:cubicBezTo>
                    <a:pt x="5791" y="10"/>
                    <a:pt x="5583" y="0"/>
                    <a:pt x="53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16"/>
            <p:cNvSpPr/>
            <p:nvPr/>
          </p:nvSpPr>
          <p:spPr>
            <a:xfrm>
              <a:off x="4313475" y="1365550"/>
              <a:ext cx="353700" cy="502050"/>
            </a:xfrm>
            <a:custGeom>
              <a:avLst/>
              <a:gdLst/>
              <a:ahLst/>
              <a:cxnLst/>
              <a:rect l="l" t="t" r="r" b="b"/>
              <a:pathLst>
                <a:path w="14148" h="20082" extrusionOk="0">
                  <a:moveTo>
                    <a:pt x="455" y="0"/>
                  </a:moveTo>
                  <a:lnTo>
                    <a:pt x="455" y="0"/>
                  </a:lnTo>
                  <a:cubicBezTo>
                    <a:pt x="412" y="86"/>
                    <a:pt x="385" y="175"/>
                    <a:pt x="374" y="269"/>
                  </a:cubicBezTo>
                  <a:cubicBezTo>
                    <a:pt x="339" y="461"/>
                    <a:pt x="269" y="701"/>
                    <a:pt x="222" y="1045"/>
                  </a:cubicBezTo>
                  <a:cubicBezTo>
                    <a:pt x="64" y="2009"/>
                    <a:pt x="0" y="2987"/>
                    <a:pt x="29" y="3963"/>
                  </a:cubicBezTo>
                  <a:cubicBezTo>
                    <a:pt x="168" y="10585"/>
                    <a:pt x="4201" y="16501"/>
                    <a:pt x="10313" y="19051"/>
                  </a:cubicBezTo>
                  <a:cubicBezTo>
                    <a:pt x="11211" y="19430"/>
                    <a:pt x="12140" y="19725"/>
                    <a:pt x="13092" y="19933"/>
                  </a:cubicBezTo>
                  <a:cubicBezTo>
                    <a:pt x="13424" y="20015"/>
                    <a:pt x="13693" y="20044"/>
                    <a:pt x="13873" y="20072"/>
                  </a:cubicBezTo>
                  <a:cubicBezTo>
                    <a:pt x="13919" y="20079"/>
                    <a:pt x="13965" y="20082"/>
                    <a:pt x="14011" y="20082"/>
                  </a:cubicBezTo>
                  <a:cubicBezTo>
                    <a:pt x="14056" y="20082"/>
                    <a:pt x="14102" y="20079"/>
                    <a:pt x="14148" y="20072"/>
                  </a:cubicBezTo>
                  <a:cubicBezTo>
                    <a:pt x="13811" y="19965"/>
                    <a:pt x="13468" y="19875"/>
                    <a:pt x="13121" y="19805"/>
                  </a:cubicBezTo>
                  <a:cubicBezTo>
                    <a:pt x="5830" y="17890"/>
                    <a:pt x="619" y="11470"/>
                    <a:pt x="246" y="3941"/>
                  </a:cubicBezTo>
                  <a:cubicBezTo>
                    <a:pt x="200" y="2978"/>
                    <a:pt x="230" y="2015"/>
                    <a:pt x="338" y="1058"/>
                  </a:cubicBezTo>
                  <a:cubicBezTo>
                    <a:pt x="415" y="381"/>
                    <a:pt x="455" y="0"/>
                    <a:pt x="4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16"/>
            <p:cNvSpPr/>
            <p:nvPr/>
          </p:nvSpPr>
          <p:spPr>
            <a:xfrm>
              <a:off x="4188725" y="1764325"/>
              <a:ext cx="247925" cy="76900"/>
            </a:xfrm>
            <a:custGeom>
              <a:avLst/>
              <a:gdLst/>
              <a:ahLst/>
              <a:cxnLst/>
              <a:rect l="l" t="t" r="r" b="b"/>
              <a:pathLst>
                <a:path w="9917" h="3076" extrusionOk="0">
                  <a:moveTo>
                    <a:pt x="5005" y="0"/>
                  </a:moveTo>
                  <a:cubicBezTo>
                    <a:pt x="3702" y="0"/>
                    <a:pt x="2400" y="329"/>
                    <a:pt x="1226" y="986"/>
                  </a:cubicBezTo>
                  <a:cubicBezTo>
                    <a:pt x="374" y="1524"/>
                    <a:pt x="0" y="2107"/>
                    <a:pt x="169" y="2499"/>
                  </a:cubicBezTo>
                  <a:cubicBezTo>
                    <a:pt x="338" y="2890"/>
                    <a:pt x="968" y="3006"/>
                    <a:pt x="1827" y="3053"/>
                  </a:cubicBezTo>
                  <a:cubicBezTo>
                    <a:pt x="2130" y="3070"/>
                    <a:pt x="2462" y="3075"/>
                    <a:pt x="2817" y="3075"/>
                  </a:cubicBezTo>
                  <a:cubicBezTo>
                    <a:pt x="3467" y="3075"/>
                    <a:pt x="4194" y="3057"/>
                    <a:pt x="4967" y="3053"/>
                  </a:cubicBezTo>
                  <a:cubicBezTo>
                    <a:pt x="5113" y="3052"/>
                    <a:pt x="5258" y="3052"/>
                    <a:pt x="5401" y="3052"/>
                  </a:cubicBezTo>
                  <a:cubicBezTo>
                    <a:pt x="5761" y="3052"/>
                    <a:pt x="6110" y="3054"/>
                    <a:pt x="6443" y="3054"/>
                  </a:cubicBezTo>
                  <a:cubicBezTo>
                    <a:pt x="7059" y="3054"/>
                    <a:pt x="7622" y="3048"/>
                    <a:pt x="8108" y="3018"/>
                  </a:cubicBezTo>
                  <a:cubicBezTo>
                    <a:pt x="8960" y="2966"/>
                    <a:pt x="9595" y="2831"/>
                    <a:pt x="9759" y="2435"/>
                  </a:cubicBezTo>
                  <a:cubicBezTo>
                    <a:pt x="9917" y="2056"/>
                    <a:pt x="9543" y="1466"/>
                    <a:pt x="8678" y="928"/>
                  </a:cubicBezTo>
                  <a:cubicBezTo>
                    <a:pt x="7532" y="309"/>
                    <a:pt x="6268" y="0"/>
                    <a:pt x="50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16"/>
            <p:cNvSpPr/>
            <p:nvPr/>
          </p:nvSpPr>
          <p:spPr>
            <a:xfrm>
              <a:off x="3635100" y="1634000"/>
              <a:ext cx="811175" cy="1145650"/>
            </a:xfrm>
            <a:custGeom>
              <a:avLst/>
              <a:gdLst/>
              <a:ahLst/>
              <a:cxnLst/>
              <a:rect l="l" t="t" r="r" b="b"/>
              <a:pathLst>
                <a:path w="32447" h="45826" extrusionOk="0">
                  <a:moveTo>
                    <a:pt x="12923" y="1"/>
                  </a:moveTo>
                  <a:cubicBezTo>
                    <a:pt x="11900" y="1"/>
                    <a:pt x="11183" y="1187"/>
                    <a:pt x="11183" y="1187"/>
                  </a:cubicBezTo>
                  <a:cubicBezTo>
                    <a:pt x="6987" y="2238"/>
                    <a:pt x="6707" y="10712"/>
                    <a:pt x="6707" y="10712"/>
                  </a:cubicBezTo>
                  <a:lnTo>
                    <a:pt x="5931" y="5319"/>
                  </a:lnTo>
                  <a:cubicBezTo>
                    <a:pt x="5904" y="5318"/>
                    <a:pt x="5877" y="5317"/>
                    <a:pt x="5851" y="5317"/>
                  </a:cubicBezTo>
                  <a:cubicBezTo>
                    <a:pt x="3994" y="5317"/>
                    <a:pt x="3427" y="9703"/>
                    <a:pt x="3427" y="9703"/>
                  </a:cubicBezTo>
                  <a:cubicBezTo>
                    <a:pt x="1" y="10519"/>
                    <a:pt x="1461" y="24253"/>
                    <a:pt x="1506" y="24726"/>
                  </a:cubicBezTo>
                  <a:cubicBezTo>
                    <a:pt x="1553" y="25199"/>
                    <a:pt x="6544" y="45825"/>
                    <a:pt x="6544" y="45825"/>
                  </a:cubicBezTo>
                  <a:lnTo>
                    <a:pt x="25519" y="42662"/>
                  </a:lnTo>
                  <a:lnTo>
                    <a:pt x="22647" y="36709"/>
                  </a:lnTo>
                  <a:cubicBezTo>
                    <a:pt x="22224" y="35243"/>
                    <a:pt x="22416" y="33669"/>
                    <a:pt x="23178" y="32348"/>
                  </a:cubicBezTo>
                  <a:lnTo>
                    <a:pt x="26096" y="27241"/>
                  </a:lnTo>
                  <a:cubicBezTo>
                    <a:pt x="27455" y="24878"/>
                    <a:pt x="27975" y="20337"/>
                    <a:pt x="30491" y="17476"/>
                  </a:cubicBezTo>
                  <a:cubicBezTo>
                    <a:pt x="32446" y="15252"/>
                    <a:pt x="32172" y="13898"/>
                    <a:pt x="32172" y="13898"/>
                  </a:cubicBezTo>
                  <a:lnTo>
                    <a:pt x="32172" y="13898"/>
                  </a:lnTo>
                  <a:cubicBezTo>
                    <a:pt x="28092" y="14897"/>
                    <a:pt x="24360" y="16985"/>
                    <a:pt x="21373" y="19940"/>
                  </a:cubicBezTo>
                  <a:cubicBezTo>
                    <a:pt x="20935" y="20352"/>
                    <a:pt x="20375" y="20557"/>
                    <a:pt x="19815" y="20557"/>
                  </a:cubicBezTo>
                  <a:cubicBezTo>
                    <a:pt x="19255" y="20557"/>
                    <a:pt x="18695" y="20352"/>
                    <a:pt x="18257" y="19940"/>
                  </a:cubicBezTo>
                  <a:cubicBezTo>
                    <a:pt x="16426" y="18257"/>
                    <a:pt x="15216" y="16005"/>
                    <a:pt x="14825" y="13548"/>
                  </a:cubicBezTo>
                  <a:lnTo>
                    <a:pt x="13926" y="7928"/>
                  </a:lnTo>
                  <a:cubicBezTo>
                    <a:pt x="13926" y="4742"/>
                    <a:pt x="14282" y="212"/>
                    <a:pt x="13145" y="19"/>
                  </a:cubicBezTo>
                  <a:cubicBezTo>
                    <a:pt x="13069" y="7"/>
                    <a:pt x="12995" y="1"/>
                    <a:pt x="12923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16"/>
            <p:cNvSpPr/>
            <p:nvPr/>
          </p:nvSpPr>
          <p:spPr>
            <a:xfrm>
              <a:off x="3870750" y="1671975"/>
              <a:ext cx="33450" cy="417350"/>
            </a:xfrm>
            <a:custGeom>
              <a:avLst/>
              <a:gdLst/>
              <a:ahLst/>
              <a:cxnLst/>
              <a:rect l="l" t="t" r="r" b="b"/>
              <a:pathLst>
                <a:path w="1338" h="16694" extrusionOk="0">
                  <a:moveTo>
                    <a:pt x="1338" y="1"/>
                  </a:moveTo>
                  <a:lnTo>
                    <a:pt x="1338" y="1"/>
                  </a:lnTo>
                  <a:cubicBezTo>
                    <a:pt x="1249" y="202"/>
                    <a:pt x="1182" y="414"/>
                    <a:pt x="1139" y="631"/>
                  </a:cubicBezTo>
                  <a:cubicBezTo>
                    <a:pt x="1023" y="1033"/>
                    <a:pt x="883" y="1634"/>
                    <a:pt x="736" y="2382"/>
                  </a:cubicBezTo>
                  <a:cubicBezTo>
                    <a:pt x="364" y="4334"/>
                    <a:pt x="142" y="6313"/>
                    <a:pt x="72" y="8299"/>
                  </a:cubicBezTo>
                  <a:cubicBezTo>
                    <a:pt x="0" y="10290"/>
                    <a:pt x="87" y="12283"/>
                    <a:pt x="328" y="14260"/>
                  </a:cubicBezTo>
                  <a:cubicBezTo>
                    <a:pt x="422" y="15018"/>
                    <a:pt x="514" y="15625"/>
                    <a:pt x="603" y="16045"/>
                  </a:cubicBezTo>
                  <a:cubicBezTo>
                    <a:pt x="627" y="16267"/>
                    <a:pt x="681" y="16484"/>
                    <a:pt x="760" y="16693"/>
                  </a:cubicBezTo>
                  <a:cubicBezTo>
                    <a:pt x="769" y="16469"/>
                    <a:pt x="754" y="16244"/>
                    <a:pt x="713" y="16022"/>
                  </a:cubicBezTo>
                  <a:cubicBezTo>
                    <a:pt x="666" y="15601"/>
                    <a:pt x="603" y="14988"/>
                    <a:pt x="532" y="14230"/>
                  </a:cubicBezTo>
                  <a:cubicBezTo>
                    <a:pt x="360" y="12261"/>
                    <a:pt x="306" y="10282"/>
                    <a:pt x="368" y="8306"/>
                  </a:cubicBezTo>
                  <a:cubicBezTo>
                    <a:pt x="444" y="6329"/>
                    <a:pt x="640" y="4359"/>
                    <a:pt x="953" y="2405"/>
                  </a:cubicBezTo>
                  <a:cubicBezTo>
                    <a:pt x="1069" y="1681"/>
                    <a:pt x="1175" y="1075"/>
                    <a:pt x="1251" y="654"/>
                  </a:cubicBezTo>
                  <a:cubicBezTo>
                    <a:pt x="1307" y="440"/>
                    <a:pt x="1338" y="221"/>
                    <a:pt x="133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16"/>
            <p:cNvSpPr/>
            <p:nvPr/>
          </p:nvSpPr>
          <p:spPr>
            <a:xfrm>
              <a:off x="3793575" y="1888375"/>
              <a:ext cx="14625" cy="241075"/>
            </a:xfrm>
            <a:custGeom>
              <a:avLst/>
              <a:gdLst/>
              <a:ahLst/>
              <a:cxnLst/>
              <a:rect l="l" t="t" r="r" b="b"/>
              <a:pathLst>
                <a:path w="585" h="9643" extrusionOk="0">
                  <a:moveTo>
                    <a:pt x="444" y="1"/>
                  </a:moveTo>
                  <a:cubicBezTo>
                    <a:pt x="307" y="456"/>
                    <a:pt x="228" y="926"/>
                    <a:pt x="205" y="1401"/>
                  </a:cubicBezTo>
                  <a:cubicBezTo>
                    <a:pt x="73" y="2535"/>
                    <a:pt x="4" y="3674"/>
                    <a:pt x="0" y="4815"/>
                  </a:cubicBezTo>
                  <a:cubicBezTo>
                    <a:pt x="4" y="5968"/>
                    <a:pt x="94" y="7119"/>
                    <a:pt x="269" y="8259"/>
                  </a:cubicBezTo>
                  <a:cubicBezTo>
                    <a:pt x="309" y="8732"/>
                    <a:pt x="415" y="9198"/>
                    <a:pt x="585" y="9642"/>
                  </a:cubicBezTo>
                  <a:cubicBezTo>
                    <a:pt x="583" y="9163"/>
                    <a:pt x="541" y="8684"/>
                    <a:pt x="456" y="8213"/>
                  </a:cubicBezTo>
                  <a:cubicBezTo>
                    <a:pt x="381" y="7343"/>
                    <a:pt x="305" y="6146"/>
                    <a:pt x="305" y="4815"/>
                  </a:cubicBezTo>
                  <a:cubicBezTo>
                    <a:pt x="316" y="2160"/>
                    <a:pt x="543" y="1"/>
                    <a:pt x="44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16"/>
            <p:cNvSpPr/>
            <p:nvPr/>
          </p:nvSpPr>
          <p:spPr>
            <a:xfrm>
              <a:off x="3701450" y="1877425"/>
              <a:ext cx="19200" cy="312000"/>
            </a:xfrm>
            <a:custGeom>
              <a:avLst/>
              <a:gdLst/>
              <a:ahLst/>
              <a:cxnLst/>
              <a:rect l="l" t="t" r="r" b="b"/>
              <a:pathLst>
                <a:path w="768" h="12480" extrusionOk="0">
                  <a:moveTo>
                    <a:pt x="768" y="0"/>
                  </a:moveTo>
                  <a:lnTo>
                    <a:pt x="768" y="0"/>
                  </a:lnTo>
                  <a:cubicBezTo>
                    <a:pt x="591" y="579"/>
                    <a:pt x="474" y="1173"/>
                    <a:pt x="417" y="1775"/>
                  </a:cubicBezTo>
                  <a:cubicBezTo>
                    <a:pt x="199" y="3246"/>
                    <a:pt x="73" y="4729"/>
                    <a:pt x="38" y="6217"/>
                  </a:cubicBezTo>
                  <a:cubicBezTo>
                    <a:pt x="1" y="7702"/>
                    <a:pt x="68" y="9188"/>
                    <a:pt x="242" y="10664"/>
                  </a:cubicBezTo>
                  <a:cubicBezTo>
                    <a:pt x="282" y="11279"/>
                    <a:pt x="390" y="11888"/>
                    <a:pt x="563" y="12479"/>
                  </a:cubicBezTo>
                  <a:cubicBezTo>
                    <a:pt x="555" y="11874"/>
                    <a:pt x="515" y="11270"/>
                    <a:pt x="441" y="10669"/>
                  </a:cubicBezTo>
                  <a:cubicBezTo>
                    <a:pt x="329" y="9543"/>
                    <a:pt x="289" y="7979"/>
                    <a:pt x="329" y="6252"/>
                  </a:cubicBezTo>
                  <a:cubicBezTo>
                    <a:pt x="370" y="4524"/>
                    <a:pt x="504" y="2959"/>
                    <a:pt x="616" y="1833"/>
                  </a:cubicBezTo>
                  <a:cubicBezTo>
                    <a:pt x="707" y="1226"/>
                    <a:pt x="756" y="614"/>
                    <a:pt x="76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37" name="Google Shape;1837;p16"/>
          <p:cNvGrpSpPr/>
          <p:nvPr/>
        </p:nvGrpSpPr>
        <p:grpSpPr>
          <a:xfrm>
            <a:off x="4716149" y="3103558"/>
            <a:ext cx="1643775" cy="1887748"/>
            <a:chOff x="1528275" y="238125"/>
            <a:chExt cx="4560975" cy="5237925"/>
          </a:xfrm>
        </p:grpSpPr>
        <p:sp>
          <p:nvSpPr>
            <p:cNvPr id="1838" name="Google Shape;1838;p16"/>
            <p:cNvSpPr/>
            <p:nvPr/>
          </p:nvSpPr>
          <p:spPr>
            <a:xfrm>
              <a:off x="2642075" y="238125"/>
              <a:ext cx="3340775" cy="4106250"/>
            </a:xfrm>
            <a:custGeom>
              <a:avLst/>
              <a:gdLst/>
              <a:ahLst/>
              <a:cxnLst/>
              <a:rect l="l" t="t" r="r" b="b"/>
              <a:pathLst>
                <a:path w="133631" h="164250" extrusionOk="0">
                  <a:moveTo>
                    <a:pt x="19107" y="0"/>
                  </a:moveTo>
                  <a:lnTo>
                    <a:pt x="0" y="150259"/>
                  </a:lnTo>
                  <a:lnTo>
                    <a:pt x="109699" y="164209"/>
                  </a:lnTo>
                  <a:lnTo>
                    <a:pt x="109708" y="164210"/>
                  </a:lnTo>
                  <a:cubicBezTo>
                    <a:pt x="109920" y="164237"/>
                    <a:pt x="110130" y="164250"/>
                    <a:pt x="110337" y="164250"/>
                  </a:cubicBezTo>
                  <a:cubicBezTo>
                    <a:pt x="112812" y="164250"/>
                    <a:pt x="114959" y="162408"/>
                    <a:pt x="115277" y="159889"/>
                  </a:cubicBezTo>
                  <a:lnTo>
                    <a:pt x="133475" y="16804"/>
                  </a:lnTo>
                  <a:cubicBezTo>
                    <a:pt x="133630" y="15576"/>
                    <a:pt x="132761" y="14455"/>
                    <a:pt x="131533" y="14299"/>
                  </a:cubicBezTo>
                  <a:lnTo>
                    <a:pt x="19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16"/>
            <p:cNvSpPr/>
            <p:nvPr/>
          </p:nvSpPr>
          <p:spPr>
            <a:xfrm>
              <a:off x="5725950" y="1225175"/>
              <a:ext cx="363300" cy="226000"/>
            </a:xfrm>
            <a:custGeom>
              <a:avLst/>
              <a:gdLst/>
              <a:ahLst/>
              <a:cxnLst/>
              <a:rect l="l" t="t" r="r" b="b"/>
              <a:pathLst>
                <a:path w="14532" h="9040" extrusionOk="0">
                  <a:moveTo>
                    <a:pt x="930" y="0"/>
                  </a:moveTo>
                  <a:lnTo>
                    <a:pt x="0" y="7309"/>
                  </a:lnTo>
                  <a:lnTo>
                    <a:pt x="13602" y="9039"/>
                  </a:lnTo>
                  <a:lnTo>
                    <a:pt x="14532" y="1731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16"/>
            <p:cNvSpPr/>
            <p:nvPr/>
          </p:nvSpPr>
          <p:spPr>
            <a:xfrm>
              <a:off x="5725950" y="1225175"/>
              <a:ext cx="363300" cy="226000"/>
            </a:xfrm>
            <a:custGeom>
              <a:avLst/>
              <a:gdLst/>
              <a:ahLst/>
              <a:cxnLst/>
              <a:rect l="l" t="t" r="r" b="b"/>
              <a:pathLst>
                <a:path w="14532" h="9040" extrusionOk="0">
                  <a:moveTo>
                    <a:pt x="930" y="0"/>
                  </a:moveTo>
                  <a:lnTo>
                    <a:pt x="0" y="7309"/>
                  </a:lnTo>
                  <a:lnTo>
                    <a:pt x="13602" y="9039"/>
                  </a:lnTo>
                  <a:lnTo>
                    <a:pt x="14532" y="1731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16"/>
            <p:cNvSpPr/>
            <p:nvPr/>
          </p:nvSpPr>
          <p:spPr>
            <a:xfrm>
              <a:off x="2770575" y="354800"/>
              <a:ext cx="3106575" cy="3909550"/>
            </a:xfrm>
            <a:custGeom>
              <a:avLst/>
              <a:gdLst/>
              <a:ahLst/>
              <a:cxnLst/>
              <a:rect l="l" t="t" r="r" b="b"/>
              <a:pathLst>
                <a:path w="124263" h="156382" extrusionOk="0">
                  <a:moveTo>
                    <a:pt x="18178" y="0"/>
                  </a:moveTo>
                  <a:lnTo>
                    <a:pt x="0" y="142886"/>
                  </a:lnTo>
                  <a:lnTo>
                    <a:pt x="106085" y="156381"/>
                  </a:lnTo>
                  <a:lnTo>
                    <a:pt x="124263" y="13496"/>
                  </a:lnTo>
                  <a:lnTo>
                    <a:pt x="1817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16"/>
            <p:cNvSpPr/>
            <p:nvPr/>
          </p:nvSpPr>
          <p:spPr>
            <a:xfrm>
              <a:off x="2657950" y="296025"/>
              <a:ext cx="3106575" cy="3909575"/>
            </a:xfrm>
            <a:custGeom>
              <a:avLst/>
              <a:gdLst/>
              <a:ahLst/>
              <a:cxnLst/>
              <a:rect l="l" t="t" r="r" b="b"/>
              <a:pathLst>
                <a:path w="124263" h="156383" extrusionOk="0">
                  <a:moveTo>
                    <a:pt x="18177" y="1"/>
                  </a:moveTo>
                  <a:lnTo>
                    <a:pt x="0" y="142886"/>
                  </a:lnTo>
                  <a:lnTo>
                    <a:pt x="106085" y="156382"/>
                  </a:lnTo>
                  <a:lnTo>
                    <a:pt x="124263" y="13497"/>
                  </a:lnTo>
                  <a:lnTo>
                    <a:pt x="181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16"/>
            <p:cNvSpPr/>
            <p:nvPr/>
          </p:nvSpPr>
          <p:spPr>
            <a:xfrm>
              <a:off x="3152050" y="643250"/>
              <a:ext cx="2644425" cy="348800"/>
            </a:xfrm>
            <a:custGeom>
              <a:avLst/>
              <a:gdLst/>
              <a:ahLst/>
              <a:cxnLst/>
              <a:rect l="l" t="t" r="r" b="b"/>
              <a:pathLst>
                <a:path w="105777" h="13952" extrusionOk="0">
                  <a:moveTo>
                    <a:pt x="64" y="1"/>
                  </a:moveTo>
                  <a:lnTo>
                    <a:pt x="0" y="503"/>
                  </a:lnTo>
                  <a:lnTo>
                    <a:pt x="105713" y="13952"/>
                  </a:lnTo>
                  <a:lnTo>
                    <a:pt x="105777" y="13449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16"/>
            <p:cNvSpPr/>
            <p:nvPr/>
          </p:nvSpPr>
          <p:spPr>
            <a:xfrm>
              <a:off x="3146050" y="823075"/>
              <a:ext cx="2644425" cy="348800"/>
            </a:xfrm>
            <a:custGeom>
              <a:avLst/>
              <a:gdLst/>
              <a:ahLst/>
              <a:cxnLst/>
              <a:rect l="l" t="t" r="r" b="b"/>
              <a:pathLst>
                <a:path w="105777" h="13952" extrusionOk="0">
                  <a:moveTo>
                    <a:pt x="64" y="1"/>
                  </a:moveTo>
                  <a:lnTo>
                    <a:pt x="0" y="503"/>
                  </a:lnTo>
                  <a:lnTo>
                    <a:pt x="105713" y="13952"/>
                  </a:lnTo>
                  <a:lnTo>
                    <a:pt x="105777" y="13449"/>
                  </a:lnTo>
                  <a:lnTo>
                    <a:pt x="6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16"/>
            <p:cNvSpPr/>
            <p:nvPr/>
          </p:nvSpPr>
          <p:spPr>
            <a:xfrm>
              <a:off x="3123500" y="1000600"/>
              <a:ext cx="2644450" cy="348825"/>
            </a:xfrm>
            <a:custGeom>
              <a:avLst/>
              <a:gdLst/>
              <a:ahLst/>
              <a:cxnLst/>
              <a:rect l="l" t="t" r="r" b="b"/>
              <a:pathLst>
                <a:path w="105778" h="13953" extrusionOk="0">
                  <a:moveTo>
                    <a:pt x="65" y="0"/>
                  </a:moveTo>
                  <a:lnTo>
                    <a:pt x="1" y="504"/>
                  </a:lnTo>
                  <a:lnTo>
                    <a:pt x="105714" y="13952"/>
                  </a:lnTo>
                  <a:lnTo>
                    <a:pt x="105778" y="13450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16"/>
            <p:cNvSpPr/>
            <p:nvPr/>
          </p:nvSpPr>
          <p:spPr>
            <a:xfrm>
              <a:off x="3115225" y="1187800"/>
              <a:ext cx="2639175" cy="358875"/>
            </a:xfrm>
            <a:custGeom>
              <a:avLst/>
              <a:gdLst/>
              <a:ahLst/>
              <a:cxnLst/>
              <a:rect l="l" t="t" r="r" b="b"/>
              <a:pathLst>
                <a:path w="105567" h="14355" extrusionOk="0">
                  <a:moveTo>
                    <a:pt x="66" y="0"/>
                  </a:moveTo>
                  <a:lnTo>
                    <a:pt x="1" y="503"/>
                  </a:lnTo>
                  <a:lnTo>
                    <a:pt x="105500" y="14354"/>
                  </a:lnTo>
                  <a:lnTo>
                    <a:pt x="105566" y="1385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16"/>
            <p:cNvSpPr/>
            <p:nvPr/>
          </p:nvSpPr>
          <p:spPr>
            <a:xfrm>
              <a:off x="3091650" y="1370375"/>
              <a:ext cx="2635200" cy="358375"/>
            </a:xfrm>
            <a:custGeom>
              <a:avLst/>
              <a:gdLst/>
              <a:ahLst/>
              <a:cxnLst/>
              <a:rect l="l" t="t" r="r" b="b"/>
              <a:pathLst>
                <a:path w="105408" h="14335" extrusionOk="0">
                  <a:moveTo>
                    <a:pt x="66" y="1"/>
                  </a:moveTo>
                  <a:lnTo>
                    <a:pt x="0" y="501"/>
                  </a:lnTo>
                  <a:lnTo>
                    <a:pt x="105342" y="14335"/>
                  </a:lnTo>
                  <a:lnTo>
                    <a:pt x="105408" y="1383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16"/>
            <p:cNvSpPr/>
            <p:nvPr/>
          </p:nvSpPr>
          <p:spPr>
            <a:xfrm>
              <a:off x="3068275" y="1548450"/>
              <a:ext cx="2635225" cy="358375"/>
            </a:xfrm>
            <a:custGeom>
              <a:avLst/>
              <a:gdLst/>
              <a:ahLst/>
              <a:cxnLst/>
              <a:rect l="l" t="t" r="r" b="b"/>
              <a:pathLst>
                <a:path w="105409" h="14335" extrusionOk="0">
                  <a:moveTo>
                    <a:pt x="67" y="0"/>
                  </a:moveTo>
                  <a:lnTo>
                    <a:pt x="1" y="502"/>
                  </a:lnTo>
                  <a:lnTo>
                    <a:pt x="105342" y="14335"/>
                  </a:lnTo>
                  <a:lnTo>
                    <a:pt x="105408" y="13833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16"/>
            <p:cNvSpPr/>
            <p:nvPr/>
          </p:nvSpPr>
          <p:spPr>
            <a:xfrm>
              <a:off x="3046100" y="1722500"/>
              <a:ext cx="2639150" cy="358850"/>
            </a:xfrm>
            <a:custGeom>
              <a:avLst/>
              <a:gdLst/>
              <a:ahLst/>
              <a:cxnLst/>
              <a:rect l="l" t="t" r="r" b="b"/>
              <a:pathLst>
                <a:path w="105566" h="14354" extrusionOk="0">
                  <a:moveTo>
                    <a:pt x="65" y="1"/>
                  </a:moveTo>
                  <a:lnTo>
                    <a:pt x="0" y="502"/>
                  </a:lnTo>
                  <a:lnTo>
                    <a:pt x="105499" y="14353"/>
                  </a:lnTo>
                  <a:lnTo>
                    <a:pt x="105566" y="13852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16"/>
            <p:cNvSpPr/>
            <p:nvPr/>
          </p:nvSpPr>
          <p:spPr>
            <a:xfrm>
              <a:off x="3010500" y="1888725"/>
              <a:ext cx="2644450" cy="348800"/>
            </a:xfrm>
            <a:custGeom>
              <a:avLst/>
              <a:gdLst/>
              <a:ahLst/>
              <a:cxnLst/>
              <a:rect l="l" t="t" r="r" b="b"/>
              <a:pathLst>
                <a:path w="105778" h="13952" extrusionOk="0">
                  <a:moveTo>
                    <a:pt x="65" y="1"/>
                  </a:moveTo>
                  <a:lnTo>
                    <a:pt x="1" y="503"/>
                  </a:lnTo>
                  <a:lnTo>
                    <a:pt x="105714" y="13952"/>
                  </a:lnTo>
                  <a:lnTo>
                    <a:pt x="105778" y="13449"/>
                  </a:lnTo>
                  <a:lnTo>
                    <a:pt x="6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16"/>
            <p:cNvSpPr/>
            <p:nvPr/>
          </p:nvSpPr>
          <p:spPr>
            <a:xfrm>
              <a:off x="2987975" y="2066400"/>
              <a:ext cx="2644475" cy="348775"/>
            </a:xfrm>
            <a:custGeom>
              <a:avLst/>
              <a:gdLst/>
              <a:ahLst/>
              <a:cxnLst/>
              <a:rect l="l" t="t" r="r" b="b"/>
              <a:pathLst>
                <a:path w="105779" h="13951" extrusionOk="0">
                  <a:moveTo>
                    <a:pt x="65" y="0"/>
                  </a:moveTo>
                  <a:lnTo>
                    <a:pt x="1" y="503"/>
                  </a:lnTo>
                  <a:lnTo>
                    <a:pt x="105714" y="13951"/>
                  </a:lnTo>
                  <a:lnTo>
                    <a:pt x="105778" y="13448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16"/>
            <p:cNvSpPr/>
            <p:nvPr/>
          </p:nvSpPr>
          <p:spPr>
            <a:xfrm>
              <a:off x="2977050" y="2257325"/>
              <a:ext cx="2639150" cy="358875"/>
            </a:xfrm>
            <a:custGeom>
              <a:avLst/>
              <a:gdLst/>
              <a:ahLst/>
              <a:cxnLst/>
              <a:rect l="l" t="t" r="r" b="b"/>
              <a:pathLst>
                <a:path w="105566" h="14355" extrusionOk="0">
                  <a:moveTo>
                    <a:pt x="66" y="0"/>
                  </a:moveTo>
                  <a:lnTo>
                    <a:pt x="0" y="503"/>
                  </a:lnTo>
                  <a:lnTo>
                    <a:pt x="105500" y="14355"/>
                  </a:lnTo>
                  <a:lnTo>
                    <a:pt x="105565" y="13853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16"/>
            <p:cNvSpPr/>
            <p:nvPr/>
          </p:nvSpPr>
          <p:spPr>
            <a:xfrm>
              <a:off x="2951900" y="2439400"/>
              <a:ext cx="2635200" cy="358375"/>
            </a:xfrm>
            <a:custGeom>
              <a:avLst/>
              <a:gdLst/>
              <a:ahLst/>
              <a:cxnLst/>
              <a:rect l="l" t="t" r="r" b="b"/>
              <a:pathLst>
                <a:path w="105408" h="14335" extrusionOk="0">
                  <a:moveTo>
                    <a:pt x="66" y="1"/>
                  </a:moveTo>
                  <a:lnTo>
                    <a:pt x="1" y="501"/>
                  </a:lnTo>
                  <a:lnTo>
                    <a:pt x="105341" y="14334"/>
                  </a:lnTo>
                  <a:lnTo>
                    <a:pt x="105407" y="1383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16"/>
            <p:cNvSpPr/>
            <p:nvPr/>
          </p:nvSpPr>
          <p:spPr>
            <a:xfrm>
              <a:off x="2928550" y="2617600"/>
              <a:ext cx="2635200" cy="358375"/>
            </a:xfrm>
            <a:custGeom>
              <a:avLst/>
              <a:gdLst/>
              <a:ahLst/>
              <a:cxnLst/>
              <a:rect l="l" t="t" r="r" b="b"/>
              <a:pathLst>
                <a:path w="105408" h="14335" extrusionOk="0">
                  <a:moveTo>
                    <a:pt x="67" y="1"/>
                  </a:moveTo>
                  <a:lnTo>
                    <a:pt x="1" y="502"/>
                  </a:lnTo>
                  <a:lnTo>
                    <a:pt x="105342" y="14334"/>
                  </a:lnTo>
                  <a:lnTo>
                    <a:pt x="105407" y="13833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16"/>
            <p:cNvSpPr/>
            <p:nvPr/>
          </p:nvSpPr>
          <p:spPr>
            <a:xfrm>
              <a:off x="2907875" y="2792150"/>
              <a:ext cx="2639175" cy="358875"/>
            </a:xfrm>
            <a:custGeom>
              <a:avLst/>
              <a:gdLst/>
              <a:ahLst/>
              <a:cxnLst/>
              <a:rect l="l" t="t" r="r" b="b"/>
              <a:pathLst>
                <a:path w="105567" h="14355" extrusionOk="0">
                  <a:moveTo>
                    <a:pt x="67" y="0"/>
                  </a:moveTo>
                  <a:lnTo>
                    <a:pt x="1" y="503"/>
                  </a:lnTo>
                  <a:lnTo>
                    <a:pt x="105501" y="14355"/>
                  </a:lnTo>
                  <a:lnTo>
                    <a:pt x="105567" y="13853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16"/>
            <p:cNvSpPr/>
            <p:nvPr/>
          </p:nvSpPr>
          <p:spPr>
            <a:xfrm>
              <a:off x="2858725" y="3152225"/>
              <a:ext cx="2635225" cy="358400"/>
            </a:xfrm>
            <a:custGeom>
              <a:avLst/>
              <a:gdLst/>
              <a:ahLst/>
              <a:cxnLst/>
              <a:rect l="l" t="t" r="r" b="b"/>
              <a:pathLst>
                <a:path w="105409" h="14336" extrusionOk="0">
                  <a:moveTo>
                    <a:pt x="67" y="1"/>
                  </a:moveTo>
                  <a:lnTo>
                    <a:pt x="1" y="502"/>
                  </a:lnTo>
                  <a:lnTo>
                    <a:pt x="105342" y="14335"/>
                  </a:lnTo>
                  <a:lnTo>
                    <a:pt x="105408" y="138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16"/>
            <p:cNvSpPr/>
            <p:nvPr/>
          </p:nvSpPr>
          <p:spPr>
            <a:xfrm>
              <a:off x="2838875" y="3326875"/>
              <a:ext cx="2639175" cy="358850"/>
            </a:xfrm>
            <a:custGeom>
              <a:avLst/>
              <a:gdLst/>
              <a:ahLst/>
              <a:cxnLst/>
              <a:rect l="l" t="t" r="r" b="b"/>
              <a:pathLst>
                <a:path w="105567" h="14354" extrusionOk="0">
                  <a:moveTo>
                    <a:pt x="66" y="1"/>
                  </a:moveTo>
                  <a:lnTo>
                    <a:pt x="1" y="502"/>
                  </a:lnTo>
                  <a:lnTo>
                    <a:pt x="105500" y="14354"/>
                  </a:lnTo>
                  <a:lnTo>
                    <a:pt x="105566" y="13852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16"/>
            <p:cNvSpPr/>
            <p:nvPr/>
          </p:nvSpPr>
          <p:spPr>
            <a:xfrm>
              <a:off x="2815775" y="3505025"/>
              <a:ext cx="2639150" cy="358875"/>
            </a:xfrm>
            <a:custGeom>
              <a:avLst/>
              <a:gdLst/>
              <a:ahLst/>
              <a:cxnLst/>
              <a:rect l="l" t="t" r="r" b="b"/>
              <a:pathLst>
                <a:path w="105566" h="14355" extrusionOk="0">
                  <a:moveTo>
                    <a:pt x="67" y="1"/>
                  </a:moveTo>
                  <a:lnTo>
                    <a:pt x="1" y="502"/>
                  </a:lnTo>
                  <a:lnTo>
                    <a:pt x="105501" y="14355"/>
                  </a:lnTo>
                  <a:lnTo>
                    <a:pt x="105566" y="13852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16"/>
            <p:cNvSpPr/>
            <p:nvPr/>
          </p:nvSpPr>
          <p:spPr>
            <a:xfrm>
              <a:off x="2789850" y="3678925"/>
              <a:ext cx="2639150" cy="358900"/>
            </a:xfrm>
            <a:custGeom>
              <a:avLst/>
              <a:gdLst/>
              <a:ahLst/>
              <a:cxnLst/>
              <a:rect l="l" t="t" r="r" b="b"/>
              <a:pathLst>
                <a:path w="105566" h="14356" extrusionOk="0">
                  <a:moveTo>
                    <a:pt x="67" y="0"/>
                  </a:moveTo>
                  <a:lnTo>
                    <a:pt x="0" y="503"/>
                  </a:lnTo>
                  <a:lnTo>
                    <a:pt x="105499" y="14355"/>
                  </a:lnTo>
                  <a:lnTo>
                    <a:pt x="105566" y="13854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16"/>
            <p:cNvSpPr/>
            <p:nvPr/>
          </p:nvSpPr>
          <p:spPr>
            <a:xfrm>
              <a:off x="3072725" y="367775"/>
              <a:ext cx="467950" cy="3561125"/>
            </a:xfrm>
            <a:custGeom>
              <a:avLst/>
              <a:gdLst/>
              <a:ahLst/>
              <a:cxnLst/>
              <a:rect l="l" t="t" r="r" b="b"/>
              <a:pathLst>
                <a:path w="18718" h="142445" extrusionOk="0">
                  <a:moveTo>
                    <a:pt x="18215" y="0"/>
                  </a:moveTo>
                  <a:lnTo>
                    <a:pt x="1" y="142381"/>
                  </a:lnTo>
                  <a:lnTo>
                    <a:pt x="504" y="142445"/>
                  </a:lnTo>
                  <a:lnTo>
                    <a:pt x="18718" y="65"/>
                  </a:lnTo>
                  <a:lnTo>
                    <a:pt x="182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16"/>
            <p:cNvSpPr/>
            <p:nvPr/>
          </p:nvSpPr>
          <p:spPr>
            <a:xfrm>
              <a:off x="3232050" y="460625"/>
              <a:ext cx="111325" cy="111400"/>
            </a:xfrm>
            <a:custGeom>
              <a:avLst/>
              <a:gdLst/>
              <a:ahLst/>
              <a:cxnLst/>
              <a:rect l="l" t="t" r="r" b="b"/>
              <a:pathLst>
                <a:path w="4453" h="4456" extrusionOk="0">
                  <a:moveTo>
                    <a:pt x="2227" y="1"/>
                  </a:moveTo>
                  <a:cubicBezTo>
                    <a:pt x="2226" y="1"/>
                    <a:pt x="2226" y="1"/>
                    <a:pt x="2225" y="1"/>
                  </a:cubicBezTo>
                  <a:cubicBezTo>
                    <a:pt x="996" y="1"/>
                    <a:pt x="1" y="998"/>
                    <a:pt x="1" y="2228"/>
                  </a:cubicBezTo>
                  <a:cubicBezTo>
                    <a:pt x="1" y="3457"/>
                    <a:pt x="996" y="4455"/>
                    <a:pt x="2225" y="4456"/>
                  </a:cubicBezTo>
                  <a:cubicBezTo>
                    <a:pt x="3454" y="4456"/>
                    <a:pt x="4451" y="3460"/>
                    <a:pt x="4452" y="2231"/>
                  </a:cubicBezTo>
                  <a:lnTo>
                    <a:pt x="4452" y="2226"/>
                  </a:lnTo>
                  <a:cubicBezTo>
                    <a:pt x="4451" y="996"/>
                    <a:pt x="3455" y="1"/>
                    <a:pt x="2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16"/>
            <p:cNvSpPr/>
            <p:nvPr/>
          </p:nvSpPr>
          <p:spPr>
            <a:xfrm>
              <a:off x="3180800" y="851475"/>
              <a:ext cx="115800" cy="108800"/>
            </a:xfrm>
            <a:custGeom>
              <a:avLst/>
              <a:gdLst/>
              <a:ahLst/>
              <a:cxnLst/>
              <a:rect l="l" t="t" r="r" b="b"/>
              <a:pathLst>
                <a:path w="4632" h="4352" extrusionOk="0">
                  <a:moveTo>
                    <a:pt x="2326" y="0"/>
                  </a:moveTo>
                  <a:cubicBezTo>
                    <a:pt x="1551" y="0"/>
                    <a:pt x="826" y="415"/>
                    <a:pt x="436" y="1099"/>
                  </a:cubicBezTo>
                  <a:cubicBezTo>
                    <a:pt x="0" y="1863"/>
                    <a:pt x="69" y="2815"/>
                    <a:pt x="608" y="3511"/>
                  </a:cubicBezTo>
                  <a:cubicBezTo>
                    <a:pt x="1027" y="4049"/>
                    <a:pt x="1665" y="4351"/>
                    <a:pt x="2326" y="4351"/>
                  </a:cubicBezTo>
                  <a:cubicBezTo>
                    <a:pt x="2518" y="4351"/>
                    <a:pt x="2711" y="4326"/>
                    <a:pt x="2902" y="4274"/>
                  </a:cubicBezTo>
                  <a:cubicBezTo>
                    <a:pt x="3749" y="4041"/>
                    <a:pt x="4374" y="3320"/>
                    <a:pt x="4485" y="2447"/>
                  </a:cubicBezTo>
                  <a:cubicBezTo>
                    <a:pt x="4631" y="1258"/>
                    <a:pt x="3792" y="173"/>
                    <a:pt x="2604" y="17"/>
                  </a:cubicBezTo>
                  <a:lnTo>
                    <a:pt x="2598" y="17"/>
                  </a:lnTo>
                  <a:cubicBezTo>
                    <a:pt x="2507" y="6"/>
                    <a:pt x="2416" y="0"/>
                    <a:pt x="23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16"/>
            <p:cNvSpPr/>
            <p:nvPr/>
          </p:nvSpPr>
          <p:spPr>
            <a:xfrm>
              <a:off x="3131300" y="1247800"/>
              <a:ext cx="115000" cy="108275"/>
            </a:xfrm>
            <a:custGeom>
              <a:avLst/>
              <a:gdLst/>
              <a:ahLst/>
              <a:cxnLst/>
              <a:rect l="l" t="t" r="r" b="b"/>
              <a:pathLst>
                <a:path w="4600" h="4331" extrusionOk="0">
                  <a:moveTo>
                    <a:pt x="2298" y="0"/>
                  </a:moveTo>
                  <a:cubicBezTo>
                    <a:pt x="1227" y="0"/>
                    <a:pt x="298" y="794"/>
                    <a:pt x="155" y="1885"/>
                  </a:cubicBezTo>
                  <a:cubicBezTo>
                    <a:pt x="1" y="3071"/>
                    <a:pt x="834" y="4156"/>
                    <a:pt x="2018" y="4312"/>
                  </a:cubicBezTo>
                  <a:cubicBezTo>
                    <a:pt x="2114" y="4325"/>
                    <a:pt x="2209" y="4331"/>
                    <a:pt x="2302" y="4331"/>
                  </a:cubicBezTo>
                  <a:cubicBezTo>
                    <a:pt x="3371" y="4331"/>
                    <a:pt x="4302" y="3539"/>
                    <a:pt x="4447" y="2450"/>
                  </a:cubicBezTo>
                  <a:lnTo>
                    <a:pt x="4448" y="2440"/>
                  </a:lnTo>
                  <a:cubicBezTo>
                    <a:pt x="4600" y="1255"/>
                    <a:pt x="3762" y="170"/>
                    <a:pt x="2578" y="18"/>
                  </a:cubicBezTo>
                  <a:cubicBezTo>
                    <a:pt x="2484" y="6"/>
                    <a:pt x="2390" y="0"/>
                    <a:pt x="22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16"/>
            <p:cNvSpPr/>
            <p:nvPr/>
          </p:nvSpPr>
          <p:spPr>
            <a:xfrm>
              <a:off x="3080025" y="1644175"/>
              <a:ext cx="115800" cy="108800"/>
            </a:xfrm>
            <a:custGeom>
              <a:avLst/>
              <a:gdLst/>
              <a:ahLst/>
              <a:cxnLst/>
              <a:rect l="l" t="t" r="r" b="b"/>
              <a:pathLst>
                <a:path w="4632" h="4352" extrusionOk="0">
                  <a:moveTo>
                    <a:pt x="2325" y="0"/>
                  </a:moveTo>
                  <a:cubicBezTo>
                    <a:pt x="1550" y="0"/>
                    <a:pt x="825" y="414"/>
                    <a:pt x="435" y="1099"/>
                  </a:cubicBezTo>
                  <a:cubicBezTo>
                    <a:pt x="0" y="1864"/>
                    <a:pt x="68" y="2816"/>
                    <a:pt x="608" y="3510"/>
                  </a:cubicBezTo>
                  <a:cubicBezTo>
                    <a:pt x="1027" y="4049"/>
                    <a:pt x="1665" y="4351"/>
                    <a:pt x="2326" y="4351"/>
                  </a:cubicBezTo>
                  <a:cubicBezTo>
                    <a:pt x="2518" y="4351"/>
                    <a:pt x="2711" y="4326"/>
                    <a:pt x="2902" y="4274"/>
                  </a:cubicBezTo>
                  <a:cubicBezTo>
                    <a:pt x="3750" y="4040"/>
                    <a:pt x="4374" y="3319"/>
                    <a:pt x="4484" y="2446"/>
                  </a:cubicBezTo>
                  <a:cubicBezTo>
                    <a:pt x="4631" y="1256"/>
                    <a:pt x="3788" y="169"/>
                    <a:pt x="2598" y="17"/>
                  </a:cubicBezTo>
                  <a:lnTo>
                    <a:pt x="2597" y="17"/>
                  </a:lnTo>
                  <a:cubicBezTo>
                    <a:pt x="2506" y="6"/>
                    <a:pt x="2415" y="0"/>
                    <a:pt x="23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16"/>
            <p:cNvSpPr/>
            <p:nvPr/>
          </p:nvSpPr>
          <p:spPr>
            <a:xfrm>
              <a:off x="3029550" y="2040550"/>
              <a:ext cx="115900" cy="108775"/>
            </a:xfrm>
            <a:custGeom>
              <a:avLst/>
              <a:gdLst/>
              <a:ahLst/>
              <a:cxnLst/>
              <a:rect l="l" t="t" r="r" b="b"/>
              <a:pathLst>
                <a:path w="4636" h="4351" extrusionOk="0">
                  <a:moveTo>
                    <a:pt x="2327" y="0"/>
                  </a:moveTo>
                  <a:cubicBezTo>
                    <a:pt x="1552" y="0"/>
                    <a:pt x="827" y="415"/>
                    <a:pt x="436" y="1099"/>
                  </a:cubicBezTo>
                  <a:cubicBezTo>
                    <a:pt x="1" y="1863"/>
                    <a:pt x="69" y="2815"/>
                    <a:pt x="609" y="3509"/>
                  </a:cubicBezTo>
                  <a:cubicBezTo>
                    <a:pt x="1028" y="4049"/>
                    <a:pt x="1666" y="4351"/>
                    <a:pt x="2327" y="4351"/>
                  </a:cubicBezTo>
                  <a:cubicBezTo>
                    <a:pt x="2519" y="4351"/>
                    <a:pt x="2712" y="4326"/>
                    <a:pt x="2902" y="4274"/>
                  </a:cubicBezTo>
                  <a:cubicBezTo>
                    <a:pt x="3750" y="4041"/>
                    <a:pt x="4375" y="3320"/>
                    <a:pt x="4485" y="2447"/>
                  </a:cubicBezTo>
                  <a:lnTo>
                    <a:pt x="4485" y="2443"/>
                  </a:lnTo>
                  <a:cubicBezTo>
                    <a:pt x="4635" y="1253"/>
                    <a:pt x="3793" y="168"/>
                    <a:pt x="2604" y="19"/>
                  </a:cubicBezTo>
                  <a:lnTo>
                    <a:pt x="2598" y="17"/>
                  </a:lnTo>
                  <a:cubicBezTo>
                    <a:pt x="2507" y="6"/>
                    <a:pt x="2417" y="0"/>
                    <a:pt x="23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16"/>
            <p:cNvSpPr/>
            <p:nvPr/>
          </p:nvSpPr>
          <p:spPr>
            <a:xfrm>
              <a:off x="2980100" y="2436850"/>
              <a:ext cx="114975" cy="108300"/>
            </a:xfrm>
            <a:custGeom>
              <a:avLst/>
              <a:gdLst/>
              <a:ahLst/>
              <a:cxnLst/>
              <a:rect l="l" t="t" r="r" b="b"/>
              <a:pathLst>
                <a:path w="4599" h="4332" extrusionOk="0">
                  <a:moveTo>
                    <a:pt x="2297" y="0"/>
                  </a:moveTo>
                  <a:cubicBezTo>
                    <a:pt x="1227" y="0"/>
                    <a:pt x="297" y="795"/>
                    <a:pt x="155" y="1886"/>
                  </a:cubicBezTo>
                  <a:cubicBezTo>
                    <a:pt x="0" y="3070"/>
                    <a:pt x="833" y="4157"/>
                    <a:pt x="2017" y="4312"/>
                  </a:cubicBezTo>
                  <a:cubicBezTo>
                    <a:pt x="2113" y="4325"/>
                    <a:pt x="2208" y="4331"/>
                    <a:pt x="2303" y="4331"/>
                  </a:cubicBezTo>
                  <a:cubicBezTo>
                    <a:pt x="3371" y="4331"/>
                    <a:pt x="4300" y="3540"/>
                    <a:pt x="4445" y="2451"/>
                  </a:cubicBezTo>
                  <a:lnTo>
                    <a:pt x="4446" y="2441"/>
                  </a:lnTo>
                  <a:cubicBezTo>
                    <a:pt x="4598" y="1255"/>
                    <a:pt x="3761" y="171"/>
                    <a:pt x="2576" y="18"/>
                  </a:cubicBezTo>
                  <a:cubicBezTo>
                    <a:pt x="2482" y="6"/>
                    <a:pt x="2389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16"/>
            <p:cNvSpPr/>
            <p:nvPr/>
          </p:nvSpPr>
          <p:spPr>
            <a:xfrm>
              <a:off x="2928775" y="2833200"/>
              <a:ext cx="115850" cy="108800"/>
            </a:xfrm>
            <a:custGeom>
              <a:avLst/>
              <a:gdLst/>
              <a:ahLst/>
              <a:cxnLst/>
              <a:rect l="l" t="t" r="r" b="b"/>
              <a:pathLst>
                <a:path w="4634" h="4352" extrusionOk="0">
                  <a:moveTo>
                    <a:pt x="2324" y="1"/>
                  </a:moveTo>
                  <a:cubicBezTo>
                    <a:pt x="1551" y="1"/>
                    <a:pt x="827" y="415"/>
                    <a:pt x="437" y="1099"/>
                  </a:cubicBezTo>
                  <a:cubicBezTo>
                    <a:pt x="1" y="1863"/>
                    <a:pt x="68" y="2815"/>
                    <a:pt x="608" y="3510"/>
                  </a:cubicBezTo>
                  <a:cubicBezTo>
                    <a:pt x="1027" y="4049"/>
                    <a:pt x="1665" y="4351"/>
                    <a:pt x="2327" y="4351"/>
                  </a:cubicBezTo>
                  <a:cubicBezTo>
                    <a:pt x="2518" y="4351"/>
                    <a:pt x="2711" y="4326"/>
                    <a:pt x="2901" y="4274"/>
                  </a:cubicBezTo>
                  <a:cubicBezTo>
                    <a:pt x="3750" y="4041"/>
                    <a:pt x="4375" y="3321"/>
                    <a:pt x="4485" y="2448"/>
                  </a:cubicBezTo>
                  <a:cubicBezTo>
                    <a:pt x="4634" y="1260"/>
                    <a:pt x="3795" y="175"/>
                    <a:pt x="2609" y="19"/>
                  </a:cubicBezTo>
                  <a:lnTo>
                    <a:pt x="2598" y="18"/>
                  </a:lnTo>
                  <a:cubicBezTo>
                    <a:pt x="2507" y="7"/>
                    <a:pt x="2415" y="1"/>
                    <a:pt x="23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16"/>
            <p:cNvSpPr/>
            <p:nvPr/>
          </p:nvSpPr>
          <p:spPr>
            <a:xfrm>
              <a:off x="2878375" y="3229500"/>
              <a:ext cx="115850" cy="108775"/>
            </a:xfrm>
            <a:custGeom>
              <a:avLst/>
              <a:gdLst/>
              <a:ahLst/>
              <a:cxnLst/>
              <a:rect l="l" t="t" r="r" b="b"/>
              <a:pathLst>
                <a:path w="4634" h="4351" extrusionOk="0">
                  <a:moveTo>
                    <a:pt x="2324" y="0"/>
                  </a:moveTo>
                  <a:cubicBezTo>
                    <a:pt x="1552" y="0"/>
                    <a:pt x="828" y="412"/>
                    <a:pt x="437" y="1095"/>
                  </a:cubicBezTo>
                  <a:cubicBezTo>
                    <a:pt x="1" y="1858"/>
                    <a:pt x="66" y="2810"/>
                    <a:pt x="604" y="3505"/>
                  </a:cubicBezTo>
                  <a:cubicBezTo>
                    <a:pt x="1022" y="4047"/>
                    <a:pt x="1662" y="4350"/>
                    <a:pt x="2324" y="4350"/>
                  </a:cubicBezTo>
                  <a:cubicBezTo>
                    <a:pt x="2514" y="4350"/>
                    <a:pt x="2706" y="4325"/>
                    <a:pt x="2895" y="4274"/>
                  </a:cubicBezTo>
                  <a:cubicBezTo>
                    <a:pt x="3745" y="4043"/>
                    <a:pt x="4371" y="3325"/>
                    <a:pt x="4483" y="2452"/>
                  </a:cubicBezTo>
                  <a:lnTo>
                    <a:pt x="4484" y="2443"/>
                  </a:lnTo>
                  <a:cubicBezTo>
                    <a:pt x="4634" y="1253"/>
                    <a:pt x="3791" y="167"/>
                    <a:pt x="2602" y="18"/>
                  </a:cubicBezTo>
                  <a:cubicBezTo>
                    <a:pt x="2509" y="6"/>
                    <a:pt x="2416" y="0"/>
                    <a:pt x="23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16"/>
            <p:cNvSpPr/>
            <p:nvPr/>
          </p:nvSpPr>
          <p:spPr>
            <a:xfrm>
              <a:off x="2828000" y="3625925"/>
              <a:ext cx="115800" cy="108800"/>
            </a:xfrm>
            <a:custGeom>
              <a:avLst/>
              <a:gdLst/>
              <a:ahLst/>
              <a:cxnLst/>
              <a:rect l="l" t="t" r="r" b="b"/>
              <a:pathLst>
                <a:path w="4632" h="4352" extrusionOk="0">
                  <a:moveTo>
                    <a:pt x="2325" y="0"/>
                  </a:moveTo>
                  <a:cubicBezTo>
                    <a:pt x="1551" y="0"/>
                    <a:pt x="826" y="414"/>
                    <a:pt x="436" y="1099"/>
                  </a:cubicBezTo>
                  <a:cubicBezTo>
                    <a:pt x="1" y="1864"/>
                    <a:pt x="69" y="2816"/>
                    <a:pt x="608" y="3510"/>
                  </a:cubicBezTo>
                  <a:cubicBezTo>
                    <a:pt x="1027" y="4049"/>
                    <a:pt x="1665" y="4351"/>
                    <a:pt x="2326" y="4351"/>
                  </a:cubicBezTo>
                  <a:cubicBezTo>
                    <a:pt x="2518" y="4351"/>
                    <a:pt x="2711" y="4326"/>
                    <a:pt x="2902" y="4273"/>
                  </a:cubicBezTo>
                  <a:cubicBezTo>
                    <a:pt x="3751" y="4040"/>
                    <a:pt x="4376" y="3318"/>
                    <a:pt x="4485" y="2446"/>
                  </a:cubicBezTo>
                  <a:cubicBezTo>
                    <a:pt x="4631" y="1255"/>
                    <a:pt x="3788" y="169"/>
                    <a:pt x="2598" y="17"/>
                  </a:cubicBezTo>
                  <a:lnTo>
                    <a:pt x="2597" y="17"/>
                  </a:lnTo>
                  <a:cubicBezTo>
                    <a:pt x="2506" y="6"/>
                    <a:pt x="2415" y="0"/>
                    <a:pt x="23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16"/>
            <p:cNvSpPr/>
            <p:nvPr/>
          </p:nvSpPr>
          <p:spPr>
            <a:xfrm>
              <a:off x="2971325" y="417125"/>
              <a:ext cx="314875" cy="257075"/>
            </a:xfrm>
            <a:custGeom>
              <a:avLst/>
              <a:gdLst/>
              <a:ahLst/>
              <a:cxnLst/>
              <a:rect l="l" t="t" r="r" b="b"/>
              <a:pathLst>
                <a:path w="12595" h="10283" extrusionOk="0">
                  <a:moveTo>
                    <a:pt x="5498" y="0"/>
                  </a:moveTo>
                  <a:cubicBezTo>
                    <a:pt x="5124" y="0"/>
                    <a:pt x="4750" y="31"/>
                    <a:pt x="4380" y="91"/>
                  </a:cubicBezTo>
                  <a:cubicBezTo>
                    <a:pt x="3574" y="226"/>
                    <a:pt x="2806" y="532"/>
                    <a:pt x="2129" y="989"/>
                  </a:cubicBezTo>
                  <a:cubicBezTo>
                    <a:pt x="1437" y="1448"/>
                    <a:pt x="872" y="2074"/>
                    <a:pt x="486" y="2809"/>
                  </a:cubicBezTo>
                  <a:cubicBezTo>
                    <a:pt x="157" y="3508"/>
                    <a:pt x="1" y="4274"/>
                    <a:pt x="29" y="5045"/>
                  </a:cubicBezTo>
                  <a:cubicBezTo>
                    <a:pt x="33" y="5723"/>
                    <a:pt x="143" y="6396"/>
                    <a:pt x="358" y="7039"/>
                  </a:cubicBezTo>
                  <a:cubicBezTo>
                    <a:pt x="548" y="7600"/>
                    <a:pt x="829" y="8125"/>
                    <a:pt x="1190" y="8595"/>
                  </a:cubicBezTo>
                  <a:cubicBezTo>
                    <a:pt x="1494" y="8975"/>
                    <a:pt x="1852" y="9309"/>
                    <a:pt x="2254" y="9584"/>
                  </a:cubicBezTo>
                  <a:cubicBezTo>
                    <a:pt x="2557" y="9787"/>
                    <a:pt x="2879" y="9957"/>
                    <a:pt x="3219" y="10091"/>
                  </a:cubicBezTo>
                  <a:cubicBezTo>
                    <a:pt x="3430" y="10169"/>
                    <a:pt x="3649" y="10227"/>
                    <a:pt x="3872" y="10262"/>
                  </a:cubicBezTo>
                  <a:cubicBezTo>
                    <a:pt x="3948" y="10275"/>
                    <a:pt x="4008" y="10282"/>
                    <a:pt x="4049" y="10282"/>
                  </a:cubicBezTo>
                  <a:cubicBezTo>
                    <a:pt x="4089" y="10282"/>
                    <a:pt x="4111" y="10275"/>
                    <a:pt x="4111" y="10262"/>
                  </a:cubicBezTo>
                  <a:cubicBezTo>
                    <a:pt x="4121" y="10237"/>
                    <a:pt x="4047" y="10172"/>
                    <a:pt x="3914" y="10091"/>
                  </a:cubicBezTo>
                  <a:cubicBezTo>
                    <a:pt x="3783" y="10010"/>
                    <a:pt x="3580" y="9933"/>
                    <a:pt x="3342" y="9792"/>
                  </a:cubicBezTo>
                  <a:cubicBezTo>
                    <a:pt x="3049" y="9625"/>
                    <a:pt x="2773" y="9433"/>
                    <a:pt x="2515" y="9218"/>
                  </a:cubicBezTo>
                  <a:cubicBezTo>
                    <a:pt x="2179" y="8938"/>
                    <a:pt x="1882" y="8615"/>
                    <a:pt x="1633" y="8255"/>
                  </a:cubicBezTo>
                  <a:cubicBezTo>
                    <a:pt x="1342" y="7817"/>
                    <a:pt x="1121" y="7336"/>
                    <a:pt x="978" y="6831"/>
                  </a:cubicBezTo>
                  <a:cubicBezTo>
                    <a:pt x="816" y="6247"/>
                    <a:pt x="740" y="5645"/>
                    <a:pt x="750" y="5041"/>
                  </a:cubicBezTo>
                  <a:cubicBezTo>
                    <a:pt x="742" y="4390"/>
                    <a:pt x="883" y="3747"/>
                    <a:pt x="1160" y="3160"/>
                  </a:cubicBezTo>
                  <a:cubicBezTo>
                    <a:pt x="1498" y="2547"/>
                    <a:pt x="1978" y="2025"/>
                    <a:pt x="2559" y="1638"/>
                  </a:cubicBezTo>
                  <a:cubicBezTo>
                    <a:pt x="3147" y="1242"/>
                    <a:pt x="3810" y="972"/>
                    <a:pt x="4507" y="848"/>
                  </a:cubicBezTo>
                  <a:cubicBezTo>
                    <a:pt x="4879" y="781"/>
                    <a:pt x="5257" y="748"/>
                    <a:pt x="5634" y="748"/>
                  </a:cubicBezTo>
                  <a:cubicBezTo>
                    <a:pt x="5923" y="748"/>
                    <a:pt x="6213" y="767"/>
                    <a:pt x="6500" y="806"/>
                  </a:cubicBezTo>
                  <a:cubicBezTo>
                    <a:pt x="7647" y="974"/>
                    <a:pt x="8752" y="1355"/>
                    <a:pt x="9760" y="1927"/>
                  </a:cubicBezTo>
                  <a:cubicBezTo>
                    <a:pt x="10458" y="2320"/>
                    <a:pt x="11136" y="2749"/>
                    <a:pt x="11788" y="3215"/>
                  </a:cubicBezTo>
                  <a:cubicBezTo>
                    <a:pt x="12210" y="3512"/>
                    <a:pt x="12469" y="3682"/>
                    <a:pt x="12542" y="3682"/>
                  </a:cubicBezTo>
                  <a:cubicBezTo>
                    <a:pt x="12550" y="3682"/>
                    <a:pt x="12556" y="3680"/>
                    <a:pt x="12559" y="3676"/>
                  </a:cubicBezTo>
                  <a:cubicBezTo>
                    <a:pt x="12595" y="3636"/>
                    <a:pt x="12397" y="3382"/>
                    <a:pt x="11986" y="2977"/>
                  </a:cubicBezTo>
                  <a:cubicBezTo>
                    <a:pt x="11395" y="2407"/>
                    <a:pt x="10750" y="1897"/>
                    <a:pt x="10060" y="1455"/>
                  </a:cubicBezTo>
                  <a:cubicBezTo>
                    <a:pt x="9016" y="771"/>
                    <a:pt x="7845" y="307"/>
                    <a:pt x="6616" y="91"/>
                  </a:cubicBezTo>
                  <a:cubicBezTo>
                    <a:pt x="6246" y="31"/>
                    <a:pt x="5872" y="0"/>
                    <a:pt x="5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16"/>
            <p:cNvSpPr/>
            <p:nvPr/>
          </p:nvSpPr>
          <p:spPr>
            <a:xfrm>
              <a:off x="2920900" y="813650"/>
              <a:ext cx="314975" cy="257050"/>
            </a:xfrm>
            <a:custGeom>
              <a:avLst/>
              <a:gdLst/>
              <a:ahLst/>
              <a:cxnLst/>
              <a:rect l="l" t="t" r="r" b="b"/>
              <a:pathLst>
                <a:path w="12599" h="10282" extrusionOk="0">
                  <a:moveTo>
                    <a:pt x="5502" y="0"/>
                  </a:moveTo>
                  <a:cubicBezTo>
                    <a:pt x="5128" y="0"/>
                    <a:pt x="4753" y="31"/>
                    <a:pt x="4383" y="91"/>
                  </a:cubicBezTo>
                  <a:cubicBezTo>
                    <a:pt x="3576" y="227"/>
                    <a:pt x="2806" y="535"/>
                    <a:pt x="2127" y="994"/>
                  </a:cubicBezTo>
                  <a:cubicBezTo>
                    <a:pt x="1439" y="1454"/>
                    <a:pt x="874" y="2078"/>
                    <a:pt x="485" y="2810"/>
                  </a:cubicBezTo>
                  <a:cubicBezTo>
                    <a:pt x="156" y="3507"/>
                    <a:pt x="0" y="4274"/>
                    <a:pt x="34" y="5045"/>
                  </a:cubicBezTo>
                  <a:cubicBezTo>
                    <a:pt x="37" y="5725"/>
                    <a:pt x="149" y="6399"/>
                    <a:pt x="363" y="7043"/>
                  </a:cubicBezTo>
                  <a:cubicBezTo>
                    <a:pt x="548" y="7606"/>
                    <a:pt x="830" y="8133"/>
                    <a:pt x="1194" y="8600"/>
                  </a:cubicBezTo>
                  <a:cubicBezTo>
                    <a:pt x="1495" y="8983"/>
                    <a:pt x="1854" y="9315"/>
                    <a:pt x="2260" y="9584"/>
                  </a:cubicBezTo>
                  <a:cubicBezTo>
                    <a:pt x="2558" y="9789"/>
                    <a:pt x="2879" y="9959"/>
                    <a:pt x="3218" y="10091"/>
                  </a:cubicBezTo>
                  <a:cubicBezTo>
                    <a:pt x="3430" y="10170"/>
                    <a:pt x="3649" y="10229"/>
                    <a:pt x="3872" y="10268"/>
                  </a:cubicBezTo>
                  <a:cubicBezTo>
                    <a:pt x="3973" y="10268"/>
                    <a:pt x="4047" y="10282"/>
                    <a:pt x="4086" y="10282"/>
                  </a:cubicBezTo>
                  <a:cubicBezTo>
                    <a:pt x="4105" y="10282"/>
                    <a:pt x="4115" y="10278"/>
                    <a:pt x="4115" y="10268"/>
                  </a:cubicBezTo>
                  <a:cubicBezTo>
                    <a:pt x="4121" y="10228"/>
                    <a:pt x="4050" y="10187"/>
                    <a:pt x="3923" y="10106"/>
                  </a:cubicBezTo>
                  <a:cubicBezTo>
                    <a:pt x="3796" y="10025"/>
                    <a:pt x="3588" y="9948"/>
                    <a:pt x="3351" y="9802"/>
                  </a:cubicBezTo>
                  <a:cubicBezTo>
                    <a:pt x="3058" y="9636"/>
                    <a:pt x="2782" y="9444"/>
                    <a:pt x="2524" y="9228"/>
                  </a:cubicBezTo>
                  <a:cubicBezTo>
                    <a:pt x="2187" y="8953"/>
                    <a:pt x="1891" y="8630"/>
                    <a:pt x="1646" y="8270"/>
                  </a:cubicBezTo>
                  <a:cubicBezTo>
                    <a:pt x="1352" y="7834"/>
                    <a:pt x="1129" y="7353"/>
                    <a:pt x="987" y="6846"/>
                  </a:cubicBezTo>
                  <a:cubicBezTo>
                    <a:pt x="825" y="6262"/>
                    <a:pt x="750" y="5656"/>
                    <a:pt x="763" y="5051"/>
                  </a:cubicBezTo>
                  <a:cubicBezTo>
                    <a:pt x="753" y="4400"/>
                    <a:pt x="894" y="3757"/>
                    <a:pt x="1175" y="3168"/>
                  </a:cubicBezTo>
                  <a:cubicBezTo>
                    <a:pt x="1512" y="2557"/>
                    <a:pt x="1991" y="2035"/>
                    <a:pt x="2574" y="1648"/>
                  </a:cubicBezTo>
                  <a:cubicBezTo>
                    <a:pt x="3153" y="1248"/>
                    <a:pt x="3810" y="974"/>
                    <a:pt x="4501" y="842"/>
                  </a:cubicBezTo>
                  <a:cubicBezTo>
                    <a:pt x="4874" y="776"/>
                    <a:pt x="5251" y="743"/>
                    <a:pt x="5629" y="743"/>
                  </a:cubicBezTo>
                  <a:cubicBezTo>
                    <a:pt x="5919" y="743"/>
                    <a:pt x="6210" y="762"/>
                    <a:pt x="6499" y="802"/>
                  </a:cubicBezTo>
                  <a:cubicBezTo>
                    <a:pt x="7646" y="972"/>
                    <a:pt x="8752" y="1353"/>
                    <a:pt x="9759" y="1927"/>
                  </a:cubicBezTo>
                  <a:cubicBezTo>
                    <a:pt x="10459" y="2317"/>
                    <a:pt x="11135" y="2747"/>
                    <a:pt x="11787" y="3215"/>
                  </a:cubicBezTo>
                  <a:cubicBezTo>
                    <a:pt x="12213" y="3509"/>
                    <a:pt x="12474" y="3682"/>
                    <a:pt x="12546" y="3682"/>
                  </a:cubicBezTo>
                  <a:cubicBezTo>
                    <a:pt x="12553" y="3682"/>
                    <a:pt x="12559" y="3680"/>
                    <a:pt x="12562" y="3676"/>
                  </a:cubicBezTo>
                  <a:cubicBezTo>
                    <a:pt x="12599" y="3636"/>
                    <a:pt x="12400" y="3382"/>
                    <a:pt x="11984" y="2977"/>
                  </a:cubicBezTo>
                  <a:cubicBezTo>
                    <a:pt x="11394" y="2408"/>
                    <a:pt x="10748" y="1898"/>
                    <a:pt x="10057" y="1455"/>
                  </a:cubicBezTo>
                  <a:cubicBezTo>
                    <a:pt x="9018" y="770"/>
                    <a:pt x="7847" y="305"/>
                    <a:pt x="6620" y="91"/>
                  </a:cubicBezTo>
                  <a:cubicBezTo>
                    <a:pt x="6250" y="31"/>
                    <a:pt x="5876" y="0"/>
                    <a:pt x="55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16"/>
            <p:cNvSpPr/>
            <p:nvPr/>
          </p:nvSpPr>
          <p:spPr>
            <a:xfrm>
              <a:off x="2870575" y="1210025"/>
              <a:ext cx="314850" cy="256375"/>
            </a:xfrm>
            <a:custGeom>
              <a:avLst/>
              <a:gdLst/>
              <a:ahLst/>
              <a:cxnLst/>
              <a:rect l="l" t="t" r="r" b="b"/>
              <a:pathLst>
                <a:path w="12594" h="10255" extrusionOk="0">
                  <a:moveTo>
                    <a:pt x="5499" y="1"/>
                  </a:moveTo>
                  <a:cubicBezTo>
                    <a:pt x="5124" y="1"/>
                    <a:pt x="4750" y="31"/>
                    <a:pt x="4380" y="92"/>
                  </a:cubicBezTo>
                  <a:cubicBezTo>
                    <a:pt x="3573" y="231"/>
                    <a:pt x="2804" y="538"/>
                    <a:pt x="2124" y="995"/>
                  </a:cubicBezTo>
                  <a:cubicBezTo>
                    <a:pt x="1433" y="1451"/>
                    <a:pt x="870" y="2075"/>
                    <a:pt x="486" y="2810"/>
                  </a:cubicBezTo>
                  <a:cubicBezTo>
                    <a:pt x="157" y="3508"/>
                    <a:pt x="1" y="4275"/>
                    <a:pt x="29" y="5047"/>
                  </a:cubicBezTo>
                  <a:cubicBezTo>
                    <a:pt x="34" y="5724"/>
                    <a:pt x="145" y="6397"/>
                    <a:pt x="359" y="7039"/>
                  </a:cubicBezTo>
                  <a:cubicBezTo>
                    <a:pt x="546" y="7603"/>
                    <a:pt x="827" y="8132"/>
                    <a:pt x="1191" y="8600"/>
                  </a:cubicBezTo>
                  <a:cubicBezTo>
                    <a:pt x="1721" y="9268"/>
                    <a:pt x="2421" y="9780"/>
                    <a:pt x="3219" y="10082"/>
                  </a:cubicBezTo>
                  <a:cubicBezTo>
                    <a:pt x="3429" y="10159"/>
                    <a:pt x="3646" y="10217"/>
                    <a:pt x="3867" y="10254"/>
                  </a:cubicBezTo>
                  <a:lnTo>
                    <a:pt x="4111" y="10254"/>
                  </a:lnTo>
                  <a:cubicBezTo>
                    <a:pt x="4120" y="10229"/>
                    <a:pt x="4034" y="10179"/>
                    <a:pt x="3907" y="10098"/>
                  </a:cubicBezTo>
                  <a:cubicBezTo>
                    <a:pt x="3781" y="10017"/>
                    <a:pt x="3577" y="9936"/>
                    <a:pt x="3334" y="9793"/>
                  </a:cubicBezTo>
                  <a:cubicBezTo>
                    <a:pt x="3044" y="9624"/>
                    <a:pt x="2767" y="9433"/>
                    <a:pt x="2507" y="9220"/>
                  </a:cubicBezTo>
                  <a:cubicBezTo>
                    <a:pt x="2173" y="8939"/>
                    <a:pt x="1877" y="8616"/>
                    <a:pt x="1631" y="8256"/>
                  </a:cubicBezTo>
                  <a:cubicBezTo>
                    <a:pt x="1337" y="7820"/>
                    <a:pt x="1117" y="7339"/>
                    <a:pt x="976" y="6832"/>
                  </a:cubicBezTo>
                  <a:cubicBezTo>
                    <a:pt x="809" y="6250"/>
                    <a:pt x="733" y="5646"/>
                    <a:pt x="748" y="5042"/>
                  </a:cubicBezTo>
                  <a:cubicBezTo>
                    <a:pt x="740" y="4392"/>
                    <a:pt x="880" y="3748"/>
                    <a:pt x="1159" y="3161"/>
                  </a:cubicBezTo>
                  <a:cubicBezTo>
                    <a:pt x="1496" y="2548"/>
                    <a:pt x="1976" y="2026"/>
                    <a:pt x="2558" y="1639"/>
                  </a:cubicBezTo>
                  <a:cubicBezTo>
                    <a:pt x="3145" y="1243"/>
                    <a:pt x="3809" y="973"/>
                    <a:pt x="4506" y="847"/>
                  </a:cubicBezTo>
                  <a:cubicBezTo>
                    <a:pt x="4878" y="782"/>
                    <a:pt x="5254" y="749"/>
                    <a:pt x="5631" y="749"/>
                  </a:cubicBezTo>
                  <a:cubicBezTo>
                    <a:pt x="5921" y="749"/>
                    <a:pt x="6211" y="768"/>
                    <a:pt x="6499" y="807"/>
                  </a:cubicBezTo>
                  <a:cubicBezTo>
                    <a:pt x="7646" y="974"/>
                    <a:pt x="8752" y="1356"/>
                    <a:pt x="9759" y="1933"/>
                  </a:cubicBezTo>
                  <a:cubicBezTo>
                    <a:pt x="10456" y="2326"/>
                    <a:pt x="11133" y="2754"/>
                    <a:pt x="11787" y="3217"/>
                  </a:cubicBezTo>
                  <a:cubicBezTo>
                    <a:pt x="12207" y="3513"/>
                    <a:pt x="12467" y="3683"/>
                    <a:pt x="12541" y="3683"/>
                  </a:cubicBezTo>
                  <a:cubicBezTo>
                    <a:pt x="12549" y="3683"/>
                    <a:pt x="12554" y="3681"/>
                    <a:pt x="12558" y="3677"/>
                  </a:cubicBezTo>
                  <a:cubicBezTo>
                    <a:pt x="12593" y="3637"/>
                    <a:pt x="12396" y="3383"/>
                    <a:pt x="11980" y="2982"/>
                  </a:cubicBezTo>
                  <a:cubicBezTo>
                    <a:pt x="11392" y="2414"/>
                    <a:pt x="10747" y="1904"/>
                    <a:pt x="10059" y="1462"/>
                  </a:cubicBezTo>
                  <a:cubicBezTo>
                    <a:pt x="9017" y="773"/>
                    <a:pt x="7846" y="307"/>
                    <a:pt x="6617" y="92"/>
                  </a:cubicBezTo>
                  <a:cubicBezTo>
                    <a:pt x="6247" y="31"/>
                    <a:pt x="5873" y="1"/>
                    <a:pt x="54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16"/>
            <p:cNvSpPr/>
            <p:nvPr/>
          </p:nvSpPr>
          <p:spPr>
            <a:xfrm>
              <a:off x="2820125" y="1606175"/>
              <a:ext cx="314875" cy="257100"/>
            </a:xfrm>
            <a:custGeom>
              <a:avLst/>
              <a:gdLst/>
              <a:ahLst/>
              <a:cxnLst/>
              <a:rect l="l" t="t" r="r" b="b"/>
              <a:pathLst>
                <a:path w="12595" h="10284" extrusionOk="0">
                  <a:moveTo>
                    <a:pt x="5498" y="1"/>
                  </a:moveTo>
                  <a:cubicBezTo>
                    <a:pt x="5124" y="1"/>
                    <a:pt x="4750" y="31"/>
                    <a:pt x="4380" y="92"/>
                  </a:cubicBezTo>
                  <a:cubicBezTo>
                    <a:pt x="3572" y="225"/>
                    <a:pt x="2805" y="531"/>
                    <a:pt x="2128" y="990"/>
                  </a:cubicBezTo>
                  <a:cubicBezTo>
                    <a:pt x="1438" y="1451"/>
                    <a:pt x="874" y="2073"/>
                    <a:pt x="485" y="2805"/>
                  </a:cubicBezTo>
                  <a:cubicBezTo>
                    <a:pt x="157" y="3503"/>
                    <a:pt x="0" y="4270"/>
                    <a:pt x="28" y="5041"/>
                  </a:cubicBezTo>
                  <a:cubicBezTo>
                    <a:pt x="37" y="5720"/>
                    <a:pt x="148" y="6393"/>
                    <a:pt x="358" y="7039"/>
                  </a:cubicBezTo>
                  <a:cubicBezTo>
                    <a:pt x="546" y="7601"/>
                    <a:pt x="827" y="8126"/>
                    <a:pt x="1189" y="8596"/>
                  </a:cubicBezTo>
                  <a:cubicBezTo>
                    <a:pt x="1492" y="8977"/>
                    <a:pt x="1853" y="9310"/>
                    <a:pt x="2260" y="9579"/>
                  </a:cubicBezTo>
                  <a:cubicBezTo>
                    <a:pt x="2557" y="9787"/>
                    <a:pt x="2878" y="9957"/>
                    <a:pt x="3218" y="10086"/>
                  </a:cubicBezTo>
                  <a:cubicBezTo>
                    <a:pt x="3429" y="10166"/>
                    <a:pt x="3649" y="10226"/>
                    <a:pt x="3871" y="10263"/>
                  </a:cubicBezTo>
                  <a:cubicBezTo>
                    <a:pt x="3948" y="10276"/>
                    <a:pt x="4008" y="10283"/>
                    <a:pt x="4048" y="10283"/>
                  </a:cubicBezTo>
                  <a:cubicBezTo>
                    <a:pt x="4089" y="10283"/>
                    <a:pt x="4110" y="10276"/>
                    <a:pt x="4110" y="10263"/>
                  </a:cubicBezTo>
                  <a:cubicBezTo>
                    <a:pt x="4120" y="10234"/>
                    <a:pt x="4041" y="10173"/>
                    <a:pt x="3909" y="10092"/>
                  </a:cubicBezTo>
                  <a:cubicBezTo>
                    <a:pt x="3777" y="10010"/>
                    <a:pt x="3574" y="9934"/>
                    <a:pt x="3336" y="9787"/>
                  </a:cubicBezTo>
                  <a:cubicBezTo>
                    <a:pt x="3043" y="9621"/>
                    <a:pt x="2767" y="9429"/>
                    <a:pt x="2509" y="9214"/>
                  </a:cubicBezTo>
                  <a:cubicBezTo>
                    <a:pt x="2172" y="8937"/>
                    <a:pt x="1875" y="8615"/>
                    <a:pt x="1627" y="8256"/>
                  </a:cubicBezTo>
                  <a:cubicBezTo>
                    <a:pt x="1337" y="7818"/>
                    <a:pt x="1115" y="7337"/>
                    <a:pt x="972" y="6831"/>
                  </a:cubicBezTo>
                  <a:cubicBezTo>
                    <a:pt x="811" y="6247"/>
                    <a:pt x="735" y="5642"/>
                    <a:pt x="744" y="5036"/>
                  </a:cubicBezTo>
                  <a:cubicBezTo>
                    <a:pt x="695" y="3661"/>
                    <a:pt x="1385" y="2364"/>
                    <a:pt x="2554" y="1639"/>
                  </a:cubicBezTo>
                  <a:cubicBezTo>
                    <a:pt x="3143" y="1244"/>
                    <a:pt x="3805" y="972"/>
                    <a:pt x="4502" y="843"/>
                  </a:cubicBezTo>
                  <a:cubicBezTo>
                    <a:pt x="4877" y="778"/>
                    <a:pt x="5256" y="745"/>
                    <a:pt x="5636" y="745"/>
                  </a:cubicBezTo>
                  <a:cubicBezTo>
                    <a:pt x="5924" y="745"/>
                    <a:pt x="6213" y="764"/>
                    <a:pt x="6500" y="802"/>
                  </a:cubicBezTo>
                  <a:cubicBezTo>
                    <a:pt x="7646" y="975"/>
                    <a:pt x="8751" y="1357"/>
                    <a:pt x="9760" y="1928"/>
                  </a:cubicBezTo>
                  <a:cubicBezTo>
                    <a:pt x="10459" y="2319"/>
                    <a:pt x="11136" y="2749"/>
                    <a:pt x="11789" y="3215"/>
                  </a:cubicBezTo>
                  <a:cubicBezTo>
                    <a:pt x="12210" y="3514"/>
                    <a:pt x="12478" y="3683"/>
                    <a:pt x="12549" y="3683"/>
                  </a:cubicBezTo>
                  <a:cubicBezTo>
                    <a:pt x="12556" y="3683"/>
                    <a:pt x="12561" y="3681"/>
                    <a:pt x="12564" y="3677"/>
                  </a:cubicBezTo>
                  <a:cubicBezTo>
                    <a:pt x="12594" y="3637"/>
                    <a:pt x="12396" y="3383"/>
                    <a:pt x="11986" y="2978"/>
                  </a:cubicBezTo>
                  <a:cubicBezTo>
                    <a:pt x="11395" y="2408"/>
                    <a:pt x="10749" y="1898"/>
                    <a:pt x="10058" y="1456"/>
                  </a:cubicBezTo>
                  <a:cubicBezTo>
                    <a:pt x="9018" y="770"/>
                    <a:pt x="7844" y="305"/>
                    <a:pt x="6615" y="92"/>
                  </a:cubicBezTo>
                  <a:cubicBezTo>
                    <a:pt x="6245" y="31"/>
                    <a:pt x="5871" y="1"/>
                    <a:pt x="54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16"/>
            <p:cNvSpPr/>
            <p:nvPr/>
          </p:nvSpPr>
          <p:spPr>
            <a:xfrm>
              <a:off x="2769775" y="2002325"/>
              <a:ext cx="314875" cy="256725"/>
            </a:xfrm>
            <a:custGeom>
              <a:avLst/>
              <a:gdLst/>
              <a:ahLst/>
              <a:cxnLst/>
              <a:rect l="l" t="t" r="r" b="b"/>
              <a:pathLst>
                <a:path w="12595" h="10269" extrusionOk="0">
                  <a:moveTo>
                    <a:pt x="5498" y="0"/>
                  </a:moveTo>
                  <a:cubicBezTo>
                    <a:pt x="5124" y="0"/>
                    <a:pt x="4749" y="31"/>
                    <a:pt x="4379" y="91"/>
                  </a:cubicBezTo>
                  <a:cubicBezTo>
                    <a:pt x="3571" y="229"/>
                    <a:pt x="2802" y="537"/>
                    <a:pt x="2123" y="995"/>
                  </a:cubicBezTo>
                  <a:cubicBezTo>
                    <a:pt x="1433" y="1454"/>
                    <a:pt x="869" y="2078"/>
                    <a:pt x="480" y="2810"/>
                  </a:cubicBezTo>
                  <a:cubicBezTo>
                    <a:pt x="156" y="3509"/>
                    <a:pt x="0" y="4275"/>
                    <a:pt x="29" y="5045"/>
                  </a:cubicBezTo>
                  <a:cubicBezTo>
                    <a:pt x="32" y="5724"/>
                    <a:pt x="144" y="6395"/>
                    <a:pt x="359" y="7039"/>
                  </a:cubicBezTo>
                  <a:cubicBezTo>
                    <a:pt x="543" y="7603"/>
                    <a:pt x="825" y="8132"/>
                    <a:pt x="1191" y="8600"/>
                  </a:cubicBezTo>
                  <a:cubicBezTo>
                    <a:pt x="1490" y="8984"/>
                    <a:pt x="1850" y="9315"/>
                    <a:pt x="2255" y="9584"/>
                  </a:cubicBezTo>
                  <a:cubicBezTo>
                    <a:pt x="2555" y="9788"/>
                    <a:pt x="2876" y="9958"/>
                    <a:pt x="3214" y="10091"/>
                  </a:cubicBezTo>
                  <a:cubicBezTo>
                    <a:pt x="3426" y="10167"/>
                    <a:pt x="3645" y="10227"/>
                    <a:pt x="3867" y="10269"/>
                  </a:cubicBezTo>
                  <a:lnTo>
                    <a:pt x="4111" y="10269"/>
                  </a:lnTo>
                  <a:cubicBezTo>
                    <a:pt x="4116" y="10244"/>
                    <a:pt x="4036" y="10172"/>
                    <a:pt x="3909" y="10091"/>
                  </a:cubicBezTo>
                  <a:cubicBezTo>
                    <a:pt x="3781" y="10010"/>
                    <a:pt x="3575" y="9929"/>
                    <a:pt x="3336" y="9787"/>
                  </a:cubicBezTo>
                  <a:cubicBezTo>
                    <a:pt x="3045" y="9619"/>
                    <a:pt x="2768" y="9427"/>
                    <a:pt x="2509" y="9214"/>
                  </a:cubicBezTo>
                  <a:cubicBezTo>
                    <a:pt x="2172" y="8936"/>
                    <a:pt x="1877" y="8612"/>
                    <a:pt x="1632" y="8251"/>
                  </a:cubicBezTo>
                  <a:cubicBezTo>
                    <a:pt x="1340" y="7814"/>
                    <a:pt x="1118" y="7336"/>
                    <a:pt x="972" y="6831"/>
                  </a:cubicBezTo>
                  <a:cubicBezTo>
                    <a:pt x="810" y="6247"/>
                    <a:pt x="736" y="5642"/>
                    <a:pt x="750" y="5036"/>
                  </a:cubicBezTo>
                  <a:cubicBezTo>
                    <a:pt x="738" y="4385"/>
                    <a:pt x="879" y="3741"/>
                    <a:pt x="1160" y="3154"/>
                  </a:cubicBezTo>
                  <a:cubicBezTo>
                    <a:pt x="1497" y="2541"/>
                    <a:pt x="1977" y="2019"/>
                    <a:pt x="2559" y="1632"/>
                  </a:cubicBezTo>
                  <a:cubicBezTo>
                    <a:pt x="3145" y="1237"/>
                    <a:pt x="3809" y="967"/>
                    <a:pt x="4506" y="842"/>
                  </a:cubicBezTo>
                  <a:cubicBezTo>
                    <a:pt x="4878" y="776"/>
                    <a:pt x="5256" y="743"/>
                    <a:pt x="5634" y="743"/>
                  </a:cubicBezTo>
                  <a:cubicBezTo>
                    <a:pt x="5923" y="743"/>
                    <a:pt x="6212" y="762"/>
                    <a:pt x="6499" y="800"/>
                  </a:cubicBezTo>
                  <a:cubicBezTo>
                    <a:pt x="7646" y="972"/>
                    <a:pt x="8751" y="1353"/>
                    <a:pt x="9759" y="1927"/>
                  </a:cubicBezTo>
                  <a:cubicBezTo>
                    <a:pt x="10458" y="2319"/>
                    <a:pt x="11135" y="2748"/>
                    <a:pt x="11788" y="3214"/>
                  </a:cubicBezTo>
                  <a:cubicBezTo>
                    <a:pt x="12212" y="3510"/>
                    <a:pt x="12472" y="3676"/>
                    <a:pt x="12543" y="3676"/>
                  </a:cubicBezTo>
                  <a:cubicBezTo>
                    <a:pt x="12550" y="3676"/>
                    <a:pt x="12555" y="3674"/>
                    <a:pt x="12559" y="3671"/>
                  </a:cubicBezTo>
                  <a:cubicBezTo>
                    <a:pt x="12594" y="3636"/>
                    <a:pt x="12397" y="3382"/>
                    <a:pt x="11981" y="2977"/>
                  </a:cubicBezTo>
                  <a:cubicBezTo>
                    <a:pt x="11389" y="2408"/>
                    <a:pt x="10744" y="1898"/>
                    <a:pt x="10054" y="1456"/>
                  </a:cubicBezTo>
                  <a:cubicBezTo>
                    <a:pt x="9013" y="770"/>
                    <a:pt x="7843" y="305"/>
                    <a:pt x="6615" y="91"/>
                  </a:cubicBezTo>
                  <a:cubicBezTo>
                    <a:pt x="6245" y="31"/>
                    <a:pt x="5871" y="0"/>
                    <a:pt x="5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16"/>
            <p:cNvSpPr/>
            <p:nvPr/>
          </p:nvSpPr>
          <p:spPr>
            <a:xfrm>
              <a:off x="2719300" y="2399100"/>
              <a:ext cx="315300" cy="256325"/>
            </a:xfrm>
            <a:custGeom>
              <a:avLst/>
              <a:gdLst/>
              <a:ahLst/>
              <a:cxnLst/>
              <a:rect l="l" t="t" r="r" b="b"/>
              <a:pathLst>
                <a:path w="12612" h="10253" extrusionOk="0">
                  <a:moveTo>
                    <a:pt x="5514" y="1"/>
                  </a:moveTo>
                  <a:cubicBezTo>
                    <a:pt x="5140" y="1"/>
                    <a:pt x="4767" y="31"/>
                    <a:pt x="4396" y="92"/>
                  </a:cubicBezTo>
                  <a:cubicBezTo>
                    <a:pt x="3587" y="215"/>
                    <a:pt x="2813" y="513"/>
                    <a:pt x="2130" y="964"/>
                  </a:cubicBezTo>
                  <a:cubicBezTo>
                    <a:pt x="1438" y="1424"/>
                    <a:pt x="872" y="2050"/>
                    <a:pt x="486" y="2785"/>
                  </a:cubicBezTo>
                  <a:cubicBezTo>
                    <a:pt x="157" y="3483"/>
                    <a:pt x="1" y="4249"/>
                    <a:pt x="29" y="5021"/>
                  </a:cubicBezTo>
                  <a:cubicBezTo>
                    <a:pt x="34" y="5699"/>
                    <a:pt x="145" y="6372"/>
                    <a:pt x="360" y="7014"/>
                  </a:cubicBezTo>
                  <a:cubicBezTo>
                    <a:pt x="548" y="7576"/>
                    <a:pt x="829" y="8101"/>
                    <a:pt x="1191" y="8570"/>
                  </a:cubicBezTo>
                  <a:cubicBezTo>
                    <a:pt x="1494" y="8951"/>
                    <a:pt x="1853" y="9282"/>
                    <a:pt x="2256" y="9554"/>
                  </a:cubicBezTo>
                  <a:cubicBezTo>
                    <a:pt x="2556" y="9758"/>
                    <a:pt x="2880" y="9929"/>
                    <a:pt x="3220" y="10061"/>
                  </a:cubicBezTo>
                  <a:cubicBezTo>
                    <a:pt x="3432" y="10137"/>
                    <a:pt x="3651" y="10195"/>
                    <a:pt x="3873" y="10234"/>
                  </a:cubicBezTo>
                  <a:cubicBezTo>
                    <a:pt x="3950" y="10246"/>
                    <a:pt x="4010" y="10253"/>
                    <a:pt x="4050" y="10253"/>
                  </a:cubicBezTo>
                  <a:cubicBezTo>
                    <a:pt x="4091" y="10253"/>
                    <a:pt x="4112" y="10246"/>
                    <a:pt x="4112" y="10234"/>
                  </a:cubicBezTo>
                  <a:cubicBezTo>
                    <a:pt x="4122" y="10234"/>
                    <a:pt x="4063" y="10172"/>
                    <a:pt x="3932" y="10091"/>
                  </a:cubicBezTo>
                  <a:cubicBezTo>
                    <a:pt x="3799" y="10010"/>
                    <a:pt x="3597" y="9934"/>
                    <a:pt x="3354" y="9787"/>
                  </a:cubicBezTo>
                  <a:cubicBezTo>
                    <a:pt x="3063" y="9623"/>
                    <a:pt x="2788" y="9433"/>
                    <a:pt x="2532" y="9219"/>
                  </a:cubicBezTo>
                  <a:cubicBezTo>
                    <a:pt x="2195" y="8939"/>
                    <a:pt x="1898" y="8615"/>
                    <a:pt x="1649" y="8255"/>
                  </a:cubicBezTo>
                  <a:cubicBezTo>
                    <a:pt x="1357" y="7819"/>
                    <a:pt x="1136" y="7338"/>
                    <a:pt x="996" y="6831"/>
                  </a:cubicBezTo>
                  <a:cubicBezTo>
                    <a:pt x="831" y="6248"/>
                    <a:pt x="755" y="5645"/>
                    <a:pt x="767" y="5041"/>
                  </a:cubicBezTo>
                  <a:cubicBezTo>
                    <a:pt x="711" y="3663"/>
                    <a:pt x="1404" y="2362"/>
                    <a:pt x="2577" y="1638"/>
                  </a:cubicBezTo>
                  <a:cubicBezTo>
                    <a:pt x="3165" y="1243"/>
                    <a:pt x="3828" y="972"/>
                    <a:pt x="4524" y="842"/>
                  </a:cubicBezTo>
                  <a:cubicBezTo>
                    <a:pt x="4892" y="778"/>
                    <a:pt x="5264" y="746"/>
                    <a:pt x="5636" y="746"/>
                  </a:cubicBezTo>
                  <a:cubicBezTo>
                    <a:pt x="5930" y="746"/>
                    <a:pt x="6224" y="766"/>
                    <a:pt x="6517" y="806"/>
                  </a:cubicBezTo>
                  <a:cubicBezTo>
                    <a:pt x="7665" y="975"/>
                    <a:pt x="8769" y="1355"/>
                    <a:pt x="9778" y="1927"/>
                  </a:cubicBezTo>
                  <a:cubicBezTo>
                    <a:pt x="10476" y="2320"/>
                    <a:pt x="11153" y="2750"/>
                    <a:pt x="11805" y="3215"/>
                  </a:cubicBezTo>
                  <a:cubicBezTo>
                    <a:pt x="12227" y="3514"/>
                    <a:pt x="12488" y="3683"/>
                    <a:pt x="12560" y="3683"/>
                  </a:cubicBezTo>
                  <a:cubicBezTo>
                    <a:pt x="12568" y="3683"/>
                    <a:pt x="12573" y="3681"/>
                    <a:pt x="12576" y="3677"/>
                  </a:cubicBezTo>
                  <a:cubicBezTo>
                    <a:pt x="12612" y="3637"/>
                    <a:pt x="12414" y="3383"/>
                    <a:pt x="12003" y="2977"/>
                  </a:cubicBezTo>
                  <a:cubicBezTo>
                    <a:pt x="11412" y="2408"/>
                    <a:pt x="10767" y="1898"/>
                    <a:pt x="10076" y="1456"/>
                  </a:cubicBezTo>
                  <a:cubicBezTo>
                    <a:pt x="9033" y="772"/>
                    <a:pt x="7861" y="308"/>
                    <a:pt x="6633" y="92"/>
                  </a:cubicBezTo>
                  <a:cubicBezTo>
                    <a:pt x="6262" y="31"/>
                    <a:pt x="5888" y="1"/>
                    <a:pt x="55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16"/>
            <p:cNvSpPr/>
            <p:nvPr/>
          </p:nvSpPr>
          <p:spPr>
            <a:xfrm>
              <a:off x="2668900" y="2794850"/>
              <a:ext cx="314975" cy="257400"/>
            </a:xfrm>
            <a:custGeom>
              <a:avLst/>
              <a:gdLst/>
              <a:ahLst/>
              <a:cxnLst/>
              <a:rect l="l" t="t" r="r" b="b"/>
              <a:pathLst>
                <a:path w="12599" h="10296" extrusionOk="0">
                  <a:moveTo>
                    <a:pt x="5501" y="1"/>
                  </a:moveTo>
                  <a:cubicBezTo>
                    <a:pt x="5127" y="1"/>
                    <a:pt x="4753" y="31"/>
                    <a:pt x="4383" y="92"/>
                  </a:cubicBezTo>
                  <a:cubicBezTo>
                    <a:pt x="3575" y="228"/>
                    <a:pt x="2806" y="536"/>
                    <a:pt x="2127" y="995"/>
                  </a:cubicBezTo>
                  <a:cubicBezTo>
                    <a:pt x="1438" y="1455"/>
                    <a:pt x="873" y="2079"/>
                    <a:pt x="485" y="2811"/>
                  </a:cubicBezTo>
                  <a:cubicBezTo>
                    <a:pt x="156" y="3509"/>
                    <a:pt x="1" y="4275"/>
                    <a:pt x="34" y="5046"/>
                  </a:cubicBezTo>
                  <a:cubicBezTo>
                    <a:pt x="38" y="5726"/>
                    <a:pt x="149" y="6400"/>
                    <a:pt x="363" y="7044"/>
                  </a:cubicBezTo>
                  <a:cubicBezTo>
                    <a:pt x="548" y="7606"/>
                    <a:pt x="828" y="8133"/>
                    <a:pt x="1190" y="8601"/>
                  </a:cubicBezTo>
                  <a:cubicBezTo>
                    <a:pt x="1493" y="8985"/>
                    <a:pt x="1854" y="9319"/>
                    <a:pt x="2260" y="9589"/>
                  </a:cubicBezTo>
                  <a:cubicBezTo>
                    <a:pt x="2558" y="9796"/>
                    <a:pt x="2879" y="9966"/>
                    <a:pt x="3217" y="10097"/>
                  </a:cubicBezTo>
                  <a:cubicBezTo>
                    <a:pt x="3431" y="10173"/>
                    <a:pt x="3649" y="10233"/>
                    <a:pt x="3872" y="10275"/>
                  </a:cubicBezTo>
                  <a:cubicBezTo>
                    <a:pt x="3951" y="10288"/>
                    <a:pt x="4014" y="10295"/>
                    <a:pt x="4056" y="10295"/>
                  </a:cubicBezTo>
                  <a:cubicBezTo>
                    <a:pt x="4094" y="10295"/>
                    <a:pt x="4115" y="10289"/>
                    <a:pt x="4115" y="10275"/>
                  </a:cubicBezTo>
                  <a:cubicBezTo>
                    <a:pt x="4120" y="10250"/>
                    <a:pt x="4070" y="10204"/>
                    <a:pt x="3943" y="10123"/>
                  </a:cubicBezTo>
                  <a:cubicBezTo>
                    <a:pt x="3816" y="10042"/>
                    <a:pt x="3608" y="9959"/>
                    <a:pt x="3369" y="9818"/>
                  </a:cubicBezTo>
                  <a:cubicBezTo>
                    <a:pt x="3066" y="9643"/>
                    <a:pt x="2778" y="9441"/>
                    <a:pt x="2508" y="9215"/>
                  </a:cubicBezTo>
                  <a:cubicBezTo>
                    <a:pt x="2171" y="8939"/>
                    <a:pt x="1875" y="8616"/>
                    <a:pt x="1631" y="8256"/>
                  </a:cubicBezTo>
                  <a:cubicBezTo>
                    <a:pt x="1336" y="7820"/>
                    <a:pt x="1113" y="7339"/>
                    <a:pt x="972" y="6832"/>
                  </a:cubicBezTo>
                  <a:cubicBezTo>
                    <a:pt x="810" y="6247"/>
                    <a:pt x="734" y="5643"/>
                    <a:pt x="749" y="5036"/>
                  </a:cubicBezTo>
                  <a:cubicBezTo>
                    <a:pt x="738" y="4386"/>
                    <a:pt x="879" y="3742"/>
                    <a:pt x="1159" y="3155"/>
                  </a:cubicBezTo>
                  <a:cubicBezTo>
                    <a:pt x="1496" y="2543"/>
                    <a:pt x="1976" y="2022"/>
                    <a:pt x="2558" y="1634"/>
                  </a:cubicBezTo>
                  <a:cubicBezTo>
                    <a:pt x="3143" y="1238"/>
                    <a:pt x="3805" y="968"/>
                    <a:pt x="4500" y="843"/>
                  </a:cubicBezTo>
                  <a:cubicBezTo>
                    <a:pt x="4873" y="777"/>
                    <a:pt x="5251" y="744"/>
                    <a:pt x="5628" y="744"/>
                  </a:cubicBezTo>
                  <a:cubicBezTo>
                    <a:pt x="5919" y="744"/>
                    <a:pt x="6209" y="764"/>
                    <a:pt x="6498" y="803"/>
                  </a:cubicBezTo>
                  <a:cubicBezTo>
                    <a:pt x="7645" y="973"/>
                    <a:pt x="8751" y="1355"/>
                    <a:pt x="9758" y="1928"/>
                  </a:cubicBezTo>
                  <a:cubicBezTo>
                    <a:pt x="10458" y="2318"/>
                    <a:pt x="11135" y="2748"/>
                    <a:pt x="11786" y="3215"/>
                  </a:cubicBezTo>
                  <a:cubicBezTo>
                    <a:pt x="12209" y="3509"/>
                    <a:pt x="12472" y="3683"/>
                    <a:pt x="12546" y="3683"/>
                  </a:cubicBezTo>
                  <a:cubicBezTo>
                    <a:pt x="12553" y="3683"/>
                    <a:pt x="12559" y="3681"/>
                    <a:pt x="12563" y="3677"/>
                  </a:cubicBezTo>
                  <a:cubicBezTo>
                    <a:pt x="12598" y="3637"/>
                    <a:pt x="12400" y="3383"/>
                    <a:pt x="11985" y="2978"/>
                  </a:cubicBezTo>
                  <a:cubicBezTo>
                    <a:pt x="11393" y="2408"/>
                    <a:pt x="10747" y="1898"/>
                    <a:pt x="10058" y="1456"/>
                  </a:cubicBezTo>
                  <a:cubicBezTo>
                    <a:pt x="9017" y="770"/>
                    <a:pt x="7847" y="306"/>
                    <a:pt x="6619" y="92"/>
                  </a:cubicBezTo>
                  <a:cubicBezTo>
                    <a:pt x="6249" y="31"/>
                    <a:pt x="5875" y="1"/>
                    <a:pt x="5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16"/>
            <p:cNvSpPr/>
            <p:nvPr/>
          </p:nvSpPr>
          <p:spPr>
            <a:xfrm>
              <a:off x="2618550" y="3191550"/>
              <a:ext cx="314875" cy="257050"/>
            </a:xfrm>
            <a:custGeom>
              <a:avLst/>
              <a:gdLst/>
              <a:ahLst/>
              <a:cxnLst/>
              <a:rect l="l" t="t" r="r" b="b"/>
              <a:pathLst>
                <a:path w="12595" h="10282" extrusionOk="0">
                  <a:moveTo>
                    <a:pt x="5498" y="0"/>
                  </a:moveTo>
                  <a:cubicBezTo>
                    <a:pt x="5124" y="0"/>
                    <a:pt x="4751" y="30"/>
                    <a:pt x="4380" y="91"/>
                  </a:cubicBezTo>
                  <a:cubicBezTo>
                    <a:pt x="3573" y="227"/>
                    <a:pt x="2804" y="533"/>
                    <a:pt x="2124" y="989"/>
                  </a:cubicBezTo>
                  <a:cubicBezTo>
                    <a:pt x="1434" y="1448"/>
                    <a:pt x="870" y="2074"/>
                    <a:pt x="486" y="2810"/>
                  </a:cubicBezTo>
                  <a:cubicBezTo>
                    <a:pt x="157" y="3507"/>
                    <a:pt x="1" y="4274"/>
                    <a:pt x="29" y="5045"/>
                  </a:cubicBezTo>
                  <a:cubicBezTo>
                    <a:pt x="33" y="5722"/>
                    <a:pt x="145" y="6395"/>
                    <a:pt x="358" y="7038"/>
                  </a:cubicBezTo>
                  <a:cubicBezTo>
                    <a:pt x="543" y="7601"/>
                    <a:pt x="826" y="8128"/>
                    <a:pt x="1190" y="8594"/>
                  </a:cubicBezTo>
                  <a:cubicBezTo>
                    <a:pt x="1493" y="8977"/>
                    <a:pt x="1853" y="9309"/>
                    <a:pt x="2256" y="9583"/>
                  </a:cubicBezTo>
                  <a:cubicBezTo>
                    <a:pt x="2557" y="9787"/>
                    <a:pt x="2881" y="9957"/>
                    <a:pt x="3219" y="10091"/>
                  </a:cubicBezTo>
                  <a:cubicBezTo>
                    <a:pt x="3429" y="10168"/>
                    <a:pt x="3647" y="10225"/>
                    <a:pt x="3868" y="10263"/>
                  </a:cubicBezTo>
                  <a:cubicBezTo>
                    <a:pt x="3944" y="10276"/>
                    <a:pt x="4004" y="10282"/>
                    <a:pt x="4046" y="10282"/>
                  </a:cubicBezTo>
                  <a:cubicBezTo>
                    <a:pt x="4088" y="10282"/>
                    <a:pt x="4111" y="10276"/>
                    <a:pt x="4111" y="10263"/>
                  </a:cubicBezTo>
                  <a:cubicBezTo>
                    <a:pt x="4121" y="10237"/>
                    <a:pt x="4035" y="10173"/>
                    <a:pt x="3909" y="10091"/>
                  </a:cubicBezTo>
                  <a:cubicBezTo>
                    <a:pt x="3782" y="10009"/>
                    <a:pt x="3574" y="9934"/>
                    <a:pt x="3335" y="9791"/>
                  </a:cubicBezTo>
                  <a:cubicBezTo>
                    <a:pt x="3045" y="9622"/>
                    <a:pt x="2769" y="9430"/>
                    <a:pt x="2508" y="9218"/>
                  </a:cubicBezTo>
                  <a:cubicBezTo>
                    <a:pt x="2174" y="8938"/>
                    <a:pt x="1879" y="8614"/>
                    <a:pt x="1632" y="8255"/>
                  </a:cubicBezTo>
                  <a:cubicBezTo>
                    <a:pt x="1339" y="7817"/>
                    <a:pt x="1118" y="7336"/>
                    <a:pt x="978" y="6829"/>
                  </a:cubicBezTo>
                  <a:cubicBezTo>
                    <a:pt x="811" y="6248"/>
                    <a:pt x="733" y="5645"/>
                    <a:pt x="749" y="5039"/>
                  </a:cubicBezTo>
                  <a:cubicBezTo>
                    <a:pt x="741" y="4389"/>
                    <a:pt x="882" y="3746"/>
                    <a:pt x="1159" y="3159"/>
                  </a:cubicBezTo>
                  <a:cubicBezTo>
                    <a:pt x="1497" y="2547"/>
                    <a:pt x="1977" y="2025"/>
                    <a:pt x="2559" y="1638"/>
                  </a:cubicBezTo>
                  <a:cubicBezTo>
                    <a:pt x="3146" y="1241"/>
                    <a:pt x="3809" y="972"/>
                    <a:pt x="4506" y="846"/>
                  </a:cubicBezTo>
                  <a:cubicBezTo>
                    <a:pt x="4878" y="780"/>
                    <a:pt x="5254" y="747"/>
                    <a:pt x="5631" y="747"/>
                  </a:cubicBezTo>
                  <a:cubicBezTo>
                    <a:pt x="5921" y="747"/>
                    <a:pt x="6211" y="767"/>
                    <a:pt x="6499" y="806"/>
                  </a:cubicBezTo>
                  <a:cubicBezTo>
                    <a:pt x="7646" y="974"/>
                    <a:pt x="8752" y="1354"/>
                    <a:pt x="9761" y="1927"/>
                  </a:cubicBezTo>
                  <a:cubicBezTo>
                    <a:pt x="10459" y="2321"/>
                    <a:pt x="11135" y="2750"/>
                    <a:pt x="11788" y="3215"/>
                  </a:cubicBezTo>
                  <a:cubicBezTo>
                    <a:pt x="12210" y="3513"/>
                    <a:pt x="12470" y="3682"/>
                    <a:pt x="12543" y="3682"/>
                  </a:cubicBezTo>
                  <a:cubicBezTo>
                    <a:pt x="12550" y="3682"/>
                    <a:pt x="12556" y="3680"/>
                    <a:pt x="12559" y="3677"/>
                  </a:cubicBezTo>
                  <a:cubicBezTo>
                    <a:pt x="12595" y="3635"/>
                    <a:pt x="12397" y="3382"/>
                    <a:pt x="11981" y="2976"/>
                  </a:cubicBezTo>
                  <a:cubicBezTo>
                    <a:pt x="11392" y="2407"/>
                    <a:pt x="10749" y="1897"/>
                    <a:pt x="10059" y="1455"/>
                  </a:cubicBezTo>
                  <a:cubicBezTo>
                    <a:pt x="9016" y="772"/>
                    <a:pt x="7845" y="307"/>
                    <a:pt x="6616" y="91"/>
                  </a:cubicBezTo>
                  <a:cubicBezTo>
                    <a:pt x="6246" y="30"/>
                    <a:pt x="5872" y="0"/>
                    <a:pt x="54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16"/>
            <p:cNvSpPr/>
            <p:nvPr/>
          </p:nvSpPr>
          <p:spPr>
            <a:xfrm>
              <a:off x="2568100" y="3587675"/>
              <a:ext cx="314875" cy="257250"/>
            </a:xfrm>
            <a:custGeom>
              <a:avLst/>
              <a:gdLst/>
              <a:ahLst/>
              <a:cxnLst/>
              <a:rect l="l" t="t" r="r" b="b"/>
              <a:pathLst>
                <a:path w="12595" h="10290" extrusionOk="0">
                  <a:moveTo>
                    <a:pt x="5497" y="1"/>
                  </a:moveTo>
                  <a:cubicBezTo>
                    <a:pt x="5123" y="1"/>
                    <a:pt x="4749" y="31"/>
                    <a:pt x="4379" y="92"/>
                  </a:cubicBezTo>
                  <a:cubicBezTo>
                    <a:pt x="3574" y="229"/>
                    <a:pt x="2806" y="537"/>
                    <a:pt x="2127" y="995"/>
                  </a:cubicBezTo>
                  <a:cubicBezTo>
                    <a:pt x="1439" y="1455"/>
                    <a:pt x="874" y="2078"/>
                    <a:pt x="486" y="2809"/>
                  </a:cubicBezTo>
                  <a:cubicBezTo>
                    <a:pt x="157" y="3508"/>
                    <a:pt x="0" y="4275"/>
                    <a:pt x="29" y="5046"/>
                  </a:cubicBezTo>
                  <a:cubicBezTo>
                    <a:pt x="37" y="5724"/>
                    <a:pt x="149" y="6398"/>
                    <a:pt x="358" y="7044"/>
                  </a:cubicBezTo>
                  <a:cubicBezTo>
                    <a:pt x="548" y="7605"/>
                    <a:pt x="829" y="8131"/>
                    <a:pt x="1190" y="8600"/>
                  </a:cubicBezTo>
                  <a:cubicBezTo>
                    <a:pt x="1492" y="8981"/>
                    <a:pt x="1851" y="9312"/>
                    <a:pt x="2254" y="9584"/>
                  </a:cubicBezTo>
                  <a:cubicBezTo>
                    <a:pt x="2553" y="9791"/>
                    <a:pt x="2878" y="9961"/>
                    <a:pt x="3218" y="10090"/>
                  </a:cubicBezTo>
                  <a:cubicBezTo>
                    <a:pt x="3430" y="10170"/>
                    <a:pt x="3649" y="10230"/>
                    <a:pt x="3872" y="10269"/>
                  </a:cubicBezTo>
                  <a:cubicBezTo>
                    <a:pt x="3951" y="10282"/>
                    <a:pt x="4013" y="10289"/>
                    <a:pt x="4053" y="10289"/>
                  </a:cubicBezTo>
                  <a:cubicBezTo>
                    <a:pt x="4091" y="10289"/>
                    <a:pt x="4110" y="10283"/>
                    <a:pt x="4110" y="10269"/>
                  </a:cubicBezTo>
                  <a:cubicBezTo>
                    <a:pt x="4121" y="10243"/>
                    <a:pt x="4040" y="10173"/>
                    <a:pt x="3908" y="10091"/>
                  </a:cubicBezTo>
                  <a:cubicBezTo>
                    <a:pt x="3776" y="10010"/>
                    <a:pt x="3574" y="9934"/>
                    <a:pt x="3335" y="9786"/>
                  </a:cubicBezTo>
                  <a:cubicBezTo>
                    <a:pt x="3042" y="9621"/>
                    <a:pt x="2766" y="9429"/>
                    <a:pt x="2509" y="9214"/>
                  </a:cubicBezTo>
                  <a:cubicBezTo>
                    <a:pt x="2171" y="8938"/>
                    <a:pt x="1874" y="8614"/>
                    <a:pt x="1626" y="8256"/>
                  </a:cubicBezTo>
                  <a:cubicBezTo>
                    <a:pt x="1336" y="7817"/>
                    <a:pt x="1115" y="7336"/>
                    <a:pt x="973" y="6830"/>
                  </a:cubicBezTo>
                  <a:cubicBezTo>
                    <a:pt x="810" y="6247"/>
                    <a:pt x="734" y="5642"/>
                    <a:pt x="744" y="5036"/>
                  </a:cubicBezTo>
                  <a:cubicBezTo>
                    <a:pt x="736" y="4385"/>
                    <a:pt x="879" y="3740"/>
                    <a:pt x="1160" y="3154"/>
                  </a:cubicBezTo>
                  <a:cubicBezTo>
                    <a:pt x="1493" y="2541"/>
                    <a:pt x="1973" y="2019"/>
                    <a:pt x="2555" y="1633"/>
                  </a:cubicBezTo>
                  <a:cubicBezTo>
                    <a:pt x="3142" y="1236"/>
                    <a:pt x="3804" y="968"/>
                    <a:pt x="4502" y="842"/>
                  </a:cubicBezTo>
                  <a:cubicBezTo>
                    <a:pt x="4875" y="776"/>
                    <a:pt x="5251" y="742"/>
                    <a:pt x="5628" y="742"/>
                  </a:cubicBezTo>
                  <a:cubicBezTo>
                    <a:pt x="5918" y="742"/>
                    <a:pt x="6207" y="762"/>
                    <a:pt x="6494" y="801"/>
                  </a:cubicBezTo>
                  <a:cubicBezTo>
                    <a:pt x="7644" y="971"/>
                    <a:pt x="8750" y="1353"/>
                    <a:pt x="9760" y="1927"/>
                  </a:cubicBezTo>
                  <a:cubicBezTo>
                    <a:pt x="10459" y="2318"/>
                    <a:pt x="11136" y="2749"/>
                    <a:pt x="11788" y="3215"/>
                  </a:cubicBezTo>
                  <a:cubicBezTo>
                    <a:pt x="12211" y="3509"/>
                    <a:pt x="12472" y="3682"/>
                    <a:pt x="12543" y="3682"/>
                  </a:cubicBezTo>
                  <a:cubicBezTo>
                    <a:pt x="12550" y="3682"/>
                    <a:pt x="12556" y="3680"/>
                    <a:pt x="12559" y="3676"/>
                  </a:cubicBezTo>
                  <a:cubicBezTo>
                    <a:pt x="12594" y="3636"/>
                    <a:pt x="12397" y="3383"/>
                    <a:pt x="11985" y="2977"/>
                  </a:cubicBezTo>
                  <a:cubicBezTo>
                    <a:pt x="11395" y="2407"/>
                    <a:pt x="10749" y="1898"/>
                    <a:pt x="10060" y="1456"/>
                  </a:cubicBezTo>
                  <a:cubicBezTo>
                    <a:pt x="9018" y="769"/>
                    <a:pt x="7845" y="304"/>
                    <a:pt x="6616" y="92"/>
                  </a:cubicBezTo>
                  <a:cubicBezTo>
                    <a:pt x="6245" y="31"/>
                    <a:pt x="5871" y="1"/>
                    <a:pt x="54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16"/>
            <p:cNvSpPr/>
            <p:nvPr/>
          </p:nvSpPr>
          <p:spPr>
            <a:xfrm>
              <a:off x="2971325" y="417125"/>
              <a:ext cx="314875" cy="257075"/>
            </a:xfrm>
            <a:custGeom>
              <a:avLst/>
              <a:gdLst/>
              <a:ahLst/>
              <a:cxnLst/>
              <a:rect l="l" t="t" r="r" b="b"/>
              <a:pathLst>
                <a:path w="12595" h="10283" extrusionOk="0">
                  <a:moveTo>
                    <a:pt x="5498" y="0"/>
                  </a:moveTo>
                  <a:cubicBezTo>
                    <a:pt x="5124" y="0"/>
                    <a:pt x="4750" y="31"/>
                    <a:pt x="4380" y="91"/>
                  </a:cubicBezTo>
                  <a:cubicBezTo>
                    <a:pt x="3574" y="226"/>
                    <a:pt x="2806" y="532"/>
                    <a:pt x="2129" y="989"/>
                  </a:cubicBezTo>
                  <a:cubicBezTo>
                    <a:pt x="1437" y="1448"/>
                    <a:pt x="872" y="2074"/>
                    <a:pt x="486" y="2809"/>
                  </a:cubicBezTo>
                  <a:cubicBezTo>
                    <a:pt x="157" y="3508"/>
                    <a:pt x="1" y="4274"/>
                    <a:pt x="29" y="5045"/>
                  </a:cubicBezTo>
                  <a:cubicBezTo>
                    <a:pt x="33" y="5723"/>
                    <a:pt x="143" y="6396"/>
                    <a:pt x="358" y="7039"/>
                  </a:cubicBezTo>
                  <a:cubicBezTo>
                    <a:pt x="548" y="7600"/>
                    <a:pt x="829" y="8125"/>
                    <a:pt x="1190" y="8595"/>
                  </a:cubicBezTo>
                  <a:cubicBezTo>
                    <a:pt x="1494" y="8975"/>
                    <a:pt x="1852" y="9309"/>
                    <a:pt x="2254" y="9584"/>
                  </a:cubicBezTo>
                  <a:cubicBezTo>
                    <a:pt x="2557" y="9787"/>
                    <a:pt x="2879" y="9957"/>
                    <a:pt x="3219" y="10091"/>
                  </a:cubicBezTo>
                  <a:cubicBezTo>
                    <a:pt x="3430" y="10169"/>
                    <a:pt x="3649" y="10227"/>
                    <a:pt x="3872" y="10262"/>
                  </a:cubicBezTo>
                  <a:cubicBezTo>
                    <a:pt x="3948" y="10275"/>
                    <a:pt x="4008" y="10282"/>
                    <a:pt x="4049" y="10282"/>
                  </a:cubicBezTo>
                  <a:cubicBezTo>
                    <a:pt x="4089" y="10282"/>
                    <a:pt x="4111" y="10275"/>
                    <a:pt x="4111" y="10262"/>
                  </a:cubicBezTo>
                  <a:cubicBezTo>
                    <a:pt x="4121" y="10237"/>
                    <a:pt x="4047" y="10172"/>
                    <a:pt x="3914" y="10091"/>
                  </a:cubicBezTo>
                  <a:cubicBezTo>
                    <a:pt x="3783" y="10010"/>
                    <a:pt x="3580" y="9933"/>
                    <a:pt x="3342" y="9792"/>
                  </a:cubicBezTo>
                  <a:cubicBezTo>
                    <a:pt x="3049" y="9625"/>
                    <a:pt x="2773" y="9433"/>
                    <a:pt x="2515" y="9218"/>
                  </a:cubicBezTo>
                  <a:cubicBezTo>
                    <a:pt x="2179" y="8938"/>
                    <a:pt x="1882" y="8615"/>
                    <a:pt x="1633" y="8255"/>
                  </a:cubicBezTo>
                  <a:cubicBezTo>
                    <a:pt x="1342" y="7817"/>
                    <a:pt x="1121" y="7336"/>
                    <a:pt x="978" y="6831"/>
                  </a:cubicBezTo>
                  <a:cubicBezTo>
                    <a:pt x="816" y="6247"/>
                    <a:pt x="740" y="5645"/>
                    <a:pt x="750" y="5041"/>
                  </a:cubicBezTo>
                  <a:cubicBezTo>
                    <a:pt x="742" y="4390"/>
                    <a:pt x="883" y="3747"/>
                    <a:pt x="1160" y="3160"/>
                  </a:cubicBezTo>
                  <a:cubicBezTo>
                    <a:pt x="1498" y="2547"/>
                    <a:pt x="1978" y="2025"/>
                    <a:pt x="2559" y="1638"/>
                  </a:cubicBezTo>
                  <a:cubicBezTo>
                    <a:pt x="3147" y="1242"/>
                    <a:pt x="3810" y="972"/>
                    <a:pt x="4507" y="848"/>
                  </a:cubicBezTo>
                  <a:cubicBezTo>
                    <a:pt x="4879" y="781"/>
                    <a:pt x="5257" y="748"/>
                    <a:pt x="5634" y="748"/>
                  </a:cubicBezTo>
                  <a:cubicBezTo>
                    <a:pt x="5923" y="748"/>
                    <a:pt x="6213" y="767"/>
                    <a:pt x="6500" y="806"/>
                  </a:cubicBezTo>
                  <a:cubicBezTo>
                    <a:pt x="7647" y="974"/>
                    <a:pt x="8752" y="1355"/>
                    <a:pt x="9760" y="1927"/>
                  </a:cubicBezTo>
                  <a:cubicBezTo>
                    <a:pt x="10458" y="2320"/>
                    <a:pt x="11136" y="2749"/>
                    <a:pt x="11788" y="3215"/>
                  </a:cubicBezTo>
                  <a:cubicBezTo>
                    <a:pt x="12210" y="3512"/>
                    <a:pt x="12469" y="3682"/>
                    <a:pt x="12542" y="3682"/>
                  </a:cubicBezTo>
                  <a:cubicBezTo>
                    <a:pt x="12550" y="3682"/>
                    <a:pt x="12556" y="3680"/>
                    <a:pt x="12559" y="3676"/>
                  </a:cubicBezTo>
                  <a:cubicBezTo>
                    <a:pt x="12595" y="3636"/>
                    <a:pt x="12397" y="3382"/>
                    <a:pt x="11986" y="2977"/>
                  </a:cubicBezTo>
                  <a:cubicBezTo>
                    <a:pt x="11395" y="2407"/>
                    <a:pt x="10750" y="1897"/>
                    <a:pt x="10060" y="1455"/>
                  </a:cubicBezTo>
                  <a:cubicBezTo>
                    <a:pt x="9016" y="771"/>
                    <a:pt x="7845" y="307"/>
                    <a:pt x="6616" y="91"/>
                  </a:cubicBezTo>
                  <a:cubicBezTo>
                    <a:pt x="6246" y="31"/>
                    <a:pt x="5872" y="0"/>
                    <a:pt x="5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16"/>
            <p:cNvSpPr/>
            <p:nvPr/>
          </p:nvSpPr>
          <p:spPr>
            <a:xfrm>
              <a:off x="2920900" y="813650"/>
              <a:ext cx="314975" cy="257050"/>
            </a:xfrm>
            <a:custGeom>
              <a:avLst/>
              <a:gdLst/>
              <a:ahLst/>
              <a:cxnLst/>
              <a:rect l="l" t="t" r="r" b="b"/>
              <a:pathLst>
                <a:path w="12599" h="10282" extrusionOk="0">
                  <a:moveTo>
                    <a:pt x="5502" y="0"/>
                  </a:moveTo>
                  <a:cubicBezTo>
                    <a:pt x="5128" y="0"/>
                    <a:pt x="4753" y="31"/>
                    <a:pt x="4383" y="91"/>
                  </a:cubicBezTo>
                  <a:cubicBezTo>
                    <a:pt x="3576" y="227"/>
                    <a:pt x="2806" y="535"/>
                    <a:pt x="2127" y="994"/>
                  </a:cubicBezTo>
                  <a:cubicBezTo>
                    <a:pt x="1439" y="1454"/>
                    <a:pt x="874" y="2078"/>
                    <a:pt x="485" y="2810"/>
                  </a:cubicBezTo>
                  <a:cubicBezTo>
                    <a:pt x="156" y="3507"/>
                    <a:pt x="0" y="4274"/>
                    <a:pt x="34" y="5045"/>
                  </a:cubicBezTo>
                  <a:cubicBezTo>
                    <a:pt x="37" y="5725"/>
                    <a:pt x="149" y="6399"/>
                    <a:pt x="363" y="7043"/>
                  </a:cubicBezTo>
                  <a:cubicBezTo>
                    <a:pt x="548" y="7606"/>
                    <a:pt x="830" y="8133"/>
                    <a:pt x="1194" y="8600"/>
                  </a:cubicBezTo>
                  <a:cubicBezTo>
                    <a:pt x="1495" y="8983"/>
                    <a:pt x="1854" y="9315"/>
                    <a:pt x="2260" y="9584"/>
                  </a:cubicBezTo>
                  <a:cubicBezTo>
                    <a:pt x="2558" y="9789"/>
                    <a:pt x="2879" y="9959"/>
                    <a:pt x="3218" y="10091"/>
                  </a:cubicBezTo>
                  <a:cubicBezTo>
                    <a:pt x="3430" y="10170"/>
                    <a:pt x="3649" y="10229"/>
                    <a:pt x="3872" y="10268"/>
                  </a:cubicBezTo>
                  <a:cubicBezTo>
                    <a:pt x="3973" y="10268"/>
                    <a:pt x="4047" y="10282"/>
                    <a:pt x="4086" y="10282"/>
                  </a:cubicBezTo>
                  <a:cubicBezTo>
                    <a:pt x="4105" y="10282"/>
                    <a:pt x="4115" y="10278"/>
                    <a:pt x="4115" y="10268"/>
                  </a:cubicBezTo>
                  <a:cubicBezTo>
                    <a:pt x="4121" y="10228"/>
                    <a:pt x="4050" y="10187"/>
                    <a:pt x="3923" y="10106"/>
                  </a:cubicBezTo>
                  <a:cubicBezTo>
                    <a:pt x="3796" y="10025"/>
                    <a:pt x="3588" y="9948"/>
                    <a:pt x="3351" y="9802"/>
                  </a:cubicBezTo>
                  <a:cubicBezTo>
                    <a:pt x="3058" y="9636"/>
                    <a:pt x="2782" y="9444"/>
                    <a:pt x="2524" y="9228"/>
                  </a:cubicBezTo>
                  <a:cubicBezTo>
                    <a:pt x="2187" y="8953"/>
                    <a:pt x="1891" y="8630"/>
                    <a:pt x="1646" y="8270"/>
                  </a:cubicBezTo>
                  <a:cubicBezTo>
                    <a:pt x="1352" y="7834"/>
                    <a:pt x="1129" y="7353"/>
                    <a:pt x="987" y="6846"/>
                  </a:cubicBezTo>
                  <a:cubicBezTo>
                    <a:pt x="825" y="6262"/>
                    <a:pt x="750" y="5656"/>
                    <a:pt x="763" y="5051"/>
                  </a:cubicBezTo>
                  <a:cubicBezTo>
                    <a:pt x="753" y="4400"/>
                    <a:pt x="894" y="3757"/>
                    <a:pt x="1175" y="3168"/>
                  </a:cubicBezTo>
                  <a:cubicBezTo>
                    <a:pt x="1512" y="2557"/>
                    <a:pt x="1991" y="2035"/>
                    <a:pt x="2574" y="1648"/>
                  </a:cubicBezTo>
                  <a:cubicBezTo>
                    <a:pt x="3153" y="1248"/>
                    <a:pt x="3810" y="974"/>
                    <a:pt x="4501" y="842"/>
                  </a:cubicBezTo>
                  <a:cubicBezTo>
                    <a:pt x="4874" y="776"/>
                    <a:pt x="5251" y="743"/>
                    <a:pt x="5629" y="743"/>
                  </a:cubicBezTo>
                  <a:cubicBezTo>
                    <a:pt x="5919" y="743"/>
                    <a:pt x="6210" y="762"/>
                    <a:pt x="6499" y="802"/>
                  </a:cubicBezTo>
                  <a:cubicBezTo>
                    <a:pt x="7646" y="972"/>
                    <a:pt x="8752" y="1353"/>
                    <a:pt x="9759" y="1927"/>
                  </a:cubicBezTo>
                  <a:cubicBezTo>
                    <a:pt x="10459" y="2317"/>
                    <a:pt x="11135" y="2747"/>
                    <a:pt x="11787" y="3215"/>
                  </a:cubicBezTo>
                  <a:cubicBezTo>
                    <a:pt x="12213" y="3509"/>
                    <a:pt x="12474" y="3682"/>
                    <a:pt x="12546" y="3682"/>
                  </a:cubicBezTo>
                  <a:cubicBezTo>
                    <a:pt x="12553" y="3682"/>
                    <a:pt x="12559" y="3680"/>
                    <a:pt x="12562" y="3676"/>
                  </a:cubicBezTo>
                  <a:cubicBezTo>
                    <a:pt x="12599" y="3636"/>
                    <a:pt x="12400" y="3382"/>
                    <a:pt x="11984" y="2977"/>
                  </a:cubicBezTo>
                  <a:cubicBezTo>
                    <a:pt x="11394" y="2408"/>
                    <a:pt x="10748" y="1898"/>
                    <a:pt x="10057" y="1455"/>
                  </a:cubicBezTo>
                  <a:cubicBezTo>
                    <a:pt x="9018" y="770"/>
                    <a:pt x="7847" y="305"/>
                    <a:pt x="6620" y="91"/>
                  </a:cubicBezTo>
                  <a:cubicBezTo>
                    <a:pt x="6250" y="31"/>
                    <a:pt x="5876" y="0"/>
                    <a:pt x="5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16"/>
            <p:cNvSpPr/>
            <p:nvPr/>
          </p:nvSpPr>
          <p:spPr>
            <a:xfrm>
              <a:off x="2870575" y="1210025"/>
              <a:ext cx="314850" cy="256375"/>
            </a:xfrm>
            <a:custGeom>
              <a:avLst/>
              <a:gdLst/>
              <a:ahLst/>
              <a:cxnLst/>
              <a:rect l="l" t="t" r="r" b="b"/>
              <a:pathLst>
                <a:path w="12594" h="10255" extrusionOk="0">
                  <a:moveTo>
                    <a:pt x="5499" y="1"/>
                  </a:moveTo>
                  <a:cubicBezTo>
                    <a:pt x="5124" y="1"/>
                    <a:pt x="4750" y="31"/>
                    <a:pt x="4380" y="92"/>
                  </a:cubicBezTo>
                  <a:cubicBezTo>
                    <a:pt x="3573" y="231"/>
                    <a:pt x="2804" y="538"/>
                    <a:pt x="2124" y="995"/>
                  </a:cubicBezTo>
                  <a:cubicBezTo>
                    <a:pt x="1433" y="1451"/>
                    <a:pt x="870" y="2075"/>
                    <a:pt x="486" y="2810"/>
                  </a:cubicBezTo>
                  <a:cubicBezTo>
                    <a:pt x="157" y="3508"/>
                    <a:pt x="1" y="4275"/>
                    <a:pt x="29" y="5047"/>
                  </a:cubicBezTo>
                  <a:cubicBezTo>
                    <a:pt x="34" y="5724"/>
                    <a:pt x="145" y="6397"/>
                    <a:pt x="359" y="7039"/>
                  </a:cubicBezTo>
                  <a:cubicBezTo>
                    <a:pt x="546" y="7603"/>
                    <a:pt x="827" y="8132"/>
                    <a:pt x="1191" y="8600"/>
                  </a:cubicBezTo>
                  <a:cubicBezTo>
                    <a:pt x="1721" y="9268"/>
                    <a:pt x="2421" y="9780"/>
                    <a:pt x="3219" y="10082"/>
                  </a:cubicBezTo>
                  <a:cubicBezTo>
                    <a:pt x="3429" y="10159"/>
                    <a:pt x="3646" y="10217"/>
                    <a:pt x="3867" y="10254"/>
                  </a:cubicBezTo>
                  <a:lnTo>
                    <a:pt x="4111" y="10254"/>
                  </a:lnTo>
                  <a:cubicBezTo>
                    <a:pt x="4120" y="10229"/>
                    <a:pt x="4034" y="10179"/>
                    <a:pt x="3907" y="10098"/>
                  </a:cubicBezTo>
                  <a:cubicBezTo>
                    <a:pt x="3781" y="10017"/>
                    <a:pt x="3577" y="9936"/>
                    <a:pt x="3334" y="9793"/>
                  </a:cubicBezTo>
                  <a:cubicBezTo>
                    <a:pt x="3044" y="9624"/>
                    <a:pt x="2767" y="9433"/>
                    <a:pt x="2507" y="9220"/>
                  </a:cubicBezTo>
                  <a:cubicBezTo>
                    <a:pt x="2173" y="8939"/>
                    <a:pt x="1877" y="8616"/>
                    <a:pt x="1631" y="8256"/>
                  </a:cubicBezTo>
                  <a:cubicBezTo>
                    <a:pt x="1337" y="7820"/>
                    <a:pt x="1117" y="7339"/>
                    <a:pt x="976" y="6832"/>
                  </a:cubicBezTo>
                  <a:cubicBezTo>
                    <a:pt x="809" y="6250"/>
                    <a:pt x="733" y="5646"/>
                    <a:pt x="748" y="5042"/>
                  </a:cubicBezTo>
                  <a:cubicBezTo>
                    <a:pt x="740" y="4392"/>
                    <a:pt x="880" y="3748"/>
                    <a:pt x="1159" y="3161"/>
                  </a:cubicBezTo>
                  <a:cubicBezTo>
                    <a:pt x="1496" y="2548"/>
                    <a:pt x="1976" y="2026"/>
                    <a:pt x="2558" y="1639"/>
                  </a:cubicBezTo>
                  <a:cubicBezTo>
                    <a:pt x="3145" y="1243"/>
                    <a:pt x="3809" y="973"/>
                    <a:pt x="4506" y="847"/>
                  </a:cubicBezTo>
                  <a:cubicBezTo>
                    <a:pt x="4878" y="782"/>
                    <a:pt x="5254" y="749"/>
                    <a:pt x="5631" y="749"/>
                  </a:cubicBezTo>
                  <a:cubicBezTo>
                    <a:pt x="5921" y="749"/>
                    <a:pt x="6211" y="768"/>
                    <a:pt x="6499" y="807"/>
                  </a:cubicBezTo>
                  <a:cubicBezTo>
                    <a:pt x="7646" y="974"/>
                    <a:pt x="8752" y="1356"/>
                    <a:pt x="9759" y="1933"/>
                  </a:cubicBezTo>
                  <a:cubicBezTo>
                    <a:pt x="10456" y="2326"/>
                    <a:pt x="11133" y="2754"/>
                    <a:pt x="11787" y="3217"/>
                  </a:cubicBezTo>
                  <a:cubicBezTo>
                    <a:pt x="12207" y="3513"/>
                    <a:pt x="12467" y="3683"/>
                    <a:pt x="12541" y="3683"/>
                  </a:cubicBezTo>
                  <a:cubicBezTo>
                    <a:pt x="12549" y="3683"/>
                    <a:pt x="12554" y="3681"/>
                    <a:pt x="12558" y="3677"/>
                  </a:cubicBezTo>
                  <a:cubicBezTo>
                    <a:pt x="12593" y="3637"/>
                    <a:pt x="12396" y="3383"/>
                    <a:pt x="11980" y="2982"/>
                  </a:cubicBezTo>
                  <a:cubicBezTo>
                    <a:pt x="11392" y="2414"/>
                    <a:pt x="10747" y="1904"/>
                    <a:pt x="10059" y="1462"/>
                  </a:cubicBezTo>
                  <a:cubicBezTo>
                    <a:pt x="9017" y="773"/>
                    <a:pt x="7846" y="307"/>
                    <a:pt x="6617" y="92"/>
                  </a:cubicBezTo>
                  <a:cubicBezTo>
                    <a:pt x="6247" y="31"/>
                    <a:pt x="5873" y="1"/>
                    <a:pt x="5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16"/>
            <p:cNvSpPr/>
            <p:nvPr/>
          </p:nvSpPr>
          <p:spPr>
            <a:xfrm>
              <a:off x="2820125" y="1606175"/>
              <a:ext cx="314875" cy="257100"/>
            </a:xfrm>
            <a:custGeom>
              <a:avLst/>
              <a:gdLst/>
              <a:ahLst/>
              <a:cxnLst/>
              <a:rect l="l" t="t" r="r" b="b"/>
              <a:pathLst>
                <a:path w="12595" h="10284" extrusionOk="0">
                  <a:moveTo>
                    <a:pt x="5498" y="1"/>
                  </a:moveTo>
                  <a:cubicBezTo>
                    <a:pt x="5124" y="1"/>
                    <a:pt x="4750" y="31"/>
                    <a:pt x="4380" y="92"/>
                  </a:cubicBezTo>
                  <a:cubicBezTo>
                    <a:pt x="3572" y="225"/>
                    <a:pt x="2805" y="531"/>
                    <a:pt x="2128" y="990"/>
                  </a:cubicBezTo>
                  <a:cubicBezTo>
                    <a:pt x="1438" y="1451"/>
                    <a:pt x="874" y="2073"/>
                    <a:pt x="485" y="2805"/>
                  </a:cubicBezTo>
                  <a:cubicBezTo>
                    <a:pt x="157" y="3503"/>
                    <a:pt x="0" y="4270"/>
                    <a:pt x="28" y="5041"/>
                  </a:cubicBezTo>
                  <a:cubicBezTo>
                    <a:pt x="37" y="5720"/>
                    <a:pt x="148" y="6393"/>
                    <a:pt x="358" y="7039"/>
                  </a:cubicBezTo>
                  <a:cubicBezTo>
                    <a:pt x="546" y="7601"/>
                    <a:pt x="827" y="8126"/>
                    <a:pt x="1189" y="8596"/>
                  </a:cubicBezTo>
                  <a:cubicBezTo>
                    <a:pt x="1492" y="8977"/>
                    <a:pt x="1853" y="9310"/>
                    <a:pt x="2260" y="9579"/>
                  </a:cubicBezTo>
                  <a:cubicBezTo>
                    <a:pt x="2557" y="9787"/>
                    <a:pt x="2878" y="9957"/>
                    <a:pt x="3218" y="10086"/>
                  </a:cubicBezTo>
                  <a:cubicBezTo>
                    <a:pt x="3429" y="10166"/>
                    <a:pt x="3649" y="10226"/>
                    <a:pt x="3871" y="10263"/>
                  </a:cubicBezTo>
                  <a:cubicBezTo>
                    <a:pt x="3948" y="10276"/>
                    <a:pt x="4008" y="10283"/>
                    <a:pt x="4048" y="10283"/>
                  </a:cubicBezTo>
                  <a:cubicBezTo>
                    <a:pt x="4089" y="10283"/>
                    <a:pt x="4110" y="10276"/>
                    <a:pt x="4110" y="10263"/>
                  </a:cubicBezTo>
                  <a:cubicBezTo>
                    <a:pt x="4120" y="10234"/>
                    <a:pt x="4041" y="10173"/>
                    <a:pt x="3909" y="10092"/>
                  </a:cubicBezTo>
                  <a:cubicBezTo>
                    <a:pt x="3777" y="10010"/>
                    <a:pt x="3574" y="9934"/>
                    <a:pt x="3336" y="9787"/>
                  </a:cubicBezTo>
                  <a:cubicBezTo>
                    <a:pt x="3043" y="9621"/>
                    <a:pt x="2767" y="9429"/>
                    <a:pt x="2509" y="9214"/>
                  </a:cubicBezTo>
                  <a:cubicBezTo>
                    <a:pt x="2172" y="8937"/>
                    <a:pt x="1875" y="8615"/>
                    <a:pt x="1627" y="8256"/>
                  </a:cubicBezTo>
                  <a:cubicBezTo>
                    <a:pt x="1337" y="7818"/>
                    <a:pt x="1115" y="7337"/>
                    <a:pt x="972" y="6831"/>
                  </a:cubicBezTo>
                  <a:cubicBezTo>
                    <a:pt x="811" y="6247"/>
                    <a:pt x="735" y="5642"/>
                    <a:pt x="744" y="5036"/>
                  </a:cubicBezTo>
                  <a:cubicBezTo>
                    <a:pt x="695" y="3661"/>
                    <a:pt x="1385" y="2364"/>
                    <a:pt x="2554" y="1639"/>
                  </a:cubicBezTo>
                  <a:cubicBezTo>
                    <a:pt x="3143" y="1244"/>
                    <a:pt x="3805" y="972"/>
                    <a:pt x="4502" y="843"/>
                  </a:cubicBezTo>
                  <a:cubicBezTo>
                    <a:pt x="4877" y="778"/>
                    <a:pt x="5256" y="745"/>
                    <a:pt x="5636" y="745"/>
                  </a:cubicBezTo>
                  <a:cubicBezTo>
                    <a:pt x="5924" y="745"/>
                    <a:pt x="6213" y="764"/>
                    <a:pt x="6500" y="802"/>
                  </a:cubicBezTo>
                  <a:cubicBezTo>
                    <a:pt x="7646" y="975"/>
                    <a:pt x="8751" y="1357"/>
                    <a:pt x="9760" y="1928"/>
                  </a:cubicBezTo>
                  <a:cubicBezTo>
                    <a:pt x="10459" y="2319"/>
                    <a:pt x="11136" y="2749"/>
                    <a:pt x="11789" y="3215"/>
                  </a:cubicBezTo>
                  <a:cubicBezTo>
                    <a:pt x="12210" y="3514"/>
                    <a:pt x="12478" y="3683"/>
                    <a:pt x="12549" y="3683"/>
                  </a:cubicBezTo>
                  <a:cubicBezTo>
                    <a:pt x="12556" y="3683"/>
                    <a:pt x="12561" y="3681"/>
                    <a:pt x="12564" y="3677"/>
                  </a:cubicBezTo>
                  <a:cubicBezTo>
                    <a:pt x="12594" y="3637"/>
                    <a:pt x="12396" y="3383"/>
                    <a:pt x="11986" y="2978"/>
                  </a:cubicBezTo>
                  <a:cubicBezTo>
                    <a:pt x="11395" y="2408"/>
                    <a:pt x="10749" y="1898"/>
                    <a:pt x="10058" y="1456"/>
                  </a:cubicBezTo>
                  <a:cubicBezTo>
                    <a:pt x="9018" y="770"/>
                    <a:pt x="7844" y="305"/>
                    <a:pt x="6615" y="92"/>
                  </a:cubicBezTo>
                  <a:cubicBezTo>
                    <a:pt x="6245" y="31"/>
                    <a:pt x="5871" y="1"/>
                    <a:pt x="54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16"/>
            <p:cNvSpPr/>
            <p:nvPr/>
          </p:nvSpPr>
          <p:spPr>
            <a:xfrm>
              <a:off x="2769775" y="2002325"/>
              <a:ext cx="314875" cy="256725"/>
            </a:xfrm>
            <a:custGeom>
              <a:avLst/>
              <a:gdLst/>
              <a:ahLst/>
              <a:cxnLst/>
              <a:rect l="l" t="t" r="r" b="b"/>
              <a:pathLst>
                <a:path w="12595" h="10269" extrusionOk="0">
                  <a:moveTo>
                    <a:pt x="5498" y="0"/>
                  </a:moveTo>
                  <a:cubicBezTo>
                    <a:pt x="5124" y="0"/>
                    <a:pt x="4749" y="31"/>
                    <a:pt x="4379" y="91"/>
                  </a:cubicBezTo>
                  <a:cubicBezTo>
                    <a:pt x="3571" y="229"/>
                    <a:pt x="2802" y="537"/>
                    <a:pt x="2123" y="995"/>
                  </a:cubicBezTo>
                  <a:cubicBezTo>
                    <a:pt x="1433" y="1454"/>
                    <a:pt x="869" y="2078"/>
                    <a:pt x="480" y="2810"/>
                  </a:cubicBezTo>
                  <a:cubicBezTo>
                    <a:pt x="156" y="3509"/>
                    <a:pt x="0" y="4275"/>
                    <a:pt x="29" y="5045"/>
                  </a:cubicBezTo>
                  <a:cubicBezTo>
                    <a:pt x="32" y="5724"/>
                    <a:pt x="144" y="6395"/>
                    <a:pt x="359" y="7039"/>
                  </a:cubicBezTo>
                  <a:cubicBezTo>
                    <a:pt x="543" y="7603"/>
                    <a:pt x="825" y="8132"/>
                    <a:pt x="1191" y="8600"/>
                  </a:cubicBezTo>
                  <a:cubicBezTo>
                    <a:pt x="1490" y="8984"/>
                    <a:pt x="1850" y="9315"/>
                    <a:pt x="2255" y="9584"/>
                  </a:cubicBezTo>
                  <a:cubicBezTo>
                    <a:pt x="2555" y="9788"/>
                    <a:pt x="2876" y="9958"/>
                    <a:pt x="3214" y="10091"/>
                  </a:cubicBezTo>
                  <a:cubicBezTo>
                    <a:pt x="3426" y="10167"/>
                    <a:pt x="3645" y="10227"/>
                    <a:pt x="3867" y="10269"/>
                  </a:cubicBezTo>
                  <a:lnTo>
                    <a:pt x="4111" y="10269"/>
                  </a:lnTo>
                  <a:cubicBezTo>
                    <a:pt x="4116" y="10244"/>
                    <a:pt x="4036" y="10172"/>
                    <a:pt x="3909" y="10091"/>
                  </a:cubicBezTo>
                  <a:cubicBezTo>
                    <a:pt x="3781" y="10010"/>
                    <a:pt x="3575" y="9929"/>
                    <a:pt x="3336" y="9787"/>
                  </a:cubicBezTo>
                  <a:cubicBezTo>
                    <a:pt x="3045" y="9619"/>
                    <a:pt x="2768" y="9427"/>
                    <a:pt x="2509" y="9214"/>
                  </a:cubicBezTo>
                  <a:cubicBezTo>
                    <a:pt x="2172" y="8936"/>
                    <a:pt x="1877" y="8612"/>
                    <a:pt x="1632" y="8251"/>
                  </a:cubicBezTo>
                  <a:cubicBezTo>
                    <a:pt x="1340" y="7814"/>
                    <a:pt x="1118" y="7336"/>
                    <a:pt x="972" y="6831"/>
                  </a:cubicBezTo>
                  <a:cubicBezTo>
                    <a:pt x="810" y="6247"/>
                    <a:pt x="736" y="5642"/>
                    <a:pt x="750" y="5036"/>
                  </a:cubicBezTo>
                  <a:cubicBezTo>
                    <a:pt x="738" y="4385"/>
                    <a:pt x="879" y="3741"/>
                    <a:pt x="1160" y="3154"/>
                  </a:cubicBezTo>
                  <a:cubicBezTo>
                    <a:pt x="1497" y="2541"/>
                    <a:pt x="1977" y="2019"/>
                    <a:pt x="2559" y="1632"/>
                  </a:cubicBezTo>
                  <a:cubicBezTo>
                    <a:pt x="3145" y="1237"/>
                    <a:pt x="3809" y="967"/>
                    <a:pt x="4506" y="842"/>
                  </a:cubicBezTo>
                  <a:cubicBezTo>
                    <a:pt x="4878" y="776"/>
                    <a:pt x="5256" y="743"/>
                    <a:pt x="5634" y="743"/>
                  </a:cubicBezTo>
                  <a:cubicBezTo>
                    <a:pt x="5923" y="743"/>
                    <a:pt x="6212" y="762"/>
                    <a:pt x="6499" y="800"/>
                  </a:cubicBezTo>
                  <a:cubicBezTo>
                    <a:pt x="7646" y="972"/>
                    <a:pt x="8751" y="1353"/>
                    <a:pt x="9759" y="1927"/>
                  </a:cubicBezTo>
                  <a:cubicBezTo>
                    <a:pt x="10458" y="2319"/>
                    <a:pt x="11135" y="2748"/>
                    <a:pt x="11788" y="3214"/>
                  </a:cubicBezTo>
                  <a:cubicBezTo>
                    <a:pt x="12212" y="3510"/>
                    <a:pt x="12472" y="3676"/>
                    <a:pt x="12543" y="3676"/>
                  </a:cubicBezTo>
                  <a:cubicBezTo>
                    <a:pt x="12550" y="3676"/>
                    <a:pt x="12555" y="3674"/>
                    <a:pt x="12559" y="3671"/>
                  </a:cubicBezTo>
                  <a:cubicBezTo>
                    <a:pt x="12594" y="3636"/>
                    <a:pt x="12397" y="3382"/>
                    <a:pt x="11981" y="2977"/>
                  </a:cubicBezTo>
                  <a:cubicBezTo>
                    <a:pt x="11389" y="2408"/>
                    <a:pt x="10744" y="1898"/>
                    <a:pt x="10054" y="1456"/>
                  </a:cubicBezTo>
                  <a:cubicBezTo>
                    <a:pt x="9013" y="770"/>
                    <a:pt x="7843" y="305"/>
                    <a:pt x="6615" y="91"/>
                  </a:cubicBezTo>
                  <a:cubicBezTo>
                    <a:pt x="6245" y="31"/>
                    <a:pt x="5871" y="0"/>
                    <a:pt x="5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16"/>
            <p:cNvSpPr/>
            <p:nvPr/>
          </p:nvSpPr>
          <p:spPr>
            <a:xfrm>
              <a:off x="2719300" y="2399100"/>
              <a:ext cx="315300" cy="256325"/>
            </a:xfrm>
            <a:custGeom>
              <a:avLst/>
              <a:gdLst/>
              <a:ahLst/>
              <a:cxnLst/>
              <a:rect l="l" t="t" r="r" b="b"/>
              <a:pathLst>
                <a:path w="12612" h="10253" extrusionOk="0">
                  <a:moveTo>
                    <a:pt x="5514" y="1"/>
                  </a:moveTo>
                  <a:cubicBezTo>
                    <a:pt x="5140" y="1"/>
                    <a:pt x="4767" y="31"/>
                    <a:pt x="4396" y="92"/>
                  </a:cubicBezTo>
                  <a:cubicBezTo>
                    <a:pt x="3587" y="215"/>
                    <a:pt x="2813" y="513"/>
                    <a:pt x="2130" y="964"/>
                  </a:cubicBezTo>
                  <a:cubicBezTo>
                    <a:pt x="1438" y="1424"/>
                    <a:pt x="872" y="2050"/>
                    <a:pt x="486" y="2785"/>
                  </a:cubicBezTo>
                  <a:cubicBezTo>
                    <a:pt x="157" y="3483"/>
                    <a:pt x="1" y="4249"/>
                    <a:pt x="29" y="5021"/>
                  </a:cubicBezTo>
                  <a:cubicBezTo>
                    <a:pt x="34" y="5699"/>
                    <a:pt x="145" y="6372"/>
                    <a:pt x="360" y="7014"/>
                  </a:cubicBezTo>
                  <a:cubicBezTo>
                    <a:pt x="548" y="7576"/>
                    <a:pt x="829" y="8101"/>
                    <a:pt x="1191" y="8570"/>
                  </a:cubicBezTo>
                  <a:cubicBezTo>
                    <a:pt x="1494" y="8951"/>
                    <a:pt x="1853" y="9282"/>
                    <a:pt x="2256" y="9554"/>
                  </a:cubicBezTo>
                  <a:cubicBezTo>
                    <a:pt x="2556" y="9758"/>
                    <a:pt x="2880" y="9929"/>
                    <a:pt x="3220" y="10061"/>
                  </a:cubicBezTo>
                  <a:cubicBezTo>
                    <a:pt x="3432" y="10137"/>
                    <a:pt x="3651" y="10195"/>
                    <a:pt x="3873" y="10234"/>
                  </a:cubicBezTo>
                  <a:cubicBezTo>
                    <a:pt x="3950" y="10246"/>
                    <a:pt x="4010" y="10253"/>
                    <a:pt x="4050" y="10253"/>
                  </a:cubicBezTo>
                  <a:cubicBezTo>
                    <a:pt x="4091" y="10253"/>
                    <a:pt x="4112" y="10246"/>
                    <a:pt x="4112" y="10234"/>
                  </a:cubicBezTo>
                  <a:cubicBezTo>
                    <a:pt x="4122" y="10234"/>
                    <a:pt x="4063" y="10172"/>
                    <a:pt x="3932" y="10091"/>
                  </a:cubicBezTo>
                  <a:cubicBezTo>
                    <a:pt x="3799" y="10010"/>
                    <a:pt x="3597" y="9934"/>
                    <a:pt x="3354" y="9787"/>
                  </a:cubicBezTo>
                  <a:cubicBezTo>
                    <a:pt x="3063" y="9623"/>
                    <a:pt x="2788" y="9433"/>
                    <a:pt x="2532" y="9219"/>
                  </a:cubicBezTo>
                  <a:cubicBezTo>
                    <a:pt x="2195" y="8939"/>
                    <a:pt x="1898" y="8615"/>
                    <a:pt x="1649" y="8255"/>
                  </a:cubicBezTo>
                  <a:cubicBezTo>
                    <a:pt x="1357" y="7819"/>
                    <a:pt x="1136" y="7338"/>
                    <a:pt x="996" y="6831"/>
                  </a:cubicBezTo>
                  <a:cubicBezTo>
                    <a:pt x="831" y="6248"/>
                    <a:pt x="755" y="5645"/>
                    <a:pt x="767" y="5041"/>
                  </a:cubicBezTo>
                  <a:cubicBezTo>
                    <a:pt x="711" y="3663"/>
                    <a:pt x="1404" y="2362"/>
                    <a:pt x="2577" y="1638"/>
                  </a:cubicBezTo>
                  <a:cubicBezTo>
                    <a:pt x="3165" y="1243"/>
                    <a:pt x="3828" y="972"/>
                    <a:pt x="4524" y="842"/>
                  </a:cubicBezTo>
                  <a:cubicBezTo>
                    <a:pt x="4892" y="778"/>
                    <a:pt x="5264" y="746"/>
                    <a:pt x="5636" y="746"/>
                  </a:cubicBezTo>
                  <a:cubicBezTo>
                    <a:pt x="5930" y="746"/>
                    <a:pt x="6224" y="766"/>
                    <a:pt x="6517" y="806"/>
                  </a:cubicBezTo>
                  <a:cubicBezTo>
                    <a:pt x="7665" y="975"/>
                    <a:pt x="8769" y="1355"/>
                    <a:pt x="9778" y="1927"/>
                  </a:cubicBezTo>
                  <a:cubicBezTo>
                    <a:pt x="10476" y="2320"/>
                    <a:pt x="11153" y="2750"/>
                    <a:pt x="11805" y="3215"/>
                  </a:cubicBezTo>
                  <a:cubicBezTo>
                    <a:pt x="12227" y="3514"/>
                    <a:pt x="12488" y="3683"/>
                    <a:pt x="12560" y="3683"/>
                  </a:cubicBezTo>
                  <a:cubicBezTo>
                    <a:pt x="12568" y="3683"/>
                    <a:pt x="12573" y="3681"/>
                    <a:pt x="12576" y="3677"/>
                  </a:cubicBezTo>
                  <a:cubicBezTo>
                    <a:pt x="12612" y="3637"/>
                    <a:pt x="12414" y="3383"/>
                    <a:pt x="12003" y="2977"/>
                  </a:cubicBezTo>
                  <a:cubicBezTo>
                    <a:pt x="11412" y="2408"/>
                    <a:pt x="10767" y="1898"/>
                    <a:pt x="10076" y="1456"/>
                  </a:cubicBezTo>
                  <a:cubicBezTo>
                    <a:pt x="9033" y="772"/>
                    <a:pt x="7861" y="308"/>
                    <a:pt x="6633" y="92"/>
                  </a:cubicBezTo>
                  <a:cubicBezTo>
                    <a:pt x="6262" y="31"/>
                    <a:pt x="5888" y="1"/>
                    <a:pt x="55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16"/>
            <p:cNvSpPr/>
            <p:nvPr/>
          </p:nvSpPr>
          <p:spPr>
            <a:xfrm>
              <a:off x="2668900" y="2794850"/>
              <a:ext cx="314975" cy="257400"/>
            </a:xfrm>
            <a:custGeom>
              <a:avLst/>
              <a:gdLst/>
              <a:ahLst/>
              <a:cxnLst/>
              <a:rect l="l" t="t" r="r" b="b"/>
              <a:pathLst>
                <a:path w="12599" h="10296" extrusionOk="0">
                  <a:moveTo>
                    <a:pt x="5501" y="1"/>
                  </a:moveTo>
                  <a:cubicBezTo>
                    <a:pt x="5127" y="1"/>
                    <a:pt x="4753" y="31"/>
                    <a:pt x="4383" y="92"/>
                  </a:cubicBezTo>
                  <a:cubicBezTo>
                    <a:pt x="3575" y="228"/>
                    <a:pt x="2806" y="536"/>
                    <a:pt x="2127" y="995"/>
                  </a:cubicBezTo>
                  <a:cubicBezTo>
                    <a:pt x="1438" y="1455"/>
                    <a:pt x="873" y="2079"/>
                    <a:pt x="485" y="2811"/>
                  </a:cubicBezTo>
                  <a:cubicBezTo>
                    <a:pt x="156" y="3509"/>
                    <a:pt x="1" y="4275"/>
                    <a:pt x="34" y="5046"/>
                  </a:cubicBezTo>
                  <a:cubicBezTo>
                    <a:pt x="38" y="5726"/>
                    <a:pt x="149" y="6400"/>
                    <a:pt x="363" y="7044"/>
                  </a:cubicBezTo>
                  <a:cubicBezTo>
                    <a:pt x="548" y="7606"/>
                    <a:pt x="828" y="8133"/>
                    <a:pt x="1190" y="8601"/>
                  </a:cubicBezTo>
                  <a:cubicBezTo>
                    <a:pt x="1493" y="8985"/>
                    <a:pt x="1854" y="9319"/>
                    <a:pt x="2260" y="9589"/>
                  </a:cubicBezTo>
                  <a:cubicBezTo>
                    <a:pt x="2558" y="9796"/>
                    <a:pt x="2879" y="9966"/>
                    <a:pt x="3217" y="10097"/>
                  </a:cubicBezTo>
                  <a:cubicBezTo>
                    <a:pt x="3431" y="10173"/>
                    <a:pt x="3649" y="10233"/>
                    <a:pt x="3872" y="10275"/>
                  </a:cubicBezTo>
                  <a:cubicBezTo>
                    <a:pt x="3951" y="10288"/>
                    <a:pt x="4014" y="10295"/>
                    <a:pt x="4056" y="10295"/>
                  </a:cubicBezTo>
                  <a:cubicBezTo>
                    <a:pt x="4094" y="10295"/>
                    <a:pt x="4115" y="10289"/>
                    <a:pt x="4115" y="10275"/>
                  </a:cubicBezTo>
                  <a:cubicBezTo>
                    <a:pt x="4120" y="10250"/>
                    <a:pt x="4070" y="10204"/>
                    <a:pt x="3943" y="10123"/>
                  </a:cubicBezTo>
                  <a:cubicBezTo>
                    <a:pt x="3816" y="10042"/>
                    <a:pt x="3608" y="9959"/>
                    <a:pt x="3369" y="9818"/>
                  </a:cubicBezTo>
                  <a:cubicBezTo>
                    <a:pt x="3066" y="9643"/>
                    <a:pt x="2778" y="9441"/>
                    <a:pt x="2508" y="9215"/>
                  </a:cubicBezTo>
                  <a:cubicBezTo>
                    <a:pt x="2171" y="8939"/>
                    <a:pt x="1875" y="8616"/>
                    <a:pt x="1631" y="8256"/>
                  </a:cubicBezTo>
                  <a:cubicBezTo>
                    <a:pt x="1336" y="7820"/>
                    <a:pt x="1113" y="7339"/>
                    <a:pt x="972" y="6832"/>
                  </a:cubicBezTo>
                  <a:cubicBezTo>
                    <a:pt x="810" y="6247"/>
                    <a:pt x="734" y="5643"/>
                    <a:pt x="749" y="5036"/>
                  </a:cubicBezTo>
                  <a:cubicBezTo>
                    <a:pt x="738" y="4386"/>
                    <a:pt x="879" y="3742"/>
                    <a:pt x="1159" y="3155"/>
                  </a:cubicBezTo>
                  <a:cubicBezTo>
                    <a:pt x="1496" y="2543"/>
                    <a:pt x="1976" y="2022"/>
                    <a:pt x="2558" y="1634"/>
                  </a:cubicBezTo>
                  <a:cubicBezTo>
                    <a:pt x="3143" y="1238"/>
                    <a:pt x="3805" y="968"/>
                    <a:pt x="4500" y="843"/>
                  </a:cubicBezTo>
                  <a:cubicBezTo>
                    <a:pt x="4873" y="777"/>
                    <a:pt x="5251" y="744"/>
                    <a:pt x="5628" y="744"/>
                  </a:cubicBezTo>
                  <a:cubicBezTo>
                    <a:pt x="5919" y="744"/>
                    <a:pt x="6209" y="764"/>
                    <a:pt x="6498" y="803"/>
                  </a:cubicBezTo>
                  <a:cubicBezTo>
                    <a:pt x="7645" y="973"/>
                    <a:pt x="8751" y="1355"/>
                    <a:pt x="9758" y="1928"/>
                  </a:cubicBezTo>
                  <a:cubicBezTo>
                    <a:pt x="10458" y="2318"/>
                    <a:pt x="11135" y="2748"/>
                    <a:pt x="11786" y="3215"/>
                  </a:cubicBezTo>
                  <a:cubicBezTo>
                    <a:pt x="12209" y="3509"/>
                    <a:pt x="12472" y="3683"/>
                    <a:pt x="12546" y="3683"/>
                  </a:cubicBezTo>
                  <a:cubicBezTo>
                    <a:pt x="12553" y="3683"/>
                    <a:pt x="12559" y="3681"/>
                    <a:pt x="12563" y="3677"/>
                  </a:cubicBezTo>
                  <a:cubicBezTo>
                    <a:pt x="12598" y="3637"/>
                    <a:pt x="12400" y="3383"/>
                    <a:pt x="11985" y="2978"/>
                  </a:cubicBezTo>
                  <a:cubicBezTo>
                    <a:pt x="11393" y="2408"/>
                    <a:pt x="10747" y="1898"/>
                    <a:pt x="10058" y="1456"/>
                  </a:cubicBezTo>
                  <a:cubicBezTo>
                    <a:pt x="9017" y="770"/>
                    <a:pt x="7847" y="306"/>
                    <a:pt x="6619" y="92"/>
                  </a:cubicBezTo>
                  <a:cubicBezTo>
                    <a:pt x="6249" y="31"/>
                    <a:pt x="5875" y="1"/>
                    <a:pt x="5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16"/>
            <p:cNvSpPr/>
            <p:nvPr/>
          </p:nvSpPr>
          <p:spPr>
            <a:xfrm>
              <a:off x="2618550" y="3191550"/>
              <a:ext cx="314875" cy="257050"/>
            </a:xfrm>
            <a:custGeom>
              <a:avLst/>
              <a:gdLst/>
              <a:ahLst/>
              <a:cxnLst/>
              <a:rect l="l" t="t" r="r" b="b"/>
              <a:pathLst>
                <a:path w="12595" h="10282" extrusionOk="0">
                  <a:moveTo>
                    <a:pt x="5498" y="0"/>
                  </a:moveTo>
                  <a:cubicBezTo>
                    <a:pt x="5124" y="0"/>
                    <a:pt x="4751" y="30"/>
                    <a:pt x="4380" y="91"/>
                  </a:cubicBezTo>
                  <a:cubicBezTo>
                    <a:pt x="3573" y="227"/>
                    <a:pt x="2804" y="533"/>
                    <a:pt x="2124" y="989"/>
                  </a:cubicBezTo>
                  <a:cubicBezTo>
                    <a:pt x="1434" y="1448"/>
                    <a:pt x="870" y="2074"/>
                    <a:pt x="486" y="2810"/>
                  </a:cubicBezTo>
                  <a:cubicBezTo>
                    <a:pt x="157" y="3507"/>
                    <a:pt x="1" y="4274"/>
                    <a:pt x="29" y="5045"/>
                  </a:cubicBezTo>
                  <a:cubicBezTo>
                    <a:pt x="33" y="5722"/>
                    <a:pt x="145" y="6395"/>
                    <a:pt x="358" y="7038"/>
                  </a:cubicBezTo>
                  <a:cubicBezTo>
                    <a:pt x="543" y="7601"/>
                    <a:pt x="826" y="8128"/>
                    <a:pt x="1190" y="8594"/>
                  </a:cubicBezTo>
                  <a:cubicBezTo>
                    <a:pt x="1493" y="8977"/>
                    <a:pt x="1853" y="9309"/>
                    <a:pt x="2256" y="9583"/>
                  </a:cubicBezTo>
                  <a:cubicBezTo>
                    <a:pt x="2557" y="9787"/>
                    <a:pt x="2881" y="9957"/>
                    <a:pt x="3219" y="10091"/>
                  </a:cubicBezTo>
                  <a:cubicBezTo>
                    <a:pt x="3429" y="10168"/>
                    <a:pt x="3647" y="10225"/>
                    <a:pt x="3868" y="10263"/>
                  </a:cubicBezTo>
                  <a:cubicBezTo>
                    <a:pt x="3944" y="10276"/>
                    <a:pt x="4004" y="10282"/>
                    <a:pt x="4046" y="10282"/>
                  </a:cubicBezTo>
                  <a:cubicBezTo>
                    <a:pt x="4088" y="10282"/>
                    <a:pt x="4111" y="10276"/>
                    <a:pt x="4111" y="10263"/>
                  </a:cubicBezTo>
                  <a:cubicBezTo>
                    <a:pt x="4121" y="10237"/>
                    <a:pt x="4035" y="10173"/>
                    <a:pt x="3909" y="10091"/>
                  </a:cubicBezTo>
                  <a:cubicBezTo>
                    <a:pt x="3782" y="10009"/>
                    <a:pt x="3574" y="9934"/>
                    <a:pt x="3335" y="9791"/>
                  </a:cubicBezTo>
                  <a:cubicBezTo>
                    <a:pt x="3045" y="9622"/>
                    <a:pt x="2769" y="9430"/>
                    <a:pt x="2508" y="9218"/>
                  </a:cubicBezTo>
                  <a:cubicBezTo>
                    <a:pt x="2174" y="8938"/>
                    <a:pt x="1879" y="8614"/>
                    <a:pt x="1632" y="8255"/>
                  </a:cubicBezTo>
                  <a:cubicBezTo>
                    <a:pt x="1339" y="7817"/>
                    <a:pt x="1118" y="7336"/>
                    <a:pt x="978" y="6829"/>
                  </a:cubicBezTo>
                  <a:cubicBezTo>
                    <a:pt x="811" y="6248"/>
                    <a:pt x="733" y="5645"/>
                    <a:pt x="749" y="5039"/>
                  </a:cubicBezTo>
                  <a:cubicBezTo>
                    <a:pt x="741" y="4389"/>
                    <a:pt x="882" y="3746"/>
                    <a:pt x="1159" y="3159"/>
                  </a:cubicBezTo>
                  <a:cubicBezTo>
                    <a:pt x="1497" y="2547"/>
                    <a:pt x="1977" y="2025"/>
                    <a:pt x="2559" y="1638"/>
                  </a:cubicBezTo>
                  <a:cubicBezTo>
                    <a:pt x="3146" y="1241"/>
                    <a:pt x="3809" y="972"/>
                    <a:pt x="4506" y="846"/>
                  </a:cubicBezTo>
                  <a:cubicBezTo>
                    <a:pt x="4878" y="780"/>
                    <a:pt x="5254" y="747"/>
                    <a:pt x="5631" y="747"/>
                  </a:cubicBezTo>
                  <a:cubicBezTo>
                    <a:pt x="5921" y="747"/>
                    <a:pt x="6211" y="767"/>
                    <a:pt x="6499" y="806"/>
                  </a:cubicBezTo>
                  <a:cubicBezTo>
                    <a:pt x="7646" y="974"/>
                    <a:pt x="8752" y="1354"/>
                    <a:pt x="9761" y="1927"/>
                  </a:cubicBezTo>
                  <a:cubicBezTo>
                    <a:pt x="10459" y="2321"/>
                    <a:pt x="11135" y="2750"/>
                    <a:pt x="11788" y="3215"/>
                  </a:cubicBezTo>
                  <a:cubicBezTo>
                    <a:pt x="12210" y="3513"/>
                    <a:pt x="12470" y="3682"/>
                    <a:pt x="12543" y="3682"/>
                  </a:cubicBezTo>
                  <a:cubicBezTo>
                    <a:pt x="12550" y="3682"/>
                    <a:pt x="12556" y="3680"/>
                    <a:pt x="12559" y="3677"/>
                  </a:cubicBezTo>
                  <a:cubicBezTo>
                    <a:pt x="12595" y="3635"/>
                    <a:pt x="12397" y="3382"/>
                    <a:pt x="11981" y="2976"/>
                  </a:cubicBezTo>
                  <a:cubicBezTo>
                    <a:pt x="11392" y="2407"/>
                    <a:pt x="10749" y="1897"/>
                    <a:pt x="10059" y="1455"/>
                  </a:cubicBezTo>
                  <a:cubicBezTo>
                    <a:pt x="9016" y="772"/>
                    <a:pt x="7845" y="307"/>
                    <a:pt x="6616" y="91"/>
                  </a:cubicBezTo>
                  <a:cubicBezTo>
                    <a:pt x="6246" y="30"/>
                    <a:pt x="5872" y="0"/>
                    <a:pt x="5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16"/>
            <p:cNvSpPr/>
            <p:nvPr/>
          </p:nvSpPr>
          <p:spPr>
            <a:xfrm>
              <a:off x="2568100" y="3587675"/>
              <a:ext cx="314875" cy="257250"/>
            </a:xfrm>
            <a:custGeom>
              <a:avLst/>
              <a:gdLst/>
              <a:ahLst/>
              <a:cxnLst/>
              <a:rect l="l" t="t" r="r" b="b"/>
              <a:pathLst>
                <a:path w="12595" h="10290" extrusionOk="0">
                  <a:moveTo>
                    <a:pt x="5497" y="1"/>
                  </a:moveTo>
                  <a:cubicBezTo>
                    <a:pt x="5123" y="1"/>
                    <a:pt x="4749" y="31"/>
                    <a:pt x="4379" y="92"/>
                  </a:cubicBezTo>
                  <a:cubicBezTo>
                    <a:pt x="3574" y="229"/>
                    <a:pt x="2806" y="537"/>
                    <a:pt x="2127" y="995"/>
                  </a:cubicBezTo>
                  <a:cubicBezTo>
                    <a:pt x="1439" y="1455"/>
                    <a:pt x="874" y="2078"/>
                    <a:pt x="486" y="2809"/>
                  </a:cubicBezTo>
                  <a:cubicBezTo>
                    <a:pt x="157" y="3508"/>
                    <a:pt x="0" y="4275"/>
                    <a:pt x="29" y="5046"/>
                  </a:cubicBezTo>
                  <a:cubicBezTo>
                    <a:pt x="37" y="5724"/>
                    <a:pt x="149" y="6398"/>
                    <a:pt x="358" y="7044"/>
                  </a:cubicBezTo>
                  <a:cubicBezTo>
                    <a:pt x="548" y="7605"/>
                    <a:pt x="829" y="8131"/>
                    <a:pt x="1190" y="8600"/>
                  </a:cubicBezTo>
                  <a:cubicBezTo>
                    <a:pt x="1492" y="8981"/>
                    <a:pt x="1851" y="9312"/>
                    <a:pt x="2254" y="9584"/>
                  </a:cubicBezTo>
                  <a:cubicBezTo>
                    <a:pt x="2553" y="9791"/>
                    <a:pt x="2878" y="9961"/>
                    <a:pt x="3218" y="10090"/>
                  </a:cubicBezTo>
                  <a:cubicBezTo>
                    <a:pt x="3430" y="10170"/>
                    <a:pt x="3649" y="10230"/>
                    <a:pt x="3872" y="10269"/>
                  </a:cubicBezTo>
                  <a:cubicBezTo>
                    <a:pt x="3951" y="10282"/>
                    <a:pt x="4013" y="10289"/>
                    <a:pt x="4053" y="10289"/>
                  </a:cubicBezTo>
                  <a:cubicBezTo>
                    <a:pt x="4091" y="10289"/>
                    <a:pt x="4110" y="10283"/>
                    <a:pt x="4110" y="10269"/>
                  </a:cubicBezTo>
                  <a:cubicBezTo>
                    <a:pt x="4121" y="10243"/>
                    <a:pt x="4040" y="10173"/>
                    <a:pt x="3908" y="10091"/>
                  </a:cubicBezTo>
                  <a:cubicBezTo>
                    <a:pt x="3776" y="10010"/>
                    <a:pt x="3574" y="9934"/>
                    <a:pt x="3335" y="9786"/>
                  </a:cubicBezTo>
                  <a:cubicBezTo>
                    <a:pt x="3042" y="9621"/>
                    <a:pt x="2766" y="9429"/>
                    <a:pt x="2509" y="9214"/>
                  </a:cubicBezTo>
                  <a:cubicBezTo>
                    <a:pt x="2171" y="8938"/>
                    <a:pt x="1874" y="8614"/>
                    <a:pt x="1626" y="8256"/>
                  </a:cubicBezTo>
                  <a:cubicBezTo>
                    <a:pt x="1336" y="7817"/>
                    <a:pt x="1115" y="7336"/>
                    <a:pt x="973" y="6830"/>
                  </a:cubicBezTo>
                  <a:cubicBezTo>
                    <a:pt x="810" y="6247"/>
                    <a:pt x="734" y="5642"/>
                    <a:pt x="744" y="5036"/>
                  </a:cubicBezTo>
                  <a:cubicBezTo>
                    <a:pt x="736" y="4385"/>
                    <a:pt x="879" y="3740"/>
                    <a:pt x="1160" y="3154"/>
                  </a:cubicBezTo>
                  <a:cubicBezTo>
                    <a:pt x="1493" y="2541"/>
                    <a:pt x="1973" y="2019"/>
                    <a:pt x="2555" y="1633"/>
                  </a:cubicBezTo>
                  <a:cubicBezTo>
                    <a:pt x="3142" y="1236"/>
                    <a:pt x="3804" y="968"/>
                    <a:pt x="4502" y="842"/>
                  </a:cubicBezTo>
                  <a:cubicBezTo>
                    <a:pt x="4875" y="776"/>
                    <a:pt x="5251" y="742"/>
                    <a:pt x="5628" y="742"/>
                  </a:cubicBezTo>
                  <a:cubicBezTo>
                    <a:pt x="5918" y="742"/>
                    <a:pt x="6207" y="762"/>
                    <a:pt x="6494" y="801"/>
                  </a:cubicBezTo>
                  <a:cubicBezTo>
                    <a:pt x="7644" y="971"/>
                    <a:pt x="8750" y="1353"/>
                    <a:pt x="9760" y="1927"/>
                  </a:cubicBezTo>
                  <a:cubicBezTo>
                    <a:pt x="10459" y="2318"/>
                    <a:pt x="11136" y="2749"/>
                    <a:pt x="11788" y="3215"/>
                  </a:cubicBezTo>
                  <a:cubicBezTo>
                    <a:pt x="12211" y="3509"/>
                    <a:pt x="12472" y="3682"/>
                    <a:pt x="12543" y="3682"/>
                  </a:cubicBezTo>
                  <a:cubicBezTo>
                    <a:pt x="12550" y="3682"/>
                    <a:pt x="12556" y="3680"/>
                    <a:pt x="12559" y="3676"/>
                  </a:cubicBezTo>
                  <a:cubicBezTo>
                    <a:pt x="12594" y="3636"/>
                    <a:pt x="12397" y="3383"/>
                    <a:pt x="11985" y="2977"/>
                  </a:cubicBezTo>
                  <a:cubicBezTo>
                    <a:pt x="11395" y="2407"/>
                    <a:pt x="10749" y="1898"/>
                    <a:pt x="10060" y="1456"/>
                  </a:cubicBezTo>
                  <a:cubicBezTo>
                    <a:pt x="9018" y="769"/>
                    <a:pt x="7845" y="304"/>
                    <a:pt x="6616" y="92"/>
                  </a:cubicBezTo>
                  <a:cubicBezTo>
                    <a:pt x="6245" y="31"/>
                    <a:pt x="5871" y="1"/>
                    <a:pt x="54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16"/>
            <p:cNvSpPr/>
            <p:nvPr/>
          </p:nvSpPr>
          <p:spPr>
            <a:xfrm>
              <a:off x="5743625" y="1086175"/>
              <a:ext cx="329225" cy="221675"/>
            </a:xfrm>
            <a:custGeom>
              <a:avLst/>
              <a:gdLst/>
              <a:ahLst/>
              <a:cxnLst/>
              <a:rect l="l" t="t" r="r" b="b"/>
              <a:pathLst>
                <a:path w="13169" h="8867" extrusionOk="0">
                  <a:moveTo>
                    <a:pt x="930" y="1"/>
                  </a:moveTo>
                  <a:lnTo>
                    <a:pt x="1" y="7310"/>
                  </a:lnTo>
                  <a:lnTo>
                    <a:pt x="12239" y="8866"/>
                  </a:lnTo>
                  <a:lnTo>
                    <a:pt x="13169" y="1558"/>
                  </a:lnTo>
                  <a:lnTo>
                    <a:pt x="9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16"/>
            <p:cNvSpPr/>
            <p:nvPr/>
          </p:nvSpPr>
          <p:spPr>
            <a:xfrm>
              <a:off x="3603850" y="978100"/>
              <a:ext cx="1922575" cy="245900"/>
            </a:xfrm>
            <a:custGeom>
              <a:avLst/>
              <a:gdLst/>
              <a:ahLst/>
              <a:cxnLst/>
              <a:rect l="l" t="t" r="r" b="b"/>
              <a:pathLst>
                <a:path w="76903" h="9836" extrusionOk="0">
                  <a:moveTo>
                    <a:pt x="2488" y="1"/>
                  </a:moveTo>
                  <a:cubicBezTo>
                    <a:pt x="1751" y="1"/>
                    <a:pt x="1037" y="266"/>
                    <a:pt x="478" y="750"/>
                  </a:cubicBezTo>
                  <a:cubicBezTo>
                    <a:pt x="389" y="824"/>
                    <a:pt x="309" y="909"/>
                    <a:pt x="239" y="1002"/>
                  </a:cubicBezTo>
                  <a:cubicBezTo>
                    <a:pt x="184" y="1066"/>
                    <a:pt x="137" y="1136"/>
                    <a:pt x="98" y="1210"/>
                  </a:cubicBezTo>
                  <a:cubicBezTo>
                    <a:pt x="59" y="1268"/>
                    <a:pt x="27" y="1329"/>
                    <a:pt x="0" y="1393"/>
                  </a:cubicBezTo>
                  <a:cubicBezTo>
                    <a:pt x="145" y="1172"/>
                    <a:pt x="316" y="970"/>
                    <a:pt x="508" y="790"/>
                  </a:cubicBezTo>
                  <a:cubicBezTo>
                    <a:pt x="1059" y="344"/>
                    <a:pt x="1746" y="101"/>
                    <a:pt x="2451" y="101"/>
                  </a:cubicBezTo>
                  <a:cubicBezTo>
                    <a:pt x="2505" y="101"/>
                    <a:pt x="2559" y="102"/>
                    <a:pt x="2613" y="105"/>
                  </a:cubicBezTo>
                  <a:cubicBezTo>
                    <a:pt x="3158" y="114"/>
                    <a:pt x="3697" y="216"/>
                    <a:pt x="4210" y="403"/>
                  </a:cubicBezTo>
                  <a:cubicBezTo>
                    <a:pt x="4813" y="652"/>
                    <a:pt x="5392" y="957"/>
                    <a:pt x="5938" y="1316"/>
                  </a:cubicBezTo>
                  <a:cubicBezTo>
                    <a:pt x="6537" y="1686"/>
                    <a:pt x="7160" y="2118"/>
                    <a:pt x="7875" y="2493"/>
                  </a:cubicBezTo>
                  <a:cubicBezTo>
                    <a:pt x="8634" y="2896"/>
                    <a:pt x="9461" y="3152"/>
                    <a:pt x="10314" y="3249"/>
                  </a:cubicBezTo>
                  <a:cubicBezTo>
                    <a:pt x="10657" y="3291"/>
                    <a:pt x="11005" y="3310"/>
                    <a:pt x="11358" y="3310"/>
                  </a:cubicBezTo>
                  <a:cubicBezTo>
                    <a:pt x="12861" y="3310"/>
                    <a:pt x="14452" y="2976"/>
                    <a:pt x="16115" y="2742"/>
                  </a:cubicBezTo>
                  <a:cubicBezTo>
                    <a:pt x="17125" y="2622"/>
                    <a:pt x="18141" y="2562"/>
                    <a:pt x="19157" y="2562"/>
                  </a:cubicBezTo>
                  <a:cubicBezTo>
                    <a:pt x="20357" y="2562"/>
                    <a:pt x="21557" y="2646"/>
                    <a:pt x="22748" y="2813"/>
                  </a:cubicBezTo>
                  <a:cubicBezTo>
                    <a:pt x="25075" y="3097"/>
                    <a:pt x="27524" y="3442"/>
                    <a:pt x="30060" y="3777"/>
                  </a:cubicBezTo>
                  <a:lnTo>
                    <a:pt x="37914" y="4821"/>
                  </a:lnTo>
                  <a:lnTo>
                    <a:pt x="65473" y="8436"/>
                  </a:lnTo>
                  <a:lnTo>
                    <a:pt x="73835" y="9501"/>
                  </a:lnTo>
                  <a:lnTo>
                    <a:pt x="76106" y="9775"/>
                  </a:lnTo>
                  <a:lnTo>
                    <a:pt x="76700" y="9831"/>
                  </a:lnTo>
                  <a:cubicBezTo>
                    <a:pt x="76734" y="9834"/>
                    <a:pt x="76767" y="9836"/>
                    <a:pt x="76801" y="9836"/>
                  </a:cubicBezTo>
                  <a:cubicBezTo>
                    <a:pt x="76835" y="9836"/>
                    <a:pt x="76868" y="9834"/>
                    <a:pt x="76902" y="9831"/>
                  </a:cubicBezTo>
                  <a:cubicBezTo>
                    <a:pt x="76845" y="9797"/>
                    <a:pt x="76783" y="9769"/>
                    <a:pt x="76719" y="9750"/>
                  </a:cubicBezTo>
                  <a:lnTo>
                    <a:pt x="76131" y="9658"/>
                  </a:lnTo>
                  <a:lnTo>
                    <a:pt x="73860" y="9334"/>
                  </a:lnTo>
                  <a:lnTo>
                    <a:pt x="65513" y="8183"/>
                  </a:lnTo>
                  <a:lnTo>
                    <a:pt x="37965" y="4491"/>
                  </a:lnTo>
                  <a:lnTo>
                    <a:pt x="30110" y="3476"/>
                  </a:lnTo>
                  <a:cubicBezTo>
                    <a:pt x="27570" y="3152"/>
                    <a:pt x="25131" y="2807"/>
                    <a:pt x="22788" y="2528"/>
                  </a:cubicBezTo>
                  <a:cubicBezTo>
                    <a:pt x="21622" y="2367"/>
                    <a:pt x="20448" y="2287"/>
                    <a:pt x="19274" y="2287"/>
                  </a:cubicBezTo>
                  <a:cubicBezTo>
                    <a:pt x="18214" y="2287"/>
                    <a:pt x="17154" y="2352"/>
                    <a:pt x="16100" y="2484"/>
                  </a:cubicBezTo>
                  <a:cubicBezTo>
                    <a:pt x="14389" y="2736"/>
                    <a:pt x="12782" y="3081"/>
                    <a:pt x="11278" y="3081"/>
                  </a:cubicBezTo>
                  <a:cubicBezTo>
                    <a:pt x="10964" y="3081"/>
                    <a:pt x="10655" y="3066"/>
                    <a:pt x="10350" y="3032"/>
                  </a:cubicBezTo>
                  <a:cubicBezTo>
                    <a:pt x="9518" y="2939"/>
                    <a:pt x="8710" y="2696"/>
                    <a:pt x="7967" y="2311"/>
                  </a:cubicBezTo>
                  <a:cubicBezTo>
                    <a:pt x="7262" y="1946"/>
                    <a:pt x="6634" y="1525"/>
                    <a:pt x="6029" y="1155"/>
                  </a:cubicBezTo>
                  <a:cubicBezTo>
                    <a:pt x="5469" y="810"/>
                    <a:pt x="4876" y="520"/>
                    <a:pt x="4260" y="288"/>
                  </a:cubicBezTo>
                  <a:cubicBezTo>
                    <a:pt x="3732" y="101"/>
                    <a:pt x="3177" y="5"/>
                    <a:pt x="2617" y="4"/>
                  </a:cubicBezTo>
                  <a:cubicBezTo>
                    <a:pt x="2574" y="2"/>
                    <a:pt x="2531" y="1"/>
                    <a:pt x="24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16"/>
            <p:cNvSpPr/>
            <p:nvPr/>
          </p:nvSpPr>
          <p:spPr>
            <a:xfrm>
              <a:off x="3650500" y="1177175"/>
              <a:ext cx="1822275" cy="231150"/>
            </a:xfrm>
            <a:custGeom>
              <a:avLst/>
              <a:gdLst/>
              <a:ahLst/>
              <a:cxnLst/>
              <a:rect l="l" t="t" r="r" b="b"/>
              <a:pathLst>
                <a:path w="72891" h="9246" extrusionOk="0">
                  <a:moveTo>
                    <a:pt x="97" y="0"/>
                  </a:moveTo>
                  <a:cubicBezTo>
                    <a:pt x="65" y="0"/>
                    <a:pt x="33" y="2"/>
                    <a:pt x="1" y="7"/>
                  </a:cubicBezTo>
                  <a:cubicBezTo>
                    <a:pt x="61" y="23"/>
                    <a:pt x="124" y="36"/>
                    <a:pt x="188" y="42"/>
                  </a:cubicBezTo>
                  <a:lnTo>
                    <a:pt x="741" y="124"/>
                  </a:lnTo>
                  <a:lnTo>
                    <a:pt x="2860" y="423"/>
                  </a:lnTo>
                  <a:lnTo>
                    <a:pt x="10664" y="1436"/>
                  </a:lnTo>
                  <a:lnTo>
                    <a:pt x="36433" y="4753"/>
                  </a:lnTo>
                  <a:lnTo>
                    <a:pt x="62207" y="7988"/>
                  </a:lnTo>
                  <a:lnTo>
                    <a:pt x="70021" y="8941"/>
                  </a:lnTo>
                  <a:lnTo>
                    <a:pt x="72151" y="9184"/>
                  </a:lnTo>
                  <a:lnTo>
                    <a:pt x="72704" y="9246"/>
                  </a:lnTo>
                  <a:lnTo>
                    <a:pt x="72891" y="9246"/>
                  </a:lnTo>
                  <a:cubicBezTo>
                    <a:pt x="72833" y="9223"/>
                    <a:pt x="72771" y="9209"/>
                    <a:pt x="72709" y="9205"/>
                  </a:cubicBezTo>
                  <a:lnTo>
                    <a:pt x="72156" y="9124"/>
                  </a:lnTo>
                  <a:lnTo>
                    <a:pt x="70036" y="8830"/>
                  </a:lnTo>
                  <a:lnTo>
                    <a:pt x="62233" y="7816"/>
                  </a:lnTo>
                  <a:lnTo>
                    <a:pt x="36469" y="4500"/>
                  </a:lnTo>
                  <a:lnTo>
                    <a:pt x="10689" y="1259"/>
                  </a:lnTo>
                  <a:lnTo>
                    <a:pt x="2870" y="305"/>
                  </a:lnTo>
                  <a:lnTo>
                    <a:pt x="747" y="63"/>
                  </a:lnTo>
                  <a:lnTo>
                    <a:pt x="193" y="7"/>
                  </a:lnTo>
                  <a:cubicBezTo>
                    <a:pt x="161" y="2"/>
                    <a:pt x="129" y="0"/>
                    <a:pt x="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16"/>
            <p:cNvSpPr/>
            <p:nvPr/>
          </p:nvSpPr>
          <p:spPr>
            <a:xfrm>
              <a:off x="3524225" y="2251975"/>
              <a:ext cx="1732075" cy="220675"/>
            </a:xfrm>
            <a:custGeom>
              <a:avLst/>
              <a:gdLst/>
              <a:ahLst/>
              <a:cxnLst/>
              <a:rect l="l" t="t" r="r" b="b"/>
              <a:pathLst>
                <a:path w="69283" h="8827" extrusionOk="0">
                  <a:moveTo>
                    <a:pt x="90" y="0"/>
                  </a:moveTo>
                  <a:cubicBezTo>
                    <a:pt x="60" y="0"/>
                    <a:pt x="30" y="1"/>
                    <a:pt x="1" y="4"/>
                  </a:cubicBezTo>
                  <a:lnTo>
                    <a:pt x="179" y="40"/>
                  </a:lnTo>
                  <a:lnTo>
                    <a:pt x="686" y="121"/>
                  </a:lnTo>
                  <a:lnTo>
                    <a:pt x="2714" y="400"/>
                  </a:lnTo>
                  <a:lnTo>
                    <a:pt x="10133" y="1414"/>
                  </a:lnTo>
                  <a:lnTo>
                    <a:pt x="34644" y="4562"/>
                  </a:lnTo>
                  <a:lnTo>
                    <a:pt x="59141" y="7635"/>
                  </a:lnTo>
                  <a:lnTo>
                    <a:pt x="66569" y="8537"/>
                  </a:lnTo>
                  <a:lnTo>
                    <a:pt x="68597" y="8771"/>
                  </a:lnTo>
                  <a:lnTo>
                    <a:pt x="69104" y="8826"/>
                  </a:lnTo>
                  <a:lnTo>
                    <a:pt x="69282" y="8826"/>
                  </a:lnTo>
                  <a:cubicBezTo>
                    <a:pt x="69220" y="8795"/>
                    <a:pt x="69155" y="8775"/>
                    <a:pt x="69088" y="8767"/>
                  </a:cubicBezTo>
                  <a:lnTo>
                    <a:pt x="68581" y="8690"/>
                  </a:lnTo>
                  <a:lnTo>
                    <a:pt x="66553" y="8406"/>
                  </a:lnTo>
                  <a:lnTo>
                    <a:pt x="59135" y="7422"/>
                  </a:lnTo>
                  <a:lnTo>
                    <a:pt x="34644" y="4268"/>
                  </a:lnTo>
                  <a:lnTo>
                    <a:pt x="10142" y="1191"/>
                  </a:lnTo>
                  <a:lnTo>
                    <a:pt x="2714" y="289"/>
                  </a:lnTo>
                  <a:lnTo>
                    <a:pt x="686" y="55"/>
                  </a:lnTo>
                  <a:lnTo>
                    <a:pt x="179" y="4"/>
                  </a:lnTo>
                  <a:cubicBezTo>
                    <a:pt x="149" y="1"/>
                    <a:pt x="119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16"/>
            <p:cNvSpPr/>
            <p:nvPr/>
          </p:nvSpPr>
          <p:spPr>
            <a:xfrm>
              <a:off x="3478850" y="2612325"/>
              <a:ext cx="1731650" cy="220075"/>
            </a:xfrm>
            <a:custGeom>
              <a:avLst/>
              <a:gdLst/>
              <a:ahLst/>
              <a:cxnLst/>
              <a:rect l="l" t="t" r="r" b="b"/>
              <a:pathLst>
                <a:path w="69266" h="8803" extrusionOk="0">
                  <a:moveTo>
                    <a:pt x="92" y="0"/>
                  </a:moveTo>
                  <a:cubicBezTo>
                    <a:pt x="61" y="0"/>
                    <a:pt x="31" y="2"/>
                    <a:pt x="1" y="6"/>
                  </a:cubicBezTo>
                  <a:lnTo>
                    <a:pt x="179" y="41"/>
                  </a:lnTo>
                  <a:lnTo>
                    <a:pt x="686" y="117"/>
                  </a:lnTo>
                  <a:lnTo>
                    <a:pt x="2714" y="401"/>
                  </a:lnTo>
                  <a:lnTo>
                    <a:pt x="10132" y="1385"/>
                  </a:lnTo>
                  <a:lnTo>
                    <a:pt x="34624" y="4539"/>
                  </a:lnTo>
                  <a:lnTo>
                    <a:pt x="59126" y="7617"/>
                  </a:lnTo>
                  <a:lnTo>
                    <a:pt x="66554" y="8520"/>
                  </a:lnTo>
                  <a:lnTo>
                    <a:pt x="68583" y="8753"/>
                  </a:lnTo>
                  <a:lnTo>
                    <a:pt x="69089" y="8803"/>
                  </a:lnTo>
                  <a:lnTo>
                    <a:pt x="69266" y="8803"/>
                  </a:lnTo>
                  <a:cubicBezTo>
                    <a:pt x="69229" y="8799"/>
                    <a:pt x="69191" y="8796"/>
                    <a:pt x="69153" y="8796"/>
                  </a:cubicBezTo>
                  <a:cubicBezTo>
                    <a:pt x="69132" y="8796"/>
                    <a:pt x="69110" y="8797"/>
                    <a:pt x="69089" y="8798"/>
                  </a:cubicBezTo>
                  <a:lnTo>
                    <a:pt x="68583" y="8717"/>
                  </a:lnTo>
                  <a:lnTo>
                    <a:pt x="66553" y="8439"/>
                  </a:lnTo>
                  <a:lnTo>
                    <a:pt x="59130" y="7425"/>
                  </a:lnTo>
                  <a:lnTo>
                    <a:pt x="34644" y="4275"/>
                  </a:lnTo>
                  <a:lnTo>
                    <a:pt x="10142" y="1198"/>
                  </a:lnTo>
                  <a:lnTo>
                    <a:pt x="2719" y="295"/>
                  </a:lnTo>
                  <a:lnTo>
                    <a:pt x="691" y="61"/>
                  </a:lnTo>
                  <a:lnTo>
                    <a:pt x="183" y="6"/>
                  </a:lnTo>
                  <a:cubicBezTo>
                    <a:pt x="153" y="2"/>
                    <a:pt x="123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16"/>
            <p:cNvSpPr/>
            <p:nvPr/>
          </p:nvSpPr>
          <p:spPr>
            <a:xfrm>
              <a:off x="3502175" y="2428850"/>
              <a:ext cx="1695650" cy="215675"/>
            </a:xfrm>
            <a:custGeom>
              <a:avLst/>
              <a:gdLst/>
              <a:ahLst/>
              <a:cxnLst/>
              <a:rect l="l" t="t" r="r" b="b"/>
              <a:pathLst>
                <a:path w="67826" h="8627" extrusionOk="0">
                  <a:moveTo>
                    <a:pt x="89" y="1"/>
                  </a:moveTo>
                  <a:cubicBezTo>
                    <a:pt x="60" y="1"/>
                    <a:pt x="30" y="3"/>
                    <a:pt x="1" y="7"/>
                  </a:cubicBezTo>
                  <a:lnTo>
                    <a:pt x="173" y="42"/>
                  </a:lnTo>
                  <a:lnTo>
                    <a:pt x="681" y="119"/>
                  </a:lnTo>
                  <a:lnTo>
                    <a:pt x="2653" y="393"/>
                  </a:lnTo>
                  <a:lnTo>
                    <a:pt x="9919" y="1362"/>
                  </a:lnTo>
                  <a:lnTo>
                    <a:pt x="33898" y="4449"/>
                  </a:lnTo>
                  <a:lnTo>
                    <a:pt x="57888" y="7460"/>
                  </a:lnTo>
                  <a:lnTo>
                    <a:pt x="65164" y="8343"/>
                  </a:lnTo>
                  <a:lnTo>
                    <a:pt x="67142" y="8572"/>
                  </a:lnTo>
                  <a:lnTo>
                    <a:pt x="67649" y="8622"/>
                  </a:lnTo>
                  <a:cubicBezTo>
                    <a:pt x="67678" y="8625"/>
                    <a:pt x="67708" y="8626"/>
                    <a:pt x="67737" y="8626"/>
                  </a:cubicBezTo>
                  <a:cubicBezTo>
                    <a:pt x="67767" y="8626"/>
                    <a:pt x="67796" y="8625"/>
                    <a:pt x="67826" y="8622"/>
                  </a:cubicBezTo>
                  <a:lnTo>
                    <a:pt x="67649" y="8587"/>
                  </a:lnTo>
                  <a:lnTo>
                    <a:pt x="67142" y="8506"/>
                  </a:lnTo>
                  <a:lnTo>
                    <a:pt x="65169" y="8232"/>
                  </a:lnTo>
                  <a:lnTo>
                    <a:pt x="57907" y="7269"/>
                  </a:lnTo>
                  <a:lnTo>
                    <a:pt x="33928" y="4175"/>
                  </a:lnTo>
                  <a:lnTo>
                    <a:pt x="9939" y="1169"/>
                  </a:lnTo>
                  <a:lnTo>
                    <a:pt x="2668" y="287"/>
                  </a:lnTo>
                  <a:lnTo>
                    <a:pt x="685" y="63"/>
                  </a:lnTo>
                  <a:lnTo>
                    <a:pt x="178" y="7"/>
                  </a:lnTo>
                  <a:cubicBezTo>
                    <a:pt x="149" y="3"/>
                    <a:pt x="119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16"/>
            <p:cNvSpPr/>
            <p:nvPr/>
          </p:nvSpPr>
          <p:spPr>
            <a:xfrm>
              <a:off x="3458450" y="2772950"/>
              <a:ext cx="777850" cy="99125"/>
            </a:xfrm>
            <a:custGeom>
              <a:avLst/>
              <a:gdLst/>
              <a:ahLst/>
              <a:cxnLst/>
              <a:rect l="l" t="t" r="r" b="b"/>
              <a:pathLst>
                <a:path w="31114" h="3965" extrusionOk="0">
                  <a:moveTo>
                    <a:pt x="161" y="1"/>
                  </a:moveTo>
                  <a:cubicBezTo>
                    <a:pt x="108" y="1"/>
                    <a:pt x="54" y="4"/>
                    <a:pt x="1" y="10"/>
                  </a:cubicBezTo>
                  <a:cubicBezTo>
                    <a:pt x="103" y="43"/>
                    <a:pt x="208" y="66"/>
                    <a:pt x="315" y="76"/>
                  </a:cubicBezTo>
                  <a:lnTo>
                    <a:pt x="1218" y="218"/>
                  </a:lnTo>
                  <a:lnTo>
                    <a:pt x="4550" y="679"/>
                  </a:lnTo>
                  <a:lnTo>
                    <a:pt x="15543" y="2120"/>
                  </a:lnTo>
                  <a:lnTo>
                    <a:pt x="26546" y="3479"/>
                  </a:lnTo>
                  <a:lnTo>
                    <a:pt x="29887" y="3864"/>
                  </a:lnTo>
                  <a:lnTo>
                    <a:pt x="30795" y="3955"/>
                  </a:lnTo>
                  <a:cubicBezTo>
                    <a:pt x="30848" y="3962"/>
                    <a:pt x="30901" y="3965"/>
                    <a:pt x="30954" y="3965"/>
                  </a:cubicBezTo>
                  <a:cubicBezTo>
                    <a:pt x="31007" y="3965"/>
                    <a:pt x="31061" y="3962"/>
                    <a:pt x="31114" y="3955"/>
                  </a:cubicBezTo>
                  <a:cubicBezTo>
                    <a:pt x="31007" y="3920"/>
                    <a:pt x="30897" y="3897"/>
                    <a:pt x="30785" y="3889"/>
                  </a:cubicBezTo>
                  <a:lnTo>
                    <a:pt x="29882" y="3752"/>
                  </a:lnTo>
                  <a:lnTo>
                    <a:pt x="26550" y="3286"/>
                  </a:lnTo>
                  <a:lnTo>
                    <a:pt x="15558" y="1871"/>
                  </a:lnTo>
                  <a:lnTo>
                    <a:pt x="4569" y="482"/>
                  </a:lnTo>
                  <a:lnTo>
                    <a:pt x="1234" y="101"/>
                  </a:lnTo>
                  <a:lnTo>
                    <a:pt x="321" y="10"/>
                  </a:lnTo>
                  <a:cubicBezTo>
                    <a:pt x="268" y="4"/>
                    <a:pt x="214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16"/>
            <p:cNvSpPr/>
            <p:nvPr/>
          </p:nvSpPr>
          <p:spPr>
            <a:xfrm>
              <a:off x="3592825" y="1330050"/>
              <a:ext cx="290975" cy="37625"/>
            </a:xfrm>
            <a:custGeom>
              <a:avLst/>
              <a:gdLst/>
              <a:ahLst/>
              <a:cxnLst/>
              <a:rect l="l" t="t" r="r" b="b"/>
              <a:pathLst>
                <a:path w="11639" h="1505" extrusionOk="0">
                  <a:moveTo>
                    <a:pt x="104" y="1"/>
                  </a:moveTo>
                  <a:cubicBezTo>
                    <a:pt x="44" y="1"/>
                    <a:pt x="12" y="5"/>
                    <a:pt x="11" y="12"/>
                  </a:cubicBezTo>
                  <a:cubicBezTo>
                    <a:pt x="0" y="83"/>
                    <a:pt x="2591" y="479"/>
                    <a:pt x="5801" y="884"/>
                  </a:cubicBezTo>
                  <a:cubicBezTo>
                    <a:pt x="8670" y="1247"/>
                    <a:pt x="11069" y="1504"/>
                    <a:pt x="11546" y="1504"/>
                  </a:cubicBezTo>
                  <a:cubicBezTo>
                    <a:pt x="11603" y="1504"/>
                    <a:pt x="11632" y="1500"/>
                    <a:pt x="11632" y="1493"/>
                  </a:cubicBezTo>
                  <a:cubicBezTo>
                    <a:pt x="11638" y="1416"/>
                    <a:pt x="9045" y="1031"/>
                    <a:pt x="5836" y="620"/>
                  </a:cubicBezTo>
                  <a:cubicBezTo>
                    <a:pt x="2976" y="255"/>
                    <a:pt x="595" y="1"/>
                    <a:pt x="1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16"/>
            <p:cNvSpPr/>
            <p:nvPr/>
          </p:nvSpPr>
          <p:spPr>
            <a:xfrm>
              <a:off x="3608800" y="2078275"/>
              <a:ext cx="1672600" cy="197525"/>
            </a:xfrm>
            <a:custGeom>
              <a:avLst/>
              <a:gdLst/>
              <a:ahLst/>
              <a:cxnLst/>
              <a:rect l="l" t="t" r="r" b="b"/>
              <a:pathLst>
                <a:path w="66904" h="7901" extrusionOk="0">
                  <a:moveTo>
                    <a:pt x="0" y="0"/>
                  </a:moveTo>
                  <a:cubicBezTo>
                    <a:pt x="54" y="22"/>
                    <a:pt x="110" y="36"/>
                    <a:pt x="168" y="40"/>
                  </a:cubicBezTo>
                  <a:lnTo>
                    <a:pt x="675" y="132"/>
                  </a:lnTo>
                  <a:lnTo>
                    <a:pt x="2611" y="451"/>
                  </a:lnTo>
                  <a:lnTo>
                    <a:pt x="9751" y="1578"/>
                  </a:lnTo>
                  <a:lnTo>
                    <a:pt x="33320" y="5183"/>
                  </a:lnTo>
                  <a:cubicBezTo>
                    <a:pt x="35621" y="5542"/>
                    <a:pt x="37852" y="5913"/>
                    <a:pt x="40038" y="6196"/>
                  </a:cubicBezTo>
                  <a:cubicBezTo>
                    <a:pt x="42224" y="6481"/>
                    <a:pt x="44322" y="6632"/>
                    <a:pt x="46351" y="6754"/>
                  </a:cubicBezTo>
                  <a:cubicBezTo>
                    <a:pt x="50376" y="6992"/>
                    <a:pt x="54012" y="7084"/>
                    <a:pt x="57055" y="7221"/>
                  </a:cubicBezTo>
                  <a:cubicBezTo>
                    <a:pt x="58582" y="7287"/>
                    <a:pt x="59960" y="7358"/>
                    <a:pt x="61168" y="7429"/>
                  </a:cubicBezTo>
                  <a:cubicBezTo>
                    <a:pt x="62375" y="7499"/>
                    <a:pt x="63419" y="7581"/>
                    <a:pt x="64266" y="7651"/>
                  </a:cubicBezTo>
                  <a:cubicBezTo>
                    <a:pt x="65112" y="7722"/>
                    <a:pt x="65772" y="7793"/>
                    <a:pt x="66218" y="7844"/>
                  </a:cubicBezTo>
                  <a:lnTo>
                    <a:pt x="66725" y="7895"/>
                  </a:lnTo>
                  <a:cubicBezTo>
                    <a:pt x="66755" y="7899"/>
                    <a:pt x="66784" y="7901"/>
                    <a:pt x="66814" y="7901"/>
                  </a:cubicBezTo>
                  <a:cubicBezTo>
                    <a:pt x="66844" y="7901"/>
                    <a:pt x="66873" y="7899"/>
                    <a:pt x="66903" y="7895"/>
                  </a:cubicBezTo>
                  <a:cubicBezTo>
                    <a:pt x="66846" y="7878"/>
                    <a:pt x="66789" y="7864"/>
                    <a:pt x="66731" y="7854"/>
                  </a:cubicBezTo>
                  <a:lnTo>
                    <a:pt x="66224" y="7778"/>
                  </a:lnTo>
                  <a:cubicBezTo>
                    <a:pt x="65793" y="7707"/>
                    <a:pt x="65123" y="7626"/>
                    <a:pt x="64271" y="7535"/>
                  </a:cubicBezTo>
                  <a:cubicBezTo>
                    <a:pt x="63419" y="7443"/>
                    <a:pt x="62384" y="7358"/>
                    <a:pt x="61172" y="7266"/>
                  </a:cubicBezTo>
                  <a:cubicBezTo>
                    <a:pt x="59960" y="7175"/>
                    <a:pt x="58582" y="7099"/>
                    <a:pt x="57060" y="7017"/>
                  </a:cubicBezTo>
                  <a:cubicBezTo>
                    <a:pt x="54012" y="6876"/>
                    <a:pt x="50382" y="6759"/>
                    <a:pt x="46361" y="6510"/>
                  </a:cubicBezTo>
                  <a:cubicBezTo>
                    <a:pt x="44349" y="6383"/>
                    <a:pt x="42224" y="6257"/>
                    <a:pt x="40068" y="5942"/>
                  </a:cubicBezTo>
                  <a:cubicBezTo>
                    <a:pt x="37914" y="5628"/>
                    <a:pt x="35652" y="5269"/>
                    <a:pt x="33351" y="4929"/>
                  </a:cubicBezTo>
                  <a:lnTo>
                    <a:pt x="9771" y="1379"/>
                  </a:lnTo>
                  <a:lnTo>
                    <a:pt x="2627" y="335"/>
                  </a:lnTo>
                  <a:lnTo>
                    <a:pt x="680" y="67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16"/>
            <p:cNvSpPr/>
            <p:nvPr/>
          </p:nvSpPr>
          <p:spPr>
            <a:xfrm>
              <a:off x="1915325" y="1483225"/>
              <a:ext cx="1855625" cy="1874525"/>
            </a:xfrm>
            <a:custGeom>
              <a:avLst/>
              <a:gdLst/>
              <a:ahLst/>
              <a:cxnLst/>
              <a:rect l="l" t="t" r="r" b="b"/>
              <a:pathLst>
                <a:path w="74225" h="74981" extrusionOk="0">
                  <a:moveTo>
                    <a:pt x="69976" y="0"/>
                  </a:moveTo>
                  <a:lnTo>
                    <a:pt x="1" y="69590"/>
                  </a:lnTo>
                  <a:lnTo>
                    <a:pt x="5117" y="74981"/>
                  </a:lnTo>
                  <a:cubicBezTo>
                    <a:pt x="5117" y="74981"/>
                    <a:pt x="67167" y="13624"/>
                    <a:pt x="74225" y="3905"/>
                  </a:cubicBezTo>
                  <a:lnTo>
                    <a:pt x="6997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16"/>
            <p:cNvSpPr/>
            <p:nvPr/>
          </p:nvSpPr>
          <p:spPr>
            <a:xfrm>
              <a:off x="1528275" y="2646675"/>
              <a:ext cx="978825" cy="1035125"/>
            </a:xfrm>
            <a:custGeom>
              <a:avLst/>
              <a:gdLst/>
              <a:ahLst/>
              <a:cxnLst/>
              <a:rect l="l" t="t" r="r" b="b"/>
              <a:pathLst>
                <a:path w="39153" h="41405" extrusionOk="0">
                  <a:moveTo>
                    <a:pt x="38329" y="0"/>
                  </a:moveTo>
                  <a:cubicBezTo>
                    <a:pt x="37069" y="0"/>
                    <a:pt x="29900" y="6663"/>
                    <a:pt x="24184" y="11593"/>
                  </a:cubicBezTo>
                  <a:cubicBezTo>
                    <a:pt x="18722" y="16323"/>
                    <a:pt x="494" y="32996"/>
                    <a:pt x="68" y="39613"/>
                  </a:cubicBezTo>
                  <a:cubicBezTo>
                    <a:pt x="0" y="40532"/>
                    <a:pt x="690" y="41331"/>
                    <a:pt x="1610" y="41399"/>
                  </a:cubicBezTo>
                  <a:cubicBezTo>
                    <a:pt x="1636" y="41401"/>
                    <a:pt x="1663" y="41402"/>
                    <a:pt x="1691" y="41403"/>
                  </a:cubicBezTo>
                  <a:cubicBezTo>
                    <a:pt x="1749" y="41404"/>
                    <a:pt x="1809" y="41405"/>
                    <a:pt x="1872" y="41405"/>
                  </a:cubicBezTo>
                  <a:cubicBezTo>
                    <a:pt x="4800" y="41405"/>
                    <a:pt x="12251" y="40160"/>
                    <a:pt x="22653" y="29416"/>
                  </a:cubicBezTo>
                  <a:lnTo>
                    <a:pt x="32028" y="20958"/>
                  </a:lnTo>
                  <a:lnTo>
                    <a:pt x="24858" y="14021"/>
                  </a:lnTo>
                  <a:cubicBezTo>
                    <a:pt x="24858" y="14021"/>
                    <a:pt x="39152" y="776"/>
                    <a:pt x="38473" y="52"/>
                  </a:cubicBezTo>
                  <a:cubicBezTo>
                    <a:pt x="38440" y="17"/>
                    <a:pt x="38392" y="0"/>
                    <a:pt x="383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16"/>
            <p:cNvSpPr/>
            <p:nvPr/>
          </p:nvSpPr>
          <p:spPr>
            <a:xfrm>
              <a:off x="2304125" y="1678075"/>
              <a:ext cx="1272350" cy="1276550"/>
            </a:xfrm>
            <a:custGeom>
              <a:avLst/>
              <a:gdLst/>
              <a:ahLst/>
              <a:cxnLst/>
              <a:rect l="l" t="t" r="r" b="b"/>
              <a:pathLst>
                <a:path w="50894" h="51062" extrusionOk="0">
                  <a:moveTo>
                    <a:pt x="48825" y="0"/>
                  </a:moveTo>
                  <a:lnTo>
                    <a:pt x="0" y="48962"/>
                  </a:lnTo>
                  <a:lnTo>
                    <a:pt x="1988" y="51062"/>
                  </a:lnTo>
                  <a:lnTo>
                    <a:pt x="50894" y="1907"/>
                  </a:lnTo>
                  <a:lnTo>
                    <a:pt x="488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16"/>
            <p:cNvSpPr/>
            <p:nvPr/>
          </p:nvSpPr>
          <p:spPr>
            <a:xfrm>
              <a:off x="3517400" y="1389525"/>
              <a:ext cx="368650" cy="336225"/>
            </a:xfrm>
            <a:custGeom>
              <a:avLst/>
              <a:gdLst/>
              <a:ahLst/>
              <a:cxnLst/>
              <a:rect l="l" t="t" r="r" b="b"/>
              <a:pathLst>
                <a:path w="14746" h="13449" extrusionOk="0">
                  <a:moveTo>
                    <a:pt x="13244" y="1"/>
                  </a:moveTo>
                  <a:cubicBezTo>
                    <a:pt x="11601" y="1"/>
                    <a:pt x="5903" y="3748"/>
                    <a:pt x="5903" y="3748"/>
                  </a:cubicBezTo>
                  <a:lnTo>
                    <a:pt x="7099" y="4981"/>
                  </a:lnTo>
                  <a:lnTo>
                    <a:pt x="1" y="11816"/>
                  </a:lnTo>
                  <a:lnTo>
                    <a:pt x="2389" y="13449"/>
                  </a:lnTo>
                  <a:lnTo>
                    <a:pt x="8849" y="6628"/>
                  </a:lnTo>
                  <a:lnTo>
                    <a:pt x="10107" y="7719"/>
                  </a:lnTo>
                  <a:cubicBezTo>
                    <a:pt x="10107" y="7719"/>
                    <a:pt x="14745" y="412"/>
                    <a:pt x="13448" y="27"/>
                  </a:cubicBezTo>
                  <a:cubicBezTo>
                    <a:pt x="13389" y="9"/>
                    <a:pt x="13321" y="1"/>
                    <a:pt x="132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16"/>
            <p:cNvSpPr/>
            <p:nvPr/>
          </p:nvSpPr>
          <p:spPr>
            <a:xfrm>
              <a:off x="2467900" y="1735850"/>
              <a:ext cx="345225" cy="678575"/>
            </a:xfrm>
            <a:custGeom>
              <a:avLst/>
              <a:gdLst/>
              <a:ahLst/>
              <a:cxnLst/>
              <a:rect l="l" t="t" r="r" b="b"/>
              <a:pathLst>
                <a:path w="13809" h="27143" extrusionOk="0">
                  <a:moveTo>
                    <a:pt x="7852" y="0"/>
                  </a:moveTo>
                  <a:cubicBezTo>
                    <a:pt x="5303" y="0"/>
                    <a:pt x="2764" y="752"/>
                    <a:pt x="578" y="2232"/>
                  </a:cubicBezTo>
                  <a:lnTo>
                    <a:pt x="0" y="2623"/>
                  </a:lnTo>
                  <a:lnTo>
                    <a:pt x="208" y="22652"/>
                  </a:lnTo>
                  <a:cubicBezTo>
                    <a:pt x="246" y="25008"/>
                    <a:pt x="2072" y="26949"/>
                    <a:pt x="4422" y="27130"/>
                  </a:cubicBezTo>
                  <a:cubicBezTo>
                    <a:pt x="4539" y="27138"/>
                    <a:pt x="4655" y="27143"/>
                    <a:pt x="4770" y="27143"/>
                  </a:cubicBezTo>
                  <a:cubicBezTo>
                    <a:pt x="7134" y="27143"/>
                    <a:pt x="9135" y="25319"/>
                    <a:pt x="9316" y="22921"/>
                  </a:cubicBezTo>
                  <a:cubicBezTo>
                    <a:pt x="9320" y="22868"/>
                    <a:pt x="9324" y="22813"/>
                    <a:pt x="9326" y="22758"/>
                  </a:cubicBezTo>
                  <a:cubicBezTo>
                    <a:pt x="9422" y="20273"/>
                    <a:pt x="9507" y="17764"/>
                    <a:pt x="9507" y="17764"/>
                  </a:cubicBezTo>
                  <a:cubicBezTo>
                    <a:pt x="9507" y="17764"/>
                    <a:pt x="13270" y="17413"/>
                    <a:pt x="13539" y="13708"/>
                  </a:cubicBezTo>
                  <a:cubicBezTo>
                    <a:pt x="13808" y="10001"/>
                    <a:pt x="13692" y="1390"/>
                    <a:pt x="13692" y="1390"/>
                  </a:cubicBezTo>
                  <a:cubicBezTo>
                    <a:pt x="11848" y="460"/>
                    <a:pt x="9847" y="0"/>
                    <a:pt x="785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16"/>
            <p:cNvSpPr/>
            <p:nvPr/>
          </p:nvSpPr>
          <p:spPr>
            <a:xfrm>
              <a:off x="2402375" y="1645950"/>
              <a:ext cx="571100" cy="584550"/>
            </a:xfrm>
            <a:custGeom>
              <a:avLst/>
              <a:gdLst/>
              <a:ahLst/>
              <a:cxnLst/>
              <a:rect l="l" t="t" r="r" b="b"/>
              <a:pathLst>
                <a:path w="22844" h="23382" extrusionOk="0">
                  <a:moveTo>
                    <a:pt x="8501" y="1"/>
                  </a:moveTo>
                  <a:cubicBezTo>
                    <a:pt x="7957" y="1"/>
                    <a:pt x="7412" y="33"/>
                    <a:pt x="6870" y="98"/>
                  </a:cubicBezTo>
                  <a:lnTo>
                    <a:pt x="6870" y="119"/>
                  </a:lnTo>
                  <a:cubicBezTo>
                    <a:pt x="6822" y="117"/>
                    <a:pt x="6773" y="117"/>
                    <a:pt x="6724" y="117"/>
                  </a:cubicBezTo>
                  <a:cubicBezTo>
                    <a:pt x="4516" y="117"/>
                    <a:pt x="2528" y="1572"/>
                    <a:pt x="1496" y="3354"/>
                  </a:cubicBezTo>
                  <a:cubicBezTo>
                    <a:pt x="442" y="5173"/>
                    <a:pt x="218" y="7289"/>
                    <a:pt x="122" y="9342"/>
                  </a:cubicBezTo>
                  <a:cubicBezTo>
                    <a:pt x="1" y="13377"/>
                    <a:pt x="96" y="17415"/>
                    <a:pt x="405" y="21441"/>
                  </a:cubicBezTo>
                  <a:cubicBezTo>
                    <a:pt x="391" y="21746"/>
                    <a:pt x="483" y="22046"/>
                    <a:pt x="664" y="22292"/>
                  </a:cubicBezTo>
                  <a:cubicBezTo>
                    <a:pt x="943" y="22520"/>
                    <a:pt x="1288" y="22651"/>
                    <a:pt x="1648" y="22662"/>
                  </a:cubicBezTo>
                  <a:cubicBezTo>
                    <a:pt x="5126" y="23142"/>
                    <a:pt x="8629" y="23382"/>
                    <a:pt x="12133" y="23382"/>
                  </a:cubicBezTo>
                  <a:cubicBezTo>
                    <a:pt x="15560" y="23382"/>
                    <a:pt x="18987" y="23152"/>
                    <a:pt x="22392" y="22693"/>
                  </a:cubicBezTo>
                  <a:cubicBezTo>
                    <a:pt x="22843" y="21872"/>
                    <a:pt x="22205" y="20898"/>
                    <a:pt x="21474" y="20269"/>
                  </a:cubicBezTo>
                  <a:cubicBezTo>
                    <a:pt x="20744" y="19641"/>
                    <a:pt x="19831" y="19067"/>
                    <a:pt x="19567" y="18180"/>
                  </a:cubicBezTo>
                  <a:cubicBezTo>
                    <a:pt x="19147" y="16786"/>
                    <a:pt x="20531" y="15295"/>
                    <a:pt x="19993" y="13936"/>
                  </a:cubicBezTo>
                  <a:cubicBezTo>
                    <a:pt x="19588" y="12922"/>
                    <a:pt x="18244" y="12415"/>
                    <a:pt x="17773" y="11400"/>
                  </a:cubicBezTo>
                  <a:cubicBezTo>
                    <a:pt x="16982" y="9728"/>
                    <a:pt x="19025" y="7704"/>
                    <a:pt x="18118" y="6076"/>
                  </a:cubicBezTo>
                  <a:cubicBezTo>
                    <a:pt x="17646" y="5229"/>
                    <a:pt x="16540" y="4855"/>
                    <a:pt x="15841" y="4150"/>
                  </a:cubicBezTo>
                  <a:cubicBezTo>
                    <a:pt x="15222" y="3526"/>
                    <a:pt x="14958" y="2679"/>
                    <a:pt x="14426" y="1994"/>
                  </a:cubicBezTo>
                  <a:cubicBezTo>
                    <a:pt x="13471" y="926"/>
                    <a:pt x="12134" y="274"/>
                    <a:pt x="10704" y="179"/>
                  </a:cubicBezTo>
                  <a:cubicBezTo>
                    <a:pt x="9974" y="60"/>
                    <a:pt x="9238" y="1"/>
                    <a:pt x="85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16"/>
            <p:cNvSpPr/>
            <p:nvPr/>
          </p:nvSpPr>
          <p:spPr>
            <a:xfrm>
              <a:off x="2259125" y="1754875"/>
              <a:ext cx="316675" cy="463600"/>
            </a:xfrm>
            <a:custGeom>
              <a:avLst/>
              <a:gdLst/>
              <a:ahLst/>
              <a:cxnLst/>
              <a:rect l="l" t="t" r="r" b="b"/>
              <a:pathLst>
                <a:path w="12667" h="18544" extrusionOk="0">
                  <a:moveTo>
                    <a:pt x="7292" y="1"/>
                  </a:moveTo>
                  <a:cubicBezTo>
                    <a:pt x="6334" y="467"/>
                    <a:pt x="5918" y="1618"/>
                    <a:pt x="5771" y="2677"/>
                  </a:cubicBezTo>
                  <a:cubicBezTo>
                    <a:pt x="5623" y="3737"/>
                    <a:pt x="5669" y="4853"/>
                    <a:pt x="5228" y="5827"/>
                  </a:cubicBezTo>
                  <a:cubicBezTo>
                    <a:pt x="4786" y="6800"/>
                    <a:pt x="3773" y="7662"/>
                    <a:pt x="3515" y="8773"/>
                  </a:cubicBezTo>
                  <a:cubicBezTo>
                    <a:pt x="3180" y="10223"/>
                    <a:pt x="4133" y="11926"/>
                    <a:pt x="3271" y="13138"/>
                  </a:cubicBezTo>
                  <a:cubicBezTo>
                    <a:pt x="2718" y="13914"/>
                    <a:pt x="1628" y="14112"/>
                    <a:pt x="943" y="14781"/>
                  </a:cubicBezTo>
                  <a:cubicBezTo>
                    <a:pt x="1" y="15710"/>
                    <a:pt x="81" y="17226"/>
                    <a:pt x="234" y="18544"/>
                  </a:cubicBezTo>
                  <a:lnTo>
                    <a:pt x="12667" y="18432"/>
                  </a:lnTo>
                  <a:lnTo>
                    <a:pt x="72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16"/>
            <p:cNvSpPr/>
            <p:nvPr/>
          </p:nvSpPr>
          <p:spPr>
            <a:xfrm>
              <a:off x="2196225" y="1628500"/>
              <a:ext cx="330125" cy="281650"/>
            </a:xfrm>
            <a:custGeom>
              <a:avLst/>
              <a:gdLst/>
              <a:ahLst/>
              <a:cxnLst/>
              <a:rect l="l" t="t" r="r" b="b"/>
              <a:pathLst>
                <a:path w="13205" h="11266" extrusionOk="0">
                  <a:moveTo>
                    <a:pt x="8826" y="0"/>
                  </a:moveTo>
                  <a:cubicBezTo>
                    <a:pt x="8595" y="0"/>
                    <a:pt x="8362" y="21"/>
                    <a:pt x="8127" y="65"/>
                  </a:cubicBezTo>
                  <a:cubicBezTo>
                    <a:pt x="7670" y="151"/>
                    <a:pt x="7232" y="320"/>
                    <a:pt x="6836" y="563"/>
                  </a:cubicBezTo>
                  <a:cubicBezTo>
                    <a:pt x="4854" y="1790"/>
                    <a:pt x="4149" y="4715"/>
                    <a:pt x="1917" y="5395"/>
                  </a:cubicBezTo>
                  <a:cubicBezTo>
                    <a:pt x="1335" y="5573"/>
                    <a:pt x="620" y="5624"/>
                    <a:pt x="310" y="6150"/>
                  </a:cubicBezTo>
                  <a:cubicBezTo>
                    <a:pt x="0" y="6678"/>
                    <a:pt x="391" y="7439"/>
                    <a:pt x="959" y="7713"/>
                  </a:cubicBezTo>
                  <a:cubicBezTo>
                    <a:pt x="1344" y="7853"/>
                    <a:pt x="1750" y="7925"/>
                    <a:pt x="2157" y="7925"/>
                  </a:cubicBezTo>
                  <a:cubicBezTo>
                    <a:pt x="2207" y="7925"/>
                    <a:pt x="2257" y="7924"/>
                    <a:pt x="2307" y="7922"/>
                  </a:cubicBezTo>
                  <a:lnTo>
                    <a:pt x="2307" y="7922"/>
                  </a:lnTo>
                  <a:cubicBezTo>
                    <a:pt x="1787" y="8108"/>
                    <a:pt x="1435" y="8647"/>
                    <a:pt x="1532" y="9239"/>
                  </a:cubicBezTo>
                  <a:cubicBezTo>
                    <a:pt x="1719" y="9903"/>
                    <a:pt x="2324" y="10349"/>
                    <a:pt x="2995" y="10349"/>
                  </a:cubicBezTo>
                  <a:cubicBezTo>
                    <a:pt x="3076" y="10349"/>
                    <a:pt x="3158" y="10342"/>
                    <a:pt x="3240" y="10329"/>
                  </a:cubicBezTo>
                  <a:cubicBezTo>
                    <a:pt x="3937" y="10181"/>
                    <a:pt x="4508" y="9693"/>
                    <a:pt x="4765" y="9038"/>
                  </a:cubicBezTo>
                  <a:lnTo>
                    <a:pt x="4765" y="9038"/>
                  </a:lnTo>
                  <a:cubicBezTo>
                    <a:pt x="4509" y="9769"/>
                    <a:pt x="4256" y="10500"/>
                    <a:pt x="4007" y="11231"/>
                  </a:cubicBezTo>
                  <a:cubicBezTo>
                    <a:pt x="4139" y="11255"/>
                    <a:pt x="4271" y="11266"/>
                    <a:pt x="4400" y="11266"/>
                  </a:cubicBezTo>
                  <a:cubicBezTo>
                    <a:pt x="5776" y="11266"/>
                    <a:pt x="6938" y="9994"/>
                    <a:pt x="7652" y="8752"/>
                  </a:cubicBezTo>
                  <a:cubicBezTo>
                    <a:pt x="8433" y="7393"/>
                    <a:pt x="9173" y="5801"/>
                    <a:pt x="10598" y="5202"/>
                  </a:cubicBezTo>
                  <a:cubicBezTo>
                    <a:pt x="11242" y="4934"/>
                    <a:pt x="11988" y="4883"/>
                    <a:pt x="12539" y="4457"/>
                  </a:cubicBezTo>
                  <a:cubicBezTo>
                    <a:pt x="13092" y="4031"/>
                    <a:pt x="13204" y="2967"/>
                    <a:pt x="12539" y="2763"/>
                  </a:cubicBezTo>
                  <a:lnTo>
                    <a:pt x="12539" y="2763"/>
                  </a:lnTo>
                  <a:lnTo>
                    <a:pt x="12551" y="3098"/>
                  </a:lnTo>
                  <a:cubicBezTo>
                    <a:pt x="12211" y="1274"/>
                    <a:pt x="10616" y="0"/>
                    <a:pt x="88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16"/>
            <p:cNvSpPr/>
            <p:nvPr/>
          </p:nvSpPr>
          <p:spPr>
            <a:xfrm>
              <a:off x="2491475" y="1707075"/>
              <a:ext cx="58450" cy="90475"/>
            </a:xfrm>
            <a:custGeom>
              <a:avLst/>
              <a:gdLst/>
              <a:ahLst/>
              <a:cxnLst/>
              <a:rect l="l" t="t" r="r" b="b"/>
              <a:pathLst>
                <a:path w="2338" h="3619" extrusionOk="0">
                  <a:moveTo>
                    <a:pt x="1385" y="1"/>
                  </a:moveTo>
                  <a:lnTo>
                    <a:pt x="1385" y="1"/>
                  </a:lnTo>
                  <a:cubicBezTo>
                    <a:pt x="1339" y="36"/>
                    <a:pt x="1577" y="219"/>
                    <a:pt x="1766" y="605"/>
                  </a:cubicBezTo>
                  <a:cubicBezTo>
                    <a:pt x="2318" y="1658"/>
                    <a:pt x="1811" y="2958"/>
                    <a:pt x="691" y="3358"/>
                  </a:cubicBezTo>
                  <a:cubicBezTo>
                    <a:pt x="285" y="3520"/>
                    <a:pt x="1" y="3505"/>
                    <a:pt x="1" y="3551"/>
                  </a:cubicBezTo>
                  <a:cubicBezTo>
                    <a:pt x="122" y="3596"/>
                    <a:pt x="249" y="3619"/>
                    <a:pt x="376" y="3619"/>
                  </a:cubicBezTo>
                  <a:cubicBezTo>
                    <a:pt x="503" y="3619"/>
                    <a:pt x="630" y="3596"/>
                    <a:pt x="751" y="3551"/>
                  </a:cubicBezTo>
                  <a:cubicBezTo>
                    <a:pt x="1371" y="3380"/>
                    <a:pt x="1874" y="2926"/>
                    <a:pt x="2106" y="2325"/>
                  </a:cubicBezTo>
                  <a:cubicBezTo>
                    <a:pt x="2338" y="1726"/>
                    <a:pt x="2272" y="1052"/>
                    <a:pt x="1928" y="508"/>
                  </a:cubicBezTo>
                  <a:cubicBezTo>
                    <a:pt x="1674" y="113"/>
                    <a:pt x="1385" y="1"/>
                    <a:pt x="1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16"/>
            <p:cNvSpPr/>
            <p:nvPr/>
          </p:nvSpPr>
          <p:spPr>
            <a:xfrm>
              <a:off x="2863150" y="4596100"/>
              <a:ext cx="369550" cy="799925"/>
            </a:xfrm>
            <a:custGeom>
              <a:avLst/>
              <a:gdLst/>
              <a:ahLst/>
              <a:cxnLst/>
              <a:rect l="l" t="t" r="r" b="b"/>
              <a:pathLst>
                <a:path w="14782" h="31997" extrusionOk="0">
                  <a:moveTo>
                    <a:pt x="11055" y="0"/>
                  </a:moveTo>
                  <a:lnTo>
                    <a:pt x="1" y="2601"/>
                  </a:lnTo>
                  <a:lnTo>
                    <a:pt x="6375" y="31996"/>
                  </a:lnTo>
                  <a:lnTo>
                    <a:pt x="14782" y="31804"/>
                  </a:lnTo>
                  <a:lnTo>
                    <a:pt x="11055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16"/>
            <p:cNvSpPr/>
            <p:nvPr/>
          </p:nvSpPr>
          <p:spPr>
            <a:xfrm>
              <a:off x="1975425" y="2613350"/>
              <a:ext cx="315025" cy="389075"/>
            </a:xfrm>
            <a:custGeom>
              <a:avLst/>
              <a:gdLst/>
              <a:ahLst/>
              <a:cxnLst/>
              <a:rect l="l" t="t" r="r" b="b"/>
              <a:pathLst>
                <a:path w="12601" h="15563" extrusionOk="0">
                  <a:moveTo>
                    <a:pt x="5527" y="0"/>
                  </a:moveTo>
                  <a:cubicBezTo>
                    <a:pt x="5527" y="0"/>
                    <a:pt x="5385" y="208"/>
                    <a:pt x="5152" y="579"/>
                  </a:cubicBezTo>
                  <a:cubicBezTo>
                    <a:pt x="3803" y="2723"/>
                    <a:pt x="0" y="10415"/>
                    <a:pt x="3204" y="15562"/>
                  </a:cubicBezTo>
                  <a:lnTo>
                    <a:pt x="11246" y="8495"/>
                  </a:lnTo>
                  <a:lnTo>
                    <a:pt x="12601" y="5320"/>
                  </a:lnTo>
                  <a:lnTo>
                    <a:pt x="5527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16"/>
            <p:cNvSpPr/>
            <p:nvPr/>
          </p:nvSpPr>
          <p:spPr>
            <a:xfrm>
              <a:off x="2161750" y="4067600"/>
              <a:ext cx="362075" cy="1304850"/>
            </a:xfrm>
            <a:custGeom>
              <a:avLst/>
              <a:gdLst/>
              <a:ahLst/>
              <a:cxnLst/>
              <a:rect l="l" t="t" r="r" b="b"/>
              <a:pathLst>
                <a:path w="14483" h="52194" extrusionOk="0">
                  <a:moveTo>
                    <a:pt x="2708" y="1"/>
                  </a:moveTo>
                  <a:lnTo>
                    <a:pt x="1" y="50196"/>
                  </a:lnTo>
                  <a:lnTo>
                    <a:pt x="8277" y="52194"/>
                  </a:lnTo>
                  <a:lnTo>
                    <a:pt x="14483" y="1061"/>
                  </a:lnTo>
                  <a:lnTo>
                    <a:pt x="2708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16"/>
            <p:cNvSpPr/>
            <p:nvPr/>
          </p:nvSpPr>
          <p:spPr>
            <a:xfrm>
              <a:off x="2068575" y="2218600"/>
              <a:ext cx="1074750" cy="993850"/>
            </a:xfrm>
            <a:custGeom>
              <a:avLst/>
              <a:gdLst/>
              <a:ahLst/>
              <a:cxnLst/>
              <a:rect l="l" t="t" r="r" b="b"/>
              <a:pathLst>
                <a:path w="42990" h="39754" extrusionOk="0">
                  <a:moveTo>
                    <a:pt x="40673" y="1"/>
                  </a:moveTo>
                  <a:cubicBezTo>
                    <a:pt x="35389" y="893"/>
                    <a:pt x="26328" y="2028"/>
                    <a:pt x="26328" y="2028"/>
                  </a:cubicBezTo>
                  <a:lnTo>
                    <a:pt x="14817" y="1928"/>
                  </a:lnTo>
                  <a:cubicBezTo>
                    <a:pt x="12305" y="1955"/>
                    <a:pt x="9879" y="2851"/>
                    <a:pt x="7952" y="4462"/>
                  </a:cubicBezTo>
                  <a:cubicBezTo>
                    <a:pt x="7420" y="4899"/>
                    <a:pt x="3008" y="10760"/>
                    <a:pt x="0" y="16560"/>
                  </a:cubicBezTo>
                  <a:lnTo>
                    <a:pt x="9300" y="23254"/>
                  </a:lnTo>
                  <a:lnTo>
                    <a:pt x="10821" y="20572"/>
                  </a:lnTo>
                  <a:lnTo>
                    <a:pt x="10821" y="20739"/>
                  </a:lnTo>
                  <a:cubicBezTo>
                    <a:pt x="10954" y="21687"/>
                    <a:pt x="11237" y="23229"/>
                    <a:pt x="11460" y="24162"/>
                  </a:cubicBezTo>
                  <a:cubicBezTo>
                    <a:pt x="12165" y="27108"/>
                    <a:pt x="12561" y="30992"/>
                    <a:pt x="11040" y="33562"/>
                  </a:cubicBezTo>
                  <a:cubicBezTo>
                    <a:pt x="11040" y="33562"/>
                    <a:pt x="8965" y="36635"/>
                    <a:pt x="9057" y="39754"/>
                  </a:cubicBezTo>
                  <a:lnTo>
                    <a:pt x="35719" y="39475"/>
                  </a:lnTo>
                  <a:lnTo>
                    <a:pt x="34902" y="36620"/>
                  </a:lnTo>
                  <a:cubicBezTo>
                    <a:pt x="34902" y="36620"/>
                    <a:pt x="32276" y="27990"/>
                    <a:pt x="32276" y="27807"/>
                  </a:cubicBezTo>
                  <a:lnTo>
                    <a:pt x="30653" y="22676"/>
                  </a:lnTo>
                  <a:lnTo>
                    <a:pt x="31328" y="13676"/>
                  </a:lnTo>
                  <a:lnTo>
                    <a:pt x="42990" y="10861"/>
                  </a:lnTo>
                  <a:lnTo>
                    <a:pt x="406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16"/>
            <p:cNvSpPr/>
            <p:nvPr/>
          </p:nvSpPr>
          <p:spPr>
            <a:xfrm>
              <a:off x="2220325" y="2251275"/>
              <a:ext cx="871175" cy="180600"/>
            </a:xfrm>
            <a:custGeom>
              <a:avLst/>
              <a:gdLst/>
              <a:ahLst/>
              <a:cxnLst/>
              <a:rect l="l" t="t" r="r" b="b"/>
              <a:pathLst>
                <a:path w="34847" h="7224" extrusionOk="0">
                  <a:moveTo>
                    <a:pt x="34846" y="1"/>
                  </a:moveTo>
                  <a:cubicBezTo>
                    <a:pt x="34842" y="1"/>
                    <a:pt x="34820" y="13"/>
                    <a:pt x="34782" y="38"/>
                  </a:cubicBezTo>
                  <a:lnTo>
                    <a:pt x="34782" y="38"/>
                  </a:lnTo>
                  <a:cubicBezTo>
                    <a:pt x="34803" y="26"/>
                    <a:pt x="34825" y="14"/>
                    <a:pt x="34846" y="1"/>
                  </a:cubicBezTo>
                  <a:cubicBezTo>
                    <a:pt x="34846" y="1"/>
                    <a:pt x="34846" y="1"/>
                    <a:pt x="34846" y="1"/>
                  </a:cubicBezTo>
                  <a:close/>
                  <a:moveTo>
                    <a:pt x="34782" y="38"/>
                  </a:moveTo>
                  <a:lnTo>
                    <a:pt x="34782" y="38"/>
                  </a:lnTo>
                  <a:cubicBezTo>
                    <a:pt x="34779" y="40"/>
                    <a:pt x="34776" y="42"/>
                    <a:pt x="34773" y="44"/>
                  </a:cubicBezTo>
                  <a:lnTo>
                    <a:pt x="34773" y="44"/>
                  </a:lnTo>
                  <a:cubicBezTo>
                    <a:pt x="34774" y="43"/>
                    <a:pt x="34775" y="43"/>
                    <a:pt x="34776" y="43"/>
                  </a:cubicBezTo>
                  <a:cubicBezTo>
                    <a:pt x="34778" y="41"/>
                    <a:pt x="34780" y="40"/>
                    <a:pt x="34782" y="38"/>
                  </a:cubicBezTo>
                  <a:close/>
                  <a:moveTo>
                    <a:pt x="34773" y="44"/>
                  </a:moveTo>
                  <a:lnTo>
                    <a:pt x="34773" y="44"/>
                  </a:lnTo>
                  <a:cubicBezTo>
                    <a:pt x="34684" y="79"/>
                    <a:pt x="34597" y="118"/>
                    <a:pt x="34512" y="164"/>
                  </a:cubicBezTo>
                  <a:cubicBezTo>
                    <a:pt x="34185" y="342"/>
                    <a:pt x="33878" y="552"/>
                    <a:pt x="33594" y="792"/>
                  </a:cubicBezTo>
                  <a:cubicBezTo>
                    <a:pt x="33152" y="1176"/>
                    <a:pt x="32732" y="1579"/>
                    <a:pt x="32331" y="2004"/>
                  </a:cubicBezTo>
                  <a:cubicBezTo>
                    <a:pt x="31812" y="2566"/>
                    <a:pt x="31240" y="3075"/>
                    <a:pt x="30622" y="3525"/>
                  </a:cubicBezTo>
                  <a:cubicBezTo>
                    <a:pt x="29000" y="4693"/>
                    <a:pt x="27084" y="5386"/>
                    <a:pt x="25090" y="5528"/>
                  </a:cubicBezTo>
                  <a:cubicBezTo>
                    <a:pt x="24843" y="5546"/>
                    <a:pt x="24595" y="5554"/>
                    <a:pt x="24348" y="5554"/>
                  </a:cubicBezTo>
                  <a:cubicBezTo>
                    <a:pt x="23425" y="5554"/>
                    <a:pt x="22504" y="5432"/>
                    <a:pt x="21612" y="5189"/>
                  </a:cubicBezTo>
                  <a:cubicBezTo>
                    <a:pt x="20435" y="4864"/>
                    <a:pt x="19269" y="4326"/>
                    <a:pt x="17996" y="3966"/>
                  </a:cubicBezTo>
                  <a:cubicBezTo>
                    <a:pt x="17367" y="3778"/>
                    <a:pt x="16716" y="3671"/>
                    <a:pt x="16060" y="3648"/>
                  </a:cubicBezTo>
                  <a:cubicBezTo>
                    <a:pt x="16025" y="3647"/>
                    <a:pt x="15991" y="3647"/>
                    <a:pt x="15956" y="3647"/>
                  </a:cubicBezTo>
                  <a:cubicBezTo>
                    <a:pt x="15349" y="3647"/>
                    <a:pt x="14746" y="3722"/>
                    <a:pt x="14158" y="3870"/>
                  </a:cubicBezTo>
                  <a:cubicBezTo>
                    <a:pt x="13009" y="4201"/>
                    <a:pt x="11898" y="4649"/>
                    <a:pt x="10841" y="5209"/>
                  </a:cubicBezTo>
                  <a:cubicBezTo>
                    <a:pt x="9896" y="5705"/>
                    <a:pt x="8921" y="6142"/>
                    <a:pt x="7921" y="6517"/>
                  </a:cubicBezTo>
                  <a:cubicBezTo>
                    <a:pt x="6965" y="6868"/>
                    <a:pt x="5963" y="7043"/>
                    <a:pt x="4964" y="7043"/>
                  </a:cubicBezTo>
                  <a:cubicBezTo>
                    <a:pt x="3711" y="7043"/>
                    <a:pt x="2460" y="6768"/>
                    <a:pt x="1304" y="6224"/>
                  </a:cubicBezTo>
                  <a:cubicBezTo>
                    <a:pt x="468" y="5837"/>
                    <a:pt x="32" y="5512"/>
                    <a:pt x="2" y="5512"/>
                  </a:cubicBezTo>
                  <a:cubicBezTo>
                    <a:pt x="1" y="5512"/>
                    <a:pt x="1" y="5512"/>
                    <a:pt x="1" y="5513"/>
                  </a:cubicBezTo>
                  <a:cubicBezTo>
                    <a:pt x="95" y="5601"/>
                    <a:pt x="197" y="5681"/>
                    <a:pt x="306" y="5752"/>
                  </a:cubicBezTo>
                  <a:cubicBezTo>
                    <a:pt x="608" y="5964"/>
                    <a:pt x="927" y="6154"/>
                    <a:pt x="1258" y="6319"/>
                  </a:cubicBezTo>
                  <a:cubicBezTo>
                    <a:pt x="2464" y="6920"/>
                    <a:pt x="3781" y="7224"/>
                    <a:pt x="5102" y="7224"/>
                  </a:cubicBezTo>
                  <a:cubicBezTo>
                    <a:pt x="6077" y="7224"/>
                    <a:pt x="7055" y="7058"/>
                    <a:pt x="7992" y="6725"/>
                  </a:cubicBezTo>
                  <a:cubicBezTo>
                    <a:pt x="9004" y="6356"/>
                    <a:pt x="9991" y="5922"/>
                    <a:pt x="10948" y="5427"/>
                  </a:cubicBezTo>
                  <a:cubicBezTo>
                    <a:pt x="11992" y="4882"/>
                    <a:pt x="13090" y="4446"/>
                    <a:pt x="14223" y="4124"/>
                  </a:cubicBezTo>
                  <a:cubicBezTo>
                    <a:pt x="14803" y="3979"/>
                    <a:pt x="15398" y="3906"/>
                    <a:pt x="15994" y="3906"/>
                  </a:cubicBezTo>
                  <a:cubicBezTo>
                    <a:pt x="16013" y="3906"/>
                    <a:pt x="16031" y="3906"/>
                    <a:pt x="16049" y="3906"/>
                  </a:cubicBezTo>
                  <a:cubicBezTo>
                    <a:pt x="16685" y="3933"/>
                    <a:pt x="17316" y="4039"/>
                    <a:pt x="17925" y="4220"/>
                  </a:cubicBezTo>
                  <a:cubicBezTo>
                    <a:pt x="19167" y="4575"/>
                    <a:pt x="20339" y="5108"/>
                    <a:pt x="21541" y="5436"/>
                  </a:cubicBezTo>
                  <a:cubicBezTo>
                    <a:pt x="22439" y="5679"/>
                    <a:pt x="23364" y="5801"/>
                    <a:pt x="24293" y="5801"/>
                  </a:cubicBezTo>
                  <a:cubicBezTo>
                    <a:pt x="24559" y="5801"/>
                    <a:pt x="24824" y="5791"/>
                    <a:pt x="25090" y="5771"/>
                  </a:cubicBezTo>
                  <a:cubicBezTo>
                    <a:pt x="27124" y="5616"/>
                    <a:pt x="29073" y="4890"/>
                    <a:pt x="30714" y="3677"/>
                  </a:cubicBezTo>
                  <a:cubicBezTo>
                    <a:pt x="31334" y="3208"/>
                    <a:pt x="31907" y="2678"/>
                    <a:pt x="32422" y="2095"/>
                  </a:cubicBezTo>
                  <a:cubicBezTo>
                    <a:pt x="32884" y="1598"/>
                    <a:pt x="33285" y="1172"/>
                    <a:pt x="33645" y="858"/>
                  </a:cubicBezTo>
                  <a:cubicBezTo>
                    <a:pt x="33993" y="550"/>
                    <a:pt x="34371" y="278"/>
                    <a:pt x="34773" y="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16"/>
            <p:cNvSpPr/>
            <p:nvPr/>
          </p:nvSpPr>
          <p:spPr>
            <a:xfrm>
              <a:off x="2148950" y="2496725"/>
              <a:ext cx="688125" cy="158350"/>
            </a:xfrm>
            <a:custGeom>
              <a:avLst/>
              <a:gdLst/>
              <a:ahLst/>
              <a:cxnLst/>
              <a:rect l="l" t="t" r="r" b="b"/>
              <a:pathLst>
                <a:path w="27525" h="6334" extrusionOk="0">
                  <a:moveTo>
                    <a:pt x="1" y="0"/>
                  </a:moveTo>
                  <a:cubicBezTo>
                    <a:pt x="42" y="100"/>
                    <a:pt x="91" y="197"/>
                    <a:pt x="148" y="289"/>
                  </a:cubicBezTo>
                  <a:cubicBezTo>
                    <a:pt x="249" y="472"/>
                    <a:pt x="407" y="741"/>
                    <a:pt x="610" y="1080"/>
                  </a:cubicBezTo>
                  <a:cubicBezTo>
                    <a:pt x="1181" y="2055"/>
                    <a:pt x="1849" y="2971"/>
                    <a:pt x="2602" y="3814"/>
                  </a:cubicBezTo>
                  <a:cubicBezTo>
                    <a:pt x="3132" y="4399"/>
                    <a:pt x="3737" y="4910"/>
                    <a:pt x="4402" y="5335"/>
                  </a:cubicBezTo>
                  <a:cubicBezTo>
                    <a:pt x="5168" y="5832"/>
                    <a:pt x="6033" y="6154"/>
                    <a:pt x="6938" y="6277"/>
                  </a:cubicBezTo>
                  <a:cubicBezTo>
                    <a:pt x="7250" y="6315"/>
                    <a:pt x="7564" y="6334"/>
                    <a:pt x="7877" y="6334"/>
                  </a:cubicBezTo>
                  <a:cubicBezTo>
                    <a:pt x="8564" y="6334"/>
                    <a:pt x="9249" y="6244"/>
                    <a:pt x="9914" y="6065"/>
                  </a:cubicBezTo>
                  <a:cubicBezTo>
                    <a:pt x="10944" y="5795"/>
                    <a:pt x="11952" y="5445"/>
                    <a:pt x="12926" y="5015"/>
                  </a:cubicBezTo>
                  <a:cubicBezTo>
                    <a:pt x="14915" y="4158"/>
                    <a:pt x="16857" y="3372"/>
                    <a:pt x="18727" y="3312"/>
                  </a:cubicBezTo>
                  <a:cubicBezTo>
                    <a:pt x="18812" y="3308"/>
                    <a:pt x="18898" y="3306"/>
                    <a:pt x="18983" y="3306"/>
                  </a:cubicBezTo>
                  <a:cubicBezTo>
                    <a:pt x="19766" y="3306"/>
                    <a:pt x="20542" y="3466"/>
                    <a:pt x="21263" y="3778"/>
                  </a:cubicBezTo>
                  <a:cubicBezTo>
                    <a:pt x="21950" y="4127"/>
                    <a:pt x="22610" y="4531"/>
                    <a:pt x="23234" y="4984"/>
                  </a:cubicBezTo>
                  <a:cubicBezTo>
                    <a:pt x="23765" y="5361"/>
                    <a:pt x="24355" y="5647"/>
                    <a:pt x="24980" y="5832"/>
                  </a:cubicBezTo>
                  <a:cubicBezTo>
                    <a:pt x="25273" y="5915"/>
                    <a:pt x="25575" y="5957"/>
                    <a:pt x="25877" y="5957"/>
                  </a:cubicBezTo>
                  <a:cubicBezTo>
                    <a:pt x="26067" y="5957"/>
                    <a:pt x="26256" y="5940"/>
                    <a:pt x="26444" y="5907"/>
                  </a:cubicBezTo>
                  <a:cubicBezTo>
                    <a:pt x="26752" y="5852"/>
                    <a:pt x="27043" y="5726"/>
                    <a:pt x="27292" y="5537"/>
                  </a:cubicBezTo>
                  <a:cubicBezTo>
                    <a:pt x="27381" y="5477"/>
                    <a:pt x="27460" y="5401"/>
                    <a:pt x="27525" y="5314"/>
                  </a:cubicBezTo>
                  <a:lnTo>
                    <a:pt x="27525" y="5314"/>
                  </a:lnTo>
                  <a:cubicBezTo>
                    <a:pt x="27207" y="5567"/>
                    <a:pt x="26830" y="5732"/>
                    <a:pt x="26429" y="5796"/>
                  </a:cubicBezTo>
                  <a:cubicBezTo>
                    <a:pt x="26283" y="5816"/>
                    <a:pt x="26137" y="5826"/>
                    <a:pt x="25990" y="5826"/>
                  </a:cubicBezTo>
                  <a:cubicBezTo>
                    <a:pt x="25664" y="5826"/>
                    <a:pt x="25338" y="5777"/>
                    <a:pt x="25024" y="5680"/>
                  </a:cubicBezTo>
                  <a:cubicBezTo>
                    <a:pt x="24421" y="5485"/>
                    <a:pt x="23852" y="5193"/>
                    <a:pt x="23342" y="4817"/>
                  </a:cubicBezTo>
                  <a:cubicBezTo>
                    <a:pt x="22713" y="4350"/>
                    <a:pt x="22050" y="3933"/>
                    <a:pt x="21357" y="3570"/>
                  </a:cubicBezTo>
                  <a:cubicBezTo>
                    <a:pt x="20606" y="3231"/>
                    <a:pt x="19791" y="3057"/>
                    <a:pt x="18969" y="3057"/>
                  </a:cubicBezTo>
                  <a:cubicBezTo>
                    <a:pt x="18881" y="3057"/>
                    <a:pt x="18794" y="3059"/>
                    <a:pt x="18706" y="3063"/>
                  </a:cubicBezTo>
                  <a:cubicBezTo>
                    <a:pt x="16773" y="3109"/>
                    <a:pt x="14791" y="3909"/>
                    <a:pt x="12808" y="4761"/>
                  </a:cubicBezTo>
                  <a:cubicBezTo>
                    <a:pt x="11845" y="5183"/>
                    <a:pt x="10853" y="5533"/>
                    <a:pt x="9837" y="5806"/>
                  </a:cubicBezTo>
                  <a:cubicBezTo>
                    <a:pt x="9180" y="5983"/>
                    <a:pt x="8503" y="6073"/>
                    <a:pt x="7825" y="6073"/>
                  </a:cubicBezTo>
                  <a:cubicBezTo>
                    <a:pt x="7536" y="6073"/>
                    <a:pt x="7246" y="6057"/>
                    <a:pt x="6958" y="6024"/>
                  </a:cubicBezTo>
                  <a:cubicBezTo>
                    <a:pt x="6085" y="5909"/>
                    <a:pt x="5248" y="5609"/>
                    <a:pt x="4503" y="5142"/>
                  </a:cubicBezTo>
                  <a:cubicBezTo>
                    <a:pt x="3853" y="4732"/>
                    <a:pt x="3257" y="4243"/>
                    <a:pt x="2728" y="3687"/>
                  </a:cubicBezTo>
                  <a:cubicBezTo>
                    <a:pt x="1976" y="2860"/>
                    <a:pt x="1297" y="1970"/>
                    <a:pt x="700" y="1025"/>
                  </a:cubicBezTo>
                  <a:lnTo>
                    <a:pt x="194" y="259"/>
                  </a:lnTo>
                  <a:cubicBezTo>
                    <a:pt x="140" y="165"/>
                    <a:pt x="75" y="7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16"/>
            <p:cNvSpPr/>
            <p:nvPr/>
          </p:nvSpPr>
          <p:spPr>
            <a:xfrm>
              <a:off x="2371700" y="2802525"/>
              <a:ext cx="475125" cy="75675"/>
            </a:xfrm>
            <a:custGeom>
              <a:avLst/>
              <a:gdLst/>
              <a:ahLst/>
              <a:cxnLst/>
              <a:rect l="l" t="t" r="r" b="b"/>
              <a:pathLst>
                <a:path w="19005" h="3027" extrusionOk="0">
                  <a:moveTo>
                    <a:pt x="5965" y="0"/>
                  </a:moveTo>
                  <a:cubicBezTo>
                    <a:pt x="5833" y="0"/>
                    <a:pt x="5700" y="3"/>
                    <a:pt x="5567" y="9"/>
                  </a:cubicBezTo>
                  <a:cubicBezTo>
                    <a:pt x="4464" y="73"/>
                    <a:pt x="3384" y="352"/>
                    <a:pt x="2388" y="831"/>
                  </a:cubicBezTo>
                  <a:cubicBezTo>
                    <a:pt x="1722" y="1152"/>
                    <a:pt x="1104" y="1564"/>
                    <a:pt x="554" y="2057"/>
                  </a:cubicBezTo>
                  <a:cubicBezTo>
                    <a:pt x="402" y="2190"/>
                    <a:pt x="260" y="2333"/>
                    <a:pt x="128" y="2483"/>
                  </a:cubicBezTo>
                  <a:cubicBezTo>
                    <a:pt x="36" y="2585"/>
                    <a:pt x="1" y="2650"/>
                    <a:pt x="1" y="2650"/>
                  </a:cubicBezTo>
                  <a:cubicBezTo>
                    <a:pt x="740" y="1984"/>
                    <a:pt x="1572" y="1428"/>
                    <a:pt x="2469" y="997"/>
                  </a:cubicBezTo>
                  <a:cubicBezTo>
                    <a:pt x="3451" y="558"/>
                    <a:pt x="4505" y="303"/>
                    <a:pt x="5579" y="247"/>
                  </a:cubicBezTo>
                  <a:cubicBezTo>
                    <a:pt x="5668" y="244"/>
                    <a:pt x="5758" y="243"/>
                    <a:pt x="5847" y="243"/>
                  </a:cubicBezTo>
                  <a:cubicBezTo>
                    <a:pt x="7073" y="243"/>
                    <a:pt x="8287" y="498"/>
                    <a:pt x="9411" y="993"/>
                  </a:cubicBezTo>
                  <a:cubicBezTo>
                    <a:pt x="10709" y="1520"/>
                    <a:pt x="11910" y="2159"/>
                    <a:pt x="13087" y="2560"/>
                  </a:cubicBezTo>
                  <a:cubicBezTo>
                    <a:pt x="13929" y="2869"/>
                    <a:pt x="14817" y="3027"/>
                    <a:pt x="15711" y="3027"/>
                  </a:cubicBezTo>
                  <a:cubicBezTo>
                    <a:pt x="15920" y="3027"/>
                    <a:pt x="16129" y="3018"/>
                    <a:pt x="16338" y="3001"/>
                  </a:cubicBezTo>
                  <a:cubicBezTo>
                    <a:pt x="17083" y="2936"/>
                    <a:pt x="17800" y="2682"/>
                    <a:pt x="18422" y="2265"/>
                  </a:cubicBezTo>
                  <a:cubicBezTo>
                    <a:pt x="18586" y="2149"/>
                    <a:pt x="18737" y="2014"/>
                    <a:pt x="18873" y="1864"/>
                  </a:cubicBezTo>
                  <a:cubicBezTo>
                    <a:pt x="18969" y="1763"/>
                    <a:pt x="19004" y="1702"/>
                    <a:pt x="19004" y="1702"/>
                  </a:cubicBezTo>
                  <a:lnTo>
                    <a:pt x="19004" y="1702"/>
                  </a:lnTo>
                  <a:cubicBezTo>
                    <a:pt x="18985" y="1702"/>
                    <a:pt x="18807" y="1900"/>
                    <a:pt x="18345" y="2180"/>
                  </a:cubicBezTo>
                  <a:cubicBezTo>
                    <a:pt x="17729" y="2550"/>
                    <a:pt x="17034" y="2767"/>
                    <a:pt x="16317" y="2814"/>
                  </a:cubicBezTo>
                  <a:cubicBezTo>
                    <a:pt x="16168" y="2822"/>
                    <a:pt x="16019" y="2827"/>
                    <a:pt x="15870" y="2827"/>
                  </a:cubicBezTo>
                  <a:cubicBezTo>
                    <a:pt x="14947" y="2827"/>
                    <a:pt x="14032" y="2660"/>
                    <a:pt x="13168" y="2332"/>
                  </a:cubicBezTo>
                  <a:cubicBezTo>
                    <a:pt x="12043" y="1926"/>
                    <a:pt x="10831" y="1287"/>
                    <a:pt x="9507" y="749"/>
                  </a:cubicBezTo>
                  <a:cubicBezTo>
                    <a:pt x="8390" y="255"/>
                    <a:pt x="7184" y="0"/>
                    <a:pt x="5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16"/>
            <p:cNvSpPr/>
            <p:nvPr/>
          </p:nvSpPr>
          <p:spPr>
            <a:xfrm>
              <a:off x="2359275" y="3019300"/>
              <a:ext cx="558675" cy="68825"/>
            </a:xfrm>
            <a:custGeom>
              <a:avLst/>
              <a:gdLst/>
              <a:ahLst/>
              <a:cxnLst/>
              <a:rect l="l" t="t" r="r" b="b"/>
              <a:pathLst>
                <a:path w="22347" h="2753" extrusionOk="0">
                  <a:moveTo>
                    <a:pt x="18320" y="1"/>
                  </a:moveTo>
                  <a:cubicBezTo>
                    <a:pt x="17370" y="1"/>
                    <a:pt x="16424" y="130"/>
                    <a:pt x="15507" y="384"/>
                  </a:cubicBezTo>
                  <a:cubicBezTo>
                    <a:pt x="14141" y="734"/>
                    <a:pt x="12702" y="1301"/>
                    <a:pt x="11181" y="1783"/>
                  </a:cubicBezTo>
                  <a:cubicBezTo>
                    <a:pt x="9763" y="2261"/>
                    <a:pt x="8276" y="2504"/>
                    <a:pt x="6781" y="2504"/>
                  </a:cubicBezTo>
                  <a:cubicBezTo>
                    <a:pt x="6774" y="2504"/>
                    <a:pt x="6767" y="2504"/>
                    <a:pt x="6760" y="2504"/>
                  </a:cubicBezTo>
                  <a:cubicBezTo>
                    <a:pt x="4695" y="2484"/>
                    <a:pt x="2664" y="1987"/>
                    <a:pt x="822" y="1053"/>
                  </a:cubicBezTo>
                  <a:cubicBezTo>
                    <a:pt x="295" y="794"/>
                    <a:pt x="1" y="642"/>
                    <a:pt x="1" y="642"/>
                  </a:cubicBezTo>
                  <a:lnTo>
                    <a:pt x="1" y="642"/>
                  </a:lnTo>
                  <a:cubicBezTo>
                    <a:pt x="58" y="699"/>
                    <a:pt x="123" y="748"/>
                    <a:pt x="193" y="790"/>
                  </a:cubicBezTo>
                  <a:cubicBezTo>
                    <a:pt x="320" y="876"/>
                    <a:pt x="513" y="1003"/>
                    <a:pt x="771" y="1145"/>
                  </a:cubicBezTo>
                  <a:cubicBezTo>
                    <a:pt x="1502" y="1563"/>
                    <a:pt x="2275" y="1903"/>
                    <a:pt x="3078" y="2158"/>
                  </a:cubicBezTo>
                  <a:cubicBezTo>
                    <a:pt x="4262" y="2532"/>
                    <a:pt x="5493" y="2731"/>
                    <a:pt x="6734" y="2752"/>
                  </a:cubicBezTo>
                  <a:cubicBezTo>
                    <a:pt x="6785" y="2753"/>
                    <a:pt x="6836" y="2753"/>
                    <a:pt x="6887" y="2753"/>
                  </a:cubicBezTo>
                  <a:cubicBezTo>
                    <a:pt x="8367" y="2753"/>
                    <a:pt x="9838" y="2513"/>
                    <a:pt x="11241" y="2042"/>
                  </a:cubicBezTo>
                  <a:cubicBezTo>
                    <a:pt x="12783" y="1555"/>
                    <a:pt x="14208" y="981"/>
                    <a:pt x="15547" y="627"/>
                  </a:cubicBezTo>
                  <a:cubicBezTo>
                    <a:pt x="16505" y="350"/>
                    <a:pt x="17497" y="210"/>
                    <a:pt x="18492" y="210"/>
                  </a:cubicBezTo>
                  <a:cubicBezTo>
                    <a:pt x="18722" y="210"/>
                    <a:pt x="18952" y="217"/>
                    <a:pt x="19182" y="232"/>
                  </a:cubicBezTo>
                  <a:cubicBezTo>
                    <a:pt x="20006" y="289"/>
                    <a:pt x="20811" y="503"/>
                    <a:pt x="21555" y="860"/>
                  </a:cubicBezTo>
                  <a:cubicBezTo>
                    <a:pt x="22077" y="1129"/>
                    <a:pt x="22347" y="1317"/>
                    <a:pt x="22347" y="1317"/>
                  </a:cubicBezTo>
                  <a:cubicBezTo>
                    <a:pt x="22347" y="1307"/>
                    <a:pt x="22301" y="1251"/>
                    <a:pt x="22189" y="1149"/>
                  </a:cubicBezTo>
                  <a:cubicBezTo>
                    <a:pt x="22011" y="1005"/>
                    <a:pt x="21821" y="876"/>
                    <a:pt x="21621" y="764"/>
                  </a:cubicBezTo>
                  <a:cubicBezTo>
                    <a:pt x="20879" y="359"/>
                    <a:pt x="20060" y="112"/>
                    <a:pt x="19218" y="39"/>
                  </a:cubicBezTo>
                  <a:cubicBezTo>
                    <a:pt x="18919" y="13"/>
                    <a:pt x="18619" y="1"/>
                    <a:pt x="18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16"/>
            <p:cNvSpPr/>
            <p:nvPr/>
          </p:nvSpPr>
          <p:spPr>
            <a:xfrm>
              <a:off x="2168200" y="3186950"/>
              <a:ext cx="991350" cy="1477775"/>
            </a:xfrm>
            <a:custGeom>
              <a:avLst/>
              <a:gdLst/>
              <a:ahLst/>
              <a:cxnLst/>
              <a:rect l="l" t="t" r="r" b="b"/>
              <a:pathLst>
                <a:path w="39654" h="59111" extrusionOk="0">
                  <a:moveTo>
                    <a:pt x="5113" y="1"/>
                  </a:moveTo>
                  <a:lnTo>
                    <a:pt x="1" y="58613"/>
                  </a:lnTo>
                  <a:lnTo>
                    <a:pt x="12632" y="58684"/>
                  </a:lnTo>
                  <a:lnTo>
                    <a:pt x="18869" y="11714"/>
                  </a:lnTo>
                  <a:lnTo>
                    <a:pt x="27017" y="59110"/>
                  </a:lnTo>
                  <a:lnTo>
                    <a:pt x="39653" y="56777"/>
                  </a:lnTo>
                  <a:lnTo>
                    <a:pt x="31906" y="493"/>
                  </a:lnTo>
                  <a:lnTo>
                    <a:pt x="51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16"/>
            <p:cNvSpPr/>
            <p:nvPr/>
          </p:nvSpPr>
          <p:spPr>
            <a:xfrm>
              <a:off x="2381550" y="3440775"/>
              <a:ext cx="484550" cy="57750"/>
            </a:xfrm>
            <a:custGeom>
              <a:avLst/>
              <a:gdLst/>
              <a:ahLst/>
              <a:cxnLst/>
              <a:rect l="l" t="t" r="r" b="b"/>
              <a:pathLst>
                <a:path w="19382" h="2310" extrusionOk="0">
                  <a:moveTo>
                    <a:pt x="19343" y="1"/>
                  </a:moveTo>
                  <a:cubicBezTo>
                    <a:pt x="18903" y="1"/>
                    <a:pt x="14744" y="424"/>
                    <a:pt x="9681" y="1023"/>
                  </a:cubicBezTo>
                  <a:cubicBezTo>
                    <a:pt x="4331" y="1657"/>
                    <a:pt x="1" y="2224"/>
                    <a:pt x="11" y="2301"/>
                  </a:cubicBezTo>
                  <a:cubicBezTo>
                    <a:pt x="12" y="2307"/>
                    <a:pt x="36" y="2309"/>
                    <a:pt x="82" y="2309"/>
                  </a:cubicBezTo>
                  <a:cubicBezTo>
                    <a:pt x="666" y="2309"/>
                    <a:pt x="4756" y="1874"/>
                    <a:pt x="9712" y="1288"/>
                  </a:cubicBezTo>
                  <a:cubicBezTo>
                    <a:pt x="15061" y="654"/>
                    <a:pt x="19381" y="80"/>
                    <a:pt x="19381" y="5"/>
                  </a:cubicBezTo>
                  <a:cubicBezTo>
                    <a:pt x="19381" y="2"/>
                    <a:pt x="19368" y="1"/>
                    <a:pt x="19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16"/>
            <p:cNvSpPr/>
            <p:nvPr/>
          </p:nvSpPr>
          <p:spPr>
            <a:xfrm>
              <a:off x="3022500" y="5389175"/>
              <a:ext cx="441550" cy="85700"/>
            </a:xfrm>
            <a:custGeom>
              <a:avLst/>
              <a:gdLst/>
              <a:ahLst/>
              <a:cxnLst/>
              <a:rect l="l" t="t" r="r" b="b"/>
              <a:pathLst>
                <a:path w="17662" h="3428" extrusionOk="0">
                  <a:moveTo>
                    <a:pt x="9518" y="0"/>
                  </a:moveTo>
                  <a:lnTo>
                    <a:pt x="1" y="273"/>
                  </a:lnTo>
                  <a:lnTo>
                    <a:pt x="82" y="3377"/>
                  </a:lnTo>
                  <a:lnTo>
                    <a:pt x="670" y="3377"/>
                  </a:lnTo>
                  <a:cubicBezTo>
                    <a:pt x="1611" y="3400"/>
                    <a:pt x="3593" y="3427"/>
                    <a:pt x="5827" y="3427"/>
                  </a:cubicBezTo>
                  <a:cubicBezTo>
                    <a:pt x="9819" y="3427"/>
                    <a:pt x="14618" y="3341"/>
                    <a:pt x="15730" y="2996"/>
                  </a:cubicBezTo>
                  <a:cubicBezTo>
                    <a:pt x="17662" y="2408"/>
                    <a:pt x="9554" y="938"/>
                    <a:pt x="9554" y="938"/>
                  </a:cubicBezTo>
                  <a:lnTo>
                    <a:pt x="95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16"/>
            <p:cNvSpPr/>
            <p:nvPr/>
          </p:nvSpPr>
          <p:spPr>
            <a:xfrm>
              <a:off x="3022750" y="5408050"/>
              <a:ext cx="87625" cy="62000"/>
            </a:xfrm>
            <a:custGeom>
              <a:avLst/>
              <a:gdLst/>
              <a:ahLst/>
              <a:cxnLst/>
              <a:rect l="l" t="t" r="r" b="b"/>
              <a:pathLst>
                <a:path w="3505" h="2480" extrusionOk="0">
                  <a:moveTo>
                    <a:pt x="317" y="0"/>
                  </a:moveTo>
                  <a:cubicBezTo>
                    <a:pt x="212" y="0"/>
                    <a:pt x="106" y="5"/>
                    <a:pt x="1" y="15"/>
                  </a:cubicBezTo>
                  <a:lnTo>
                    <a:pt x="76" y="2480"/>
                  </a:lnTo>
                  <a:lnTo>
                    <a:pt x="3504" y="2445"/>
                  </a:lnTo>
                  <a:cubicBezTo>
                    <a:pt x="3332" y="1691"/>
                    <a:pt x="2878" y="1030"/>
                    <a:pt x="2236" y="599"/>
                  </a:cubicBezTo>
                  <a:cubicBezTo>
                    <a:pt x="1670" y="208"/>
                    <a:pt x="1000" y="0"/>
                    <a:pt x="3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16"/>
            <p:cNvSpPr/>
            <p:nvPr/>
          </p:nvSpPr>
          <p:spPr>
            <a:xfrm>
              <a:off x="3025150" y="5433900"/>
              <a:ext cx="406475" cy="42150"/>
            </a:xfrm>
            <a:custGeom>
              <a:avLst/>
              <a:gdLst/>
              <a:ahLst/>
              <a:cxnLst/>
              <a:rect l="l" t="t" r="r" b="b"/>
              <a:pathLst>
                <a:path w="16259" h="1686" extrusionOk="0">
                  <a:moveTo>
                    <a:pt x="13413" y="1"/>
                  </a:moveTo>
                  <a:cubicBezTo>
                    <a:pt x="12860" y="36"/>
                    <a:pt x="12627" y="1157"/>
                    <a:pt x="12627" y="1157"/>
                  </a:cubicBezTo>
                  <a:lnTo>
                    <a:pt x="1" y="1390"/>
                  </a:lnTo>
                  <a:lnTo>
                    <a:pt x="1" y="1588"/>
                  </a:lnTo>
                  <a:cubicBezTo>
                    <a:pt x="1261" y="1656"/>
                    <a:pt x="2939" y="1686"/>
                    <a:pt x="4734" y="1686"/>
                  </a:cubicBezTo>
                  <a:cubicBezTo>
                    <a:pt x="9767" y="1686"/>
                    <a:pt x="15720" y="1447"/>
                    <a:pt x="15949" y="1122"/>
                  </a:cubicBezTo>
                  <a:cubicBezTo>
                    <a:pt x="16258" y="680"/>
                    <a:pt x="13413" y="1"/>
                    <a:pt x="13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16"/>
            <p:cNvSpPr/>
            <p:nvPr/>
          </p:nvSpPr>
          <p:spPr>
            <a:xfrm>
              <a:off x="3021000" y="5458750"/>
              <a:ext cx="398050" cy="11050"/>
            </a:xfrm>
            <a:custGeom>
              <a:avLst/>
              <a:gdLst/>
              <a:ahLst/>
              <a:cxnLst/>
              <a:rect l="l" t="t" r="r" b="b"/>
              <a:pathLst>
                <a:path w="15922" h="442" extrusionOk="0">
                  <a:moveTo>
                    <a:pt x="15455" y="1"/>
                  </a:moveTo>
                  <a:lnTo>
                    <a:pt x="13731" y="76"/>
                  </a:lnTo>
                  <a:cubicBezTo>
                    <a:pt x="12275" y="142"/>
                    <a:pt x="10268" y="224"/>
                    <a:pt x="8046" y="280"/>
                  </a:cubicBezTo>
                  <a:cubicBezTo>
                    <a:pt x="5826" y="335"/>
                    <a:pt x="3813" y="355"/>
                    <a:pt x="2358" y="365"/>
                  </a:cubicBezTo>
                  <a:lnTo>
                    <a:pt x="168" y="365"/>
                  </a:lnTo>
                  <a:lnTo>
                    <a:pt x="0" y="417"/>
                  </a:lnTo>
                  <a:lnTo>
                    <a:pt x="634" y="417"/>
                  </a:lnTo>
                  <a:lnTo>
                    <a:pt x="2358" y="442"/>
                  </a:lnTo>
                  <a:cubicBezTo>
                    <a:pt x="3813" y="442"/>
                    <a:pt x="5826" y="442"/>
                    <a:pt x="8052" y="386"/>
                  </a:cubicBezTo>
                  <a:cubicBezTo>
                    <a:pt x="10279" y="330"/>
                    <a:pt x="12281" y="234"/>
                    <a:pt x="13736" y="153"/>
                  </a:cubicBezTo>
                  <a:lnTo>
                    <a:pt x="15455" y="41"/>
                  </a:lnTo>
                  <a:lnTo>
                    <a:pt x="159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16"/>
            <p:cNvSpPr/>
            <p:nvPr/>
          </p:nvSpPr>
          <p:spPr>
            <a:xfrm>
              <a:off x="3339100" y="5431125"/>
              <a:ext cx="22550" cy="35150"/>
            </a:xfrm>
            <a:custGeom>
              <a:avLst/>
              <a:gdLst/>
              <a:ahLst/>
              <a:cxnLst/>
              <a:rect l="l" t="t" r="r" b="b"/>
              <a:pathLst>
                <a:path w="902" h="1406" extrusionOk="0">
                  <a:moveTo>
                    <a:pt x="901" y="0"/>
                  </a:moveTo>
                  <a:lnTo>
                    <a:pt x="901" y="0"/>
                  </a:lnTo>
                  <a:cubicBezTo>
                    <a:pt x="615" y="101"/>
                    <a:pt x="376" y="305"/>
                    <a:pt x="232" y="572"/>
                  </a:cubicBezTo>
                  <a:cubicBezTo>
                    <a:pt x="64" y="815"/>
                    <a:pt x="0" y="1115"/>
                    <a:pt x="54" y="1405"/>
                  </a:cubicBezTo>
                  <a:cubicBezTo>
                    <a:pt x="122" y="1137"/>
                    <a:pt x="223" y="877"/>
                    <a:pt x="353" y="634"/>
                  </a:cubicBezTo>
                  <a:cubicBezTo>
                    <a:pt x="510" y="400"/>
                    <a:pt x="694" y="187"/>
                    <a:pt x="9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16"/>
            <p:cNvSpPr/>
            <p:nvPr/>
          </p:nvSpPr>
          <p:spPr>
            <a:xfrm>
              <a:off x="3268800" y="5416375"/>
              <a:ext cx="13350" cy="18700"/>
            </a:xfrm>
            <a:custGeom>
              <a:avLst/>
              <a:gdLst/>
              <a:ahLst/>
              <a:cxnLst/>
              <a:rect l="l" t="t" r="r" b="b"/>
              <a:pathLst>
                <a:path w="534" h="748" extrusionOk="0">
                  <a:moveTo>
                    <a:pt x="504" y="1"/>
                  </a:moveTo>
                  <a:cubicBezTo>
                    <a:pt x="471" y="1"/>
                    <a:pt x="345" y="152"/>
                    <a:pt x="219" y="347"/>
                  </a:cubicBezTo>
                  <a:cubicBezTo>
                    <a:pt x="87" y="549"/>
                    <a:pt x="1" y="732"/>
                    <a:pt x="32" y="748"/>
                  </a:cubicBezTo>
                  <a:cubicBezTo>
                    <a:pt x="143" y="645"/>
                    <a:pt x="240" y="530"/>
                    <a:pt x="321" y="403"/>
                  </a:cubicBezTo>
                  <a:cubicBezTo>
                    <a:pt x="452" y="195"/>
                    <a:pt x="533" y="17"/>
                    <a:pt x="508" y="2"/>
                  </a:cubicBezTo>
                  <a:cubicBezTo>
                    <a:pt x="507" y="1"/>
                    <a:pt x="506" y="1"/>
                    <a:pt x="5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16"/>
            <p:cNvSpPr/>
            <p:nvPr/>
          </p:nvSpPr>
          <p:spPr>
            <a:xfrm>
              <a:off x="3249525" y="5413250"/>
              <a:ext cx="15525" cy="12950"/>
            </a:xfrm>
            <a:custGeom>
              <a:avLst/>
              <a:gdLst/>
              <a:ahLst/>
              <a:cxnLst/>
              <a:rect l="l" t="t" r="r" b="b"/>
              <a:pathLst>
                <a:path w="621" h="518" extrusionOk="0">
                  <a:moveTo>
                    <a:pt x="589" y="1"/>
                  </a:moveTo>
                  <a:cubicBezTo>
                    <a:pt x="549" y="1"/>
                    <a:pt x="412" y="96"/>
                    <a:pt x="271" y="223"/>
                  </a:cubicBezTo>
                  <a:cubicBezTo>
                    <a:pt x="113" y="366"/>
                    <a:pt x="1" y="497"/>
                    <a:pt x="23" y="517"/>
                  </a:cubicBezTo>
                  <a:cubicBezTo>
                    <a:pt x="141" y="459"/>
                    <a:pt x="252" y="386"/>
                    <a:pt x="352" y="299"/>
                  </a:cubicBezTo>
                  <a:cubicBezTo>
                    <a:pt x="514" y="158"/>
                    <a:pt x="620" y="31"/>
                    <a:pt x="600" y="5"/>
                  </a:cubicBezTo>
                  <a:cubicBezTo>
                    <a:pt x="598" y="2"/>
                    <a:pt x="594" y="1"/>
                    <a:pt x="5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16"/>
            <p:cNvSpPr/>
            <p:nvPr/>
          </p:nvSpPr>
          <p:spPr>
            <a:xfrm>
              <a:off x="3237250" y="5404000"/>
              <a:ext cx="25350" cy="3150"/>
            </a:xfrm>
            <a:custGeom>
              <a:avLst/>
              <a:gdLst/>
              <a:ahLst/>
              <a:cxnLst/>
              <a:rect l="l" t="t" r="r" b="b"/>
              <a:pathLst>
                <a:path w="1014" h="126" extrusionOk="0">
                  <a:moveTo>
                    <a:pt x="659" y="0"/>
                  </a:moveTo>
                  <a:cubicBezTo>
                    <a:pt x="609" y="0"/>
                    <a:pt x="558" y="3"/>
                    <a:pt x="507" y="10"/>
                  </a:cubicBezTo>
                  <a:cubicBezTo>
                    <a:pt x="474" y="8"/>
                    <a:pt x="442" y="7"/>
                    <a:pt x="409" y="7"/>
                  </a:cubicBezTo>
                  <a:cubicBezTo>
                    <a:pt x="271" y="7"/>
                    <a:pt x="133" y="28"/>
                    <a:pt x="1" y="71"/>
                  </a:cubicBezTo>
                  <a:cubicBezTo>
                    <a:pt x="116" y="108"/>
                    <a:pt x="235" y="126"/>
                    <a:pt x="356" y="126"/>
                  </a:cubicBezTo>
                  <a:cubicBezTo>
                    <a:pt x="406" y="126"/>
                    <a:pt x="456" y="123"/>
                    <a:pt x="507" y="116"/>
                  </a:cubicBezTo>
                  <a:cubicBezTo>
                    <a:pt x="548" y="121"/>
                    <a:pt x="589" y="123"/>
                    <a:pt x="630" y="123"/>
                  </a:cubicBezTo>
                  <a:cubicBezTo>
                    <a:pt x="761" y="123"/>
                    <a:pt x="891" y="100"/>
                    <a:pt x="1014" y="56"/>
                  </a:cubicBezTo>
                  <a:cubicBezTo>
                    <a:pt x="899" y="19"/>
                    <a:pt x="780" y="0"/>
                    <a:pt x="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16"/>
            <p:cNvSpPr/>
            <p:nvPr/>
          </p:nvSpPr>
          <p:spPr>
            <a:xfrm>
              <a:off x="3232675" y="5391200"/>
              <a:ext cx="28175" cy="3325"/>
            </a:xfrm>
            <a:custGeom>
              <a:avLst/>
              <a:gdLst/>
              <a:ahLst/>
              <a:cxnLst/>
              <a:rect l="l" t="t" r="r" b="b"/>
              <a:pathLst>
                <a:path w="1127" h="133" extrusionOk="0">
                  <a:moveTo>
                    <a:pt x="21" y="0"/>
                  </a:moveTo>
                  <a:cubicBezTo>
                    <a:pt x="14" y="0"/>
                    <a:pt x="8" y="0"/>
                    <a:pt x="1" y="0"/>
                  </a:cubicBezTo>
                  <a:cubicBezTo>
                    <a:pt x="198" y="88"/>
                    <a:pt x="409" y="132"/>
                    <a:pt x="621" y="132"/>
                  </a:cubicBezTo>
                  <a:cubicBezTo>
                    <a:pt x="791" y="132"/>
                    <a:pt x="962" y="103"/>
                    <a:pt x="1126" y="46"/>
                  </a:cubicBezTo>
                  <a:cubicBezTo>
                    <a:pt x="1032" y="38"/>
                    <a:pt x="939" y="34"/>
                    <a:pt x="845" y="34"/>
                  </a:cubicBezTo>
                  <a:cubicBezTo>
                    <a:pt x="751" y="34"/>
                    <a:pt x="657" y="38"/>
                    <a:pt x="564" y="46"/>
                  </a:cubicBezTo>
                  <a:cubicBezTo>
                    <a:pt x="385" y="15"/>
                    <a:pt x="203" y="0"/>
                    <a:pt x="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16"/>
            <p:cNvSpPr/>
            <p:nvPr/>
          </p:nvSpPr>
          <p:spPr>
            <a:xfrm>
              <a:off x="3276925" y="5395650"/>
              <a:ext cx="44650" cy="24325"/>
            </a:xfrm>
            <a:custGeom>
              <a:avLst/>
              <a:gdLst/>
              <a:ahLst/>
              <a:cxnLst/>
              <a:rect l="l" t="t" r="r" b="b"/>
              <a:pathLst>
                <a:path w="1786" h="973" extrusionOk="0">
                  <a:moveTo>
                    <a:pt x="1205" y="83"/>
                  </a:moveTo>
                  <a:cubicBezTo>
                    <a:pt x="1342" y="83"/>
                    <a:pt x="1480" y="112"/>
                    <a:pt x="1609" y="167"/>
                  </a:cubicBezTo>
                  <a:cubicBezTo>
                    <a:pt x="1709" y="228"/>
                    <a:pt x="1674" y="334"/>
                    <a:pt x="1568" y="400"/>
                  </a:cubicBezTo>
                  <a:cubicBezTo>
                    <a:pt x="1459" y="458"/>
                    <a:pt x="1346" y="506"/>
                    <a:pt x="1228" y="543"/>
                  </a:cubicBezTo>
                  <a:cubicBezTo>
                    <a:pt x="1026" y="615"/>
                    <a:pt x="819" y="672"/>
                    <a:pt x="609" y="715"/>
                  </a:cubicBezTo>
                  <a:cubicBezTo>
                    <a:pt x="437" y="743"/>
                    <a:pt x="295" y="760"/>
                    <a:pt x="191" y="771"/>
                  </a:cubicBezTo>
                  <a:lnTo>
                    <a:pt x="191" y="771"/>
                  </a:lnTo>
                  <a:cubicBezTo>
                    <a:pt x="242" y="663"/>
                    <a:pt x="304" y="561"/>
                    <a:pt x="376" y="466"/>
                  </a:cubicBezTo>
                  <a:cubicBezTo>
                    <a:pt x="511" y="311"/>
                    <a:pt x="687" y="197"/>
                    <a:pt x="883" y="136"/>
                  </a:cubicBezTo>
                  <a:cubicBezTo>
                    <a:pt x="988" y="101"/>
                    <a:pt x="1096" y="83"/>
                    <a:pt x="1205" y="83"/>
                  </a:cubicBezTo>
                  <a:close/>
                  <a:moveTo>
                    <a:pt x="1208" y="1"/>
                  </a:moveTo>
                  <a:cubicBezTo>
                    <a:pt x="862" y="1"/>
                    <a:pt x="524" y="154"/>
                    <a:pt x="295" y="436"/>
                  </a:cubicBezTo>
                  <a:cubicBezTo>
                    <a:pt x="216" y="538"/>
                    <a:pt x="158" y="655"/>
                    <a:pt x="123" y="779"/>
                  </a:cubicBezTo>
                  <a:lnTo>
                    <a:pt x="123" y="779"/>
                  </a:lnTo>
                  <a:cubicBezTo>
                    <a:pt x="44" y="788"/>
                    <a:pt x="0" y="794"/>
                    <a:pt x="0" y="800"/>
                  </a:cubicBezTo>
                  <a:cubicBezTo>
                    <a:pt x="38" y="806"/>
                    <a:pt x="76" y="810"/>
                    <a:pt x="114" y="814"/>
                  </a:cubicBezTo>
                  <a:lnTo>
                    <a:pt x="114" y="814"/>
                  </a:lnTo>
                  <a:cubicBezTo>
                    <a:pt x="113" y="816"/>
                    <a:pt x="113" y="818"/>
                    <a:pt x="112" y="820"/>
                  </a:cubicBezTo>
                  <a:cubicBezTo>
                    <a:pt x="99" y="871"/>
                    <a:pt x="99" y="923"/>
                    <a:pt x="112" y="972"/>
                  </a:cubicBezTo>
                  <a:cubicBezTo>
                    <a:pt x="129" y="920"/>
                    <a:pt x="148" y="869"/>
                    <a:pt x="170" y="818"/>
                  </a:cubicBezTo>
                  <a:lnTo>
                    <a:pt x="170" y="818"/>
                  </a:lnTo>
                  <a:cubicBezTo>
                    <a:pt x="216" y="822"/>
                    <a:pt x="261" y="823"/>
                    <a:pt x="307" y="823"/>
                  </a:cubicBezTo>
                  <a:cubicBezTo>
                    <a:pt x="410" y="823"/>
                    <a:pt x="512" y="815"/>
                    <a:pt x="614" y="800"/>
                  </a:cubicBezTo>
                  <a:cubicBezTo>
                    <a:pt x="833" y="769"/>
                    <a:pt x="1048" y="720"/>
                    <a:pt x="1258" y="654"/>
                  </a:cubicBezTo>
                  <a:cubicBezTo>
                    <a:pt x="1385" y="614"/>
                    <a:pt x="1507" y="563"/>
                    <a:pt x="1624" y="501"/>
                  </a:cubicBezTo>
                  <a:cubicBezTo>
                    <a:pt x="1693" y="460"/>
                    <a:pt x="1745" y="396"/>
                    <a:pt x="1771" y="319"/>
                  </a:cubicBezTo>
                  <a:cubicBezTo>
                    <a:pt x="1786" y="230"/>
                    <a:pt x="1746" y="142"/>
                    <a:pt x="1669" y="95"/>
                  </a:cubicBezTo>
                  <a:cubicBezTo>
                    <a:pt x="1520" y="32"/>
                    <a:pt x="1363" y="1"/>
                    <a:pt x="12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16"/>
            <p:cNvSpPr/>
            <p:nvPr/>
          </p:nvSpPr>
          <p:spPr>
            <a:xfrm>
              <a:off x="3260250" y="5389275"/>
              <a:ext cx="22900" cy="27050"/>
            </a:xfrm>
            <a:custGeom>
              <a:avLst/>
              <a:gdLst/>
              <a:ahLst/>
              <a:cxnLst/>
              <a:rect l="l" t="t" r="r" b="b"/>
              <a:pathLst>
                <a:path w="916" h="1082" extrusionOk="0">
                  <a:moveTo>
                    <a:pt x="200" y="1"/>
                  </a:moveTo>
                  <a:cubicBezTo>
                    <a:pt x="79" y="23"/>
                    <a:pt x="0" y="140"/>
                    <a:pt x="23" y="261"/>
                  </a:cubicBezTo>
                  <a:lnTo>
                    <a:pt x="23" y="264"/>
                  </a:lnTo>
                  <a:cubicBezTo>
                    <a:pt x="41" y="357"/>
                    <a:pt x="79" y="443"/>
                    <a:pt x="134" y="518"/>
                  </a:cubicBezTo>
                  <a:cubicBezTo>
                    <a:pt x="218" y="641"/>
                    <a:pt x="317" y="754"/>
                    <a:pt x="429" y="853"/>
                  </a:cubicBezTo>
                  <a:cubicBezTo>
                    <a:pt x="529" y="954"/>
                    <a:pt x="653" y="1029"/>
                    <a:pt x="788" y="1071"/>
                  </a:cubicBezTo>
                  <a:cubicBezTo>
                    <a:pt x="682" y="986"/>
                    <a:pt x="582" y="895"/>
                    <a:pt x="488" y="797"/>
                  </a:cubicBezTo>
                  <a:cubicBezTo>
                    <a:pt x="389" y="697"/>
                    <a:pt x="300" y="588"/>
                    <a:pt x="225" y="468"/>
                  </a:cubicBezTo>
                  <a:cubicBezTo>
                    <a:pt x="134" y="346"/>
                    <a:pt x="72" y="133"/>
                    <a:pt x="225" y="102"/>
                  </a:cubicBezTo>
                  <a:cubicBezTo>
                    <a:pt x="388" y="117"/>
                    <a:pt x="536" y="203"/>
                    <a:pt x="631" y="336"/>
                  </a:cubicBezTo>
                  <a:cubicBezTo>
                    <a:pt x="721" y="440"/>
                    <a:pt x="784" y="566"/>
                    <a:pt x="814" y="701"/>
                  </a:cubicBezTo>
                  <a:cubicBezTo>
                    <a:pt x="832" y="826"/>
                    <a:pt x="836" y="954"/>
                    <a:pt x="830" y="1081"/>
                  </a:cubicBezTo>
                  <a:cubicBezTo>
                    <a:pt x="896" y="960"/>
                    <a:pt x="915" y="820"/>
                    <a:pt x="886" y="686"/>
                  </a:cubicBezTo>
                  <a:cubicBezTo>
                    <a:pt x="864" y="535"/>
                    <a:pt x="803" y="394"/>
                    <a:pt x="707" y="275"/>
                  </a:cubicBezTo>
                  <a:cubicBezTo>
                    <a:pt x="594" y="106"/>
                    <a:pt x="405" y="3"/>
                    <a:pt x="2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16"/>
            <p:cNvSpPr/>
            <p:nvPr/>
          </p:nvSpPr>
          <p:spPr>
            <a:xfrm>
              <a:off x="3024025" y="5406200"/>
              <a:ext cx="86450" cy="61950"/>
            </a:xfrm>
            <a:custGeom>
              <a:avLst/>
              <a:gdLst/>
              <a:ahLst/>
              <a:cxnLst/>
              <a:rect l="l" t="t" r="r" b="b"/>
              <a:pathLst>
                <a:path w="3458" h="2478" extrusionOk="0">
                  <a:moveTo>
                    <a:pt x="589" y="0"/>
                  </a:moveTo>
                  <a:cubicBezTo>
                    <a:pt x="462" y="0"/>
                    <a:pt x="334" y="9"/>
                    <a:pt x="208" y="28"/>
                  </a:cubicBezTo>
                  <a:cubicBezTo>
                    <a:pt x="136" y="35"/>
                    <a:pt x="66" y="51"/>
                    <a:pt x="0" y="79"/>
                  </a:cubicBezTo>
                  <a:cubicBezTo>
                    <a:pt x="0" y="79"/>
                    <a:pt x="122" y="65"/>
                    <a:pt x="330" y="65"/>
                  </a:cubicBezTo>
                  <a:cubicBezTo>
                    <a:pt x="433" y="65"/>
                    <a:pt x="558" y="69"/>
                    <a:pt x="700" y="79"/>
                  </a:cubicBezTo>
                  <a:cubicBezTo>
                    <a:pt x="1254" y="122"/>
                    <a:pt x="1787" y="309"/>
                    <a:pt x="2247" y="621"/>
                  </a:cubicBezTo>
                  <a:cubicBezTo>
                    <a:pt x="2694" y="929"/>
                    <a:pt x="3046" y="1356"/>
                    <a:pt x="3260" y="1854"/>
                  </a:cubicBezTo>
                  <a:cubicBezTo>
                    <a:pt x="3337" y="2058"/>
                    <a:pt x="3403" y="2266"/>
                    <a:pt x="3458" y="2477"/>
                  </a:cubicBezTo>
                  <a:lnTo>
                    <a:pt x="3458" y="2300"/>
                  </a:lnTo>
                  <a:cubicBezTo>
                    <a:pt x="3440" y="2138"/>
                    <a:pt x="3401" y="1981"/>
                    <a:pt x="3341" y="1829"/>
                  </a:cubicBezTo>
                  <a:cubicBezTo>
                    <a:pt x="3144" y="1304"/>
                    <a:pt x="2790" y="853"/>
                    <a:pt x="2328" y="536"/>
                  </a:cubicBezTo>
                  <a:cubicBezTo>
                    <a:pt x="1851" y="212"/>
                    <a:pt x="1292" y="27"/>
                    <a:pt x="715" y="3"/>
                  </a:cubicBezTo>
                  <a:cubicBezTo>
                    <a:pt x="673" y="1"/>
                    <a:pt x="631" y="0"/>
                    <a:pt x="5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16"/>
            <p:cNvSpPr/>
            <p:nvPr/>
          </p:nvSpPr>
          <p:spPr>
            <a:xfrm>
              <a:off x="3139500" y="5445700"/>
              <a:ext cx="69375" cy="4050"/>
            </a:xfrm>
            <a:custGeom>
              <a:avLst/>
              <a:gdLst/>
              <a:ahLst/>
              <a:cxnLst/>
              <a:rect l="l" t="t" r="r" b="b"/>
              <a:pathLst>
                <a:path w="2775" h="162" extrusionOk="0">
                  <a:moveTo>
                    <a:pt x="2621" y="1"/>
                  </a:moveTo>
                  <a:cubicBezTo>
                    <a:pt x="2390" y="1"/>
                    <a:pt x="1924" y="24"/>
                    <a:pt x="1390" y="45"/>
                  </a:cubicBezTo>
                  <a:cubicBezTo>
                    <a:pt x="1177" y="54"/>
                    <a:pt x="975" y="57"/>
                    <a:pt x="795" y="57"/>
                  </a:cubicBezTo>
                  <a:cubicBezTo>
                    <a:pt x="510" y="57"/>
                    <a:pt x="278" y="50"/>
                    <a:pt x="140" y="50"/>
                  </a:cubicBezTo>
                  <a:cubicBezTo>
                    <a:pt x="52" y="50"/>
                    <a:pt x="2" y="53"/>
                    <a:pt x="1" y="61"/>
                  </a:cubicBezTo>
                  <a:cubicBezTo>
                    <a:pt x="352" y="129"/>
                    <a:pt x="708" y="162"/>
                    <a:pt x="1064" y="162"/>
                  </a:cubicBezTo>
                  <a:cubicBezTo>
                    <a:pt x="1172" y="162"/>
                    <a:pt x="1281" y="159"/>
                    <a:pt x="1390" y="153"/>
                  </a:cubicBezTo>
                  <a:cubicBezTo>
                    <a:pt x="1429" y="153"/>
                    <a:pt x="1467" y="154"/>
                    <a:pt x="1506" y="154"/>
                  </a:cubicBezTo>
                  <a:cubicBezTo>
                    <a:pt x="1933" y="154"/>
                    <a:pt x="2357" y="108"/>
                    <a:pt x="2774" y="16"/>
                  </a:cubicBezTo>
                  <a:cubicBezTo>
                    <a:pt x="2774" y="5"/>
                    <a:pt x="2719" y="1"/>
                    <a:pt x="2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16"/>
            <p:cNvSpPr/>
            <p:nvPr/>
          </p:nvSpPr>
          <p:spPr>
            <a:xfrm>
              <a:off x="3093100" y="5448275"/>
              <a:ext cx="7650" cy="12525"/>
            </a:xfrm>
            <a:custGeom>
              <a:avLst/>
              <a:gdLst/>
              <a:ahLst/>
              <a:cxnLst/>
              <a:rect l="l" t="t" r="r" b="b"/>
              <a:pathLst>
                <a:path w="306" h="501" extrusionOk="0">
                  <a:moveTo>
                    <a:pt x="11" y="1"/>
                  </a:moveTo>
                  <a:cubicBezTo>
                    <a:pt x="6" y="1"/>
                    <a:pt x="3" y="2"/>
                    <a:pt x="0" y="4"/>
                  </a:cubicBezTo>
                  <a:cubicBezTo>
                    <a:pt x="0" y="29"/>
                    <a:pt x="56" y="125"/>
                    <a:pt x="123" y="258"/>
                  </a:cubicBezTo>
                  <a:cubicBezTo>
                    <a:pt x="189" y="389"/>
                    <a:pt x="229" y="501"/>
                    <a:pt x="260" y="501"/>
                  </a:cubicBezTo>
                  <a:cubicBezTo>
                    <a:pt x="289" y="501"/>
                    <a:pt x="305" y="358"/>
                    <a:pt x="224" y="206"/>
                  </a:cubicBezTo>
                  <a:cubicBezTo>
                    <a:pt x="152" y="71"/>
                    <a:pt x="48" y="1"/>
                    <a:pt x="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16"/>
            <p:cNvSpPr/>
            <p:nvPr/>
          </p:nvSpPr>
          <p:spPr>
            <a:xfrm>
              <a:off x="3075000" y="5428475"/>
              <a:ext cx="9650" cy="8350"/>
            </a:xfrm>
            <a:custGeom>
              <a:avLst/>
              <a:gdLst/>
              <a:ahLst/>
              <a:cxnLst/>
              <a:rect l="l" t="t" r="r" b="b"/>
              <a:pathLst>
                <a:path w="386" h="334" extrusionOk="0">
                  <a:moveTo>
                    <a:pt x="12" y="1"/>
                  </a:moveTo>
                  <a:cubicBezTo>
                    <a:pt x="7" y="1"/>
                    <a:pt x="3" y="2"/>
                    <a:pt x="0" y="4"/>
                  </a:cubicBezTo>
                  <a:cubicBezTo>
                    <a:pt x="31" y="82"/>
                    <a:pt x="80" y="151"/>
                    <a:pt x="142" y="208"/>
                  </a:cubicBezTo>
                  <a:cubicBezTo>
                    <a:pt x="228" y="285"/>
                    <a:pt x="314" y="333"/>
                    <a:pt x="350" y="333"/>
                  </a:cubicBezTo>
                  <a:cubicBezTo>
                    <a:pt x="357" y="333"/>
                    <a:pt x="362" y="332"/>
                    <a:pt x="365" y="329"/>
                  </a:cubicBezTo>
                  <a:cubicBezTo>
                    <a:pt x="385" y="308"/>
                    <a:pt x="325" y="218"/>
                    <a:pt x="222" y="131"/>
                  </a:cubicBezTo>
                  <a:cubicBezTo>
                    <a:pt x="133" y="56"/>
                    <a:pt x="46" y="1"/>
                    <a:pt x="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16"/>
            <p:cNvSpPr/>
            <p:nvPr/>
          </p:nvSpPr>
          <p:spPr>
            <a:xfrm>
              <a:off x="3049450" y="5418575"/>
              <a:ext cx="14425" cy="5450"/>
            </a:xfrm>
            <a:custGeom>
              <a:avLst/>
              <a:gdLst/>
              <a:ahLst/>
              <a:cxnLst/>
              <a:rect l="l" t="t" r="r" b="b"/>
              <a:pathLst>
                <a:path w="577" h="218" extrusionOk="0">
                  <a:moveTo>
                    <a:pt x="180" y="1"/>
                  </a:moveTo>
                  <a:cubicBezTo>
                    <a:pt x="72" y="1"/>
                    <a:pt x="0" y="37"/>
                    <a:pt x="8" y="55"/>
                  </a:cubicBezTo>
                  <a:cubicBezTo>
                    <a:pt x="8" y="86"/>
                    <a:pt x="145" y="81"/>
                    <a:pt x="282" y="127"/>
                  </a:cubicBezTo>
                  <a:cubicBezTo>
                    <a:pt x="399" y="167"/>
                    <a:pt x="494" y="217"/>
                    <a:pt x="535" y="217"/>
                  </a:cubicBezTo>
                  <a:cubicBezTo>
                    <a:pt x="542" y="217"/>
                    <a:pt x="547" y="216"/>
                    <a:pt x="550" y="213"/>
                  </a:cubicBezTo>
                  <a:cubicBezTo>
                    <a:pt x="577" y="192"/>
                    <a:pt x="494" y="71"/>
                    <a:pt x="317" y="20"/>
                  </a:cubicBezTo>
                  <a:cubicBezTo>
                    <a:pt x="268" y="6"/>
                    <a:pt x="221" y="1"/>
                    <a:pt x="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16"/>
            <p:cNvSpPr/>
            <p:nvPr/>
          </p:nvSpPr>
          <p:spPr>
            <a:xfrm>
              <a:off x="3032025" y="5415625"/>
              <a:ext cx="7350" cy="3425"/>
            </a:xfrm>
            <a:custGeom>
              <a:avLst/>
              <a:gdLst/>
              <a:ahLst/>
              <a:cxnLst/>
              <a:rect l="l" t="t" r="r" b="b"/>
              <a:pathLst>
                <a:path w="294" h="137" extrusionOk="0">
                  <a:moveTo>
                    <a:pt x="47" y="1"/>
                  </a:moveTo>
                  <a:cubicBezTo>
                    <a:pt x="19" y="1"/>
                    <a:pt x="0" y="7"/>
                    <a:pt x="0" y="21"/>
                  </a:cubicBezTo>
                  <a:cubicBezTo>
                    <a:pt x="0" y="47"/>
                    <a:pt x="46" y="93"/>
                    <a:pt x="121" y="117"/>
                  </a:cubicBezTo>
                  <a:cubicBezTo>
                    <a:pt x="160" y="130"/>
                    <a:pt x="199" y="137"/>
                    <a:pt x="229" y="137"/>
                  </a:cubicBezTo>
                  <a:cubicBezTo>
                    <a:pt x="258" y="137"/>
                    <a:pt x="279" y="130"/>
                    <a:pt x="283" y="117"/>
                  </a:cubicBezTo>
                  <a:cubicBezTo>
                    <a:pt x="294" y="92"/>
                    <a:pt x="243" y="47"/>
                    <a:pt x="162" y="21"/>
                  </a:cubicBezTo>
                  <a:cubicBezTo>
                    <a:pt x="120" y="8"/>
                    <a:pt x="78" y="1"/>
                    <a:pt x="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16"/>
            <p:cNvSpPr/>
            <p:nvPr/>
          </p:nvSpPr>
          <p:spPr>
            <a:xfrm>
              <a:off x="2120425" y="5311675"/>
              <a:ext cx="248250" cy="154950"/>
            </a:xfrm>
            <a:custGeom>
              <a:avLst/>
              <a:gdLst/>
              <a:ahLst/>
              <a:cxnLst/>
              <a:rect l="l" t="t" r="r" b="b"/>
              <a:pathLst>
                <a:path w="9930" h="6198" extrusionOk="0">
                  <a:moveTo>
                    <a:pt x="1410" y="1"/>
                  </a:moveTo>
                  <a:lnTo>
                    <a:pt x="1" y="6198"/>
                  </a:lnTo>
                  <a:lnTo>
                    <a:pt x="9523" y="6198"/>
                  </a:lnTo>
                  <a:lnTo>
                    <a:pt x="9930" y="2161"/>
                  </a:lnTo>
                  <a:lnTo>
                    <a:pt x="14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16"/>
            <p:cNvSpPr/>
            <p:nvPr/>
          </p:nvSpPr>
          <p:spPr>
            <a:xfrm>
              <a:off x="2126850" y="5435800"/>
              <a:ext cx="236500" cy="10125"/>
            </a:xfrm>
            <a:custGeom>
              <a:avLst/>
              <a:gdLst/>
              <a:ahLst/>
              <a:cxnLst/>
              <a:rect l="l" t="t" r="r" b="b"/>
              <a:pathLst>
                <a:path w="9460" h="405" extrusionOk="0">
                  <a:moveTo>
                    <a:pt x="1038" y="1"/>
                  </a:moveTo>
                  <a:cubicBezTo>
                    <a:pt x="691" y="1"/>
                    <a:pt x="344" y="27"/>
                    <a:pt x="1" y="80"/>
                  </a:cubicBezTo>
                  <a:cubicBezTo>
                    <a:pt x="423" y="155"/>
                    <a:pt x="850" y="193"/>
                    <a:pt x="1279" y="193"/>
                  </a:cubicBezTo>
                  <a:cubicBezTo>
                    <a:pt x="1315" y="193"/>
                    <a:pt x="1351" y="193"/>
                    <a:pt x="1386" y="192"/>
                  </a:cubicBezTo>
                  <a:lnTo>
                    <a:pt x="4728" y="335"/>
                  </a:lnTo>
                  <a:cubicBezTo>
                    <a:pt x="6047" y="396"/>
                    <a:pt x="7218" y="396"/>
                    <a:pt x="8075" y="396"/>
                  </a:cubicBezTo>
                  <a:cubicBezTo>
                    <a:pt x="8188" y="401"/>
                    <a:pt x="8301" y="404"/>
                    <a:pt x="8414" y="404"/>
                  </a:cubicBezTo>
                  <a:cubicBezTo>
                    <a:pt x="8763" y="404"/>
                    <a:pt x="9113" y="376"/>
                    <a:pt x="9459" y="320"/>
                  </a:cubicBezTo>
                  <a:cubicBezTo>
                    <a:pt x="9048" y="247"/>
                    <a:pt x="8631" y="210"/>
                    <a:pt x="8214" y="210"/>
                  </a:cubicBezTo>
                  <a:cubicBezTo>
                    <a:pt x="8167" y="210"/>
                    <a:pt x="8121" y="211"/>
                    <a:pt x="8075" y="212"/>
                  </a:cubicBezTo>
                  <a:lnTo>
                    <a:pt x="4738" y="70"/>
                  </a:lnTo>
                  <a:cubicBezTo>
                    <a:pt x="3414" y="10"/>
                    <a:pt x="2243" y="10"/>
                    <a:pt x="1386" y="10"/>
                  </a:cubicBezTo>
                  <a:cubicBezTo>
                    <a:pt x="1270" y="4"/>
                    <a:pt x="1154" y="1"/>
                    <a:pt x="1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16"/>
            <p:cNvSpPr/>
            <p:nvPr/>
          </p:nvSpPr>
          <p:spPr>
            <a:xfrm>
              <a:off x="2253600" y="5342375"/>
              <a:ext cx="11150" cy="100425"/>
            </a:xfrm>
            <a:custGeom>
              <a:avLst/>
              <a:gdLst/>
              <a:ahLst/>
              <a:cxnLst/>
              <a:rect l="l" t="t" r="r" b="b"/>
              <a:pathLst>
                <a:path w="446" h="4017" extrusionOk="0">
                  <a:moveTo>
                    <a:pt x="358" y="1"/>
                  </a:moveTo>
                  <a:cubicBezTo>
                    <a:pt x="182" y="649"/>
                    <a:pt x="94" y="1317"/>
                    <a:pt x="94" y="1987"/>
                  </a:cubicBezTo>
                  <a:cubicBezTo>
                    <a:pt x="0" y="2660"/>
                    <a:pt x="0" y="3343"/>
                    <a:pt x="94" y="4016"/>
                  </a:cubicBezTo>
                  <a:cubicBezTo>
                    <a:pt x="265" y="3367"/>
                    <a:pt x="354" y="2699"/>
                    <a:pt x="358" y="2029"/>
                  </a:cubicBezTo>
                  <a:cubicBezTo>
                    <a:pt x="446" y="1355"/>
                    <a:pt x="446" y="674"/>
                    <a:pt x="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16"/>
            <p:cNvSpPr/>
            <p:nvPr/>
          </p:nvSpPr>
          <p:spPr>
            <a:xfrm>
              <a:off x="2120425" y="5438225"/>
              <a:ext cx="240375" cy="28400"/>
            </a:xfrm>
            <a:custGeom>
              <a:avLst/>
              <a:gdLst/>
              <a:ahLst/>
              <a:cxnLst/>
              <a:rect l="l" t="t" r="r" b="b"/>
              <a:pathLst>
                <a:path w="9615" h="1136" extrusionOk="0">
                  <a:moveTo>
                    <a:pt x="173" y="0"/>
                  </a:moveTo>
                  <a:lnTo>
                    <a:pt x="1" y="1030"/>
                  </a:lnTo>
                  <a:lnTo>
                    <a:pt x="1" y="1136"/>
                  </a:lnTo>
                  <a:lnTo>
                    <a:pt x="9523" y="1136"/>
                  </a:lnTo>
                  <a:lnTo>
                    <a:pt x="9614" y="238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16"/>
            <p:cNvSpPr/>
            <p:nvPr/>
          </p:nvSpPr>
          <p:spPr>
            <a:xfrm>
              <a:off x="3090950" y="1702725"/>
              <a:ext cx="574100" cy="739250"/>
            </a:xfrm>
            <a:custGeom>
              <a:avLst/>
              <a:gdLst/>
              <a:ahLst/>
              <a:cxnLst/>
              <a:rect l="l" t="t" r="r" b="b"/>
              <a:pathLst>
                <a:path w="22964" h="29570" extrusionOk="0">
                  <a:moveTo>
                    <a:pt x="17723" y="1"/>
                  </a:moveTo>
                  <a:cubicBezTo>
                    <a:pt x="17672" y="1"/>
                    <a:pt x="17641" y="57"/>
                    <a:pt x="17641" y="180"/>
                  </a:cubicBezTo>
                  <a:cubicBezTo>
                    <a:pt x="17641" y="875"/>
                    <a:pt x="17312" y="4470"/>
                    <a:pt x="17312" y="4470"/>
                  </a:cubicBezTo>
                  <a:lnTo>
                    <a:pt x="10071" y="17070"/>
                  </a:lnTo>
                  <a:cubicBezTo>
                    <a:pt x="9057" y="19099"/>
                    <a:pt x="7246" y="20249"/>
                    <a:pt x="5943" y="20457"/>
                  </a:cubicBezTo>
                  <a:lnTo>
                    <a:pt x="1" y="21725"/>
                  </a:lnTo>
                  <a:lnTo>
                    <a:pt x="1699" y="29569"/>
                  </a:lnTo>
                  <a:lnTo>
                    <a:pt x="9980" y="27541"/>
                  </a:lnTo>
                  <a:cubicBezTo>
                    <a:pt x="12129" y="27013"/>
                    <a:pt x="13899" y="25496"/>
                    <a:pt x="14751" y="23455"/>
                  </a:cubicBezTo>
                  <a:lnTo>
                    <a:pt x="21638" y="6939"/>
                  </a:lnTo>
                  <a:cubicBezTo>
                    <a:pt x="22095" y="5877"/>
                    <a:pt x="22482" y="4786"/>
                    <a:pt x="22799" y="3674"/>
                  </a:cubicBezTo>
                  <a:cubicBezTo>
                    <a:pt x="22963" y="2751"/>
                    <a:pt x="22719" y="1801"/>
                    <a:pt x="22129" y="1073"/>
                  </a:cubicBezTo>
                  <a:lnTo>
                    <a:pt x="18656" y="2326"/>
                  </a:lnTo>
                  <a:cubicBezTo>
                    <a:pt x="18618" y="1183"/>
                    <a:pt x="17957" y="1"/>
                    <a:pt x="17723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17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000" b="1" dirty="0">
                <a:solidFill>
                  <a:schemeClr val="bg1"/>
                </a:solidFill>
              </a:rPr>
              <a:t>P</a:t>
            </a:r>
            <a:r>
              <a:rPr lang="en" sz="4000" b="1" dirty="0">
                <a:solidFill>
                  <a:schemeClr val="bg1"/>
                </a:solidFill>
              </a:rPr>
              <a:t>roviding housekeeping services in the bay area</a:t>
            </a:r>
            <a:endParaRPr sz="4000" b="1" dirty="0">
              <a:solidFill>
                <a:schemeClr val="bg1"/>
              </a:solidFill>
            </a:endParaRPr>
          </a:p>
        </p:txBody>
      </p:sp>
      <p:grpSp>
        <p:nvGrpSpPr>
          <p:cNvPr id="1943" name="Google Shape;1943;p17"/>
          <p:cNvGrpSpPr/>
          <p:nvPr/>
        </p:nvGrpSpPr>
        <p:grpSpPr>
          <a:xfrm>
            <a:off x="1178657" y="2216736"/>
            <a:ext cx="6012633" cy="3953748"/>
            <a:chOff x="235800" y="830650"/>
            <a:chExt cx="6978450" cy="4588844"/>
          </a:xfrm>
        </p:grpSpPr>
        <p:sp>
          <p:nvSpPr>
            <p:cNvPr id="1944" name="Google Shape;1944;p17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17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17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17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17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17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50" name="Google Shape;1950;p17"/>
          <p:cNvSpPr txBox="1">
            <a:spLocks noGrp="1"/>
          </p:cNvSpPr>
          <p:nvPr>
            <p:ph type="subTitle" idx="4294967295"/>
          </p:nvPr>
        </p:nvSpPr>
        <p:spPr>
          <a:xfrm>
            <a:off x="1958850" y="1291950"/>
            <a:ext cx="5226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</a:pP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951" name="Google Shape;1951;p17"/>
          <p:cNvSpPr/>
          <p:nvPr/>
        </p:nvSpPr>
        <p:spPr>
          <a:xfrm rot="5400000">
            <a:off x="3231608" y="2466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2" name="Google Shape;1952;p17"/>
          <p:cNvSpPr/>
          <p:nvPr/>
        </p:nvSpPr>
        <p:spPr>
          <a:xfrm rot="5400000">
            <a:off x="5317283" y="2868552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3" name="Google Shape;1953;p17"/>
          <p:cNvSpPr/>
          <p:nvPr/>
        </p:nvSpPr>
        <p:spPr>
          <a:xfrm rot="5400000">
            <a:off x="1958983" y="32704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5" name="Google Shape;1955;p17"/>
          <p:cNvSpPr/>
          <p:nvPr/>
        </p:nvSpPr>
        <p:spPr>
          <a:xfrm rot="5400000">
            <a:off x="8127658" y="4877794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6" name="Google Shape;1956;p17"/>
          <p:cNvSpPr/>
          <p:nvPr/>
        </p:nvSpPr>
        <p:spPr>
          <a:xfrm rot="5400000">
            <a:off x="8127658" y="32704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7" name="Google Shape;1957;p17"/>
          <p:cNvSpPr/>
          <p:nvPr/>
        </p:nvSpPr>
        <p:spPr>
          <a:xfrm rot="5400000">
            <a:off x="8127658" y="3672248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8" name="Google Shape;1958;p17"/>
          <p:cNvSpPr/>
          <p:nvPr/>
        </p:nvSpPr>
        <p:spPr>
          <a:xfrm rot="5400000">
            <a:off x="8127658" y="4074097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9" name="Google Shape;1959;p17"/>
          <p:cNvSpPr/>
          <p:nvPr/>
        </p:nvSpPr>
        <p:spPr>
          <a:xfrm rot="5400000">
            <a:off x="8127658" y="4475945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0" name="Google Shape;1960;p17"/>
          <p:cNvSpPr/>
          <p:nvPr/>
        </p:nvSpPr>
        <p:spPr>
          <a:xfrm rot="5400000">
            <a:off x="8127658" y="2868552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1" name="Google Shape;1961;p17"/>
          <p:cNvSpPr/>
          <p:nvPr/>
        </p:nvSpPr>
        <p:spPr>
          <a:xfrm rot="5400000">
            <a:off x="8127658" y="2466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2" name="Google Shape;1962;p17"/>
          <p:cNvSpPr/>
          <p:nvPr/>
        </p:nvSpPr>
        <p:spPr>
          <a:xfrm rot="5400000">
            <a:off x="8127658" y="5279644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3" name="Google Shape;1963;p17"/>
          <p:cNvSpPr/>
          <p:nvPr/>
        </p:nvSpPr>
        <p:spPr>
          <a:xfrm rot="5400000">
            <a:off x="8127658" y="5681494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9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9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19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9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19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18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b="1" dirty="0" err="1">
                <a:solidFill>
                  <a:schemeClr val="bg1"/>
                </a:solidFill>
              </a:rPr>
              <a:t>Hauskeepr</a:t>
            </a:r>
            <a:r>
              <a:rPr lang="en-US" b="1" dirty="0">
                <a:solidFill>
                  <a:schemeClr val="bg1"/>
                </a:solidFill>
              </a:rPr>
              <a:t> technologies used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1970" name="Google Shape;1970;p18"/>
          <p:cNvGrpSpPr/>
          <p:nvPr/>
        </p:nvGrpSpPr>
        <p:grpSpPr>
          <a:xfrm>
            <a:off x="2122152" y="4566542"/>
            <a:ext cx="1338473" cy="652758"/>
            <a:chOff x="4712600" y="3140500"/>
            <a:chExt cx="2087450" cy="1018025"/>
          </a:xfrm>
        </p:grpSpPr>
        <p:sp>
          <p:nvSpPr>
            <p:cNvPr id="1971" name="Google Shape;1971;p18"/>
            <p:cNvSpPr/>
            <p:nvPr/>
          </p:nvSpPr>
          <p:spPr>
            <a:xfrm>
              <a:off x="4712600" y="3140500"/>
              <a:ext cx="2087450" cy="1018025"/>
            </a:xfrm>
            <a:custGeom>
              <a:avLst/>
              <a:gdLst/>
              <a:ahLst/>
              <a:cxnLst/>
              <a:rect l="l" t="t" r="r" b="b"/>
              <a:pathLst>
                <a:path w="83498" h="40721" extrusionOk="0">
                  <a:moveTo>
                    <a:pt x="20351" y="24193"/>
                  </a:moveTo>
                  <a:cubicBezTo>
                    <a:pt x="24078" y="24193"/>
                    <a:pt x="25664" y="26954"/>
                    <a:pt x="23447" y="30493"/>
                  </a:cubicBezTo>
                  <a:cubicBezTo>
                    <a:pt x="20634" y="34982"/>
                    <a:pt x="14008" y="37462"/>
                    <a:pt x="9791" y="37462"/>
                  </a:cubicBezTo>
                  <a:cubicBezTo>
                    <a:pt x="8036" y="37462"/>
                    <a:pt x="6698" y="37033"/>
                    <a:pt x="6226" y="36140"/>
                  </a:cubicBezTo>
                  <a:lnTo>
                    <a:pt x="6228" y="36140"/>
                  </a:lnTo>
                  <a:cubicBezTo>
                    <a:pt x="3394" y="30774"/>
                    <a:pt x="12392" y="25994"/>
                    <a:pt x="17837" y="24549"/>
                  </a:cubicBezTo>
                  <a:cubicBezTo>
                    <a:pt x="18754" y="24306"/>
                    <a:pt x="19596" y="24193"/>
                    <a:pt x="20351" y="24193"/>
                  </a:cubicBezTo>
                  <a:close/>
                  <a:moveTo>
                    <a:pt x="81900" y="1"/>
                  </a:moveTo>
                  <a:cubicBezTo>
                    <a:pt x="60621" y="1"/>
                    <a:pt x="33033" y="18138"/>
                    <a:pt x="33033" y="18138"/>
                  </a:cubicBezTo>
                  <a:lnTo>
                    <a:pt x="30900" y="21323"/>
                  </a:lnTo>
                  <a:cubicBezTo>
                    <a:pt x="30411" y="21901"/>
                    <a:pt x="29699" y="22222"/>
                    <a:pt x="28975" y="22222"/>
                  </a:cubicBezTo>
                  <a:cubicBezTo>
                    <a:pt x="28648" y="22222"/>
                    <a:pt x="28318" y="22157"/>
                    <a:pt x="28005" y="22020"/>
                  </a:cubicBezTo>
                  <a:cubicBezTo>
                    <a:pt x="26849" y="21515"/>
                    <a:pt x="24986" y="20774"/>
                    <a:pt x="22293" y="20774"/>
                  </a:cubicBezTo>
                  <a:cubicBezTo>
                    <a:pt x="20698" y="20774"/>
                    <a:pt x="18811" y="21034"/>
                    <a:pt x="16608" y="21756"/>
                  </a:cubicBezTo>
                  <a:cubicBezTo>
                    <a:pt x="7315" y="24800"/>
                    <a:pt x="0" y="30827"/>
                    <a:pt x="3415" y="37539"/>
                  </a:cubicBezTo>
                  <a:cubicBezTo>
                    <a:pt x="4578" y="39824"/>
                    <a:pt x="6706" y="40721"/>
                    <a:pt x="9239" y="40721"/>
                  </a:cubicBezTo>
                  <a:cubicBezTo>
                    <a:pt x="13971" y="40721"/>
                    <a:pt x="20117" y="37592"/>
                    <a:pt x="24030" y="34536"/>
                  </a:cubicBezTo>
                  <a:cubicBezTo>
                    <a:pt x="26408" y="32679"/>
                    <a:pt x="27228" y="29889"/>
                    <a:pt x="27696" y="28173"/>
                  </a:cubicBezTo>
                  <a:cubicBezTo>
                    <a:pt x="27727" y="28055"/>
                    <a:pt x="27764" y="27940"/>
                    <a:pt x="27806" y="27827"/>
                  </a:cubicBezTo>
                  <a:cubicBezTo>
                    <a:pt x="28422" y="26128"/>
                    <a:pt x="30081" y="25106"/>
                    <a:pt x="31831" y="25106"/>
                  </a:cubicBezTo>
                  <a:cubicBezTo>
                    <a:pt x="32233" y="25106"/>
                    <a:pt x="32640" y="25160"/>
                    <a:pt x="33040" y="25272"/>
                  </a:cubicBezTo>
                  <a:lnTo>
                    <a:pt x="35597" y="25989"/>
                  </a:lnTo>
                  <a:lnTo>
                    <a:pt x="83498" y="36"/>
                  </a:lnTo>
                  <a:cubicBezTo>
                    <a:pt x="82970" y="13"/>
                    <a:pt x="82437" y="1"/>
                    <a:pt x="819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18"/>
            <p:cNvSpPr/>
            <p:nvPr/>
          </p:nvSpPr>
          <p:spPr>
            <a:xfrm>
              <a:off x="4712600" y="3140525"/>
              <a:ext cx="2087450" cy="1018000"/>
            </a:xfrm>
            <a:custGeom>
              <a:avLst/>
              <a:gdLst/>
              <a:ahLst/>
              <a:cxnLst/>
              <a:rect l="l" t="t" r="r" b="b"/>
              <a:pathLst>
                <a:path w="83498" h="40720" extrusionOk="0">
                  <a:moveTo>
                    <a:pt x="9790" y="3258"/>
                  </a:moveTo>
                  <a:cubicBezTo>
                    <a:pt x="14007" y="3258"/>
                    <a:pt x="20633" y="5739"/>
                    <a:pt x="23446" y="10229"/>
                  </a:cubicBezTo>
                  <a:cubicBezTo>
                    <a:pt x="25663" y="13767"/>
                    <a:pt x="24078" y="16529"/>
                    <a:pt x="20352" y="16529"/>
                  </a:cubicBezTo>
                  <a:cubicBezTo>
                    <a:pt x="19596" y="16529"/>
                    <a:pt x="18753" y="16415"/>
                    <a:pt x="17835" y="16172"/>
                  </a:cubicBezTo>
                  <a:cubicBezTo>
                    <a:pt x="12392" y="14728"/>
                    <a:pt x="3394" y="9947"/>
                    <a:pt x="6226" y="4581"/>
                  </a:cubicBezTo>
                  <a:cubicBezTo>
                    <a:pt x="6698" y="3688"/>
                    <a:pt x="8036" y="3258"/>
                    <a:pt x="9790" y="3258"/>
                  </a:cubicBezTo>
                  <a:close/>
                  <a:moveTo>
                    <a:pt x="9239" y="0"/>
                  </a:moveTo>
                  <a:cubicBezTo>
                    <a:pt x="6707" y="0"/>
                    <a:pt x="4579" y="897"/>
                    <a:pt x="3417" y="3182"/>
                  </a:cubicBezTo>
                  <a:cubicBezTo>
                    <a:pt x="0" y="9894"/>
                    <a:pt x="7317" y="15921"/>
                    <a:pt x="16608" y="18965"/>
                  </a:cubicBezTo>
                  <a:cubicBezTo>
                    <a:pt x="18812" y="19687"/>
                    <a:pt x="20698" y="19947"/>
                    <a:pt x="22294" y="19947"/>
                  </a:cubicBezTo>
                  <a:cubicBezTo>
                    <a:pt x="24987" y="19947"/>
                    <a:pt x="26849" y="19206"/>
                    <a:pt x="28005" y="18701"/>
                  </a:cubicBezTo>
                  <a:cubicBezTo>
                    <a:pt x="28319" y="18564"/>
                    <a:pt x="28649" y="18499"/>
                    <a:pt x="28976" y="18499"/>
                  </a:cubicBezTo>
                  <a:cubicBezTo>
                    <a:pt x="29700" y="18499"/>
                    <a:pt x="30411" y="18820"/>
                    <a:pt x="30900" y="19398"/>
                  </a:cubicBezTo>
                  <a:lnTo>
                    <a:pt x="33033" y="22581"/>
                  </a:lnTo>
                  <a:cubicBezTo>
                    <a:pt x="33033" y="22581"/>
                    <a:pt x="60621" y="40720"/>
                    <a:pt x="81900" y="40720"/>
                  </a:cubicBezTo>
                  <a:cubicBezTo>
                    <a:pt x="82437" y="40720"/>
                    <a:pt x="82970" y="40708"/>
                    <a:pt x="83498" y="40685"/>
                  </a:cubicBezTo>
                  <a:lnTo>
                    <a:pt x="35597" y="14731"/>
                  </a:lnTo>
                  <a:lnTo>
                    <a:pt x="33039" y="15449"/>
                  </a:lnTo>
                  <a:cubicBezTo>
                    <a:pt x="32639" y="15561"/>
                    <a:pt x="32232" y="15615"/>
                    <a:pt x="31830" y="15615"/>
                  </a:cubicBezTo>
                  <a:cubicBezTo>
                    <a:pt x="30081" y="15615"/>
                    <a:pt x="28422" y="14593"/>
                    <a:pt x="27804" y="12894"/>
                  </a:cubicBezTo>
                  <a:cubicBezTo>
                    <a:pt x="27764" y="12781"/>
                    <a:pt x="27727" y="12666"/>
                    <a:pt x="27694" y="12548"/>
                  </a:cubicBezTo>
                  <a:cubicBezTo>
                    <a:pt x="27228" y="10832"/>
                    <a:pt x="26406" y="8042"/>
                    <a:pt x="24028" y="6185"/>
                  </a:cubicBezTo>
                  <a:cubicBezTo>
                    <a:pt x="20117" y="3129"/>
                    <a:pt x="13971" y="0"/>
                    <a:pt x="92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18"/>
            <p:cNvSpPr/>
            <p:nvPr/>
          </p:nvSpPr>
          <p:spPr>
            <a:xfrm>
              <a:off x="5601150" y="3602400"/>
              <a:ext cx="97975" cy="94250"/>
            </a:xfrm>
            <a:custGeom>
              <a:avLst/>
              <a:gdLst/>
              <a:ahLst/>
              <a:cxnLst/>
              <a:rect l="l" t="t" r="r" b="b"/>
              <a:pathLst>
                <a:path w="3919" h="3770" extrusionOk="0">
                  <a:moveTo>
                    <a:pt x="2033" y="1"/>
                  </a:moveTo>
                  <a:cubicBezTo>
                    <a:pt x="1543" y="1"/>
                    <a:pt x="1061" y="191"/>
                    <a:pt x="701" y="552"/>
                  </a:cubicBezTo>
                  <a:cubicBezTo>
                    <a:pt x="162" y="1091"/>
                    <a:pt x="0" y="1902"/>
                    <a:pt x="292" y="2607"/>
                  </a:cubicBezTo>
                  <a:cubicBezTo>
                    <a:pt x="584" y="3310"/>
                    <a:pt x="1271" y="3769"/>
                    <a:pt x="2034" y="3769"/>
                  </a:cubicBezTo>
                  <a:cubicBezTo>
                    <a:pt x="3074" y="3769"/>
                    <a:pt x="3918" y="2925"/>
                    <a:pt x="3918" y="1885"/>
                  </a:cubicBezTo>
                  <a:cubicBezTo>
                    <a:pt x="3918" y="1122"/>
                    <a:pt x="3459" y="436"/>
                    <a:pt x="2754" y="144"/>
                  </a:cubicBezTo>
                  <a:cubicBezTo>
                    <a:pt x="2521" y="48"/>
                    <a:pt x="2276" y="1"/>
                    <a:pt x="20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74" name="Google Shape;1974;p18"/>
          <p:cNvGrpSpPr/>
          <p:nvPr/>
        </p:nvGrpSpPr>
        <p:grpSpPr>
          <a:xfrm>
            <a:off x="6392471" y="4438512"/>
            <a:ext cx="799382" cy="908844"/>
            <a:chOff x="7129625" y="3213825"/>
            <a:chExt cx="934950" cy="1062975"/>
          </a:xfrm>
        </p:grpSpPr>
        <p:sp>
          <p:nvSpPr>
            <p:cNvPr id="1975" name="Google Shape;1975;p18"/>
            <p:cNvSpPr/>
            <p:nvPr/>
          </p:nvSpPr>
          <p:spPr>
            <a:xfrm>
              <a:off x="7579925" y="3890775"/>
              <a:ext cx="484650" cy="386025"/>
            </a:xfrm>
            <a:custGeom>
              <a:avLst/>
              <a:gdLst/>
              <a:ahLst/>
              <a:cxnLst/>
              <a:rect l="l" t="t" r="r" b="b"/>
              <a:pathLst>
                <a:path w="19386" h="15441" extrusionOk="0">
                  <a:moveTo>
                    <a:pt x="6262" y="0"/>
                  </a:moveTo>
                  <a:cubicBezTo>
                    <a:pt x="4676" y="0"/>
                    <a:pt x="3132" y="1012"/>
                    <a:pt x="2134" y="2297"/>
                  </a:cubicBezTo>
                  <a:cubicBezTo>
                    <a:pt x="574" y="4305"/>
                    <a:pt x="0" y="7080"/>
                    <a:pt x="770" y="9503"/>
                  </a:cubicBezTo>
                  <a:cubicBezTo>
                    <a:pt x="1540" y="11928"/>
                    <a:pt x="3683" y="13896"/>
                    <a:pt x="6189" y="14327"/>
                  </a:cubicBezTo>
                  <a:cubicBezTo>
                    <a:pt x="6966" y="14461"/>
                    <a:pt x="7764" y="14455"/>
                    <a:pt x="8538" y="14609"/>
                  </a:cubicBezTo>
                  <a:cubicBezTo>
                    <a:pt x="9642" y="14830"/>
                    <a:pt x="10681" y="15372"/>
                    <a:pt x="11805" y="15435"/>
                  </a:cubicBezTo>
                  <a:cubicBezTo>
                    <a:pt x="11877" y="15439"/>
                    <a:pt x="11949" y="15441"/>
                    <a:pt x="12020" y="15441"/>
                  </a:cubicBezTo>
                  <a:cubicBezTo>
                    <a:pt x="13321" y="15441"/>
                    <a:pt x="14562" y="14804"/>
                    <a:pt x="15599" y="14005"/>
                  </a:cubicBezTo>
                  <a:cubicBezTo>
                    <a:pt x="17064" y="12879"/>
                    <a:pt x="18276" y="11369"/>
                    <a:pt x="18830" y="9604"/>
                  </a:cubicBezTo>
                  <a:cubicBezTo>
                    <a:pt x="19386" y="7841"/>
                    <a:pt x="19230" y="5819"/>
                    <a:pt x="18214" y="4275"/>
                  </a:cubicBezTo>
                  <a:cubicBezTo>
                    <a:pt x="17037" y="2486"/>
                    <a:pt x="14950" y="1625"/>
                    <a:pt x="12912" y="1276"/>
                  </a:cubicBezTo>
                  <a:cubicBezTo>
                    <a:pt x="11888" y="1101"/>
                    <a:pt x="10874" y="1246"/>
                    <a:pt x="9876" y="1107"/>
                  </a:cubicBezTo>
                  <a:cubicBezTo>
                    <a:pt x="8893" y="971"/>
                    <a:pt x="8049" y="322"/>
                    <a:pt x="7089" y="96"/>
                  </a:cubicBezTo>
                  <a:cubicBezTo>
                    <a:pt x="6814" y="31"/>
                    <a:pt x="6537" y="0"/>
                    <a:pt x="6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18"/>
            <p:cNvSpPr/>
            <p:nvPr/>
          </p:nvSpPr>
          <p:spPr>
            <a:xfrm>
              <a:off x="7690975" y="3213825"/>
              <a:ext cx="187050" cy="759600"/>
            </a:xfrm>
            <a:custGeom>
              <a:avLst/>
              <a:gdLst/>
              <a:ahLst/>
              <a:cxnLst/>
              <a:rect l="l" t="t" r="r" b="b"/>
              <a:pathLst>
                <a:path w="7482" h="30384" extrusionOk="0">
                  <a:moveTo>
                    <a:pt x="914" y="0"/>
                  </a:moveTo>
                  <a:cubicBezTo>
                    <a:pt x="749" y="0"/>
                    <a:pt x="591" y="49"/>
                    <a:pt x="459" y="159"/>
                  </a:cubicBezTo>
                  <a:cubicBezTo>
                    <a:pt x="0" y="544"/>
                    <a:pt x="213" y="1278"/>
                    <a:pt x="462" y="1821"/>
                  </a:cubicBezTo>
                  <a:cubicBezTo>
                    <a:pt x="787" y="2529"/>
                    <a:pt x="1116" y="3245"/>
                    <a:pt x="1585" y="3866"/>
                  </a:cubicBezTo>
                  <a:cubicBezTo>
                    <a:pt x="2148" y="4608"/>
                    <a:pt x="2899" y="5193"/>
                    <a:pt x="3451" y="5943"/>
                  </a:cubicBezTo>
                  <a:cubicBezTo>
                    <a:pt x="3901" y="6553"/>
                    <a:pt x="4209" y="7255"/>
                    <a:pt x="4510" y="7951"/>
                  </a:cubicBezTo>
                  <a:cubicBezTo>
                    <a:pt x="4967" y="9008"/>
                    <a:pt x="5360" y="10172"/>
                    <a:pt x="5703" y="11269"/>
                  </a:cubicBezTo>
                  <a:cubicBezTo>
                    <a:pt x="7004" y="15444"/>
                    <a:pt x="6705" y="19827"/>
                    <a:pt x="6331" y="24183"/>
                  </a:cubicBezTo>
                  <a:cubicBezTo>
                    <a:pt x="6229" y="25359"/>
                    <a:pt x="6128" y="26538"/>
                    <a:pt x="5911" y="27697"/>
                  </a:cubicBezTo>
                  <a:cubicBezTo>
                    <a:pt x="5739" y="28612"/>
                    <a:pt x="5385" y="29849"/>
                    <a:pt x="5147" y="30356"/>
                  </a:cubicBezTo>
                  <a:cubicBezTo>
                    <a:pt x="5199" y="30375"/>
                    <a:pt x="5250" y="30384"/>
                    <a:pt x="5299" y="30384"/>
                  </a:cubicBezTo>
                  <a:cubicBezTo>
                    <a:pt x="6799" y="30384"/>
                    <a:pt x="7304" y="22261"/>
                    <a:pt x="7348" y="21091"/>
                  </a:cubicBezTo>
                  <a:cubicBezTo>
                    <a:pt x="7481" y="17482"/>
                    <a:pt x="7070" y="13842"/>
                    <a:pt x="6029" y="10380"/>
                  </a:cubicBezTo>
                  <a:cubicBezTo>
                    <a:pt x="5441" y="8427"/>
                    <a:pt x="4650" y="6530"/>
                    <a:pt x="3658" y="4747"/>
                  </a:cubicBezTo>
                  <a:cubicBezTo>
                    <a:pt x="3162" y="3856"/>
                    <a:pt x="2612" y="2979"/>
                    <a:pt x="2343" y="1995"/>
                  </a:cubicBezTo>
                  <a:cubicBezTo>
                    <a:pt x="2203" y="1485"/>
                    <a:pt x="2135" y="935"/>
                    <a:pt x="1830" y="502"/>
                  </a:cubicBezTo>
                  <a:cubicBezTo>
                    <a:pt x="1624" y="209"/>
                    <a:pt x="1256" y="0"/>
                    <a:pt x="9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18"/>
            <p:cNvSpPr/>
            <p:nvPr/>
          </p:nvSpPr>
          <p:spPr>
            <a:xfrm>
              <a:off x="7917575" y="3993125"/>
              <a:ext cx="107000" cy="173500"/>
            </a:xfrm>
            <a:custGeom>
              <a:avLst/>
              <a:gdLst/>
              <a:ahLst/>
              <a:cxnLst/>
              <a:rect l="l" t="t" r="r" b="b"/>
              <a:pathLst>
                <a:path w="4280" h="6940" extrusionOk="0">
                  <a:moveTo>
                    <a:pt x="1910" y="1"/>
                  </a:moveTo>
                  <a:cubicBezTo>
                    <a:pt x="1708" y="1"/>
                    <a:pt x="1490" y="51"/>
                    <a:pt x="1375" y="214"/>
                  </a:cubicBezTo>
                  <a:cubicBezTo>
                    <a:pt x="1304" y="312"/>
                    <a:pt x="1284" y="436"/>
                    <a:pt x="1269" y="557"/>
                  </a:cubicBezTo>
                  <a:cubicBezTo>
                    <a:pt x="1188" y="1262"/>
                    <a:pt x="1280" y="1974"/>
                    <a:pt x="1295" y="2684"/>
                  </a:cubicBezTo>
                  <a:cubicBezTo>
                    <a:pt x="1318" y="3818"/>
                    <a:pt x="0" y="6939"/>
                    <a:pt x="1765" y="6939"/>
                  </a:cubicBezTo>
                  <a:cubicBezTo>
                    <a:pt x="1917" y="6939"/>
                    <a:pt x="2093" y="6916"/>
                    <a:pt x="2294" y="6866"/>
                  </a:cubicBezTo>
                  <a:cubicBezTo>
                    <a:pt x="3073" y="6673"/>
                    <a:pt x="3742" y="6081"/>
                    <a:pt x="4027" y="5331"/>
                  </a:cubicBezTo>
                  <a:cubicBezTo>
                    <a:pt x="4198" y="4879"/>
                    <a:pt x="4236" y="4390"/>
                    <a:pt x="4252" y="3908"/>
                  </a:cubicBezTo>
                  <a:cubicBezTo>
                    <a:pt x="4280" y="3063"/>
                    <a:pt x="4239" y="2189"/>
                    <a:pt x="3880" y="1422"/>
                  </a:cubicBezTo>
                  <a:cubicBezTo>
                    <a:pt x="3522" y="656"/>
                    <a:pt x="2782" y="18"/>
                    <a:pt x="1936" y="1"/>
                  </a:cubicBezTo>
                  <a:cubicBezTo>
                    <a:pt x="1927" y="1"/>
                    <a:pt x="1919" y="1"/>
                    <a:pt x="19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18"/>
            <p:cNvSpPr/>
            <p:nvPr/>
          </p:nvSpPr>
          <p:spPr>
            <a:xfrm>
              <a:off x="7760275" y="3928300"/>
              <a:ext cx="140725" cy="51450"/>
            </a:xfrm>
            <a:custGeom>
              <a:avLst/>
              <a:gdLst/>
              <a:ahLst/>
              <a:cxnLst/>
              <a:rect l="l" t="t" r="r" b="b"/>
              <a:pathLst>
                <a:path w="5629" h="2058" extrusionOk="0">
                  <a:moveTo>
                    <a:pt x="0" y="0"/>
                  </a:moveTo>
                  <a:cubicBezTo>
                    <a:pt x="15" y="142"/>
                    <a:pt x="53" y="281"/>
                    <a:pt x="109" y="412"/>
                  </a:cubicBezTo>
                  <a:cubicBezTo>
                    <a:pt x="166" y="545"/>
                    <a:pt x="239" y="672"/>
                    <a:pt x="323" y="791"/>
                  </a:cubicBezTo>
                  <a:cubicBezTo>
                    <a:pt x="498" y="1028"/>
                    <a:pt x="716" y="1234"/>
                    <a:pt x="963" y="1395"/>
                  </a:cubicBezTo>
                  <a:cubicBezTo>
                    <a:pt x="1208" y="1554"/>
                    <a:pt x="1472" y="1682"/>
                    <a:pt x="1750" y="1774"/>
                  </a:cubicBezTo>
                  <a:cubicBezTo>
                    <a:pt x="2019" y="1865"/>
                    <a:pt x="2295" y="1934"/>
                    <a:pt x="2574" y="1983"/>
                  </a:cubicBezTo>
                  <a:cubicBezTo>
                    <a:pt x="2802" y="2023"/>
                    <a:pt x="3043" y="2058"/>
                    <a:pt x="3296" y="2058"/>
                  </a:cubicBezTo>
                  <a:cubicBezTo>
                    <a:pt x="3346" y="2058"/>
                    <a:pt x="3397" y="2056"/>
                    <a:pt x="3448" y="2053"/>
                  </a:cubicBezTo>
                  <a:cubicBezTo>
                    <a:pt x="3607" y="2044"/>
                    <a:pt x="3765" y="2017"/>
                    <a:pt x="3918" y="1969"/>
                  </a:cubicBezTo>
                  <a:cubicBezTo>
                    <a:pt x="3956" y="1958"/>
                    <a:pt x="3995" y="1943"/>
                    <a:pt x="4033" y="1928"/>
                  </a:cubicBezTo>
                  <a:lnTo>
                    <a:pt x="4061" y="1916"/>
                  </a:lnTo>
                  <a:lnTo>
                    <a:pt x="4090" y="1902"/>
                  </a:lnTo>
                  <a:lnTo>
                    <a:pt x="4146" y="1877"/>
                  </a:lnTo>
                  <a:cubicBezTo>
                    <a:pt x="4184" y="1857"/>
                    <a:pt x="4220" y="1836"/>
                    <a:pt x="4255" y="1815"/>
                  </a:cubicBezTo>
                  <a:cubicBezTo>
                    <a:pt x="4273" y="1804"/>
                    <a:pt x="4291" y="1792"/>
                    <a:pt x="4307" y="1782"/>
                  </a:cubicBezTo>
                  <a:cubicBezTo>
                    <a:pt x="4323" y="1770"/>
                    <a:pt x="4339" y="1758"/>
                    <a:pt x="4356" y="1745"/>
                  </a:cubicBezTo>
                  <a:cubicBezTo>
                    <a:pt x="4472" y="1655"/>
                    <a:pt x="4579" y="1555"/>
                    <a:pt x="4677" y="1447"/>
                  </a:cubicBezTo>
                  <a:cubicBezTo>
                    <a:pt x="4724" y="1397"/>
                    <a:pt x="4769" y="1350"/>
                    <a:pt x="4813" y="1305"/>
                  </a:cubicBezTo>
                  <a:cubicBezTo>
                    <a:pt x="4857" y="1259"/>
                    <a:pt x="4902" y="1217"/>
                    <a:pt x="4951" y="1176"/>
                  </a:cubicBezTo>
                  <a:cubicBezTo>
                    <a:pt x="5049" y="1092"/>
                    <a:pt x="5153" y="1016"/>
                    <a:pt x="5265" y="950"/>
                  </a:cubicBezTo>
                  <a:cubicBezTo>
                    <a:pt x="5381" y="879"/>
                    <a:pt x="5503" y="818"/>
                    <a:pt x="5629" y="766"/>
                  </a:cubicBezTo>
                  <a:cubicBezTo>
                    <a:pt x="5572" y="759"/>
                    <a:pt x="5515" y="756"/>
                    <a:pt x="5458" y="756"/>
                  </a:cubicBezTo>
                  <a:cubicBezTo>
                    <a:pt x="5373" y="756"/>
                    <a:pt x="5287" y="763"/>
                    <a:pt x="5203" y="778"/>
                  </a:cubicBezTo>
                  <a:cubicBezTo>
                    <a:pt x="5059" y="800"/>
                    <a:pt x="4917" y="843"/>
                    <a:pt x="4783" y="900"/>
                  </a:cubicBezTo>
                  <a:cubicBezTo>
                    <a:pt x="4715" y="930"/>
                    <a:pt x="4649" y="963"/>
                    <a:pt x="4584" y="1001"/>
                  </a:cubicBezTo>
                  <a:cubicBezTo>
                    <a:pt x="4520" y="1039"/>
                    <a:pt x="4460" y="1077"/>
                    <a:pt x="4403" y="1114"/>
                  </a:cubicBezTo>
                  <a:cubicBezTo>
                    <a:pt x="4286" y="1190"/>
                    <a:pt x="4181" y="1261"/>
                    <a:pt x="4079" y="1311"/>
                  </a:cubicBezTo>
                  <a:lnTo>
                    <a:pt x="4042" y="1329"/>
                  </a:lnTo>
                  <a:lnTo>
                    <a:pt x="4004" y="1344"/>
                  </a:lnTo>
                  <a:cubicBezTo>
                    <a:pt x="3977" y="1351"/>
                    <a:pt x="3953" y="1363"/>
                    <a:pt x="3929" y="1371"/>
                  </a:cubicBezTo>
                  <a:cubicBezTo>
                    <a:pt x="3877" y="1386"/>
                    <a:pt x="3824" y="1400"/>
                    <a:pt x="3771" y="1409"/>
                  </a:cubicBezTo>
                  <a:cubicBezTo>
                    <a:pt x="3681" y="1423"/>
                    <a:pt x="3590" y="1431"/>
                    <a:pt x="3499" y="1431"/>
                  </a:cubicBezTo>
                  <a:cubicBezTo>
                    <a:pt x="3478" y="1431"/>
                    <a:pt x="3456" y="1431"/>
                    <a:pt x="3435" y="1430"/>
                  </a:cubicBezTo>
                  <a:cubicBezTo>
                    <a:pt x="3201" y="1424"/>
                    <a:pt x="2952" y="1382"/>
                    <a:pt x="2692" y="1335"/>
                  </a:cubicBezTo>
                  <a:cubicBezTo>
                    <a:pt x="2173" y="1241"/>
                    <a:pt x="1673" y="1137"/>
                    <a:pt x="1212" y="941"/>
                  </a:cubicBezTo>
                  <a:cubicBezTo>
                    <a:pt x="980" y="843"/>
                    <a:pt x="759" y="716"/>
                    <a:pt x="557" y="566"/>
                  </a:cubicBezTo>
                  <a:cubicBezTo>
                    <a:pt x="453" y="488"/>
                    <a:pt x="353" y="403"/>
                    <a:pt x="263" y="311"/>
                  </a:cubicBezTo>
                  <a:cubicBezTo>
                    <a:pt x="168" y="215"/>
                    <a:pt x="79" y="11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18"/>
            <p:cNvSpPr/>
            <p:nvPr/>
          </p:nvSpPr>
          <p:spPr>
            <a:xfrm>
              <a:off x="7129625" y="3749450"/>
              <a:ext cx="431675" cy="339350"/>
            </a:xfrm>
            <a:custGeom>
              <a:avLst/>
              <a:gdLst/>
              <a:ahLst/>
              <a:cxnLst/>
              <a:rect l="l" t="t" r="r" b="b"/>
              <a:pathLst>
                <a:path w="17267" h="13574" extrusionOk="0">
                  <a:moveTo>
                    <a:pt x="5854" y="0"/>
                  </a:moveTo>
                  <a:cubicBezTo>
                    <a:pt x="4635" y="0"/>
                    <a:pt x="3428" y="271"/>
                    <a:pt x="2408" y="988"/>
                  </a:cubicBezTo>
                  <a:cubicBezTo>
                    <a:pt x="1039" y="1953"/>
                    <a:pt x="236" y="3606"/>
                    <a:pt x="118" y="5276"/>
                  </a:cubicBezTo>
                  <a:cubicBezTo>
                    <a:pt x="0" y="6947"/>
                    <a:pt x="518" y="8623"/>
                    <a:pt x="1380" y="10059"/>
                  </a:cubicBezTo>
                  <a:cubicBezTo>
                    <a:pt x="2023" y="11131"/>
                    <a:pt x="2916" y="12129"/>
                    <a:pt x="4102" y="12523"/>
                  </a:cubicBezTo>
                  <a:cubicBezTo>
                    <a:pt x="5070" y="12843"/>
                    <a:pt x="6127" y="12731"/>
                    <a:pt x="7131" y="12912"/>
                  </a:cubicBezTo>
                  <a:cubicBezTo>
                    <a:pt x="7835" y="13039"/>
                    <a:pt x="8505" y="13308"/>
                    <a:pt x="9204" y="13454"/>
                  </a:cubicBezTo>
                  <a:cubicBezTo>
                    <a:pt x="9591" y="13535"/>
                    <a:pt x="9984" y="13574"/>
                    <a:pt x="10377" y="13574"/>
                  </a:cubicBezTo>
                  <a:cubicBezTo>
                    <a:pt x="12274" y="13574"/>
                    <a:pt x="14169" y="12669"/>
                    <a:pt x="15375" y="11188"/>
                  </a:cubicBezTo>
                  <a:cubicBezTo>
                    <a:pt x="16829" y="9402"/>
                    <a:pt x="17266" y="6872"/>
                    <a:pt x="16619" y="4662"/>
                  </a:cubicBezTo>
                  <a:cubicBezTo>
                    <a:pt x="16131" y="3001"/>
                    <a:pt x="14885" y="1409"/>
                    <a:pt x="13173" y="1160"/>
                  </a:cubicBezTo>
                  <a:cubicBezTo>
                    <a:pt x="12986" y="1133"/>
                    <a:pt x="12797" y="1124"/>
                    <a:pt x="12606" y="1124"/>
                  </a:cubicBezTo>
                  <a:cubicBezTo>
                    <a:pt x="12174" y="1124"/>
                    <a:pt x="11736" y="1172"/>
                    <a:pt x="11304" y="1172"/>
                  </a:cubicBezTo>
                  <a:cubicBezTo>
                    <a:pt x="11029" y="1172"/>
                    <a:pt x="10756" y="1153"/>
                    <a:pt x="10487" y="1088"/>
                  </a:cubicBezTo>
                  <a:cubicBezTo>
                    <a:pt x="9601" y="873"/>
                    <a:pt x="8792" y="414"/>
                    <a:pt x="7872" y="221"/>
                  </a:cubicBezTo>
                  <a:cubicBezTo>
                    <a:pt x="7216" y="84"/>
                    <a:pt x="6533" y="0"/>
                    <a:pt x="58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18"/>
            <p:cNvSpPr/>
            <p:nvPr/>
          </p:nvSpPr>
          <p:spPr>
            <a:xfrm>
              <a:off x="7341000" y="3218775"/>
              <a:ext cx="394825" cy="606000"/>
            </a:xfrm>
            <a:custGeom>
              <a:avLst/>
              <a:gdLst/>
              <a:ahLst/>
              <a:cxnLst/>
              <a:rect l="l" t="t" r="r" b="b"/>
              <a:pathLst>
                <a:path w="15793" h="24240" extrusionOk="0">
                  <a:moveTo>
                    <a:pt x="14870" y="0"/>
                  </a:moveTo>
                  <a:cubicBezTo>
                    <a:pt x="14659" y="0"/>
                    <a:pt x="14439" y="64"/>
                    <a:pt x="14265" y="178"/>
                  </a:cubicBezTo>
                  <a:cubicBezTo>
                    <a:pt x="13865" y="443"/>
                    <a:pt x="13625" y="883"/>
                    <a:pt x="13336" y="1267"/>
                  </a:cubicBezTo>
                  <a:cubicBezTo>
                    <a:pt x="12784" y="2007"/>
                    <a:pt x="12029" y="2564"/>
                    <a:pt x="11315" y="3150"/>
                  </a:cubicBezTo>
                  <a:cubicBezTo>
                    <a:pt x="9885" y="4323"/>
                    <a:pt x="8589" y="5659"/>
                    <a:pt x="7447" y="7110"/>
                  </a:cubicBezTo>
                  <a:cubicBezTo>
                    <a:pt x="5419" y="9682"/>
                    <a:pt x="3862" y="12613"/>
                    <a:pt x="2777" y="15699"/>
                  </a:cubicBezTo>
                  <a:cubicBezTo>
                    <a:pt x="2413" y="16733"/>
                    <a:pt x="0" y="24185"/>
                    <a:pt x="1554" y="24240"/>
                  </a:cubicBezTo>
                  <a:cubicBezTo>
                    <a:pt x="1522" y="23733"/>
                    <a:pt x="1635" y="22573"/>
                    <a:pt x="1794" y="21744"/>
                  </a:cubicBezTo>
                  <a:cubicBezTo>
                    <a:pt x="1995" y="20695"/>
                    <a:pt x="2300" y="19668"/>
                    <a:pt x="2606" y="18643"/>
                  </a:cubicBezTo>
                  <a:cubicBezTo>
                    <a:pt x="3737" y="14847"/>
                    <a:pt x="4940" y="11055"/>
                    <a:pt x="7425" y="7969"/>
                  </a:cubicBezTo>
                  <a:cubicBezTo>
                    <a:pt x="8079" y="7157"/>
                    <a:pt x="8796" y="6305"/>
                    <a:pt x="9532" y="5567"/>
                  </a:cubicBezTo>
                  <a:cubicBezTo>
                    <a:pt x="10018" y="5081"/>
                    <a:pt x="10508" y="4590"/>
                    <a:pt x="11091" y="4226"/>
                  </a:cubicBezTo>
                  <a:cubicBezTo>
                    <a:pt x="11805" y="3778"/>
                    <a:pt x="12633" y="3533"/>
                    <a:pt x="13353" y="3095"/>
                  </a:cubicBezTo>
                  <a:cubicBezTo>
                    <a:pt x="13957" y="2728"/>
                    <a:pt x="14470" y="2235"/>
                    <a:pt x="14980" y="1746"/>
                  </a:cubicBezTo>
                  <a:cubicBezTo>
                    <a:pt x="15370" y="1370"/>
                    <a:pt x="15793" y="822"/>
                    <a:pt x="15534" y="346"/>
                  </a:cubicBezTo>
                  <a:cubicBezTo>
                    <a:pt x="15405" y="107"/>
                    <a:pt x="15144" y="0"/>
                    <a:pt x="14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18"/>
            <p:cNvSpPr/>
            <p:nvPr/>
          </p:nvSpPr>
          <p:spPr>
            <a:xfrm>
              <a:off x="7437800" y="3840200"/>
              <a:ext cx="88725" cy="157100"/>
            </a:xfrm>
            <a:custGeom>
              <a:avLst/>
              <a:gdLst/>
              <a:ahLst/>
              <a:cxnLst/>
              <a:rect l="l" t="t" r="r" b="b"/>
              <a:pathLst>
                <a:path w="3549" h="6284" extrusionOk="0">
                  <a:moveTo>
                    <a:pt x="1422" y="1"/>
                  </a:moveTo>
                  <a:cubicBezTo>
                    <a:pt x="0" y="1"/>
                    <a:pt x="853" y="2808"/>
                    <a:pt x="733" y="3802"/>
                  </a:cubicBezTo>
                  <a:cubicBezTo>
                    <a:pt x="655" y="4441"/>
                    <a:pt x="507" y="5073"/>
                    <a:pt x="516" y="5716"/>
                  </a:cubicBezTo>
                  <a:cubicBezTo>
                    <a:pt x="517" y="5825"/>
                    <a:pt x="525" y="5940"/>
                    <a:pt x="579" y="6035"/>
                  </a:cubicBezTo>
                  <a:cubicBezTo>
                    <a:pt x="674" y="6199"/>
                    <a:pt x="878" y="6263"/>
                    <a:pt x="1067" y="6278"/>
                  </a:cubicBezTo>
                  <a:cubicBezTo>
                    <a:pt x="1109" y="6281"/>
                    <a:pt x="1151" y="6283"/>
                    <a:pt x="1194" y="6283"/>
                  </a:cubicBezTo>
                  <a:cubicBezTo>
                    <a:pt x="1910" y="6283"/>
                    <a:pt x="2577" y="5796"/>
                    <a:pt x="2948" y="5174"/>
                  </a:cubicBezTo>
                  <a:cubicBezTo>
                    <a:pt x="3341" y="4516"/>
                    <a:pt x="3457" y="3731"/>
                    <a:pt x="3510" y="2966"/>
                  </a:cubicBezTo>
                  <a:cubicBezTo>
                    <a:pt x="3538" y="2531"/>
                    <a:pt x="3549" y="2085"/>
                    <a:pt x="3436" y="1664"/>
                  </a:cubicBezTo>
                  <a:cubicBezTo>
                    <a:pt x="3247" y="962"/>
                    <a:pt x="2699" y="367"/>
                    <a:pt x="2013" y="121"/>
                  </a:cubicBezTo>
                  <a:cubicBezTo>
                    <a:pt x="1782" y="38"/>
                    <a:pt x="1587" y="1"/>
                    <a:pt x="14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18"/>
            <p:cNvSpPr/>
            <p:nvPr/>
          </p:nvSpPr>
          <p:spPr>
            <a:xfrm>
              <a:off x="7319675" y="3776450"/>
              <a:ext cx="125000" cy="53575"/>
            </a:xfrm>
            <a:custGeom>
              <a:avLst/>
              <a:gdLst/>
              <a:ahLst/>
              <a:cxnLst/>
              <a:rect l="l" t="t" r="r" b="b"/>
              <a:pathLst>
                <a:path w="5000" h="2143" extrusionOk="0">
                  <a:moveTo>
                    <a:pt x="0" y="0"/>
                  </a:moveTo>
                  <a:cubicBezTo>
                    <a:pt x="89" y="86"/>
                    <a:pt x="171" y="178"/>
                    <a:pt x="246" y="277"/>
                  </a:cubicBezTo>
                  <a:cubicBezTo>
                    <a:pt x="317" y="369"/>
                    <a:pt x="381" y="468"/>
                    <a:pt x="435" y="571"/>
                  </a:cubicBezTo>
                  <a:cubicBezTo>
                    <a:pt x="462" y="622"/>
                    <a:pt x="486" y="674"/>
                    <a:pt x="509" y="725"/>
                  </a:cubicBezTo>
                  <a:cubicBezTo>
                    <a:pt x="530" y="778"/>
                    <a:pt x="553" y="834"/>
                    <a:pt x="575" y="890"/>
                  </a:cubicBezTo>
                  <a:cubicBezTo>
                    <a:pt x="622" y="1015"/>
                    <a:pt x="680" y="1134"/>
                    <a:pt x="748" y="1249"/>
                  </a:cubicBezTo>
                  <a:cubicBezTo>
                    <a:pt x="757" y="1266"/>
                    <a:pt x="766" y="1281"/>
                    <a:pt x="776" y="1296"/>
                  </a:cubicBezTo>
                  <a:cubicBezTo>
                    <a:pt x="787" y="1311"/>
                    <a:pt x="797" y="1326"/>
                    <a:pt x="809" y="1341"/>
                  </a:cubicBezTo>
                  <a:cubicBezTo>
                    <a:pt x="832" y="1371"/>
                    <a:pt x="855" y="1401"/>
                    <a:pt x="880" y="1429"/>
                  </a:cubicBezTo>
                  <a:cubicBezTo>
                    <a:pt x="930" y="1484"/>
                    <a:pt x="985" y="1536"/>
                    <a:pt x="1042" y="1584"/>
                  </a:cubicBezTo>
                  <a:cubicBezTo>
                    <a:pt x="1155" y="1675"/>
                    <a:pt x="1277" y="1750"/>
                    <a:pt x="1409" y="1811"/>
                  </a:cubicBezTo>
                  <a:cubicBezTo>
                    <a:pt x="1664" y="1927"/>
                    <a:pt x="1924" y="1990"/>
                    <a:pt x="2170" y="2040"/>
                  </a:cubicBezTo>
                  <a:cubicBezTo>
                    <a:pt x="2422" y="2093"/>
                    <a:pt x="2677" y="2125"/>
                    <a:pt x="2934" y="2138"/>
                  </a:cubicBezTo>
                  <a:cubicBezTo>
                    <a:pt x="2988" y="2141"/>
                    <a:pt x="3042" y="2142"/>
                    <a:pt x="3096" y="2142"/>
                  </a:cubicBezTo>
                  <a:cubicBezTo>
                    <a:pt x="3306" y="2142"/>
                    <a:pt x="3517" y="2121"/>
                    <a:pt x="3723" y="2079"/>
                  </a:cubicBezTo>
                  <a:cubicBezTo>
                    <a:pt x="3986" y="2026"/>
                    <a:pt x="4237" y="1925"/>
                    <a:pt x="4463" y="1783"/>
                  </a:cubicBezTo>
                  <a:cubicBezTo>
                    <a:pt x="4573" y="1712"/>
                    <a:pt x="4678" y="1629"/>
                    <a:pt x="4770" y="1534"/>
                  </a:cubicBezTo>
                  <a:cubicBezTo>
                    <a:pt x="4860" y="1444"/>
                    <a:pt x="4939" y="1338"/>
                    <a:pt x="4999" y="1225"/>
                  </a:cubicBezTo>
                  <a:lnTo>
                    <a:pt x="4999" y="1225"/>
                  </a:lnTo>
                  <a:cubicBezTo>
                    <a:pt x="4895" y="1291"/>
                    <a:pt x="4786" y="1349"/>
                    <a:pt x="4675" y="1398"/>
                  </a:cubicBezTo>
                  <a:cubicBezTo>
                    <a:pt x="4566" y="1447"/>
                    <a:pt x="4454" y="1486"/>
                    <a:pt x="4341" y="1516"/>
                  </a:cubicBezTo>
                  <a:cubicBezTo>
                    <a:pt x="4120" y="1575"/>
                    <a:pt x="3892" y="1608"/>
                    <a:pt x="3664" y="1614"/>
                  </a:cubicBezTo>
                  <a:cubicBezTo>
                    <a:pt x="3633" y="1615"/>
                    <a:pt x="3601" y="1616"/>
                    <a:pt x="3570" y="1616"/>
                  </a:cubicBezTo>
                  <a:cubicBezTo>
                    <a:pt x="3148" y="1616"/>
                    <a:pt x="2723" y="1543"/>
                    <a:pt x="2286" y="1454"/>
                  </a:cubicBezTo>
                  <a:cubicBezTo>
                    <a:pt x="2050" y="1407"/>
                    <a:pt x="1829" y="1361"/>
                    <a:pt x="1628" y="1290"/>
                  </a:cubicBezTo>
                  <a:cubicBezTo>
                    <a:pt x="1531" y="1255"/>
                    <a:pt x="1439" y="1211"/>
                    <a:pt x="1351" y="1158"/>
                  </a:cubicBezTo>
                  <a:cubicBezTo>
                    <a:pt x="1309" y="1134"/>
                    <a:pt x="1270" y="1105"/>
                    <a:pt x="1232" y="1075"/>
                  </a:cubicBezTo>
                  <a:cubicBezTo>
                    <a:pt x="1214" y="1060"/>
                    <a:pt x="1196" y="1044"/>
                    <a:pt x="1178" y="1027"/>
                  </a:cubicBezTo>
                  <a:lnTo>
                    <a:pt x="1152" y="1003"/>
                  </a:lnTo>
                  <a:lnTo>
                    <a:pt x="1126" y="974"/>
                  </a:lnTo>
                  <a:cubicBezTo>
                    <a:pt x="1051" y="888"/>
                    <a:pt x="982" y="796"/>
                    <a:pt x="918" y="702"/>
                  </a:cubicBezTo>
                  <a:cubicBezTo>
                    <a:pt x="882" y="651"/>
                    <a:pt x="844" y="598"/>
                    <a:pt x="802" y="547"/>
                  </a:cubicBezTo>
                  <a:cubicBezTo>
                    <a:pt x="761" y="492"/>
                    <a:pt x="716" y="443"/>
                    <a:pt x="668" y="396"/>
                  </a:cubicBezTo>
                  <a:cubicBezTo>
                    <a:pt x="574" y="301"/>
                    <a:pt x="470" y="219"/>
                    <a:pt x="355" y="151"/>
                  </a:cubicBezTo>
                  <a:cubicBezTo>
                    <a:pt x="245" y="85"/>
                    <a:pt x="125" y="3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3" name="Google Shape;1983;p18"/>
          <p:cNvGrpSpPr/>
          <p:nvPr/>
        </p:nvGrpSpPr>
        <p:grpSpPr>
          <a:xfrm>
            <a:off x="4908119" y="3030939"/>
            <a:ext cx="900892" cy="737010"/>
            <a:chOff x="5265850" y="4472200"/>
            <a:chExt cx="1053675" cy="862000"/>
          </a:xfrm>
        </p:grpSpPr>
        <p:sp>
          <p:nvSpPr>
            <p:cNvPr id="1984" name="Google Shape;1984;p18"/>
            <p:cNvSpPr/>
            <p:nvPr/>
          </p:nvSpPr>
          <p:spPr>
            <a:xfrm>
              <a:off x="5281825" y="4593425"/>
              <a:ext cx="826450" cy="247850"/>
            </a:xfrm>
            <a:custGeom>
              <a:avLst/>
              <a:gdLst/>
              <a:ahLst/>
              <a:cxnLst/>
              <a:rect l="l" t="t" r="r" b="b"/>
              <a:pathLst>
                <a:path w="33058" h="9914" extrusionOk="0">
                  <a:moveTo>
                    <a:pt x="33057" y="1"/>
                  </a:moveTo>
                  <a:lnTo>
                    <a:pt x="33057" y="1"/>
                  </a:lnTo>
                  <a:cubicBezTo>
                    <a:pt x="32050" y="1888"/>
                    <a:pt x="30098" y="3055"/>
                    <a:pt x="28191" y="4030"/>
                  </a:cubicBezTo>
                  <a:cubicBezTo>
                    <a:pt x="24674" y="5829"/>
                    <a:pt x="20823" y="7326"/>
                    <a:pt x="16913" y="7326"/>
                  </a:cubicBezTo>
                  <a:cubicBezTo>
                    <a:pt x="16324" y="7326"/>
                    <a:pt x="15734" y="7292"/>
                    <a:pt x="15144" y="7220"/>
                  </a:cubicBezTo>
                  <a:cubicBezTo>
                    <a:pt x="10640" y="6672"/>
                    <a:pt x="6332" y="3953"/>
                    <a:pt x="1957" y="3754"/>
                  </a:cubicBezTo>
                  <a:cubicBezTo>
                    <a:pt x="1920" y="3752"/>
                    <a:pt x="1884" y="3751"/>
                    <a:pt x="1848" y="3751"/>
                  </a:cubicBezTo>
                  <a:cubicBezTo>
                    <a:pt x="1079" y="3751"/>
                    <a:pt x="421" y="4129"/>
                    <a:pt x="0" y="4685"/>
                  </a:cubicBezTo>
                  <a:cubicBezTo>
                    <a:pt x="1166" y="5517"/>
                    <a:pt x="3266" y="6648"/>
                    <a:pt x="4294" y="7050"/>
                  </a:cubicBezTo>
                  <a:cubicBezTo>
                    <a:pt x="7276" y="8214"/>
                    <a:pt x="10309" y="9343"/>
                    <a:pt x="13486" y="9730"/>
                  </a:cubicBezTo>
                  <a:cubicBezTo>
                    <a:pt x="14498" y="9853"/>
                    <a:pt x="15487" y="9914"/>
                    <a:pt x="16455" y="9914"/>
                  </a:cubicBezTo>
                  <a:cubicBezTo>
                    <a:pt x="21953" y="9914"/>
                    <a:pt x="26761" y="7938"/>
                    <a:pt x="31070" y="4071"/>
                  </a:cubicBezTo>
                  <a:cubicBezTo>
                    <a:pt x="32026" y="3213"/>
                    <a:pt x="32687" y="1624"/>
                    <a:pt x="330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18"/>
            <p:cNvSpPr/>
            <p:nvPr/>
          </p:nvSpPr>
          <p:spPr>
            <a:xfrm>
              <a:off x="5265850" y="4494750"/>
              <a:ext cx="961350" cy="489250"/>
            </a:xfrm>
            <a:custGeom>
              <a:avLst/>
              <a:gdLst/>
              <a:ahLst/>
              <a:cxnLst/>
              <a:rect l="l" t="t" r="r" b="b"/>
              <a:pathLst>
                <a:path w="38454" h="19570" extrusionOk="0">
                  <a:moveTo>
                    <a:pt x="36990" y="1"/>
                  </a:moveTo>
                  <a:cubicBezTo>
                    <a:pt x="36422" y="1"/>
                    <a:pt x="35816" y="213"/>
                    <a:pt x="35420" y="614"/>
                  </a:cubicBezTo>
                  <a:cubicBezTo>
                    <a:pt x="34537" y="1508"/>
                    <a:pt x="34293" y="2833"/>
                    <a:pt x="33702" y="3943"/>
                  </a:cubicBezTo>
                  <a:cubicBezTo>
                    <a:pt x="33701" y="3945"/>
                    <a:pt x="33699" y="3946"/>
                    <a:pt x="33699" y="3949"/>
                  </a:cubicBezTo>
                  <a:cubicBezTo>
                    <a:pt x="33328" y="5571"/>
                    <a:pt x="32665" y="7162"/>
                    <a:pt x="31711" y="8018"/>
                  </a:cubicBezTo>
                  <a:cubicBezTo>
                    <a:pt x="27402" y="11886"/>
                    <a:pt x="22594" y="13861"/>
                    <a:pt x="17096" y="13861"/>
                  </a:cubicBezTo>
                  <a:cubicBezTo>
                    <a:pt x="16127" y="13861"/>
                    <a:pt x="15137" y="13800"/>
                    <a:pt x="14125" y="13677"/>
                  </a:cubicBezTo>
                  <a:cubicBezTo>
                    <a:pt x="10948" y="13290"/>
                    <a:pt x="7915" y="12161"/>
                    <a:pt x="4935" y="10997"/>
                  </a:cubicBezTo>
                  <a:cubicBezTo>
                    <a:pt x="3906" y="10595"/>
                    <a:pt x="1806" y="9466"/>
                    <a:pt x="641" y="8634"/>
                  </a:cubicBezTo>
                  <a:cubicBezTo>
                    <a:pt x="177" y="9245"/>
                    <a:pt x="1" y="10076"/>
                    <a:pt x="292" y="10882"/>
                  </a:cubicBezTo>
                  <a:cubicBezTo>
                    <a:pt x="685" y="11966"/>
                    <a:pt x="1316" y="12976"/>
                    <a:pt x="2089" y="13832"/>
                  </a:cubicBezTo>
                  <a:cubicBezTo>
                    <a:pt x="3535" y="15433"/>
                    <a:pt x="5451" y="16544"/>
                    <a:pt x="7442" y="17376"/>
                  </a:cubicBezTo>
                  <a:cubicBezTo>
                    <a:pt x="10843" y="18797"/>
                    <a:pt x="14477" y="19569"/>
                    <a:pt x="18079" y="19569"/>
                  </a:cubicBezTo>
                  <a:cubicBezTo>
                    <a:pt x="21768" y="19569"/>
                    <a:pt x="25425" y="18759"/>
                    <a:pt x="28768" y="17006"/>
                  </a:cubicBezTo>
                  <a:cubicBezTo>
                    <a:pt x="31089" y="15789"/>
                    <a:pt x="33677" y="13452"/>
                    <a:pt x="34424" y="10938"/>
                  </a:cubicBezTo>
                  <a:cubicBezTo>
                    <a:pt x="34951" y="9165"/>
                    <a:pt x="34667" y="7183"/>
                    <a:pt x="35451" y="5507"/>
                  </a:cubicBezTo>
                  <a:cubicBezTo>
                    <a:pt x="36221" y="3863"/>
                    <a:pt x="37927" y="2738"/>
                    <a:pt x="38454" y="1000"/>
                  </a:cubicBezTo>
                  <a:cubicBezTo>
                    <a:pt x="38328" y="320"/>
                    <a:pt x="37688" y="1"/>
                    <a:pt x="369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18"/>
            <p:cNvSpPr/>
            <p:nvPr/>
          </p:nvSpPr>
          <p:spPr>
            <a:xfrm>
              <a:off x="5272525" y="4690800"/>
              <a:ext cx="42750" cy="42850"/>
            </a:xfrm>
            <a:custGeom>
              <a:avLst/>
              <a:gdLst/>
              <a:ahLst/>
              <a:cxnLst/>
              <a:rect l="l" t="t" r="r" b="b"/>
              <a:pathLst>
                <a:path w="1710" h="1714" extrusionOk="0">
                  <a:moveTo>
                    <a:pt x="1423" y="1"/>
                  </a:moveTo>
                  <a:cubicBezTo>
                    <a:pt x="1423" y="1"/>
                    <a:pt x="413" y="279"/>
                    <a:pt x="1" y="1492"/>
                  </a:cubicBezTo>
                  <a:cubicBezTo>
                    <a:pt x="108" y="1634"/>
                    <a:pt x="348" y="1714"/>
                    <a:pt x="564" y="1714"/>
                  </a:cubicBezTo>
                  <a:cubicBezTo>
                    <a:pt x="661" y="1714"/>
                    <a:pt x="752" y="1698"/>
                    <a:pt x="825" y="1665"/>
                  </a:cubicBezTo>
                  <a:cubicBezTo>
                    <a:pt x="1061" y="1559"/>
                    <a:pt x="1231" y="1354"/>
                    <a:pt x="1388" y="1153"/>
                  </a:cubicBezTo>
                  <a:cubicBezTo>
                    <a:pt x="1456" y="1065"/>
                    <a:pt x="1524" y="978"/>
                    <a:pt x="1573" y="878"/>
                  </a:cubicBezTo>
                  <a:cubicBezTo>
                    <a:pt x="1710" y="603"/>
                    <a:pt x="1606" y="253"/>
                    <a:pt x="1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18"/>
            <p:cNvSpPr/>
            <p:nvPr/>
          </p:nvSpPr>
          <p:spPr>
            <a:xfrm>
              <a:off x="5359675" y="4531150"/>
              <a:ext cx="842550" cy="647150"/>
            </a:xfrm>
            <a:custGeom>
              <a:avLst/>
              <a:gdLst/>
              <a:ahLst/>
              <a:cxnLst/>
              <a:rect l="l" t="t" r="r" b="b"/>
              <a:pathLst>
                <a:path w="33702" h="25886" extrusionOk="0">
                  <a:moveTo>
                    <a:pt x="32581" y="1"/>
                  </a:moveTo>
                  <a:cubicBezTo>
                    <a:pt x="31852" y="1"/>
                    <a:pt x="31013" y="487"/>
                    <a:pt x="30674" y="1187"/>
                  </a:cubicBezTo>
                  <a:cubicBezTo>
                    <a:pt x="30132" y="2306"/>
                    <a:pt x="30327" y="3627"/>
                    <a:pt x="30127" y="4853"/>
                  </a:cubicBezTo>
                  <a:cubicBezTo>
                    <a:pt x="29788" y="6947"/>
                    <a:pt x="28328" y="8665"/>
                    <a:pt x="26851" y="10190"/>
                  </a:cubicBezTo>
                  <a:cubicBezTo>
                    <a:pt x="23720" y="13421"/>
                    <a:pt x="20047" y="16418"/>
                    <a:pt x="15644" y="17343"/>
                  </a:cubicBezTo>
                  <a:cubicBezTo>
                    <a:pt x="14088" y="17670"/>
                    <a:pt x="12469" y="17734"/>
                    <a:pt x="10841" y="17734"/>
                  </a:cubicBezTo>
                  <a:cubicBezTo>
                    <a:pt x="9793" y="17734"/>
                    <a:pt x="8741" y="17707"/>
                    <a:pt x="7700" y="17707"/>
                  </a:cubicBezTo>
                  <a:cubicBezTo>
                    <a:pt x="5792" y="17707"/>
                    <a:pt x="3923" y="17796"/>
                    <a:pt x="2183" y="18302"/>
                  </a:cubicBezTo>
                  <a:cubicBezTo>
                    <a:pt x="591" y="18764"/>
                    <a:pt x="1" y="20724"/>
                    <a:pt x="1038" y="22018"/>
                  </a:cubicBezTo>
                  <a:cubicBezTo>
                    <a:pt x="1751" y="22908"/>
                    <a:pt x="2663" y="23654"/>
                    <a:pt x="3662" y="24210"/>
                  </a:cubicBezTo>
                  <a:cubicBezTo>
                    <a:pt x="5528" y="25246"/>
                    <a:pt x="7678" y="25676"/>
                    <a:pt x="9807" y="25819"/>
                  </a:cubicBezTo>
                  <a:cubicBezTo>
                    <a:pt x="10462" y="25864"/>
                    <a:pt x="11118" y="25886"/>
                    <a:pt x="11772" y="25886"/>
                  </a:cubicBezTo>
                  <a:cubicBezTo>
                    <a:pt x="18476" y="25886"/>
                    <a:pt x="25039" y="23549"/>
                    <a:pt x="29672" y="18669"/>
                  </a:cubicBezTo>
                  <a:cubicBezTo>
                    <a:pt x="31459" y="16786"/>
                    <a:pt x="33138" y="13771"/>
                    <a:pt x="33035" y="11177"/>
                  </a:cubicBezTo>
                  <a:cubicBezTo>
                    <a:pt x="32963" y="9348"/>
                    <a:pt x="32065" y="7581"/>
                    <a:pt x="32265" y="5762"/>
                  </a:cubicBezTo>
                  <a:cubicBezTo>
                    <a:pt x="32462" y="3976"/>
                    <a:pt x="33701" y="2377"/>
                    <a:pt x="33641" y="580"/>
                  </a:cubicBezTo>
                  <a:cubicBezTo>
                    <a:pt x="33413" y="175"/>
                    <a:pt x="33016" y="1"/>
                    <a:pt x="325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18"/>
            <p:cNvSpPr/>
            <p:nvPr/>
          </p:nvSpPr>
          <p:spPr>
            <a:xfrm>
              <a:off x="5369100" y="5006725"/>
              <a:ext cx="29750" cy="48400"/>
            </a:xfrm>
            <a:custGeom>
              <a:avLst/>
              <a:gdLst/>
              <a:ahLst/>
              <a:cxnLst/>
              <a:rect l="l" t="t" r="r" b="b"/>
              <a:pathLst>
                <a:path w="1190" h="1936" extrusionOk="0">
                  <a:moveTo>
                    <a:pt x="690" y="1"/>
                  </a:moveTo>
                  <a:cubicBezTo>
                    <a:pt x="688" y="1"/>
                    <a:pt x="0" y="706"/>
                    <a:pt x="169" y="1895"/>
                  </a:cubicBezTo>
                  <a:cubicBezTo>
                    <a:pt x="224" y="1923"/>
                    <a:pt x="291" y="1936"/>
                    <a:pt x="362" y="1936"/>
                  </a:cubicBezTo>
                  <a:cubicBezTo>
                    <a:pt x="567" y="1936"/>
                    <a:pt x="806" y="1833"/>
                    <a:pt x="915" y="1693"/>
                  </a:cubicBezTo>
                  <a:cubicBezTo>
                    <a:pt x="1063" y="1503"/>
                    <a:pt x="1113" y="1258"/>
                    <a:pt x="1155" y="1023"/>
                  </a:cubicBezTo>
                  <a:cubicBezTo>
                    <a:pt x="1178" y="922"/>
                    <a:pt x="1188" y="818"/>
                    <a:pt x="1190" y="713"/>
                  </a:cubicBezTo>
                  <a:cubicBezTo>
                    <a:pt x="1184" y="423"/>
                    <a:pt x="947" y="135"/>
                    <a:pt x="690" y="1"/>
                  </a:cubicBezTo>
                  <a:cubicBezTo>
                    <a:pt x="690" y="1"/>
                    <a:pt x="690" y="1"/>
                    <a:pt x="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18"/>
            <p:cNvSpPr/>
            <p:nvPr/>
          </p:nvSpPr>
          <p:spPr>
            <a:xfrm>
              <a:off x="5566600" y="4621850"/>
              <a:ext cx="631500" cy="625100"/>
            </a:xfrm>
            <a:custGeom>
              <a:avLst/>
              <a:gdLst/>
              <a:ahLst/>
              <a:cxnLst/>
              <a:rect l="l" t="t" r="r" b="b"/>
              <a:pathLst>
                <a:path w="25260" h="25004" extrusionOk="0">
                  <a:moveTo>
                    <a:pt x="24046" y="0"/>
                  </a:moveTo>
                  <a:lnTo>
                    <a:pt x="24046" y="0"/>
                  </a:lnTo>
                  <a:cubicBezTo>
                    <a:pt x="24431" y="2190"/>
                    <a:pt x="23581" y="4394"/>
                    <a:pt x="22648" y="6412"/>
                  </a:cubicBezTo>
                  <a:cubicBezTo>
                    <a:pt x="20664" y="10697"/>
                    <a:pt x="18064" y="14938"/>
                    <a:pt x="14021" y="17378"/>
                  </a:cubicBezTo>
                  <a:cubicBezTo>
                    <a:pt x="9988" y="19813"/>
                    <a:pt x="4723" y="20349"/>
                    <a:pt x="1018" y="22988"/>
                  </a:cubicBezTo>
                  <a:cubicBezTo>
                    <a:pt x="327" y="23481"/>
                    <a:pt x="1" y="24245"/>
                    <a:pt x="14" y="25004"/>
                  </a:cubicBezTo>
                  <a:cubicBezTo>
                    <a:pt x="1500" y="24938"/>
                    <a:pt x="3943" y="24516"/>
                    <a:pt x="5040" y="24186"/>
                  </a:cubicBezTo>
                  <a:cubicBezTo>
                    <a:pt x="8223" y="23228"/>
                    <a:pt x="11427" y="22211"/>
                    <a:pt x="14271" y="20491"/>
                  </a:cubicBezTo>
                  <a:cubicBezTo>
                    <a:pt x="20326" y="16833"/>
                    <a:pt x="23797" y="11567"/>
                    <a:pt x="25027" y="4601"/>
                  </a:cubicBezTo>
                  <a:cubicBezTo>
                    <a:pt x="25260" y="3289"/>
                    <a:pt x="24782" y="1563"/>
                    <a:pt x="24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18"/>
            <p:cNvSpPr/>
            <p:nvPr/>
          </p:nvSpPr>
          <p:spPr>
            <a:xfrm>
              <a:off x="5566950" y="4478075"/>
              <a:ext cx="752575" cy="856125"/>
            </a:xfrm>
            <a:custGeom>
              <a:avLst/>
              <a:gdLst/>
              <a:ahLst/>
              <a:cxnLst/>
              <a:rect l="l" t="t" r="r" b="b"/>
              <a:pathLst>
                <a:path w="30103" h="34245" extrusionOk="0">
                  <a:moveTo>
                    <a:pt x="25265" y="0"/>
                  </a:moveTo>
                  <a:cubicBezTo>
                    <a:pt x="24381" y="0"/>
                    <a:pt x="23420" y="932"/>
                    <a:pt x="23305" y="1921"/>
                  </a:cubicBezTo>
                  <a:cubicBezTo>
                    <a:pt x="23158" y="3217"/>
                    <a:pt x="23807" y="4459"/>
                    <a:pt x="24033" y="5742"/>
                  </a:cubicBezTo>
                  <a:lnTo>
                    <a:pt x="24033" y="5751"/>
                  </a:lnTo>
                  <a:cubicBezTo>
                    <a:pt x="24768" y="7314"/>
                    <a:pt x="25246" y="9040"/>
                    <a:pt x="25013" y="10352"/>
                  </a:cubicBezTo>
                  <a:cubicBezTo>
                    <a:pt x="23783" y="17318"/>
                    <a:pt x="20312" y="22584"/>
                    <a:pt x="14257" y="26242"/>
                  </a:cubicBezTo>
                  <a:cubicBezTo>
                    <a:pt x="11413" y="27962"/>
                    <a:pt x="8209" y="28979"/>
                    <a:pt x="5026" y="29937"/>
                  </a:cubicBezTo>
                  <a:cubicBezTo>
                    <a:pt x="3929" y="30267"/>
                    <a:pt x="1486" y="30689"/>
                    <a:pt x="0" y="30755"/>
                  </a:cubicBezTo>
                  <a:cubicBezTo>
                    <a:pt x="15" y="31551"/>
                    <a:pt x="402" y="32343"/>
                    <a:pt x="1157" y="32816"/>
                  </a:cubicBezTo>
                  <a:cubicBezTo>
                    <a:pt x="2173" y="33451"/>
                    <a:pt x="3334" y="33874"/>
                    <a:pt x="4516" y="34078"/>
                  </a:cubicBezTo>
                  <a:cubicBezTo>
                    <a:pt x="5178" y="34193"/>
                    <a:pt x="5846" y="34244"/>
                    <a:pt x="6516" y="34244"/>
                  </a:cubicBezTo>
                  <a:cubicBezTo>
                    <a:pt x="8079" y="34244"/>
                    <a:pt x="9650" y="33963"/>
                    <a:pt x="11162" y="33547"/>
                  </a:cubicBezTo>
                  <a:cubicBezTo>
                    <a:pt x="18634" y="31490"/>
                    <a:pt x="25182" y="26653"/>
                    <a:pt x="28365" y="19587"/>
                  </a:cubicBezTo>
                  <a:cubicBezTo>
                    <a:pt x="29484" y="17104"/>
                    <a:pt x="30103" y="13536"/>
                    <a:pt x="29103" y="11002"/>
                  </a:cubicBezTo>
                  <a:cubicBezTo>
                    <a:pt x="28400" y="9213"/>
                    <a:pt x="26897" y="7775"/>
                    <a:pt x="26465" y="5902"/>
                  </a:cubicBezTo>
                  <a:cubicBezTo>
                    <a:pt x="26041" y="4065"/>
                    <a:pt x="26716" y="2052"/>
                    <a:pt x="26035" y="294"/>
                  </a:cubicBezTo>
                  <a:cubicBezTo>
                    <a:pt x="25804" y="90"/>
                    <a:pt x="25538" y="0"/>
                    <a:pt x="252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18"/>
            <p:cNvSpPr/>
            <p:nvPr/>
          </p:nvSpPr>
          <p:spPr>
            <a:xfrm>
              <a:off x="5560425" y="5219975"/>
              <a:ext cx="30175" cy="49350"/>
            </a:xfrm>
            <a:custGeom>
              <a:avLst/>
              <a:gdLst/>
              <a:ahLst/>
              <a:cxnLst/>
              <a:rect l="l" t="t" r="r" b="b"/>
              <a:pathLst>
                <a:path w="1207" h="1974" extrusionOk="0">
                  <a:moveTo>
                    <a:pt x="482" y="1"/>
                  </a:moveTo>
                  <a:cubicBezTo>
                    <a:pt x="482" y="1"/>
                    <a:pt x="0" y="851"/>
                    <a:pt x="435" y="1965"/>
                  </a:cubicBezTo>
                  <a:cubicBezTo>
                    <a:pt x="460" y="1971"/>
                    <a:pt x="486" y="1973"/>
                    <a:pt x="513" y="1973"/>
                  </a:cubicBezTo>
                  <a:cubicBezTo>
                    <a:pt x="739" y="1973"/>
                    <a:pt x="1022" y="1785"/>
                    <a:pt x="1110" y="1588"/>
                  </a:cubicBezTo>
                  <a:cubicBezTo>
                    <a:pt x="1206" y="1369"/>
                    <a:pt x="1196" y="1120"/>
                    <a:pt x="1181" y="881"/>
                  </a:cubicBezTo>
                  <a:cubicBezTo>
                    <a:pt x="1178" y="777"/>
                    <a:pt x="1163" y="673"/>
                    <a:pt x="1138" y="572"/>
                  </a:cubicBezTo>
                  <a:cubicBezTo>
                    <a:pt x="1063" y="292"/>
                    <a:pt x="763" y="69"/>
                    <a:pt x="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18"/>
            <p:cNvSpPr/>
            <p:nvPr/>
          </p:nvSpPr>
          <p:spPr>
            <a:xfrm>
              <a:off x="6131650" y="4472200"/>
              <a:ext cx="98375" cy="152200"/>
            </a:xfrm>
            <a:custGeom>
              <a:avLst/>
              <a:gdLst/>
              <a:ahLst/>
              <a:cxnLst/>
              <a:rect l="l" t="t" r="r" b="b"/>
              <a:pathLst>
                <a:path w="3935" h="6088" extrusionOk="0">
                  <a:moveTo>
                    <a:pt x="2772" y="0"/>
                  </a:moveTo>
                  <a:cubicBezTo>
                    <a:pt x="1864" y="0"/>
                    <a:pt x="705" y="1240"/>
                    <a:pt x="317" y="1798"/>
                  </a:cubicBezTo>
                  <a:cubicBezTo>
                    <a:pt x="219" y="1940"/>
                    <a:pt x="127" y="2091"/>
                    <a:pt x="91" y="2260"/>
                  </a:cubicBezTo>
                  <a:cubicBezTo>
                    <a:pt x="0" y="2691"/>
                    <a:pt x="289" y="3095"/>
                    <a:pt x="468" y="3495"/>
                  </a:cubicBezTo>
                  <a:cubicBezTo>
                    <a:pt x="672" y="3948"/>
                    <a:pt x="746" y="4448"/>
                    <a:pt x="899" y="4919"/>
                  </a:cubicBezTo>
                  <a:cubicBezTo>
                    <a:pt x="1053" y="5392"/>
                    <a:pt x="1315" y="5866"/>
                    <a:pt x="1759" y="6088"/>
                  </a:cubicBezTo>
                  <a:cubicBezTo>
                    <a:pt x="2084" y="5860"/>
                    <a:pt x="2470" y="5740"/>
                    <a:pt x="2863" y="5740"/>
                  </a:cubicBezTo>
                  <a:cubicBezTo>
                    <a:pt x="2932" y="5740"/>
                    <a:pt x="3001" y="5744"/>
                    <a:pt x="3070" y="5751"/>
                  </a:cubicBezTo>
                  <a:cubicBezTo>
                    <a:pt x="3159" y="5761"/>
                    <a:pt x="3258" y="5774"/>
                    <a:pt x="3352" y="5774"/>
                  </a:cubicBezTo>
                  <a:cubicBezTo>
                    <a:pt x="3500" y="5774"/>
                    <a:pt x="3637" y="5743"/>
                    <a:pt x="3711" y="5623"/>
                  </a:cubicBezTo>
                  <a:cubicBezTo>
                    <a:pt x="3757" y="5547"/>
                    <a:pt x="3763" y="5455"/>
                    <a:pt x="3767" y="5367"/>
                  </a:cubicBezTo>
                  <a:cubicBezTo>
                    <a:pt x="3796" y="4771"/>
                    <a:pt x="3826" y="4176"/>
                    <a:pt x="3855" y="3581"/>
                  </a:cubicBezTo>
                  <a:cubicBezTo>
                    <a:pt x="3896" y="2754"/>
                    <a:pt x="3935" y="1915"/>
                    <a:pt x="3769" y="1104"/>
                  </a:cubicBezTo>
                  <a:cubicBezTo>
                    <a:pt x="3716" y="841"/>
                    <a:pt x="3637" y="575"/>
                    <a:pt x="3474" y="361"/>
                  </a:cubicBezTo>
                  <a:cubicBezTo>
                    <a:pt x="3278" y="105"/>
                    <a:pt x="3035" y="0"/>
                    <a:pt x="2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18"/>
            <p:cNvSpPr/>
            <p:nvPr/>
          </p:nvSpPr>
          <p:spPr>
            <a:xfrm>
              <a:off x="6148000" y="4490325"/>
              <a:ext cx="52675" cy="48400"/>
            </a:xfrm>
            <a:custGeom>
              <a:avLst/>
              <a:gdLst/>
              <a:ahLst/>
              <a:cxnLst/>
              <a:rect l="l" t="t" r="r" b="b"/>
              <a:pathLst>
                <a:path w="2107" h="1936" extrusionOk="0">
                  <a:moveTo>
                    <a:pt x="1716" y="0"/>
                  </a:moveTo>
                  <a:cubicBezTo>
                    <a:pt x="1398" y="0"/>
                    <a:pt x="1047" y="232"/>
                    <a:pt x="847" y="424"/>
                  </a:cubicBezTo>
                  <a:cubicBezTo>
                    <a:pt x="624" y="642"/>
                    <a:pt x="417" y="874"/>
                    <a:pt x="228" y="1122"/>
                  </a:cubicBezTo>
                  <a:cubicBezTo>
                    <a:pt x="127" y="1254"/>
                    <a:pt x="29" y="1398"/>
                    <a:pt x="14" y="1564"/>
                  </a:cubicBezTo>
                  <a:cubicBezTo>
                    <a:pt x="0" y="1729"/>
                    <a:pt x="104" y="1916"/>
                    <a:pt x="269" y="1934"/>
                  </a:cubicBezTo>
                  <a:cubicBezTo>
                    <a:pt x="279" y="1935"/>
                    <a:pt x="289" y="1936"/>
                    <a:pt x="299" y="1936"/>
                  </a:cubicBezTo>
                  <a:cubicBezTo>
                    <a:pt x="464" y="1936"/>
                    <a:pt x="590" y="1776"/>
                    <a:pt x="690" y="1638"/>
                  </a:cubicBezTo>
                  <a:cubicBezTo>
                    <a:pt x="1031" y="1165"/>
                    <a:pt x="1443" y="749"/>
                    <a:pt x="1913" y="404"/>
                  </a:cubicBezTo>
                  <a:cubicBezTo>
                    <a:pt x="2004" y="340"/>
                    <a:pt x="2106" y="235"/>
                    <a:pt x="2056" y="137"/>
                  </a:cubicBezTo>
                  <a:cubicBezTo>
                    <a:pt x="2037" y="103"/>
                    <a:pt x="2007" y="75"/>
                    <a:pt x="1970" y="60"/>
                  </a:cubicBezTo>
                  <a:cubicBezTo>
                    <a:pt x="1891" y="18"/>
                    <a:pt x="1805" y="0"/>
                    <a:pt x="1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4" name="Google Shape;1994;p18"/>
          <p:cNvGrpSpPr/>
          <p:nvPr/>
        </p:nvGrpSpPr>
        <p:grpSpPr>
          <a:xfrm>
            <a:off x="3896247" y="4241501"/>
            <a:ext cx="639909" cy="1154767"/>
            <a:chOff x="3329725" y="2697000"/>
            <a:chExt cx="878875" cy="1586000"/>
          </a:xfrm>
        </p:grpSpPr>
        <p:sp>
          <p:nvSpPr>
            <p:cNvPr id="1995" name="Google Shape;1995;p18"/>
            <p:cNvSpPr/>
            <p:nvPr/>
          </p:nvSpPr>
          <p:spPr>
            <a:xfrm>
              <a:off x="3912700" y="3071225"/>
              <a:ext cx="127325" cy="47200"/>
            </a:xfrm>
            <a:custGeom>
              <a:avLst/>
              <a:gdLst/>
              <a:ahLst/>
              <a:cxnLst/>
              <a:rect l="l" t="t" r="r" b="b"/>
              <a:pathLst>
                <a:path w="5093" h="1888" extrusionOk="0">
                  <a:moveTo>
                    <a:pt x="5093" y="1"/>
                  </a:moveTo>
                  <a:lnTo>
                    <a:pt x="660" y="690"/>
                  </a:lnTo>
                  <a:lnTo>
                    <a:pt x="591" y="656"/>
                  </a:lnTo>
                  <a:lnTo>
                    <a:pt x="37" y="1776"/>
                  </a:lnTo>
                  <a:lnTo>
                    <a:pt x="0" y="1855"/>
                  </a:lnTo>
                  <a:lnTo>
                    <a:pt x="70" y="1888"/>
                  </a:lnTo>
                  <a:lnTo>
                    <a:pt x="4457" y="1278"/>
                  </a:lnTo>
                  <a:lnTo>
                    <a:pt x="5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18"/>
            <p:cNvSpPr/>
            <p:nvPr/>
          </p:nvSpPr>
          <p:spPr>
            <a:xfrm>
              <a:off x="4117125" y="2697000"/>
              <a:ext cx="91475" cy="52800"/>
            </a:xfrm>
            <a:custGeom>
              <a:avLst/>
              <a:gdLst/>
              <a:ahLst/>
              <a:cxnLst/>
              <a:rect l="l" t="t" r="r" b="b"/>
              <a:pathLst>
                <a:path w="3659" h="2112" extrusionOk="0">
                  <a:moveTo>
                    <a:pt x="379" y="1"/>
                  </a:moveTo>
                  <a:cubicBezTo>
                    <a:pt x="201" y="1"/>
                    <a:pt x="77" y="44"/>
                    <a:pt x="29" y="134"/>
                  </a:cubicBezTo>
                  <a:cubicBezTo>
                    <a:pt x="2" y="181"/>
                    <a:pt x="1" y="240"/>
                    <a:pt x="22" y="305"/>
                  </a:cubicBezTo>
                  <a:cubicBezTo>
                    <a:pt x="109" y="630"/>
                    <a:pt x="698" y="1146"/>
                    <a:pt x="1495" y="1569"/>
                  </a:cubicBezTo>
                  <a:cubicBezTo>
                    <a:pt x="2152" y="1915"/>
                    <a:pt x="2777" y="2111"/>
                    <a:pt x="3158" y="2111"/>
                  </a:cubicBezTo>
                  <a:cubicBezTo>
                    <a:pt x="3220" y="2111"/>
                    <a:pt x="3275" y="2106"/>
                    <a:pt x="3324" y="2096"/>
                  </a:cubicBezTo>
                  <a:cubicBezTo>
                    <a:pt x="3414" y="2074"/>
                    <a:pt x="3478" y="2037"/>
                    <a:pt x="3509" y="1978"/>
                  </a:cubicBezTo>
                  <a:cubicBezTo>
                    <a:pt x="3659" y="1694"/>
                    <a:pt x="3000" y="1052"/>
                    <a:pt x="2040" y="544"/>
                  </a:cubicBezTo>
                  <a:cubicBezTo>
                    <a:pt x="1386" y="197"/>
                    <a:pt x="759" y="1"/>
                    <a:pt x="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18"/>
            <p:cNvSpPr/>
            <p:nvPr/>
          </p:nvSpPr>
          <p:spPr>
            <a:xfrm>
              <a:off x="4075375" y="2704600"/>
              <a:ext cx="124850" cy="83000"/>
            </a:xfrm>
            <a:custGeom>
              <a:avLst/>
              <a:gdLst/>
              <a:ahLst/>
              <a:cxnLst/>
              <a:rect l="l" t="t" r="r" b="b"/>
              <a:pathLst>
                <a:path w="4994" h="3320" extrusionOk="0">
                  <a:moveTo>
                    <a:pt x="1692" y="1"/>
                  </a:moveTo>
                  <a:lnTo>
                    <a:pt x="1627" y="21"/>
                  </a:lnTo>
                  <a:lnTo>
                    <a:pt x="1" y="3319"/>
                  </a:lnTo>
                  <a:lnTo>
                    <a:pt x="4586" y="2608"/>
                  </a:lnTo>
                  <a:lnTo>
                    <a:pt x="4994" y="1792"/>
                  </a:lnTo>
                  <a:lnTo>
                    <a:pt x="4994" y="1792"/>
                  </a:lnTo>
                  <a:cubicBezTo>
                    <a:pt x="4945" y="1802"/>
                    <a:pt x="4890" y="1807"/>
                    <a:pt x="4828" y="1807"/>
                  </a:cubicBezTo>
                  <a:cubicBezTo>
                    <a:pt x="4447" y="1807"/>
                    <a:pt x="3822" y="1611"/>
                    <a:pt x="3165" y="1265"/>
                  </a:cubicBezTo>
                  <a:cubicBezTo>
                    <a:pt x="2368" y="842"/>
                    <a:pt x="1779" y="326"/>
                    <a:pt x="16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18"/>
            <p:cNvSpPr/>
            <p:nvPr/>
          </p:nvSpPr>
          <p:spPr>
            <a:xfrm>
              <a:off x="4060575" y="2769800"/>
              <a:ext cx="129450" cy="47775"/>
            </a:xfrm>
            <a:custGeom>
              <a:avLst/>
              <a:gdLst/>
              <a:ahLst/>
              <a:cxnLst/>
              <a:rect l="l" t="t" r="r" b="b"/>
              <a:pathLst>
                <a:path w="5178" h="1911" extrusionOk="0">
                  <a:moveTo>
                    <a:pt x="5178" y="0"/>
                  </a:moveTo>
                  <a:lnTo>
                    <a:pt x="593" y="711"/>
                  </a:lnTo>
                  <a:lnTo>
                    <a:pt x="1" y="1910"/>
                  </a:lnTo>
                  <a:lnTo>
                    <a:pt x="4539" y="1281"/>
                  </a:lnTo>
                  <a:lnTo>
                    <a:pt x="51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18"/>
            <p:cNvSpPr/>
            <p:nvPr/>
          </p:nvSpPr>
          <p:spPr>
            <a:xfrm>
              <a:off x="4029675" y="2801800"/>
              <a:ext cx="144400" cy="78775"/>
            </a:xfrm>
            <a:custGeom>
              <a:avLst/>
              <a:gdLst/>
              <a:ahLst/>
              <a:cxnLst/>
              <a:rect l="l" t="t" r="r" b="b"/>
              <a:pathLst>
                <a:path w="5776" h="3151" extrusionOk="0">
                  <a:moveTo>
                    <a:pt x="5775" y="1"/>
                  </a:moveTo>
                  <a:lnTo>
                    <a:pt x="1237" y="630"/>
                  </a:lnTo>
                  <a:lnTo>
                    <a:pt x="0" y="3140"/>
                  </a:lnTo>
                  <a:lnTo>
                    <a:pt x="21" y="3150"/>
                  </a:lnTo>
                  <a:lnTo>
                    <a:pt x="4560" y="2445"/>
                  </a:lnTo>
                  <a:lnTo>
                    <a:pt x="577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18"/>
            <p:cNvSpPr/>
            <p:nvPr/>
          </p:nvSpPr>
          <p:spPr>
            <a:xfrm>
              <a:off x="4014900" y="2862925"/>
              <a:ext cx="128775" cy="47575"/>
            </a:xfrm>
            <a:custGeom>
              <a:avLst/>
              <a:gdLst/>
              <a:ahLst/>
              <a:cxnLst/>
              <a:rect l="l" t="t" r="r" b="b"/>
              <a:pathLst>
                <a:path w="5151" h="1903" extrusionOk="0">
                  <a:moveTo>
                    <a:pt x="5151" y="0"/>
                  </a:moveTo>
                  <a:lnTo>
                    <a:pt x="612" y="705"/>
                  </a:lnTo>
                  <a:lnTo>
                    <a:pt x="591" y="695"/>
                  </a:lnTo>
                  <a:lnTo>
                    <a:pt x="1" y="1892"/>
                  </a:lnTo>
                  <a:lnTo>
                    <a:pt x="24" y="1902"/>
                  </a:lnTo>
                  <a:lnTo>
                    <a:pt x="4515" y="1280"/>
                  </a:lnTo>
                  <a:lnTo>
                    <a:pt x="51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18"/>
            <p:cNvSpPr/>
            <p:nvPr/>
          </p:nvSpPr>
          <p:spPr>
            <a:xfrm>
              <a:off x="3979100" y="2894925"/>
              <a:ext cx="148700" cy="88150"/>
            </a:xfrm>
            <a:custGeom>
              <a:avLst/>
              <a:gdLst/>
              <a:ahLst/>
              <a:cxnLst/>
              <a:rect l="l" t="t" r="r" b="b"/>
              <a:pathLst>
                <a:path w="5948" h="3526" extrusionOk="0">
                  <a:moveTo>
                    <a:pt x="5947" y="0"/>
                  </a:moveTo>
                  <a:lnTo>
                    <a:pt x="1456" y="622"/>
                  </a:lnTo>
                  <a:lnTo>
                    <a:pt x="1433" y="612"/>
                  </a:lnTo>
                  <a:lnTo>
                    <a:pt x="3" y="3511"/>
                  </a:lnTo>
                  <a:lnTo>
                    <a:pt x="0" y="3518"/>
                  </a:lnTo>
                  <a:lnTo>
                    <a:pt x="18" y="3526"/>
                  </a:lnTo>
                  <a:lnTo>
                    <a:pt x="4540" y="2824"/>
                  </a:lnTo>
                  <a:lnTo>
                    <a:pt x="59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18"/>
            <p:cNvSpPr/>
            <p:nvPr/>
          </p:nvSpPr>
          <p:spPr>
            <a:xfrm>
              <a:off x="3964300" y="2965500"/>
              <a:ext cx="128325" cy="47550"/>
            </a:xfrm>
            <a:custGeom>
              <a:avLst/>
              <a:gdLst/>
              <a:ahLst/>
              <a:cxnLst/>
              <a:rect l="l" t="t" r="r" b="b"/>
              <a:pathLst>
                <a:path w="5133" h="1902" extrusionOk="0">
                  <a:moveTo>
                    <a:pt x="5132" y="1"/>
                  </a:moveTo>
                  <a:lnTo>
                    <a:pt x="610" y="703"/>
                  </a:lnTo>
                  <a:lnTo>
                    <a:pt x="592" y="695"/>
                  </a:lnTo>
                  <a:lnTo>
                    <a:pt x="0" y="1894"/>
                  </a:lnTo>
                  <a:lnTo>
                    <a:pt x="18" y="1901"/>
                  </a:lnTo>
                  <a:lnTo>
                    <a:pt x="4498" y="1279"/>
                  </a:lnTo>
                  <a:lnTo>
                    <a:pt x="5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18"/>
            <p:cNvSpPr/>
            <p:nvPr/>
          </p:nvSpPr>
          <p:spPr>
            <a:xfrm>
              <a:off x="3970750" y="3103050"/>
              <a:ext cx="111475" cy="132050"/>
            </a:xfrm>
            <a:custGeom>
              <a:avLst/>
              <a:gdLst/>
              <a:ahLst/>
              <a:cxnLst/>
              <a:rect l="l" t="t" r="r" b="b"/>
              <a:pathLst>
                <a:path w="4459" h="5282" extrusionOk="0">
                  <a:moveTo>
                    <a:pt x="2172" y="0"/>
                  </a:moveTo>
                  <a:lnTo>
                    <a:pt x="2135" y="6"/>
                  </a:lnTo>
                  <a:lnTo>
                    <a:pt x="1" y="4296"/>
                  </a:lnTo>
                  <a:cubicBezTo>
                    <a:pt x="233" y="4416"/>
                    <a:pt x="446" y="4573"/>
                    <a:pt x="632" y="4758"/>
                  </a:cubicBezTo>
                  <a:lnTo>
                    <a:pt x="739" y="5281"/>
                  </a:lnTo>
                  <a:cubicBezTo>
                    <a:pt x="1119" y="5220"/>
                    <a:pt x="1476" y="5155"/>
                    <a:pt x="1805" y="5084"/>
                  </a:cubicBezTo>
                  <a:cubicBezTo>
                    <a:pt x="3290" y="4768"/>
                    <a:pt x="4245" y="4371"/>
                    <a:pt x="4421" y="3918"/>
                  </a:cubicBezTo>
                  <a:lnTo>
                    <a:pt x="4459" y="3405"/>
                  </a:lnTo>
                  <a:cubicBezTo>
                    <a:pt x="4391" y="1743"/>
                    <a:pt x="2883" y="497"/>
                    <a:pt x="2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18"/>
            <p:cNvSpPr/>
            <p:nvPr/>
          </p:nvSpPr>
          <p:spPr>
            <a:xfrm>
              <a:off x="3333725" y="3174525"/>
              <a:ext cx="747525" cy="1108475"/>
            </a:xfrm>
            <a:custGeom>
              <a:avLst/>
              <a:gdLst/>
              <a:ahLst/>
              <a:cxnLst/>
              <a:rect l="l" t="t" r="r" b="b"/>
              <a:pathLst>
                <a:path w="29901" h="44339" extrusionOk="0">
                  <a:moveTo>
                    <a:pt x="1" y="1"/>
                  </a:moveTo>
                  <a:lnTo>
                    <a:pt x="4125" y="41887"/>
                  </a:lnTo>
                  <a:cubicBezTo>
                    <a:pt x="4125" y="41887"/>
                    <a:pt x="8643" y="44339"/>
                    <a:pt x="15484" y="44339"/>
                  </a:cubicBezTo>
                  <a:cubicBezTo>
                    <a:pt x="23357" y="44339"/>
                    <a:pt x="26938" y="41887"/>
                    <a:pt x="26938" y="41887"/>
                  </a:cubicBezTo>
                  <a:lnTo>
                    <a:pt x="29901" y="1059"/>
                  </a:lnTo>
                  <a:lnTo>
                    <a:pt x="29901" y="1059"/>
                  </a:lnTo>
                  <a:cubicBezTo>
                    <a:pt x="29726" y="1511"/>
                    <a:pt x="28770" y="1909"/>
                    <a:pt x="27286" y="2223"/>
                  </a:cubicBezTo>
                  <a:cubicBezTo>
                    <a:pt x="27286" y="2223"/>
                    <a:pt x="27079" y="5884"/>
                    <a:pt x="26780" y="10944"/>
                  </a:cubicBezTo>
                  <a:cubicBezTo>
                    <a:pt x="26695" y="12396"/>
                    <a:pt x="26602" y="13969"/>
                    <a:pt x="26504" y="15600"/>
                  </a:cubicBezTo>
                  <a:cubicBezTo>
                    <a:pt x="25862" y="26350"/>
                    <a:pt x="25020" y="39775"/>
                    <a:pt x="24790" y="40505"/>
                  </a:cubicBezTo>
                  <a:cubicBezTo>
                    <a:pt x="24404" y="41731"/>
                    <a:pt x="20273" y="42377"/>
                    <a:pt x="16494" y="42377"/>
                  </a:cubicBezTo>
                  <a:cubicBezTo>
                    <a:pt x="12713" y="42377"/>
                    <a:pt x="8012" y="42119"/>
                    <a:pt x="7107" y="41283"/>
                  </a:cubicBezTo>
                  <a:cubicBezTo>
                    <a:pt x="6540" y="40757"/>
                    <a:pt x="4544" y="24861"/>
                    <a:pt x="3140" y="13125"/>
                  </a:cubicBezTo>
                  <a:cubicBezTo>
                    <a:pt x="2949" y="11529"/>
                    <a:pt x="2771" y="10009"/>
                    <a:pt x="2605" y="8619"/>
                  </a:cubicBezTo>
                  <a:cubicBezTo>
                    <a:pt x="2107" y="4385"/>
                    <a:pt x="1758" y="1316"/>
                    <a:pt x="1699" y="789"/>
                  </a:cubicBezTo>
                  <a:cubicBezTo>
                    <a:pt x="1077" y="549"/>
                    <a:pt x="510" y="28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18"/>
            <p:cNvSpPr/>
            <p:nvPr/>
          </p:nvSpPr>
          <p:spPr>
            <a:xfrm>
              <a:off x="3927450" y="2997475"/>
              <a:ext cx="149325" cy="91025"/>
            </a:xfrm>
            <a:custGeom>
              <a:avLst/>
              <a:gdLst/>
              <a:ahLst/>
              <a:cxnLst/>
              <a:rect l="l" t="t" r="r" b="b"/>
              <a:pathLst>
                <a:path w="5973" h="3641" extrusionOk="0">
                  <a:moveTo>
                    <a:pt x="5972" y="0"/>
                  </a:moveTo>
                  <a:lnTo>
                    <a:pt x="1492" y="622"/>
                  </a:lnTo>
                  <a:lnTo>
                    <a:pt x="1474" y="615"/>
                  </a:lnTo>
                  <a:lnTo>
                    <a:pt x="1" y="3606"/>
                  </a:lnTo>
                  <a:lnTo>
                    <a:pt x="70" y="3640"/>
                  </a:lnTo>
                  <a:lnTo>
                    <a:pt x="4503" y="2951"/>
                  </a:lnTo>
                  <a:lnTo>
                    <a:pt x="59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18"/>
            <p:cNvSpPr/>
            <p:nvPr/>
          </p:nvSpPr>
          <p:spPr>
            <a:xfrm>
              <a:off x="3876425" y="3103200"/>
              <a:ext cx="147725" cy="107250"/>
            </a:xfrm>
            <a:custGeom>
              <a:avLst/>
              <a:gdLst/>
              <a:ahLst/>
              <a:cxnLst/>
              <a:rect l="l" t="t" r="r" b="b"/>
              <a:pathLst>
                <a:path w="5909" h="4290" extrusionOk="0">
                  <a:moveTo>
                    <a:pt x="5908" y="0"/>
                  </a:moveTo>
                  <a:lnTo>
                    <a:pt x="1521" y="609"/>
                  </a:lnTo>
                  <a:lnTo>
                    <a:pt x="1451" y="576"/>
                  </a:lnTo>
                  <a:lnTo>
                    <a:pt x="1" y="3515"/>
                  </a:lnTo>
                  <a:cubicBezTo>
                    <a:pt x="598" y="3515"/>
                    <a:pt x="1193" y="3675"/>
                    <a:pt x="1521" y="4213"/>
                  </a:cubicBezTo>
                  <a:cubicBezTo>
                    <a:pt x="1521" y="4213"/>
                    <a:pt x="1982" y="4016"/>
                    <a:pt x="2600" y="4016"/>
                  </a:cubicBezTo>
                  <a:cubicBezTo>
                    <a:pt x="2958" y="4016"/>
                    <a:pt x="3369" y="4082"/>
                    <a:pt x="3774" y="4290"/>
                  </a:cubicBezTo>
                  <a:lnTo>
                    <a:pt x="59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18"/>
            <p:cNvSpPr/>
            <p:nvPr/>
          </p:nvSpPr>
          <p:spPr>
            <a:xfrm>
              <a:off x="3376200" y="3194200"/>
              <a:ext cx="639675" cy="270500"/>
            </a:xfrm>
            <a:custGeom>
              <a:avLst/>
              <a:gdLst/>
              <a:ahLst/>
              <a:cxnLst/>
              <a:rect l="l" t="t" r="r" b="b"/>
              <a:pathLst>
                <a:path w="25587" h="10820" extrusionOk="0">
                  <a:moveTo>
                    <a:pt x="0" y="0"/>
                  </a:moveTo>
                  <a:lnTo>
                    <a:pt x="0" y="0"/>
                  </a:lnTo>
                  <a:cubicBezTo>
                    <a:pt x="59" y="527"/>
                    <a:pt x="408" y="3597"/>
                    <a:pt x="906" y="7830"/>
                  </a:cubicBezTo>
                  <a:cubicBezTo>
                    <a:pt x="1267" y="8051"/>
                    <a:pt x="1679" y="8174"/>
                    <a:pt x="2100" y="8186"/>
                  </a:cubicBezTo>
                  <a:cubicBezTo>
                    <a:pt x="2141" y="8188"/>
                    <a:pt x="2182" y="8188"/>
                    <a:pt x="2222" y="8188"/>
                  </a:cubicBezTo>
                  <a:cubicBezTo>
                    <a:pt x="4092" y="8188"/>
                    <a:pt x="4571" y="6950"/>
                    <a:pt x="5288" y="6950"/>
                  </a:cubicBezTo>
                  <a:cubicBezTo>
                    <a:pt x="5419" y="6950"/>
                    <a:pt x="5558" y="6991"/>
                    <a:pt x="5715" y="7089"/>
                  </a:cubicBezTo>
                  <a:cubicBezTo>
                    <a:pt x="6678" y="7691"/>
                    <a:pt x="7135" y="10819"/>
                    <a:pt x="10020" y="10819"/>
                  </a:cubicBezTo>
                  <a:cubicBezTo>
                    <a:pt x="10229" y="10819"/>
                    <a:pt x="10450" y="10803"/>
                    <a:pt x="10685" y="10768"/>
                  </a:cubicBezTo>
                  <a:cubicBezTo>
                    <a:pt x="14144" y="10256"/>
                    <a:pt x="13597" y="7825"/>
                    <a:pt x="16681" y="7825"/>
                  </a:cubicBezTo>
                  <a:cubicBezTo>
                    <a:pt x="16704" y="7825"/>
                    <a:pt x="16727" y="7825"/>
                    <a:pt x="16750" y="7826"/>
                  </a:cubicBezTo>
                  <a:cubicBezTo>
                    <a:pt x="18958" y="7851"/>
                    <a:pt x="20612" y="10499"/>
                    <a:pt x="23344" y="10499"/>
                  </a:cubicBezTo>
                  <a:cubicBezTo>
                    <a:pt x="23878" y="10499"/>
                    <a:pt x="24453" y="10398"/>
                    <a:pt x="25081" y="10157"/>
                  </a:cubicBezTo>
                  <a:cubicBezTo>
                    <a:pt x="25378" y="5097"/>
                    <a:pt x="25587" y="1436"/>
                    <a:pt x="25587" y="1436"/>
                  </a:cubicBezTo>
                  <a:lnTo>
                    <a:pt x="25587" y="1436"/>
                  </a:lnTo>
                  <a:cubicBezTo>
                    <a:pt x="25258" y="1509"/>
                    <a:pt x="24901" y="1574"/>
                    <a:pt x="24521" y="1635"/>
                  </a:cubicBezTo>
                  <a:cubicBezTo>
                    <a:pt x="22297" y="1997"/>
                    <a:pt x="19274" y="2208"/>
                    <a:pt x="16020" y="2208"/>
                  </a:cubicBezTo>
                  <a:cubicBezTo>
                    <a:pt x="10396" y="2208"/>
                    <a:pt x="4081" y="157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18"/>
            <p:cNvSpPr/>
            <p:nvPr/>
          </p:nvSpPr>
          <p:spPr>
            <a:xfrm>
              <a:off x="3398850" y="3367925"/>
              <a:ext cx="604375" cy="659625"/>
            </a:xfrm>
            <a:custGeom>
              <a:avLst/>
              <a:gdLst/>
              <a:ahLst/>
              <a:cxnLst/>
              <a:rect l="l" t="t" r="r" b="b"/>
              <a:pathLst>
                <a:path w="24175" h="26385" extrusionOk="0">
                  <a:moveTo>
                    <a:pt x="4384" y="1"/>
                  </a:moveTo>
                  <a:cubicBezTo>
                    <a:pt x="3667" y="1"/>
                    <a:pt x="3187" y="1239"/>
                    <a:pt x="1317" y="1239"/>
                  </a:cubicBezTo>
                  <a:cubicBezTo>
                    <a:pt x="1277" y="1239"/>
                    <a:pt x="1237" y="1239"/>
                    <a:pt x="1196" y="1237"/>
                  </a:cubicBezTo>
                  <a:cubicBezTo>
                    <a:pt x="773" y="1225"/>
                    <a:pt x="361" y="1102"/>
                    <a:pt x="0" y="881"/>
                  </a:cubicBezTo>
                  <a:lnTo>
                    <a:pt x="0" y="881"/>
                  </a:lnTo>
                  <a:cubicBezTo>
                    <a:pt x="165" y="2273"/>
                    <a:pt x="343" y="3793"/>
                    <a:pt x="535" y="5388"/>
                  </a:cubicBezTo>
                  <a:cubicBezTo>
                    <a:pt x="923" y="5195"/>
                    <a:pt x="1339" y="5058"/>
                    <a:pt x="1739" y="5058"/>
                  </a:cubicBezTo>
                  <a:cubicBezTo>
                    <a:pt x="2246" y="5058"/>
                    <a:pt x="2727" y="5278"/>
                    <a:pt x="3092" y="5885"/>
                  </a:cubicBezTo>
                  <a:cubicBezTo>
                    <a:pt x="4448" y="8119"/>
                    <a:pt x="2811" y="21026"/>
                    <a:pt x="4360" y="21284"/>
                  </a:cubicBezTo>
                  <a:cubicBezTo>
                    <a:pt x="4374" y="21287"/>
                    <a:pt x="4388" y="21288"/>
                    <a:pt x="4402" y="21288"/>
                  </a:cubicBezTo>
                  <a:cubicBezTo>
                    <a:pt x="5916" y="21288"/>
                    <a:pt x="6284" y="7172"/>
                    <a:pt x="9438" y="7088"/>
                  </a:cubicBezTo>
                  <a:cubicBezTo>
                    <a:pt x="9445" y="7088"/>
                    <a:pt x="9451" y="7088"/>
                    <a:pt x="9458" y="7088"/>
                  </a:cubicBezTo>
                  <a:cubicBezTo>
                    <a:pt x="12547" y="7088"/>
                    <a:pt x="9064" y="26385"/>
                    <a:pt x="12177" y="26385"/>
                  </a:cubicBezTo>
                  <a:cubicBezTo>
                    <a:pt x="12237" y="26385"/>
                    <a:pt x="12299" y="26378"/>
                    <a:pt x="12364" y="26363"/>
                  </a:cubicBezTo>
                  <a:cubicBezTo>
                    <a:pt x="15806" y="25589"/>
                    <a:pt x="15460" y="7778"/>
                    <a:pt x="16925" y="7778"/>
                  </a:cubicBezTo>
                  <a:cubicBezTo>
                    <a:pt x="18356" y="7778"/>
                    <a:pt x="16494" y="20876"/>
                    <a:pt x="19232" y="20876"/>
                  </a:cubicBezTo>
                  <a:cubicBezTo>
                    <a:pt x="19293" y="20876"/>
                    <a:pt x="19356" y="20870"/>
                    <a:pt x="19421" y="20857"/>
                  </a:cubicBezTo>
                  <a:cubicBezTo>
                    <a:pt x="22431" y="20253"/>
                    <a:pt x="21140" y="5178"/>
                    <a:pt x="22689" y="5059"/>
                  </a:cubicBezTo>
                  <a:cubicBezTo>
                    <a:pt x="22698" y="5058"/>
                    <a:pt x="22706" y="5058"/>
                    <a:pt x="22714" y="5058"/>
                  </a:cubicBezTo>
                  <a:cubicBezTo>
                    <a:pt x="23209" y="5058"/>
                    <a:pt x="23585" y="6245"/>
                    <a:pt x="23899" y="7865"/>
                  </a:cubicBezTo>
                  <a:cubicBezTo>
                    <a:pt x="23997" y="6233"/>
                    <a:pt x="24090" y="4662"/>
                    <a:pt x="24175" y="3208"/>
                  </a:cubicBezTo>
                  <a:lnTo>
                    <a:pt x="24175" y="3208"/>
                  </a:lnTo>
                  <a:cubicBezTo>
                    <a:pt x="23546" y="3450"/>
                    <a:pt x="22971" y="3551"/>
                    <a:pt x="22437" y="3551"/>
                  </a:cubicBezTo>
                  <a:cubicBezTo>
                    <a:pt x="19706" y="3551"/>
                    <a:pt x="18051" y="903"/>
                    <a:pt x="15845" y="877"/>
                  </a:cubicBezTo>
                  <a:cubicBezTo>
                    <a:pt x="15822" y="876"/>
                    <a:pt x="15799" y="876"/>
                    <a:pt x="15777" y="876"/>
                  </a:cubicBezTo>
                  <a:cubicBezTo>
                    <a:pt x="12691" y="876"/>
                    <a:pt x="13238" y="3307"/>
                    <a:pt x="9779" y="3819"/>
                  </a:cubicBezTo>
                  <a:cubicBezTo>
                    <a:pt x="9544" y="3854"/>
                    <a:pt x="9323" y="3870"/>
                    <a:pt x="9115" y="3870"/>
                  </a:cubicBezTo>
                  <a:cubicBezTo>
                    <a:pt x="6231" y="3870"/>
                    <a:pt x="5772" y="742"/>
                    <a:pt x="4810" y="140"/>
                  </a:cubicBezTo>
                  <a:cubicBezTo>
                    <a:pt x="4654" y="42"/>
                    <a:pt x="4515" y="1"/>
                    <a:pt x="4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18"/>
            <p:cNvSpPr/>
            <p:nvPr/>
          </p:nvSpPr>
          <p:spPr>
            <a:xfrm>
              <a:off x="3333650" y="3074375"/>
              <a:ext cx="655575" cy="175050"/>
            </a:xfrm>
            <a:custGeom>
              <a:avLst/>
              <a:gdLst/>
              <a:ahLst/>
              <a:cxnLst/>
              <a:rect l="l" t="t" r="r" b="b"/>
              <a:pathLst>
                <a:path w="26223" h="7002" extrusionOk="0">
                  <a:moveTo>
                    <a:pt x="3650" y="1"/>
                  </a:moveTo>
                  <a:cubicBezTo>
                    <a:pt x="3350" y="1"/>
                    <a:pt x="3012" y="43"/>
                    <a:pt x="2632" y="151"/>
                  </a:cubicBezTo>
                  <a:cubicBezTo>
                    <a:pt x="543" y="747"/>
                    <a:pt x="55" y="3576"/>
                    <a:pt x="1" y="3958"/>
                  </a:cubicBezTo>
                  <a:lnTo>
                    <a:pt x="4" y="4007"/>
                  </a:lnTo>
                  <a:cubicBezTo>
                    <a:pt x="513" y="4294"/>
                    <a:pt x="1080" y="4555"/>
                    <a:pt x="1702" y="4795"/>
                  </a:cubicBezTo>
                  <a:cubicBezTo>
                    <a:pt x="5783" y="6371"/>
                    <a:pt x="12098" y="7001"/>
                    <a:pt x="17720" y="7001"/>
                  </a:cubicBezTo>
                  <a:cubicBezTo>
                    <a:pt x="20975" y="7001"/>
                    <a:pt x="23999" y="6790"/>
                    <a:pt x="26223" y="6428"/>
                  </a:cubicBezTo>
                  <a:lnTo>
                    <a:pt x="26116" y="5905"/>
                  </a:lnTo>
                  <a:cubicBezTo>
                    <a:pt x="25930" y="5720"/>
                    <a:pt x="25717" y="5563"/>
                    <a:pt x="25485" y="5443"/>
                  </a:cubicBezTo>
                  <a:cubicBezTo>
                    <a:pt x="25080" y="5235"/>
                    <a:pt x="24669" y="5169"/>
                    <a:pt x="24311" y="5169"/>
                  </a:cubicBezTo>
                  <a:cubicBezTo>
                    <a:pt x="23693" y="5169"/>
                    <a:pt x="23232" y="5366"/>
                    <a:pt x="23232" y="5366"/>
                  </a:cubicBezTo>
                  <a:cubicBezTo>
                    <a:pt x="22904" y="4828"/>
                    <a:pt x="22309" y="4668"/>
                    <a:pt x="21712" y="4668"/>
                  </a:cubicBezTo>
                  <a:lnTo>
                    <a:pt x="23162" y="1727"/>
                  </a:lnTo>
                  <a:lnTo>
                    <a:pt x="23199" y="1650"/>
                  </a:lnTo>
                  <a:lnTo>
                    <a:pt x="23199" y="1650"/>
                  </a:lnTo>
                  <a:cubicBezTo>
                    <a:pt x="22235" y="1694"/>
                    <a:pt x="21207" y="1744"/>
                    <a:pt x="20221" y="1879"/>
                  </a:cubicBezTo>
                  <a:cubicBezTo>
                    <a:pt x="17383" y="2268"/>
                    <a:pt x="17253" y="4591"/>
                    <a:pt x="14972" y="5494"/>
                  </a:cubicBezTo>
                  <a:cubicBezTo>
                    <a:pt x="14291" y="5764"/>
                    <a:pt x="13680" y="5907"/>
                    <a:pt x="13111" y="5907"/>
                  </a:cubicBezTo>
                  <a:cubicBezTo>
                    <a:pt x="11772" y="5907"/>
                    <a:pt x="10667" y="5112"/>
                    <a:pt x="9444" y="3300"/>
                  </a:cubicBezTo>
                  <a:cubicBezTo>
                    <a:pt x="7702" y="718"/>
                    <a:pt x="5702" y="403"/>
                    <a:pt x="5702" y="403"/>
                  </a:cubicBezTo>
                  <a:cubicBezTo>
                    <a:pt x="5667" y="471"/>
                    <a:pt x="5618" y="498"/>
                    <a:pt x="5551" y="498"/>
                  </a:cubicBezTo>
                  <a:cubicBezTo>
                    <a:pt x="5269" y="498"/>
                    <a:pt x="4684" y="1"/>
                    <a:pt x="36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18"/>
            <p:cNvSpPr/>
            <p:nvPr/>
          </p:nvSpPr>
          <p:spPr>
            <a:xfrm>
              <a:off x="3412200" y="3494350"/>
              <a:ext cx="584125" cy="739625"/>
            </a:xfrm>
            <a:custGeom>
              <a:avLst/>
              <a:gdLst/>
              <a:ahLst/>
              <a:cxnLst/>
              <a:rect l="l" t="t" r="r" b="b"/>
              <a:pathLst>
                <a:path w="23365" h="29585" extrusionOk="0">
                  <a:moveTo>
                    <a:pt x="22180" y="1"/>
                  </a:moveTo>
                  <a:cubicBezTo>
                    <a:pt x="22172" y="1"/>
                    <a:pt x="22164" y="1"/>
                    <a:pt x="22155" y="2"/>
                  </a:cubicBezTo>
                  <a:cubicBezTo>
                    <a:pt x="20606" y="121"/>
                    <a:pt x="21899" y="15198"/>
                    <a:pt x="18887" y="15800"/>
                  </a:cubicBezTo>
                  <a:cubicBezTo>
                    <a:pt x="18822" y="15813"/>
                    <a:pt x="18759" y="15819"/>
                    <a:pt x="18699" y="15819"/>
                  </a:cubicBezTo>
                  <a:cubicBezTo>
                    <a:pt x="15958" y="15819"/>
                    <a:pt x="17822" y="2721"/>
                    <a:pt x="16391" y="2721"/>
                  </a:cubicBezTo>
                  <a:cubicBezTo>
                    <a:pt x="14926" y="2721"/>
                    <a:pt x="15274" y="20533"/>
                    <a:pt x="11830" y="21308"/>
                  </a:cubicBezTo>
                  <a:cubicBezTo>
                    <a:pt x="11765" y="21322"/>
                    <a:pt x="11703" y="21329"/>
                    <a:pt x="11643" y="21329"/>
                  </a:cubicBezTo>
                  <a:cubicBezTo>
                    <a:pt x="8530" y="21329"/>
                    <a:pt x="12013" y="2031"/>
                    <a:pt x="8924" y="2031"/>
                  </a:cubicBezTo>
                  <a:cubicBezTo>
                    <a:pt x="8917" y="2031"/>
                    <a:pt x="8911" y="2031"/>
                    <a:pt x="8904" y="2031"/>
                  </a:cubicBezTo>
                  <a:cubicBezTo>
                    <a:pt x="5750" y="2118"/>
                    <a:pt x="5382" y="16232"/>
                    <a:pt x="3867" y="16232"/>
                  </a:cubicBezTo>
                  <a:cubicBezTo>
                    <a:pt x="3854" y="16232"/>
                    <a:pt x="3840" y="16231"/>
                    <a:pt x="3826" y="16229"/>
                  </a:cubicBezTo>
                  <a:cubicBezTo>
                    <a:pt x="2277" y="15971"/>
                    <a:pt x="3914" y="3064"/>
                    <a:pt x="2560" y="829"/>
                  </a:cubicBezTo>
                  <a:cubicBezTo>
                    <a:pt x="2194" y="223"/>
                    <a:pt x="1712" y="2"/>
                    <a:pt x="1205" y="2"/>
                  </a:cubicBezTo>
                  <a:cubicBezTo>
                    <a:pt x="805" y="2"/>
                    <a:pt x="389" y="139"/>
                    <a:pt x="1" y="332"/>
                  </a:cubicBezTo>
                  <a:cubicBezTo>
                    <a:pt x="1405" y="12068"/>
                    <a:pt x="3401" y="27964"/>
                    <a:pt x="3968" y="28490"/>
                  </a:cubicBezTo>
                  <a:cubicBezTo>
                    <a:pt x="4873" y="29326"/>
                    <a:pt x="9573" y="29584"/>
                    <a:pt x="13355" y="29584"/>
                  </a:cubicBezTo>
                  <a:cubicBezTo>
                    <a:pt x="17134" y="29584"/>
                    <a:pt x="21265" y="28940"/>
                    <a:pt x="21651" y="27714"/>
                  </a:cubicBezTo>
                  <a:cubicBezTo>
                    <a:pt x="21881" y="26983"/>
                    <a:pt x="22723" y="13557"/>
                    <a:pt x="23365" y="2808"/>
                  </a:cubicBezTo>
                  <a:cubicBezTo>
                    <a:pt x="23051" y="1188"/>
                    <a:pt x="22675" y="1"/>
                    <a:pt x="22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18"/>
            <p:cNvSpPr/>
            <p:nvPr/>
          </p:nvSpPr>
          <p:spPr>
            <a:xfrm>
              <a:off x="3459525" y="2915700"/>
              <a:ext cx="519675" cy="306325"/>
            </a:xfrm>
            <a:custGeom>
              <a:avLst/>
              <a:gdLst/>
              <a:ahLst/>
              <a:cxnLst/>
              <a:rect l="l" t="t" r="r" b="b"/>
              <a:pathLst>
                <a:path w="20787" h="12253" extrusionOk="0">
                  <a:moveTo>
                    <a:pt x="4626" y="1"/>
                  </a:moveTo>
                  <a:cubicBezTo>
                    <a:pt x="4102" y="1"/>
                    <a:pt x="3366" y="60"/>
                    <a:pt x="2321" y="493"/>
                  </a:cubicBezTo>
                  <a:cubicBezTo>
                    <a:pt x="1" y="1454"/>
                    <a:pt x="801" y="5458"/>
                    <a:pt x="720" y="6498"/>
                  </a:cubicBezTo>
                  <a:cubicBezTo>
                    <a:pt x="710" y="6614"/>
                    <a:pt x="692" y="6696"/>
                    <a:pt x="667" y="6750"/>
                  </a:cubicBezTo>
                  <a:cubicBezTo>
                    <a:pt x="667" y="6750"/>
                    <a:pt x="2667" y="7065"/>
                    <a:pt x="4409" y="9647"/>
                  </a:cubicBezTo>
                  <a:cubicBezTo>
                    <a:pt x="5633" y="11459"/>
                    <a:pt x="6738" y="12253"/>
                    <a:pt x="8077" y="12253"/>
                  </a:cubicBezTo>
                  <a:cubicBezTo>
                    <a:pt x="8646" y="12253"/>
                    <a:pt x="9257" y="12110"/>
                    <a:pt x="9937" y="11841"/>
                  </a:cubicBezTo>
                  <a:cubicBezTo>
                    <a:pt x="12218" y="10937"/>
                    <a:pt x="12348" y="8615"/>
                    <a:pt x="15186" y="8226"/>
                  </a:cubicBezTo>
                  <a:cubicBezTo>
                    <a:pt x="16172" y="8091"/>
                    <a:pt x="17200" y="8041"/>
                    <a:pt x="18164" y="7997"/>
                  </a:cubicBezTo>
                  <a:lnTo>
                    <a:pt x="18718" y="6877"/>
                  </a:lnTo>
                  <a:lnTo>
                    <a:pt x="20191" y="3886"/>
                  </a:lnTo>
                  <a:lnTo>
                    <a:pt x="20783" y="2687"/>
                  </a:lnTo>
                  <a:lnTo>
                    <a:pt x="20786" y="2680"/>
                  </a:lnTo>
                  <a:lnTo>
                    <a:pt x="20783" y="2680"/>
                  </a:lnTo>
                  <a:cubicBezTo>
                    <a:pt x="19790" y="2476"/>
                    <a:pt x="18739" y="2471"/>
                    <a:pt x="18653" y="2254"/>
                  </a:cubicBezTo>
                  <a:cubicBezTo>
                    <a:pt x="18543" y="1977"/>
                    <a:pt x="18623" y="1814"/>
                    <a:pt x="18656" y="1002"/>
                  </a:cubicBezTo>
                  <a:cubicBezTo>
                    <a:pt x="18520" y="954"/>
                    <a:pt x="18386" y="932"/>
                    <a:pt x="18254" y="932"/>
                  </a:cubicBezTo>
                  <a:cubicBezTo>
                    <a:pt x="16798" y="932"/>
                    <a:pt x="15476" y="3619"/>
                    <a:pt x="12993" y="4330"/>
                  </a:cubicBezTo>
                  <a:cubicBezTo>
                    <a:pt x="12300" y="4528"/>
                    <a:pt x="11667" y="4622"/>
                    <a:pt x="11086" y="4622"/>
                  </a:cubicBezTo>
                  <a:cubicBezTo>
                    <a:pt x="9393" y="4622"/>
                    <a:pt x="8146" y="3823"/>
                    <a:pt x="7184" y="2470"/>
                  </a:cubicBezTo>
                  <a:cubicBezTo>
                    <a:pt x="5894" y="653"/>
                    <a:pt x="4991" y="7"/>
                    <a:pt x="4991" y="7"/>
                  </a:cubicBezTo>
                  <a:cubicBezTo>
                    <a:pt x="4882" y="5"/>
                    <a:pt x="4761" y="1"/>
                    <a:pt x="462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18"/>
            <p:cNvSpPr/>
            <p:nvPr/>
          </p:nvSpPr>
          <p:spPr>
            <a:xfrm>
              <a:off x="3584275" y="2815550"/>
              <a:ext cx="342275" cy="215700"/>
            </a:xfrm>
            <a:custGeom>
              <a:avLst/>
              <a:gdLst/>
              <a:ahLst/>
              <a:cxnLst/>
              <a:rect l="l" t="t" r="r" b="b"/>
              <a:pathLst>
                <a:path w="13691" h="8628" extrusionOk="0">
                  <a:moveTo>
                    <a:pt x="3920" y="0"/>
                  </a:moveTo>
                  <a:cubicBezTo>
                    <a:pt x="3833" y="29"/>
                    <a:pt x="3742" y="61"/>
                    <a:pt x="3653" y="94"/>
                  </a:cubicBezTo>
                  <a:cubicBezTo>
                    <a:pt x="1409" y="896"/>
                    <a:pt x="1095" y="2979"/>
                    <a:pt x="774" y="3699"/>
                  </a:cubicBezTo>
                  <a:cubicBezTo>
                    <a:pt x="650" y="3976"/>
                    <a:pt x="455" y="4015"/>
                    <a:pt x="130" y="4015"/>
                  </a:cubicBezTo>
                  <a:cubicBezTo>
                    <a:pt x="89" y="4015"/>
                    <a:pt x="46" y="4014"/>
                    <a:pt x="1" y="4013"/>
                  </a:cubicBezTo>
                  <a:lnTo>
                    <a:pt x="1" y="4013"/>
                  </a:lnTo>
                  <a:cubicBezTo>
                    <a:pt x="1" y="4013"/>
                    <a:pt x="904" y="4656"/>
                    <a:pt x="2194" y="6477"/>
                  </a:cubicBezTo>
                  <a:cubicBezTo>
                    <a:pt x="3155" y="7832"/>
                    <a:pt x="4401" y="8628"/>
                    <a:pt x="6093" y="8628"/>
                  </a:cubicBezTo>
                  <a:cubicBezTo>
                    <a:pt x="6675" y="8628"/>
                    <a:pt x="7309" y="8534"/>
                    <a:pt x="8003" y="8336"/>
                  </a:cubicBezTo>
                  <a:cubicBezTo>
                    <a:pt x="10486" y="7626"/>
                    <a:pt x="11809" y="4938"/>
                    <a:pt x="13264" y="4938"/>
                  </a:cubicBezTo>
                  <a:cubicBezTo>
                    <a:pt x="13396" y="4938"/>
                    <a:pt x="13530" y="4960"/>
                    <a:pt x="13666" y="5008"/>
                  </a:cubicBezTo>
                  <a:cubicBezTo>
                    <a:pt x="13682" y="4644"/>
                    <a:pt x="13690" y="4151"/>
                    <a:pt x="13663" y="3459"/>
                  </a:cubicBezTo>
                  <a:cubicBezTo>
                    <a:pt x="13619" y="2235"/>
                    <a:pt x="12574" y="1513"/>
                    <a:pt x="11634" y="1108"/>
                  </a:cubicBezTo>
                  <a:cubicBezTo>
                    <a:pt x="11122" y="2220"/>
                    <a:pt x="9510" y="3007"/>
                    <a:pt x="8197" y="3007"/>
                  </a:cubicBezTo>
                  <a:cubicBezTo>
                    <a:pt x="7401" y="3007"/>
                    <a:pt x="6716" y="2718"/>
                    <a:pt x="6454" y="2035"/>
                  </a:cubicBezTo>
                  <a:cubicBezTo>
                    <a:pt x="5970" y="775"/>
                    <a:pt x="3920" y="0"/>
                    <a:pt x="39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18"/>
            <p:cNvSpPr/>
            <p:nvPr/>
          </p:nvSpPr>
          <p:spPr>
            <a:xfrm>
              <a:off x="3682300" y="2705575"/>
              <a:ext cx="192825" cy="185200"/>
            </a:xfrm>
            <a:custGeom>
              <a:avLst/>
              <a:gdLst/>
              <a:ahLst/>
              <a:cxnLst/>
              <a:rect l="l" t="t" r="r" b="b"/>
              <a:pathLst>
                <a:path w="7713" h="7408" extrusionOk="0">
                  <a:moveTo>
                    <a:pt x="4510" y="0"/>
                  </a:moveTo>
                  <a:cubicBezTo>
                    <a:pt x="4490" y="0"/>
                    <a:pt x="4472" y="5"/>
                    <a:pt x="4458" y="13"/>
                  </a:cubicBezTo>
                  <a:cubicBezTo>
                    <a:pt x="4057" y="253"/>
                    <a:pt x="4379" y="2094"/>
                    <a:pt x="3817" y="2814"/>
                  </a:cubicBezTo>
                  <a:cubicBezTo>
                    <a:pt x="3281" y="3505"/>
                    <a:pt x="2078" y="3681"/>
                    <a:pt x="1" y="4401"/>
                  </a:cubicBezTo>
                  <a:cubicBezTo>
                    <a:pt x="1" y="4401"/>
                    <a:pt x="2049" y="5175"/>
                    <a:pt x="2533" y="6436"/>
                  </a:cubicBezTo>
                  <a:cubicBezTo>
                    <a:pt x="2795" y="7118"/>
                    <a:pt x="3481" y="7408"/>
                    <a:pt x="4277" y="7408"/>
                  </a:cubicBezTo>
                  <a:cubicBezTo>
                    <a:pt x="5589" y="7408"/>
                    <a:pt x="7202" y="6621"/>
                    <a:pt x="7713" y="5509"/>
                  </a:cubicBezTo>
                  <a:cubicBezTo>
                    <a:pt x="7233" y="5304"/>
                    <a:pt x="6733" y="5151"/>
                    <a:pt x="6220" y="5054"/>
                  </a:cubicBezTo>
                  <a:cubicBezTo>
                    <a:pt x="7376" y="2973"/>
                    <a:pt x="5040" y="0"/>
                    <a:pt x="45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18"/>
            <p:cNvSpPr/>
            <p:nvPr/>
          </p:nvSpPr>
          <p:spPr>
            <a:xfrm>
              <a:off x="3577025" y="2909275"/>
              <a:ext cx="356075" cy="134850"/>
            </a:xfrm>
            <a:custGeom>
              <a:avLst/>
              <a:gdLst/>
              <a:ahLst/>
              <a:cxnLst/>
              <a:rect l="l" t="t" r="r" b="b"/>
              <a:pathLst>
                <a:path w="14243" h="5394" extrusionOk="0">
                  <a:moveTo>
                    <a:pt x="300" y="0"/>
                  </a:moveTo>
                  <a:cubicBezTo>
                    <a:pt x="220" y="0"/>
                    <a:pt x="142" y="36"/>
                    <a:pt x="88" y="103"/>
                  </a:cubicBezTo>
                  <a:cubicBezTo>
                    <a:pt x="1" y="211"/>
                    <a:pt x="11" y="370"/>
                    <a:pt x="113" y="467"/>
                  </a:cubicBezTo>
                  <a:lnTo>
                    <a:pt x="132" y="488"/>
                  </a:lnTo>
                  <a:lnTo>
                    <a:pt x="140" y="495"/>
                  </a:lnTo>
                  <a:lnTo>
                    <a:pt x="150" y="504"/>
                  </a:lnTo>
                  <a:lnTo>
                    <a:pt x="171" y="522"/>
                  </a:lnTo>
                  <a:cubicBezTo>
                    <a:pt x="187" y="538"/>
                    <a:pt x="200" y="550"/>
                    <a:pt x="215" y="565"/>
                  </a:cubicBezTo>
                  <a:cubicBezTo>
                    <a:pt x="244" y="593"/>
                    <a:pt x="273" y="621"/>
                    <a:pt x="303" y="651"/>
                  </a:cubicBezTo>
                  <a:lnTo>
                    <a:pt x="345" y="695"/>
                  </a:lnTo>
                  <a:lnTo>
                    <a:pt x="389" y="740"/>
                  </a:lnTo>
                  <a:cubicBezTo>
                    <a:pt x="418" y="770"/>
                    <a:pt x="446" y="799"/>
                    <a:pt x="475" y="830"/>
                  </a:cubicBezTo>
                  <a:cubicBezTo>
                    <a:pt x="588" y="951"/>
                    <a:pt x="698" y="1080"/>
                    <a:pt x="806" y="1208"/>
                  </a:cubicBezTo>
                  <a:cubicBezTo>
                    <a:pt x="1023" y="1465"/>
                    <a:pt x="1233" y="1730"/>
                    <a:pt x="1435" y="2002"/>
                  </a:cubicBezTo>
                  <a:cubicBezTo>
                    <a:pt x="1486" y="2070"/>
                    <a:pt x="1536" y="2138"/>
                    <a:pt x="1586" y="2207"/>
                  </a:cubicBezTo>
                  <a:cubicBezTo>
                    <a:pt x="1634" y="2277"/>
                    <a:pt x="1686" y="2345"/>
                    <a:pt x="1733" y="2414"/>
                  </a:cubicBezTo>
                  <a:lnTo>
                    <a:pt x="1879" y="2623"/>
                  </a:lnTo>
                  <a:cubicBezTo>
                    <a:pt x="1927" y="2692"/>
                    <a:pt x="1974" y="2763"/>
                    <a:pt x="2021" y="2834"/>
                  </a:cubicBezTo>
                  <a:lnTo>
                    <a:pt x="2092" y="2940"/>
                  </a:lnTo>
                  <a:lnTo>
                    <a:pt x="2167" y="3050"/>
                  </a:lnTo>
                  <a:lnTo>
                    <a:pt x="2246" y="3163"/>
                  </a:lnTo>
                  <a:lnTo>
                    <a:pt x="2329" y="3275"/>
                  </a:lnTo>
                  <a:cubicBezTo>
                    <a:pt x="2382" y="3350"/>
                    <a:pt x="2442" y="3423"/>
                    <a:pt x="2498" y="3495"/>
                  </a:cubicBezTo>
                  <a:cubicBezTo>
                    <a:pt x="2527" y="3533"/>
                    <a:pt x="2558" y="3568"/>
                    <a:pt x="2589" y="3604"/>
                  </a:cubicBezTo>
                  <a:cubicBezTo>
                    <a:pt x="2619" y="3639"/>
                    <a:pt x="2648" y="3675"/>
                    <a:pt x="2679" y="3710"/>
                  </a:cubicBezTo>
                  <a:lnTo>
                    <a:pt x="2774" y="3814"/>
                  </a:lnTo>
                  <a:cubicBezTo>
                    <a:pt x="2806" y="3850"/>
                    <a:pt x="2839" y="3883"/>
                    <a:pt x="2872" y="3916"/>
                  </a:cubicBezTo>
                  <a:cubicBezTo>
                    <a:pt x="2937" y="3986"/>
                    <a:pt x="3005" y="4051"/>
                    <a:pt x="3075" y="4116"/>
                  </a:cubicBezTo>
                  <a:cubicBezTo>
                    <a:pt x="3215" y="4246"/>
                    <a:pt x="3363" y="4366"/>
                    <a:pt x="3517" y="4480"/>
                  </a:cubicBezTo>
                  <a:lnTo>
                    <a:pt x="3575" y="4523"/>
                  </a:lnTo>
                  <a:lnTo>
                    <a:pt x="3635" y="4564"/>
                  </a:lnTo>
                  <a:cubicBezTo>
                    <a:pt x="3674" y="4591"/>
                    <a:pt x="3713" y="4618"/>
                    <a:pt x="3754" y="4646"/>
                  </a:cubicBezTo>
                  <a:lnTo>
                    <a:pt x="3878" y="4721"/>
                  </a:lnTo>
                  <a:cubicBezTo>
                    <a:pt x="3899" y="4733"/>
                    <a:pt x="3919" y="4747"/>
                    <a:pt x="3940" y="4759"/>
                  </a:cubicBezTo>
                  <a:lnTo>
                    <a:pt x="4003" y="4794"/>
                  </a:lnTo>
                  <a:cubicBezTo>
                    <a:pt x="4172" y="4889"/>
                    <a:pt x="4348" y="4973"/>
                    <a:pt x="4527" y="5046"/>
                  </a:cubicBezTo>
                  <a:lnTo>
                    <a:pt x="4665" y="5099"/>
                  </a:lnTo>
                  <a:cubicBezTo>
                    <a:pt x="4710" y="5115"/>
                    <a:pt x="4757" y="5130"/>
                    <a:pt x="4802" y="5145"/>
                  </a:cubicBezTo>
                  <a:cubicBezTo>
                    <a:pt x="4894" y="5179"/>
                    <a:pt x="4988" y="5203"/>
                    <a:pt x="5081" y="5230"/>
                  </a:cubicBezTo>
                  <a:cubicBezTo>
                    <a:pt x="5128" y="5242"/>
                    <a:pt x="5175" y="5253"/>
                    <a:pt x="5223" y="5263"/>
                  </a:cubicBezTo>
                  <a:lnTo>
                    <a:pt x="5293" y="5280"/>
                  </a:lnTo>
                  <a:cubicBezTo>
                    <a:pt x="5317" y="5286"/>
                    <a:pt x="5341" y="5290"/>
                    <a:pt x="5365" y="5295"/>
                  </a:cubicBezTo>
                  <a:lnTo>
                    <a:pt x="5507" y="5322"/>
                  </a:lnTo>
                  <a:cubicBezTo>
                    <a:pt x="5554" y="5330"/>
                    <a:pt x="5602" y="5336"/>
                    <a:pt x="5651" y="5343"/>
                  </a:cubicBezTo>
                  <a:cubicBezTo>
                    <a:pt x="5894" y="5376"/>
                    <a:pt x="6141" y="5393"/>
                    <a:pt x="6387" y="5393"/>
                  </a:cubicBezTo>
                  <a:cubicBezTo>
                    <a:pt x="6522" y="5393"/>
                    <a:pt x="6657" y="5388"/>
                    <a:pt x="6792" y="5378"/>
                  </a:cubicBezTo>
                  <a:cubicBezTo>
                    <a:pt x="6837" y="5375"/>
                    <a:pt x="6886" y="5373"/>
                    <a:pt x="6932" y="5367"/>
                  </a:cubicBezTo>
                  <a:lnTo>
                    <a:pt x="7073" y="5354"/>
                  </a:lnTo>
                  <a:lnTo>
                    <a:pt x="7142" y="5346"/>
                  </a:lnTo>
                  <a:lnTo>
                    <a:pt x="7212" y="5336"/>
                  </a:lnTo>
                  <a:lnTo>
                    <a:pt x="7351" y="5317"/>
                  </a:lnTo>
                  <a:cubicBezTo>
                    <a:pt x="7397" y="5311"/>
                    <a:pt x="7443" y="5302"/>
                    <a:pt x="7488" y="5295"/>
                  </a:cubicBezTo>
                  <a:lnTo>
                    <a:pt x="7625" y="5271"/>
                  </a:lnTo>
                  <a:cubicBezTo>
                    <a:pt x="7716" y="5254"/>
                    <a:pt x="7806" y="5233"/>
                    <a:pt x="7897" y="5215"/>
                  </a:cubicBezTo>
                  <a:lnTo>
                    <a:pt x="8166" y="5148"/>
                  </a:lnTo>
                  <a:lnTo>
                    <a:pt x="8430" y="5074"/>
                  </a:lnTo>
                  <a:cubicBezTo>
                    <a:pt x="8614" y="5020"/>
                    <a:pt x="8795" y="4955"/>
                    <a:pt x="8972" y="4880"/>
                  </a:cubicBezTo>
                  <a:cubicBezTo>
                    <a:pt x="9147" y="4806"/>
                    <a:pt x="9318" y="4721"/>
                    <a:pt x="9484" y="4631"/>
                  </a:cubicBezTo>
                  <a:cubicBezTo>
                    <a:pt x="9650" y="4538"/>
                    <a:pt x="9808" y="4440"/>
                    <a:pt x="9964" y="4336"/>
                  </a:cubicBezTo>
                  <a:cubicBezTo>
                    <a:pt x="10266" y="4131"/>
                    <a:pt x="10556" y="3906"/>
                    <a:pt x="10831" y="3663"/>
                  </a:cubicBezTo>
                  <a:cubicBezTo>
                    <a:pt x="10966" y="3543"/>
                    <a:pt x="11098" y="3423"/>
                    <a:pt x="11226" y="3300"/>
                  </a:cubicBezTo>
                  <a:cubicBezTo>
                    <a:pt x="11356" y="3177"/>
                    <a:pt x="11481" y="3054"/>
                    <a:pt x="11605" y="2932"/>
                  </a:cubicBezTo>
                  <a:cubicBezTo>
                    <a:pt x="11854" y="2687"/>
                    <a:pt x="12094" y="2443"/>
                    <a:pt x="12337" y="2216"/>
                  </a:cubicBezTo>
                  <a:cubicBezTo>
                    <a:pt x="12460" y="2103"/>
                    <a:pt x="12582" y="1996"/>
                    <a:pt x="12707" y="1898"/>
                  </a:cubicBezTo>
                  <a:cubicBezTo>
                    <a:pt x="12769" y="1848"/>
                    <a:pt x="12833" y="1803"/>
                    <a:pt x="12896" y="1760"/>
                  </a:cubicBezTo>
                  <a:cubicBezTo>
                    <a:pt x="12958" y="1718"/>
                    <a:pt x="13021" y="1679"/>
                    <a:pt x="13086" y="1643"/>
                  </a:cubicBezTo>
                  <a:cubicBezTo>
                    <a:pt x="13207" y="1575"/>
                    <a:pt x="13337" y="1528"/>
                    <a:pt x="13471" y="1501"/>
                  </a:cubicBezTo>
                  <a:cubicBezTo>
                    <a:pt x="13525" y="1491"/>
                    <a:pt x="13580" y="1487"/>
                    <a:pt x="13634" y="1487"/>
                  </a:cubicBezTo>
                  <a:cubicBezTo>
                    <a:pt x="13712" y="1487"/>
                    <a:pt x="13790" y="1496"/>
                    <a:pt x="13865" y="1516"/>
                  </a:cubicBezTo>
                  <a:lnTo>
                    <a:pt x="13877" y="1519"/>
                  </a:lnTo>
                  <a:cubicBezTo>
                    <a:pt x="13898" y="1524"/>
                    <a:pt x="13919" y="1526"/>
                    <a:pt x="13940" y="1526"/>
                  </a:cubicBezTo>
                  <a:cubicBezTo>
                    <a:pt x="14055" y="1526"/>
                    <a:pt x="14162" y="1453"/>
                    <a:pt x="14199" y="1339"/>
                  </a:cubicBezTo>
                  <a:cubicBezTo>
                    <a:pt x="14243" y="1205"/>
                    <a:pt x="14178" y="1058"/>
                    <a:pt x="14048" y="1003"/>
                  </a:cubicBezTo>
                  <a:cubicBezTo>
                    <a:pt x="13867" y="926"/>
                    <a:pt x="13673" y="886"/>
                    <a:pt x="13477" y="886"/>
                  </a:cubicBezTo>
                  <a:cubicBezTo>
                    <a:pt x="13456" y="886"/>
                    <a:pt x="13436" y="887"/>
                    <a:pt x="13415" y="888"/>
                  </a:cubicBezTo>
                  <a:cubicBezTo>
                    <a:pt x="13206" y="898"/>
                    <a:pt x="12999" y="947"/>
                    <a:pt x="12805" y="1028"/>
                  </a:cubicBezTo>
                  <a:cubicBezTo>
                    <a:pt x="12624" y="1102"/>
                    <a:pt x="12451" y="1193"/>
                    <a:pt x="12288" y="1300"/>
                  </a:cubicBezTo>
                  <a:cubicBezTo>
                    <a:pt x="12247" y="1326"/>
                    <a:pt x="12208" y="1351"/>
                    <a:pt x="12170" y="1377"/>
                  </a:cubicBezTo>
                  <a:cubicBezTo>
                    <a:pt x="12132" y="1404"/>
                    <a:pt x="12094" y="1430"/>
                    <a:pt x="12057" y="1457"/>
                  </a:cubicBezTo>
                  <a:cubicBezTo>
                    <a:pt x="11981" y="1511"/>
                    <a:pt x="11909" y="1566"/>
                    <a:pt x="11836" y="1622"/>
                  </a:cubicBezTo>
                  <a:cubicBezTo>
                    <a:pt x="11551" y="1843"/>
                    <a:pt x="11285" y="2074"/>
                    <a:pt x="11024" y="2301"/>
                  </a:cubicBezTo>
                  <a:cubicBezTo>
                    <a:pt x="10893" y="2416"/>
                    <a:pt x="10763" y="2527"/>
                    <a:pt x="10633" y="2636"/>
                  </a:cubicBezTo>
                  <a:cubicBezTo>
                    <a:pt x="10503" y="2745"/>
                    <a:pt x="10373" y="2852"/>
                    <a:pt x="10242" y="2955"/>
                  </a:cubicBezTo>
                  <a:cubicBezTo>
                    <a:pt x="9985" y="3160"/>
                    <a:pt x="9716" y="3350"/>
                    <a:pt x="9439" y="3524"/>
                  </a:cubicBezTo>
                  <a:cubicBezTo>
                    <a:pt x="9301" y="3608"/>
                    <a:pt x="9162" y="3687"/>
                    <a:pt x="9022" y="3759"/>
                  </a:cubicBezTo>
                  <a:cubicBezTo>
                    <a:pt x="8881" y="3830"/>
                    <a:pt x="8740" y="3895"/>
                    <a:pt x="8593" y="3953"/>
                  </a:cubicBezTo>
                  <a:cubicBezTo>
                    <a:pt x="8448" y="4010"/>
                    <a:pt x="8302" y="4058"/>
                    <a:pt x="8152" y="4101"/>
                  </a:cubicBezTo>
                  <a:lnTo>
                    <a:pt x="7915" y="4162"/>
                  </a:lnTo>
                  <a:lnTo>
                    <a:pt x="7677" y="4217"/>
                  </a:lnTo>
                  <a:cubicBezTo>
                    <a:pt x="7597" y="4232"/>
                    <a:pt x="7518" y="4249"/>
                    <a:pt x="7438" y="4262"/>
                  </a:cubicBezTo>
                  <a:lnTo>
                    <a:pt x="7319" y="4283"/>
                  </a:lnTo>
                  <a:cubicBezTo>
                    <a:pt x="7280" y="4289"/>
                    <a:pt x="7239" y="4297"/>
                    <a:pt x="7200" y="4301"/>
                  </a:cubicBezTo>
                  <a:lnTo>
                    <a:pt x="7080" y="4318"/>
                  </a:lnTo>
                  <a:lnTo>
                    <a:pt x="7021" y="4326"/>
                  </a:lnTo>
                  <a:lnTo>
                    <a:pt x="6961" y="4332"/>
                  </a:lnTo>
                  <a:lnTo>
                    <a:pt x="6843" y="4344"/>
                  </a:lnTo>
                  <a:cubicBezTo>
                    <a:pt x="6802" y="4348"/>
                    <a:pt x="6763" y="4350"/>
                    <a:pt x="6724" y="4351"/>
                  </a:cubicBezTo>
                  <a:cubicBezTo>
                    <a:pt x="6685" y="4354"/>
                    <a:pt x="6645" y="4357"/>
                    <a:pt x="6606" y="4359"/>
                  </a:cubicBezTo>
                  <a:lnTo>
                    <a:pt x="6487" y="4362"/>
                  </a:lnTo>
                  <a:lnTo>
                    <a:pt x="6428" y="4363"/>
                  </a:lnTo>
                  <a:lnTo>
                    <a:pt x="6369" y="4363"/>
                  </a:lnTo>
                  <a:lnTo>
                    <a:pt x="6251" y="4362"/>
                  </a:lnTo>
                  <a:cubicBezTo>
                    <a:pt x="6244" y="4362"/>
                    <a:pt x="6237" y="4362"/>
                    <a:pt x="6230" y="4362"/>
                  </a:cubicBezTo>
                  <a:cubicBezTo>
                    <a:pt x="6198" y="4362"/>
                    <a:pt x="6167" y="4360"/>
                    <a:pt x="6135" y="4357"/>
                  </a:cubicBezTo>
                  <a:cubicBezTo>
                    <a:pt x="6096" y="4356"/>
                    <a:pt x="6057" y="4354"/>
                    <a:pt x="6019" y="4351"/>
                  </a:cubicBezTo>
                  <a:cubicBezTo>
                    <a:pt x="5942" y="4344"/>
                    <a:pt x="5863" y="4339"/>
                    <a:pt x="5788" y="4327"/>
                  </a:cubicBezTo>
                  <a:cubicBezTo>
                    <a:pt x="5635" y="4307"/>
                    <a:pt x="5484" y="4279"/>
                    <a:pt x="5335" y="4244"/>
                  </a:cubicBezTo>
                  <a:cubicBezTo>
                    <a:pt x="5261" y="4223"/>
                    <a:pt x="5187" y="4206"/>
                    <a:pt x="5115" y="4181"/>
                  </a:cubicBezTo>
                  <a:cubicBezTo>
                    <a:pt x="5078" y="4170"/>
                    <a:pt x="5042" y="4159"/>
                    <a:pt x="5006" y="4146"/>
                  </a:cubicBezTo>
                  <a:lnTo>
                    <a:pt x="4899" y="4107"/>
                  </a:lnTo>
                  <a:cubicBezTo>
                    <a:pt x="4326" y="3894"/>
                    <a:pt x="3812" y="3533"/>
                    <a:pt x="3365" y="3077"/>
                  </a:cubicBezTo>
                  <a:cubicBezTo>
                    <a:pt x="3336" y="3048"/>
                    <a:pt x="3309" y="3020"/>
                    <a:pt x="3282" y="2989"/>
                  </a:cubicBezTo>
                  <a:cubicBezTo>
                    <a:pt x="3254" y="2961"/>
                    <a:pt x="3226" y="2932"/>
                    <a:pt x="3200" y="2902"/>
                  </a:cubicBezTo>
                  <a:cubicBezTo>
                    <a:pt x="3147" y="2841"/>
                    <a:pt x="3091" y="2783"/>
                    <a:pt x="3042" y="2719"/>
                  </a:cubicBezTo>
                  <a:lnTo>
                    <a:pt x="2963" y="2624"/>
                  </a:lnTo>
                  <a:lnTo>
                    <a:pt x="2888" y="2529"/>
                  </a:lnTo>
                  <a:lnTo>
                    <a:pt x="2728" y="2324"/>
                  </a:lnTo>
                  <a:cubicBezTo>
                    <a:pt x="2673" y="2253"/>
                    <a:pt x="2620" y="2183"/>
                    <a:pt x="2563" y="2114"/>
                  </a:cubicBezTo>
                  <a:lnTo>
                    <a:pt x="2395" y="1907"/>
                  </a:lnTo>
                  <a:cubicBezTo>
                    <a:pt x="2340" y="1837"/>
                    <a:pt x="2281" y="1771"/>
                    <a:pt x="2222" y="1703"/>
                  </a:cubicBezTo>
                  <a:cubicBezTo>
                    <a:pt x="2164" y="1637"/>
                    <a:pt x="2107" y="1567"/>
                    <a:pt x="2047" y="1502"/>
                  </a:cubicBezTo>
                  <a:cubicBezTo>
                    <a:pt x="1988" y="1437"/>
                    <a:pt x="1929" y="1369"/>
                    <a:pt x="1867" y="1304"/>
                  </a:cubicBezTo>
                  <a:lnTo>
                    <a:pt x="1684" y="1110"/>
                  </a:lnTo>
                  <a:lnTo>
                    <a:pt x="1496" y="919"/>
                  </a:lnTo>
                  <a:cubicBezTo>
                    <a:pt x="1431" y="858"/>
                    <a:pt x="1366" y="796"/>
                    <a:pt x="1301" y="734"/>
                  </a:cubicBezTo>
                  <a:cubicBezTo>
                    <a:pt x="1169" y="611"/>
                    <a:pt x="1037" y="492"/>
                    <a:pt x="896" y="377"/>
                  </a:cubicBezTo>
                  <a:cubicBezTo>
                    <a:pt x="863" y="349"/>
                    <a:pt x="827" y="320"/>
                    <a:pt x="790" y="293"/>
                  </a:cubicBezTo>
                  <a:lnTo>
                    <a:pt x="738" y="251"/>
                  </a:lnTo>
                  <a:lnTo>
                    <a:pt x="683" y="208"/>
                  </a:lnTo>
                  <a:cubicBezTo>
                    <a:pt x="647" y="181"/>
                    <a:pt x="609" y="154"/>
                    <a:pt x="572" y="127"/>
                  </a:cubicBezTo>
                  <a:cubicBezTo>
                    <a:pt x="553" y="113"/>
                    <a:pt x="532" y="100"/>
                    <a:pt x="513" y="86"/>
                  </a:cubicBezTo>
                  <a:lnTo>
                    <a:pt x="482" y="66"/>
                  </a:lnTo>
                  <a:lnTo>
                    <a:pt x="448" y="44"/>
                  </a:lnTo>
                  <a:lnTo>
                    <a:pt x="448" y="44"/>
                  </a:lnTo>
                  <a:lnTo>
                    <a:pt x="449" y="45"/>
                  </a:lnTo>
                  <a:cubicBezTo>
                    <a:pt x="403" y="15"/>
                    <a:pt x="351" y="0"/>
                    <a:pt x="3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18"/>
            <p:cNvSpPr/>
            <p:nvPr/>
          </p:nvSpPr>
          <p:spPr>
            <a:xfrm>
              <a:off x="3675325" y="2809050"/>
              <a:ext cx="207050" cy="94500"/>
            </a:xfrm>
            <a:custGeom>
              <a:avLst/>
              <a:gdLst/>
              <a:ahLst/>
              <a:cxnLst/>
              <a:rect l="l" t="t" r="r" b="b"/>
              <a:pathLst>
                <a:path w="8282" h="3780" extrusionOk="0">
                  <a:moveTo>
                    <a:pt x="305" y="1"/>
                  </a:moveTo>
                  <a:cubicBezTo>
                    <a:pt x="196" y="1"/>
                    <a:pt x="95" y="65"/>
                    <a:pt x="52" y="168"/>
                  </a:cubicBezTo>
                  <a:cubicBezTo>
                    <a:pt x="0" y="295"/>
                    <a:pt x="49" y="440"/>
                    <a:pt x="166" y="509"/>
                  </a:cubicBezTo>
                  <a:lnTo>
                    <a:pt x="182" y="518"/>
                  </a:lnTo>
                  <a:lnTo>
                    <a:pt x="302" y="589"/>
                  </a:lnTo>
                  <a:cubicBezTo>
                    <a:pt x="343" y="614"/>
                    <a:pt x="384" y="638"/>
                    <a:pt x="425" y="663"/>
                  </a:cubicBezTo>
                  <a:cubicBezTo>
                    <a:pt x="508" y="712"/>
                    <a:pt x="589" y="763"/>
                    <a:pt x="671" y="814"/>
                  </a:cubicBezTo>
                  <a:lnTo>
                    <a:pt x="791" y="891"/>
                  </a:lnTo>
                  <a:cubicBezTo>
                    <a:pt x="831" y="918"/>
                    <a:pt x="870" y="944"/>
                    <a:pt x="909" y="971"/>
                  </a:cubicBezTo>
                  <a:cubicBezTo>
                    <a:pt x="989" y="1024"/>
                    <a:pt x="1066" y="1079"/>
                    <a:pt x="1142" y="1134"/>
                  </a:cubicBezTo>
                  <a:cubicBezTo>
                    <a:pt x="1180" y="1162"/>
                    <a:pt x="1219" y="1189"/>
                    <a:pt x="1255" y="1217"/>
                  </a:cubicBezTo>
                  <a:cubicBezTo>
                    <a:pt x="1291" y="1248"/>
                    <a:pt x="1329" y="1275"/>
                    <a:pt x="1365" y="1303"/>
                  </a:cubicBezTo>
                  <a:cubicBezTo>
                    <a:pt x="1438" y="1361"/>
                    <a:pt x="1510" y="1420"/>
                    <a:pt x="1578" y="1480"/>
                  </a:cubicBezTo>
                  <a:lnTo>
                    <a:pt x="1629" y="1525"/>
                  </a:lnTo>
                  <a:lnTo>
                    <a:pt x="1679" y="1571"/>
                  </a:lnTo>
                  <a:cubicBezTo>
                    <a:pt x="1696" y="1586"/>
                    <a:pt x="1712" y="1601"/>
                    <a:pt x="1729" y="1616"/>
                  </a:cubicBezTo>
                  <a:lnTo>
                    <a:pt x="1776" y="1663"/>
                  </a:lnTo>
                  <a:cubicBezTo>
                    <a:pt x="1809" y="1693"/>
                    <a:pt x="1838" y="1726"/>
                    <a:pt x="1869" y="1758"/>
                  </a:cubicBezTo>
                  <a:lnTo>
                    <a:pt x="1892" y="1781"/>
                  </a:lnTo>
                  <a:lnTo>
                    <a:pt x="1913" y="1805"/>
                  </a:lnTo>
                  <a:lnTo>
                    <a:pt x="1957" y="1853"/>
                  </a:lnTo>
                  <a:cubicBezTo>
                    <a:pt x="1986" y="1885"/>
                    <a:pt x="2011" y="1918"/>
                    <a:pt x="2039" y="1950"/>
                  </a:cubicBezTo>
                  <a:lnTo>
                    <a:pt x="2114" y="2049"/>
                  </a:lnTo>
                  <a:cubicBezTo>
                    <a:pt x="2161" y="2113"/>
                    <a:pt x="2203" y="2181"/>
                    <a:pt x="2242" y="2250"/>
                  </a:cubicBezTo>
                  <a:lnTo>
                    <a:pt x="2270" y="2300"/>
                  </a:lnTo>
                  <a:cubicBezTo>
                    <a:pt x="2279" y="2317"/>
                    <a:pt x="2286" y="2335"/>
                    <a:pt x="2292" y="2351"/>
                  </a:cubicBezTo>
                  <a:cubicBezTo>
                    <a:pt x="2300" y="2368"/>
                    <a:pt x="2310" y="2383"/>
                    <a:pt x="2316" y="2401"/>
                  </a:cubicBezTo>
                  <a:lnTo>
                    <a:pt x="2334" y="2451"/>
                  </a:lnTo>
                  <a:lnTo>
                    <a:pt x="2363" y="2522"/>
                  </a:lnTo>
                  <a:cubicBezTo>
                    <a:pt x="2375" y="2552"/>
                    <a:pt x="2387" y="2584"/>
                    <a:pt x="2401" y="2614"/>
                  </a:cubicBezTo>
                  <a:cubicBezTo>
                    <a:pt x="2416" y="2644"/>
                    <a:pt x="2430" y="2676"/>
                    <a:pt x="2446" y="2706"/>
                  </a:cubicBezTo>
                  <a:lnTo>
                    <a:pt x="2495" y="2795"/>
                  </a:lnTo>
                  <a:cubicBezTo>
                    <a:pt x="2636" y="3031"/>
                    <a:pt x="2828" y="3231"/>
                    <a:pt x="3058" y="3384"/>
                  </a:cubicBezTo>
                  <a:cubicBezTo>
                    <a:pt x="3166" y="3456"/>
                    <a:pt x="3281" y="3518"/>
                    <a:pt x="3402" y="3570"/>
                  </a:cubicBezTo>
                  <a:cubicBezTo>
                    <a:pt x="3518" y="3619"/>
                    <a:pt x="3637" y="3659"/>
                    <a:pt x="3760" y="3690"/>
                  </a:cubicBezTo>
                  <a:cubicBezTo>
                    <a:pt x="3876" y="3719"/>
                    <a:pt x="3995" y="3740"/>
                    <a:pt x="4116" y="3755"/>
                  </a:cubicBezTo>
                  <a:cubicBezTo>
                    <a:pt x="4145" y="3758"/>
                    <a:pt x="4175" y="3763"/>
                    <a:pt x="4204" y="3766"/>
                  </a:cubicBezTo>
                  <a:lnTo>
                    <a:pt x="4293" y="3773"/>
                  </a:lnTo>
                  <a:cubicBezTo>
                    <a:pt x="4321" y="3775"/>
                    <a:pt x="4350" y="3775"/>
                    <a:pt x="4380" y="3777"/>
                  </a:cubicBezTo>
                  <a:cubicBezTo>
                    <a:pt x="4409" y="3780"/>
                    <a:pt x="4438" y="3780"/>
                    <a:pt x="4466" y="3780"/>
                  </a:cubicBezTo>
                  <a:cubicBezTo>
                    <a:pt x="4478" y="3780"/>
                    <a:pt x="4491" y="3780"/>
                    <a:pt x="4503" y="3780"/>
                  </a:cubicBezTo>
                  <a:cubicBezTo>
                    <a:pt x="4607" y="3780"/>
                    <a:pt x="4709" y="3774"/>
                    <a:pt x="4811" y="3767"/>
                  </a:cubicBezTo>
                  <a:cubicBezTo>
                    <a:pt x="4924" y="3760"/>
                    <a:pt x="5036" y="3743"/>
                    <a:pt x="5146" y="3727"/>
                  </a:cubicBezTo>
                  <a:cubicBezTo>
                    <a:pt x="5257" y="3709"/>
                    <a:pt x="5366" y="3687"/>
                    <a:pt x="5473" y="3660"/>
                  </a:cubicBezTo>
                  <a:cubicBezTo>
                    <a:pt x="5582" y="3635"/>
                    <a:pt x="5688" y="3604"/>
                    <a:pt x="5792" y="3571"/>
                  </a:cubicBezTo>
                  <a:cubicBezTo>
                    <a:pt x="6002" y="3503"/>
                    <a:pt x="6206" y="3423"/>
                    <a:pt x="6403" y="3328"/>
                  </a:cubicBezTo>
                  <a:cubicBezTo>
                    <a:pt x="6799" y="3138"/>
                    <a:pt x="7169" y="2896"/>
                    <a:pt x="7492" y="2593"/>
                  </a:cubicBezTo>
                  <a:cubicBezTo>
                    <a:pt x="7573" y="2516"/>
                    <a:pt x="7652" y="2439"/>
                    <a:pt x="7724" y="2353"/>
                  </a:cubicBezTo>
                  <a:cubicBezTo>
                    <a:pt x="7798" y="2270"/>
                    <a:pt x="7868" y="2181"/>
                    <a:pt x="7931" y="2089"/>
                  </a:cubicBezTo>
                  <a:cubicBezTo>
                    <a:pt x="8063" y="1903"/>
                    <a:pt x="8167" y="1701"/>
                    <a:pt x="8239" y="1485"/>
                  </a:cubicBezTo>
                  <a:cubicBezTo>
                    <a:pt x="8282" y="1355"/>
                    <a:pt x="8223" y="1213"/>
                    <a:pt x="8099" y="1153"/>
                  </a:cubicBezTo>
                  <a:cubicBezTo>
                    <a:pt x="8061" y="1134"/>
                    <a:pt x="8020" y="1126"/>
                    <a:pt x="7980" y="1126"/>
                  </a:cubicBezTo>
                  <a:cubicBezTo>
                    <a:pt x="7891" y="1126"/>
                    <a:pt x="7804" y="1169"/>
                    <a:pt x="7752" y="1248"/>
                  </a:cubicBezTo>
                  <a:lnTo>
                    <a:pt x="7744" y="1258"/>
                  </a:lnTo>
                  <a:cubicBezTo>
                    <a:pt x="7552" y="1548"/>
                    <a:pt x="7293" y="1791"/>
                    <a:pt x="6998" y="1992"/>
                  </a:cubicBezTo>
                  <a:cubicBezTo>
                    <a:pt x="6701" y="2194"/>
                    <a:pt x="6379" y="2359"/>
                    <a:pt x="6041" y="2481"/>
                  </a:cubicBezTo>
                  <a:cubicBezTo>
                    <a:pt x="5873" y="2545"/>
                    <a:pt x="5701" y="2597"/>
                    <a:pt x="5526" y="2640"/>
                  </a:cubicBezTo>
                  <a:cubicBezTo>
                    <a:pt x="5440" y="2661"/>
                    <a:pt x="5353" y="2680"/>
                    <a:pt x="5265" y="2696"/>
                  </a:cubicBezTo>
                  <a:cubicBezTo>
                    <a:pt x="5179" y="2711"/>
                    <a:pt x="5091" y="2726"/>
                    <a:pt x="5005" y="2735"/>
                  </a:cubicBezTo>
                  <a:cubicBezTo>
                    <a:pt x="4918" y="2745"/>
                    <a:pt x="4832" y="2753"/>
                    <a:pt x="4746" y="2756"/>
                  </a:cubicBezTo>
                  <a:cubicBezTo>
                    <a:pt x="4696" y="2759"/>
                    <a:pt x="4646" y="2760"/>
                    <a:pt x="4597" y="2760"/>
                  </a:cubicBezTo>
                  <a:cubicBezTo>
                    <a:pt x="4562" y="2760"/>
                    <a:pt x="4527" y="2759"/>
                    <a:pt x="4492" y="2757"/>
                  </a:cubicBezTo>
                  <a:cubicBezTo>
                    <a:pt x="4471" y="2757"/>
                    <a:pt x="4450" y="2756"/>
                    <a:pt x="4429" y="2754"/>
                  </a:cubicBezTo>
                  <a:cubicBezTo>
                    <a:pt x="4409" y="2753"/>
                    <a:pt x="4388" y="2751"/>
                    <a:pt x="4368" y="2750"/>
                  </a:cubicBezTo>
                  <a:lnTo>
                    <a:pt x="4306" y="2744"/>
                  </a:lnTo>
                  <a:lnTo>
                    <a:pt x="4246" y="2736"/>
                  </a:lnTo>
                  <a:cubicBezTo>
                    <a:pt x="4169" y="2726"/>
                    <a:pt x="4092" y="2712"/>
                    <a:pt x="4015" y="2692"/>
                  </a:cubicBezTo>
                  <a:cubicBezTo>
                    <a:pt x="3868" y="2652"/>
                    <a:pt x="3734" y="2600"/>
                    <a:pt x="3624" y="2528"/>
                  </a:cubicBezTo>
                  <a:cubicBezTo>
                    <a:pt x="3518" y="2460"/>
                    <a:pt x="3426" y="2371"/>
                    <a:pt x="3357" y="2267"/>
                  </a:cubicBezTo>
                  <a:cubicBezTo>
                    <a:pt x="3349" y="2253"/>
                    <a:pt x="3340" y="2240"/>
                    <a:pt x="3332" y="2226"/>
                  </a:cubicBezTo>
                  <a:cubicBezTo>
                    <a:pt x="3323" y="2212"/>
                    <a:pt x="3317" y="2199"/>
                    <a:pt x="3308" y="2185"/>
                  </a:cubicBezTo>
                  <a:cubicBezTo>
                    <a:pt x="3301" y="2172"/>
                    <a:pt x="3295" y="2155"/>
                    <a:pt x="3287" y="2141"/>
                  </a:cubicBezTo>
                  <a:lnTo>
                    <a:pt x="3277" y="2117"/>
                  </a:lnTo>
                  <a:lnTo>
                    <a:pt x="3258" y="2073"/>
                  </a:lnTo>
                  <a:lnTo>
                    <a:pt x="3218" y="1986"/>
                  </a:lnTo>
                  <a:cubicBezTo>
                    <a:pt x="3206" y="1957"/>
                    <a:pt x="3191" y="1930"/>
                    <a:pt x="3175" y="1903"/>
                  </a:cubicBezTo>
                  <a:cubicBezTo>
                    <a:pt x="3160" y="1874"/>
                    <a:pt x="3145" y="1847"/>
                    <a:pt x="3129" y="1820"/>
                  </a:cubicBezTo>
                  <a:lnTo>
                    <a:pt x="3080" y="1743"/>
                  </a:lnTo>
                  <a:cubicBezTo>
                    <a:pt x="3014" y="1642"/>
                    <a:pt x="2943" y="1545"/>
                    <a:pt x="2864" y="1453"/>
                  </a:cubicBezTo>
                  <a:cubicBezTo>
                    <a:pt x="2846" y="1430"/>
                    <a:pt x="2827" y="1409"/>
                    <a:pt x="2807" y="1387"/>
                  </a:cubicBezTo>
                  <a:cubicBezTo>
                    <a:pt x="2787" y="1365"/>
                    <a:pt x="2768" y="1344"/>
                    <a:pt x="2748" y="1323"/>
                  </a:cubicBezTo>
                  <a:cubicBezTo>
                    <a:pt x="2707" y="1282"/>
                    <a:pt x="2667" y="1240"/>
                    <a:pt x="2626" y="1202"/>
                  </a:cubicBezTo>
                  <a:cubicBezTo>
                    <a:pt x="2543" y="1124"/>
                    <a:pt x="2458" y="1050"/>
                    <a:pt x="2371" y="982"/>
                  </a:cubicBezTo>
                  <a:lnTo>
                    <a:pt x="2306" y="931"/>
                  </a:lnTo>
                  <a:cubicBezTo>
                    <a:pt x="2285" y="914"/>
                    <a:pt x="2262" y="899"/>
                    <a:pt x="2239" y="882"/>
                  </a:cubicBezTo>
                  <a:lnTo>
                    <a:pt x="2173" y="834"/>
                  </a:lnTo>
                  <a:lnTo>
                    <a:pt x="2105" y="789"/>
                  </a:lnTo>
                  <a:cubicBezTo>
                    <a:pt x="2016" y="727"/>
                    <a:pt x="1925" y="671"/>
                    <a:pt x="1833" y="615"/>
                  </a:cubicBezTo>
                  <a:cubicBezTo>
                    <a:pt x="1786" y="588"/>
                    <a:pt x="1740" y="562"/>
                    <a:pt x="1693" y="537"/>
                  </a:cubicBezTo>
                  <a:cubicBezTo>
                    <a:pt x="1648" y="511"/>
                    <a:pt x="1599" y="485"/>
                    <a:pt x="1552" y="461"/>
                  </a:cubicBezTo>
                  <a:cubicBezTo>
                    <a:pt x="1365" y="366"/>
                    <a:pt x="1173" y="278"/>
                    <a:pt x="977" y="203"/>
                  </a:cubicBezTo>
                  <a:cubicBezTo>
                    <a:pt x="881" y="165"/>
                    <a:pt x="781" y="130"/>
                    <a:pt x="683" y="97"/>
                  </a:cubicBezTo>
                  <a:cubicBezTo>
                    <a:pt x="631" y="81"/>
                    <a:pt x="582" y="65"/>
                    <a:pt x="532" y="50"/>
                  </a:cubicBezTo>
                  <a:lnTo>
                    <a:pt x="456" y="29"/>
                  </a:lnTo>
                  <a:lnTo>
                    <a:pt x="375" y="8"/>
                  </a:lnTo>
                  <a:lnTo>
                    <a:pt x="375" y="10"/>
                  </a:lnTo>
                  <a:cubicBezTo>
                    <a:pt x="351" y="3"/>
                    <a:pt x="328" y="1"/>
                    <a:pt x="3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18"/>
            <p:cNvSpPr/>
            <p:nvPr/>
          </p:nvSpPr>
          <p:spPr>
            <a:xfrm>
              <a:off x="3468975" y="3077675"/>
              <a:ext cx="451175" cy="157200"/>
            </a:xfrm>
            <a:custGeom>
              <a:avLst/>
              <a:gdLst/>
              <a:ahLst/>
              <a:cxnLst/>
              <a:rect l="l" t="t" r="r" b="b"/>
              <a:pathLst>
                <a:path w="18047" h="6288" extrusionOk="0">
                  <a:moveTo>
                    <a:pt x="294" y="0"/>
                  </a:moveTo>
                  <a:cubicBezTo>
                    <a:pt x="168" y="0"/>
                    <a:pt x="57" y="88"/>
                    <a:pt x="29" y="215"/>
                  </a:cubicBezTo>
                  <a:cubicBezTo>
                    <a:pt x="0" y="351"/>
                    <a:pt x="80" y="488"/>
                    <a:pt x="213" y="531"/>
                  </a:cubicBezTo>
                  <a:lnTo>
                    <a:pt x="243" y="538"/>
                  </a:lnTo>
                  <a:lnTo>
                    <a:pt x="304" y="558"/>
                  </a:lnTo>
                  <a:cubicBezTo>
                    <a:pt x="326" y="565"/>
                    <a:pt x="349" y="571"/>
                    <a:pt x="372" y="580"/>
                  </a:cubicBezTo>
                  <a:cubicBezTo>
                    <a:pt x="419" y="596"/>
                    <a:pt x="467" y="612"/>
                    <a:pt x="514" y="630"/>
                  </a:cubicBezTo>
                  <a:cubicBezTo>
                    <a:pt x="607" y="668"/>
                    <a:pt x="701" y="709"/>
                    <a:pt x="793" y="753"/>
                  </a:cubicBezTo>
                  <a:cubicBezTo>
                    <a:pt x="979" y="840"/>
                    <a:pt x="1158" y="938"/>
                    <a:pt x="1332" y="1047"/>
                  </a:cubicBezTo>
                  <a:cubicBezTo>
                    <a:pt x="1507" y="1156"/>
                    <a:pt x="1676" y="1273"/>
                    <a:pt x="1839" y="1400"/>
                  </a:cubicBezTo>
                  <a:cubicBezTo>
                    <a:pt x="2002" y="1527"/>
                    <a:pt x="2159" y="1661"/>
                    <a:pt x="2310" y="1800"/>
                  </a:cubicBezTo>
                  <a:cubicBezTo>
                    <a:pt x="2463" y="1941"/>
                    <a:pt x="2606" y="2090"/>
                    <a:pt x="2747" y="2241"/>
                  </a:cubicBezTo>
                  <a:cubicBezTo>
                    <a:pt x="2815" y="2318"/>
                    <a:pt x="2886" y="2394"/>
                    <a:pt x="2950" y="2475"/>
                  </a:cubicBezTo>
                  <a:cubicBezTo>
                    <a:pt x="2984" y="2514"/>
                    <a:pt x="3018" y="2554"/>
                    <a:pt x="3050" y="2594"/>
                  </a:cubicBezTo>
                  <a:lnTo>
                    <a:pt x="3147" y="2715"/>
                  </a:lnTo>
                  <a:lnTo>
                    <a:pt x="3195" y="2777"/>
                  </a:lnTo>
                  <a:lnTo>
                    <a:pt x="3242" y="2839"/>
                  </a:lnTo>
                  <a:lnTo>
                    <a:pt x="3335" y="2964"/>
                  </a:lnTo>
                  <a:cubicBezTo>
                    <a:pt x="3366" y="3005"/>
                    <a:pt x="3396" y="3049"/>
                    <a:pt x="3425" y="3091"/>
                  </a:cubicBezTo>
                  <a:cubicBezTo>
                    <a:pt x="3455" y="3133"/>
                    <a:pt x="3485" y="3176"/>
                    <a:pt x="3514" y="3220"/>
                  </a:cubicBezTo>
                  <a:lnTo>
                    <a:pt x="3689" y="3484"/>
                  </a:lnTo>
                  <a:cubicBezTo>
                    <a:pt x="3751" y="3577"/>
                    <a:pt x="3813" y="3672"/>
                    <a:pt x="3877" y="3765"/>
                  </a:cubicBezTo>
                  <a:lnTo>
                    <a:pt x="3974" y="3903"/>
                  </a:lnTo>
                  <a:lnTo>
                    <a:pt x="4074" y="4042"/>
                  </a:lnTo>
                  <a:cubicBezTo>
                    <a:pt x="4140" y="4134"/>
                    <a:pt x="4211" y="4225"/>
                    <a:pt x="4281" y="4316"/>
                  </a:cubicBezTo>
                  <a:cubicBezTo>
                    <a:pt x="4424" y="4495"/>
                    <a:pt x="4570" y="4675"/>
                    <a:pt x="4732" y="4844"/>
                  </a:cubicBezTo>
                  <a:lnTo>
                    <a:pt x="4792" y="4909"/>
                  </a:lnTo>
                  <a:cubicBezTo>
                    <a:pt x="4812" y="4930"/>
                    <a:pt x="4833" y="4951"/>
                    <a:pt x="4854" y="4971"/>
                  </a:cubicBezTo>
                  <a:cubicBezTo>
                    <a:pt x="4895" y="5013"/>
                    <a:pt x="4936" y="5055"/>
                    <a:pt x="4980" y="5096"/>
                  </a:cubicBezTo>
                  <a:lnTo>
                    <a:pt x="5109" y="5218"/>
                  </a:lnTo>
                  <a:cubicBezTo>
                    <a:pt x="5132" y="5238"/>
                    <a:pt x="5155" y="5258"/>
                    <a:pt x="5177" y="5277"/>
                  </a:cubicBezTo>
                  <a:lnTo>
                    <a:pt x="5245" y="5336"/>
                  </a:lnTo>
                  <a:cubicBezTo>
                    <a:pt x="5433" y="5495"/>
                    <a:pt x="5630" y="5638"/>
                    <a:pt x="5839" y="5767"/>
                  </a:cubicBezTo>
                  <a:cubicBezTo>
                    <a:pt x="6056" y="5895"/>
                    <a:pt x="6284" y="6004"/>
                    <a:pt x="6523" y="6088"/>
                  </a:cubicBezTo>
                  <a:cubicBezTo>
                    <a:pt x="6764" y="6173"/>
                    <a:pt x="7013" y="6232"/>
                    <a:pt x="7267" y="6262"/>
                  </a:cubicBezTo>
                  <a:cubicBezTo>
                    <a:pt x="7416" y="6279"/>
                    <a:pt x="7565" y="6287"/>
                    <a:pt x="7715" y="6287"/>
                  </a:cubicBezTo>
                  <a:cubicBezTo>
                    <a:pt x="7817" y="6287"/>
                    <a:pt x="7919" y="6283"/>
                    <a:pt x="8022" y="6275"/>
                  </a:cubicBezTo>
                  <a:cubicBezTo>
                    <a:pt x="8265" y="6256"/>
                    <a:pt x="8505" y="6216"/>
                    <a:pt x="8744" y="6159"/>
                  </a:cubicBezTo>
                  <a:cubicBezTo>
                    <a:pt x="8861" y="6133"/>
                    <a:pt x="8975" y="6100"/>
                    <a:pt x="9089" y="6068"/>
                  </a:cubicBezTo>
                  <a:lnTo>
                    <a:pt x="9257" y="6014"/>
                  </a:lnTo>
                  <a:lnTo>
                    <a:pt x="9299" y="6002"/>
                  </a:lnTo>
                  <a:lnTo>
                    <a:pt x="9341" y="5987"/>
                  </a:lnTo>
                  <a:lnTo>
                    <a:pt x="9423" y="5958"/>
                  </a:lnTo>
                  <a:lnTo>
                    <a:pt x="9506" y="5930"/>
                  </a:lnTo>
                  <a:cubicBezTo>
                    <a:pt x="9533" y="5919"/>
                    <a:pt x="9560" y="5908"/>
                    <a:pt x="9588" y="5898"/>
                  </a:cubicBezTo>
                  <a:lnTo>
                    <a:pt x="9751" y="5836"/>
                  </a:lnTo>
                  <a:cubicBezTo>
                    <a:pt x="9862" y="5788"/>
                    <a:pt x="9976" y="5741"/>
                    <a:pt x="10084" y="5685"/>
                  </a:cubicBezTo>
                  <a:cubicBezTo>
                    <a:pt x="10196" y="5632"/>
                    <a:pt x="10302" y="5569"/>
                    <a:pt x="10407" y="5508"/>
                  </a:cubicBezTo>
                  <a:lnTo>
                    <a:pt x="10563" y="5410"/>
                  </a:lnTo>
                  <a:lnTo>
                    <a:pt x="10602" y="5386"/>
                  </a:lnTo>
                  <a:lnTo>
                    <a:pt x="10640" y="5359"/>
                  </a:lnTo>
                  <a:lnTo>
                    <a:pt x="10715" y="5306"/>
                  </a:lnTo>
                  <a:cubicBezTo>
                    <a:pt x="10910" y="5166"/>
                    <a:pt x="11096" y="5013"/>
                    <a:pt x="11271" y="4847"/>
                  </a:cubicBezTo>
                  <a:cubicBezTo>
                    <a:pt x="11443" y="4684"/>
                    <a:pt x="11603" y="4516"/>
                    <a:pt x="11754" y="4347"/>
                  </a:cubicBezTo>
                  <a:cubicBezTo>
                    <a:pt x="11905" y="4178"/>
                    <a:pt x="12047" y="4009"/>
                    <a:pt x="12187" y="3846"/>
                  </a:cubicBezTo>
                  <a:cubicBezTo>
                    <a:pt x="12328" y="3683"/>
                    <a:pt x="12467" y="3526"/>
                    <a:pt x="12607" y="3378"/>
                  </a:cubicBezTo>
                  <a:cubicBezTo>
                    <a:pt x="12744" y="3232"/>
                    <a:pt x="12889" y="3093"/>
                    <a:pt x="13043" y="2964"/>
                  </a:cubicBezTo>
                  <a:cubicBezTo>
                    <a:pt x="13191" y="2839"/>
                    <a:pt x="13348" y="2726"/>
                    <a:pt x="13514" y="2625"/>
                  </a:cubicBezTo>
                  <a:lnTo>
                    <a:pt x="13640" y="2554"/>
                  </a:lnTo>
                  <a:cubicBezTo>
                    <a:pt x="13661" y="2542"/>
                    <a:pt x="13684" y="2531"/>
                    <a:pt x="13705" y="2521"/>
                  </a:cubicBezTo>
                  <a:lnTo>
                    <a:pt x="13770" y="2489"/>
                  </a:lnTo>
                  <a:cubicBezTo>
                    <a:pt x="13791" y="2477"/>
                    <a:pt x="13812" y="2466"/>
                    <a:pt x="13835" y="2456"/>
                  </a:cubicBezTo>
                  <a:lnTo>
                    <a:pt x="13901" y="2427"/>
                  </a:lnTo>
                  <a:lnTo>
                    <a:pt x="13967" y="2398"/>
                  </a:lnTo>
                  <a:cubicBezTo>
                    <a:pt x="13990" y="2388"/>
                    <a:pt x="14013" y="2379"/>
                    <a:pt x="14035" y="2371"/>
                  </a:cubicBezTo>
                  <a:lnTo>
                    <a:pt x="14173" y="2320"/>
                  </a:lnTo>
                  <a:cubicBezTo>
                    <a:pt x="14195" y="2311"/>
                    <a:pt x="14220" y="2305"/>
                    <a:pt x="14242" y="2297"/>
                  </a:cubicBezTo>
                  <a:lnTo>
                    <a:pt x="14313" y="2274"/>
                  </a:lnTo>
                  <a:cubicBezTo>
                    <a:pt x="14407" y="2244"/>
                    <a:pt x="14505" y="2223"/>
                    <a:pt x="14600" y="2197"/>
                  </a:cubicBezTo>
                  <a:cubicBezTo>
                    <a:pt x="14624" y="2191"/>
                    <a:pt x="14650" y="2187"/>
                    <a:pt x="14674" y="2182"/>
                  </a:cubicBezTo>
                  <a:lnTo>
                    <a:pt x="14748" y="2167"/>
                  </a:lnTo>
                  <a:lnTo>
                    <a:pt x="14822" y="2152"/>
                  </a:lnTo>
                  <a:lnTo>
                    <a:pt x="14860" y="2145"/>
                  </a:lnTo>
                  <a:lnTo>
                    <a:pt x="14900" y="2139"/>
                  </a:lnTo>
                  <a:cubicBezTo>
                    <a:pt x="15005" y="2120"/>
                    <a:pt x="15110" y="2104"/>
                    <a:pt x="15216" y="2087"/>
                  </a:cubicBezTo>
                  <a:cubicBezTo>
                    <a:pt x="15639" y="2024"/>
                    <a:pt x="16068" y="1971"/>
                    <a:pt x="16498" y="1924"/>
                  </a:cubicBezTo>
                  <a:cubicBezTo>
                    <a:pt x="16928" y="1877"/>
                    <a:pt x="17361" y="1835"/>
                    <a:pt x="17796" y="1790"/>
                  </a:cubicBezTo>
                  <a:cubicBezTo>
                    <a:pt x="17940" y="1775"/>
                    <a:pt x="18047" y="1651"/>
                    <a:pt x="18041" y="1506"/>
                  </a:cubicBezTo>
                  <a:cubicBezTo>
                    <a:pt x="18035" y="1361"/>
                    <a:pt x="17916" y="1246"/>
                    <a:pt x="17771" y="1246"/>
                  </a:cubicBezTo>
                  <a:cubicBezTo>
                    <a:pt x="17560" y="1243"/>
                    <a:pt x="17349" y="1242"/>
                    <a:pt x="17138" y="1242"/>
                  </a:cubicBezTo>
                  <a:cubicBezTo>
                    <a:pt x="16471" y="1242"/>
                    <a:pt x="15801" y="1259"/>
                    <a:pt x="15125" y="1314"/>
                  </a:cubicBezTo>
                  <a:lnTo>
                    <a:pt x="14959" y="1329"/>
                  </a:lnTo>
                  <a:lnTo>
                    <a:pt x="14793" y="1346"/>
                  </a:lnTo>
                  <a:lnTo>
                    <a:pt x="14751" y="1349"/>
                  </a:lnTo>
                  <a:lnTo>
                    <a:pt x="14707" y="1355"/>
                  </a:lnTo>
                  <a:lnTo>
                    <a:pt x="14620" y="1367"/>
                  </a:lnTo>
                  <a:lnTo>
                    <a:pt x="14532" y="1379"/>
                  </a:lnTo>
                  <a:cubicBezTo>
                    <a:pt x="14503" y="1382"/>
                    <a:pt x="14473" y="1385"/>
                    <a:pt x="14445" y="1391"/>
                  </a:cubicBezTo>
                  <a:cubicBezTo>
                    <a:pt x="14328" y="1414"/>
                    <a:pt x="14210" y="1432"/>
                    <a:pt x="14094" y="1464"/>
                  </a:cubicBezTo>
                  <a:lnTo>
                    <a:pt x="14008" y="1485"/>
                  </a:lnTo>
                  <a:cubicBezTo>
                    <a:pt x="13978" y="1492"/>
                    <a:pt x="13949" y="1498"/>
                    <a:pt x="13921" y="1509"/>
                  </a:cubicBezTo>
                  <a:lnTo>
                    <a:pt x="13747" y="1562"/>
                  </a:lnTo>
                  <a:cubicBezTo>
                    <a:pt x="13516" y="1637"/>
                    <a:pt x="13293" y="1734"/>
                    <a:pt x="13077" y="1847"/>
                  </a:cubicBezTo>
                  <a:cubicBezTo>
                    <a:pt x="12864" y="1963"/>
                    <a:pt x="12660" y="2096"/>
                    <a:pt x="12467" y="2244"/>
                  </a:cubicBezTo>
                  <a:cubicBezTo>
                    <a:pt x="12281" y="2389"/>
                    <a:pt x="12103" y="2545"/>
                    <a:pt x="11934" y="2711"/>
                  </a:cubicBezTo>
                  <a:cubicBezTo>
                    <a:pt x="11768" y="2872"/>
                    <a:pt x="11614" y="3038"/>
                    <a:pt x="11464" y="3201"/>
                  </a:cubicBezTo>
                  <a:cubicBezTo>
                    <a:pt x="11315" y="3366"/>
                    <a:pt x="11170" y="3525"/>
                    <a:pt x="11026" y="3679"/>
                  </a:cubicBezTo>
                  <a:cubicBezTo>
                    <a:pt x="10881" y="3831"/>
                    <a:pt x="10738" y="3976"/>
                    <a:pt x="10590" y="4110"/>
                  </a:cubicBezTo>
                  <a:cubicBezTo>
                    <a:pt x="10445" y="4242"/>
                    <a:pt x="10291" y="4364"/>
                    <a:pt x="10131" y="4477"/>
                  </a:cubicBezTo>
                  <a:lnTo>
                    <a:pt x="10071" y="4518"/>
                  </a:lnTo>
                  <a:lnTo>
                    <a:pt x="10040" y="4538"/>
                  </a:lnTo>
                  <a:lnTo>
                    <a:pt x="10010" y="4557"/>
                  </a:lnTo>
                  <a:lnTo>
                    <a:pt x="9888" y="4633"/>
                  </a:lnTo>
                  <a:cubicBezTo>
                    <a:pt x="9805" y="4678"/>
                    <a:pt x="9722" y="4726"/>
                    <a:pt x="9634" y="4766"/>
                  </a:cubicBezTo>
                  <a:cubicBezTo>
                    <a:pt x="9550" y="4809"/>
                    <a:pt x="9459" y="4844"/>
                    <a:pt x="9372" y="4882"/>
                  </a:cubicBezTo>
                  <a:lnTo>
                    <a:pt x="9228" y="4936"/>
                  </a:lnTo>
                  <a:cubicBezTo>
                    <a:pt x="9204" y="4944"/>
                    <a:pt x="9181" y="4954"/>
                    <a:pt x="9157" y="4963"/>
                  </a:cubicBezTo>
                  <a:lnTo>
                    <a:pt x="9085" y="4987"/>
                  </a:lnTo>
                  <a:lnTo>
                    <a:pt x="9012" y="5012"/>
                  </a:lnTo>
                  <a:lnTo>
                    <a:pt x="8978" y="5025"/>
                  </a:lnTo>
                  <a:lnTo>
                    <a:pt x="8941" y="5036"/>
                  </a:lnTo>
                  <a:lnTo>
                    <a:pt x="8798" y="5081"/>
                  </a:lnTo>
                  <a:cubicBezTo>
                    <a:pt x="8701" y="5108"/>
                    <a:pt x="8605" y="5135"/>
                    <a:pt x="8510" y="5157"/>
                  </a:cubicBezTo>
                  <a:cubicBezTo>
                    <a:pt x="8322" y="5200"/>
                    <a:pt x="8132" y="5231"/>
                    <a:pt x="7940" y="5249"/>
                  </a:cubicBezTo>
                  <a:cubicBezTo>
                    <a:pt x="7860" y="5255"/>
                    <a:pt x="7779" y="5259"/>
                    <a:pt x="7698" y="5259"/>
                  </a:cubicBezTo>
                  <a:cubicBezTo>
                    <a:pt x="7594" y="5259"/>
                    <a:pt x="7490" y="5253"/>
                    <a:pt x="7386" y="5241"/>
                  </a:cubicBezTo>
                  <a:cubicBezTo>
                    <a:pt x="7207" y="5222"/>
                    <a:pt x="7030" y="5182"/>
                    <a:pt x="6858" y="5125"/>
                  </a:cubicBezTo>
                  <a:cubicBezTo>
                    <a:pt x="6684" y="5064"/>
                    <a:pt x="6515" y="4989"/>
                    <a:pt x="6357" y="4895"/>
                  </a:cubicBezTo>
                  <a:cubicBezTo>
                    <a:pt x="6190" y="4799"/>
                    <a:pt x="6032" y="4690"/>
                    <a:pt x="5882" y="4568"/>
                  </a:cubicBezTo>
                  <a:lnTo>
                    <a:pt x="5827" y="4522"/>
                  </a:lnTo>
                  <a:cubicBezTo>
                    <a:pt x="5807" y="4507"/>
                    <a:pt x="5789" y="4491"/>
                    <a:pt x="5769" y="4474"/>
                  </a:cubicBezTo>
                  <a:lnTo>
                    <a:pt x="5658" y="4376"/>
                  </a:lnTo>
                  <a:cubicBezTo>
                    <a:pt x="5621" y="4341"/>
                    <a:pt x="5585" y="4307"/>
                    <a:pt x="5549" y="4272"/>
                  </a:cubicBezTo>
                  <a:cubicBezTo>
                    <a:pt x="5531" y="4255"/>
                    <a:pt x="5513" y="4239"/>
                    <a:pt x="5494" y="4221"/>
                  </a:cubicBezTo>
                  <a:lnTo>
                    <a:pt x="5440" y="4166"/>
                  </a:lnTo>
                  <a:cubicBezTo>
                    <a:pt x="5155" y="3879"/>
                    <a:pt x="4891" y="3558"/>
                    <a:pt x="4637" y="3221"/>
                  </a:cubicBezTo>
                  <a:cubicBezTo>
                    <a:pt x="4573" y="3138"/>
                    <a:pt x="4513" y="3052"/>
                    <a:pt x="4451" y="2966"/>
                  </a:cubicBezTo>
                  <a:lnTo>
                    <a:pt x="4252" y="2694"/>
                  </a:lnTo>
                  <a:cubicBezTo>
                    <a:pt x="4217" y="2647"/>
                    <a:pt x="4182" y="2602"/>
                    <a:pt x="4146" y="2558"/>
                  </a:cubicBezTo>
                  <a:cubicBezTo>
                    <a:pt x="4111" y="2513"/>
                    <a:pt x="4077" y="2468"/>
                    <a:pt x="4041" y="2422"/>
                  </a:cubicBezTo>
                  <a:lnTo>
                    <a:pt x="3930" y="2291"/>
                  </a:lnTo>
                  <a:lnTo>
                    <a:pt x="3876" y="2225"/>
                  </a:lnTo>
                  <a:lnTo>
                    <a:pt x="3820" y="2160"/>
                  </a:lnTo>
                  <a:lnTo>
                    <a:pt x="3705" y="2031"/>
                  </a:lnTo>
                  <a:cubicBezTo>
                    <a:pt x="3666" y="1989"/>
                    <a:pt x="3627" y="1948"/>
                    <a:pt x="3588" y="1906"/>
                  </a:cubicBezTo>
                  <a:cubicBezTo>
                    <a:pt x="3509" y="1821"/>
                    <a:pt x="3426" y="1741"/>
                    <a:pt x="3346" y="1661"/>
                  </a:cubicBezTo>
                  <a:cubicBezTo>
                    <a:pt x="3178" y="1503"/>
                    <a:pt x="3008" y="1347"/>
                    <a:pt x="2828" y="1204"/>
                  </a:cubicBezTo>
                  <a:cubicBezTo>
                    <a:pt x="2648" y="1061"/>
                    <a:pt x="2461" y="923"/>
                    <a:pt x="2270" y="798"/>
                  </a:cubicBezTo>
                  <a:cubicBezTo>
                    <a:pt x="2075" y="671"/>
                    <a:pt x="1875" y="555"/>
                    <a:pt x="1669" y="451"/>
                  </a:cubicBezTo>
                  <a:cubicBezTo>
                    <a:pt x="1462" y="346"/>
                    <a:pt x="1247" y="256"/>
                    <a:pt x="1028" y="179"/>
                  </a:cubicBezTo>
                  <a:cubicBezTo>
                    <a:pt x="918" y="141"/>
                    <a:pt x="807" y="106"/>
                    <a:pt x="693" y="76"/>
                  </a:cubicBezTo>
                  <a:cubicBezTo>
                    <a:pt x="636" y="61"/>
                    <a:pt x="579" y="47"/>
                    <a:pt x="520" y="35"/>
                  </a:cubicBezTo>
                  <a:cubicBezTo>
                    <a:pt x="491" y="29"/>
                    <a:pt x="461" y="23"/>
                    <a:pt x="431" y="17"/>
                  </a:cubicBezTo>
                  <a:cubicBezTo>
                    <a:pt x="415" y="16"/>
                    <a:pt x="400" y="13"/>
                    <a:pt x="384" y="10"/>
                  </a:cubicBezTo>
                  <a:lnTo>
                    <a:pt x="360" y="7"/>
                  </a:lnTo>
                  <a:lnTo>
                    <a:pt x="331" y="2"/>
                  </a:lnTo>
                  <a:lnTo>
                    <a:pt x="326" y="2"/>
                  </a:lnTo>
                  <a:cubicBezTo>
                    <a:pt x="316" y="1"/>
                    <a:pt x="305" y="0"/>
                    <a:pt x="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18"/>
            <p:cNvSpPr/>
            <p:nvPr/>
          </p:nvSpPr>
          <p:spPr>
            <a:xfrm>
              <a:off x="3409975" y="3491250"/>
              <a:ext cx="586550" cy="546125"/>
            </a:xfrm>
            <a:custGeom>
              <a:avLst/>
              <a:gdLst/>
              <a:ahLst/>
              <a:cxnLst/>
              <a:rect l="l" t="t" r="r" b="b"/>
              <a:pathLst>
                <a:path w="23462" h="21845" extrusionOk="0">
                  <a:moveTo>
                    <a:pt x="16466" y="3109"/>
                  </a:moveTo>
                  <a:lnTo>
                    <a:pt x="16466" y="3109"/>
                  </a:lnTo>
                  <a:cubicBezTo>
                    <a:pt x="16466" y="3109"/>
                    <a:pt x="16466" y="3110"/>
                    <a:pt x="16466" y="3111"/>
                  </a:cubicBezTo>
                  <a:cubicBezTo>
                    <a:pt x="16466" y="3110"/>
                    <a:pt x="16466" y="3109"/>
                    <a:pt x="16466" y="3109"/>
                  </a:cubicBezTo>
                  <a:close/>
                  <a:moveTo>
                    <a:pt x="22264" y="0"/>
                  </a:moveTo>
                  <a:cubicBezTo>
                    <a:pt x="22238" y="0"/>
                    <a:pt x="22213" y="3"/>
                    <a:pt x="22185" y="8"/>
                  </a:cubicBezTo>
                  <a:cubicBezTo>
                    <a:pt x="22173" y="11"/>
                    <a:pt x="22160" y="14"/>
                    <a:pt x="22148" y="18"/>
                  </a:cubicBezTo>
                  <a:cubicBezTo>
                    <a:pt x="22134" y="22"/>
                    <a:pt x="22122" y="26"/>
                    <a:pt x="22110" y="32"/>
                  </a:cubicBezTo>
                  <a:cubicBezTo>
                    <a:pt x="22063" y="53"/>
                    <a:pt x="22022" y="80"/>
                    <a:pt x="21985" y="114"/>
                  </a:cubicBezTo>
                  <a:cubicBezTo>
                    <a:pt x="21923" y="171"/>
                    <a:pt x="21870" y="239"/>
                    <a:pt x="21828" y="313"/>
                  </a:cubicBezTo>
                  <a:cubicBezTo>
                    <a:pt x="21790" y="379"/>
                    <a:pt x="21755" y="449"/>
                    <a:pt x="21726" y="521"/>
                  </a:cubicBezTo>
                  <a:cubicBezTo>
                    <a:pt x="21671" y="659"/>
                    <a:pt x="21624" y="799"/>
                    <a:pt x="21586" y="941"/>
                  </a:cubicBezTo>
                  <a:cubicBezTo>
                    <a:pt x="21511" y="1223"/>
                    <a:pt x="21456" y="1504"/>
                    <a:pt x="21408" y="1786"/>
                  </a:cubicBezTo>
                  <a:cubicBezTo>
                    <a:pt x="21314" y="2351"/>
                    <a:pt x="21251" y="2916"/>
                    <a:pt x="21192" y="3480"/>
                  </a:cubicBezTo>
                  <a:cubicBezTo>
                    <a:pt x="21135" y="4044"/>
                    <a:pt x="21086" y="4608"/>
                    <a:pt x="21041" y="5171"/>
                  </a:cubicBezTo>
                  <a:lnTo>
                    <a:pt x="20910" y="6859"/>
                  </a:lnTo>
                  <a:cubicBezTo>
                    <a:pt x="20821" y="7983"/>
                    <a:pt x="20731" y="9106"/>
                    <a:pt x="20608" y="10219"/>
                  </a:cubicBezTo>
                  <a:cubicBezTo>
                    <a:pt x="20576" y="10498"/>
                    <a:pt x="20543" y="10776"/>
                    <a:pt x="20507" y="11052"/>
                  </a:cubicBezTo>
                  <a:cubicBezTo>
                    <a:pt x="20470" y="11330"/>
                    <a:pt x="20431" y="11605"/>
                    <a:pt x="20387" y="11879"/>
                  </a:cubicBezTo>
                  <a:cubicBezTo>
                    <a:pt x="20301" y="12429"/>
                    <a:pt x="20197" y="12972"/>
                    <a:pt x="20061" y="13501"/>
                  </a:cubicBezTo>
                  <a:cubicBezTo>
                    <a:pt x="19993" y="13765"/>
                    <a:pt x="19916" y="14025"/>
                    <a:pt x="19826" y="14272"/>
                  </a:cubicBezTo>
                  <a:cubicBezTo>
                    <a:pt x="19735" y="14520"/>
                    <a:pt x="19631" y="14760"/>
                    <a:pt x="19506" y="14968"/>
                  </a:cubicBezTo>
                  <a:cubicBezTo>
                    <a:pt x="19447" y="15068"/>
                    <a:pt x="19380" y="15163"/>
                    <a:pt x="19305" y="15251"/>
                  </a:cubicBezTo>
                  <a:cubicBezTo>
                    <a:pt x="19296" y="15261"/>
                    <a:pt x="19285" y="15270"/>
                    <a:pt x="19278" y="15281"/>
                  </a:cubicBezTo>
                  <a:cubicBezTo>
                    <a:pt x="19269" y="15290"/>
                    <a:pt x="19259" y="15301"/>
                    <a:pt x="19250" y="15310"/>
                  </a:cubicBezTo>
                  <a:cubicBezTo>
                    <a:pt x="19232" y="15326"/>
                    <a:pt x="19213" y="15346"/>
                    <a:pt x="19195" y="15361"/>
                  </a:cubicBezTo>
                  <a:cubicBezTo>
                    <a:pt x="19158" y="15391"/>
                    <a:pt x="19121" y="15420"/>
                    <a:pt x="19081" y="15444"/>
                  </a:cubicBezTo>
                  <a:lnTo>
                    <a:pt x="19053" y="15461"/>
                  </a:lnTo>
                  <a:cubicBezTo>
                    <a:pt x="19044" y="15465"/>
                    <a:pt x="19033" y="15470"/>
                    <a:pt x="19024" y="15474"/>
                  </a:cubicBezTo>
                  <a:cubicBezTo>
                    <a:pt x="19019" y="15477"/>
                    <a:pt x="19015" y="15479"/>
                    <a:pt x="19010" y="15482"/>
                  </a:cubicBezTo>
                  <a:lnTo>
                    <a:pt x="18997" y="15486"/>
                  </a:lnTo>
                  <a:cubicBezTo>
                    <a:pt x="18986" y="15491"/>
                    <a:pt x="18977" y="15495"/>
                    <a:pt x="18968" y="15498"/>
                  </a:cubicBezTo>
                  <a:cubicBezTo>
                    <a:pt x="18959" y="15501"/>
                    <a:pt x="18948" y="15504"/>
                    <a:pt x="18939" y="15507"/>
                  </a:cubicBezTo>
                  <a:cubicBezTo>
                    <a:pt x="18930" y="15510"/>
                    <a:pt x="18920" y="15512"/>
                    <a:pt x="18911" y="15513"/>
                  </a:cubicBezTo>
                  <a:lnTo>
                    <a:pt x="18897" y="15518"/>
                  </a:lnTo>
                  <a:lnTo>
                    <a:pt x="18882" y="15521"/>
                  </a:lnTo>
                  <a:cubicBezTo>
                    <a:pt x="18871" y="15521"/>
                    <a:pt x="18861" y="15525"/>
                    <a:pt x="18850" y="15525"/>
                  </a:cubicBezTo>
                  <a:cubicBezTo>
                    <a:pt x="18832" y="15528"/>
                    <a:pt x="18814" y="15529"/>
                    <a:pt x="18796" y="15529"/>
                  </a:cubicBezTo>
                  <a:cubicBezTo>
                    <a:pt x="18777" y="15529"/>
                    <a:pt x="18759" y="15528"/>
                    <a:pt x="18740" y="15525"/>
                  </a:cubicBezTo>
                  <a:cubicBezTo>
                    <a:pt x="18733" y="15524"/>
                    <a:pt x="18723" y="15524"/>
                    <a:pt x="18716" y="15521"/>
                  </a:cubicBezTo>
                  <a:cubicBezTo>
                    <a:pt x="18708" y="15519"/>
                    <a:pt x="18699" y="15519"/>
                    <a:pt x="18692" y="15516"/>
                  </a:cubicBezTo>
                  <a:cubicBezTo>
                    <a:pt x="18684" y="15513"/>
                    <a:pt x="18677" y="15512"/>
                    <a:pt x="18669" y="15509"/>
                  </a:cubicBezTo>
                  <a:cubicBezTo>
                    <a:pt x="18662" y="15507"/>
                    <a:pt x="18654" y="15503"/>
                    <a:pt x="18646" y="15500"/>
                  </a:cubicBezTo>
                  <a:cubicBezTo>
                    <a:pt x="18613" y="15486"/>
                    <a:pt x="18582" y="15468"/>
                    <a:pt x="18551" y="15447"/>
                  </a:cubicBezTo>
                  <a:cubicBezTo>
                    <a:pt x="18517" y="15420"/>
                    <a:pt x="18485" y="15390"/>
                    <a:pt x="18455" y="15358"/>
                  </a:cubicBezTo>
                  <a:cubicBezTo>
                    <a:pt x="18422" y="15319"/>
                    <a:pt x="18390" y="15279"/>
                    <a:pt x="18361" y="15237"/>
                  </a:cubicBezTo>
                  <a:cubicBezTo>
                    <a:pt x="18346" y="15214"/>
                    <a:pt x="18331" y="15192"/>
                    <a:pt x="18316" y="15168"/>
                  </a:cubicBezTo>
                  <a:cubicBezTo>
                    <a:pt x="18310" y="15154"/>
                    <a:pt x="18302" y="15144"/>
                    <a:pt x="18295" y="15130"/>
                  </a:cubicBezTo>
                  <a:lnTo>
                    <a:pt x="18274" y="15092"/>
                  </a:lnTo>
                  <a:cubicBezTo>
                    <a:pt x="18216" y="14985"/>
                    <a:pt x="18166" y="14873"/>
                    <a:pt x="18124" y="14759"/>
                  </a:cubicBezTo>
                  <a:cubicBezTo>
                    <a:pt x="18080" y="14639"/>
                    <a:pt x="18040" y="14515"/>
                    <a:pt x="18005" y="14389"/>
                  </a:cubicBezTo>
                  <a:cubicBezTo>
                    <a:pt x="17932" y="14135"/>
                    <a:pt x="17876" y="13871"/>
                    <a:pt x="17828" y="13604"/>
                  </a:cubicBezTo>
                  <a:cubicBezTo>
                    <a:pt x="17781" y="13333"/>
                    <a:pt x="17742" y="13063"/>
                    <a:pt x="17709" y="12788"/>
                  </a:cubicBezTo>
                  <a:cubicBezTo>
                    <a:pt x="17644" y="12239"/>
                    <a:pt x="17599" y="11683"/>
                    <a:pt x="17564" y="11124"/>
                  </a:cubicBezTo>
                  <a:cubicBezTo>
                    <a:pt x="17529" y="10566"/>
                    <a:pt x="17505" y="10006"/>
                    <a:pt x="17487" y="9443"/>
                  </a:cubicBezTo>
                  <a:cubicBezTo>
                    <a:pt x="17448" y="8318"/>
                    <a:pt x="17433" y="7190"/>
                    <a:pt x="17395" y="6056"/>
                  </a:cubicBezTo>
                  <a:cubicBezTo>
                    <a:pt x="17375" y="5488"/>
                    <a:pt x="17351" y="4921"/>
                    <a:pt x="17298" y="4347"/>
                  </a:cubicBezTo>
                  <a:cubicBezTo>
                    <a:pt x="17285" y="4204"/>
                    <a:pt x="17267" y="4059"/>
                    <a:pt x="17248" y="3915"/>
                  </a:cubicBezTo>
                  <a:cubicBezTo>
                    <a:pt x="17229" y="3770"/>
                    <a:pt x="17205" y="3624"/>
                    <a:pt x="17173" y="3476"/>
                  </a:cubicBezTo>
                  <a:cubicBezTo>
                    <a:pt x="17156" y="3403"/>
                    <a:pt x="17138" y="3328"/>
                    <a:pt x="17116" y="3252"/>
                  </a:cubicBezTo>
                  <a:cubicBezTo>
                    <a:pt x="17093" y="3172"/>
                    <a:pt x="17066" y="3095"/>
                    <a:pt x="17032" y="3020"/>
                  </a:cubicBezTo>
                  <a:cubicBezTo>
                    <a:pt x="16995" y="2929"/>
                    <a:pt x="16943" y="2846"/>
                    <a:pt x="16880" y="2771"/>
                  </a:cubicBezTo>
                  <a:cubicBezTo>
                    <a:pt x="16860" y="2748"/>
                    <a:pt x="16839" y="2727"/>
                    <a:pt x="16817" y="2707"/>
                  </a:cubicBezTo>
                  <a:cubicBezTo>
                    <a:pt x="16806" y="2697"/>
                    <a:pt x="16791" y="2686"/>
                    <a:pt x="16777" y="2677"/>
                  </a:cubicBezTo>
                  <a:cubicBezTo>
                    <a:pt x="16764" y="2667"/>
                    <a:pt x="16750" y="2656"/>
                    <a:pt x="16734" y="2649"/>
                  </a:cubicBezTo>
                  <a:cubicBezTo>
                    <a:pt x="16718" y="2639"/>
                    <a:pt x="16702" y="2630"/>
                    <a:pt x="16685" y="2623"/>
                  </a:cubicBezTo>
                  <a:cubicBezTo>
                    <a:pt x="16669" y="2615"/>
                    <a:pt x="16651" y="2608"/>
                    <a:pt x="16632" y="2602"/>
                  </a:cubicBezTo>
                  <a:cubicBezTo>
                    <a:pt x="16596" y="2591"/>
                    <a:pt x="16557" y="2584"/>
                    <a:pt x="16519" y="2581"/>
                  </a:cubicBezTo>
                  <a:cubicBezTo>
                    <a:pt x="16506" y="2579"/>
                    <a:pt x="16493" y="2579"/>
                    <a:pt x="16480" y="2579"/>
                  </a:cubicBezTo>
                  <a:cubicBezTo>
                    <a:pt x="16451" y="2579"/>
                    <a:pt x="16422" y="2582"/>
                    <a:pt x="16394" y="2588"/>
                  </a:cubicBezTo>
                  <a:cubicBezTo>
                    <a:pt x="16353" y="2596"/>
                    <a:pt x="16314" y="2609"/>
                    <a:pt x="16278" y="2629"/>
                  </a:cubicBezTo>
                  <a:cubicBezTo>
                    <a:pt x="16219" y="2659"/>
                    <a:pt x="16166" y="2698"/>
                    <a:pt x="16121" y="2747"/>
                  </a:cubicBezTo>
                  <a:cubicBezTo>
                    <a:pt x="16056" y="2818"/>
                    <a:pt x="16001" y="2896"/>
                    <a:pt x="15959" y="2982"/>
                  </a:cubicBezTo>
                  <a:cubicBezTo>
                    <a:pt x="15921" y="3055"/>
                    <a:pt x="15890" y="3129"/>
                    <a:pt x="15861" y="3204"/>
                  </a:cubicBezTo>
                  <a:cubicBezTo>
                    <a:pt x="15834" y="3278"/>
                    <a:pt x="15810" y="3349"/>
                    <a:pt x="15787" y="3422"/>
                  </a:cubicBezTo>
                  <a:cubicBezTo>
                    <a:pt x="15704" y="3701"/>
                    <a:pt x="15636" y="3986"/>
                    <a:pt x="15585" y="4273"/>
                  </a:cubicBezTo>
                  <a:cubicBezTo>
                    <a:pt x="15529" y="4555"/>
                    <a:pt x="15483" y="4838"/>
                    <a:pt x="15441" y="5119"/>
                  </a:cubicBezTo>
                  <a:cubicBezTo>
                    <a:pt x="15399" y="5399"/>
                    <a:pt x="15360" y="5682"/>
                    <a:pt x="15323" y="5963"/>
                  </a:cubicBezTo>
                  <a:cubicBezTo>
                    <a:pt x="15252" y="6526"/>
                    <a:pt x="15185" y="7087"/>
                    <a:pt x="15123" y="7649"/>
                  </a:cubicBezTo>
                  <a:lnTo>
                    <a:pt x="14934" y="9334"/>
                  </a:lnTo>
                  <a:cubicBezTo>
                    <a:pt x="14810" y="10456"/>
                    <a:pt x="14682" y="11574"/>
                    <a:pt x="14534" y="12690"/>
                  </a:cubicBezTo>
                  <a:cubicBezTo>
                    <a:pt x="14386" y="13806"/>
                    <a:pt x="14220" y="14919"/>
                    <a:pt x="14010" y="16018"/>
                  </a:cubicBezTo>
                  <a:cubicBezTo>
                    <a:pt x="13906" y="16567"/>
                    <a:pt x="13789" y="17114"/>
                    <a:pt x="13654" y="17653"/>
                  </a:cubicBezTo>
                  <a:cubicBezTo>
                    <a:pt x="13586" y="17923"/>
                    <a:pt x="13513" y="18190"/>
                    <a:pt x="13435" y="18453"/>
                  </a:cubicBezTo>
                  <a:cubicBezTo>
                    <a:pt x="13355" y="18717"/>
                    <a:pt x="13270" y="18978"/>
                    <a:pt x="13173" y="19234"/>
                  </a:cubicBezTo>
                  <a:cubicBezTo>
                    <a:pt x="13081" y="19486"/>
                    <a:pt x="12974" y="19732"/>
                    <a:pt x="12855" y="19972"/>
                  </a:cubicBezTo>
                  <a:cubicBezTo>
                    <a:pt x="12736" y="20206"/>
                    <a:pt x="12601" y="20429"/>
                    <a:pt x="12447" y="20616"/>
                  </a:cubicBezTo>
                  <a:cubicBezTo>
                    <a:pt x="12375" y="20707"/>
                    <a:pt x="12293" y="20789"/>
                    <a:pt x="12204" y="20863"/>
                  </a:cubicBezTo>
                  <a:cubicBezTo>
                    <a:pt x="12127" y="20927"/>
                    <a:pt x="12040" y="20980"/>
                    <a:pt x="11946" y="21020"/>
                  </a:cubicBezTo>
                  <a:cubicBezTo>
                    <a:pt x="11925" y="21027"/>
                    <a:pt x="11902" y="21035"/>
                    <a:pt x="11881" y="21041"/>
                  </a:cubicBezTo>
                  <a:cubicBezTo>
                    <a:pt x="11860" y="21047"/>
                    <a:pt x="11839" y="21053"/>
                    <a:pt x="11816" y="21056"/>
                  </a:cubicBezTo>
                  <a:cubicBezTo>
                    <a:pt x="11791" y="21060"/>
                    <a:pt x="11764" y="21063"/>
                    <a:pt x="11737" y="21063"/>
                  </a:cubicBezTo>
                  <a:cubicBezTo>
                    <a:pt x="11727" y="21063"/>
                    <a:pt x="11717" y="21063"/>
                    <a:pt x="11707" y="21062"/>
                  </a:cubicBezTo>
                  <a:cubicBezTo>
                    <a:pt x="11700" y="21060"/>
                    <a:pt x="11692" y="21060"/>
                    <a:pt x="11685" y="21059"/>
                  </a:cubicBezTo>
                  <a:cubicBezTo>
                    <a:pt x="11677" y="21057"/>
                    <a:pt x="11670" y="21054"/>
                    <a:pt x="11664" y="21054"/>
                  </a:cubicBezTo>
                  <a:cubicBezTo>
                    <a:pt x="11659" y="21053"/>
                    <a:pt x="11656" y="21053"/>
                    <a:pt x="11652" y="21051"/>
                  </a:cubicBezTo>
                  <a:lnTo>
                    <a:pt x="11643" y="21047"/>
                  </a:lnTo>
                  <a:lnTo>
                    <a:pt x="11632" y="21044"/>
                  </a:lnTo>
                  <a:cubicBezTo>
                    <a:pt x="11627" y="21044"/>
                    <a:pt x="11624" y="21042"/>
                    <a:pt x="11621" y="21039"/>
                  </a:cubicBezTo>
                  <a:cubicBezTo>
                    <a:pt x="11614" y="21036"/>
                    <a:pt x="11608" y="21033"/>
                    <a:pt x="11600" y="21030"/>
                  </a:cubicBezTo>
                  <a:cubicBezTo>
                    <a:pt x="11593" y="21027"/>
                    <a:pt x="11587" y="21021"/>
                    <a:pt x="11579" y="21018"/>
                  </a:cubicBezTo>
                  <a:lnTo>
                    <a:pt x="11569" y="21012"/>
                  </a:lnTo>
                  <a:lnTo>
                    <a:pt x="11558" y="21003"/>
                  </a:lnTo>
                  <a:cubicBezTo>
                    <a:pt x="11550" y="20997"/>
                    <a:pt x="11543" y="20994"/>
                    <a:pt x="11535" y="20986"/>
                  </a:cubicBezTo>
                  <a:cubicBezTo>
                    <a:pt x="11464" y="20924"/>
                    <a:pt x="11405" y="20850"/>
                    <a:pt x="11359" y="20767"/>
                  </a:cubicBezTo>
                  <a:cubicBezTo>
                    <a:pt x="11300" y="20666"/>
                    <a:pt x="11250" y="20559"/>
                    <a:pt x="11209" y="20449"/>
                  </a:cubicBezTo>
                  <a:cubicBezTo>
                    <a:pt x="11165" y="20333"/>
                    <a:pt x="11128" y="20210"/>
                    <a:pt x="11094" y="20084"/>
                  </a:cubicBezTo>
                  <a:cubicBezTo>
                    <a:pt x="11061" y="19957"/>
                    <a:pt x="11033" y="19828"/>
                    <a:pt x="11007" y="19697"/>
                  </a:cubicBezTo>
                  <a:cubicBezTo>
                    <a:pt x="10980" y="19566"/>
                    <a:pt x="10957" y="19433"/>
                    <a:pt x="10937" y="19297"/>
                  </a:cubicBezTo>
                  <a:cubicBezTo>
                    <a:pt x="10918" y="19163"/>
                    <a:pt x="10900" y="19028"/>
                    <a:pt x="10885" y="18891"/>
                  </a:cubicBezTo>
                  <a:cubicBezTo>
                    <a:pt x="10853" y="18619"/>
                    <a:pt x="10830" y="18344"/>
                    <a:pt x="10811" y="18066"/>
                  </a:cubicBezTo>
                  <a:cubicBezTo>
                    <a:pt x="10793" y="17790"/>
                    <a:pt x="10779" y="17512"/>
                    <a:pt x="10768" y="17235"/>
                  </a:cubicBezTo>
                  <a:cubicBezTo>
                    <a:pt x="10758" y="16955"/>
                    <a:pt x="10752" y="16676"/>
                    <a:pt x="10746" y="16397"/>
                  </a:cubicBezTo>
                  <a:cubicBezTo>
                    <a:pt x="10737" y="15836"/>
                    <a:pt x="10737" y="15276"/>
                    <a:pt x="10741" y="14713"/>
                  </a:cubicBezTo>
                  <a:cubicBezTo>
                    <a:pt x="10750" y="13590"/>
                    <a:pt x="10777" y="12462"/>
                    <a:pt x="10802" y="11333"/>
                  </a:cubicBezTo>
                  <a:cubicBezTo>
                    <a:pt x="10826" y="10203"/>
                    <a:pt x="10848" y="9073"/>
                    <a:pt x="10844" y="7936"/>
                  </a:cubicBezTo>
                  <a:cubicBezTo>
                    <a:pt x="10841" y="7368"/>
                    <a:pt x="10832" y="6799"/>
                    <a:pt x="10808" y="6227"/>
                  </a:cubicBezTo>
                  <a:cubicBezTo>
                    <a:pt x="10782" y="5655"/>
                    <a:pt x="10746" y="5082"/>
                    <a:pt x="10675" y="4504"/>
                  </a:cubicBezTo>
                  <a:cubicBezTo>
                    <a:pt x="10640" y="4214"/>
                    <a:pt x="10596" y="3924"/>
                    <a:pt x="10533" y="3631"/>
                  </a:cubicBezTo>
                  <a:cubicBezTo>
                    <a:pt x="10469" y="3339"/>
                    <a:pt x="10394" y="3043"/>
                    <a:pt x="10269" y="2741"/>
                  </a:cubicBezTo>
                  <a:cubicBezTo>
                    <a:pt x="10202" y="2581"/>
                    <a:pt x="10121" y="2430"/>
                    <a:pt x="10023" y="2286"/>
                  </a:cubicBezTo>
                  <a:lnTo>
                    <a:pt x="9982" y="2230"/>
                  </a:lnTo>
                  <a:cubicBezTo>
                    <a:pt x="9968" y="2211"/>
                    <a:pt x="9953" y="2193"/>
                    <a:pt x="9936" y="2173"/>
                  </a:cubicBezTo>
                  <a:cubicBezTo>
                    <a:pt x="9920" y="2155"/>
                    <a:pt x="9906" y="2135"/>
                    <a:pt x="9888" y="2117"/>
                  </a:cubicBezTo>
                  <a:lnTo>
                    <a:pt x="9837" y="2063"/>
                  </a:lnTo>
                  <a:cubicBezTo>
                    <a:pt x="9760" y="1986"/>
                    <a:pt x="9674" y="1919"/>
                    <a:pt x="9580" y="1865"/>
                  </a:cubicBezTo>
                  <a:cubicBezTo>
                    <a:pt x="9480" y="1805"/>
                    <a:pt x="9370" y="1762"/>
                    <a:pt x="9256" y="1738"/>
                  </a:cubicBezTo>
                  <a:cubicBezTo>
                    <a:pt x="9242" y="1735"/>
                    <a:pt x="9227" y="1731"/>
                    <a:pt x="9213" y="1729"/>
                  </a:cubicBezTo>
                  <a:lnTo>
                    <a:pt x="9169" y="1723"/>
                  </a:lnTo>
                  <a:lnTo>
                    <a:pt x="9127" y="1717"/>
                  </a:lnTo>
                  <a:cubicBezTo>
                    <a:pt x="9112" y="1715"/>
                    <a:pt x="9099" y="1714"/>
                    <a:pt x="9083" y="1714"/>
                  </a:cubicBezTo>
                  <a:cubicBezTo>
                    <a:pt x="9055" y="1712"/>
                    <a:pt x="9026" y="1712"/>
                    <a:pt x="8999" y="1712"/>
                  </a:cubicBezTo>
                  <a:cubicBezTo>
                    <a:pt x="8994" y="1712"/>
                    <a:pt x="8989" y="1712"/>
                    <a:pt x="8985" y="1712"/>
                  </a:cubicBezTo>
                  <a:cubicBezTo>
                    <a:pt x="8976" y="1712"/>
                    <a:pt x="8967" y="1712"/>
                    <a:pt x="8958" y="1712"/>
                  </a:cubicBezTo>
                  <a:lnTo>
                    <a:pt x="8920" y="1715"/>
                  </a:lnTo>
                  <a:cubicBezTo>
                    <a:pt x="8896" y="1717"/>
                    <a:pt x="8871" y="1719"/>
                    <a:pt x="8845" y="1722"/>
                  </a:cubicBezTo>
                  <a:cubicBezTo>
                    <a:pt x="8819" y="1726"/>
                    <a:pt x="8795" y="1729"/>
                    <a:pt x="8769" y="1732"/>
                  </a:cubicBezTo>
                  <a:cubicBezTo>
                    <a:pt x="8721" y="1743"/>
                    <a:pt x="8673" y="1753"/>
                    <a:pt x="8624" y="1765"/>
                  </a:cubicBezTo>
                  <a:cubicBezTo>
                    <a:pt x="8575" y="1777"/>
                    <a:pt x="8529" y="1794"/>
                    <a:pt x="8483" y="1811"/>
                  </a:cubicBezTo>
                  <a:cubicBezTo>
                    <a:pt x="8460" y="1820"/>
                    <a:pt x="8437" y="1829"/>
                    <a:pt x="8415" y="1839"/>
                  </a:cubicBezTo>
                  <a:cubicBezTo>
                    <a:pt x="8393" y="1848"/>
                    <a:pt x="8371" y="1857"/>
                    <a:pt x="8350" y="1869"/>
                  </a:cubicBezTo>
                  <a:lnTo>
                    <a:pt x="8286" y="1901"/>
                  </a:lnTo>
                  <a:lnTo>
                    <a:pt x="8224" y="1936"/>
                  </a:lnTo>
                  <a:lnTo>
                    <a:pt x="8194" y="1956"/>
                  </a:lnTo>
                  <a:lnTo>
                    <a:pt x="8165" y="1974"/>
                  </a:lnTo>
                  <a:lnTo>
                    <a:pt x="8108" y="2011"/>
                  </a:lnTo>
                  <a:cubicBezTo>
                    <a:pt x="8034" y="2063"/>
                    <a:pt x="7965" y="2119"/>
                    <a:pt x="7898" y="2177"/>
                  </a:cubicBezTo>
                  <a:cubicBezTo>
                    <a:pt x="7774" y="2289"/>
                    <a:pt x="7661" y="2413"/>
                    <a:pt x="7559" y="2546"/>
                  </a:cubicBezTo>
                  <a:cubicBezTo>
                    <a:pt x="7359" y="2801"/>
                    <a:pt x="7202" y="3067"/>
                    <a:pt x="7065" y="3335"/>
                  </a:cubicBezTo>
                  <a:cubicBezTo>
                    <a:pt x="6790" y="3874"/>
                    <a:pt x="6588" y="4424"/>
                    <a:pt x="6407" y="4975"/>
                  </a:cubicBezTo>
                  <a:cubicBezTo>
                    <a:pt x="6317" y="5250"/>
                    <a:pt x="6234" y="5526"/>
                    <a:pt x="6156" y="5804"/>
                  </a:cubicBezTo>
                  <a:cubicBezTo>
                    <a:pt x="6079" y="6080"/>
                    <a:pt x="6005" y="6358"/>
                    <a:pt x="5935" y="6634"/>
                  </a:cubicBezTo>
                  <a:cubicBezTo>
                    <a:pt x="5795" y="7190"/>
                    <a:pt x="5668" y="7746"/>
                    <a:pt x="5549" y="8303"/>
                  </a:cubicBezTo>
                  <a:cubicBezTo>
                    <a:pt x="5430" y="8858"/>
                    <a:pt x="5318" y="9415"/>
                    <a:pt x="5209" y="9971"/>
                  </a:cubicBezTo>
                  <a:cubicBezTo>
                    <a:pt x="5102" y="10527"/>
                    <a:pt x="4995" y="11081"/>
                    <a:pt x="4891" y="11635"/>
                  </a:cubicBezTo>
                  <a:lnTo>
                    <a:pt x="4731" y="12464"/>
                  </a:lnTo>
                  <a:cubicBezTo>
                    <a:pt x="4678" y="12740"/>
                    <a:pt x="4622" y="13013"/>
                    <a:pt x="4566" y="13286"/>
                  </a:cubicBezTo>
                  <a:cubicBezTo>
                    <a:pt x="4510" y="13560"/>
                    <a:pt x="4451" y="13833"/>
                    <a:pt x="4389" y="14100"/>
                  </a:cubicBezTo>
                  <a:cubicBezTo>
                    <a:pt x="4328" y="14369"/>
                    <a:pt x="4263" y="14636"/>
                    <a:pt x="4190" y="14893"/>
                  </a:cubicBezTo>
                  <a:cubicBezTo>
                    <a:pt x="4152" y="15023"/>
                    <a:pt x="4115" y="15150"/>
                    <a:pt x="4074" y="15270"/>
                  </a:cubicBezTo>
                  <a:cubicBezTo>
                    <a:pt x="4045" y="15357"/>
                    <a:pt x="4015" y="15441"/>
                    <a:pt x="3982" y="15520"/>
                  </a:cubicBezTo>
                  <a:lnTo>
                    <a:pt x="3982" y="15520"/>
                  </a:lnTo>
                  <a:cubicBezTo>
                    <a:pt x="3979" y="15510"/>
                    <a:pt x="3977" y="15500"/>
                    <a:pt x="3974" y="15489"/>
                  </a:cubicBezTo>
                  <a:cubicBezTo>
                    <a:pt x="3944" y="15373"/>
                    <a:pt x="3920" y="15249"/>
                    <a:pt x="3897" y="15119"/>
                  </a:cubicBezTo>
                  <a:cubicBezTo>
                    <a:pt x="3876" y="14991"/>
                    <a:pt x="3857" y="14860"/>
                    <a:pt x="3841" y="14727"/>
                  </a:cubicBezTo>
                  <a:cubicBezTo>
                    <a:pt x="3808" y="14460"/>
                    <a:pt x="3784" y="14188"/>
                    <a:pt x="3766" y="13912"/>
                  </a:cubicBezTo>
                  <a:cubicBezTo>
                    <a:pt x="3746" y="13637"/>
                    <a:pt x="3733" y="13360"/>
                    <a:pt x="3721" y="13081"/>
                  </a:cubicBezTo>
                  <a:cubicBezTo>
                    <a:pt x="3698" y="12526"/>
                    <a:pt x="3686" y="11965"/>
                    <a:pt x="3678" y="11404"/>
                  </a:cubicBezTo>
                  <a:cubicBezTo>
                    <a:pt x="3660" y="10280"/>
                    <a:pt x="3657" y="9151"/>
                    <a:pt x="3642" y="8020"/>
                  </a:cubicBezTo>
                  <a:cubicBezTo>
                    <a:pt x="3633" y="7454"/>
                    <a:pt x="3622" y="6888"/>
                    <a:pt x="3606" y="6322"/>
                  </a:cubicBezTo>
                  <a:cubicBezTo>
                    <a:pt x="3588" y="5756"/>
                    <a:pt x="3565" y="5188"/>
                    <a:pt x="3527" y="4620"/>
                  </a:cubicBezTo>
                  <a:cubicBezTo>
                    <a:pt x="3491" y="4051"/>
                    <a:pt x="3443" y="3483"/>
                    <a:pt x="3366" y="2914"/>
                  </a:cubicBezTo>
                  <a:cubicBezTo>
                    <a:pt x="3327" y="2630"/>
                    <a:pt x="3280" y="2345"/>
                    <a:pt x="3219" y="2063"/>
                  </a:cubicBezTo>
                  <a:cubicBezTo>
                    <a:pt x="3189" y="1921"/>
                    <a:pt x="3156" y="1779"/>
                    <a:pt x="3115" y="1638"/>
                  </a:cubicBezTo>
                  <a:cubicBezTo>
                    <a:pt x="3074" y="1495"/>
                    <a:pt x="3026" y="1355"/>
                    <a:pt x="2970" y="1217"/>
                  </a:cubicBezTo>
                  <a:cubicBezTo>
                    <a:pt x="2942" y="1146"/>
                    <a:pt x="2911" y="1078"/>
                    <a:pt x="2874" y="1009"/>
                  </a:cubicBezTo>
                  <a:cubicBezTo>
                    <a:pt x="2865" y="992"/>
                    <a:pt x="2856" y="976"/>
                    <a:pt x="2846" y="958"/>
                  </a:cubicBezTo>
                  <a:cubicBezTo>
                    <a:pt x="2836" y="941"/>
                    <a:pt x="2827" y="924"/>
                    <a:pt x="2816" y="908"/>
                  </a:cubicBezTo>
                  <a:cubicBezTo>
                    <a:pt x="2806" y="891"/>
                    <a:pt x="2795" y="873"/>
                    <a:pt x="2785" y="858"/>
                  </a:cubicBezTo>
                  <a:lnTo>
                    <a:pt x="2751" y="811"/>
                  </a:lnTo>
                  <a:cubicBezTo>
                    <a:pt x="2665" y="687"/>
                    <a:pt x="2566" y="571"/>
                    <a:pt x="2454" y="468"/>
                  </a:cubicBezTo>
                  <a:cubicBezTo>
                    <a:pt x="2342" y="363"/>
                    <a:pt x="2217" y="274"/>
                    <a:pt x="2079" y="204"/>
                  </a:cubicBezTo>
                  <a:cubicBezTo>
                    <a:pt x="1944" y="136"/>
                    <a:pt x="1797" y="88"/>
                    <a:pt x="1646" y="62"/>
                  </a:cubicBezTo>
                  <a:cubicBezTo>
                    <a:pt x="1559" y="49"/>
                    <a:pt x="1471" y="42"/>
                    <a:pt x="1383" y="42"/>
                  </a:cubicBezTo>
                  <a:cubicBezTo>
                    <a:pt x="1322" y="42"/>
                    <a:pt x="1261" y="46"/>
                    <a:pt x="1201" y="52"/>
                  </a:cubicBezTo>
                  <a:cubicBezTo>
                    <a:pt x="1056" y="68"/>
                    <a:pt x="912" y="99"/>
                    <a:pt x="774" y="142"/>
                  </a:cubicBezTo>
                  <a:cubicBezTo>
                    <a:pt x="497" y="227"/>
                    <a:pt x="242" y="357"/>
                    <a:pt x="0" y="500"/>
                  </a:cubicBezTo>
                  <a:cubicBezTo>
                    <a:pt x="65" y="473"/>
                    <a:pt x="129" y="446"/>
                    <a:pt x="195" y="422"/>
                  </a:cubicBezTo>
                  <a:cubicBezTo>
                    <a:pt x="262" y="396"/>
                    <a:pt x="327" y="372"/>
                    <a:pt x="395" y="349"/>
                  </a:cubicBezTo>
                  <a:cubicBezTo>
                    <a:pt x="526" y="305"/>
                    <a:pt x="662" y="269"/>
                    <a:pt x="799" y="243"/>
                  </a:cubicBezTo>
                  <a:cubicBezTo>
                    <a:pt x="934" y="218"/>
                    <a:pt x="1069" y="204"/>
                    <a:pt x="1207" y="204"/>
                  </a:cubicBezTo>
                  <a:cubicBezTo>
                    <a:pt x="1341" y="206"/>
                    <a:pt x="1474" y="222"/>
                    <a:pt x="1604" y="257"/>
                  </a:cubicBezTo>
                  <a:cubicBezTo>
                    <a:pt x="1729" y="292"/>
                    <a:pt x="1848" y="345"/>
                    <a:pt x="1960" y="414"/>
                  </a:cubicBezTo>
                  <a:cubicBezTo>
                    <a:pt x="2067" y="485"/>
                    <a:pt x="2166" y="571"/>
                    <a:pt x="2252" y="668"/>
                  </a:cubicBezTo>
                  <a:cubicBezTo>
                    <a:pt x="2338" y="766"/>
                    <a:pt x="2413" y="873"/>
                    <a:pt x="2478" y="988"/>
                  </a:cubicBezTo>
                  <a:lnTo>
                    <a:pt x="2502" y="1030"/>
                  </a:lnTo>
                  <a:cubicBezTo>
                    <a:pt x="2511" y="1045"/>
                    <a:pt x="2517" y="1059"/>
                    <a:pt x="2523" y="1072"/>
                  </a:cubicBezTo>
                  <a:cubicBezTo>
                    <a:pt x="2531" y="1086"/>
                    <a:pt x="2538" y="1101"/>
                    <a:pt x="2544" y="1115"/>
                  </a:cubicBezTo>
                  <a:cubicBezTo>
                    <a:pt x="2551" y="1128"/>
                    <a:pt x="2558" y="1143"/>
                    <a:pt x="2563" y="1158"/>
                  </a:cubicBezTo>
                  <a:cubicBezTo>
                    <a:pt x="2588" y="1217"/>
                    <a:pt x="2609" y="1279"/>
                    <a:pt x="2629" y="1341"/>
                  </a:cubicBezTo>
                  <a:cubicBezTo>
                    <a:pt x="2708" y="1593"/>
                    <a:pt x="2754" y="1863"/>
                    <a:pt x="2789" y="2137"/>
                  </a:cubicBezTo>
                  <a:cubicBezTo>
                    <a:pt x="2824" y="2410"/>
                    <a:pt x="2846" y="2686"/>
                    <a:pt x="2862" y="2964"/>
                  </a:cubicBezTo>
                  <a:cubicBezTo>
                    <a:pt x="2893" y="3520"/>
                    <a:pt x="2901" y="4078"/>
                    <a:pt x="2898" y="4638"/>
                  </a:cubicBezTo>
                  <a:cubicBezTo>
                    <a:pt x="2893" y="5760"/>
                    <a:pt x="2852" y="6885"/>
                    <a:pt x="2812" y="8011"/>
                  </a:cubicBezTo>
                  <a:cubicBezTo>
                    <a:pt x="2771" y="9138"/>
                    <a:pt x="2727" y="10267"/>
                    <a:pt x="2705" y="11401"/>
                  </a:cubicBezTo>
                  <a:cubicBezTo>
                    <a:pt x="2694" y="11968"/>
                    <a:pt x="2688" y="12538"/>
                    <a:pt x="2695" y="13110"/>
                  </a:cubicBezTo>
                  <a:cubicBezTo>
                    <a:pt x="2698" y="13395"/>
                    <a:pt x="2706" y="13684"/>
                    <a:pt x="2718" y="13972"/>
                  </a:cubicBezTo>
                  <a:cubicBezTo>
                    <a:pt x="2732" y="14260"/>
                    <a:pt x="2748" y="14550"/>
                    <a:pt x="2780" y="14845"/>
                  </a:cubicBezTo>
                  <a:cubicBezTo>
                    <a:pt x="2812" y="15139"/>
                    <a:pt x="2849" y="15436"/>
                    <a:pt x="2925" y="15750"/>
                  </a:cubicBezTo>
                  <a:cubicBezTo>
                    <a:pt x="2964" y="15921"/>
                    <a:pt x="3020" y="16089"/>
                    <a:pt x="3091" y="16249"/>
                  </a:cubicBezTo>
                  <a:cubicBezTo>
                    <a:pt x="3136" y="16351"/>
                    <a:pt x="3194" y="16448"/>
                    <a:pt x="3262" y="16539"/>
                  </a:cubicBezTo>
                  <a:cubicBezTo>
                    <a:pt x="3307" y="16596"/>
                    <a:pt x="3357" y="16649"/>
                    <a:pt x="3413" y="16697"/>
                  </a:cubicBezTo>
                  <a:cubicBezTo>
                    <a:pt x="3482" y="16756"/>
                    <a:pt x="3561" y="16804"/>
                    <a:pt x="3644" y="16839"/>
                  </a:cubicBezTo>
                  <a:cubicBezTo>
                    <a:pt x="3668" y="16848"/>
                    <a:pt x="3690" y="16857"/>
                    <a:pt x="3715" y="16865"/>
                  </a:cubicBezTo>
                  <a:cubicBezTo>
                    <a:pt x="3739" y="16872"/>
                    <a:pt x="3764" y="16878"/>
                    <a:pt x="3790" y="16884"/>
                  </a:cubicBezTo>
                  <a:cubicBezTo>
                    <a:pt x="3816" y="16890"/>
                    <a:pt x="3843" y="16893"/>
                    <a:pt x="3870" y="16896"/>
                  </a:cubicBezTo>
                  <a:cubicBezTo>
                    <a:pt x="3897" y="16899"/>
                    <a:pt x="3926" y="16901"/>
                    <a:pt x="3953" y="16901"/>
                  </a:cubicBezTo>
                  <a:cubicBezTo>
                    <a:pt x="4063" y="16901"/>
                    <a:pt x="4174" y="16880"/>
                    <a:pt x="4275" y="16836"/>
                  </a:cubicBezTo>
                  <a:cubicBezTo>
                    <a:pt x="4296" y="16825"/>
                    <a:pt x="4317" y="16816"/>
                    <a:pt x="4338" y="16804"/>
                  </a:cubicBezTo>
                  <a:cubicBezTo>
                    <a:pt x="4359" y="16795"/>
                    <a:pt x="4377" y="16783"/>
                    <a:pt x="4397" y="16771"/>
                  </a:cubicBezTo>
                  <a:cubicBezTo>
                    <a:pt x="4415" y="16759"/>
                    <a:pt x="4435" y="16747"/>
                    <a:pt x="4450" y="16735"/>
                  </a:cubicBezTo>
                  <a:cubicBezTo>
                    <a:pt x="4465" y="16724"/>
                    <a:pt x="4480" y="16712"/>
                    <a:pt x="4495" y="16700"/>
                  </a:cubicBezTo>
                  <a:cubicBezTo>
                    <a:pt x="4510" y="16688"/>
                    <a:pt x="4525" y="16676"/>
                    <a:pt x="4536" y="16664"/>
                  </a:cubicBezTo>
                  <a:lnTo>
                    <a:pt x="4574" y="16629"/>
                  </a:lnTo>
                  <a:cubicBezTo>
                    <a:pt x="4587" y="16617"/>
                    <a:pt x="4596" y="16605"/>
                    <a:pt x="4607" y="16594"/>
                  </a:cubicBezTo>
                  <a:lnTo>
                    <a:pt x="4639" y="16560"/>
                  </a:lnTo>
                  <a:cubicBezTo>
                    <a:pt x="4707" y="16480"/>
                    <a:pt x="4765" y="16394"/>
                    <a:pt x="4817" y="16303"/>
                  </a:cubicBezTo>
                  <a:cubicBezTo>
                    <a:pt x="4864" y="16221"/>
                    <a:pt x="4903" y="16143"/>
                    <a:pt x="4938" y="16067"/>
                  </a:cubicBezTo>
                  <a:cubicBezTo>
                    <a:pt x="5002" y="15923"/>
                    <a:pt x="5061" y="15773"/>
                    <a:pt x="5111" y="15622"/>
                  </a:cubicBezTo>
                  <a:cubicBezTo>
                    <a:pt x="5161" y="15477"/>
                    <a:pt x="5205" y="15334"/>
                    <a:pt x="5246" y="15192"/>
                  </a:cubicBezTo>
                  <a:cubicBezTo>
                    <a:pt x="5324" y="14906"/>
                    <a:pt x="5393" y="14624"/>
                    <a:pt x="5457" y="14342"/>
                  </a:cubicBezTo>
                  <a:cubicBezTo>
                    <a:pt x="5520" y="14061"/>
                    <a:pt x="5576" y="13780"/>
                    <a:pt x="5632" y="13499"/>
                  </a:cubicBezTo>
                  <a:cubicBezTo>
                    <a:pt x="5688" y="13220"/>
                    <a:pt x="5739" y="12939"/>
                    <a:pt x="5789" y="12660"/>
                  </a:cubicBezTo>
                  <a:cubicBezTo>
                    <a:pt x="5839" y="12381"/>
                    <a:pt x="5889" y="12103"/>
                    <a:pt x="5935" y="11823"/>
                  </a:cubicBezTo>
                  <a:lnTo>
                    <a:pt x="6222" y="10155"/>
                  </a:lnTo>
                  <a:cubicBezTo>
                    <a:pt x="6317" y="9600"/>
                    <a:pt x="6416" y="9047"/>
                    <a:pt x="6521" y="8497"/>
                  </a:cubicBezTo>
                  <a:cubicBezTo>
                    <a:pt x="6627" y="7946"/>
                    <a:pt x="6739" y="7398"/>
                    <a:pt x="6864" y="6856"/>
                  </a:cubicBezTo>
                  <a:cubicBezTo>
                    <a:pt x="6989" y="6316"/>
                    <a:pt x="7127" y="5778"/>
                    <a:pt x="7288" y="5253"/>
                  </a:cubicBezTo>
                  <a:cubicBezTo>
                    <a:pt x="7370" y="4990"/>
                    <a:pt x="7457" y="4731"/>
                    <a:pt x="7552" y="4478"/>
                  </a:cubicBezTo>
                  <a:cubicBezTo>
                    <a:pt x="7646" y="4228"/>
                    <a:pt x="7752" y="3983"/>
                    <a:pt x="7871" y="3743"/>
                  </a:cubicBezTo>
                  <a:cubicBezTo>
                    <a:pt x="7987" y="3509"/>
                    <a:pt x="8119" y="3286"/>
                    <a:pt x="8265" y="3095"/>
                  </a:cubicBezTo>
                  <a:cubicBezTo>
                    <a:pt x="8283" y="3070"/>
                    <a:pt x="8303" y="3049"/>
                    <a:pt x="8321" y="3024"/>
                  </a:cubicBezTo>
                  <a:cubicBezTo>
                    <a:pt x="8341" y="3002"/>
                    <a:pt x="8359" y="2981"/>
                    <a:pt x="8378" y="2960"/>
                  </a:cubicBezTo>
                  <a:cubicBezTo>
                    <a:pt x="8416" y="2917"/>
                    <a:pt x="8455" y="2877"/>
                    <a:pt x="8496" y="2840"/>
                  </a:cubicBezTo>
                  <a:cubicBezTo>
                    <a:pt x="8537" y="2806"/>
                    <a:pt x="8579" y="2774"/>
                    <a:pt x="8624" y="2744"/>
                  </a:cubicBezTo>
                  <a:lnTo>
                    <a:pt x="8655" y="2724"/>
                  </a:lnTo>
                  <a:lnTo>
                    <a:pt x="8670" y="2713"/>
                  </a:lnTo>
                  <a:lnTo>
                    <a:pt x="8685" y="2704"/>
                  </a:lnTo>
                  <a:lnTo>
                    <a:pt x="8717" y="2686"/>
                  </a:lnTo>
                  <a:lnTo>
                    <a:pt x="8747" y="2671"/>
                  </a:lnTo>
                  <a:cubicBezTo>
                    <a:pt x="8756" y="2665"/>
                    <a:pt x="8766" y="2661"/>
                    <a:pt x="8777" y="2656"/>
                  </a:cubicBezTo>
                  <a:cubicBezTo>
                    <a:pt x="8788" y="2653"/>
                    <a:pt x="8797" y="2647"/>
                    <a:pt x="8807" y="2644"/>
                  </a:cubicBezTo>
                  <a:cubicBezTo>
                    <a:pt x="8827" y="2638"/>
                    <a:pt x="8848" y="2632"/>
                    <a:pt x="8868" y="2624"/>
                  </a:cubicBezTo>
                  <a:cubicBezTo>
                    <a:pt x="8887" y="2618"/>
                    <a:pt x="8907" y="2615"/>
                    <a:pt x="8928" y="2611"/>
                  </a:cubicBezTo>
                  <a:lnTo>
                    <a:pt x="8958" y="2606"/>
                  </a:lnTo>
                  <a:cubicBezTo>
                    <a:pt x="8967" y="2605"/>
                    <a:pt x="8978" y="2603"/>
                    <a:pt x="8988" y="2603"/>
                  </a:cubicBezTo>
                  <a:lnTo>
                    <a:pt x="9003" y="2603"/>
                  </a:lnTo>
                  <a:cubicBezTo>
                    <a:pt x="9006" y="2602"/>
                    <a:pt x="9008" y="2602"/>
                    <a:pt x="9010" y="2602"/>
                  </a:cubicBezTo>
                  <a:cubicBezTo>
                    <a:pt x="9012" y="2602"/>
                    <a:pt x="9015" y="2602"/>
                    <a:pt x="9017" y="2603"/>
                  </a:cubicBezTo>
                  <a:lnTo>
                    <a:pt x="9037" y="2603"/>
                  </a:lnTo>
                  <a:cubicBezTo>
                    <a:pt x="9038" y="2602"/>
                    <a:pt x="9040" y="2602"/>
                    <a:pt x="9042" y="2602"/>
                  </a:cubicBezTo>
                  <a:cubicBezTo>
                    <a:pt x="9044" y="2602"/>
                    <a:pt x="9046" y="2602"/>
                    <a:pt x="9047" y="2603"/>
                  </a:cubicBezTo>
                  <a:lnTo>
                    <a:pt x="9065" y="2603"/>
                  </a:lnTo>
                  <a:cubicBezTo>
                    <a:pt x="9068" y="2605"/>
                    <a:pt x="9071" y="2605"/>
                    <a:pt x="9073" y="2606"/>
                  </a:cubicBezTo>
                  <a:cubicBezTo>
                    <a:pt x="9097" y="2611"/>
                    <a:pt x="9121" y="2620"/>
                    <a:pt x="9141" y="2632"/>
                  </a:cubicBezTo>
                  <a:cubicBezTo>
                    <a:pt x="9169" y="2649"/>
                    <a:pt x="9197" y="2670"/>
                    <a:pt x="9219" y="2692"/>
                  </a:cubicBezTo>
                  <a:cubicBezTo>
                    <a:pt x="9227" y="2700"/>
                    <a:pt x="9233" y="2709"/>
                    <a:pt x="9240" y="2715"/>
                  </a:cubicBezTo>
                  <a:cubicBezTo>
                    <a:pt x="9248" y="2719"/>
                    <a:pt x="9256" y="2730"/>
                    <a:pt x="9262" y="2739"/>
                  </a:cubicBezTo>
                  <a:cubicBezTo>
                    <a:pt x="9269" y="2748"/>
                    <a:pt x="9277" y="2754"/>
                    <a:pt x="9283" y="2765"/>
                  </a:cubicBezTo>
                  <a:lnTo>
                    <a:pt x="9304" y="2795"/>
                  </a:lnTo>
                  <a:cubicBezTo>
                    <a:pt x="9367" y="2884"/>
                    <a:pt x="9419" y="2982"/>
                    <a:pt x="9461" y="3083"/>
                  </a:cubicBezTo>
                  <a:cubicBezTo>
                    <a:pt x="9554" y="3304"/>
                    <a:pt x="9624" y="3554"/>
                    <a:pt x="9680" y="3814"/>
                  </a:cubicBezTo>
                  <a:cubicBezTo>
                    <a:pt x="9734" y="4074"/>
                    <a:pt x="9776" y="4341"/>
                    <a:pt x="9811" y="4611"/>
                  </a:cubicBezTo>
                  <a:cubicBezTo>
                    <a:pt x="9881" y="5153"/>
                    <a:pt x="9918" y="5707"/>
                    <a:pt x="9944" y="6264"/>
                  </a:cubicBezTo>
                  <a:cubicBezTo>
                    <a:pt x="9968" y="6820"/>
                    <a:pt x="9979" y="7380"/>
                    <a:pt x="9983" y="7940"/>
                  </a:cubicBezTo>
                  <a:cubicBezTo>
                    <a:pt x="9991" y="9062"/>
                    <a:pt x="9973" y="10188"/>
                    <a:pt x="9953" y="11316"/>
                  </a:cubicBezTo>
                  <a:cubicBezTo>
                    <a:pt x="9933" y="12444"/>
                    <a:pt x="9911" y="13575"/>
                    <a:pt x="9906" y="14709"/>
                  </a:cubicBezTo>
                  <a:cubicBezTo>
                    <a:pt x="9905" y="15275"/>
                    <a:pt x="9908" y="15844"/>
                    <a:pt x="9921" y="16413"/>
                  </a:cubicBezTo>
                  <a:cubicBezTo>
                    <a:pt x="9933" y="16982"/>
                    <a:pt x="9956" y="17552"/>
                    <a:pt x="10000" y="18125"/>
                  </a:cubicBezTo>
                  <a:cubicBezTo>
                    <a:pt x="10021" y="18412"/>
                    <a:pt x="10048" y="18698"/>
                    <a:pt x="10083" y="18987"/>
                  </a:cubicBezTo>
                  <a:cubicBezTo>
                    <a:pt x="10119" y="19276"/>
                    <a:pt x="10161" y="19564"/>
                    <a:pt x="10222" y="19856"/>
                  </a:cubicBezTo>
                  <a:cubicBezTo>
                    <a:pt x="10282" y="20145"/>
                    <a:pt x="10356" y="20438"/>
                    <a:pt x="10469" y="20733"/>
                  </a:cubicBezTo>
                  <a:cubicBezTo>
                    <a:pt x="10528" y="20887"/>
                    <a:pt x="10601" y="21036"/>
                    <a:pt x="10684" y="21177"/>
                  </a:cubicBezTo>
                  <a:cubicBezTo>
                    <a:pt x="10780" y="21340"/>
                    <a:pt x="10903" y="21483"/>
                    <a:pt x="11049" y="21602"/>
                  </a:cubicBezTo>
                  <a:cubicBezTo>
                    <a:pt x="11069" y="21619"/>
                    <a:pt x="11091" y="21634"/>
                    <a:pt x="11113" y="21649"/>
                  </a:cubicBezTo>
                  <a:lnTo>
                    <a:pt x="11144" y="21672"/>
                  </a:lnTo>
                  <a:cubicBezTo>
                    <a:pt x="11156" y="21678"/>
                    <a:pt x="11168" y="21685"/>
                    <a:pt x="11179" y="21691"/>
                  </a:cubicBezTo>
                  <a:cubicBezTo>
                    <a:pt x="11203" y="21705"/>
                    <a:pt x="11226" y="21720"/>
                    <a:pt x="11250" y="21732"/>
                  </a:cubicBezTo>
                  <a:cubicBezTo>
                    <a:pt x="11276" y="21743"/>
                    <a:pt x="11301" y="21755"/>
                    <a:pt x="11325" y="21765"/>
                  </a:cubicBezTo>
                  <a:cubicBezTo>
                    <a:pt x="11339" y="21771"/>
                    <a:pt x="11351" y="21776"/>
                    <a:pt x="11365" y="21781"/>
                  </a:cubicBezTo>
                  <a:lnTo>
                    <a:pt x="11405" y="21794"/>
                  </a:lnTo>
                  <a:lnTo>
                    <a:pt x="11445" y="21806"/>
                  </a:lnTo>
                  <a:cubicBezTo>
                    <a:pt x="11458" y="21809"/>
                    <a:pt x="11472" y="21812"/>
                    <a:pt x="11486" y="21815"/>
                  </a:cubicBezTo>
                  <a:cubicBezTo>
                    <a:pt x="11513" y="21821"/>
                    <a:pt x="11540" y="21829"/>
                    <a:pt x="11567" y="21832"/>
                  </a:cubicBezTo>
                  <a:cubicBezTo>
                    <a:pt x="11594" y="21835"/>
                    <a:pt x="11621" y="21838"/>
                    <a:pt x="11650" y="21841"/>
                  </a:cubicBezTo>
                  <a:cubicBezTo>
                    <a:pt x="11679" y="21843"/>
                    <a:pt x="11707" y="21844"/>
                    <a:pt x="11736" y="21844"/>
                  </a:cubicBezTo>
                  <a:cubicBezTo>
                    <a:pt x="11811" y="21844"/>
                    <a:pt x="11887" y="21837"/>
                    <a:pt x="11963" y="21821"/>
                  </a:cubicBezTo>
                  <a:cubicBezTo>
                    <a:pt x="12009" y="21814"/>
                    <a:pt x="12058" y="21802"/>
                    <a:pt x="12105" y="21788"/>
                  </a:cubicBezTo>
                  <a:cubicBezTo>
                    <a:pt x="12150" y="21774"/>
                    <a:pt x="12195" y="21758"/>
                    <a:pt x="12239" y="21740"/>
                  </a:cubicBezTo>
                  <a:cubicBezTo>
                    <a:pt x="12406" y="21670"/>
                    <a:pt x="12562" y="21575"/>
                    <a:pt x="12699" y="21457"/>
                  </a:cubicBezTo>
                  <a:cubicBezTo>
                    <a:pt x="12828" y="21349"/>
                    <a:pt x="12944" y="21228"/>
                    <a:pt x="13047" y="21097"/>
                  </a:cubicBezTo>
                  <a:cubicBezTo>
                    <a:pt x="13246" y="20844"/>
                    <a:pt x="13400" y="20577"/>
                    <a:pt x="13531" y="20307"/>
                  </a:cubicBezTo>
                  <a:cubicBezTo>
                    <a:pt x="13660" y="20040"/>
                    <a:pt x="13773" y="19766"/>
                    <a:pt x="13871" y="19487"/>
                  </a:cubicBezTo>
                  <a:cubicBezTo>
                    <a:pt x="14067" y="18936"/>
                    <a:pt x="14218" y="18377"/>
                    <a:pt x="14347" y="17820"/>
                  </a:cubicBezTo>
                  <a:cubicBezTo>
                    <a:pt x="14476" y="17262"/>
                    <a:pt x="14585" y="16702"/>
                    <a:pt x="14682" y="16140"/>
                  </a:cubicBezTo>
                  <a:cubicBezTo>
                    <a:pt x="14873" y="15018"/>
                    <a:pt x="15018" y="13892"/>
                    <a:pt x="15148" y="12767"/>
                  </a:cubicBezTo>
                  <a:cubicBezTo>
                    <a:pt x="15277" y="11642"/>
                    <a:pt x="15387" y="10516"/>
                    <a:pt x="15500" y="9393"/>
                  </a:cubicBezTo>
                  <a:cubicBezTo>
                    <a:pt x="15612" y="8269"/>
                    <a:pt x="15720" y="7146"/>
                    <a:pt x="15859" y="6032"/>
                  </a:cubicBezTo>
                  <a:cubicBezTo>
                    <a:pt x="15930" y="5475"/>
                    <a:pt x="16006" y="4919"/>
                    <a:pt x="16110" y="4374"/>
                  </a:cubicBezTo>
                  <a:cubicBezTo>
                    <a:pt x="16158" y="4105"/>
                    <a:pt x="16222" y="3840"/>
                    <a:pt x="16299" y="3579"/>
                  </a:cubicBezTo>
                  <a:cubicBezTo>
                    <a:pt x="16318" y="3515"/>
                    <a:pt x="16338" y="3455"/>
                    <a:pt x="16361" y="3394"/>
                  </a:cubicBezTo>
                  <a:cubicBezTo>
                    <a:pt x="16382" y="3339"/>
                    <a:pt x="16406" y="3284"/>
                    <a:pt x="16435" y="3230"/>
                  </a:cubicBezTo>
                  <a:cubicBezTo>
                    <a:pt x="16450" y="3198"/>
                    <a:pt x="16469" y="3167"/>
                    <a:pt x="16491" y="3139"/>
                  </a:cubicBezTo>
                  <a:lnTo>
                    <a:pt x="16491" y="3139"/>
                  </a:lnTo>
                  <a:cubicBezTo>
                    <a:pt x="16513" y="3169"/>
                    <a:pt x="16531" y="3203"/>
                    <a:pt x="16545" y="3237"/>
                  </a:cubicBezTo>
                  <a:cubicBezTo>
                    <a:pt x="16567" y="3290"/>
                    <a:pt x="16587" y="3346"/>
                    <a:pt x="16602" y="3403"/>
                  </a:cubicBezTo>
                  <a:cubicBezTo>
                    <a:pt x="16620" y="3462"/>
                    <a:pt x="16634" y="3526"/>
                    <a:pt x="16647" y="3591"/>
                  </a:cubicBezTo>
                  <a:cubicBezTo>
                    <a:pt x="16675" y="3717"/>
                    <a:pt x="16694" y="3852"/>
                    <a:pt x="16712" y="3986"/>
                  </a:cubicBezTo>
                  <a:cubicBezTo>
                    <a:pt x="16729" y="4122"/>
                    <a:pt x="16743" y="4258"/>
                    <a:pt x="16753" y="4395"/>
                  </a:cubicBezTo>
                  <a:cubicBezTo>
                    <a:pt x="16797" y="4946"/>
                    <a:pt x="16809" y="5508"/>
                    <a:pt x="16815" y="6070"/>
                  </a:cubicBezTo>
                  <a:cubicBezTo>
                    <a:pt x="16827" y="7193"/>
                    <a:pt x="16808" y="8322"/>
                    <a:pt x="16809" y="9455"/>
                  </a:cubicBezTo>
                  <a:cubicBezTo>
                    <a:pt x="16809" y="10022"/>
                    <a:pt x="16815" y="10590"/>
                    <a:pt x="16833" y="11159"/>
                  </a:cubicBezTo>
                  <a:cubicBezTo>
                    <a:pt x="16842" y="11443"/>
                    <a:pt x="16854" y="11728"/>
                    <a:pt x="16871" y="12014"/>
                  </a:cubicBezTo>
                  <a:cubicBezTo>
                    <a:pt x="16886" y="12301"/>
                    <a:pt x="16907" y="12586"/>
                    <a:pt x="16936" y="12873"/>
                  </a:cubicBezTo>
                  <a:cubicBezTo>
                    <a:pt x="16963" y="13160"/>
                    <a:pt x="16998" y="13447"/>
                    <a:pt x="17043" y="13735"/>
                  </a:cubicBezTo>
                  <a:cubicBezTo>
                    <a:pt x="17088" y="14028"/>
                    <a:pt x="17147" y="14318"/>
                    <a:pt x="17221" y="14605"/>
                  </a:cubicBezTo>
                  <a:cubicBezTo>
                    <a:pt x="17260" y="14751"/>
                    <a:pt x="17304" y="14896"/>
                    <a:pt x="17357" y="15042"/>
                  </a:cubicBezTo>
                  <a:cubicBezTo>
                    <a:pt x="17411" y="15193"/>
                    <a:pt x="17475" y="15340"/>
                    <a:pt x="17549" y="15482"/>
                  </a:cubicBezTo>
                  <a:lnTo>
                    <a:pt x="17579" y="15538"/>
                  </a:lnTo>
                  <a:cubicBezTo>
                    <a:pt x="17588" y="15556"/>
                    <a:pt x="17600" y="15572"/>
                    <a:pt x="17611" y="15592"/>
                  </a:cubicBezTo>
                  <a:cubicBezTo>
                    <a:pt x="17632" y="15628"/>
                    <a:pt x="17656" y="15664"/>
                    <a:pt x="17679" y="15701"/>
                  </a:cubicBezTo>
                  <a:cubicBezTo>
                    <a:pt x="17729" y="15776"/>
                    <a:pt x="17784" y="15847"/>
                    <a:pt x="17845" y="15915"/>
                  </a:cubicBezTo>
                  <a:cubicBezTo>
                    <a:pt x="17910" y="15987"/>
                    <a:pt x="17981" y="16052"/>
                    <a:pt x="18058" y="16113"/>
                  </a:cubicBezTo>
                  <a:cubicBezTo>
                    <a:pt x="18142" y="16175"/>
                    <a:pt x="18233" y="16228"/>
                    <a:pt x="18329" y="16268"/>
                  </a:cubicBezTo>
                  <a:cubicBezTo>
                    <a:pt x="18355" y="16279"/>
                    <a:pt x="18379" y="16289"/>
                    <a:pt x="18405" y="16298"/>
                  </a:cubicBezTo>
                  <a:cubicBezTo>
                    <a:pt x="18431" y="16306"/>
                    <a:pt x="18456" y="16315"/>
                    <a:pt x="18483" y="16321"/>
                  </a:cubicBezTo>
                  <a:cubicBezTo>
                    <a:pt x="18509" y="16329"/>
                    <a:pt x="18536" y="16333"/>
                    <a:pt x="18563" y="16339"/>
                  </a:cubicBezTo>
                  <a:cubicBezTo>
                    <a:pt x="18589" y="16345"/>
                    <a:pt x="18616" y="16348"/>
                    <a:pt x="18643" y="16353"/>
                  </a:cubicBezTo>
                  <a:cubicBezTo>
                    <a:pt x="18695" y="16359"/>
                    <a:pt x="18747" y="16362"/>
                    <a:pt x="18799" y="16362"/>
                  </a:cubicBezTo>
                  <a:cubicBezTo>
                    <a:pt x="18851" y="16362"/>
                    <a:pt x="18903" y="16359"/>
                    <a:pt x="18954" y="16353"/>
                  </a:cubicBezTo>
                  <a:cubicBezTo>
                    <a:pt x="18980" y="16350"/>
                    <a:pt x="19004" y="16345"/>
                    <a:pt x="19028" y="16341"/>
                  </a:cubicBezTo>
                  <a:lnTo>
                    <a:pt x="19066" y="16335"/>
                  </a:lnTo>
                  <a:lnTo>
                    <a:pt x="19104" y="16326"/>
                  </a:lnTo>
                  <a:cubicBezTo>
                    <a:pt x="19128" y="16320"/>
                    <a:pt x="19154" y="16315"/>
                    <a:pt x="19178" y="16308"/>
                  </a:cubicBezTo>
                  <a:lnTo>
                    <a:pt x="19250" y="16283"/>
                  </a:lnTo>
                  <a:cubicBezTo>
                    <a:pt x="19275" y="16274"/>
                    <a:pt x="19297" y="16265"/>
                    <a:pt x="19320" y="16256"/>
                  </a:cubicBezTo>
                  <a:lnTo>
                    <a:pt x="19355" y="16241"/>
                  </a:lnTo>
                  <a:cubicBezTo>
                    <a:pt x="19367" y="16237"/>
                    <a:pt x="19377" y="16231"/>
                    <a:pt x="19388" y="16226"/>
                  </a:cubicBezTo>
                  <a:cubicBezTo>
                    <a:pt x="19410" y="16214"/>
                    <a:pt x="19433" y="16203"/>
                    <a:pt x="19454" y="16193"/>
                  </a:cubicBezTo>
                  <a:lnTo>
                    <a:pt x="19518" y="16155"/>
                  </a:lnTo>
                  <a:cubicBezTo>
                    <a:pt x="19599" y="16107"/>
                    <a:pt x="19675" y="16049"/>
                    <a:pt x="19744" y="15987"/>
                  </a:cubicBezTo>
                  <a:cubicBezTo>
                    <a:pt x="19780" y="15957"/>
                    <a:pt x="19811" y="15926"/>
                    <a:pt x="19844" y="15894"/>
                  </a:cubicBezTo>
                  <a:cubicBezTo>
                    <a:pt x="19859" y="15879"/>
                    <a:pt x="19874" y="15862"/>
                    <a:pt x="19889" y="15847"/>
                  </a:cubicBezTo>
                  <a:cubicBezTo>
                    <a:pt x="19904" y="15830"/>
                    <a:pt x="19919" y="15814"/>
                    <a:pt x="19933" y="15797"/>
                  </a:cubicBezTo>
                  <a:cubicBezTo>
                    <a:pt x="20042" y="15670"/>
                    <a:pt x="20138" y="15535"/>
                    <a:pt x="20221" y="15391"/>
                  </a:cubicBezTo>
                  <a:cubicBezTo>
                    <a:pt x="20384" y="15113"/>
                    <a:pt x="20502" y="14831"/>
                    <a:pt x="20600" y="14547"/>
                  </a:cubicBezTo>
                  <a:cubicBezTo>
                    <a:pt x="20650" y="14405"/>
                    <a:pt x="20695" y="14265"/>
                    <a:pt x="20736" y="14123"/>
                  </a:cubicBezTo>
                  <a:cubicBezTo>
                    <a:pt x="20775" y="13979"/>
                    <a:pt x="20813" y="13839"/>
                    <a:pt x="20848" y="13697"/>
                  </a:cubicBezTo>
                  <a:cubicBezTo>
                    <a:pt x="20984" y="13128"/>
                    <a:pt x="21079" y="12560"/>
                    <a:pt x="21157" y="11993"/>
                  </a:cubicBezTo>
                  <a:cubicBezTo>
                    <a:pt x="21234" y="11425"/>
                    <a:pt x="21292" y="10857"/>
                    <a:pt x="21340" y="10291"/>
                  </a:cubicBezTo>
                  <a:cubicBezTo>
                    <a:pt x="21435" y="9157"/>
                    <a:pt x="21488" y="8025"/>
                    <a:pt x="21533" y="6896"/>
                  </a:cubicBezTo>
                  <a:cubicBezTo>
                    <a:pt x="21578" y="5766"/>
                    <a:pt x="21610" y="4638"/>
                    <a:pt x="21663" y="3515"/>
                  </a:cubicBezTo>
                  <a:cubicBezTo>
                    <a:pt x="21692" y="2954"/>
                    <a:pt x="21726" y="2393"/>
                    <a:pt x="21784" y="1838"/>
                  </a:cubicBezTo>
                  <a:cubicBezTo>
                    <a:pt x="21814" y="1561"/>
                    <a:pt x="21852" y="1285"/>
                    <a:pt x="21906" y="1016"/>
                  </a:cubicBezTo>
                  <a:cubicBezTo>
                    <a:pt x="21932" y="885"/>
                    <a:pt x="21965" y="755"/>
                    <a:pt x="22007" y="627"/>
                  </a:cubicBezTo>
                  <a:cubicBezTo>
                    <a:pt x="22027" y="567"/>
                    <a:pt x="22051" y="508"/>
                    <a:pt x="22080" y="450"/>
                  </a:cubicBezTo>
                  <a:cubicBezTo>
                    <a:pt x="22104" y="399"/>
                    <a:pt x="22136" y="352"/>
                    <a:pt x="22172" y="310"/>
                  </a:cubicBezTo>
                  <a:cubicBezTo>
                    <a:pt x="22187" y="295"/>
                    <a:pt x="22204" y="283"/>
                    <a:pt x="22222" y="272"/>
                  </a:cubicBezTo>
                  <a:cubicBezTo>
                    <a:pt x="22225" y="269"/>
                    <a:pt x="22229" y="268"/>
                    <a:pt x="22234" y="266"/>
                  </a:cubicBezTo>
                  <a:cubicBezTo>
                    <a:pt x="22237" y="266"/>
                    <a:pt x="22241" y="263"/>
                    <a:pt x="22244" y="262"/>
                  </a:cubicBezTo>
                  <a:cubicBezTo>
                    <a:pt x="22253" y="260"/>
                    <a:pt x="22262" y="259"/>
                    <a:pt x="22271" y="259"/>
                  </a:cubicBezTo>
                  <a:cubicBezTo>
                    <a:pt x="22276" y="258"/>
                    <a:pt x="22281" y="258"/>
                    <a:pt x="22285" y="258"/>
                  </a:cubicBezTo>
                  <a:cubicBezTo>
                    <a:pt x="22326" y="258"/>
                    <a:pt x="22366" y="270"/>
                    <a:pt x="22401" y="292"/>
                  </a:cubicBezTo>
                  <a:cubicBezTo>
                    <a:pt x="22451" y="323"/>
                    <a:pt x="22495" y="361"/>
                    <a:pt x="22533" y="407"/>
                  </a:cubicBezTo>
                  <a:cubicBezTo>
                    <a:pt x="22576" y="455"/>
                    <a:pt x="22614" y="508"/>
                    <a:pt x="22649" y="564"/>
                  </a:cubicBezTo>
                  <a:cubicBezTo>
                    <a:pt x="22721" y="678"/>
                    <a:pt x="22785" y="799"/>
                    <a:pt x="22839" y="924"/>
                  </a:cubicBezTo>
                  <a:cubicBezTo>
                    <a:pt x="22895" y="1051"/>
                    <a:pt x="22946" y="1180"/>
                    <a:pt x="22993" y="1312"/>
                  </a:cubicBezTo>
                  <a:cubicBezTo>
                    <a:pt x="23088" y="1575"/>
                    <a:pt x="23170" y="1844"/>
                    <a:pt x="23247" y="2116"/>
                  </a:cubicBezTo>
                  <a:cubicBezTo>
                    <a:pt x="23322" y="2387"/>
                    <a:pt x="23393" y="2661"/>
                    <a:pt x="23461" y="2935"/>
                  </a:cubicBezTo>
                  <a:cubicBezTo>
                    <a:pt x="23420" y="2656"/>
                    <a:pt x="23377" y="2377"/>
                    <a:pt x="23322" y="2097"/>
                  </a:cubicBezTo>
                  <a:cubicBezTo>
                    <a:pt x="23269" y="1820"/>
                    <a:pt x="23209" y="1543"/>
                    <a:pt x="23134" y="1267"/>
                  </a:cubicBezTo>
                  <a:cubicBezTo>
                    <a:pt x="23096" y="1130"/>
                    <a:pt x="23055" y="994"/>
                    <a:pt x="23007" y="858"/>
                  </a:cubicBezTo>
                  <a:cubicBezTo>
                    <a:pt x="22958" y="719"/>
                    <a:pt x="22900" y="585"/>
                    <a:pt x="22832" y="456"/>
                  </a:cubicBezTo>
                  <a:cubicBezTo>
                    <a:pt x="22797" y="388"/>
                    <a:pt x="22755" y="323"/>
                    <a:pt x="22709" y="263"/>
                  </a:cubicBezTo>
                  <a:cubicBezTo>
                    <a:pt x="22660" y="197"/>
                    <a:pt x="22601" y="138"/>
                    <a:pt x="22533" y="89"/>
                  </a:cubicBezTo>
                  <a:cubicBezTo>
                    <a:pt x="22515" y="76"/>
                    <a:pt x="22495" y="64"/>
                    <a:pt x="22475" y="55"/>
                  </a:cubicBezTo>
                  <a:cubicBezTo>
                    <a:pt x="22454" y="43"/>
                    <a:pt x="22433" y="34"/>
                    <a:pt x="22410" y="26"/>
                  </a:cubicBezTo>
                  <a:lnTo>
                    <a:pt x="22376" y="15"/>
                  </a:lnTo>
                  <a:cubicBezTo>
                    <a:pt x="22364" y="11"/>
                    <a:pt x="22352" y="9"/>
                    <a:pt x="22339" y="8"/>
                  </a:cubicBezTo>
                  <a:cubicBezTo>
                    <a:pt x="22327" y="6"/>
                    <a:pt x="22315" y="2"/>
                    <a:pt x="22302" y="2"/>
                  </a:cubicBezTo>
                  <a:lnTo>
                    <a:pt x="222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18"/>
            <p:cNvSpPr/>
            <p:nvPr/>
          </p:nvSpPr>
          <p:spPr>
            <a:xfrm>
              <a:off x="3828725" y="3188100"/>
              <a:ext cx="160150" cy="35575"/>
            </a:xfrm>
            <a:custGeom>
              <a:avLst/>
              <a:gdLst/>
              <a:ahLst/>
              <a:cxnLst/>
              <a:rect l="l" t="t" r="r" b="b"/>
              <a:pathLst>
                <a:path w="6406" h="1423" extrusionOk="0">
                  <a:moveTo>
                    <a:pt x="1941" y="0"/>
                  </a:moveTo>
                  <a:cubicBezTo>
                    <a:pt x="1912" y="0"/>
                    <a:pt x="1882" y="0"/>
                    <a:pt x="1853" y="1"/>
                  </a:cubicBezTo>
                  <a:lnTo>
                    <a:pt x="1736" y="7"/>
                  </a:lnTo>
                  <a:lnTo>
                    <a:pt x="1620" y="16"/>
                  </a:lnTo>
                  <a:lnTo>
                    <a:pt x="1563" y="21"/>
                  </a:lnTo>
                  <a:lnTo>
                    <a:pt x="1505" y="28"/>
                  </a:lnTo>
                  <a:lnTo>
                    <a:pt x="1391" y="44"/>
                  </a:lnTo>
                  <a:cubicBezTo>
                    <a:pt x="1240" y="68"/>
                    <a:pt x="1089" y="96"/>
                    <a:pt x="939" y="133"/>
                  </a:cubicBezTo>
                  <a:cubicBezTo>
                    <a:pt x="642" y="204"/>
                    <a:pt x="352" y="302"/>
                    <a:pt x="71" y="423"/>
                  </a:cubicBezTo>
                  <a:lnTo>
                    <a:pt x="70" y="420"/>
                  </a:lnTo>
                  <a:lnTo>
                    <a:pt x="70" y="420"/>
                  </a:lnTo>
                  <a:cubicBezTo>
                    <a:pt x="0" y="452"/>
                    <a:pt x="30" y="550"/>
                    <a:pt x="97" y="550"/>
                  </a:cubicBezTo>
                  <a:cubicBezTo>
                    <a:pt x="104" y="550"/>
                    <a:pt x="111" y="549"/>
                    <a:pt x="119" y="546"/>
                  </a:cubicBezTo>
                  <a:lnTo>
                    <a:pt x="121" y="546"/>
                  </a:lnTo>
                  <a:cubicBezTo>
                    <a:pt x="189" y="524"/>
                    <a:pt x="261" y="503"/>
                    <a:pt x="332" y="481"/>
                  </a:cubicBezTo>
                  <a:cubicBezTo>
                    <a:pt x="403" y="460"/>
                    <a:pt x="476" y="442"/>
                    <a:pt x="547" y="423"/>
                  </a:cubicBezTo>
                  <a:cubicBezTo>
                    <a:pt x="692" y="386"/>
                    <a:pt x="837" y="355"/>
                    <a:pt x="982" y="326"/>
                  </a:cubicBezTo>
                  <a:cubicBezTo>
                    <a:pt x="1126" y="299"/>
                    <a:pt x="1273" y="278"/>
                    <a:pt x="1419" y="261"/>
                  </a:cubicBezTo>
                  <a:lnTo>
                    <a:pt x="1528" y="250"/>
                  </a:lnTo>
                  <a:lnTo>
                    <a:pt x="1584" y="246"/>
                  </a:lnTo>
                  <a:lnTo>
                    <a:pt x="1638" y="243"/>
                  </a:lnTo>
                  <a:lnTo>
                    <a:pt x="1747" y="238"/>
                  </a:lnTo>
                  <a:lnTo>
                    <a:pt x="1857" y="238"/>
                  </a:lnTo>
                  <a:cubicBezTo>
                    <a:pt x="1867" y="238"/>
                    <a:pt x="1878" y="238"/>
                    <a:pt x="1888" y="238"/>
                  </a:cubicBezTo>
                  <a:cubicBezTo>
                    <a:pt x="2021" y="238"/>
                    <a:pt x="2154" y="247"/>
                    <a:pt x="2288" y="267"/>
                  </a:cubicBezTo>
                  <a:cubicBezTo>
                    <a:pt x="2426" y="288"/>
                    <a:pt x="2564" y="323"/>
                    <a:pt x="2695" y="373"/>
                  </a:cubicBezTo>
                  <a:cubicBezTo>
                    <a:pt x="2823" y="423"/>
                    <a:pt x="2944" y="490"/>
                    <a:pt x="3051" y="577"/>
                  </a:cubicBezTo>
                  <a:cubicBezTo>
                    <a:pt x="3157" y="663"/>
                    <a:pt x="3248" y="765"/>
                    <a:pt x="3319" y="882"/>
                  </a:cubicBezTo>
                  <a:cubicBezTo>
                    <a:pt x="3343" y="920"/>
                    <a:pt x="3385" y="942"/>
                    <a:pt x="3428" y="942"/>
                  </a:cubicBezTo>
                  <a:cubicBezTo>
                    <a:pt x="3444" y="942"/>
                    <a:pt x="3460" y="939"/>
                    <a:pt x="3476" y="933"/>
                  </a:cubicBezTo>
                  <a:lnTo>
                    <a:pt x="3479" y="933"/>
                  </a:lnTo>
                  <a:lnTo>
                    <a:pt x="3497" y="925"/>
                  </a:lnTo>
                  <a:lnTo>
                    <a:pt x="3518" y="918"/>
                  </a:lnTo>
                  <a:cubicBezTo>
                    <a:pt x="3532" y="913"/>
                    <a:pt x="3547" y="907"/>
                    <a:pt x="3560" y="903"/>
                  </a:cubicBezTo>
                  <a:cubicBezTo>
                    <a:pt x="3589" y="892"/>
                    <a:pt x="3619" y="883"/>
                    <a:pt x="3648" y="874"/>
                  </a:cubicBezTo>
                  <a:cubicBezTo>
                    <a:pt x="3707" y="856"/>
                    <a:pt x="3767" y="839"/>
                    <a:pt x="3827" y="826"/>
                  </a:cubicBezTo>
                  <a:cubicBezTo>
                    <a:pt x="3888" y="812"/>
                    <a:pt x="3948" y="798"/>
                    <a:pt x="4010" y="788"/>
                  </a:cubicBezTo>
                  <a:cubicBezTo>
                    <a:pt x="4072" y="777"/>
                    <a:pt x="4132" y="768"/>
                    <a:pt x="4194" y="761"/>
                  </a:cubicBezTo>
                  <a:cubicBezTo>
                    <a:pt x="4306" y="747"/>
                    <a:pt x="4417" y="741"/>
                    <a:pt x="4529" y="741"/>
                  </a:cubicBezTo>
                  <a:cubicBezTo>
                    <a:pt x="4541" y="741"/>
                    <a:pt x="4554" y="741"/>
                    <a:pt x="4566" y="741"/>
                  </a:cubicBezTo>
                  <a:cubicBezTo>
                    <a:pt x="4690" y="741"/>
                    <a:pt x="4813" y="750"/>
                    <a:pt x="4937" y="768"/>
                  </a:cubicBezTo>
                  <a:cubicBezTo>
                    <a:pt x="5059" y="786"/>
                    <a:pt x="5180" y="812"/>
                    <a:pt x="5298" y="848"/>
                  </a:cubicBezTo>
                  <a:cubicBezTo>
                    <a:pt x="5417" y="885"/>
                    <a:pt x="5534" y="930"/>
                    <a:pt x="5645" y="983"/>
                  </a:cubicBezTo>
                  <a:cubicBezTo>
                    <a:pt x="5870" y="1093"/>
                    <a:pt x="6079" y="1235"/>
                    <a:pt x="6264" y="1404"/>
                  </a:cubicBezTo>
                  <a:cubicBezTo>
                    <a:pt x="6279" y="1417"/>
                    <a:pt x="6294" y="1423"/>
                    <a:pt x="6309" y="1423"/>
                  </a:cubicBezTo>
                  <a:cubicBezTo>
                    <a:pt x="6361" y="1423"/>
                    <a:pt x="6405" y="1356"/>
                    <a:pt x="6359" y="1307"/>
                  </a:cubicBezTo>
                  <a:cubicBezTo>
                    <a:pt x="6178" y="1109"/>
                    <a:pt x="5967" y="943"/>
                    <a:pt x="5733" y="812"/>
                  </a:cubicBezTo>
                  <a:cubicBezTo>
                    <a:pt x="5496" y="684"/>
                    <a:pt x="5239" y="593"/>
                    <a:pt x="4972" y="545"/>
                  </a:cubicBezTo>
                  <a:cubicBezTo>
                    <a:pt x="4839" y="521"/>
                    <a:pt x="4706" y="507"/>
                    <a:pt x="4570" y="501"/>
                  </a:cubicBezTo>
                  <a:cubicBezTo>
                    <a:pt x="4544" y="500"/>
                    <a:pt x="4518" y="500"/>
                    <a:pt x="4491" y="500"/>
                  </a:cubicBezTo>
                  <a:cubicBezTo>
                    <a:pt x="4383" y="500"/>
                    <a:pt x="4275" y="505"/>
                    <a:pt x="4167" y="516"/>
                  </a:cubicBezTo>
                  <a:cubicBezTo>
                    <a:pt x="4034" y="528"/>
                    <a:pt x="3901" y="549"/>
                    <a:pt x="3770" y="580"/>
                  </a:cubicBezTo>
                  <a:cubicBezTo>
                    <a:pt x="3704" y="595"/>
                    <a:pt x="3639" y="611"/>
                    <a:pt x="3574" y="631"/>
                  </a:cubicBezTo>
                  <a:cubicBezTo>
                    <a:pt x="3543" y="640"/>
                    <a:pt x="3512" y="650"/>
                    <a:pt x="3480" y="660"/>
                  </a:cubicBezTo>
                  <a:lnTo>
                    <a:pt x="3480" y="660"/>
                  </a:lnTo>
                  <a:cubicBezTo>
                    <a:pt x="3404" y="554"/>
                    <a:pt x="3315" y="459"/>
                    <a:pt x="3213" y="377"/>
                  </a:cubicBezTo>
                  <a:cubicBezTo>
                    <a:pt x="3085" y="276"/>
                    <a:pt x="2941" y="195"/>
                    <a:pt x="2787" y="137"/>
                  </a:cubicBezTo>
                  <a:cubicBezTo>
                    <a:pt x="2636" y="81"/>
                    <a:pt x="2481" y="44"/>
                    <a:pt x="2322" y="24"/>
                  </a:cubicBezTo>
                  <a:cubicBezTo>
                    <a:pt x="2196" y="8"/>
                    <a:pt x="2069" y="0"/>
                    <a:pt x="1941" y="0"/>
                  </a:cubicBezTo>
                  <a:close/>
                </a:path>
              </a:pathLst>
            </a:custGeom>
            <a:solidFill>
              <a:srgbClr val="C191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18"/>
            <p:cNvSpPr/>
            <p:nvPr/>
          </p:nvSpPr>
          <p:spPr>
            <a:xfrm>
              <a:off x="3329725" y="3170150"/>
              <a:ext cx="754750" cy="84475"/>
            </a:xfrm>
            <a:custGeom>
              <a:avLst/>
              <a:gdLst/>
              <a:ahLst/>
              <a:cxnLst/>
              <a:rect l="l" t="t" r="r" b="b"/>
              <a:pathLst>
                <a:path w="30190" h="3379" extrusionOk="0">
                  <a:moveTo>
                    <a:pt x="66" y="230"/>
                  </a:moveTo>
                  <a:lnTo>
                    <a:pt x="95" y="252"/>
                  </a:lnTo>
                  <a:lnTo>
                    <a:pt x="95" y="252"/>
                  </a:lnTo>
                  <a:cubicBezTo>
                    <a:pt x="85" y="246"/>
                    <a:pt x="75" y="238"/>
                    <a:pt x="66" y="230"/>
                  </a:cubicBezTo>
                  <a:close/>
                  <a:moveTo>
                    <a:pt x="105" y="257"/>
                  </a:moveTo>
                  <a:cubicBezTo>
                    <a:pt x="107" y="258"/>
                    <a:pt x="109" y="259"/>
                    <a:pt x="111" y="259"/>
                  </a:cubicBezTo>
                  <a:lnTo>
                    <a:pt x="111" y="259"/>
                  </a:lnTo>
                  <a:cubicBezTo>
                    <a:pt x="109" y="259"/>
                    <a:pt x="107" y="258"/>
                    <a:pt x="105" y="257"/>
                  </a:cubicBezTo>
                  <a:cubicBezTo>
                    <a:pt x="105" y="257"/>
                    <a:pt x="105" y="257"/>
                    <a:pt x="105" y="257"/>
                  </a:cubicBezTo>
                  <a:close/>
                  <a:moveTo>
                    <a:pt x="200" y="1"/>
                  </a:moveTo>
                  <a:lnTo>
                    <a:pt x="208" y="4"/>
                  </a:lnTo>
                  <a:cubicBezTo>
                    <a:pt x="220" y="8"/>
                    <a:pt x="230" y="14"/>
                    <a:pt x="239" y="22"/>
                  </a:cubicBezTo>
                  <a:lnTo>
                    <a:pt x="268" y="103"/>
                  </a:lnTo>
                  <a:lnTo>
                    <a:pt x="268" y="103"/>
                  </a:lnTo>
                  <a:lnTo>
                    <a:pt x="26" y="60"/>
                  </a:lnTo>
                  <a:lnTo>
                    <a:pt x="17" y="102"/>
                  </a:lnTo>
                  <a:lnTo>
                    <a:pt x="1" y="180"/>
                  </a:lnTo>
                  <a:lnTo>
                    <a:pt x="64" y="233"/>
                  </a:lnTo>
                  <a:cubicBezTo>
                    <a:pt x="75" y="242"/>
                    <a:pt x="87" y="250"/>
                    <a:pt x="100" y="256"/>
                  </a:cubicBezTo>
                  <a:cubicBezTo>
                    <a:pt x="101" y="256"/>
                    <a:pt x="101" y="256"/>
                    <a:pt x="102" y="256"/>
                  </a:cubicBezTo>
                  <a:lnTo>
                    <a:pt x="102" y="256"/>
                  </a:lnTo>
                  <a:cubicBezTo>
                    <a:pt x="657" y="582"/>
                    <a:pt x="1244" y="856"/>
                    <a:pt x="1841" y="1094"/>
                  </a:cubicBezTo>
                  <a:lnTo>
                    <a:pt x="2293" y="1266"/>
                  </a:lnTo>
                  <a:lnTo>
                    <a:pt x="2406" y="1308"/>
                  </a:lnTo>
                  <a:cubicBezTo>
                    <a:pt x="2444" y="1323"/>
                    <a:pt x="2481" y="1335"/>
                    <a:pt x="2519" y="1349"/>
                  </a:cubicBezTo>
                  <a:lnTo>
                    <a:pt x="2748" y="1426"/>
                  </a:lnTo>
                  <a:lnTo>
                    <a:pt x="2976" y="1504"/>
                  </a:lnTo>
                  <a:cubicBezTo>
                    <a:pt x="3016" y="1516"/>
                    <a:pt x="3053" y="1530"/>
                    <a:pt x="3091" y="1542"/>
                  </a:cubicBezTo>
                  <a:lnTo>
                    <a:pt x="3206" y="1578"/>
                  </a:lnTo>
                  <a:lnTo>
                    <a:pt x="3668" y="1720"/>
                  </a:lnTo>
                  <a:cubicBezTo>
                    <a:pt x="3745" y="1744"/>
                    <a:pt x="3822" y="1766"/>
                    <a:pt x="3900" y="1787"/>
                  </a:cubicBezTo>
                  <a:lnTo>
                    <a:pt x="4133" y="1850"/>
                  </a:lnTo>
                  <a:lnTo>
                    <a:pt x="4365" y="1915"/>
                  </a:lnTo>
                  <a:cubicBezTo>
                    <a:pt x="4405" y="1926"/>
                    <a:pt x="4442" y="1936"/>
                    <a:pt x="4482" y="1947"/>
                  </a:cubicBezTo>
                  <a:lnTo>
                    <a:pt x="4600" y="1975"/>
                  </a:lnTo>
                  <a:lnTo>
                    <a:pt x="5068" y="2092"/>
                  </a:lnTo>
                  <a:lnTo>
                    <a:pt x="5184" y="2120"/>
                  </a:lnTo>
                  <a:cubicBezTo>
                    <a:pt x="5223" y="2129"/>
                    <a:pt x="5262" y="2138"/>
                    <a:pt x="5302" y="2148"/>
                  </a:cubicBezTo>
                  <a:lnTo>
                    <a:pt x="5537" y="2200"/>
                  </a:lnTo>
                  <a:lnTo>
                    <a:pt x="5773" y="2253"/>
                  </a:lnTo>
                  <a:lnTo>
                    <a:pt x="5890" y="2279"/>
                  </a:lnTo>
                  <a:cubicBezTo>
                    <a:pt x="5930" y="2288"/>
                    <a:pt x="5969" y="2297"/>
                    <a:pt x="6008" y="2305"/>
                  </a:cubicBezTo>
                  <a:lnTo>
                    <a:pt x="6479" y="2398"/>
                  </a:lnTo>
                  <a:lnTo>
                    <a:pt x="6716" y="2446"/>
                  </a:lnTo>
                  <a:lnTo>
                    <a:pt x="6953" y="2489"/>
                  </a:lnTo>
                  <a:lnTo>
                    <a:pt x="7427" y="2575"/>
                  </a:lnTo>
                  <a:cubicBezTo>
                    <a:pt x="7506" y="2588"/>
                    <a:pt x="7586" y="2602"/>
                    <a:pt x="7664" y="2614"/>
                  </a:cubicBezTo>
                  <a:lnTo>
                    <a:pt x="7903" y="2652"/>
                  </a:lnTo>
                  <a:cubicBezTo>
                    <a:pt x="8061" y="2676"/>
                    <a:pt x="8218" y="2703"/>
                    <a:pt x="8379" y="2727"/>
                  </a:cubicBezTo>
                  <a:lnTo>
                    <a:pt x="8854" y="2795"/>
                  </a:lnTo>
                  <a:cubicBezTo>
                    <a:pt x="9013" y="2818"/>
                    <a:pt x="9173" y="2842"/>
                    <a:pt x="9331" y="2860"/>
                  </a:cubicBezTo>
                  <a:cubicBezTo>
                    <a:pt x="9650" y="2899"/>
                    <a:pt x="9968" y="2943"/>
                    <a:pt x="10287" y="2976"/>
                  </a:cubicBezTo>
                  <a:lnTo>
                    <a:pt x="10766" y="3029"/>
                  </a:lnTo>
                  <a:cubicBezTo>
                    <a:pt x="10926" y="3046"/>
                    <a:pt x="11084" y="3061"/>
                    <a:pt x="11244" y="3076"/>
                  </a:cubicBezTo>
                  <a:cubicBezTo>
                    <a:pt x="11404" y="3091"/>
                    <a:pt x="11563" y="3108"/>
                    <a:pt x="11723" y="3123"/>
                  </a:cubicBezTo>
                  <a:lnTo>
                    <a:pt x="12203" y="3161"/>
                  </a:lnTo>
                  <a:cubicBezTo>
                    <a:pt x="12523" y="3189"/>
                    <a:pt x="12841" y="3209"/>
                    <a:pt x="13162" y="3230"/>
                  </a:cubicBezTo>
                  <a:lnTo>
                    <a:pt x="13402" y="3247"/>
                  </a:lnTo>
                  <a:lnTo>
                    <a:pt x="13642" y="3260"/>
                  </a:lnTo>
                  <a:lnTo>
                    <a:pt x="14122" y="3287"/>
                  </a:lnTo>
                  <a:lnTo>
                    <a:pt x="14243" y="3293"/>
                  </a:lnTo>
                  <a:lnTo>
                    <a:pt x="14362" y="3300"/>
                  </a:lnTo>
                  <a:lnTo>
                    <a:pt x="14603" y="3310"/>
                  </a:lnTo>
                  <a:lnTo>
                    <a:pt x="15084" y="3331"/>
                  </a:lnTo>
                  <a:cubicBezTo>
                    <a:pt x="15972" y="3362"/>
                    <a:pt x="16861" y="3379"/>
                    <a:pt x="17751" y="3379"/>
                  </a:cubicBezTo>
                  <a:cubicBezTo>
                    <a:pt x="19426" y="3379"/>
                    <a:pt x="21101" y="3320"/>
                    <a:pt x="22773" y="3188"/>
                  </a:cubicBezTo>
                  <a:cubicBezTo>
                    <a:pt x="23412" y="3138"/>
                    <a:pt x="24052" y="3075"/>
                    <a:pt x="24689" y="2999"/>
                  </a:cubicBezTo>
                  <a:cubicBezTo>
                    <a:pt x="25326" y="2924"/>
                    <a:pt x="25963" y="2825"/>
                    <a:pt x="26596" y="2717"/>
                  </a:cubicBezTo>
                  <a:cubicBezTo>
                    <a:pt x="26913" y="2658"/>
                    <a:pt x="27230" y="2593"/>
                    <a:pt x="27544" y="2520"/>
                  </a:cubicBezTo>
                  <a:cubicBezTo>
                    <a:pt x="27858" y="2448"/>
                    <a:pt x="28172" y="2368"/>
                    <a:pt x="28481" y="2273"/>
                  </a:cubicBezTo>
                  <a:cubicBezTo>
                    <a:pt x="28792" y="2176"/>
                    <a:pt x="29100" y="2066"/>
                    <a:pt x="29399" y="1923"/>
                  </a:cubicBezTo>
                  <a:cubicBezTo>
                    <a:pt x="29475" y="1886"/>
                    <a:pt x="29549" y="1847"/>
                    <a:pt x="29621" y="1805"/>
                  </a:cubicBezTo>
                  <a:cubicBezTo>
                    <a:pt x="29695" y="1761"/>
                    <a:pt x="29766" y="1714"/>
                    <a:pt x="29836" y="1663"/>
                  </a:cubicBezTo>
                  <a:cubicBezTo>
                    <a:pt x="29908" y="1610"/>
                    <a:pt x="29975" y="1550"/>
                    <a:pt x="30035" y="1485"/>
                  </a:cubicBezTo>
                  <a:cubicBezTo>
                    <a:pt x="30100" y="1412"/>
                    <a:pt x="30153" y="1329"/>
                    <a:pt x="30189" y="1239"/>
                  </a:cubicBezTo>
                  <a:lnTo>
                    <a:pt x="29935" y="1144"/>
                  </a:lnTo>
                  <a:cubicBezTo>
                    <a:pt x="29890" y="1249"/>
                    <a:pt x="29784" y="1349"/>
                    <a:pt x="29665" y="1430"/>
                  </a:cubicBezTo>
                  <a:cubicBezTo>
                    <a:pt x="29603" y="1473"/>
                    <a:pt x="29540" y="1510"/>
                    <a:pt x="29475" y="1545"/>
                  </a:cubicBezTo>
                  <a:cubicBezTo>
                    <a:pt x="29408" y="1581"/>
                    <a:pt x="29339" y="1615"/>
                    <a:pt x="29270" y="1645"/>
                  </a:cubicBezTo>
                  <a:cubicBezTo>
                    <a:pt x="28989" y="1769"/>
                    <a:pt x="28690" y="1865"/>
                    <a:pt x="28388" y="1948"/>
                  </a:cubicBezTo>
                  <a:cubicBezTo>
                    <a:pt x="28084" y="2031"/>
                    <a:pt x="27776" y="2101"/>
                    <a:pt x="27467" y="2164"/>
                  </a:cubicBezTo>
                  <a:cubicBezTo>
                    <a:pt x="27156" y="2229"/>
                    <a:pt x="26845" y="2282"/>
                    <a:pt x="26531" y="2330"/>
                  </a:cubicBezTo>
                  <a:cubicBezTo>
                    <a:pt x="25904" y="2425"/>
                    <a:pt x="25275" y="2507"/>
                    <a:pt x="24642" y="2570"/>
                  </a:cubicBezTo>
                  <a:cubicBezTo>
                    <a:pt x="24009" y="2634"/>
                    <a:pt x="23375" y="2688"/>
                    <a:pt x="22740" y="2727"/>
                  </a:cubicBezTo>
                  <a:cubicBezTo>
                    <a:pt x="22104" y="2770"/>
                    <a:pt x="21468" y="2798"/>
                    <a:pt x="20833" y="2824"/>
                  </a:cubicBezTo>
                  <a:cubicBezTo>
                    <a:pt x="20196" y="2845"/>
                    <a:pt x="19560" y="2863"/>
                    <a:pt x="18923" y="2868"/>
                  </a:cubicBezTo>
                  <a:cubicBezTo>
                    <a:pt x="18625" y="2871"/>
                    <a:pt x="18327" y="2873"/>
                    <a:pt x="18029" y="2873"/>
                  </a:cubicBezTo>
                  <a:cubicBezTo>
                    <a:pt x="17053" y="2873"/>
                    <a:pt x="16078" y="2855"/>
                    <a:pt x="15103" y="2819"/>
                  </a:cubicBezTo>
                  <a:lnTo>
                    <a:pt x="14626" y="2800"/>
                  </a:lnTo>
                  <a:lnTo>
                    <a:pt x="14388" y="2791"/>
                  </a:lnTo>
                  <a:lnTo>
                    <a:pt x="14268" y="2786"/>
                  </a:lnTo>
                  <a:lnTo>
                    <a:pt x="14149" y="2780"/>
                  </a:lnTo>
                  <a:lnTo>
                    <a:pt x="13672" y="2754"/>
                  </a:lnTo>
                  <a:lnTo>
                    <a:pt x="13433" y="2741"/>
                  </a:lnTo>
                  <a:lnTo>
                    <a:pt x="13195" y="2726"/>
                  </a:lnTo>
                  <a:cubicBezTo>
                    <a:pt x="12878" y="2705"/>
                    <a:pt x="12559" y="2687"/>
                    <a:pt x="12242" y="2661"/>
                  </a:cubicBezTo>
                  <a:lnTo>
                    <a:pt x="11767" y="2623"/>
                  </a:lnTo>
                  <a:cubicBezTo>
                    <a:pt x="11608" y="2610"/>
                    <a:pt x="11449" y="2596"/>
                    <a:pt x="11291" y="2581"/>
                  </a:cubicBezTo>
                  <a:cubicBezTo>
                    <a:pt x="11132" y="2567"/>
                    <a:pt x="10974" y="2554"/>
                    <a:pt x="10815" y="2539"/>
                  </a:cubicBezTo>
                  <a:lnTo>
                    <a:pt x="10341" y="2490"/>
                  </a:lnTo>
                  <a:cubicBezTo>
                    <a:pt x="10024" y="2459"/>
                    <a:pt x="9709" y="2419"/>
                    <a:pt x="9393" y="2383"/>
                  </a:cubicBezTo>
                  <a:cubicBezTo>
                    <a:pt x="9235" y="2366"/>
                    <a:pt x="9078" y="2344"/>
                    <a:pt x="8919" y="2324"/>
                  </a:cubicBezTo>
                  <a:lnTo>
                    <a:pt x="8446" y="2262"/>
                  </a:lnTo>
                  <a:cubicBezTo>
                    <a:pt x="8289" y="2240"/>
                    <a:pt x="8132" y="2215"/>
                    <a:pt x="7974" y="2193"/>
                  </a:cubicBezTo>
                  <a:lnTo>
                    <a:pt x="7738" y="2158"/>
                  </a:lnTo>
                  <a:cubicBezTo>
                    <a:pt x="7660" y="2148"/>
                    <a:pt x="7581" y="2135"/>
                    <a:pt x="7503" y="2122"/>
                  </a:cubicBezTo>
                  <a:lnTo>
                    <a:pt x="7033" y="2045"/>
                  </a:lnTo>
                  <a:lnTo>
                    <a:pt x="6798" y="2006"/>
                  </a:lnTo>
                  <a:lnTo>
                    <a:pt x="6564" y="1962"/>
                  </a:lnTo>
                  <a:lnTo>
                    <a:pt x="6094" y="1876"/>
                  </a:lnTo>
                  <a:cubicBezTo>
                    <a:pt x="5939" y="1846"/>
                    <a:pt x="5783" y="1812"/>
                    <a:pt x="5628" y="1782"/>
                  </a:cubicBezTo>
                  <a:lnTo>
                    <a:pt x="5394" y="1734"/>
                  </a:lnTo>
                  <a:cubicBezTo>
                    <a:pt x="5356" y="1726"/>
                    <a:pt x="5317" y="1719"/>
                    <a:pt x="5277" y="1710"/>
                  </a:cubicBezTo>
                  <a:lnTo>
                    <a:pt x="5161" y="1684"/>
                  </a:lnTo>
                  <a:lnTo>
                    <a:pt x="4698" y="1578"/>
                  </a:lnTo>
                  <a:lnTo>
                    <a:pt x="4581" y="1551"/>
                  </a:lnTo>
                  <a:cubicBezTo>
                    <a:pt x="4542" y="1542"/>
                    <a:pt x="4503" y="1533"/>
                    <a:pt x="4465" y="1523"/>
                  </a:cubicBezTo>
                  <a:lnTo>
                    <a:pt x="4236" y="1465"/>
                  </a:lnTo>
                  <a:lnTo>
                    <a:pt x="4005" y="1406"/>
                  </a:lnTo>
                  <a:cubicBezTo>
                    <a:pt x="3928" y="1387"/>
                    <a:pt x="3851" y="1369"/>
                    <a:pt x="3775" y="1346"/>
                  </a:cubicBezTo>
                  <a:lnTo>
                    <a:pt x="3316" y="1218"/>
                  </a:lnTo>
                  <a:lnTo>
                    <a:pt x="3201" y="1186"/>
                  </a:lnTo>
                  <a:cubicBezTo>
                    <a:pt x="3164" y="1174"/>
                    <a:pt x="3126" y="1162"/>
                    <a:pt x="3088" y="1150"/>
                  </a:cubicBezTo>
                  <a:lnTo>
                    <a:pt x="2862" y="1079"/>
                  </a:lnTo>
                  <a:lnTo>
                    <a:pt x="2635" y="1008"/>
                  </a:lnTo>
                  <a:cubicBezTo>
                    <a:pt x="2598" y="996"/>
                    <a:pt x="2560" y="985"/>
                    <a:pt x="2522" y="973"/>
                  </a:cubicBezTo>
                  <a:lnTo>
                    <a:pt x="2410" y="934"/>
                  </a:lnTo>
                  <a:lnTo>
                    <a:pt x="1962" y="777"/>
                  </a:lnTo>
                  <a:cubicBezTo>
                    <a:pt x="1664" y="668"/>
                    <a:pt x="1372" y="552"/>
                    <a:pt x="1082" y="425"/>
                  </a:cubicBezTo>
                  <a:cubicBezTo>
                    <a:pt x="795" y="301"/>
                    <a:pt x="514" y="165"/>
                    <a:pt x="238" y="19"/>
                  </a:cubicBezTo>
                  <a:lnTo>
                    <a:pt x="238" y="19"/>
                  </a:lnTo>
                  <a:cubicBezTo>
                    <a:pt x="226" y="11"/>
                    <a:pt x="213" y="4"/>
                    <a:pt x="20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0" name="Google Shape;2020;p18"/>
          <p:cNvGrpSpPr/>
          <p:nvPr/>
        </p:nvGrpSpPr>
        <p:grpSpPr>
          <a:xfrm>
            <a:off x="1977594" y="2403113"/>
            <a:ext cx="937358" cy="1364837"/>
            <a:chOff x="1570675" y="2606375"/>
            <a:chExt cx="1096325" cy="1596300"/>
          </a:xfrm>
        </p:grpSpPr>
        <p:sp>
          <p:nvSpPr>
            <p:cNvPr id="2021" name="Google Shape;2021;p18"/>
            <p:cNvSpPr/>
            <p:nvPr/>
          </p:nvSpPr>
          <p:spPr>
            <a:xfrm>
              <a:off x="2335875" y="3549825"/>
              <a:ext cx="331075" cy="436025"/>
            </a:xfrm>
            <a:custGeom>
              <a:avLst/>
              <a:gdLst/>
              <a:ahLst/>
              <a:cxnLst/>
              <a:rect l="l" t="t" r="r" b="b"/>
              <a:pathLst>
                <a:path w="13243" h="17441" extrusionOk="0">
                  <a:moveTo>
                    <a:pt x="5958" y="0"/>
                  </a:moveTo>
                  <a:cubicBezTo>
                    <a:pt x="3060" y="0"/>
                    <a:pt x="1158" y="1903"/>
                    <a:pt x="1158" y="1903"/>
                  </a:cubicBezTo>
                  <a:cubicBezTo>
                    <a:pt x="850" y="3478"/>
                    <a:pt x="628" y="5069"/>
                    <a:pt x="495" y="6669"/>
                  </a:cubicBezTo>
                  <a:cubicBezTo>
                    <a:pt x="548" y="6564"/>
                    <a:pt x="2042" y="3494"/>
                    <a:pt x="4205" y="3494"/>
                  </a:cubicBezTo>
                  <a:cubicBezTo>
                    <a:pt x="4716" y="3494"/>
                    <a:pt x="5264" y="3665"/>
                    <a:pt x="5839" y="4086"/>
                  </a:cubicBezTo>
                  <a:cubicBezTo>
                    <a:pt x="8284" y="5877"/>
                    <a:pt x="7860" y="10883"/>
                    <a:pt x="5278" y="12864"/>
                  </a:cubicBezTo>
                  <a:cubicBezTo>
                    <a:pt x="4418" y="13524"/>
                    <a:pt x="3608" y="13744"/>
                    <a:pt x="2910" y="13744"/>
                  </a:cubicBezTo>
                  <a:cubicBezTo>
                    <a:pt x="1515" y="13744"/>
                    <a:pt x="568" y="12864"/>
                    <a:pt x="568" y="12864"/>
                  </a:cubicBezTo>
                  <a:lnTo>
                    <a:pt x="429" y="12864"/>
                  </a:lnTo>
                  <a:cubicBezTo>
                    <a:pt x="408" y="14149"/>
                    <a:pt x="310" y="15577"/>
                    <a:pt x="0" y="17004"/>
                  </a:cubicBezTo>
                  <a:cubicBezTo>
                    <a:pt x="0" y="17004"/>
                    <a:pt x="1258" y="17440"/>
                    <a:pt x="2980" y="17440"/>
                  </a:cubicBezTo>
                  <a:cubicBezTo>
                    <a:pt x="4668" y="17440"/>
                    <a:pt x="6802" y="17021"/>
                    <a:pt x="8635" y="15360"/>
                  </a:cubicBezTo>
                  <a:cubicBezTo>
                    <a:pt x="12337" y="12005"/>
                    <a:pt x="13243" y="1900"/>
                    <a:pt x="7948" y="299"/>
                  </a:cubicBezTo>
                  <a:cubicBezTo>
                    <a:pt x="7245" y="87"/>
                    <a:pt x="6578" y="0"/>
                    <a:pt x="59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18"/>
            <p:cNvSpPr/>
            <p:nvPr/>
          </p:nvSpPr>
          <p:spPr>
            <a:xfrm>
              <a:off x="2348250" y="3577500"/>
              <a:ext cx="42875" cy="139025"/>
            </a:xfrm>
            <a:custGeom>
              <a:avLst/>
              <a:gdLst/>
              <a:ahLst/>
              <a:cxnLst/>
              <a:rect l="l" t="t" r="r" b="b"/>
              <a:pathLst>
                <a:path w="1715" h="5561" extrusionOk="0">
                  <a:moveTo>
                    <a:pt x="1714" y="0"/>
                  </a:moveTo>
                  <a:cubicBezTo>
                    <a:pt x="1042" y="418"/>
                    <a:pt x="663" y="796"/>
                    <a:pt x="663" y="796"/>
                  </a:cubicBezTo>
                  <a:cubicBezTo>
                    <a:pt x="355" y="2371"/>
                    <a:pt x="133" y="3962"/>
                    <a:pt x="0" y="5561"/>
                  </a:cubicBezTo>
                  <a:cubicBezTo>
                    <a:pt x="292" y="4987"/>
                    <a:pt x="645" y="4445"/>
                    <a:pt x="1054" y="3948"/>
                  </a:cubicBezTo>
                  <a:cubicBezTo>
                    <a:pt x="1214" y="2632"/>
                    <a:pt x="1435" y="1317"/>
                    <a:pt x="1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18"/>
            <p:cNvSpPr/>
            <p:nvPr/>
          </p:nvSpPr>
          <p:spPr>
            <a:xfrm>
              <a:off x="2366375" y="3549825"/>
              <a:ext cx="300625" cy="436025"/>
            </a:xfrm>
            <a:custGeom>
              <a:avLst/>
              <a:gdLst/>
              <a:ahLst/>
              <a:cxnLst/>
              <a:rect l="l" t="t" r="r" b="b"/>
              <a:pathLst>
                <a:path w="12025" h="17441" extrusionOk="0">
                  <a:moveTo>
                    <a:pt x="4737" y="0"/>
                  </a:moveTo>
                  <a:cubicBezTo>
                    <a:pt x="3130" y="0"/>
                    <a:pt x="1829" y="586"/>
                    <a:pt x="989" y="1107"/>
                  </a:cubicBezTo>
                  <a:cubicBezTo>
                    <a:pt x="708" y="2424"/>
                    <a:pt x="488" y="3739"/>
                    <a:pt x="329" y="5055"/>
                  </a:cubicBezTo>
                  <a:cubicBezTo>
                    <a:pt x="980" y="4270"/>
                    <a:pt x="1898" y="3494"/>
                    <a:pt x="2986" y="3494"/>
                  </a:cubicBezTo>
                  <a:cubicBezTo>
                    <a:pt x="3497" y="3494"/>
                    <a:pt x="4045" y="3665"/>
                    <a:pt x="4620" y="4086"/>
                  </a:cubicBezTo>
                  <a:cubicBezTo>
                    <a:pt x="7064" y="5875"/>
                    <a:pt x="6640" y="10883"/>
                    <a:pt x="4060" y="12864"/>
                  </a:cubicBezTo>
                  <a:cubicBezTo>
                    <a:pt x="3199" y="13524"/>
                    <a:pt x="2390" y="13743"/>
                    <a:pt x="1692" y="13743"/>
                  </a:cubicBezTo>
                  <a:cubicBezTo>
                    <a:pt x="996" y="13743"/>
                    <a:pt x="411" y="13524"/>
                    <a:pt x="0" y="13305"/>
                  </a:cubicBezTo>
                  <a:lnTo>
                    <a:pt x="0" y="13305"/>
                  </a:lnTo>
                  <a:cubicBezTo>
                    <a:pt x="47" y="14648"/>
                    <a:pt x="136" y="15991"/>
                    <a:pt x="266" y="17333"/>
                  </a:cubicBezTo>
                  <a:cubicBezTo>
                    <a:pt x="699" y="17395"/>
                    <a:pt x="1207" y="17440"/>
                    <a:pt x="1764" y="17440"/>
                  </a:cubicBezTo>
                  <a:cubicBezTo>
                    <a:pt x="3452" y="17440"/>
                    <a:pt x="5584" y="17021"/>
                    <a:pt x="7415" y="15360"/>
                  </a:cubicBezTo>
                  <a:cubicBezTo>
                    <a:pt x="11118" y="12005"/>
                    <a:pt x="12024" y="1900"/>
                    <a:pt x="6728" y="299"/>
                  </a:cubicBezTo>
                  <a:cubicBezTo>
                    <a:pt x="6024" y="87"/>
                    <a:pt x="5358" y="0"/>
                    <a:pt x="4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18"/>
            <p:cNvSpPr/>
            <p:nvPr/>
          </p:nvSpPr>
          <p:spPr>
            <a:xfrm>
              <a:off x="1643975" y="3380925"/>
              <a:ext cx="750750" cy="156200"/>
            </a:xfrm>
            <a:custGeom>
              <a:avLst/>
              <a:gdLst/>
              <a:ahLst/>
              <a:cxnLst/>
              <a:rect l="l" t="t" r="r" b="b"/>
              <a:pathLst>
                <a:path w="30030" h="6248" extrusionOk="0">
                  <a:moveTo>
                    <a:pt x="15014" y="0"/>
                  </a:moveTo>
                  <a:cubicBezTo>
                    <a:pt x="6722" y="0"/>
                    <a:pt x="0" y="1771"/>
                    <a:pt x="0" y="3959"/>
                  </a:cubicBezTo>
                  <a:cubicBezTo>
                    <a:pt x="0" y="4084"/>
                    <a:pt x="21" y="4210"/>
                    <a:pt x="64" y="4327"/>
                  </a:cubicBezTo>
                  <a:cubicBezTo>
                    <a:pt x="64" y="4327"/>
                    <a:pt x="70" y="4341"/>
                    <a:pt x="77" y="4364"/>
                  </a:cubicBezTo>
                  <a:cubicBezTo>
                    <a:pt x="346" y="5061"/>
                    <a:pt x="1303" y="5706"/>
                    <a:pt x="2765" y="6248"/>
                  </a:cubicBezTo>
                  <a:cubicBezTo>
                    <a:pt x="2765" y="6248"/>
                    <a:pt x="1542" y="2436"/>
                    <a:pt x="13766" y="2410"/>
                  </a:cubicBezTo>
                  <a:cubicBezTo>
                    <a:pt x="13818" y="2410"/>
                    <a:pt x="13870" y="2410"/>
                    <a:pt x="13921" y="2410"/>
                  </a:cubicBezTo>
                  <a:cubicBezTo>
                    <a:pt x="27788" y="2410"/>
                    <a:pt x="27262" y="6248"/>
                    <a:pt x="27266" y="6248"/>
                  </a:cubicBezTo>
                  <a:cubicBezTo>
                    <a:pt x="27266" y="6248"/>
                    <a:pt x="27266" y="6248"/>
                    <a:pt x="27266" y="6248"/>
                  </a:cubicBezTo>
                  <a:cubicBezTo>
                    <a:pt x="28549" y="5771"/>
                    <a:pt x="29443" y="5215"/>
                    <a:pt x="29820" y="4614"/>
                  </a:cubicBezTo>
                  <a:cubicBezTo>
                    <a:pt x="29950" y="4190"/>
                    <a:pt x="30030" y="3959"/>
                    <a:pt x="30030" y="3959"/>
                  </a:cubicBezTo>
                  <a:cubicBezTo>
                    <a:pt x="30030" y="1771"/>
                    <a:pt x="23305" y="0"/>
                    <a:pt x="150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18"/>
            <p:cNvSpPr/>
            <p:nvPr/>
          </p:nvSpPr>
          <p:spPr>
            <a:xfrm>
              <a:off x="1570675" y="3489975"/>
              <a:ext cx="818850" cy="712700"/>
            </a:xfrm>
            <a:custGeom>
              <a:avLst/>
              <a:gdLst/>
              <a:ahLst/>
              <a:cxnLst/>
              <a:rect l="l" t="t" r="r" b="b"/>
              <a:pathLst>
                <a:path w="32754" h="28508" extrusionOk="0">
                  <a:moveTo>
                    <a:pt x="3009" y="0"/>
                  </a:moveTo>
                  <a:cubicBezTo>
                    <a:pt x="3136" y="393"/>
                    <a:pt x="4223" y="3870"/>
                    <a:pt x="4223" y="7597"/>
                  </a:cubicBezTo>
                  <a:cubicBezTo>
                    <a:pt x="4223" y="11559"/>
                    <a:pt x="0" y="28496"/>
                    <a:pt x="16872" y="28508"/>
                  </a:cubicBezTo>
                  <a:cubicBezTo>
                    <a:pt x="16880" y="28508"/>
                    <a:pt x="16888" y="28508"/>
                    <a:pt x="16896" y="28508"/>
                  </a:cubicBezTo>
                  <a:cubicBezTo>
                    <a:pt x="26472" y="28508"/>
                    <a:pt x="29617" y="23954"/>
                    <a:pt x="30608" y="19398"/>
                  </a:cubicBezTo>
                  <a:cubicBezTo>
                    <a:pt x="30918" y="17971"/>
                    <a:pt x="31016" y="16543"/>
                    <a:pt x="31037" y="15258"/>
                  </a:cubicBezTo>
                  <a:cubicBezTo>
                    <a:pt x="31058" y="13763"/>
                    <a:pt x="30969" y="12454"/>
                    <a:pt x="30983" y="11559"/>
                  </a:cubicBezTo>
                  <a:cubicBezTo>
                    <a:pt x="30992" y="10707"/>
                    <a:pt x="31037" y="9873"/>
                    <a:pt x="31103" y="9065"/>
                  </a:cubicBezTo>
                  <a:lnTo>
                    <a:pt x="31103" y="9062"/>
                  </a:lnTo>
                  <a:cubicBezTo>
                    <a:pt x="31236" y="7463"/>
                    <a:pt x="31458" y="5872"/>
                    <a:pt x="31766" y="4297"/>
                  </a:cubicBezTo>
                  <a:cubicBezTo>
                    <a:pt x="32126" y="2461"/>
                    <a:pt x="32521" y="1031"/>
                    <a:pt x="32754" y="252"/>
                  </a:cubicBezTo>
                  <a:lnTo>
                    <a:pt x="32754" y="252"/>
                  </a:lnTo>
                  <a:cubicBezTo>
                    <a:pt x="32378" y="853"/>
                    <a:pt x="31481" y="1409"/>
                    <a:pt x="30198" y="1884"/>
                  </a:cubicBezTo>
                  <a:cubicBezTo>
                    <a:pt x="27477" y="2897"/>
                    <a:pt x="23003" y="3556"/>
                    <a:pt x="17946" y="3556"/>
                  </a:cubicBezTo>
                  <a:cubicBezTo>
                    <a:pt x="12889" y="3556"/>
                    <a:pt x="8417" y="2897"/>
                    <a:pt x="5697" y="1884"/>
                  </a:cubicBezTo>
                  <a:cubicBezTo>
                    <a:pt x="4237" y="1342"/>
                    <a:pt x="3278" y="698"/>
                    <a:pt x="30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18"/>
            <p:cNvSpPr/>
            <p:nvPr/>
          </p:nvSpPr>
          <p:spPr>
            <a:xfrm>
              <a:off x="1570675" y="3489975"/>
              <a:ext cx="818850" cy="712700"/>
            </a:xfrm>
            <a:custGeom>
              <a:avLst/>
              <a:gdLst/>
              <a:ahLst/>
              <a:cxnLst/>
              <a:rect l="l" t="t" r="r" b="b"/>
              <a:pathLst>
                <a:path w="32754" h="28508" extrusionOk="0">
                  <a:moveTo>
                    <a:pt x="3009" y="0"/>
                  </a:moveTo>
                  <a:cubicBezTo>
                    <a:pt x="3136" y="393"/>
                    <a:pt x="4223" y="3870"/>
                    <a:pt x="4223" y="7597"/>
                  </a:cubicBezTo>
                  <a:cubicBezTo>
                    <a:pt x="4223" y="11559"/>
                    <a:pt x="0" y="28496"/>
                    <a:pt x="16872" y="28508"/>
                  </a:cubicBezTo>
                  <a:cubicBezTo>
                    <a:pt x="16880" y="28508"/>
                    <a:pt x="16888" y="28508"/>
                    <a:pt x="16896" y="28508"/>
                  </a:cubicBezTo>
                  <a:cubicBezTo>
                    <a:pt x="26472" y="28508"/>
                    <a:pt x="29617" y="23954"/>
                    <a:pt x="30608" y="19398"/>
                  </a:cubicBezTo>
                  <a:cubicBezTo>
                    <a:pt x="30918" y="17971"/>
                    <a:pt x="31016" y="16543"/>
                    <a:pt x="31037" y="15258"/>
                  </a:cubicBezTo>
                  <a:cubicBezTo>
                    <a:pt x="31058" y="13763"/>
                    <a:pt x="30969" y="12454"/>
                    <a:pt x="30983" y="11559"/>
                  </a:cubicBezTo>
                  <a:cubicBezTo>
                    <a:pt x="30992" y="10707"/>
                    <a:pt x="31037" y="9873"/>
                    <a:pt x="31103" y="9065"/>
                  </a:cubicBezTo>
                  <a:lnTo>
                    <a:pt x="31103" y="9062"/>
                  </a:lnTo>
                  <a:cubicBezTo>
                    <a:pt x="31236" y="7463"/>
                    <a:pt x="31458" y="5872"/>
                    <a:pt x="31766" y="4297"/>
                  </a:cubicBezTo>
                  <a:cubicBezTo>
                    <a:pt x="32126" y="2461"/>
                    <a:pt x="32521" y="1031"/>
                    <a:pt x="32754" y="252"/>
                  </a:cubicBezTo>
                  <a:lnTo>
                    <a:pt x="32754" y="252"/>
                  </a:lnTo>
                  <a:cubicBezTo>
                    <a:pt x="32378" y="853"/>
                    <a:pt x="31481" y="1409"/>
                    <a:pt x="30198" y="1884"/>
                  </a:cubicBezTo>
                  <a:cubicBezTo>
                    <a:pt x="27477" y="2897"/>
                    <a:pt x="23003" y="3556"/>
                    <a:pt x="17946" y="3556"/>
                  </a:cubicBezTo>
                  <a:cubicBezTo>
                    <a:pt x="12889" y="3556"/>
                    <a:pt x="8417" y="2897"/>
                    <a:pt x="5697" y="1884"/>
                  </a:cubicBezTo>
                  <a:cubicBezTo>
                    <a:pt x="4237" y="1342"/>
                    <a:pt x="3278" y="698"/>
                    <a:pt x="3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18"/>
            <p:cNvSpPr/>
            <p:nvPr/>
          </p:nvSpPr>
          <p:spPr>
            <a:xfrm>
              <a:off x="1682500" y="3441150"/>
              <a:ext cx="655025" cy="137725"/>
            </a:xfrm>
            <a:custGeom>
              <a:avLst/>
              <a:gdLst/>
              <a:ahLst/>
              <a:cxnLst/>
              <a:rect l="l" t="t" r="r" b="b"/>
              <a:pathLst>
                <a:path w="26201" h="5509" extrusionOk="0">
                  <a:moveTo>
                    <a:pt x="25725" y="3839"/>
                  </a:moveTo>
                  <a:lnTo>
                    <a:pt x="25725" y="3839"/>
                  </a:lnTo>
                  <a:cubicBezTo>
                    <a:pt x="25725" y="3839"/>
                    <a:pt x="25725" y="3839"/>
                    <a:pt x="25724" y="3839"/>
                  </a:cubicBezTo>
                  <a:lnTo>
                    <a:pt x="25724" y="3839"/>
                  </a:lnTo>
                  <a:cubicBezTo>
                    <a:pt x="25724" y="3839"/>
                    <a:pt x="25724" y="3839"/>
                    <a:pt x="25725" y="3839"/>
                  </a:cubicBezTo>
                  <a:cubicBezTo>
                    <a:pt x="25725" y="3839"/>
                    <a:pt x="25725" y="3839"/>
                    <a:pt x="25725" y="3839"/>
                  </a:cubicBezTo>
                  <a:close/>
                  <a:moveTo>
                    <a:pt x="12380" y="1"/>
                  </a:moveTo>
                  <a:cubicBezTo>
                    <a:pt x="12329" y="1"/>
                    <a:pt x="12277" y="1"/>
                    <a:pt x="12225" y="1"/>
                  </a:cubicBezTo>
                  <a:cubicBezTo>
                    <a:pt x="1" y="27"/>
                    <a:pt x="1224" y="3839"/>
                    <a:pt x="1224" y="3839"/>
                  </a:cubicBezTo>
                  <a:cubicBezTo>
                    <a:pt x="3944" y="4850"/>
                    <a:pt x="8416" y="5509"/>
                    <a:pt x="13473" y="5509"/>
                  </a:cubicBezTo>
                  <a:cubicBezTo>
                    <a:pt x="18530" y="5509"/>
                    <a:pt x="23004" y="4850"/>
                    <a:pt x="25724" y="3839"/>
                  </a:cubicBezTo>
                  <a:lnTo>
                    <a:pt x="25724" y="3839"/>
                  </a:lnTo>
                  <a:cubicBezTo>
                    <a:pt x="25724" y="3813"/>
                    <a:pt x="26201" y="1"/>
                    <a:pt x="123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18"/>
            <p:cNvSpPr/>
            <p:nvPr/>
          </p:nvSpPr>
          <p:spPr>
            <a:xfrm>
              <a:off x="1871050" y="3441150"/>
              <a:ext cx="466475" cy="137425"/>
            </a:xfrm>
            <a:custGeom>
              <a:avLst/>
              <a:gdLst/>
              <a:ahLst/>
              <a:cxnLst/>
              <a:rect l="l" t="t" r="r" b="b"/>
              <a:pathLst>
                <a:path w="18659" h="5497" extrusionOk="0">
                  <a:moveTo>
                    <a:pt x="18183" y="3839"/>
                  </a:moveTo>
                  <a:cubicBezTo>
                    <a:pt x="18183" y="3839"/>
                    <a:pt x="18183" y="3839"/>
                    <a:pt x="18182" y="3839"/>
                  </a:cubicBezTo>
                  <a:lnTo>
                    <a:pt x="18182" y="3839"/>
                  </a:lnTo>
                  <a:cubicBezTo>
                    <a:pt x="18182" y="3839"/>
                    <a:pt x="18182" y="3839"/>
                    <a:pt x="18183" y="3839"/>
                  </a:cubicBezTo>
                  <a:cubicBezTo>
                    <a:pt x="18183" y="3839"/>
                    <a:pt x="18183" y="3839"/>
                    <a:pt x="18183" y="3839"/>
                  </a:cubicBezTo>
                  <a:close/>
                  <a:moveTo>
                    <a:pt x="4838" y="1"/>
                  </a:moveTo>
                  <a:cubicBezTo>
                    <a:pt x="4787" y="1"/>
                    <a:pt x="4735" y="1"/>
                    <a:pt x="4683" y="1"/>
                  </a:cubicBezTo>
                  <a:cubicBezTo>
                    <a:pt x="2829" y="4"/>
                    <a:pt x="1286" y="96"/>
                    <a:pt x="0" y="247"/>
                  </a:cubicBezTo>
                  <a:cubicBezTo>
                    <a:pt x="323" y="3262"/>
                    <a:pt x="4197" y="4974"/>
                    <a:pt x="7089" y="5497"/>
                  </a:cubicBezTo>
                  <a:cubicBezTo>
                    <a:pt x="8743" y="5463"/>
                    <a:pt x="10321" y="5359"/>
                    <a:pt x="11783" y="5196"/>
                  </a:cubicBezTo>
                  <a:cubicBezTo>
                    <a:pt x="13329" y="4852"/>
                    <a:pt x="14863" y="4391"/>
                    <a:pt x="16481" y="4097"/>
                  </a:cubicBezTo>
                  <a:lnTo>
                    <a:pt x="16481" y="4097"/>
                  </a:lnTo>
                  <a:cubicBezTo>
                    <a:pt x="14864" y="4391"/>
                    <a:pt x="13329" y="4852"/>
                    <a:pt x="11783" y="5196"/>
                  </a:cubicBezTo>
                  <a:lnTo>
                    <a:pt x="11783" y="5196"/>
                  </a:lnTo>
                  <a:cubicBezTo>
                    <a:pt x="14364" y="4908"/>
                    <a:pt x="16579" y="4435"/>
                    <a:pt x="18182" y="3839"/>
                  </a:cubicBezTo>
                  <a:lnTo>
                    <a:pt x="18182" y="3839"/>
                  </a:lnTo>
                  <a:cubicBezTo>
                    <a:pt x="18182" y="3813"/>
                    <a:pt x="18659" y="1"/>
                    <a:pt x="48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18"/>
            <p:cNvSpPr/>
            <p:nvPr/>
          </p:nvSpPr>
          <p:spPr>
            <a:xfrm>
              <a:off x="1725900" y="2606375"/>
              <a:ext cx="329125" cy="834775"/>
            </a:xfrm>
            <a:custGeom>
              <a:avLst/>
              <a:gdLst/>
              <a:ahLst/>
              <a:cxnLst/>
              <a:rect l="l" t="t" r="r" b="b"/>
              <a:pathLst>
                <a:path w="13165" h="33391" extrusionOk="0">
                  <a:moveTo>
                    <a:pt x="10929" y="0"/>
                  </a:moveTo>
                  <a:cubicBezTo>
                    <a:pt x="10929" y="0"/>
                    <a:pt x="6454" y="2244"/>
                    <a:pt x="6541" y="6803"/>
                  </a:cubicBezTo>
                  <a:cubicBezTo>
                    <a:pt x="6627" y="11364"/>
                    <a:pt x="8777" y="13430"/>
                    <a:pt x="6025" y="16784"/>
                  </a:cubicBezTo>
                  <a:cubicBezTo>
                    <a:pt x="3271" y="20141"/>
                    <a:pt x="1" y="22120"/>
                    <a:pt x="1034" y="27540"/>
                  </a:cubicBezTo>
                  <a:cubicBezTo>
                    <a:pt x="2066" y="32962"/>
                    <a:pt x="5423" y="33390"/>
                    <a:pt x="5423" y="33390"/>
                  </a:cubicBezTo>
                  <a:cubicBezTo>
                    <a:pt x="5423" y="33390"/>
                    <a:pt x="2066" y="27970"/>
                    <a:pt x="7058" y="24356"/>
                  </a:cubicBezTo>
                  <a:cubicBezTo>
                    <a:pt x="12048" y="20743"/>
                    <a:pt x="12650" y="20311"/>
                    <a:pt x="12908" y="15579"/>
                  </a:cubicBezTo>
                  <a:cubicBezTo>
                    <a:pt x="13165" y="10846"/>
                    <a:pt x="8003" y="6018"/>
                    <a:pt x="10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18"/>
            <p:cNvSpPr/>
            <p:nvPr/>
          </p:nvSpPr>
          <p:spPr>
            <a:xfrm>
              <a:off x="2033525" y="2802250"/>
              <a:ext cx="347250" cy="703475"/>
            </a:xfrm>
            <a:custGeom>
              <a:avLst/>
              <a:gdLst/>
              <a:ahLst/>
              <a:cxnLst/>
              <a:rect l="l" t="t" r="r" b="b"/>
              <a:pathLst>
                <a:path w="13890" h="28139" extrusionOk="0">
                  <a:moveTo>
                    <a:pt x="6197" y="1"/>
                  </a:moveTo>
                  <a:lnTo>
                    <a:pt x="6197" y="1"/>
                  </a:lnTo>
                  <a:cubicBezTo>
                    <a:pt x="6197" y="1"/>
                    <a:pt x="9035" y="3614"/>
                    <a:pt x="9035" y="8433"/>
                  </a:cubicBezTo>
                  <a:cubicBezTo>
                    <a:pt x="9035" y="13252"/>
                    <a:pt x="6023" y="12908"/>
                    <a:pt x="3013" y="16522"/>
                  </a:cubicBezTo>
                  <a:cubicBezTo>
                    <a:pt x="1" y="20137"/>
                    <a:pt x="3099" y="28139"/>
                    <a:pt x="3099" y="28139"/>
                  </a:cubicBezTo>
                  <a:cubicBezTo>
                    <a:pt x="3099" y="28139"/>
                    <a:pt x="3064" y="22595"/>
                    <a:pt x="5335" y="19963"/>
                  </a:cubicBezTo>
                  <a:cubicBezTo>
                    <a:pt x="8605" y="16178"/>
                    <a:pt x="12220" y="15490"/>
                    <a:pt x="12908" y="11101"/>
                  </a:cubicBezTo>
                  <a:cubicBezTo>
                    <a:pt x="13889" y="4849"/>
                    <a:pt x="6197" y="1"/>
                    <a:pt x="6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1" name="Google Shape;2031;p18"/>
          <p:cNvGrpSpPr/>
          <p:nvPr/>
        </p:nvGrpSpPr>
        <p:grpSpPr>
          <a:xfrm>
            <a:off x="3460622" y="2966487"/>
            <a:ext cx="801463" cy="801463"/>
            <a:chOff x="6634625" y="4427200"/>
            <a:chExt cx="1125650" cy="1125650"/>
          </a:xfrm>
        </p:grpSpPr>
        <p:sp>
          <p:nvSpPr>
            <p:cNvPr id="2032" name="Google Shape;2032;p18"/>
            <p:cNvSpPr/>
            <p:nvPr/>
          </p:nvSpPr>
          <p:spPr>
            <a:xfrm>
              <a:off x="6634625" y="4427200"/>
              <a:ext cx="1125650" cy="1125650"/>
            </a:xfrm>
            <a:custGeom>
              <a:avLst/>
              <a:gdLst/>
              <a:ahLst/>
              <a:cxnLst/>
              <a:rect l="l" t="t" r="r" b="b"/>
              <a:pathLst>
                <a:path w="45026" h="45026" extrusionOk="0">
                  <a:moveTo>
                    <a:pt x="22513" y="0"/>
                  </a:moveTo>
                  <a:cubicBezTo>
                    <a:pt x="34947" y="0"/>
                    <a:pt x="45026" y="10080"/>
                    <a:pt x="45026" y="22513"/>
                  </a:cubicBezTo>
                  <a:cubicBezTo>
                    <a:pt x="45026" y="34946"/>
                    <a:pt x="34947" y="45025"/>
                    <a:pt x="22513" y="45025"/>
                  </a:cubicBezTo>
                  <a:cubicBezTo>
                    <a:pt x="10080" y="45025"/>
                    <a:pt x="1" y="34946"/>
                    <a:pt x="1" y="22513"/>
                  </a:cubicBezTo>
                  <a:cubicBezTo>
                    <a:pt x="1" y="10080"/>
                    <a:pt x="10080" y="0"/>
                    <a:pt x="22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18"/>
            <p:cNvSpPr/>
            <p:nvPr/>
          </p:nvSpPr>
          <p:spPr>
            <a:xfrm>
              <a:off x="6676050" y="4447550"/>
              <a:ext cx="1056950" cy="1062650"/>
            </a:xfrm>
            <a:custGeom>
              <a:avLst/>
              <a:gdLst/>
              <a:ahLst/>
              <a:cxnLst/>
              <a:rect l="l" t="t" r="r" b="b"/>
              <a:pathLst>
                <a:path w="42278" h="42506" extrusionOk="0">
                  <a:moveTo>
                    <a:pt x="23364" y="0"/>
                  </a:moveTo>
                  <a:cubicBezTo>
                    <a:pt x="21693" y="2017"/>
                    <a:pt x="19932" y="4819"/>
                    <a:pt x="18311" y="8118"/>
                  </a:cubicBezTo>
                  <a:cubicBezTo>
                    <a:pt x="13304" y="6856"/>
                    <a:pt x="11438" y="4567"/>
                    <a:pt x="10822" y="2301"/>
                  </a:cubicBezTo>
                  <a:cubicBezTo>
                    <a:pt x="10427" y="2507"/>
                    <a:pt x="10039" y="2722"/>
                    <a:pt x="9658" y="2950"/>
                  </a:cubicBezTo>
                  <a:cubicBezTo>
                    <a:pt x="10394" y="5413"/>
                    <a:pt x="12471" y="7866"/>
                    <a:pt x="17767" y="9254"/>
                  </a:cubicBezTo>
                  <a:cubicBezTo>
                    <a:pt x="17432" y="9972"/>
                    <a:pt x="17106" y="10711"/>
                    <a:pt x="16789" y="11467"/>
                  </a:cubicBezTo>
                  <a:cubicBezTo>
                    <a:pt x="16531" y="12082"/>
                    <a:pt x="16279" y="12708"/>
                    <a:pt x="16034" y="13345"/>
                  </a:cubicBezTo>
                  <a:cubicBezTo>
                    <a:pt x="11915" y="12620"/>
                    <a:pt x="7905" y="12295"/>
                    <a:pt x="4359" y="12295"/>
                  </a:cubicBezTo>
                  <a:cubicBezTo>
                    <a:pt x="3225" y="12295"/>
                    <a:pt x="2138" y="12329"/>
                    <a:pt x="1110" y="12393"/>
                  </a:cubicBezTo>
                  <a:lnTo>
                    <a:pt x="1108" y="12394"/>
                  </a:lnTo>
                  <a:cubicBezTo>
                    <a:pt x="912" y="12808"/>
                    <a:pt x="729" y="13229"/>
                    <a:pt x="560" y="13656"/>
                  </a:cubicBezTo>
                  <a:cubicBezTo>
                    <a:pt x="1723" y="13568"/>
                    <a:pt x="2976" y="13521"/>
                    <a:pt x="4298" y="13521"/>
                  </a:cubicBezTo>
                  <a:cubicBezTo>
                    <a:pt x="7712" y="13521"/>
                    <a:pt x="11590" y="13831"/>
                    <a:pt x="15592" y="14523"/>
                  </a:cubicBezTo>
                  <a:cubicBezTo>
                    <a:pt x="15094" y="15895"/>
                    <a:pt x="14629" y="17313"/>
                    <a:pt x="14209" y="18759"/>
                  </a:cubicBezTo>
                  <a:cubicBezTo>
                    <a:pt x="13591" y="18653"/>
                    <a:pt x="12990" y="18603"/>
                    <a:pt x="12408" y="18603"/>
                  </a:cubicBezTo>
                  <a:cubicBezTo>
                    <a:pt x="8673" y="18603"/>
                    <a:pt x="5657" y="20673"/>
                    <a:pt x="3307" y="23348"/>
                  </a:cubicBezTo>
                  <a:cubicBezTo>
                    <a:pt x="1998" y="24838"/>
                    <a:pt x="898" y="26514"/>
                    <a:pt x="0" y="28114"/>
                  </a:cubicBezTo>
                  <a:cubicBezTo>
                    <a:pt x="163" y="28648"/>
                    <a:pt x="347" y="29172"/>
                    <a:pt x="550" y="29687"/>
                  </a:cubicBezTo>
                  <a:cubicBezTo>
                    <a:pt x="1501" y="27875"/>
                    <a:pt x="2725" y="25886"/>
                    <a:pt x="4235" y="24166"/>
                  </a:cubicBezTo>
                  <a:cubicBezTo>
                    <a:pt x="6376" y="21732"/>
                    <a:pt x="9102" y="19846"/>
                    <a:pt x="12448" y="19846"/>
                  </a:cubicBezTo>
                  <a:cubicBezTo>
                    <a:pt x="12912" y="19846"/>
                    <a:pt x="13387" y="19882"/>
                    <a:pt x="13874" y="19958"/>
                  </a:cubicBezTo>
                  <a:cubicBezTo>
                    <a:pt x="12319" y="25725"/>
                    <a:pt x="11511" y="31897"/>
                    <a:pt x="12113" y="37635"/>
                  </a:cubicBezTo>
                  <a:cubicBezTo>
                    <a:pt x="12269" y="39126"/>
                    <a:pt x="12521" y="40588"/>
                    <a:pt x="12879" y="42005"/>
                  </a:cubicBezTo>
                  <a:cubicBezTo>
                    <a:pt x="13344" y="42188"/>
                    <a:pt x="13815" y="42354"/>
                    <a:pt x="14292" y="42505"/>
                  </a:cubicBezTo>
                  <a:cubicBezTo>
                    <a:pt x="13833" y="40899"/>
                    <a:pt x="13522" y="39224"/>
                    <a:pt x="13342" y="37509"/>
                  </a:cubicBezTo>
                  <a:cubicBezTo>
                    <a:pt x="12755" y="31914"/>
                    <a:pt x="13552" y="25873"/>
                    <a:pt x="15081" y="20225"/>
                  </a:cubicBezTo>
                  <a:cubicBezTo>
                    <a:pt x="21361" y="22084"/>
                    <a:pt x="26574" y="32622"/>
                    <a:pt x="30279" y="40112"/>
                  </a:cubicBezTo>
                  <a:cubicBezTo>
                    <a:pt x="30451" y="40459"/>
                    <a:pt x="30619" y="40801"/>
                    <a:pt x="30785" y="41133"/>
                  </a:cubicBezTo>
                  <a:cubicBezTo>
                    <a:pt x="31152" y="40946"/>
                    <a:pt x="31514" y="40746"/>
                    <a:pt x="31869" y="40539"/>
                  </a:cubicBezTo>
                  <a:cubicBezTo>
                    <a:pt x="31712" y="40221"/>
                    <a:pt x="31550" y="39896"/>
                    <a:pt x="31387" y="39566"/>
                  </a:cubicBezTo>
                  <a:cubicBezTo>
                    <a:pt x="27580" y="31870"/>
                    <a:pt x="22224" y="21044"/>
                    <a:pt x="15417" y="19034"/>
                  </a:cubicBezTo>
                  <a:cubicBezTo>
                    <a:pt x="15844" y="17570"/>
                    <a:pt x="16318" y="16137"/>
                    <a:pt x="16828" y="14749"/>
                  </a:cubicBezTo>
                  <a:lnTo>
                    <a:pt x="16976" y="14777"/>
                  </a:lnTo>
                  <a:cubicBezTo>
                    <a:pt x="26311" y="16587"/>
                    <a:pt x="36059" y="20499"/>
                    <a:pt x="41932" y="27410"/>
                  </a:cubicBezTo>
                  <a:cubicBezTo>
                    <a:pt x="42065" y="26924"/>
                    <a:pt x="42179" y="26432"/>
                    <a:pt x="42277" y="25934"/>
                  </a:cubicBezTo>
                  <a:cubicBezTo>
                    <a:pt x="36163" y="19212"/>
                    <a:pt x="26517" y="15376"/>
                    <a:pt x="17272" y="13575"/>
                  </a:cubicBezTo>
                  <a:cubicBezTo>
                    <a:pt x="17487" y="13024"/>
                    <a:pt x="17706" y="12480"/>
                    <a:pt x="17930" y="11946"/>
                  </a:cubicBezTo>
                  <a:cubicBezTo>
                    <a:pt x="18278" y="11120"/>
                    <a:pt x="18633" y="10320"/>
                    <a:pt x="18996" y="9544"/>
                  </a:cubicBezTo>
                  <a:cubicBezTo>
                    <a:pt x="20726" y="9900"/>
                    <a:pt x="22398" y="10033"/>
                    <a:pt x="24014" y="10033"/>
                  </a:cubicBezTo>
                  <a:cubicBezTo>
                    <a:pt x="26496" y="10033"/>
                    <a:pt x="28845" y="9720"/>
                    <a:pt x="31061" y="9424"/>
                  </a:cubicBezTo>
                  <a:cubicBezTo>
                    <a:pt x="32982" y="9168"/>
                    <a:pt x="34799" y="8926"/>
                    <a:pt x="36499" y="8926"/>
                  </a:cubicBezTo>
                  <a:cubicBezTo>
                    <a:pt x="37254" y="8926"/>
                    <a:pt x="37985" y="8974"/>
                    <a:pt x="38692" y="9089"/>
                  </a:cubicBezTo>
                  <a:cubicBezTo>
                    <a:pt x="38358" y="8617"/>
                    <a:pt x="38006" y="8161"/>
                    <a:pt x="37638" y="7717"/>
                  </a:cubicBezTo>
                  <a:cubicBezTo>
                    <a:pt x="37284" y="7694"/>
                    <a:pt x="36927" y="7684"/>
                    <a:pt x="36565" y="7684"/>
                  </a:cubicBezTo>
                  <a:cubicBezTo>
                    <a:pt x="34781" y="7684"/>
                    <a:pt x="32895" y="7935"/>
                    <a:pt x="30903" y="8200"/>
                  </a:cubicBezTo>
                  <a:cubicBezTo>
                    <a:pt x="28736" y="8489"/>
                    <a:pt x="26439" y="8795"/>
                    <a:pt x="24026" y="8795"/>
                  </a:cubicBezTo>
                  <a:cubicBezTo>
                    <a:pt x="22575" y="8795"/>
                    <a:pt x="21082" y="8685"/>
                    <a:pt x="19550" y="8393"/>
                  </a:cubicBezTo>
                  <a:cubicBezTo>
                    <a:pt x="21263" y="4933"/>
                    <a:pt x="23094" y="2079"/>
                    <a:pt x="24762" y="206"/>
                  </a:cubicBezTo>
                  <a:cubicBezTo>
                    <a:pt x="24300" y="123"/>
                    <a:pt x="23835" y="55"/>
                    <a:pt x="23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4" name="Google Shape;2034;p18"/>
          <p:cNvGrpSpPr/>
          <p:nvPr/>
        </p:nvGrpSpPr>
        <p:grpSpPr>
          <a:xfrm>
            <a:off x="5086680" y="4583148"/>
            <a:ext cx="822838" cy="760970"/>
            <a:chOff x="3836425" y="4541075"/>
            <a:chExt cx="1255475" cy="1160900"/>
          </a:xfrm>
        </p:grpSpPr>
        <p:sp>
          <p:nvSpPr>
            <p:cNvPr id="2035" name="Google Shape;2035;p18"/>
            <p:cNvSpPr/>
            <p:nvPr/>
          </p:nvSpPr>
          <p:spPr>
            <a:xfrm>
              <a:off x="3836425" y="4541075"/>
              <a:ext cx="1255475" cy="1160900"/>
            </a:xfrm>
            <a:custGeom>
              <a:avLst/>
              <a:gdLst/>
              <a:ahLst/>
              <a:cxnLst/>
              <a:rect l="l" t="t" r="r" b="b"/>
              <a:pathLst>
                <a:path w="50219" h="46436" extrusionOk="0">
                  <a:moveTo>
                    <a:pt x="2426" y="8443"/>
                  </a:moveTo>
                  <a:cubicBezTo>
                    <a:pt x="5426" y="2857"/>
                    <a:pt x="23985" y="1"/>
                    <a:pt x="36198" y="9046"/>
                  </a:cubicBezTo>
                  <a:cubicBezTo>
                    <a:pt x="48409" y="18092"/>
                    <a:pt x="50219" y="33471"/>
                    <a:pt x="47504" y="37691"/>
                  </a:cubicBezTo>
                  <a:cubicBezTo>
                    <a:pt x="44790" y="41912"/>
                    <a:pt x="27755" y="46435"/>
                    <a:pt x="14940" y="36635"/>
                  </a:cubicBezTo>
                  <a:cubicBezTo>
                    <a:pt x="2124" y="26837"/>
                    <a:pt x="0" y="12959"/>
                    <a:pt x="2426" y="844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18"/>
            <p:cNvSpPr/>
            <p:nvPr/>
          </p:nvSpPr>
          <p:spPr>
            <a:xfrm>
              <a:off x="4635125" y="5165625"/>
              <a:ext cx="395075" cy="418200"/>
            </a:xfrm>
            <a:custGeom>
              <a:avLst/>
              <a:gdLst/>
              <a:ahLst/>
              <a:cxnLst/>
              <a:rect l="l" t="t" r="r" b="b"/>
              <a:pathLst>
                <a:path w="15803" h="16728" extrusionOk="0">
                  <a:moveTo>
                    <a:pt x="14380" y="1"/>
                  </a:moveTo>
                  <a:cubicBezTo>
                    <a:pt x="15398" y="2984"/>
                    <a:pt x="15802" y="5823"/>
                    <a:pt x="15736" y="8102"/>
                  </a:cubicBezTo>
                  <a:cubicBezTo>
                    <a:pt x="14857" y="9771"/>
                    <a:pt x="13796" y="11288"/>
                    <a:pt x="12617" y="12644"/>
                  </a:cubicBezTo>
                  <a:cubicBezTo>
                    <a:pt x="11820" y="13562"/>
                    <a:pt x="10956" y="14421"/>
                    <a:pt x="10035" y="15217"/>
                  </a:cubicBezTo>
                  <a:cubicBezTo>
                    <a:pt x="7352" y="16150"/>
                    <a:pt x="3822" y="16728"/>
                    <a:pt x="1" y="16516"/>
                  </a:cubicBezTo>
                  <a:cubicBezTo>
                    <a:pt x="390" y="16414"/>
                    <a:pt x="794" y="16288"/>
                    <a:pt x="1206" y="16142"/>
                  </a:cubicBezTo>
                  <a:cubicBezTo>
                    <a:pt x="4065" y="15118"/>
                    <a:pt x="7228" y="13083"/>
                    <a:pt x="9759" y="10171"/>
                  </a:cubicBezTo>
                  <a:cubicBezTo>
                    <a:pt x="12093" y="7485"/>
                    <a:pt x="13882" y="4056"/>
                    <a:pt x="14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18"/>
            <p:cNvSpPr/>
            <p:nvPr/>
          </p:nvSpPr>
          <p:spPr>
            <a:xfrm>
              <a:off x="3952625" y="4652350"/>
              <a:ext cx="451275" cy="556350"/>
            </a:xfrm>
            <a:custGeom>
              <a:avLst/>
              <a:gdLst/>
              <a:ahLst/>
              <a:cxnLst/>
              <a:rect l="l" t="t" r="r" b="b"/>
              <a:pathLst>
                <a:path w="18051" h="22254" extrusionOk="0">
                  <a:moveTo>
                    <a:pt x="12354" y="0"/>
                  </a:moveTo>
                  <a:cubicBezTo>
                    <a:pt x="12352" y="835"/>
                    <a:pt x="12295" y="1669"/>
                    <a:pt x="12182" y="2495"/>
                  </a:cubicBezTo>
                  <a:cubicBezTo>
                    <a:pt x="11758" y="5546"/>
                    <a:pt x="10523" y="8656"/>
                    <a:pt x="8104" y="11428"/>
                  </a:cubicBezTo>
                  <a:cubicBezTo>
                    <a:pt x="6205" y="13605"/>
                    <a:pt x="3564" y="15596"/>
                    <a:pt x="1" y="17225"/>
                  </a:cubicBezTo>
                  <a:cubicBezTo>
                    <a:pt x="745" y="18986"/>
                    <a:pt x="1659" y="20669"/>
                    <a:pt x="2728" y="22253"/>
                  </a:cubicBezTo>
                  <a:cubicBezTo>
                    <a:pt x="6890" y="20292"/>
                    <a:pt x="10049" y="17861"/>
                    <a:pt x="12390" y="15178"/>
                  </a:cubicBezTo>
                  <a:cubicBezTo>
                    <a:pt x="15617" y="11478"/>
                    <a:pt x="17265" y="7335"/>
                    <a:pt x="17828" y="3275"/>
                  </a:cubicBezTo>
                  <a:cubicBezTo>
                    <a:pt x="17955" y="2360"/>
                    <a:pt x="18029" y="1439"/>
                    <a:pt x="18050" y="515"/>
                  </a:cubicBezTo>
                  <a:cubicBezTo>
                    <a:pt x="16171" y="174"/>
                    <a:pt x="14264" y="2"/>
                    <a:pt x="12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18"/>
            <p:cNvSpPr/>
            <p:nvPr/>
          </p:nvSpPr>
          <p:spPr>
            <a:xfrm>
              <a:off x="3890550" y="4739375"/>
              <a:ext cx="1153200" cy="745675"/>
            </a:xfrm>
            <a:custGeom>
              <a:avLst/>
              <a:gdLst/>
              <a:ahLst/>
              <a:cxnLst/>
              <a:rect l="l" t="t" r="r" b="b"/>
              <a:pathLst>
                <a:path w="46128" h="29827" extrusionOk="0">
                  <a:moveTo>
                    <a:pt x="1051" y="1"/>
                  </a:moveTo>
                  <a:cubicBezTo>
                    <a:pt x="894" y="1"/>
                    <a:pt x="738" y="2"/>
                    <a:pt x="581" y="5"/>
                  </a:cubicBezTo>
                  <a:lnTo>
                    <a:pt x="581" y="4"/>
                  </a:lnTo>
                  <a:cubicBezTo>
                    <a:pt x="464" y="165"/>
                    <a:pt x="357" y="335"/>
                    <a:pt x="261" y="511"/>
                  </a:cubicBezTo>
                  <a:cubicBezTo>
                    <a:pt x="163" y="695"/>
                    <a:pt x="76" y="886"/>
                    <a:pt x="0" y="1082"/>
                  </a:cubicBezTo>
                  <a:cubicBezTo>
                    <a:pt x="346" y="1065"/>
                    <a:pt x="698" y="1056"/>
                    <a:pt x="1056" y="1056"/>
                  </a:cubicBezTo>
                  <a:cubicBezTo>
                    <a:pt x="1723" y="1056"/>
                    <a:pt x="2410" y="1086"/>
                    <a:pt x="3115" y="1144"/>
                  </a:cubicBezTo>
                  <a:cubicBezTo>
                    <a:pt x="8627" y="1598"/>
                    <a:pt x="15151" y="3778"/>
                    <a:pt x="21513" y="7106"/>
                  </a:cubicBezTo>
                  <a:cubicBezTo>
                    <a:pt x="23639" y="8219"/>
                    <a:pt x="25745" y="9458"/>
                    <a:pt x="27790" y="10803"/>
                  </a:cubicBezTo>
                  <a:cubicBezTo>
                    <a:pt x="35163" y="15656"/>
                    <a:pt x="40183" y="19664"/>
                    <a:pt x="42904" y="23410"/>
                  </a:cubicBezTo>
                  <a:cubicBezTo>
                    <a:pt x="44494" y="25596"/>
                    <a:pt x="45287" y="27693"/>
                    <a:pt x="45294" y="29827"/>
                  </a:cubicBezTo>
                  <a:cubicBezTo>
                    <a:pt x="45309" y="29804"/>
                    <a:pt x="45326" y="29783"/>
                    <a:pt x="45339" y="29760"/>
                  </a:cubicBezTo>
                  <a:cubicBezTo>
                    <a:pt x="45675" y="29239"/>
                    <a:pt x="45940" y="28548"/>
                    <a:pt x="46127" y="27719"/>
                  </a:cubicBezTo>
                  <a:cubicBezTo>
                    <a:pt x="45762" y="26090"/>
                    <a:pt x="44974" y="24462"/>
                    <a:pt x="43760" y="22791"/>
                  </a:cubicBezTo>
                  <a:cubicBezTo>
                    <a:pt x="40958" y="18937"/>
                    <a:pt x="35850" y="14848"/>
                    <a:pt x="28368" y="9925"/>
                  </a:cubicBezTo>
                  <a:cubicBezTo>
                    <a:pt x="26293" y="8558"/>
                    <a:pt x="24155" y="7301"/>
                    <a:pt x="21999" y="6173"/>
                  </a:cubicBezTo>
                  <a:cubicBezTo>
                    <a:pt x="15513" y="2780"/>
                    <a:pt x="8849" y="557"/>
                    <a:pt x="3201" y="91"/>
                  </a:cubicBezTo>
                  <a:cubicBezTo>
                    <a:pt x="2486" y="32"/>
                    <a:pt x="1768" y="1"/>
                    <a:pt x="10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18"/>
            <p:cNvSpPr/>
            <p:nvPr/>
          </p:nvSpPr>
          <p:spPr>
            <a:xfrm>
              <a:off x="4353075" y="4843975"/>
              <a:ext cx="632700" cy="542200"/>
            </a:xfrm>
            <a:custGeom>
              <a:avLst/>
              <a:gdLst/>
              <a:ahLst/>
              <a:cxnLst/>
              <a:rect l="l" t="t" r="r" b="b"/>
              <a:pathLst>
                <a:path w="25308" h="21688" extrusionOk="0">
                  <a:moveTo>
                    <a:pt x="3328" y="2315"/>
                  </a:moveTo>
                  <a:cubicBezTo>
                    <a:pt x="4602" y="195"/>
                    <a:pt x="7448" y="1"/>
                    <a:pt x="16433" y="6579"/>
                  </a:cubicBezTo>
                  <a:cubicBezTo>
                    <a:pt x="25307" y="13077"/>
                    <a:pt x="24956" y="15652"/>
                    <a:pt x="23582" y="17365"/>
                  </a:cubicBezTo>
                  <a:cubicBezTo>
                    <a:pt x="20111" y="21687"/>
                    <a:pt x="19087" y="18038"/>
                    <a:pt x="11793" y="12976"/>
                  </a:cubicBezTo>
                  <a:cubicBezTo>
                    <a:pt x="4207" y="7708"/>
                    <a:pt x="0" y="7856"/>
                    <a:pt x="3328" y="23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18"/>
            <p:cNvSpPr/>
            <p:nvPr/>
          </p:nvSpPr>
          <p:spPr>
            <a:xfrm>
              <a:off x="4445175" y="4913500"/>
              <a:ext cx="494200" cy="362725"/>
            </a:xfrm>
            <a:custGeom>
              <a:avLst/>
              <a:gdLst/>
              <a:ahLst/>
              <a:cxnLst/>
              <a:rect l="l" t="t" r="r" b="b"/>
              <a:pathLst>
                <a:path w="19768" h="14509" extrusionOk="0">
                  <a:moveTo>
                    <a:pt x="281" y="1"/>
                  </a:moveTo>
                  <a:cubicBezTo>
                    <a:pt x="194" y="1"/>
                    <a:pt x="109" y="47"/>
                    <a:pt x="64" y="129"/>
                  </a:cubicBezTo>
                  <a:cubicBezTo>
                    <a:pt x="0" y="245"/>
                    <a:pt x="41" y="393"/>
                    <a:pt x="156" y="461"/>
                  </a:cubicBezTo>
                  <a:cubicBezTo>
                    <a:pt x="2416" y="1705"/>
                    <a:pt x="7163" y="4448"/>
                    <a:pt x="11686" y="7749"/>
                  </a:cubicBezTo>
                  <a:cubicBezTo>
                    <a:pt x="14539" y="9829"/>
                    <a:pt x="17307" y="12135"/>
                    <a:pt x="19307" y="14425"/>
                  </a:cubicBezTo>
                  <a:cubicBezTo>
                    <a:pt x="19356" y="14480"/>
                    <a:pt x="19424" y="14508"/>
                    <a:pt x="19492" y="14508"/>
                  </a:cubicBezTo>
                  <a:cubicBezTo>
                    <a:pt x="19550" y="14508"/>
                    <a:pt x="19608" y="14488"/>
                    <a:pt x="19655" y="14448"/>
                  </a:cubicBezTo>
                  <a:cubicBezTo>
                    <a:pt x="19757" y="14359"/>
                    <a:pt x="19768" y="14203"/>
                    <a:pt x="19679" y="14100"/>
                  </a:cubicBezTo>
                  <a:cubicBezTo>
                    <a:pt x="17653" y="11780"/>
                    <a:pt x="14857" y="9452"/>
                    <a:pt x="11976" y="7350"/>
                  </a:cubicBezTo>
                  <a:cubicBezTo>
                    <a:pt x="7422" y="4029"/>
                    <a:pt x="2660" y="1276"/>
                    <a:pt x="393" y="28"/>
                  </a:cubicBezTo>
                  <a:cubicBezTo>
                    <a:pt x="357" y="9"/>
                    <a:pt x="319" y="1"/>
                    <a:pt x="2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18"/>
            <p:cNvSpPr/>
            <p:nvPr/>
          </p:nvSpPr>
          <p:spPr>
            <a:xfrm>
              <a:off x="4453400" y="4912225"/>
              <a:ext cx="62025" cy="76500"/>
            </a:xfrm>
            <a:custGeom>
              <a:avLst/>
              <a:gdLst/>
              <a:ahLst/>
              <a:cxnLst/>
              <a:rect l="l" t="t" r="r" b="b"/>
              <a:pathLst>
                <a:path w="2481" h="3060" extrusionOk="0">
                  <a:moveTo>
                    <a:pt x="1875" y="1"/>
                  </a:moveTo>
                  <a:cubicBezTo>
                    <a:pt x="1860" y="1"/>
                    <a:pt x="1845" y="1"/>
                    <a:pt x="1830" y="2"/>
                  </a:cubicBezTo>
                  <a:cubicBezTo>
                    <a:pt x="1454" y="20"/>
                    <a:pt x="1124" y="227"/>
                    <a:pt x="850" y="535"/>
                  </a:cubicBezTo>
                  <a:cubicBezTo>
                    <a:pt x="598" y="817"/>
                    <a:pt x="394" y="1191"/>
                    <a:pt x="249" y="1575"/>
                  </a:cubicBezTo>
                  <a:cubicBezTo>
                    <a:pt x="85" y="2014"/>
                    <a:pt x="0" y="2473"/>
                    <a:pt x="17" y="2827"/>
                  </a:cubicBezTo>
                  <a:cubicBezTo>
                    <a:pt x="24" y="2959"/>
                    <a:pt x="133" y="3059"/>
                    <a:pt x="264" y="3059"/>
                  </a:cubicBezTo>
                  <a:cubicBezTo>
                    <a:pt x="267" y="3059"/>
                    <a:pt x="271" y="3059"/>
                    <a:pt x="275" y="3059"/>
                  </a:cubicBezTo>
                  <a:cubicBezTo>
                    <a:pt x="409" y="3053"/>
                    <a:pt x="514" y="2938"/>
                    <a:pt x="509" y="2804"/>
                  </a:cubicBezTo>
                  <a:cubicBezTo>
                    <a:pt x="496" y="2512"/>
                    <a:pt x="569" y="2126"/>
                    <a:pt x="711" y="1747"/>
                  </a:cubicBezTo>
                  <a:cubicBezTo>
                    <a:pt x="834" y="1418"/>
                    <a:pt x="1009" y="1101"/>
                    <a:pt x="1220" y="864"/>
                  </a:cubicBezTo>
                  <a:cubicBezTo>
                    <a:pt x="1409" y="649"/>
                    <a:pt x="1626" y="506"/>
                    <a:pt x="1854" y="495"/>
                  </a:cubicBezTo>
                  <a:cubicBezTo>
                    <a:pt x="1862" y="495"/>
                    <a:pt x="1869" y="495"/>
                    <a:pt x="1877" y="495"/>
                  </a:cubicBezTo>
                  <a:cubicBezTo>
                    <a:pt x="1958" y="495"/>
                    <a:pt x="2040" y="510"/>
                    <a:pt x="2117" y="539"/>
                  </a:cubicBezTo>
                  <a:cubicBezTo>
                    <a:pt x="2145" y="550"/>
                    <a:pt x="2175" y="555"/>
                    <a:pt x="2203" y="555"/>
                  </a:cubicBezTo>
                  <a:cubicBezTo>
                    <a:pt x="2303" y="555"/>
                    <a:pt x="2396" y="494"/>
                    <a:pt x="2433" y="394"/>
                  </a:cubicBezTo>
                  <a:cubicBezTo>
                    <a:pt x="2481" y="267"/>
                    <a:pt x="2416" y="126"/>
                    <a:pt x="2289" y="77"/>
                  </a:cubicBezTo>
                  <a:cubicBezTo>
                    <a:pt x="2157" y="27"/>
                    <a:pt x="2017" y="1"/>
                    <a:pt x="1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18"/>
            <p:cNvSpPr/>
            <p:nvPr/>
          </p:nvSpPr>
          <p:spPr>
            <a:xfrm>
              <a:off x="4527875" y="4946275"/>
              <a:ext cx="70325" cy="87450"/>
            </a:xfrm>
            <a:custGeom>
              <a:avLst/>
              <a:gdLst/>
              <a:ahLst/>
              <a:cxnLst/>
              <a:rect l="l" t="t" r="r" b="b"/>
              <a:pathLst>
                <a:path w="2813" h="3498" extrusionOk="0">
                  <a:moveTo>
                    <a:pt x="2209" y="1"/>
                  </a:moveTo>
                  <a:cubicBezTo>
                    <a:pt x="1843" y="1"/>
                    <a:pt x="1513" y="204"/>
                    <a:pt x="1225" y="519"/>
                  </a:cubicBezTo>
                  <a:cubicBezTo>
                    <a:pt x="930" y="842"/>
                    <a:pt x="678" y="1283"/>
                    <a:pt x="480" y="1730"/>
                  </a:cubicBezTo>
                  <a:cubicBezTo>
                    <a:pt x="237" y="2284"/>
                    <a:pt x="74" y="2855"/>
                    <a:pt x="20" y="3216"/>
                  </a:cubicBezTo>
                  <a:cubicBezTo>
                    <a:pt x="0" y="3350"/>
                    <a:pt x="94" y="3476"/>
                    <a:pt x="228" y="3495"/>
                  </a:cubicBezTo>
                  <a:cubicBezTo>
                    <a:pt x="240" y="3497"/>
                    <a:pt x="252" y="3498"/>
                    <a:pt x="264" y="3498"/>
                  </a:cubicBezTo>
                  <a:cubicBezTo>
                    <a:pt x="385" y="3498"/>
                    <a:pt x="491" y="3409"/>
                    <a:pt x="509" y="3287"/>
                  </a:cubicBezTo>
                  <a:cubicBezTo>
                    <a:pt x="557" y="2964"/>
                    <a:pt x="707" y="2443"/>
                    <a:pt x="933" y="1930"/>
                  </a:cubicBezTo>
                  <a:cubicBezTo>
                    <a:pt x="1111" y="1523"/>
                    <a:pt x="1335" y="1128"/>
                    <a:pt x="1588" y="852"/>
                  </a:cubicBezTo>
                  <a:cubicBezTo>
                    <a:pt x="1787" y="635"/>
                    <a:pt x="2001" y="495"/>
                    <a:pt x="2217" y="495"/>
                  </a:cubicBezTo>
                  <a:cubicBezTo>
                    <a:pt x="2240" y="495"/>
                    <a:pt x="2264" y="496"/>
                    <a:pt x="2287" y="500"/>
                  </a:cubicBezTo>
                  <a:cubicBezTo>
                    <a:pt x="2339" y="507"/>
                    <a:pt x="2389" y="522"/>
                    <a:pt x="2435" y="544"/>
                  </a:cubicBezTo>
                  <a:cubicBezTo>
                    <a:pt x="2467" y="557"/>
                    <a:pt x="2500" y="563"/>
                    <a:pt x="2532" y="563"/>
                  </a:cubicBezTo>
                  <a:cubicBezTo>
                    <a:pt x="2627" y="563"/>
                    <a:pt x="2718" y="508"/>
                    <a:pt x="2759" y="415"/>
                  </a:cubicBezTo>
                  <a:cubicBezTo>
                    <a:pt x="2813" y="293"/>
                    <a:pt x="2757" y="148"/>
                    <a:pt x="2635" y="92"/>
                  </a:cubicBezTo>
                  <a:cubicBezTo>
                    <a:pt x="2547" y="53"/>
                    <a:pt x="2455" y="26"/>
                    <a:pt x="2361" y="12"/>
                  </a:cubicBezTo>
                  <a:lnTo>
                    <a:pt x="2360" y="12"/>
                  </a:lnTo>
                  <a:cubicBezTo>
                    <a:pt x="2309" y="4"/>
                    <a:pt x="2259" y="1"/>
                    <a:pt x="22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18"/>
            <p:cNvSpPr/>
            <p:nvPr/>
          </p:nvSpPr>
          <p:spPr>
            <a:xfrm>
              <a:off x="4599950" y="4992450"/>
              <a:ext cx="66925" cy="81500"/>
            </a:xfrm>
            <a:custGeom>
              <a:avLst/>
              <a:gdLst/>
              <a:ahLst/>
              <a:cxnLst/>
              <a:rect l="l" t="t" r="r" b="b"/>
              <a:pathLst>
                <a:path w="2677" h="3260" extrusionOk="0">
                  <a:moveTo>
                    <a:pt x="2087" y="0"/>
                  </a:moveTo>
                  <a:cubicBezTo>
                    <a:pt x="1757" y="0"/>
                    <a:pt x="1453" y="175"/>
                    <a:pt x="1185" y="452"/>
                  </a:cubicBezTo>
                  <a:cubicBezTo>
                    <a:pt x="907" y="741"/>
                    <a:pt x="665" y="1144"/>
                    <a:pt x="472" y="1567"/>
                  </a:cubicBezTo>
                  <a:cubicBezTo>
                    <a:pt x="250" y="2054"/>
                    <a:pt x="93" y="2575"/>
                    <a:pt x="23" y="2971"/>
                  </a:cubicBezTo>
                  <a:cubicBezTo>
                    <a:pt x="1" y="3105"/>
                    <a:pt x="91" y="3233"/>
                    <a:pt x="226" y="3256"/>
                  </a:cubicBezTo>
                  <a:cubicBezTo>
                    <a:pt x="240" y="3258"/>
                    <a:pt x="253" y="3260"/>
                    <a:pt x="267" y="3260"/>
                  </a:cubicBezTo>
                  <a:cubicBezTo>
                    <a:pt x="385" y="3260"/>
                    <a:pt x="489" y="3174"/>
                    <a:pt x="511" y="3054"/>
                  </a:cubicBezTo>
                  <a:lnTo>
                    <a:pt x="511" y="3055"/>
                  </a:lnTo>
                  <a:cubicBezTo>
                    <a:pt x="573" y="2696"/>
                    <a:pt x="718" y="2220"/>
                    <a:pt x="922" y="1770"/>
                  </a:cubicBezTo>
                  <a:cubicBezTo>
                    <a:pt x="1094" y="1393"/>
                    <a:pt x="1305" y="1038"/>
                    <a:pt x="1541" y="795"/>
                  </a:cubicBezTo>
                  <a:cubicBezTo>
                    <a:pt x="1718" y="611"/>
                    <a:pt x="1907" y="494"/>
                    <a:pt x="2093" y="494"/>
                  </a:cubicBezTo>
                  <a:cubicBezTo>
                    <a:pt x="2118" y="494"/>
                    <a:pt x="2143" y="496"/>
                    <a:pt x="2167" y="501"/>
                  </a:cubicBezTo>
                  <a:cubicBezTo>
                    <a:pt x="2211" y="510"/>
                    <a:pt x="2253" y="523"/>
                    <a:pt x="2294" y="542"/>
                  </a:cubicBezTo>
                  <a:cubicBezTo>
                    <a:pt x="2327" y="556"/>
                    <a:pt x="2362" y="563"/>
                    <a:pt x="2395" y="563"/>
                  </a:cubicBezTo>
                  <a:cubicBezTo>
                    <a:pt x="2490" y="563"/>
                    <a:pt x="2579" y="509"/>
                    <a:pt x="2620" y="418"/>
                  </a:cubicBezTo>
                  <a:cubicBezTo>
                    <a:pt x="2676" y="294"/>
                    <a:pt x="2622" y="147"/>
                    <a:pt x="2498" y="92"/>
                  </a:cubicBezTo>
                  <a:cubicBezTo>
                    <a:pt x="2418" y="55"/>
                    <a:pt x="2336" y="30"/>
                    <a:pt x="2250" y="15"/>
                  </a:cubicBezTo>
                  <a:cubicBezTo>
                    <a:pt x="2195" y="5"/>
                    <a:pt x="2141" y="0"/>
                    <a:pt x="2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18"/>
            <p:cNvSpPr/>
            <p:nvPr/>
          </p:nvSpPr>
          <p:spPr>
            <a:xfrm>
              <a:off x="4665375" y="5031675"/>
              <a:ext cx="65500" cy="88525"/>
            </a:xfrm>
            <a:custGeom>
              <a:avLst/>
              <a:gdLst/>
              <a:ahLst/>
              <a:cxnLst/>
              <a:rect l="l" t="t" r="r" b="b"/>
              <a:pathLst>
                <a:path w="2620" h="3541" extrusionOk="0">
                  <a:moveTo>
                    <a:pt x="1907" y="0"/>
                  </a:moveTo>
                  <a:cubicBezTo>
                    <a:pt x="1735" y="0"/>
                    <a:pt x="1562" y="69"/>
                    <a:pt x="1395" y="192"/>
                  </a:cubicBezTo>
                  <a:cubicBezTo>
                    <a:pt x="1208" y="328"/>
                    <a:pt x="1025" y="537"/>
                    <a:pt x="856" y="787"/>
                  </a:cubicBezTo>
                  <a:cubicBezTo>
                    <a:pt x="378" y="1500"/>
                    <a:pt x="0" y="2594"/>
                    <a:pt x="53" y="3306"/>
                  </a:cubicBezTo>
                  <a:cubicBezTo>
                    <a:pt x="60" y="3438"/>
                    <a:pt x="169" y="3540"/>
                    <a:pt x="298" y="3540"/>
                  </a:cubicBezTo>
                  <a:cubicBezTo>
                    <a:pt x="305" y="3540"/>
                    <a:pt x="311" y="3540"/>
                    <a:pt x="317" y="3540"/>
                  </a:cubicBezTo>
                  <a:cubicBezTo>
                    <a:pt x="455" y="3531"/>
                    <a:pt x="559" y="3410"/>
                    <a:pt x="545" y="3271"/>
                  </a:cubicBezTo>
                  <a:lnTo>
                    <a:pt x="545" y="3271"/>
                  </a:lnTo>
                  <a:lnTo>
                    <a:pt x="545" y="3272"/>
                  </a:lnTo>
                  <a:cubicBezTo>
                    <a:pt x="502" y="2661"/>
                    <a:pt x="838" y="1698"/>
                    <a:pt x="1267" y="1062"/>
                  </a:cubicBezTo>
                  <a:cubicBezTo>
                    <a:pt x="1403" y="858"/>
                    <a:pt x="1546" y="692"/>
                    <a:pt x="1687" y="591"/>
                  </a:cubicBezTo>
                  <a:cubicBezTo>
                    <a:pt x="1769" y="531"/>
                    <a:pt x="1844" y="496"/>
                    <a:pt x="1906" y="496"/>
                  </a:cubicBezTo>
                  <a:cubicBezTo>
                    <a:pt x="1921" y="496"/>
                    <a:pt x="1935" y="498"/>
                    <a:pt x="1948" y="502"/>
                  </a:cubicBezTo>
                  <a:cubicBezTo>
                    <a:pt x="2004" y="517"/>
                    <a:pt x="2063" y="570"/>
                    <a:pt x="2123" y="671"/>
                  </a:cubicBezTo>
                  <a:cubicBezTo>
                    <a:pt x="2168" y="752"/>
                    <a:pt x="2252" y="797"/>
                    <a:pt x="2338" y="797"/>
                  </a:cubicBezTo>
                  <a:cubicBezTo>
                    <a:pt x="2381" y="797"/>
                    <a:pt x="2425" y="785"/>
                    <a:pt x="2464" y="762"/>
                  </a:cubicBezTo>
                  <a:cubicBezTo>
                    <a:pt x="2584" y="691"/>
                    <a:pt x="2620" y="535"/>
                    <a:pt x="2546" y="419"/>
                  </a:cubicBezTo>
                  <a:cubicBezTo>
                    <a:pt x="2416" y="201"/>
                    <a:pt x="2257" y="76"/>
                    <a:pt x="2082" y="25"/>
                  </a:cubicBezTo>
                  <a:cubicBezTo>
                    <a:pt x="2024" y="8"/>
                    <a:pt x="1966" y="0"/>
                    <a:pt x="1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18"/>
            <p:cNvSpPr/>
            <p:nvPr/>
          </p:nvSpPr>
          <p:spPr>
            <a:xfrm>
              <a:off x="4714450" y="5083550"/>
              <a:ext cx="71875" cy="70825"/>
            </a:xfrm>
            <a:custGeom>
              <a:avLst/>
              <a:gdLst/>
              <a:ahLst/>
              <a:cxnLst/>
              <a:rect l="l" t="t" r="r" b="b"/>
              <a:pathLst>
                <a:path w="2875" h="2833" extrusionOk="0">
                  <a:moveTo>
                    <a:pt x="2128" y="1"/>
                  </a:moveTo>
                  <a:cubicBezTo>
                    <a:pt x="1995" y="1"/>
                    <a:pt x="1859" y="37"/>
                    <a:pt x="1721" y="103"/>
                  </a:cubicBezTo>
                  <a:cubicBezTo>
                    <a:pt x="1499" y="211"/>
                    <a:pt x="1273" y="403"/>
                    <a:pt x="1060" y="649"/>
                  </a:cubicBezTo>
                  <a:cubicBezTo>
                    <a:pt x="634" y="1138"/>
                    <a:pt x="243" y="1857"/>
                    <a:pt x="41" y="2514"/>
                  </a:cubicBezTo>
                  <a:cubicBezTo>
                    <a:pt x="0" y="2644"/>
                    <a:pt x="74" y="2781"/>
                    <a:pt x="204" y="2822"/>
                  </a:cubicBezTo>
                  <a:cubicBezTo>
                    <a:pt x="228" y="2829"/>
                    <a:pt x="252" y="2833"/>
                    <a:pt x="276" y="2833"/>
                  </a:cubicBezTo>
                  <a:cubicBezTo>
                    <a:pt x="381" y="2833"/>
                    <a:pt x="480" y="2765"/>
                    <a:pt x="512" y="2659"/>
                  </a:cubicBezTo>
                  <a:cubicBezTo>
                    <a:pt x="696" y="2064"/>
                    <a:pt x="1048" y="1413"/>
                    <a:pt x="1433" y="971"/>
                  </a:cubicBezTo>
                  <a:cubicBezTo>
                    <a:pt x="1603" y="776"/>
                    <a:pt x="1776" y="625"/>
                    <a:pt x="1936" y="548"/>
                  </a:cubicBezTo>
                  <a:cubicBezTo>
                    <a:pt x="2004" y="515"/>
                    <a:pt x="2068" y="497"/>
                    <a:pt x="2125" y="497"/>
                  </a:cubicBezTo>
                  <a:cubicBezTo>
                    <a:pt x="2167" y="497"/>
                    <a:pt x="2206" y="507"/>
                    <a:pt x="2241" y="527"/>
                  </a:cubicBezTo>
                  <a:cubicBezTo>
                    <a:pt x="2290" y="556"/>
                    <a:pt x="2339" y="606"/>
                    <a:pt x="2384" y="681"/>
                  </a:cubicBezTo>
                  <a:cubicBezTo>
                    <a:pt x="2431" y="757"/>
                    <a:pt x="2511" y="798"/>
                    <a:pt x="2594" y="798"/>
                  </a:cubicBezTo>
                  <a:cubicBezTo>
                    <a:pt x="2638" y="798"/>
                    <a:pt x="2683" y="786"/>
                    <a:pt x="2724" y="761"/>
                  </a:cubicBezTo>
                  <a:cubicBezTo>
                    <a:pt x="2838" y="690"/>
                    <a:pt x="2875" y="538"/>
                    <a:pt x="2804" y="423"/>
                  </a:cubicBezTo>
                  <a:cubicBezTo>
                    <a:pt x="2713" y="275"/>
                    <a:pt x="2607" y="171"/>
                    <a:pt x="2491" y="101"/>
                  </a:cubicBezTo>
                  <a:cubicBezTo>
                    <a:pt x="2375" y="32"/>
                    <a:pt x="2253" y="1"/>
                    <a:pt x="2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18"/>
            <p:cNvSpPr/>
            <p:nvPr/>
          </p:nvSpPr>
          <p:spPr>
            <a:xfrm>
              <a:off x="4777775" y="5127075"/>
              <a:ext cx="63025" cy="79325"/>
            </a:xfrm>
            <a:custGeom>
              <a:avLst/>
              <a:gdLst/>
              <a:ahLst/>
              <a:cxnLst/>
              <a:rect l="l" t="t" r="r" b="b"/>
              <a:pathLst>
                <a:path w="2521" h="3173" extrusionOk="0">
                  <a:moveTo>
                    <a:pt x="1914" y="1"/>
                  </a:moveTo>
                  <a:cubicBezTo>
                    <a:pt x="1601" y="1"/>
                    <a:pt x="1309" y="153"/>
                    <a:pt x="1051" y="400"/>
                  </a:cubicBezTo>
                  <a:cubicBezTo>
                    <a:pt x="808" y="634"/>
                    <a:pt x="594" y="959"/>
                    <a:pt x="423" y="1313"/>
                  </a:cubicBezTo>
                  <a:cubicBezTo>
                    <a:pt x="180" y="1825"/>
                    <a:pt x="23" y="2417"/>
                    <a:pt x="5" y="2918"/>
                  </a:cubicBezTo>
                  <a:cubicBezTo>
                    <a:pt x="0" y="3054"/>
                    <a:pt x="106" y="3167"/>
                    <a:pt x="242" y="3172"/>
                  </a:cubicBezTo>
                  <a:cubicBezTo>
                    <a:pt x="246" y="3172"/>
                    <a:pt x="249" y="3172"/>
                    <a:pt x="253" y="3172"/>
                  </a:cubicBezTo>
                  <a:cubicBezTo>
                    <a:pt x="384" y="3172"/>
                    <a:pt x="493" y="3067"/>
                    <a:pt x="497" y="2935"/>
                  </a:cubicBezTo>
                  <a:cubicBezTo>
                    <a:pt x="514" y="2502"/>
                    <a:pt x="653" y="1982"/>
                    <a:pt x="870" y="1526"/>
                  </a:cubicBezTo>
                  <a:cubicBezTo>
                    <a:pt x="1015" y="1220"/>
                    <a:pt x="1195" y="947"/>
                    <a:pt x="1393" y="756"/>
                  </a:cubicBezTo>
                  <a:cubicBezTo>
                    <a:pt x="1562" y="595"/>
                    <a:pt x="1739" y="495"/>
                    <a:pt x="1914" y="495"/>
                  </a:cubicBezTo>
                  <a:cubicBezTo>
                    <a:pt x="1920" y="495"/>
                    <a:pt x="1927" y="495"/>
                    <a:pt x="1933" y="495"/>
                  </a:cubicBezTo>
                  <a:cubicBezTo>
                    <a:pt x="2002" y="498"/>
                    <a:pt x="2070" y="516"/>
                    <a:pt x="2132" y="546"/>
                  </a:cubicBezTo>
                  <a:cubicBezTo>
                    <a:pt x="2166" y="563"/>
                    <a:pt x="2202" y="571"/>
                    <a:pt x="2238" y="571"/>
                  </a:cubicBezTo>
                  <a:cubicBezTo>
                    <a:pt x="2330" y="571"/>
                    <a:pt x="2419" y="518"/>
                    <a:pt x="2461" y="430"/>
                  </a:cubicBezTo>
                  <a:cubicBezTo>
                    <a:pt x="2520" y="306"/>
                    <a:pt x="2467" y="160"/>
                    <a:pt x="2345" y="101"/>
                  </a:cubicBezTo>
                  <a:cubicBezTo>
                    <a:pt x="2221" y="41"/>
                    <a:pt x="2087" y="7"/>
                    <a:pt x="1950" y="1"/>
                  </a:cubicBezTo>
                  <a:cubicBezTo>
                    <a:pt x="1938" y="1"/>
                    <a:pt x="1926" y="1"/>
                    <a:pt x="19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18"/>
            <p:cNvSpPr/>
            <p:nvPr/>
          </p:nvSpPr>
          <p:spPr>
            <a:xfrm>
              <a:off x="4828275" y="5166525"/>
              <a:ext cx="59525" cy="77725"/>
            </a:xfrm>
            <a:custGeom>
              <a:avLst/>
              <a:gdLst/>
              <a:ahLst/>
              <a:cxnLst/>
              <a:rect l="l" t="t" r="r" b="b"/>
              <a:pathLst>
                <a:path w="2381" h="3109" extrusionOk="0">
                  <a:moveTo>
                    <a:pt x="1945" y="1"/>
                  </a:moveTo>
                  <a:cubicBezTo>
                    <a:pt x="1359" y="1"/>
                    <a:pt x="922" y="443"/>
                    <a:pt x="611" y="1016"/>
                  </a:cubicBezTo>
                  <a:cubicBezTo>
                    <a:pt x="295" y="1592"/>
                    <a:pt x="108" y="2307"/>
                    <a:pt x="29" y="2782"/>
                  </a:cubicBezTo>
                  <a:lnTo>
                    <a:pt x="22" y="2823"/>
                  </a:lnTo>
                  <a:cubicBezTo>
                    <a:pt x="1" y="2957"/>
                    <a:pt x="91" y="3083"/>
                    <a:pt x="226" y="3105"/>
                  </a:cubicBezTo>
                  <a:cubicBezTo>
                    <a:pt x="239" y="3107"/>
                    <a:pt x="252" y="3108"/>
                    <a:pt x="265" y="3108"/>
                  </a:cubicBezTo>
                  <a:cubicBezTo>
                    <a:pt x="384" y="3108"/>
                    <a:pt x="489" y="3023"/>
                    <a:pt x="509" y="2901"/>
                  </a:cubicBezTo>
                  <a:lnTo>
                    <a:pt x="509" y="2901"/>
                  </a:lnTo>
                  <a:lnTo>
                    <a:pt x="506" y="2903"/>
                  </a:lnTo>
                  <a:lnTo>
                    <a:pt x="512" y="2862"/>
                  </a:lnTo>
                  <a:cubicBezTo>
                    <a:pt x="586" y="2426"/>
                    <a:pt x="758" y="1771"/>
                    <a:pt x="1041" y="1251"/>
                  </a:cubicBezTo>
                  <a:cubicBezTo>
                    <a:pt x="1274" y="826"/>
                    <a:pt x="1579" y="494"/>
                    <a:pt x="1958" y="494"/>
                  </a:cubicBezTo>
                  <a:cubicBezTo>
                    <a:pt x="1992" y="494"/>
                    <a:pt x="2026" y="497"/>
                    <a:pt x="2061" y="502"/>
                  </a:cubicBezTo>
                  <a:lnTo>
                    <a:pt x="2071" y="504"/>
                  </a:lnTo>
                  <a:cubicBezTo>
                    <a:pt x="2086" y="507"/>
                    <a:pt x="2101" y="508"/>
                    <a:pt x="2116" y="508"/>
                  </a:cubicBezTo>
                  <a:cubicBezTo>
                    <a:pt x="2234" y="508"/>
                    <a:pt x="2339" y="422"/>
                    <a:pt x="2357" y="300"/>
                  </a:cubicBezTo>
                  <a:cubicBezTo>
                    <a:pt x="2380" y="164"/>
                    <a:pt x="2285" y="36"/>
                    <a:pt x="2148" y="18"/>
                  </a:cubicBezTo>
                  <a:lnTo>
                    <a:pt x="2138" y="16"/>
                  </a:lnTo>
                  <a:cubicBezTo>
                    <a:pt x="2072" y="6"/>
                    <a:pt x="2008" y="1"/>
                    <a:pt x="19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18"/>
            <p:cNvSpPr/>
            <p:nvPr/>
          </p:nvSpPr>
          <p:spPr>
            <a:xfrm>
              <a:off x="4875200" y="5197750"/>
              <a:ext cx="58175" cy="79600"/>
            </a:xfrm>
            <a:custGeom>
              <a:avLst/>
              <a:gdLst/>
              <a:ahLst/>
              <a:cxnLst/>
              <a:rect l="l" t="t" r="r" b="b"/>
              <a:pathLst>
                <a:path w="2327" h="3184" extrusionOk="0">
                  <a:moveTo>
                    <a:pt x="2079" y="1"/>
                  </a:moveTo>
                  <a:cubicBezTo>
                    <a:pt x="1945" y="1"/>
                    <a:pt x="1836" y="106"/>
                    <a:pt x="1832" y="241"/>
                  </a:cubicBezTo>
                  <a:cubicBezTo>
                    <a:pt x="1832" y="653"/>
                    <a:pt x="1625" y="1187"/>
                    <a:pt x="1303" y="1668"/>
                  </a:cubicBezTo>
                  <a:cubicBezTo>
                    <a:pt x="998" y="2125"/>
                    <a:pt x="597" y="2525"/>
                    <a:pt x="180" y="2712"/>
                  </a:cubicBezTo>
                  <a:cubicBezTo>
                    <a:pt x="55" y="2768"/>
                    <a:pt x="0" y="2915"/>
                    <a:pt x="56" y="3038"/>
                  </a:cubicBezTo>
                  <a:cubicBezTo>
                    <a:pt x="97" y="3130"/>
                    <a:pt x="188" y="3184"/>
                    <a:pt x="282" y="3184"/>
                  </a:cubicBezTo>
                  <a:cubicBezTo>
                    <a:pt x="315" y="3184"/>
                    <a:pt x="350" y="3177"/>
                    <a:pt x="382" y="3162"/>
                  </a:cubicBezTo>
                  <a:cubicBezTo>
                    <a:pt x="888" y="2934"/>
                    <a:pt x="1364" y="2471"/>
                    <a:pt x="1715" y="1942"/>
                  </a:cubicBezTo>
                  <a:cubicBezTo>
                    <a:pt x="2087" y="1385"/>
                    <a:pt x="2327" y="750"/>
                    <a:pt x="2327" y="241"/>
                  </a:cubicBezTo>
                  <a:cubicBezTo>
                    <a:pt x="2322" y="106"/>
                    <a:pt x="2214" y="1"/>
                    <a:pt x="20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9" name="Google Shape;2049;p18"/>
          <p:cNvGrpSpPr/>
          <p:nvPr/>
        </p:nvGrpSpPr>
        <p:grpSpPr>
          <a:xfrm>
            <a:off x="6417927" y="2825655"/>
            <a:ext cx="748476" cy="1083099"/>
            <a:chOff x="1999650" y="238125"/>
            <a:chExt cx="3619325" cy="5237425"/>
          </a:xfrm>
        </p:grpSpPr>
        <p:sp>
          <p:nvSpPr>
            <p:cNvPr id="2050" name="Google Shape;2050;p18"/>
            <p:cNvSpPr/>
            <p:nvPr/>
          </p:nvSpPr>
          <p:spPr>
            <a:xfrm>
              <a:off x="1999650" y="703375"/>
              <a:ext cx="3615650" cy="4360075"/>
            </a:xfrm>
            <a:custGeom>
              <a:avLst/>
              <a:gdLst/>
              <a:ahLst/>
              <a:cxnLst/>
              <a:rect l="l" t="t" r="r" b="b"/>
              <a:pathLst>
                <a:path w="144626" h="174403" extrusionOk="0">
                  <a:moveTo>
                    <a:pt x="8248" y="0"/>
                  </a:moveTo>
                  <a:cubicBezTo>
                    <a:pt x="3679" y="0"/>
                    <a:pt x="0" y="3679"/>
                    <a:pt x="0" y="8248"/>
                  </a:cubicBezTo>
                  <a:lnTo>
                    <a:pt x="0" y="166154"/>
                  </a:lnTo>
                  <a:cubicBezTo>
                    <a:pt x="0" y="170723"/>
                    <a:pt x="3679" y="174403"/>
                    <a:pt x="8248" y="174403"/>
                  </a:cubicBezTo>
                  <a:lnTo>
                    <a:pt x="136378" y="174403"/>
                  </a:lnTo>
                  <a:cubicBezTo>
                    <a:pt x="140948" y="174403"/>
                    <a:pt x="144626" y="170723"/>
                    <a:pt x="144626" y="166154"/>
                  </a:cubicBezTo>
                  <a:lnTo>
                    <a:pt x="144626" y="8248"/>
                  </a:lnTo>
                  <a:cubicBezTo>
                    <a:pt x="144626" y="3679"/>
                    <a:pt x="140948" y="0"/>
                    <a:pt x="136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18"/>
            <p:cNvSpPr/>
            <p:nvPr/>
          </p:nvSpPr>
          <p:spPr>
            <a:xfrm>
              <a:off x="2003550" y="238125"/>
              <a:ext cx="3615425" cy="4353750"/>
            </a:xfrm>
            <a:custGeom>
              <a:avLst/>
              <a:gdLst/>
              <a:ahLst/>
              <a:cxnLst/>
              <a:rect l="l" t="t" r="r" b="b"/>
              <a:pathLst>
                <a:path w="144617" h="174150" extrusionOk="0">
                  <a:moveTo>
                    <a:pt x="8249" y="0"/>
                  </a:moveTo>
                  <a:cubicBezTo>
                    <a:pt x="3694" y="0"/>
                    <a:pt x="0" y="3693"/>
                    <a:pt x="0" y="8250"/>
                  </a:cubicBezTo>
                  <a:lnTo>
                    <a:pt x="0" y="165900"/>
                  </a:lnTo>
                  <a:cubicBezTo>
                    <a:pt x="0" y="170455"/>
                    <a:pt x="3694" y="174150"/>
                    <a:pt x="8249" y="174150"/>
                  </a:cubicBezTo>
                  <a:lnTo>
                    <a:pt x="13749" y="174150"/>
                  </a:lnTo>
                  <a:lnTo>
                    <a:pt x="13749" y="169057"/>
                  </a:lnTo>
                  <a:lnTo>
                    <a:pt x="143987" y="169057"/>
                  </a:lnTo>
                  <a:cubicBezTo>
                    <a:pt x="144403" y="168057"/>
                    <a:pt x="144616" y="166984"/>
                    <a:pt x="144616" y="165900"/>
                  </a:cubicBezTo>
                  <a:lnTo>
                    <a:pt x="144616" y="8250"/>
                  </a:lnTo>
                  <a:cubicBezTo>
                    <a:pt x="144616" y="3693"/>
                    <a:pt x="140922" y="0"/>
                    <a:pt x="136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18"/>
            <p:cNvSpPr/>
            <p:nvPr/>
          </p:nvSpPr>
          <p:spPr>
            <a:xfrm>
              <a:off x="2003550" y="238125"/>
              <a:ext cx="381925" cy="4812050"/>
            </a:xfrm>
            <a:custGeom>
              <a:avLst/>
              <a:gdLst/>
              <a:ahLst/>
              <a:cxnLst/>
              <a:rect l="l" t="t" r="r" b="b"/>
              <a:pathLst>
                <a:path w="15277" h="192482" extrusionOk="0">
                  <a:moveTo>
                    <a:pt x="8249" y="0"/>
                  </a:moveTo>
                  <a:cubicBezTo>
                    <a:pt x="3694" y="0"/>
                    <a:pt x="0" y="3693"/>
                    <a:pt x="0" y="8250"/>
                  </a:cubicBezTo>
                  <a:lnTo>
                    <a:pt x="0" y="184232"/>
                  </a:lnTo>
                  <a:cubicBezTo>
                    <a:pt x="0" y="188787"/>
                    <a:pt x="3694" y="192481"/>
                    <a:pt x="8249" y="192481"/>
                  </a:cubicBezTo>
                  <a:lnTo>
                    <a:pt x="15277" y="192481"/>
                  </a:lnTo>
                  <a:lnTo>
                    <a:pt x="15277" y="0"/>
                  </a:lnTo>
                  <a:close/>
                </a:path>
              </a:pathLst>
            </a:custGeom>
            <a:solidFill>
              <a:srgbClr val="8897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18"/>
            <p:cNvSpPr/>
            <p:nvPr/>
          </p:nvSpPr>
          <p:spPr>
            <a:xfrm>
              <a:off x="2130850" y="4464550"/>
              <a:ext cx="3348050" cy="432850"/>
            </a:xfrm>
            <a:custGeom>
              <a:avLst/>
              <a:gdLst/>
              <a:ahLst/>
              <a:cxnLst/>
              <a:rect l="l" t="t" r="r" b="b"/>
              <a:pathLst>
                <a:path w="133922" h="17314" extrusionOk="0">
                  <a:moveTo>
                    <a:pt x="8657" y="0"/>
                  </a:moveTo>
                  <a:cubicBezTo>
                    <a:pt x="3877" y="0"/>
                    <a:pt x="1" y="3876"/>
                    <a:pt x="1" y="8656"/>
                  </a:cubicBezTo>
                  <a:cubicBezTo>
                    <a:pt x="1" y="13436"/>
                    <a:pt x="3877" y="17314"/>
                    <a:pt x="8657" y="17314"/>
                  </a:cubicBezTo>
                  <a:lnTo>
                    <a:pt x="133922" y="17314"/>
                  </a:lnTo>
                  <a:lnTo>
                    <a:pt x="133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18"/>
            <p:cNvSpPr/>
            <p:nvPr/>
          </p:nvSpPr>
          <p:spPr>
            <a:xfrm>
              <a:off x="2797200" y="862875"/>
              <a:ext cx="2339575" cy="239300"/>
            </a:xfrm>
            <a:custGeom>
              <a:avLst/>
              <a:gdLst/>
              <a:ahLst/>
              <a:cxnLst/>
              <a:rect l="l" t="t" r="r" b="b"/>
              <a:pathLst>
                <a:path w="93583" h="9572" extrusionOk="0">
                  <a:moveTo>
                    <a:pt x="1" y="0"/>
                  </a:moveTo>
                  <a:lnTo>
                    <a:pt x="1" y="9572"/>
                  </a:lnTo>
                  <a:lnTo>
                    <a:pt x="93583" y="9572"/>
                  </a:lnTo>
                  <a:lnTo>
                    <a:pt x="93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18"/>
            <p:cNvSpPr/>
            <p:nvPr/>
          </p:nvSpPr>
          <p:spPr>
            <a:xfrm>
              <a:off x="2535100" y="4704525"/>
              <a:ext cx="292475" cy="771025"/>
            </a:xfrm>
            <a:custGeom>
              <a:avLst/>
              <a:gdLst/>
              <a:ahLst/>
              <a:cxnLst/>
              <a:rect l="l" t="t" r="r" b="b"/>
              <a:pathLst>
                <a:path w="11699" h="30841" extrusionOk="0">
                  <a:moveTo>
                    <a:pt x="1" y="0"/>
                  </a:moveTo>
                  <a:lnTo>
                    <a:pt x="1" y="30841"/>
                  </a:lnTo>
                  <a:lnTo>
                    <a:pt x="6382" y="25523"/>
                  </a:lnTo>
                  <a:lnTo>
                    <a:pt x="11698" y="30841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18"/>
            <p:cNvSpPr/>
            <p:nvPr/>
          </p:nvSpPr>
          <p:spPr>
            <a:xfrm>
              <a:off x="2854150" y="1514250"/>
              <a:ext cx="2233225" cy="2233200"/>
            </a:xfrm>
            <a:custGeom>
              <a:avLst/>
              <a:gdLst/>
              <a:ahLst/>
              <a:cxnLst/>
              <a:rect l="l" t="t" r="r" b="b"/>
              <a:pathLst>
                <a:path w="89329" h="89328" extrusionOk="0">
                  <a:moveTo>
                    <a:pt x="44664" y="0"/>
                  </a:moveTo>
                  <a:cubicBezTo>
                    <a:pt x="32819" y="0"/>
                    <a:pt x="21458" y="4705"/>
                    <a:pt x="13082" y="13082"/>
                  </a:cubicBezTo>
                  <a:cubicBezTo>
                    <a:pt x="4706" y="21457"/>
                    <a:pt x="0" y="32818"/>
                    <a:pt x="0" y="44665"/>
                  </a:cubicBezTo>
                  <a:cubicBezTo>
                    <a:pt x="0" y="56510"/>
                    <a:pt x="4706" y="67870"/>
                    <a:pt x="13082" y="76246"/>
                  </a:cubicBezTo>
                  <a:cubicBezTo>
                    <a:pt x="21458" y="84622"/>
                    <a:pt x="32819" y="89327"/>
                    <a:pt x="44664" y="89327"/>
                  </a:cubicBezTo>
                  <a:cubicBezTo>
                    <a:pt x="56511" y="89327"/>
                    <a:pt x="67870" y="84622"/>
                    <a:pt x="76247" y="76246"/>
                  </a:cubicBezTo>
                  <a:cubicBezTo>
                    <a:pt x="84623" y="67870"/>
                    <a:pt x="89328" y="56510"/>
                    <a:pt x="89328" y="44665"/>
                  </a:cubicBezTo>
                  <a:cubicBezTo>
                    <a:pt x="89328" y="32818"/>
                    <a:pt x="84623" y="21457"/>
                    <a:pt x="76247" y="13082"/>
                  </a:cubicBezTo>
                  <a:cubicBezTo>
                    <a:pt x="67870" y="4705"/>
                    <a:pt x="56511" y="0"/>
                    <a:pt x="446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2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800"/>
                                        <p:tgtEl>
                                          <p:spTgt spid="2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/>
                                        <p:tgtEl>
                                          <p:spTgt spid="1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9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3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800"/>
                                        <p:tgtEl>
                                          <p:spTgt spid="1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1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800"/>
                                        <p:tgtEl>
                                          <p:spTgt spid="1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9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800"/>
                                        <p:tgtEl>
                                          <p:spTgt spid="2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7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800"/>
                                        <p:tgtEl>
                                          <p:spTgt spid="1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p19"/>
          <p:cNvSpPr txBox="1">
            <a:spLocks noGrp="1"/>
          </p:cNvSpPr>
          <p:nvPr>
            <p:ph type="title"/>
          </p:nvPr>
        </p:nvSpPr>
        <p:spPr>
          <a:xfrm>
            <a:off x="5154350" y="641700"/>
            <a:ext cx="3288900" cy="54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</a:pPr>
            <a:r>
              <a:rPr lang="en-US" b="1" dirty="0">
                <a:solidFill>
                  <a:schemeClr val="bg1"/>
                </a:solidFill>
              </a:rPr>
              <a:t>W</a:t>
            </a:r>
            <a:r>
              <a:rPr lang="en" b="1" dirty="0">
                <a:solidFill>
                  <a:schemeClr val="bg1"/>
                </a:solidFill>
              </a:rPr>
              <a:t>hat ever </a:t>
            </a:r>
            <a:r>
              <a:rPr lang="en-US" b="1" dirty="0">
                <a:solidFill>
                  <a:schemeClr val="bg1"/>
                </a:solidFill>
              </a:rPr>
              <a:t>I</a:t>
            </a:r>
            <a:r>
              <a:rPr lang="en" b="1" dirty="0">
                <a:solidFill>
                  <a:schemeClr val="bg1"/>
                </a:solidFill>
              </a:rPr>
              <a:t> can think of to put on here for hauskeepr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2062" name="Google Shape;2062;p19"/>
          <p:cNvPicPr preferRelativeResize="0"/>
          <p:nvPr/>
        </p:nvPicPr>
        <p:blipFill rotWithShape="1">
          <a:blip r:embed="rId3">
            <a:alphaModFix/>
          </a:blip>
          <a:srcRect l="18382" r="18382"/>
          <a:stretch/>
        </p:blipFill>
        <p:spPr>
          <a:xfrm>
            <a:off x="1166800" y="859425"/>
            <a:ext cx="3066650" cy="484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" name="Google Shape;2225;p23"/>
          <p:cNvSpPr txBox="1">
            <a:spLocks noGrp="1"/>
          </p:cNvSpPr>
          <p:nvPr>
            <p:ph type="title"/>
          </p:nvPr>
        </p:nvSpPr>
        <p:spPr>
          <a:xfrm>
            <a:off x="1400850" y="867975"/>
            <a:ext cx="6342300" cy="9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dirty="0">
                <a:solidFill>
                  <a:schemeClr val="bg1"/>
                </a:solidFill>
              </a:rPr>
              <a:t>COLLABORATE!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2226" name="Google Shape;2226;p23"/>
          <p:cNvGrpSpPr/>
          <p:nvPr/>
        </p:nvGrpSpPr>
        <p:grpSpPr>
          <a:xfrm>
            <a:off x="1746978" y="2518544"/>
            <a:ext cx="5650039" cy="3066817"/>
            <a:chOff x="219350" y="911425"/>
            <a:chExt cx="7170100" cy="3891900"/>
          </a:xfrm>
        </p:grpSpPr>
        <p:sp>
          <p:nvSpPr>
            <p:cNvPr id="2227" name="Google Shape;2227;p23"/>
            <p:cNvSpPr/>
            <p:nvPr/>
          </p:nvSpPr>
          <p:spPr>
            <a:xfrm>
              <a:off x="6242400" y="2120200"/>
              <a:ext cx="1147050" cy="308900"/>
            </a:xfrm>
            <a:custGeom>
              <a:avLst/>
              <a:gdLst/>
              <a:ahLst/>
              <a:cxnLst/>
              <a:rect l="l" t="t" r="r" b="b"/>
              <a:pathLst>
                <a:path w="45882" h="12356" extrusionOk="0">
                  <a:moveTo>
                    <a:pt x="37673" y="1"/>
                  </a:moveTo>
                  <a:cubicBezTo>
                    <a:pt x="37611" y="1"/>
                    <a:pt x="37549" y="11"/>
                    <a:pt x="37488" y="32"/>
                  </a:cubicBezTo>
                  <a:cubicBezTo>
                    <a:pt x="37249" y="113"/>
                    <a:pt x="37090" y="338"/>
                    <a:pt x="37095" y="591"/>
                  </a:cubicBezTo>
                  <a:cubicBezTo>
                    <a:pt x="36982" y="1222"/>
                    <a:pt x="36782" y="1833"/>
                    <a:pt x="36502" y="2408"/>
                  </a:cubicBezTo>
                  <a:cubicBezTo>
                    <a:pt x="36298" y="2877"/>
                    <a:pt x="36016" y="3310"/>
                    <a:pt x="35668" y="3684"/>
                  </a:cubicBezTo>
                  <a:cubicBezTo>
                    <a:pt x="35259" y="4122"/>
                    <a:pt x="34902" y="4471"/>
                    <a:pt x="34585" y="4762"/>
                  </a:cubicBezTo>
                  <a:lnTo>
                    <a:pt x="1945" y="3349"/>
                  </a:lnTo>
                  <a:lnTo>
                    <a:pt x="1" y="12355"/>
                  </a:lnTo>
                  <a:lnTo>
                    <a:pt x="37359" y="11960"/>
                  </a:lnTo>
                  <a:cubicBezTo>
                    <a:pt x="39554" y="11733"/>
                    <a:pt x="41032" y="11371"/>
                    <a:pt x="42478" y="11301"/>
                  </a:cubicBezTo>
                  <a:cubicBezTo>
                    <a:pt x="44257" y="11215"/>
                    <a:pt x="44982" y="11056"/>
                    <a:pt x="44944" y="10722"/>
                  </a:cubicBezTo>
                  <a:cubicBezTo>
                    <a:pt x="44892" y="10279"/>
                    <a:pt x="44944" y="10448"/>
                    <a:pt x="41676" y="10148"/>
                  </a:cubicBezTo>
                  <a:lnTo>
                    <a:pt x="41676" y="10148"/>
                  </a:lnTo>
                  <a:cubicBezTo>
                    <a:pt x="41677" y="10148"/>
                    <a:pt x="42723" y="10234"/>
                    <a:pt x="43722" y="10234"/>
                  </a:cubicBezTo>
                  <a:cubicBezTo>
                    <a:pt x="44831" y="10234"/>
                    <a:pt x="45882" y="10128"/>
                    <a:pt x="45387" y="9677"/>
                  </a:cubicBezTo>
                  <a:cubicBezTo>
                    <a:pt x="45222" y="9525"/>
                    <a:pt x="44518" y="9375"/>
                    <a:pt x="43727" y="9251"/>
                  </a:cubicBezTo>
                  <a:lnTo>
                    <a:pt x="43727" y="9251"/>
                  </a:lnTo>
                  <a:cubicBezTo>
                    <a:pt x="43813" y="9254"/>
                    <a:pt x="43896" y="9255"/>
                    <a:pt x="43975" y="9255"/>
                  </a:cubicBezTo>
                  <a:cubicBezTo>
                    <a:pt x="44997" y="9255"/>
                    <a:pt x="45458" y="9046"/>
                    <a:pt x="45495" y="8765"/>
                  </a:cubicBezTo>
                  <a:cubicBezTo>
                    <a:pt x="45568" y="8242"/>
                    <a:pt x="42798" y="7882"/>
                    <a:pt x="41523" y="7744"/>
                  </a:cubicBezTo>
                  <a:lnTo>
                    <a:pt x="41523" y="7744"/>
                  </a:lnTo>
                  <a:cubicBezTo>
                    <a:pt x="42373" y="7825"/>
                    <a:pt x="43877" y="7957"/>
                    <a:pt x="44686" y="7957"/>
                  </a:cubicBezTo>
                  <a:cubicBezTo>
                    <a:pt x="44882" y="7957"/>
                    <a:pt x="45037" y="7949"/>
                    <a:pt x="45132" y="7931"/>
                  </a:cubicBezTo>
                  <a:cubicBezTo>
                    <a:pt x="45796" y="7804"/>
                    <a:pt x="45161" y="7301"/>
                    <a:pt x="44535" y="7032"/>
                  </a:cubicBezTo>
                  <a:cubicBezTo>
                    <a:pt x="43829" y="6725"/>
                    <a:pt x="39477" y="5549"/>
                    <a:pt x="38239" y="5148"/>
                  </a:cubicBezTo>
                  <a:cubicBezTo>
                    <a:pt x="37824" y="5066"/>
                    <a:pt x="37555" y="4661"/>
                    <a:pt x="37637" y="4245"/>
                  </a:cubicBezTo>
                  <a:cubicBezTo>
                    <a:pt x="37646" y="4206"/>
                    <a:pt x="37656" y="4169"/>
                    <a:pt x="37670" y="4131"/>
                  </a:cubicBezTo>
                  <a:cubicBezTo>
                    <a:pt x="38583" y="2475"/>
                    <a:pt x="38410" y="694"/>
                    <a:pt x="38141" y="238"/>
                  </a:cubicBezTo>
                  <a:cubicBezTo>
                    <a:pt x="38030" y="86"/>
                    <a:pt x="37854" y="1"/>
                    <a:pt x="37673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23"/>
            <p:cNvSpPr/>
            <p:nvPr/>
          </p:nvSpPr>
          <p:spPr>
            <a:xfrm>
              <a:off x="7238500" y="2367600"/>
              <a:ext cx="111600" cy="10450"/>
            </a:xfrm>
            <a:custGeom>
              <a:avLst/>
              <a:gdLst/>
              <a:ahLst/>
              <a:cxnLst/>
              <a:rect l="l" t="t" r="r" b="b"/>
              <a:pathLst>
                <a:path w="4464" h="418" extrusionOk="0">
                  <a:moveTo>
                    <a:pt x="791" y="1"/>
                  </a:moveTo>
                  <a:cubicBezTo>
                    <a:pt x="311" y="1"/>
                    <a:pt x="5" y="23"/>
                    <a:pt x="1" y="53"/>
                  </a:cubicBezTo>
                  <a:cubicBezTo>
                    <a:pt x="1" y="139"/>
                    <a:pt x="984" y="270"/>
                    <a:pt x="2223" y="354"/>
                  </a:cubicBezTo>
                  <a:cubicBezTo>
                    <a:pt x="2844" y="396"/>
                    <a:pt x="3407" y="418"/>
                    <a:pt x="3813" y="418"/>
                  </a:cubicBezTo>
                  <a:cubicBezTo>
                    <a:pt x="4215" y="418"/>
                    <a:pt x="4463" y="397"/>
                    <a:pt x="4463" y="354"/>
                  </a:cubicBezTo>
                  <a:cubicBezTo>
                    <a:pt x="4463" y="270"/>
                    <a:pt x="3470" y="137"/>
                    <a:pt x="2241" y="53"/>
                  </a:cubicBezTo>
                  <a:cubicBezTo>
                    <a:pt x="1689" y="16"/>
                    <a:pt x="1182" y="1"/>
                    <a:pt x="79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23"/>
            <p:cNvSpPr/>
            <p:nvPr/>
          </p:nvSpPr>
          <p:spPr>
            <a:xfrm>
              <a:off x="7238150" y="2336500"/>
              <a:ext cx="118775" cy="17550"/>
            </a:xfrm>
            <a:custGeom>
              <a:avLst/>
              <a:gdLst/>
              <a:ahLst/>
              <a:cxnLst/>
              <a:rect l="l" t="t" r="r" b="b"/>
              <a:pathLst>
                <a:path w="4751" h="702" extrusionOk="0">
                  <a:moveTo>
                    <a:pt x="266" y="0"/>
                  </a:moveTo>
                  <a:cubicBezTo>
                    <a:pt x="99" y="0"/>
                    <a:pt x="3" y="12"/>
                    <a:pt x="0" y="36"/>
                  </a:cubicBezTo>
                  <a:cubicBezTo>
                    <a:pt x="0" y="120"/>
                    <a:pt x="1040" y="322"/>
                    <a:pt x="2354" y="506"/>
                  </a:cubicBezTo>
                  <a:cubicBezTo>
                    <a:pt x="3278" y="634"/>
                    <a:pt x="4079" y="701"/>
                    <a:pt x="4476" y="701"/>
                  </a:cubicBezTo>
                  <a:cubicBezTo>
                    <a:pt x="4643" y="701"/>
                    <a:pt x="4738" y="689"/>
                    <a:pt x="4741" y="665"/>
                  </a:cubicBezTo>
                  <a:cubicBezTo>
                    <a:pt x="4751" y="586"/>
                    <a:pt x="3701" y="379"/>
                    <a:pt x="2387" y="195"/>
                  </a:cubicBezTo>
                  <a:cubicBezTo>
                    <a:pt x="1463" y="67"/>
                    <a:pt x="662" y="0"/>
                    <a:pt x="26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23"/>
            <p:cNvSpPr/>
            <p:nvPr/>
          </p:nvSpPr>
          <p:spPr>
            <a:xfrm>
              <a:off x="7237925" y="2303850"/>
              <a:ext cx="112075" cy="17650"/>
            </a:xfrm>
            <a:custGeom>
              <a:avLst/>
              <a:gdLst/>
              <a:ahLst/>
              <a:cxnLst/>
              <a:rect l="l" t="t" r="r" b="b"/>
              <a:pathLst>
                <a:path w="4483" h="706" extrusionOk="0">
                  <a:moveTo>
                    <a:pt x="219" y="0"/>
                  </a:moveTo>
                  <a:cubicBezTo>
                    <a:pt x="81" y="0"/>
                    <a:pt x="3" y="11"/>
                    <a:pt x="1" y="33"/>
                  </a:cubicBezTo>
                  <a:cubicBezTo>
                    <a:pt x="1" y="112"/>
                    <a:pt x="978" y="321"/>
                    <a:pt x="2217" y="503"/>
                  </a:cubicBezTo>
                  <a:cubicBezTo>
                    <a:pt x="3108" y="634"/>
                    <a:pt x="3880" y="705"/>
                    <a:pt x="4246" y="705"/>
                  </a:cubicBezTo>
                  <a:cubicBezTo>
                    <a:pt x="4388" y="705"/>
                    <a:pt x="4470" y="694"/>
                    <a:pt x="4472" y="672"/>
                  </a:cubicBezTo>
                  <a:cubicBezTo>
                    <a:pt x="4482" y="593"/>
                    <a:pt x="3493" y="380"/>
                    <a:pt x="2254" y="202"/>
                  </a:cubicBezTo>
                  <a:cubicBezTo>
                    <a:pt x="1357" y="73"/>
                    <a:pt x="581" y="0"/>
                    <a:pt x="219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23"/>
            <p:cNvSpPr/>
            <p:nvPr/>
          </p:nvSpPr>
          <p:spPr>
            <a:xfrm>
              <a:off x="4153300" y="2166025"/>
              <a:ext cx="1148600" cy="319125"/>
            </a:xfrm>
            <a:custGeom>
              <a:avLst/>
              <a:gdLst/>
              <a:ahLst/>
              <a:cxnLst/>
              <a:rect l="l" t="t" r="r" b="b"/>
              <a:pathLst>
                <a:path w="45944" h="12765" extrusionOk="0">
                  <a:moveTo>
                    <a:pt x="45943" y="1"/>
                  </a:moveTo>
                  <a:lnTo>
                    <a:pt x="8627" y="810"/>
                  </a:lnTo>
                  <a:cubicBezTo>
                    <a:pt x="6497" y="900"/>
                    <a:pt x="5028" y="1155"/>
                    <a:pt x="3627" y="1155"/>
                  </a:cubicBezTo>
                  <a:cubicBezTo>
                    <a:pt x="3578" y="1155"/>
                    <a:pt x="3530" y="1155"/>
                    <a:pt x="3481" y="1154"/>
                  </a:cubicBezTo>
                  <a:cubicBezTo>
                    <a:pt x="1697" y="1154"/>
                    <a:pt x="963" y="1252"/>
                    <a:pt x="981" y="1582"/>
                  </a:cubicBezTo>
                  <a:cubicBezTo>
                    <a:pt x="1005" y="2029"/>
                    <a:pt x="981" y="1860"/>
                    <a:pt x="4206" y="2359"/>
                  </a:cubicBezTo>
                  <a:cubicBezTo>
                    <a:pt x="4206" y="2359"/>
                    <a:pt x="2594" y="2124"/>
                    <a:pt x="1457" y="2124"/>
                  </a:cubicBezTo>
                  <a:cubicBezTo>
                    <a:pt x="670" y="2124"/>
                    <a:pt x="111" y="2237"/>
                    <a:pt x="474" y="2618"/>
                  </a:cubicBezTo>
                  <a:cubicBezTo>
                    <a:pt x="628" y="2782"/>
                    <a:pt x="1324" y="2974"/>
                    <a:pt x="2109" y="3147"/>
                  </a:cubicBezTo>
                  <a:lnTo>
                    <a:pt x="2109" y="3147"/>
                  </a:lnTo>
                  <a:cubicBezTo>
                    <a:pt x="1878" y="3126"/>
                    <a:pt x="1671" y="3116"/>
                    <a:pt x="1488" y="3116"/>
                  </a:cubicBezTo>
                  <a:cubicBezTo>
                    <a:pt x="728" y="3116"/>
                    <a:pt x="366" y="3283"/>
                    <a:pt x="317" y="3522"/>
                  </a:cubicBezTo>
                  <a:cubicBezTo>
                    <a:pt x="217" y="4036"/>
                    <a:pt x="2917" y="4562"/>
                    <a:pt x="4194" y="4782"/>
                  </a:cubicBezTo>
                  <a:lnTo>
                    <a:pt x="4194" y="4782"/>
                  </a:lnTo>
                  <a:cubicBezTo>
                    <a:pt x="3238" y="4630"/>
                    <a:pt x="1497" y="4369"/>
                    <a:pt x="825" y="4369"/>
                  </a:cubicBezTo>
                  <a:cubicBezTo>
                    <a:pt x="755" y="4369"/>
                    <a:pt x="696" y="4372"/>
                    <a:pt x="652" y="4378"/>
                  </a:cubicBezTo>
                  <a:cubicBezTo>
                    <a:pt x="1" y="4468"/>
                    <a:pt x="585" y="5009"/>
                    <a:pt x="1193" y="5320"/>
                  </a:cubicBezTo>
                  <a:cubicBezTo>
                    <a:pt x="1880" y="5669"/>
                    <a:pt x="6150" y="7110"/>
                    <a:pt x="7361" y="7590"/>
                  </a:cubicBezTo>
                  <a:cubicBezTo>
                    <a:pt x="7767" y="7695"/>
                    <a:pt x="8012" y="8112"/>
                    <a:pt x="7906" y="8520"/>
                  </a:cubicBezTo>
                  <a:cubicBezTo>
                    <a:pt x="7895" y="8561"/>
                    <a:pt x="7882" y="8601"/>
                    <a:pt x="7864" y="8640"/>
                  </a:cubicBezTo>
                  <a:cubicBezTo>
                    <a:pt x="6856" y="10240"/>
                    <a:pt x="6923" y="12025"/>
                    <a:pt x="7167" y="12500"/>
                  </a:cubicBezTo>
                  <a:cubicBezTo>
                    <a:pt x="7276" y="12668"/>
                    <a:pt x="7461" y="12765"/>
                    <a:pt x="7654" y="12765"/>
                  </a:cubicBezTo>
                  <a:cubicBezTo>
                    <a:pt x="7704" y="12765"/>
                    <a:pt x="7756" y="12758"/>
                    <a:pt x="7806" y="12744"/>
                  </a:cubicBezTo>
                  <a:cubicBezTo>
                    <a:pt x="8049" y="12678"/>
                    <a:pt x="8222" y="12461"/>
                    <a:pt x="8232" y="12209"/>
                  </a:cubicBezTo>
                  <a:cubicBezTo>
                    <a:pt x="8382" y="11585"/>
                    <a:pt x="8618" y="10986"/>
                    <a:pt x="8933" y="10428"/>
                  </a:cubicBezTo>
                  <a:cubicBezTo>
                    <a:pt x="9166" y="9972"/>
                    <a:pt x="9476" y="9559"/>
                    <a:pt x="9846" y="9204"/>
                  </a:cubicBezTo>
                  <a:cubicBezTo>
                    <a:pt x="10274" y="8799"/>
                    <a:pt x="10656" y="8471"/>
                    <a:pt x="10990" y="8197"/>
                  </a:cubicBezTo>
                  <a:lnTo>
                    <a:pt x="45359" y="9803"/>
                  </a:lnTo>
                  <a:lnTo>
                    <a:pt x="45943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23"/>
            <p:cNvSpPr/>
            <p:nvPr/>
          </p:nvSpPr>
          <p:spPr>
            <a:xfrm>
              <a:off x="6540550" y="4413225"/>
              <a:ext cx="508725" cy="390100"/>
            </a:xfrm>
            <a:custGeom>
              <a:avLst/>
              <a:gdLst/>
              <a:ahLst/>
              <a:cxnLst/>
              <a:rect l="l" t="t" r="r" b="b"/>
              <a:pathLst>
                <a:path w="20349" h="15604" extrusionOk="0">
                  <a:moveTo>
                    <a:pt x="500" y="0"/>
                  </a:moveTo>
                  <a:lnTo>
                    <a:pt x="1" y="14436"/>
                  </a:lnTo>
                  <a:cubicBezTo>
                    <a:pt x="11" y="15029"/>
                    <a:pt x="456" y="15527"/>
                    <a:pt x="1045" y="15603"/>
                  </a:cubicBezTo>
                  <a:lnTo>
                    <a:pt x="18342" y="15509"/>
                  </a:lnTo>
                  <a:cubicBezTo>
                    <a:pt x="20349" y="15350"/>
                    <a:pt x="15711" y="13546"/>
                    <a:pt x="13474" y="13033"/>
                  </a:cubicBezTo>
                  <a:cubicBezTo>
                    <a:pt x="10776" y="12415"/>
                    <a:pt x="8596" y="11671"/>
                    <a:pt x="8596" y="11671"/>
                  </a:cubicBezTo>
                  <a:lnTo>
                    <a:pt x="8799" y="1017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23"/>
            <p:cNvSpPr/>
            <p:nvPr/>
          </p:nvSpPr>
          <p:spPr>
            <a:xfrm>
              <a:off x="3750575" y="4388875"/>
              <a:ext cx="323325" cy="410475"/>
            </a:xfrm>
            <a:custGeom>
              <a:avLst/>
              <a:gdLst/>
              <a:ahLst/>
              <a:cxnLst/>
              <a:rect l="l" t="t" r="r" b="b"/>
              <a:pathLst>
                <a:path w="12933" h="16419" extrusionOk="0">
                  <a:moveTo>
                    <a:pt x="8777" y="1"/>
                  </a:moveTo>
                  <a:cubicBezTo>
                    <a:pt x="8498" y="556"/>
                    <a:pt x="1568" y="6794"/>
                    <a:pt x="1568" y="6794"/>
                  </a:cubicBezTo>
                  <a:cubicBezTo>
                    <a:pt x="1568" y="6794"/>
                    <a:pt x="0" y="15863"/>
                    <a:pt x="1385" y="16418"/>
                  </a:cubicBezTo>
                  <a:lnTo>
                    <a:pt x="10254" y="16418"/>
                  </a:lnTo>
                  <a:cubicBezTo>
                    <a:pt x="10584" y="15203"/>
                    <a:pt x="7387" y="9012"/>
                    <a:pt x="7387" y="9012"/>
                  </a:cubicBezTo>
                  <a:lnTo>
                    <a:pt x="12933" y="4163"/>
                  </a:lnTo>
                  <a:lnTo>
                    <a:pt x="8777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23"/>
            <p:cNvSpPr/>
            <p:nvPr/>
          </p:nvSpPr>
          <p:spPr>
            <a:xfrm>
              <a:off x="5534200" y="2485200"/>
              <a:ext cx="556625" cy="534275"/>
            </a:xfrm>
            <a:custGeom>
              <a:avLst/>
              <a:gdLst/>
              <a:ahLst/>
              <a:cxnLst/>
              <a:rect l="l" t="t" r="r" b="b"/>
              <a:pathLst>
                <a:path w="22265" h="21371" extrusionOk="0">
                  <a:moveTo>
                    <a:pt x="0" y="0"/>
                  </a:moveTo>
                  <a:cubicBezTo>
                    <a:pt x="0" y="274"/>
                    <a:pt x="1441" y="20646"/>
                    <a:pt x="1441" y="20646"/>
                  </a:cubicBezTo>
                  <a:lnTo>
                    <a:pt x="21427" y="21371"/>
                  </a:lnTo>
                  <a:lnTo>
                    <a:pt x="22265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23"/>
            <p:cNvSpPr/>
            <p:nvPr/>
          </p:nvSpPr>
          <p:spPr>
            <a:xfrm>
              <a:off x="5229000" y="2096425"/>
              <a:ext cx="1111600" cy="777450"/>
            </a:xfrm>
            <a:custGeom>
              <a:avLst/>
              <a:gdLst/>
              <a:ahLst/>
              <a:cxnLst/>
              <a:rect l="l" t="t" r="r" b="b"/>
              <a:pathLst>
                <a:path w="44464" h="31098" extrusionOk="0">
                  <a:moveTo>
                    <a:pt x="16154" y="0"/>
                  </a:moveTo>
                  <a:cubicBezTo>
                    <a:pt x="14894" y="0"/>
                    <a:pt x="13487" y="80"/>
                    <a:pt x="12124" y="332"/>
                  </a:cubicBezTo>
                  <a:cubicBezTo>
                    <a:pt x="4035" y="1824"/>
                    <a:pt x="0" y="2445"/>
                    <a:pt x="0" y="2445"/>
                  </a:cubicBezTo>
                  <a:lnTo>
                    <a:pt x="415" y="13744"/>
                  </a:lnTo>
                  <a:lnTo>
                    <a:pt x="10226" y="13919"/>
                  </a:lnTo>
                  <a:cubicBezTo>
                    <a:pt x="10928" y="17069"/>
                    <a:pt x="11897" y="29955"/>
                    <a:pt x="11897" y="29955"/>
                  </a:cubicBezTo>
                  <a:lnTo>
                    <a:pt x="34496" y="31098"/>
                  </a:lnTo>
                  <a:lnTo>
                    <a:pt x="35226" y="19878"/>
                  </a:lnTo>
                  <a:cubicBezTo>
                    <a:pt x="35441" y="19648"/>
                    <a:pt x="35629" y="19396"/>
                    <a:pt x="35786" y="19124"/>
                  </a:cubicBezTo>
                  <a:cubicBezTo>
                    <a:pt x="36728" y="17453"/>
                    <a:pt x="36774" y="15424"/>
                    <a:pt x="35914" y="13711"/>
                  </a:cubicBezTo>
                  <a:lnTo>
                    <a:pt x="35914" y="13711"/>
                  </a:lnTo>
                  <a:lnTo>
                    <a:pt x="42872" y="14102"/>
                  </a:lnTo>
                  <a:lnTo>
                    <a:pt x="44463" y="4372"/>
                  </a:lnTo>
                  <a:lnTo>
                    <a:pt x="38814" y="2616"/>
                  </a:lnTo>
                  <a:cubicBezTo>
                    <a:pt x="36368" y="1858"/>
                    <a:pt x="33862" y="1315"/>
                    <a:pt x="31324" y="991"/>
                  </a:cubicBezTo>
                  <a:lnTo>
                    <a:pt x="29355" y="741"/>
                  </a:lnTo>
                  <a:lnTo>
                    <a:pt x="20358" y="233"/>
                  </a:lnTo>
                  <a:cubicBezTo>
                    <a:pt x="20034" y="233"/>
                    <a:pt x="18310" y="0"/>
                    <a:pt x="161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23"/>
            <p:cNvSpPr/>
            <p:nvPr/>
          </p:nvSpPr>
          <p:spPr>
            <a:xfrm>
              <a:off x="5620125" y="1401500"/>
              <a:ext cx="654675" cy="591225"/>
            </a:xfrm>
            <a:custGeom>
              <a:avLst/>
              <a:gdLst/>
              <a:ahLst/>
              <a:cxnLst/>
              <a:rect l="l" t="t" r="r" b="b"/>
              <a:pathLst>
                <a:path w="26187" h="23649" extrusionOk="0">
                  <a:moveTo>
                    <a:pt x="21790" y="1"/>
                  </a:moveTo>
                  <a:cubicBezTo>
                    <a:pt x="20214" y="1"/>
                    <a:pt x="18711" y="779"/>
                    <a:pt x="17806" y="2122"/>
                  </a:cubicBezTo>
                  <a:cubicBezTo>
                    <a:pt x="17206" y="3062"/>
                    <a:pt x="16940" y="4179"/>
                    <a:pt x="17053" y="5290"/>
                  </a:cubicBezTo>
                  <a:cubicBezTo>
                    <a:pt x="16426" y="4801"/>
                    <a:pt x="15741" y="4396"/>
                    <a:pt x="15009" y="4085"/>
                  </a:cubicBezTo>
                  <a:cubicBezTo>
                    <a:pt x="13626" y="3528"/>
                    <a:pt x="12171" y="3169"/>
                    <a:pt x="10688" y="3016"/>
                  </a:cubicBezTo>
                  <a:cubicBezTo>
                    <a:pt x="10042" y="2934"/>
                    <a:pt x="9383" y="2873"/>
                    <a:pt x="8730" y="2873"/>
                  </a:cubicBezTo>
                  <a:cubicBezTo>
                    <a:pt x="7872" y="2873"/>
                    <a:pt x="7023" y="2979"/>
                    <a:pt x="6225" y="3283"/>
                  </a:cubicBezTo>
                  <a:cubicBezTo>
                    <a:pt x="3870" y="4187"/>
                    <a:pt x="0" y="7117"/>
                    <a:pt x="1583" y="13119"/>
                  </a:cubicBezTo>
                  <a:lnTo>
                    <a:pt x="13540" y="23236"/>
                  </a:lnTo>
                  <a:cubicBezTo>
                    <a:pt x="13689" y="23498"/>
                    <a:pt x="13963" y="23649"/>
                    <a:pt x="14248" y="23649"/>
                  </a:cubicBezTo>
                  <a:cubicBezTo>
                    <a:pt x="14355" y="23649"/>
                    <a:pt x="14464" y="23627"/>
                    <a:pt x="14568" y="23583"/>
                  </a:cubicBezTo>
                  <a:cubicBezTo>
                    <a:pt x="14931" y="23414"/>
                    <a:pt x="15240" y="23146"/>
                    <a:pt x="15462" y="22812"/>
                  </a:cubicBezTo>
                  <a:cubicBezTo>
                    <a:pt x="17381" y="20350"/>
                    <a:pt x="18721" y="17487"/>
                    <a:pt x="19379" y="14436"/>
                  </a:cubicBezTo>
                  <a:cubicBezTo>
                    <a:pt x="19816" y="12423"/>
                    <a:pt x="19920" y="10199"/>
                    <a:pt x="19233" y="8317"/>
                  </a:cubicBezTo>
                  <a:lnTo>
                    <a:pt x="19233" y="8317"/>
                  </a:lnTo>
                  <a:cubicBezTo>
                    <a:pt x="19950" y="8678"/>
                    <a:pt x="20739" y="8863"/>
                    <a:pt x="21533" y="8863"/>
                  </a:cubicBezTo>
                  <a:cubicBezTo>
                    <a:pt x="21874" y="8863"/>
                    <a:pt x="22217" y="8829"/>
                    <a:pt x="22556" y="8760"/>
                  </a:cubicBezTo>
                  <a:cubicBezTo>
                    <a:pt x="24658" y="8267"/>
                    <a:pt x="26153" y="6406"/>
                    <a:pt x="26187" y="4250"/>
                  </a:cubicBezTo>
                  <a:cubicBezTo>
                    <a:pt x="26085" y="2281"/>
                    <a:pt x="24718" y="606"/>
                    <a:pt x="22810" y="111"/>
                  </a:cubicBezTo>
                  <a:cubicBezTo>
                    <a:pt x="22470" y="37"/>
                    <a:pt x="22128" y="1"/>
                    <a:pt x="217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23"/>
            <p:cNvSpPr/>
            <p:nvPr/>
          </p:nvSpPr>
          <p:spPr>
            <a:xfrm>
              <a:off x="5638600" y="1560400"/>
              <a:ext cx="407675" cy="713575"/>
            </a:xfrm>
            <a:custGeom>
              <a:avLst/>
              <a:gdLst/>
              <a:ahLst/>
              <a:cxnLst/>
              <a:rect l="l" t="t" r="r" b="b"/>
              <a:pathLst>
                <a:path w="16307" h="28543" extrusionOk="0">
                  <a:moveTo>
                    <a:pt x="6037" y="1"/>
                  </a:moveTo>
                  <a:cubicBezTo>
                    <a:pt x="3893" y="1"/>
                    <a:pt x="1934" y="1440"/>
                    <a:pt x="1368" y="3612"/>
                  </a:cubicBezTo>
                  <a:cubicBezTo>
                    <a:pt x="1350" y="3678"/>
                    <a:pt x="1334" y="3745"/>
                    <a:pt x="1320" y="3812"/>
                  </a:cubicBezTo>
                  <a:cubicBezTo>
                    <a:pt x="675" y="6796"/>
                    <a:pt x="0" y="10469"/>
                    <a:pt x="21" y="12756"/>
                  </a:cubicBezTo>
                  <a:cubicBezTo>
                    <a:pt x="53" y="17389"/>
                    <a:pt x="3433" y="18486"/>
                    <a:pt x="3433" y="18486"/>
                  </a:cubicBezTo>
                  <a:lnTo>
                    <a:pt x="2807" y="22892"/>
                  </a:lnTo>
                  <a:cubicBezTo>
                    <a:pt x="2421" y="25547"/>
                    <a:pt x="4225" y="28023"/>
                    <a:pt x="6869" y="28472"/>
                  </a:cubicBezTo>
                  <a:cubicBezTo>
                    <a:pt x="7148" y="28519"/>
                    <a:pt x="7427" y="28542"/>
                    <a:pt x="7701" y="28542"/>
                  </a:cubicBezTo>
                  <a:cubicBezTo>
                    <a:pt x="10056" y="28542"/>
                    <a:pt x="12142" y="26853"/>
                    <a:pt x="12563" y="24456"/>
                  </a:cubicBezTo>
                  <a:lnTo>
                    <a:pt x="16163" y="4005"/>
                  </a:lnTo>
                  <a:cubicBezTo>
                    <a:pt x="16307" y="3179"/>
                    <a:pt x="15792" y="2384"/>
                    <a:pt x="14981" y="2174"/>
                  </a:cubicBezTo>
                  <a:lnTo>
                    <a:pt x="7261" y="159"/>
                  </a:lnTo>
                  <a:cubicBezTo>
                    <a:pt x="6852" y="52"/>
                    <a:pt x="6441" y="1"/>
                    <a:pt x="6037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23"/>
            <p:cNvSpPr/>
            <p:nvPr/>
          </p:nvSpPr>
          <p:spPr>
            <a:xfrm>
              <a:off x="5680925" y="1716725"/>
              <a:ext cx="31250" cy="28325"/>
            </a:xfrm>
            <a:custGeom>
              <a:avLst/>
              <a:gdLst/>
              <a:ahLst/>
              <a:cxnLst/>
              <a:rect l="l" t="t" r="r" b="b"/>
              <a:pathLst>
                <a:path w="1250" h="1133" extrusionOk="0">
                  <a:moveTo>
                    <a:pt x="597" y="1"/>
                  </a:moveTo>
                  <a:cubicBezTo>
                    <a:pt x="344" y="1"/>
                    <a:pt x="114" y="174"/>
                    <a:pt x="54" y="432"/>
                  </a:cubicBezTo>
                  <a:cubicBezTo>
                    <a:pt x="52" y="437"/>
                    <a:pt x="51" y="443"/>
                    <a:pt x="49" y="449"/>
                  </a:cubicBezTo>
                  <a:cubicBezTo>
                    <a:pt x="0" y="761"/>
                    <a:pt x="208" y="1058"/>
                    <a:pt x="519" y="1117"/>
                  </a:cubicBezTo>
                  <a:cubicBezTo>
                    <a:pt x="563" y="1127"/>
                    <a:pt x="606" y="1132"/>
                    <a:pt x="649" y="1132"/>
                  </a:cubicBezTo>
                  <a:cubicBezTo>
                    <a:pt x="903" y="1132"/>
                    <a:pt x="1133" y="960"/>
                    <a:pt x="1193" y="702"/>
                  </a:cubicBezTo>
                  <a:lnTo>
                    <a:pt x="1198" y="685"/>
                  </a:lnTo>
                  <a:cubicBezTo>
                    <a:pt x="1250" y="371"/>
                    <a:pt x="1040" y="74"/>
                    <a:pt x="728" y="16"/>
                  </a:cubicBezTo>
                  <a:cubicBezTo>
                    <a:pt x="684" y="6"/>
                    <a:pt x="640" y="1"/>
                    <a:pt x="5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23"/>
            <p:cNvSpPr/>
            <p:nvPr/>
          </p:nvSpPr>
          <p:spPr>
            <a:xfrm>
              <a:off x="5683650" y="1695225"/>
              <a:ext cx="59950" cy="19950"/>
            </a:xfrm>
            <a:custGeom>
              <a:avLst/>
              <a:gdLst/>
              <a:ahLst/>
              <a:cxnLst/>
              <a:rect l="l" t="t" r="r" b="b"/>
              <a:pathLst>
                <a:path w="2398" h="798" extrusionOk="0">
                  <a:moveTo>
                    <a:pt x="1015" y="1"/>
                  </a:moveTo>
                  <a:cubicBezTo>
                    <a:pt x="770" y="1"/>
                    <a:pt x="527" y="59"/>
                    <a:pt x="308" y="173"/>
                  </a:cubicBezTo>
                  <a:cubicBezTo>
                    <a:pt x="86" y="292"/>
                    <a:pt x="1" y="419"/>
                    <a:pt x="30" y="457"/>
                  </a:cubicBezTo>
                  <a:cubicBezTo>
                    <a:pt x="39" y="469"/>
                    <a:pt x="57" y="474"/>
                    <a:pt x="83" y="474"/>
                  </a:cubicBezTo>
                  <a:cubicBezTo>
                    <a:pt x="207" y="474"/>
                    <a:pt x="516" y="360"/>
                    <a:pt x="911" y="360"/>
                  </a:cubicBezTo>
                  <a:cubicBezTo>
                    <a:pt x="1004" y="360"/>
                    <a:pt x="1101" y="366"/>
                    <a:pt x="1202" y="382"/>
                  </a:cubicBezTo>
                  <a:cubicBezTo>
                    <a:pt x="1778" y="469"/>
                    <a:pt x="2175" y="798"/>
                    <a:pt x="2295" y="798"/>
                  </a:cubicBezTo>
                  <a:cubicBezTo>
                    <a:pt x="2305" y="798"/>
                    <a:pt x="2312" y="795"/>
                    <a:pt x="2318" y="791"/>
                  </a:cubicBezTo>
                  <a:cubicBezTo>
                    <a:pt x="2398" y="730"/>
                    <a:pt x="2318" y="616"/>
                    <a:pt x="2125" y="442"/>
                  </a:cubicBezTo>
                  <a:cubicBezTo>
                    <a:pt x="1884" y="212"/>
                    <a:pt x="1578" y="65"/>
                    <a:pt x="1249" y="19"/>
                  </a:cubicBezTo>
                  <a:cubicBezTo>
                    <a:pt x="1172" y="7"/>
                    <a:pt x="1093" y="1"/>
                    <a:pt x="1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23"/>
            <p:cNvSpPr/>
            <p:nvPr/>
          </p:nvSpPr>
          <p:spPr>
            <a:xfrm>
              <a:off x="5834000" y="1738275"/>
              <a:ext cx="31225" cy="28400"/>
            </a:xfrm>
            <a:custGeom>
              <a:avLst/>
              <a:gdLst/>
              <a:ahLst/>
              <a:cxnLst/>
              <a:rect l="l" t="t" r="r" b="b"/>
              <a:pathLst>
                <a:path w="1249" h="1136" extrusionOk="0">
                  <a:moveTo>
                    <a:pt x="604" y="1"/>
                  </a:moveTo>
                  <a:cubicBezTo>
                    <a:pt x="346" y="1"/>
                    <a:pt x="112" y="179"/>
                    <a:pt x="53" y="440"/>
                  </a:cubicBezTo>
                  <a:lnTo>
                    <a:pt x="51" y="448"/>
                  </a:lnTo>
                  <a:cubicBezTo>
                    <a:pt x="0" y="763"/>
                    <a:pt x="209" y="1061"/>
                    <a:pt x="521" y="1122"/>
                  </a:cubicBezTo>
                  <a:cubicBezTo>
                    <a:pt x="564" y="1131"/>
                    <a:pt x="606" y="1136"/>
                    <a:pt x="648" y="1136"/>
                  </a:cubicBezTo>
                  <a:cubicBezTo>
                    <a:pt x="906" y="1136"/>
                    <a:pt x="1138" y="958"/>
                    <a:pt x="1198" y="696"/>
                  </a:cubicBezTo>
                  <a:cubicBezTo>
                    <a:pt x="1198" y="694"/>
                    <a:pt x="1198" y="691"/>
                    <a:pt x="1200" y="688"/>
                  </a:cubicBezTo>
                  <a:cubicBezTo>
                    <a:pt x="1249" y="374"/>
                    <a:pt x="1041" y="77"/>
                    <a:pt x="730" y="15"/>
                  </a:cubicBezTo>
                  <a:cubicBezTo>
                    <a:pt x="687" y="5"/>
                    <a:pt x="645" y="1"/>
                    <a:pt x="6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23"/>
            <p:cNvSpPr/>
            <p:nvPr/>
          </p:nvSpPr>
          <p:spPr>
            <a:xfrm>
              <a:off x="5836575" y="1721375"/>
              <a:ext cx="59800" cy="19925"/>
            </a:xfrm>
            <a:custGeom>
              <a:avLst/>
              <a:gdLst/>
              <a:ahLst/>
              <a:cxnLst/>
              <a:rect l="l" t="t" r="r" b="b"/>
              <a:pathLst>
                <a:path w="2392" h="797" extrusionOk="0">
                  <a:moveTo>
                    <a:pt x="1015" y="1"/>
                  </a:moveTo>
                  <a:cubicBezTo>
                    <a:pt x="769" y="1"/>
                    <a:pt x="526" y="59"/>
                    <a:pt x="307" y="173"/>
                  </a:cubicBezTo>
                  <a:cubicBezTo>
                    <a:pt x="90" y="290"/>
                    <a:pt x="0" y="423"/>
                    <a:pt x="33" y="455"/>
                  </a:cubicBezTo>
                  <a:cubicBezTo>
                    <a:pt x="43" y="469"/>
                    <a:pt x="62" y="475"/>
                    <a:pt x="90" y="475"/>
                  </a:cubicBezTo>
                  <a:cubicBezTo>
                    <a:pt x="217" y="475"/>
                    <a:pt x="525" y="359"/>
                    <a:pt x="921" y="359"/>
                  </a:cubicBezTo>
                  <a:cubicBezTo>
                    <a:pt x="1012" y="359"/>
                    <a:pt x="1107" y="365"/>
                    <a:pt x="1205" y="380"/>
                  </a:cubicBezTo>
                  <a:cubicBezTo>
                    <a:pt x="1785" y="467"/>
                    <a:pt x="2179" y="796"/>
                    <a:pt x="2294" y="796"/>
                  </a:cubicBezTo>
                  <a:cubicBezTo>
                    <a:pt x="2303" y="796"/>
                    <a:pt x="2311" y="794"/>
                    <a:pt x="2316" y="789"/>
                  </a:cubicBezTo>
                  <a:cubicBezTo>
                    <a:pt x="2391" y="729"/>
                    <a:pt x="2316" y="616"/>
                    <a:pt x="2128" y="441"/>
                  </a:cubicBezTo>
                  <a:cubicBezTo>
                    <a:pt x="1885" y="212"/>
                    <a:pt x="1578" y="65"/>
                    <a:pt x="1249" y="18"/>
                  </a:cubicBezTo>
                  <a:cubicBezTo>
                    <a:pt x="1171" y="7"/>
                    <a:pt x="1093" y="1"/>
                    <a:pt x="1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23"/>
            <p:cNvSpPr/>
            <p:nvPr/>
          </p:nvSpPr>
          <p:spPr>
            <a:xfrm>
              <a:off x="5724850" y="1710650"/>
              <a:ext cx="65225" cy="129250"/>
            </a:xfrm>
            <a:custGeom>
              <a:avLst/>
              <a:gdLst/>
              <a:ahLst/>
              <a:cxnLst/>
              <a:rect l="l" t="t" r="r" b="b"/>
              <a:pathLst>
                <a:path w="2609" h="5170" extrusionOk="0">
                  <a:moveTo>
                    <a:pt x="2609" y="0"/>
                  </a:moveTo>
                  <a:lnTo>
                    <a:pt x="2609" y="0"/>
                  </a:lnTo>
                  <a:cubicBezTo>
                    <a:pt x="1938" y="912"/>
                    <a:pt x="1343" y="1877"/>
                    <a:pt x="830" y="2886"/>
                  </a:cubicBezTo>
                  <a:lnTo>
                    <a:pt x="194" y="4035"/>
                  </a:lnTo>
                  <a:cubicBezTo>
                    <a:pt x="64" y="4213"/>
                    <a:pt x="1" y="4431"/>
                    <a:pt x="15" y="4651"/>
                  </a:cubicBezTo>
                  <a:cubicBezTo>
                    <a:pt x="44" y="4771"/>
                    <a:pt x="128" y="4871"/>
                    <a:pt x="241" y="4920"/>
                  </a:cubicBezTo>
                  <a:cubicBezTo>
                    <a:pt x="325" y="4958"/>
                    <a:pt x="413" y="4985"/>
                    <a:pt x="504" y="5000"/>
                  </a:cubicBezTo>
                  <a:cubicBezTo>
                    <a:pt x="838" y="5103"/>
                    <a:pt x="1185" y="5160"/>
                    <a:pt x="1535" y="5169"/>
                  </a:cubicBezTo>
                  <a:cubicBezTo>
                    <a:pt x="1220" y="5019"/>
                    <a:pt x="889" y="4907"/>
                    <a:pt x="547" y="4835"/>
                  </a:cubicBezTo>
                  <a:cubicBezTo>
                    <a:pt x="391" y="4792"/>
                    <a:pt x="245" y="4741"/>
                    <a:pt x="236" y="4627"/>
                  </a:cubicBezTo>
                  <a:cubicBezTo>
                    <a:pt x="242" y="4456"/>
                    <a:pt x="303" y="4291"/>
                    <a:pt x="410" y="4156"/>
                  </a:cubicBezTo>
                  <a:cubicBezTo>
                    <a:pt x="623" y="3795"/>
                    <a:pt x="838" y="3413"/>
                    <a:pt x="1070" y="3014"/>
                  </a:cubicBezTo>
                  <a:cubicBezTo>
                    <a:pt x="1661" y="2052"/>
                    <a:pt x="2176" y="1043"/>
                    <a:pt x="2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23"/>
            <p:cNvSpPr/>
            <p:nvPr/>
          </p:nvSpPr>
          <p:spPr>
            <a:xfrm>
              <a:off x="5722875" y="2005475"/>
              <a:ext cx="159150" cy="51500"/>
            </a:xfrm>
            <a:custGeom>
              <a:avLst/>
              <a:gdLst/>
              <a:ahLst/>
              <a:cxnLst/>
              <a:rect l="l" t="t" r="r" b="b"/>
              <a:pathLst>
                <a:path w="6366" h="2060" extrusionOk="0">
                  <a:moveTo>
                    <a:pt x="6365" y="0"/>
                  </a:moveTo>
                  <a:cubicBezTo>
                    <a:pt x="4970" y="568"/>
                    <a:pt x="3482" y="857"/>
                    <a:pt x="1986" y="857"/>
                  </a:cubicBezTo>
                  <a:cubicBezTo>
                    <a:pt x="1346" y="857"/>
                    <a:pt x="703" y="804"/>
                    <a:pt x="67" y="697"/>
                  </a:cubicBezTo>
                  <a:lnTo>
                    <a:pt x="0" y="1808"/>
                  </a:lnTo>
                  <a:cubicBezTo>
                    <a:pt x="715" y="1985"/>
                    <a:pt x="1364" y="2059"/>
                    <a:pt x="1950" y="2059"/>
                  </a:cubicBezTo>
                  <a:cubicBezTo>
                    <a:pt x="5036" y="2059"/>
                    <a:pt x="6365" y="0"/>
                    <a:pt x="6365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23"/>
            <p:cNvSpPr/>
            <p:nvPr/>
          </p:nvSpPr>
          <p:spPr>
            <a:xfrm>
              <a:off x="5761550" y="1870925"/>
              <a:ext cx="49100" cy="35875"/>
            </a:xfrm>
            <a:custGeom>
              <a:avLst/>
              <a:gdLst/>
              <a:ahLst/>
              <a:cxnLst/>
              <a:rect l="l" t="t" r="r" b="b"/>
              <a:pathLst>
                <a:path w="1964" h="1435" extrusionOk="0">
                  <a:moveTo>
                    <a:pt x="881" y="0"/>
                  </a:moveTo>
                  <a:cubicBezTo>
                    <a:pt x="596" y="0"/>
                    <a:pt x="317" y="106"/>
                    <a:pt x="101" y="302"/>
                  </a:cubicBezTo>
                  <a:lnTo>
                    <a:pt x="73" y="302"/>
                  </a:lnTo>
                  <a:cubicBezTo>
                    <a:pt x="15" y="364"/>
                    <a:pt x="1" y="455"/>
                    <a:pt x="36" y="532"/>
                  </a:cubicBezTo>
                  <a:cubicBezTo>
                    <a:pt x="73" y="611"/>
                    <a:pt x="124" y="682"/>
                    <a:pt x="186" y="744"/>
                  </a:cubicBezTo>
                  <a:cubicBezTo>
                    <a:pt x="387" y="989"/>
                    <a:pt x="633" y="1191"/>
                    <a:pt x="911" y="1342"/>
                  </a:cubicBezTo>
                  <a:cubicBezTo>
                    <a:pt x="1025" y="1404"/>
                    <a:pt x="1150" y="1434"/>
                    <a:pt x="1274" y="1434"/>
                  </a:cubicBezTo>
                  <a:cubicBezTo>
                    <a:pt x="1449" y="1434"/>
                    <a:pt x="1623" y="1374"/>
                    <a:pt x="1763" y="1256"/>
                  </a:cubicBezTo>
                  <a:cubicBezTo>
                    <a:pt x="1939" y="1045"/>
                    <a:pt x="1964" y="746"/>
                    <a:pt x="1824" y="508"/>
                  </a:cubicBezTo>
                  <a:cubicBezTo>
                    <a:pt x="1680" y="270"/>
                    <a:pt x="1446" y="101"/>
                    <a:pt x="1174" y="38"/>
                  </a:cubicBezTo>
                  <a:cubicBezTo>
                    <a:pt x="1077" y="13"/>
                    <a:pt x="979" y="0"/>
                    <a:pt x="881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23"/>
            <p:cNvSpPr/>
            <p:nvPr/>
          </p:nvSpPr>
          <p:spPr>
            <a:xfrm>
              <a:off x="5751025" y="1857625"/>
              <a:ext cx="59300" cy="39675"/>
            </a:xfrm>
            <a:custGeom>
              <a:avLst/>
              <a:gdLst/>
              <a:ahLst/>
              <a:cxnLst/>
              <a:rect l="l" t="t" r="r" b="b"/>
              <a:pathLst>
                <a:path w="2372" h="1587" extrusionOk="0">
                  <a:moveTo>
                    <a:pt x="2259" y="0"/>
                  </a:moveTo>
                  <a:cubicBezTo>
                    <a:pt x="2161" y="0"/>
                    <a:pt x="2057" y="660"/>
                    <a:pt x="1403" y="1051"/>
                  </a:cubicBezTo>
                  <a:cubicBezTo>
                    <a:pt x="749" y="1441"/>
                    <a:pt x="37" y="1262"/>
                    <a:pt x="18" y="1356"/>
                  </a:cubicBezTo>
                  <a:cubicBezTo>
                    <a:pt x="1" y="1450"/>
                    <a:pt x="160" y="1511"/>
                    <a:pt x="488" y="1563"/>
                  </a:cubicBezTo>
                  <a:cubicBezTo>
                    <a:pt x="583" y="1579"/>
                    <a:pt x="679" y="1587"/>
                    <a:pt x="774" y="1587"/>
                  </a:cubicBezTo>
                  <a:cubicBezTo>
                    <a:pt x="1076" y="1587"/>
                    <a:pt x="1374" y="1507"/>
                    <a:pt x="1637" y="1352"/>
                  </a:cubicBezTo>
                  <a:cubicBezTo>
                    <a:pt x="1968" y="1152"/>
                    <a:pt x="2208" y="834"/>
                    <a:pt x="2311" y="462"/>
                  </a:cubicBezTo>
                  <a:cubicBezTo>
                    <a:pt x="2372" y="184"/>
                    <a:pt x="2307" y="6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23"/>
            <p:cNvSpPr/>
            <p:nvPr/>
          </p:nvSpPr>
          <p:spPr>
            <a:xfrm>
              <a:off x="5833850" y="1696600"/>
              <a:ext cx="74425" cy="27100"/>
            </a:xfrm>
            <a:custGeom>
              <a:avLst/>
              <a:gdLst/>
              <a:ahLst/>
              <a:cxnLst/>
              <a:rect l="l" t="t" r="r" b="b"/>
              <a:pathLst>
                <a:path w="2977" h="1084" extrusionOk="0">
                  <a:moveTo>
                    <a:pt x="968" y="0"/>
                  </a:moveTo>
                  <a:cubicBezTo>
                    <a:pt x="807" y="0"/>
                    <a:pt x="646" y="16"/>
                    <a:pt x="485" y="47"/>
                  </a:cubicBezTo>
                  <a:cubicBezTo>
                    <a:pt x="166" y="114"/>
                    <a:pt x="1" y="227"/>
                    <a:pt x="25" y="312"/>
                  </a:cubicBezTo>
                  <a:cubicBezTo>
                    <a:pt x="63" y="492"/>
                    <a:pt x="698" y="505"/>
                    <a:pt x="1437" y="703"/>
                  </a:cubicBezTo>
                  <a:cubicBezTo>
                    <a:pt x="2053" y="867"/>
                    <a:pt x="2535" y="1084"/>
                    <a:pt x="2752" y="1084"/>
                  </a:cubicBezTo>
                  <a:cubicBezTo>
                    <a:pt x="2795" y="1084"/>
                    <a:pt x="2828" y="1075"/>
                    <a:pt x="2849" y="1056"/>
                  </a:cubicBezTo>
                  <a:cubicBezTo>
                    <a:pt x="2976" y="939"/>
                    <a:pt x="2826" y="816"/>
                    <a:pt x="2609" y="613"/>
                  </a:cubicBezTo>
                  <a:cubicBezTo>
                    <a:pt x="2149" y="215"/>
                    <a:pt x="1566" y="0"/>
                    <a:pt x="9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23"/>
            <p:cNvSpPr/>
            <p:nvPr/>
          </p:nvSpPr>
          <p:spPr>
            <a:xfrm>
              <a:off x="5696025" y="1649825"/>
              <a:ext cx="57125" cy="20150"/>
            </a:xfrm>
            <a:custGeom>
              <a:avLst/>
              <a:gdLst/>
              <a:ahLst/>
              <a:cxnLst/>
              <a:rect l="l" t="t" r="r" b="b"/>
              <a:pathLst>
                <a:path w="2285" h="806" extrusionOk="0">
                  <a:moveTo>
                    <a:pt x="975" y="0"/>
                  </a:moveTo>
                  <a:cubicBezTo>
                    <a:pt x="736" y="0"/>
                    <a:pt x="500" y="57"/>
                    <a:pt x="287" y="169"/>
                  </a:cubicBezTo>
                  <a:cubicBezTo>
                    <a:pt x="86" y="285"/>
                    <a:pt x="1" y="428"/>
                    <a:pt x="38" y="502"/>
                  </a:cubicBezTo>
                  <a:cubicBezTo>
                    <a:pt x="128" y="657"/>
                    <a:pt x="581" y="577"/>
                    <a:pt x="1097" y="648"/>
                  </a:cubicBezTo>
                  <a:cubicBezTo>
                    <a:pt x="1478" y="700"/>
                    <a:pt x="1807" y="805"/>
                    <a:pt x="2004" y="805"/>
                  </a:cubicBezTo>
                  <a:cubicBezTo>
                    <a:pt x="2075" y="805"/>
                    <a:pt x="2129" y="792"/>
                    <a:pt x="2162" y="757"/>
                  </a:cubicBezTo>
                  <a:cubicBezTo>
                    <a:pt x="2285" y="625"/>
                    <a:pt x="2162" y="540"/>
                    <a:pt x="1997" y="375"/>
                  </a:cubicBezTo>
                  <a:cubicBezTo>
                    <a:pt x="1768" y="169"/>
                    <a:pt x="1479" y="44"/>
                    <a:pt x="1174" y="13"/>
                  </a:cubicBezTo>
                  <a:cubicBezTo>
                    <a:pt x="1108" y="4"/>
                    <a:pt x="1042" y="0"/>
                    <a:pt x="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23"/>
            <p:cNvSpPr/>
            <p:nvPr/>
          </p:nvSpPr>
          <p:spPr>
            <a:xfrm>
              <a:off x="5654125" y="1523025"/>
              <a:ext cx="419050" cy="415375"/>
            </a:xfrm>
            <a:custGeom>
              <a:avLst/>
              <a:gdLst/>
              <a:ahLst/>
              <a:cxnLst/>
              <a:rect l="l" t="t" r="r" b="b"/>
              <a:pathLst>
                <a:path w="16762" h="16615" extrusionOk="0">
                  <a:moveTo>
                    <a:pt x="7312" y="0"/>
                  </a:moveTo>
                  <a:cubicBezTo>
                    <a:pt x="6597" y="0"/>
                    <a:pt x="5884" y="67"/>
                    <a:pt x="5179" y="216"/>
                  </a:cubicBezTo>
                  <a:cubicBezTo>
                    <a:pt x="2689" y="744"/>
                    <a:pt x="702" y="1548"/>
                    <a:pt x="0" y="3983"/>
                  </a:cubicBezTo>
                  <a:lnTo>
                    <a:pt x="702" y="5305"/>
                  </a:lnTo>
                  <a:cubicBezTo>
                    <a:pt x="2076" y="1567"/>
                    <a:pt x="2919" y="3258"/>
                    <a:pt x="4412" y="1600"/>
                  </a:cubicBezTo>
                  <a:cubicBezTo>
                    <a:pt x="5905" y="3649"/>
                    <a:pt x="9643" y="6309"/>
                    <a:pt x="12053" y="7095"/>
                  </a:cubicBezTo>
                  <a:cubicBezTo>
                    <a:pt x="12308" y="7151"/>
                    <a:pt x="12545" y="7268"/>
                    <a:pt x="12746" y="7433"/>
                  </a:cubicBezTo>
                  <a:cubicBezTo>
                    <a:pt x="13085" y="7773"/>
                    <a:pt x="13028" y="8329"/>
                    <a:pt x="12957" y="8803"/>
                  </a:cubicBezTo>
                  <a:cubicBezTo>
                    <a:pt x="12707" y="10137"/>
                    <a:pt x="12614" y="11494"/>
                    <a:pt x="12680" y="12848"/>
                  </a:cubicBezTo>
                  <a:cubicBezTo>
                    <a:pt x="12746" y="14221"/>
                    <a:pt x="13239" y="15537"/>
                    <a:pt x="14091" y="16615"/>
                  </a:cubicBezTo>
                  <a:cubicBezTo>
                    <a:pt x="16060" y="13695"/>
                    <a:pt x="16762" y="10060"/>
                    <a:pt x="16610" y="6543"/>
                  </a:cubicBezTo>
                  <a:cubicBezTo>
                    <a:pt x="16549" y="5132"/>
                    <a:pt x="16309" y="3578"/>
                    <a:pt x="15330" y="2523"/>
                  </a:cubicBezTo>
                  <a:cubicBezTo>
                    <a:pt x="14582" y="1810"/>
                    <a:pt x="13668" y="1294"/>
                    <a:pt x="12669" y="1022"/>
                  </a:cubicBezTo>
                  <a:cubicBezTo>
                    <a:pt x="10946" y="427"/>
                    <a:pt x="9124" y="0"/>
                    <a:pt x="73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23"/>
            <p:cNvSpPr/>
            <p:nvPr/>
          </p:nvSpPr>
          <p:spPr>
            <a:xfrm>
              <a:off x="5758050" y="1548450"/>
              <a:ext cx="323600" cy="77125"/>
            </a:xfrm>
            <a:custGeom>
              <a:avLst/>
              <a:gdLst/>
              <a:ahLst/>
              <a:cxnLst/>
              <a:rect l="l" t="t" r="r" b="b"/>
              <a:pathLst>
                <a:path w="12944" h="3085" extrusionOk="0">
                  <a:moveTo>
                    <a:pt x="1" y="0"/>
                  </a:moveTo>
                  <a:lnTo>
                    <a:pt x="1" y="0"/>
                  </a:lnTo>
                  <a:cubicBezTo>
                    <a:pt x="89" y="174"/>
                    <a:pt x="203" y="332"/>
                    <a:pt x="339" y="471"/>
                  </a:cubicBezTo>
                  <a:cubicBezTo>
                    <a:pt x="681" y="861"/>
                    <a:pt x="1062" y="1213"/>
                    <a:pt x="1479" y="1521"/>
                  </a:cubicBezTo>
                  <a:cubicBezTo>
                    <a:pt x="2100" y="1981"/>
                    <a:pt x="2782" y="2348"/>
                    <a:pt x="3509" y="2613"/>
                  </a:cubicBezTo>
                  <a:cubicBezTo>
                    <a:pt x="4355" y="2924"/>
                    <a:pt x="5249" y="3084"/>
                    <a:pt x="6151" y="3084"/>
                  </a:cubicBezTo>
                  <a:cubicBezTo>
                    <a:pt x="6198" y="3084"/>
                    <a:pt x="6244" y="3084"/>
                    <a:pt x="6290" y="3083"/>
                  </a:cubicBezTo>
                  <a:cubicBezTo>
                    <a:pt x="7238" y="3076"/>
                    <a:pt x="8177" y="2901"/>
                    <a:pt x="9064" y="2565"/>
                  </a:cubicBezTo>
                  <a:cubicBezTo>
                    <a:pt x="9888" y="2269"/>
                    <a:pt x="10528" y="1799"/>
                    <a:pt x="11135" y="1623"/>
                  </a:cubicBezTo>
                  <a:cubicBezTo>
                    <a:pt x="11325" y="1540"/>
                    <a:pt x="11525" y="1499"/>
                    <a:pt x="11722" y="1499"/>
                  </a:cubicBezTo>
                  <a:cubicBezTo>
                    <a:pt x="12202" y="1499"/>
                    <a:pt x="12668" y="1737"/>
                    <a:pt x="12943" y="2160"/>
                  </a:cubicBezTo>
                  <a:cubicBezTo>
                    <a:pt x="12940" y="2108"/>
                    <a:pt x="12925" y="2056"/>
                    <a:pt x="12896" y="2011"/>
                  </a:cubicBezTo>
                  <a:cubicBezTo>
                    <a:pt x="12828" y="1881"/>
                    <a:pt x="12731" y="1768"/>
                    <a:pt x="12614" y="1681"/>
                  </a:cubicBezTo>
                  <a:cubicBezTo>
                    <a:pt x="12319" y="1475"/>
                    <a:pt x="11971" y="1368"/>
                    <a:pt x="11619" y="1368"/>
                  </a:cubicBezTo>
                  <a:cubicBezTo>
                    <a:pt x="11440" y="1368"/>
                    <a:pt x="11261" y="1395"/>
                    <a:pt x="11087" y="1451"/>
                  </a:cubicBezTo>
                  <a:cubicBezTo>
                    <a:pt x="10429" y="1621"/>
                    <a:pt x="9784" y="2072"/>
                    <a:pt x="8984" y="2345"/>
                  </a:cubicBezTo>
                  <a:cubicBezTo>
                    <a:pt x="8087" y="2671"/>
                    <a:pt x="7153" y="2831"/>
                    <a:pt x="6224" y="2831"/>
                  </a:cubicBezTo>
                  <a:cubicBezTo>
                    <a:pt x="4585" y="2831"/>
                    <a:pt x="2962" y="2333"/>
                    <a:pt x="1583" y="1366"/>
                  </a:cubicBezTo>
                  <a:cubicBezTo>
                    <a:pt x="1022" y="951"/>
                    <a:pt x="492" y="49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23"/>
            <p:cNvSpPr/>
            <p:nvPr/>
          </p:nvSpPr>
          <p:spPr>
            <a:xfrm>
              <a:off x="6061150" y="1412825"/>
              <a:ext cx="151675" cy="156400"/>
            </a:xfrm>
            <a:custGeom>
              <a:avLst/>
              <a:gdLst/>
              <a:ahLst/>
              <a:cxnLst/>
              <a:rect l="l" t="t" r="r" b="b"/>
              <a:pathLst>
                <a:path w="6067" h="6256" extrusionOk="0">
                  <a:moveTo>
                    <a:pt x="5320" y="1"/>
                  </a:moveTo>
                  <a:lnTo>
                    <a:pt x="5320" y="1"/>
                  </a:lnTo>
                  <a:cubicBezTo>
                    <a:pt x="5307" y="19"/>
                    <a:pt x="5420" y="109"/>
                    <a:pt x="5570" y="322"/>
                  </a:cubicBezTo>
                  <a:cubicBezTo>
                    <a:pt x="5755" y="621"/>
                    <a:pt x="5861" y="963"/>
                    <a:pt x="5877" y="1314"/>
                  </a:cubicBezTo>
                  <a:cubicBezTo>
                    <a:pt x="5910" y="2210"/>
                    <a:pt x="5340" y="3415"/>
                    <a:pt x="4465" y="4465"/>
                  </a:cubicBezTo>
                  <a:cubicBezTo>
                    <a:pt x="4047" y="4955"/>
                    <a:pt x="3536" y="5360"/>
                    <a:pt x="2962" y="5655"/>
                  </a:cubicBezTo>
                  <a:cubicBezTo>
                    <a:pt x="2492" y="5894"/>
                    <a:pt x="1978" y="6037"/>
                    <a:pt x="1452" y="6079"/>
                  </a:cubicBezTo>
                  <a:cubicBezTo>
                    <a:pt x="1382" y="6082"/>
                    <a:pt x="1312" y="6084"/>
                    <a:pt x="1242" y="6084"/>
                  </a:cubicBezTo>
                  <a:cubicBezTo>
                    <a:pt x="823" y="6084"/>
                    <a:pt x="407" y="6032"/>
                    <a:pt x="1" y="5929"/>
                  </a:cubicBezTo>
                  <a:lnTo>
                    <a:pt x="1" y="5929"/>
                  </a:lnTo>
                  <a:cubicBezTo>
                    <a:pt x="108" y="6011"/>
                    <a:pt x="231" y="6072"/>
                    <a:pt x="362" y="6102"/>
                  </a:cubicBezTo>
                  <a:cubicBezTo>
                    <a:pt x="675" y="6203"/>
                    <a:pt x="1001" y="6256"/>
                    <a:pt x="1329" y="6256"/>
                  </a:cubicBezTo>
                  <a:cubicBezTo>
                    <a:pt x="1373" y="6256"/>
                    <a:pt x="1416" y="6255"/>
                    <a:pt x="1460" y="6253"/>
                  </a:cubicBezTo>
                  <a:cubicBezTo>
                    <a:pt x="2014" y="6234"/>
                    <a:pt x="2560" y="6101"/>
                    <a:pt x="3060" y="5862"/>
                  </a:cubicBezTo>
                  <a:cubicBezTo>
                    <a:pt x="3668" y="5561"/>
                    <a:pt x="4207" y="5140"/>
                    <a:pt x="4647" y="4624"/>
                  </a:cubicBezTo>
                  <a:cubicBezTo>
                    <a:pt x="5084" y="4112"/>
                    <a:pt x="5443" y="3538"/>
                    <a:pt x="5710" y="2920"/>
                  </a:cubicBezTo>
                  <a:cubicBezTo>
                    <a:pt x="5955" y="2418"/>
                    <a:pt x="6066" y="1862"/>
                    <a:pt x="6031" y="1305"/>
                  </a:cubicBezTo>
                  <a:cubicBezTo>
                    <a:pt x="6003" y="926"/>
                    <a:pt x="5864" y="565"/>
                    <a:pt x="5631" y="265"/>
                  </a:cubicBezTo>
                  <a:cubicBezTo>
                    <a:pt x="5462" y="57"/>
                    <a:pt x="5320" y="1"/>
                    <a:pt x="5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23"/>
            <p:cNvSpPr/>
            <p:nvPr/>
          </p:nvSpPr>
          <p:spPr>
            <a:xfrm>
              <a:off x="6065850" y="1454625"/>
              <a:ext cx="191150" cy="139975"/>
            </a:xfrm>
            <a:custGeom>
              <a:avLst/>
              <a:gdLst/>
              <a:ahLst/>
              <a:cxnLst/>
              <a:rect l="l" t="t" r="r" b="b"/>
              <a:pathLst>
                <a:path w="7646" h="5599" extrusionOk="0">
                  <a:moveTo>
                    <a:pt x="7566" y="1"/>
                  </a:moveTo>
                  <a:cubicBezTo>
                    <a:pt x="7542" y="533"/>
                    <a:pt x="7471" y="1063"/>
                    <a:pt x="7354" y="1582"/>
                  </a:cubicBezTo>
                  <a:cubicBezTo>
                    <a:pt x="6790" y="3856"/>
                    <a:pt x="4750" y="5393"/>
                    <a:pt x="2486" y="5393"/>
                  </a:cubicBezTo>
                  <a:cubicBezTo>
                    <a:pt x="2171" y="5393"/>
                    <a:pt x="1851" y="5363"/>
                    <a:pt x="1530" y="5301"/>
                  </a:cubicBezTo>
                  <a:cubicBezTo>
                    <a:pt x="1010" y="5188"/>
                    <a:pt x="501" y="5031"/>
                    <a:pt x="9" y="4831"/>
                  </a:cubicBezTo>
                  <a:lnTo>
                    <a:pt x="9" y="4831"/>
                  </a:lnTo>
                  <a:cubicBezTo>
                    <a:pt x="1" y="4846"/>
                    <a:pt x="126" y="4940"/>
                    <a:pt x="377" y="5071"/>
                  </a:cubicBezTo>
                  <a:cubicBezTo>
                    <a:pt x="731" y="5252"/>
                    <a:pt x="1109" y="5387"/>
                    <a:pt x="1498" y="5472"/>
                  </a:cubicBezTo>
                  <a:cubicBezTo>
                    <a:pt x="1524" y="5478"/>
                    <a:pt x="1550" y="5484"/>
                    <a:pt x="1576" y="5489"/>
                  </a:cubicBezTo>
                  <a:cubicBezTo>
                    <a:pt x="1926" y="5563"/>
                    <a:pt x="2275" y="5599"/>
                    <a:pt x="2618" y="5599"/>
                  </a:cubicBezTo>
                  <a:cubicBezTo>
                    <a:pt x="4938" y="5599"/>
                    <a:pt x="7020" y="3981"/>
                    <a:pt x="7519" y="1621"/>
                  </a:cubicBezTo>
                  <a:cubicBezTo>
                    <a:pt x="7608" y="1232"/>
                    <a:pt x="7646" y="833"/>
                    <a:pt x="7633" y="435"/>
                  </a:cubicBezTo>
                  <a:cubicBezTo>
                    <a:pt x="7634" y="287"/>
                    <a:pt x="7613" y="140"/>
                    <a:pt x="7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23"/>
            <p:cNvSpPr/>
            <p:nvPr/>
          </p:nvSpPr>
          <p:spPr>
            <a:xfrm>
              <a:off x="4285275" y="4089325"/>
              <a:ext cx="1100" cy="850"/>
            </a:xfrm>
            <a:custGeom>
              <a:avLst/>
              <a:gdLst/>
              <a:ahLst/>
              <a:cxnLst/>
              <a:rect l="l" t="t" r="r" b="b"/>
              <a:pathLst>
                <a:path w="44" h="34" extrusionOk="0">
                  <a:moveTo>
                    <a:pt x="0" y="34"/>
                  </a:moveTo>
                  <a:lnTo>
                    <a:pt x="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23"/>
            <p:cNvSpPr/>
            <p:nvPr/>
          </p:nvSpPr>
          <p:spPr>
            <a:xfrm>
              <a:off x="3953625" y="2969700"/>
              <a:ext cx="2944550" cy="1626150"/>
            </a:xfrm>
            <a:custGeom>
              <a:avLst/>
              <a:gdLst/>
              <a:ahLst/>
              <a:cxnLst/>
              <a:rect l="l" t="t" r="r" b="b"/>
              <a:pathLst>
                <a:path w="117782" h="65046" extrusionOk="0">
                  <a:moveTo>
                    <a:pt x="64240" y="0"/>
                  </a:moveTo>
                  <a:lnTo>
                    <a:pt x="64240" y="23"/>
                  </a:lnTo>
                  <a:cubicBezTo>
                    <a:pt x="62960" y="268"/>
                    <a:pt x="57681" y="2632"/>
                    <a:pt x="53920" y="7363"/>
                  </a:cubicBezTo>
                  <a:cubicBezTo>
                    <a:pt x="51316" y="10636"/>
                    <a:pt x="34094" y="30541"/>
                    <a:pt x="32622" y="30959"/>
                  </a:cubicBezTo>
                  <a:cubicBezTo>
                    <a:pt x="31161" y="31375"/>
                    <a:pt x="13359" y="44809"/>
                    <a:pt x="13264" y="44809"/>
                  </a:cubicBezTo>
                  <a:cubicBezTo>
                    <a:pt x="13263" y="44809"/>
                    <a:pt x="13264" y="44808"/>
                    <a:pt x="13266" y="44806"/>
                  </a:cubicBezTo>
                  <a:lnTo>
                    <a:pt x="13266" y="44806"/>
                  </a:lnTo>
                  <a:lnTo>
                    <a:pt x="1" y="56325"/>
                  </a:lnTo>
                  <a:lnTo>
                    <a:pt x="5479" y="65045"/>
                  </a:lnTo>
                  <a:lnTo>
                    <a:pt x="42098" y="39805"/>
                  </a:lnTo>
                  <a:lnTo>
                    <a:pt x="71146" y="20286"/>
                  </a:lnTo>
                  <a:cubicBezTo>
                    <a:pt x="74371" y="21924"/>
                    <a:pt x="77779" y="23173"/>
                    <a:pt x="81297" y="24011"/>
                  </a:cubicBezTo>
                  <a:cubicBezTo>
                    <a:pt x="84993" y="24890"/>
                    <a:pt x="101317" y="26943"/>
                    <a:pt x="101317" y="26943"/>
                  </a:cubicBezTo>
                  <a:lnTo>
                    <a:pt x="102762" y="62554"/>
                  </a:lnTo>
                  <a:lnTo>
                    <a:pt x="115064" y="64079"/>
                  </a:lnTo>
                  <a:lnTo>
                    <a:pt x="117544" y="24579"/>
                  </a:lnTo>
                  <a:cubicBezTo>
                    <a:pt x="117782" y="20718"/>
                    <a:pt x="115392" y="17180"/>
                    <a:pt x="111720" y="15959"/>
                  </a:cubicBezTo>
                  <a:lnTo>
                    <a:pt x="85977" y="6270"/>
                  </a:lnTo>
                  <a:lnTo>
                    <a:pt x="85459" y="1563"/>
                  </a:lnTo>
                  <a:cubicBezTo>
                    <a:pt x="85408" y="1075"/>
                    <a:pt x="85008" y="700"/>
                    <a:pt x="84517" y="682"/>
                  </a:cubicBezTo>
                  <a:lnTo>
                    <a:pt x="6443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23"/>
            <p:cNvSpPr/>
            <p:nvPr/>
          </p:nvSpPr>
          <p:spPr>
            <a:xfrm>
              <a:off x="5559500" y="2974575"/>
              <a:ext cx="530600" cy="48925"/>
            </a:xfrm>
            <a:custGeom>
              <a:avLst/>
              <a:gdLst/>
              <a:ahLst/>
              <a:cxnLst/>
              <a:rect l="l" t="t" r="r" b="b"/>
              <a:pathLst>
                <a:path w="21224" h="1957" extrusionOk="0">
                  <a:moveTo>
                    <a:pt x="1" y="1"/>
                  </a:moveTo>
                  <a:lnTo>
                    <a:pt x="1" y="1"/>
                  </a:lnTo>
                  <a:cubicBezTo>
                    <a:pt x="261" y="111"/>
                    <a:pt x="529" y="202"/>
                    <a:pt x="801" y="274"/>
                  </a:cubicBezTo>
                  <a:cubicBezTo>
                    <a:pt x="1319" y="435"/>
                    <a:pt x="2081" y="637"/>
                    <a:pt x="3023" y="858"/>
                  </a:cubicBezTo>
                  <a:cubicBezTo>
                    <a:pt x="5494" y="1410"/>
                    <a:pt x="8005" y="1754"/>
                    <a:pt x="10532" y="1884"/>
                  </a:cubicBezTo>
                  <a:cubicBezTo>
                    <a:pt x="11485" y="1933"/>
                    <a:pt x="12438" y="1957"/>
                    <a:pt x="13391" y="1957"/>
                  </a:cubicBezTo>
                  <a:cubicBezTo>
                    <a:pt x="14965" y="1957"/>
                    <a:pt x="16538" y="1891"/>
                    <a:pt x="18108" y="1758"/>
                  </a:cubicBezTo>
                  <a:cubicBezTo>
                    <a:pt x="19077" y="1673"/>
                    <a:pt x="19854" y="1583"/>
                    <a:pt x="20391" y="1508"/>
                  </a:cubicBezTo>
                  <a:cubicBezTo>
                    <a:pt x="20673" y="1483"/>
                    <a:pt x="20950" y="1436"/>
                    <a:pt x="21224" y="1366"/>
                  </a:cubicBezTo>
                  <a:cubicBezTo>
                    <a:pt x="21147" y="1363"/>
                    <a:pt x="21071" y="1361"/>
                    <a:pt x="20994" y="1361"/>
                  </a:cubicBezTo>
                  <a:cubicBezTo>
                    <a:pt x="20784" y="1361"/>
                    <a:pt x="20573" y="1374"/>
                    <a:pt x="20363" y="1399"/>
                  </a:cubicBezTo>
                  <a:cubicBezTo>
                    <a:pt x="19826" y="1446"/>
                    <a:pt x="19021" y="1508"/>
                    <a:pt x="18080" y="1569"/>
                  </a:cubicBezTo>
                  <a:cubicBezTo>
                    <a:pt x="16662" y="1660"/>
                    <a:pt x="15240" y="1706"/>
                    <a:pt x="13819" y="1706"/>
                  </a:cubicBezTo>
                  <a:cubicBezTo>
                    <a:pt x="12728" y="1706"/>
                    <a:pt x="11637" y="1679"/>
                    <a:pt x="10547" y="1625"/>
                  </a:cubicBezTo>
                  <a:cubicBezTo>
                    <a:pt x="8032" y="1496"/>
                    <a:pt x="5530" y="1181"/>
                    <a:pt x="3060" y="683"/>
                  </a:cubicBezTo>
                  <a:cubicBezTo>
                    <a:pt x="2114" y="491"/>
                    <a:pt x="1348" y="316"/>
                    <a:pt x="824" y="180"/>
                  </a:cubicBezTo>
                  <a:cubicBezTo>
                    <a:pt x="555" y="99"/>
                    <a:pt x="280" y="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23"/>
            <p:cNvSpPr/>
            <p:nvPr/>
          </p:nvSpPr>
          <p:spPr>
            <a:xfrm>
              <a:off x="5698375" y="3434650"/>
              <a:ext cx="237550" cy="49950"/>
            </a:xfrm>
            <a:custGeom>
              <a:avLst/>
              <a:gdLst/>
              <a:ahLst/>
              <a:cxnLst/>
              <a:rect l="l" t="t" r="r" b="b"/>
              <a:pathLst>
                <a:path w="9502" h="1998" extrusionOk="0">
                  <a:moveTo>
                    <a:pt x="6433" y="0"/>
                  </a:moveTo>
                  <a:cubicBezTo>
                    <a:pt x="4648" y="0"/>
                    <a:pt x="2879" y="414"/>
                    <a:pt x="1268" y="1218"/>
                  </a:cubicBezTo>
                  <a:cubicBezTo>
                    <a:pt x="942" y="1377"/>
                    <a:pt x="629" y="1556"/>
                    <a:pt x="326" y="1755"/>
                  </a:cubicBezTo>
                  <a:cubicBezTo>
                    <a:pt x="119" y="1896"/>
                    <a:pt x="1" y="1957"/>
                    <a:pt x="20" y="1995"/>
                  </a:cubicBezTo>
                  <a:cubicBezTo>
                    <a:pt x="21" y="1997"/>
                    <a:pt x="23" y="1998"/>
                    <a:pt x="27" y="1998"/>
                  </a:cubicBezTo>
                  <a:cubicBezTo>
                    <a:pt x="95" y="1998"/>
                    <a:pt x="562" y="1719"/>
                    <a:pt x="1324" y="1378"/>
                  </a:cubicBezTo>
                  <a:cubicBezTo>
                    <a:pt x="3019" y="616"/>
                    <a:pt x="4852" y="226"/>
                    <a:pt x="6701" y="226"/>
                  </a:cubicBezTo>
                  <a:cubicBezTo>
                    <a:pt x="7163" y="226"/>
                    <a:pt x="7627" y="250"/>
                    <a:pt x="8090" y="299"/>
                  </a:cubicBezTo>
                  <a:cubicBezTo>
                    <a:pt x="8835" y="381"/>
                    <a:pt x="9348" y="487"/>
                    <a:pt x="9473" y="487"/>
                  </a:cubicBezTo>
                  <a:cubicBezTo>
                    <a:pt x="9492" y="487"/>
                    <a:pt x="9502" y="484"/>
                    <a:pt x="9502" y="479"/>
                  </a:cubicBezTo>
                  <a:cubicBezTo>
                    <a:pt x="9398" y="421"/>
                    <a:pt x="9288" y="376"/>
                    <a:pt x="9172" y="347"/>
                  </a:cubicBezTo>
                  <a:cubicBezTo>
                    <a:pt x="8831" y="250"/>
                    <a:pt x="8484" y="176"/>
                    <a:pt x="8132" y="126"/>
                  </a:cubicBezTo>
                  <a:cubicBezTo>
                    <a:pt x="7567" y="42"/>
                    <a:pt x="6999" y="0"/>
                    <a:pt x="64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23"/>
            <p:cNvSpPr/>
            <p:nvPr/>
          </p:nvSpPr>
          <p:spPr>
            <a:xfrm>
              <a:off x="6466025" y="3558400"/>
              <a:ext cx="33225" cy="188325"/>
            </a:xfrm>
            <a:custGeom>
              <a:avLst/>
              <a:gdLst/>
              <a:ahLst/>
              <a:cxnLst/>
              <a:rect l="l" t="t" r="r" b="b"/>
              <a:pathLst>
                <a:path w="1329" h="7533" extrusionOk="0">
                  <a:moveTo>
                    <a:pt x="0" y="0"/>
                  </a:moveTo>
                  <a:cubicBezTo>
                    <a:pt x="103" y="1266"/>
                    <a:pt x="287" y="2524"/>
                    <a:pt x="547" y="3767"/>
                  </a:cubicBezTo>
                  <a:cubicBezTo>
                    <a:pt x="728" y="5037"/>
                    <a:pt x="990" y="6296"/>
                    <a:pt x="1328" y="7532"/>
                  </a:cubicBezTo>
                  <a:cubicBezTo>
                    <a:pt x="1233" y="6259"/>
                    <a:pt x="1052" y="4994"/>
                    <a:pt x="787" y="3744"/>
                  </a:cubicBezTo>
                  <a:cubicBezTo>
                    <a:pt x="605" y="2480"/>
                    <a:pt x="342" y="123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23"/>
            <p:cNvSpPr/>
            <p:nvPr/>
          </p:nvSpPr>
          <p:spPr>
            <a:xfrm>
              <a:off x="4816600" y="3906325"/>
              <a:ext cx="95475" cy="71675"/>
            </a:xfrm>
            <a:custGeom>
              <a:avLst/>
              <a:gdLst/>
              <a:ahLst/>
              <a:cxnLst/>
              <a:rect l="l" t="t" r="r" b="b"/>
              <a:pathLst>
                <a:path w="3819" h="2867" extrusionOk="0">
                  <a:moveTo>
                    <a:pt x="14" y="1"/>
                  </a:moveTo>
                  <a:lnTo>
                    <a:pt x="14" y="1"/>
                  </a:lnTo>
                  <a:cubicBezTo>
                    <a:pt x="1" y="260"/>
                    <a:pt x="60" y="516"/>
                    <a:pt x="183" y="744"/>
                  </a:cubicBezTo>
                  <a:cubicBezTo>
                    <a:pt x="702" y="1903"/>
                    <a:pt x="1794" y="2702"/>
                    <a:pt x="3056" y="2843"/>
                  </a:cubicBezTo>
                  <a:cubicBezTo>
                    <a:pt x="3142" y="2859"/>
                    <a:pt x="3228" y="2867"/>
                    <a:pt x="3315" y="2867"/>
                  </a:cubicBezTo>
                  <a:cubicBezTo>
                    <a:pt x="3486" y="2867"/>
                    <a:pt x="3656" y="2837"/>
                    <a:pt x="3818" y="2778"/>
                  </a:cubicBezTo>
                  <a:cubicBezTo>
                    <a:pt x="3574" y="2729"/>
                    <a:pt x="3328" y="2693"/>
                    <a:pt x="3079" y="2670"/>
                  </a:cubicBezTo>
                  <a:cubicBezTo>
                    <a:pt x="2503" y="2560"/>
                    <a:pt x="1958" y="2324"/>
                    <a:pt x="1483" y="1978"/>
                  </a:cubicBezTo>
                  <a:cubicBezTo>
                    <a:pt x="1012" y="1630"/>
                    <a:pt x="621" y="1183"/>
                    <a:pt x="339" y="669"/>
                  </a:cubicBezTo>
                  <a:cubicBezTo>
                    <a:pt x="245" y="439"/>
                    <a:pt x="137" y="216"/>
                    <a:pt x="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23"/>
            <p:cNvSpPr/>
            <p:nvPr/>
          </p:nvSpPr>
          <p:spPr>
            <a:xfrm>
              <a:off x="1947950" y="1353450"/>
              <a:ext cx="546300" cy="473150"/>
            </a:xfrm>
            <a:custGeom>
              <a:avLst/>
              <a:gdLst/>
              <a:ahLst/>
              <a:cxnLst/>
              <a:rect l="l" t="t" r="r" b="b"/>
              <a:pathLst>
                <a:path w="21852" h="18926" extrusionOk="0">
                  <a:moveTo>
                    <a:pt x="13487" y="1"/>
                  </a:moveTo>
                  <a:cubicBezTo>
                    <a:pt x="12552" y="1"/>
                    <a:pt x="11671" y="258"/>
                    <a:pt x="11014" y="926"/>
                  </a:cubicBezTo>
                  <a:cubicBezTo>
                    <a:pt x="10181" y="1783"/>
                    <a:pt x="9922" y="3129"/>
                    <a:pt x="8942" y="3812"/>
                  </a:cubicBezTo>
                  <a:cubicBezTo>
                    <a:pt x="8237" y="4304"/>
                    <a:pt x="7348" y="4331"/>
                    <a:pt x="6459" y="4331"/>
                  </a:cubicBezTo>
                  <a:cubicBezTo>
                    <a:pt x="6349" y="4331"/>
                    <a:pt x="6238" y="4331"/>
                    <a:pt x="6128" y="4331"/>
                  </a:cubicBezTo>
                  <a:cubicBezTo>
                    <a:pt x="5894" y="4331"/>
                    <a:pt x="5662" y="4333"/>
                    <a:pt x="5434" y="4344"/>
                  </a:cubicBezTo>
                  <a:cubicBezTo>
                    <a:pt x="3254" y="4485"/>
                    <a:pt x="1122" y="5959"/>
                    <a:pt x="562" y="8072"/>
                  </a:cubicBezTo>
                  <a:cubicBezTo>
                    <a:pt x="1" y="10187"/>
                    <a:pt x="1371" y="12714"/>
                    <a:pt x="3523" y="13092"/>
                  </a:cubicBezTo>
                  <a:cubicBezTo>
                    <a:pt x="2230" y="14524"/>
                    <a:pt x="2343" y="16733"/>
                    <a:pt x="3776" y="18025"/>
                  </a:cubicBezTo>
                  <a:cubicBezTo>
                    <a:pt x="4427" y="18613"/>
                    <a:pt x="5264" y="18926"/>
                    <a:pt x="6117" y="18926"/>
                  </a:cubicBezTo>
                  <a:cubicBezTo>
                    <a:pt x="6458" y="18926"/>
                    <a:pt x="6801" y="18876"/>
                    <a:pt x="7135" y="18774"/>
                  </a:cubicBezTo>
                  <a:lnTo>
                    <a:pt x="20732" y="9264"/>
                  </a:lnTo>
                  <a:cubicBezTo>
                    <a:pt x="21852" y="7824"/>
                    <a:pt x="21730" y="5648"/>
                    <a:pt x="20760" y="4075"/>
                  </a:cubicBezTo>
                  <a:cubicBezTo>
                    <a:pt x="19818" y="2503"/>
                    <a:pt x="18180" y="1444"/>
                    <a:pt x="16494" y="705"/>
                  </a:cubicBezTo>
                  <a:cubicBezTo>
                    <a:pt x="15568" y="300"/>
                    <a:pt x="14496" y="1"/>
                    <a:pt x="134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23"/>
            <p:cNvSpPr/>
            <p:nvPr/>
          </p:nvSpPr>
          <p:spPr>
            <a:xfrm>
              <a:off x="2095450" y="1524100"/>
              <a:ext cx="401525" cy="712050"/>
            </a:xfrm>
            <a:custGeom>
              <a:avLst/>
              <a:gdLst/>
              <a:ahLst/>
              <a:cxnLst/>
              <a:rect l="l" t="t" r="r" b="b"/>
              <a:pathLst>
                <a:path w="16061" h="28482" extrusionOk="0">
                  <a:moveTo>
                    <a:pt x="10211" y="1"/>
                  </a:moveTo>
                  <a:cubicBezTo>
                    <a:pt x="9856" y="1"/>
                    <a:pt x="9496" y="40"/>
                    <a:pt x="9135" y="122"/>
                  </a:cubicBezTo>
                  <a:lnTo>
                    <a:pt x="1353" y="1887"/>
                  </a:lnTo>
                  <a:cubicBezTo>
                    <a:pt x="538" y="2074"/>
                    <a:pt x="0" y="2852"/>
                    <a:pt x="114" y="3681"/>
                  </a:cubicBezTo>
                  <a:lnTo>
                    <a:pt x="3057" y="24240"/>
                  </a:lnTo>
                  <a:cubicBezTo>
                    <a:pt x="3408" y="26702"/>
                    <a:pt x="5519" y="28481"/>
                    <a:pt x="7938" y="28481"/>
                  </a:cubicBezTo>
                  <a:cubicBezTo>
                    <a:pt x="8160" y="28481"/>
                    <a:pt x="8385" y="28466"/>
                    <a:pt x="8612" y="28435"/>
                  </a:cubicBezTo>
                  <a:lnTo>
                    <a:pt x="8612" y="28435"/>
                  </a:lnTo>
                  <a:lnTo>
                    <a:pt x="8607" y="28437"/>
                  </a:lnTo>
                  <a:cubicBezTo>
                    <a:pt x="11259" y="28074"/>
                    <a:pt x="13137" y="25664"/>
                    <a:pt x="12844" y="23003"/>
                  </a:cubicBezTo>
                  <a:lnTo>
                    <a:pt x="12374" y="18582"/>
                  </a:lnTo>
                  <a:cubicBezTo>
                    <a:pt x="12374" y="18582"/>
                    <a:pt x="15787" y="17590"/>
                    <a:pt x="15966" y="12962"/>
                  </a:cubicBezTo>
                  <a:cubicBezTo>
                    <a:pt x="16060" y="10659"/>
                    <a:pt x="15505" y="6973"/>
                    <a:pt x="14954" y="3965"/>
                  </a:cubicBezTo>
                  <a:cubicBezTo>
                    <a:pt x="14941" y="3895"/>
                    <a:pt x="14928" y="3826"/>
                    <a:pt x="14912" y="3758"/>
                  </a:cubicBezTo>
                  <a:cubicBezTo>
                    <a:pt x="14402" y="1519"/>
                    <a:pt x="12413" y="1"/>
                    <a:pt x="1021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23"/>
            <p:cNvSpPr/>
            <p:nvPr/>
          </p:nvSpPr>
          <p:spPr>
            <a:xfrm>
              <a:off x="2426650" y="1683075"/>
              <a:ext cx="30925" cy="28675"/>
            </a:xfrm>
            <a:custGeom>
              <a:avLst/>
              <a:gdLst/>
              <a:ahLst/>
              <a:cxnLst/>
              <a:rect l="l" t="t" r="r" b="b"/>
              <a:pathLst>
                <a:path w="1237" h="1147" extrusionOk="0">
                  <a:moveTo>
                    <a:pt x="634" y="1"/>
                  </a:moveTo>
                  <a:cubicBezTo>
                    <a:pt x="601" y="1"/>
                    <a:pt x="568" y="4"/>
                    <a:pt x="534" y="10"/>
                  </a:cubicBezTo>
                  <a:cubicBezTo>
                    <a:pt x="219" y="59"/>
                    <a:pt x="0" y="348"/>
                    <a:pt x="39" y="665"/>
                  </a:cubicBezTo>
                  <a:cubicBezTo>
                    <a:pt x="41" y="675"/>
                    <a:pt x="42" y="685"/>
                    <a:pt x="45" y="695"/>
                  </a:cubicBezTo>
                  <a:cubicBezTo>
                    <a:pt x="97" y="961"/>
                    <a:pt x="331" y="1146"/>
                    <a:pt x="593" y="1146"/>
                  </a:cubicBezTo>
                  <a:cubicBezTo>
                    <a:pt x="629" y="1146"/>
                    <a:pt x="666" y="1143"/>
                    <a:pt x="703" y="1135"/>
                  </a:cubicBezTo>
                  <a:cubicBezTo>
                    <a:pt x="1018" y="1087"/>
                    <a:pt x="1237" y="797"/>
                    <a:pt x="1198" y="481"/>
                  </a:cubicBezTo>
                  <a:cubicBezTo>
                    <a:pt x="1196" y="477"/>
                    <a:pt x="1196" y="473"/>
                    <a:pt x="1195" y="470"/>
                  </a:cubicBezTo>
                  <a:cubicBezTo>
                    <a:pt x="1146" y="194"/>
                    <a:pt x="905" y="1"/>
                    <a:pt x="6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23"/>
            <p:cNvSpPr/>
            <p:nvPr/>
          </p:nvSpPr>
          <p:spPr>
            <a:xfrm>
              <a:off x="2395725" y="1661525"/>
              <a:ext cx="60150" cy="19000"/>
            </a:xfrm>
            <a:custGeom>
              <a:avLst/>
              <a:gdLst/>
              <a:ahLst/>
              <a:cxnLst/>
              <a:rect l="l" t="t" r="r" b="b"/>
              <a:pathLst>
                <a:path w="2406" h="760" extrusionOk="0">
                  <a:moveTo>
                    <a:pt x="1353" y="0"/>
                  </a:moveTo>
                  <a:cubicBezTo>
                    <a:pt x="1291" y="0"/>
                    <a:pt x="1229" y="4"/>
                    <a:pt x="1168" y="11"/>
                  </a:cubicBezTo>
                  <a:cubicBezTo>
                    <a:pt x="838" y="47"/>
                    <a:pt x="527" y="186"/>
                    <a:pt x="278" y="406"/>
                  </a:cubicBezTo>
                  <a:cubicBezTo>
                    <a:pt x="75" y="575"/>
                    <a:pt x="0" y="679"/>
                    <a:pt x="75" y="750"/>
                  </a:cubicBezTo>
                  <a:cubicBezTo>
                    <a:pt x="82" y="756"/>
                    <a:pt x="91" y="759"/>
                    <a:pt x="103" y="759"/>
                  </a:cubicBezTo>
                  <a:cubicBezTo>
                    <a:pt x="227" y="759"/>
                    <a:pt x="630" y="451"/>
                    <a:pt x="1201" y="378"/>
                  </a:cubicBezTo>
                  <a:cubicBezTo>
                    <a:pt x="1282" y="368"/>
                    <a:pt x="1361" y="363"/>
                    <a:pt x="1437" y="363"/>
                  </a:cubicBezTo>
                  <a:cubicBezTo>
                    <a:pt x="1867" y="363"/>
                    <a:pt x="2198" y="507"/>
                    <a:pt x="2322" y="507"/>
                  </a:cubicBezTo>
                  <a:cubicBezTo>
                    <a:pt x="2345" y="507"/>
                    <a:pt x="2360" y="503"/>
                    <a:pt x="2368" y="491"/>
                  </a:cubicBezTo>
                  <a:cubicBezTo>
                    <a:pt x="2406" y="462"/>
                    <a:pt x="2322" y="322"/>
                    <a:pt x="2109" y="199"/>
                  </a:cubicBezTo>
                  <a:cubicBezTo>
                    <a:pt x="1878" y="68"/>
                    <a:pt x="1617" y="0"/>
                    <a:pt x="1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23"/>
            <p:cNvSpPr/>
            <p:nvPr/>
          </p:nvSpPr>
          <p:spPr>
            <a:xfrm>
              <a:off x="2272950" y="1699650"/>
              <a:ext cx="30925" cy="28750"/>
            </a:xfrm>
            <a:custGeom>
              <a:avLst/>
              <a:gdLst/>
              <a:ahLst/>
              <a:cxnLst/>
              <a:rect l="l" t="t" r="r" b="b"/>
              <a:pathLst>
                <a:path w="1237" h="1150" extrusionOk="0">
                  <a:moveTo>
                    <a:pt x="640" y="1"/>
                  </a:moveTo>
                  <a:cubicBezTo>
                    <a:pt x="598" y="1"/>
                    <a:pt x="556" y="5"/>
                    <a:pt x="514" y="15"/>
                  </a:cubicBezTo>
                  <a:cubicBezTo>
                    <a:pt x="207" y="73"/>
                    <a:pt x="0" y="361"/>
                    <a:pt x="43" y="670"/>
                  </a:cubicBezTo>
                  <a:cubicBezTo>
                    <a:pt x="43" y="675"/>
                    <a:pt x="45" y="681"/>
                    <a:pt x="46" y="686"/>
                  </a:cubicBezTo>
                  <a:cubicBezTo>
                    <a:pt x="95" y="959"/>
                    <a:pt x="332" y="1150"/>
                    <a:pt x="600" y="1150"/>
                  </a:cubicBezTo>
                  <a:cubicBezTo>
                    <a:pt x="634" y="1150"/>
                    <a:pt x="669" y="1147"/>
                    <a:pt x="703" y="1141"/>
                  </a:cubicBezTo>
                  <a:cubicBezTo>
                    <a:pt x="1017" y="1093"/>
                    <a:pt x="1237" y="802"/>
                    <a:pt x="1196" y="487"/>
                  </a:cubicBezTo>
                  <a:cubicBezTo>
                    <a:pt x="1195" y="469"/>
                    <a:pt x="1191" y="452"/>
                    <a:pt x="1186" y="435"/>
                  </a:cubicBezTo>
                  <a:cubicBezTo>
                    <a:pt x="1125" y="175"/>
                    <a:pt x="895" y="1"/>
                    <a:pt x="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23"/>
            <p:cNvSpPr/>
            <p:nvPr/>
          </p:nvSpPr>
          <p:spPr>
            <a:xfrm>
              <a:off x="2242025" y="1682700"/>
              <a:ext cx="60050" cy="19000"/>
            </a:xfrm>
            <a:custGeom>
              <a:avLst/>
              <a:gdLst/>
              <a:ahLst/>
              <a:cxnLst/>
              <a:rect l="l" t="t" r="r" b="b"/>
              <a:pathLst>
                <a:path w="2402" h="760" extrusionOk="0">
                  <a:moveTo>
                    <a:pt x="1352" y="1"/>
                  </a:moveTo>
                  <a:cubicBezTo>
                    <a:pt x="1291" y="1"/>
                    <a:pt x="1229" y="4"/>
                    <a:pt x="1168" y="12"/>
                  </a:cubicBezTo>
                  <a:cubicBezTo>
                    <a:pt x="836" y="48"/>
                    <a:pt x="527" y="187"/>
                    <a:pt x="278" y="407"/>
                  </a:cubicBezTo>
                  <a:cubicBezTo>
                    <a:pt x="75" y="576"/>
                    <a:pt x="0" y="680"/>
                    <a:pt x="75" y="751"/>
                  </a:cubicBezTo>
                  <a:cubicBezTo>
                    <a:pt x="82" y="757"/>
                    <a:pt x="91" y="760"/>
                    <a:pt x="102" y="760"/>
                  </a:cubicBezTo>
                  <a:cubicBezTo>
                    <a:pt x="225" y="760"/>
                    <a:pt x="628" y="448"/>
                    <a:pt x="1201" y="378"/>
                  </a:cubicBezTo>
                  <a:cubicBezTo>
                    <a:pt x="1278" y="368"/>
                    <a:pt x="1353" y="364"/>
                    <a:pt x="1425" y="364"/>
                  </a:cubicBezTo>
                  <a:cubicBezTo>
                    <a:pt x="1859" y="364"/>
                    <a:pt x="2194" y="508"/>
                    <a:pt x="2321" y="508"/>
                  </a:cubicBezTo>
                  <a:cubicBezTo>
                    <a:pt x="2344" y="508"/>
                    <a:pt x="2360" y="503"/>
                    <a:pt x="2368" y="492"/>
                  </a:cubicBezTo>
                  <a:cubicBezTo>
                    <a:pt x="2402" y="453"/>
                    <a:pt x="2321" y="321"/>
                    <a:pt x="2109" y="200"/>
                  </a:cubicBezTo>
                  <a:cubicBezTo>
                    <a:pt x="1877" y="68"/>
                    <a:pt x="1616" y="1"/>
                    <a:pt x="13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23"/>
            <p:cNvSpPr/>
            <p:nvPr/>
          </p:nvSpPr>
          <p:spPr>
            <a:xfrm>
              <a:off x="2349250" y="1674475"/>
              <a:ext cx="61650" cy="129975"/>
            </a:xfrm>
            <a:custGeom>
              <a:avLst/>
              <a:gdLst/>
              <a:ahLst/>
              <a:cxnLst/>
              <a:rect l="l" t="t" r="r" b="b"/>
              <a:pathLst>
                <a:path w="2466" h="5199" extrusionOk="0">
                  <a:moveTo>
                    <a:pt x="0" y="1"/>
                  </a:moveTo>
                  <a:cubicBezTo>
                    <a:pt x="400" y="1058"/>
                    <a:pt x="883" y="2081"/>
                    <a:pt x="1445" y="3062"/>
                  </a:cubicBezTo>
                  <a:cubicBezTo>
                    <a:pt x="1657" y="3471"/>
                    <a:pt x="1864" y="3857"/>
                    <a:pt x="2062" y="4225"/>
                  </a:cubicBezTo>
                  <a:cubicBezTo>
                    <a:pt x="2164" y="4361"/>
                    <a:pt x="2219" y="4524"/>
                    <a:pt x="2222" y="4695"/>
                  </a:cubicBezTo>
                  <a:cubicBezTo>
                    <a:pt x="2208" y="4808"/>
                    <a:pt x="2062" y="4860"/>
                    <a:pt x="1907" y="4893"/>
                  </a:cubicBezTo>
                  <a:cubicBezTo>
                    <a:pt x="1563" y="4953"/>
                    <a:pt x="1227" y="5055"/>
                    <a:pt x="909" y="5198"/>
                  </a:cubicBezTo>
                  <a:cubicBezTo>
                    <a:pt x="914" y="5198"/>
                    <a:pt x="920" y="5198"/>
                    <a:pt x="925" y="5198"/>
                  </a:cubicBezTo>
                  <a:cubicBezTo>
                    <a:pt x="1267" y="5198"/>
                    <a:pt x="1608" y="5154"/>
                    <a:pt x="1940" y="5067"/>
                  </a:cubicBezTo>
                  <a:cubicBezTo>
                    <a:pt x="2033" y="5054"/>
                    <a:pt x="2123" y="5031"/>
                    <a:pt x="2209" y="4996"/>
                  </a:cubicBezTo>
                  <a:cubicBezTo>
                    <a:pt x="2322" y="4948"/>
                    <a:pt x="2409" y="4851"/>
                    <a:pt x="2444" y="4733"/>
                  </a:cubicBezTo>
                  <a:cubicBezTo>
                    <a:pt x="2465" y="4513"/>
                    <a:pt x="2409" y="4293"/>
                    <a:pt x="2285" y="4111"/>
                  </a:cubicBezTo>
                  <a:cubicBezTo>
                    <a:pt x="2095" y="3739"/>
                    <a:pt x="1898" y="3348"/>
                    <a:pt x="1686" y="2939"/>
                  </a:cubicBezTo>
                  <a:cubicBezTo>
                    <a:pt x="1205" y="1915"/>
                    <a:pt x="643" y="93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23"/>
            <p:cNvSpPr/>
            <p:nvPr/>
          </p:nvSpPr>
          <p:spPr>
            <a:xfrm>
              <a:off x="2247875" y="1966050"/>
              <a:ext cx="157625" cy="55150"/>
            </a:xfrm>
            <a:custGeom>
              <a:avLst/>
              <a:gdLst/>
              <a:ahLst/>
              <a:cxnLst/>
              <a:rect l="l" t="t" r="r" b="b"/>
              <a:pathLst>
                <a:path w="6305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342" y="2206"/>
                    <a:pt x="4585" y="2206"/>
                  </a:cubicBezTo>
                  <a:cubicBezTo>
                    <a:pt x="5108" y="2206"/>
                    <a:pt x="5681" y="2149"/>
                    <a:pt x="6305" y="2015"/>
                  </a:cubicBezTo>
                  <a:lnTo>
                    <a:pt x="6277" y="904"/>
                  </a:lnTo>
                  <a:cubicBezTo>
                    <a:pt x="5764" y="973"/>
                    <a:pt x="5249" y="1007"/>
                    <a:pt x="4734" y="1007"/>
                  </a:cubicBezTo>
                  <a:cubicBezTo>
                    <a:pt x="3109" y="1007"/>
                    <a:pt x="1496" y="666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23"/>
            <p:cNvSpPr/>
            <p:nvPr/>
          </p:nvSpPr>
          <p:spPr>
            <a:xfrm>
              <a:off x="2322850" y="1834750"/>
              <a:ext cx="49325" cy="36125"/>
            </a:xfrm>
            <a:custGeom>
              <a:avLst/>
              <a:gdLst/>
              <a:ahLst/>
              <a:cxnLst/>
              <a:rect l="l" t="t" r="r" b="b"/>
              <a:pathLst>
                <a:path w="1973" h="1445" extrusionOk="0">
                  <a:moveTo>
                    <a:pt x="1075" y="0"/>
                  </a:moveTo>
                  <a:cubicBezTo>
                    <a:pt x="989" y="0"/>
                    <a:pt x="902" y="10"/>
                    <a:pt x="816" y="30"/>
                  </a:cubicBezTo>
                  <a:cubicBezTo>
                    <a:pt x="538" y="91"/>
                    <a:pt x="297" y="260"/>
                    <a:pt x="146" y="500"/>
                  </a:cubicBezTo>
                  <a:cubicBezTo>
                    <a:pt x="0" y="736"/>
                    <a:pt x="18" y="1037"/>
                    <a:pt x="190" y="1254"/>
                  </a:cubicBezTo>
                  <a:cubicBezTo>
                    <a:pt x="332" y="1379"/>
                    <a:pt x="513" y="1445"/>
                    <a:pt x="696" y="1445"/>
                  </a:cubicBezTo>
                  <a:cubicBezTo>
                    <a:pt x="810" y="1445"/>
                    <a:pt x="925" y="1419"/>
                    <a:pt x="1032" y="1367"/>
                  </a:cubicBezTo>
                  <a:cubicBezTo>
                    <a:pt x="1317" y="1226"/>
                    <a:pt x="1571" y="1033"/>
                    <a:pt x="1781" y="792"/>
                  </a:cubicBezTo>
                  <a:cubicBezTo>
                    <a:pt x="1845" y="735"/>
                    <a:pt x="1898" y="664"/>
                    <a:pt x="1936" y="586"/>
                  </a:cubicBezTo>
                  <a:cubicBezTo>
                    <a:pt x="1972" y="509"/>
                    <a:pt x="1962" y="416"/>
                    <a:pt x="1907" y="350"/>
                  </a:cubicBezTo>
                  <a:lnTo>
                    <a:pt x="1879" y="332"/>
                  </a:lnTo>
                  <a:cubicBezTo>
                    <a:pt x="1663" y="117"/>
                    <a:pt x="1373" y="0"/>
                    <a:pt x="107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23"/>
            <p:cNvSpPr/>
            <p:nvPr/>
          </p:nvSpPr>
          <p:spPr>
            <a:xfrm>
              <a:off x="2324500" y="1820800"/>
              <a:ext cx="57825" cy="40850"/>
            </a:xfrm>
            <a:custGeom>
              <a:avLst/>
              <a:gdLst/>
              <a:ahLst/>
              <a:cxnLst/>
              <a:rect l="l" t="t" r="r" b="b"/>
              <a:pathLst>
                <a:path w="2313" h="1634" extrusionOk="0">
                  <a:moveTo>
                    <a:pt x="105" y="1"/>
                  </a:moveTo>
                  <a:cubicBezTo>
                    <a:pt x="76" y="1"/>
                    <a:pt x="1" y="179"/>
                    <a:pt x="44" y="456"/>
                  </a:cubicBezTo>
                  <a:cubicBezTo>
                    <a:pt x="133" y="833"/>
                    <a:pt x="364" y="1158"/>
                    <a:pt x="689" y="1365"/>
                  </a:cubicBezTo>
                  <a:cubicBezTo>
                    <a:pt x="966" y="1541"/>
                    <a:pt x="1286" y="1633"/>
                    <a:pt x="1611" y="1633"/>
                  </a:cubicBezTo>
                  <a:cubicBezTo>
                    <a:pt x="1683" y="1633"/>
                    <a:pt x="1755" y="1629"/>
                    <a:pt x="1828" y="1619"/>
                  </a:cubicBezTo>
                  <a:cubicBezTo>
                    <a:pt x="2152" y="1573"/>
                    <a:pt x="2313" y="1515"/>
                    <a:pt x="2298" y="1421"/>
                  </a:cubicBezTo>
                  <a:cubicBezTo>
                    <a:pt x="2285" y="1327"/>
                    <a:pt x="1569" y="1488"/>
                    <a:pt x="928" y="1074"/>
                  </a:cubicBezTo>
                  <a:cubicBezTo>
                    <a:pt x="287" y="659"/>
                    <a:pt x="203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23"/>
            <p:cNvSpPr/>
            <p:nvPr/>
          </p:nvSpPr>
          <p:spPr>
            <a:xfrm>
              <a:off x="2233200" y="1658800"/>
              <a:ext cx="72275" cy="25150"/>
            </a:xfrm>
            <a:custGeom>
              <a:avLst/>
              <a:gdLst/>
              <a:ahLst/>
              <a:cxnLst/>
              <a:rect l="l" t="t" r="r" b="b"/>
              <a:pathLst>
                <a:path w="2891" h="1006" extrusionOk="0">
                  <a:moveTo>
                    <a:pt x="1883" y="0"/>
                  </a:moveTo>
                  <a:cubicBezTo>
                    <a:pt x="1319" y="0"/>
                    <a:pt x="763" y="184"/>
                    <a:pt x="305" y="532"/>
                  </a:cubicBezTo>
                  <a:cubicBezTo>
                    <a:pt x="84" y="726"/>
                    <a:pt x="0" y="901"/>
                    <a:pt x="51" y="966"/>
                  </a:cubicBezTo>
                  <a:cubicBezTo>
                    <a:pt x="74" y="994"/>
                    <a:pt x="113" y="1006"/>
                    <a:pt x="168" y="1006"/>
                  </a:cubicBezTo>
                  <a:cubicBezTo>
                    <a:pt x="393" y="1006"/>
                    <a:pt x="872" y="801"/>
                    <a:pt x="1464" y="661"/>
                  </a:cubicBezTo>
                  <a:cubicBezTo>
                    <a:pt x="2199" y="487"/>
                    <a:pt x="2834" y="492"/>
                    <a:pt x="2876" y="317"/>
                  </a:cubicBezTo>
                  <a:cubicBezTo>
                    <a:pt x="2891" y="233"/>
                    <a:pt x="2740" y="101"/>
                    <a:pt x="2448" y="62"/>
                  </a:cubicBezTo>
                  <a:cubicBezTo>
                    <a:pt x="2261" y="21"/>
                    <a:pt x="2072" y="0"/>
                    <a:pt x="1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23"/>
            <p:cNvSpPr/>
            <p:nvPr/>
          </p:nvSpPr>
          <p:spPr>
            <a:xfrm>
              <a:off x="2389500" y="1615800"/>
              <a:ext cx="55325" cy="19350"/>
            </a:xfrm>
            <a:custGeom>
              <a:avLst/>
              <a:gdLst/>
              <a:ahLst/>
              <a:cxnLst/>
              <a:rect l="l" t="t" r="r" b="b"/>
              <a:pathLst>
                <a:path w="2213" h="774" extrusionOk="0">
                  <a:moveTo>
                    <a:pt x="1217" y="1"/>
                  </a:moveTo>
                  <a:cubicBezTo>
                    <a:pt x="1166" y="1"/>
                    <a:pt x="1115" y="3"/>
                    <a:pt x="1064" y="9"/>
                  </a:cubicBezTo>
                  <a:cubicBezTo>
                    <a:pt x="758" y="29"/>
                    <a:pt x="466" y="146"/>
                    <a:pt x="230" y="343"/>
                  </a:cubicBezTo>
                  <a:cubicBezTo>
                    <a:pt x="51" y="498"/>
                    <a:pt x="0" y="654"/>
                    <a:pt x="51" y="719"/>
                  </a:cubicBezTo>
                  <a:cubicBezTo>
                    <a:pt x="88" y="758"/>
                    <a:pt x="148" y="773"/>
                    <a:pt x="229" y="773"/>
                  </a:cubicBezTo>
                  <a:cubicBezTo>
                    <a:pt x="429" y="773"/>
                    <a:pt x="751" y="681"/>
                    <a:pt x="1120" y="644"/>
                  </a:cubicBezTo>
                  <a:cubicBezTo>
                    <a:pt x="1275" y="628"/>
                    <a:pt x="1424" y="626"/>
                    <a:pt x="1560" y="626"/>
                  </a:cubicBezTo>
                  <a:cubicBezTo>
                    <a:pt x="1624" y="626"/>
                    <a:pt x="1685" y="626"/>
                    <a:pt x="1742" y="626"/>
                  </a:cubicBezTo>
                  <a:cubicBezTo>
                    <a:pt x="1967" y="626"/>
                    <a:pt x="2132" y="617"/>
                    <a:pt x="2185" y="531"/>
                  </a:cubicBezTo>
                  <a:cubicBezTo>
                    <a:pt x="2212" y="456"/>
                    <a:pt x="2137" y="320"/>
                    <a:pt x="1945" y="192"/>
                  </a:cubicBezTo>
                  <a:cubicBezTo>
                    <a:pt x="1722" y="66"/>
                    <a:pt x="1471" y="1"/>
                    <a:pt x="1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23"/>
            <p:cNvSpPr/>
            <p:nvPr/>
          </p:nvSpPr>
          <p:spPr>
            <a:xfrm>
              <a:off x="2058050" y="1492900"/>
              <a:ext cx="402275" cy="404725"/>
            </a:xfrm>
            <a:custGeom>
              <a:avLst/>
              <a:gdLst/>
              <a:ahLst/>
              <a:cxnLst/>
              <a:rect l="l" t="t" r="r" b="b"/>
              <a:pathLst>
                <a:path w="16091" h="16189" extrusionOk="0">
                  <a:moveTo>
                    <a:pt x="11819" y="1"/>
                  </a:moveTo>
                  <a:cubicBezTo>
                    <a:pt x="11400" y="1"/>
                    <a:pt x="10981" y="30"/>
                    <a:pt x="10565" y="89"/>
                  </a:cubicBezTo>
                  <a:cubicBezTo>
                    <a:pt x="7738" y="391"/>
                    <a:pt x="4966" y="1077"/>
                    <a:pt x="2326" y="2127"/>
                  </a:cubicBezTo>
                  <a:cubicBezTo>
                    <a:pt x="1568" y="2434"/>
                    <a:pt x="763" y="2810"/>
                    <a:pt x="381" y="3540"/>
                  </a:cubicBezTo>
                  <a:cubicBezTo>
                    <a:pt x="0" y="4269"/>
                    <a:pt x="136" y="5132"/>
                    <a:pt x="278" y="5936"/>
                  </a:cubicBezTo>
                  <a:lnTo>
                    <a:pt x="1563" y="13073"/>
                  </a:lnTo>
                  <a:lnTo>
                    <a:pt x="1884" y="13286"/>
                  </a:lnTo>
                  <a:lnTo>
                    <a:pt x="2788" y="15602"/>
                  </a:lnTo>
                  <a:cubicBezTo>
                    <a:pt x="2844" y="15815"/>
                    <a:pt x="2973" y="16003"/>
                    <a:pt x="3151" y="16133"/>
                  </a:cubicBezTo>
                  <a:cubicBezTo>
                    <a:pt x="3246" y="16170"/>
                    <a:pt x="3344" y="16188"/>
                    <a:pt x="3442" y="16188"/>
                  </a:cubicBezTo>
                  <a:cubicBezTo>
                    <a:pt x="3677" y="16188"/>
                    <a:pt x="3905" y="16084"/>
                    <a:pt x="4059" y="15893"/>
                  </a:cubicBezTo>
                  <a:cubicBezTo>
                    <a:pt x="4736" y="15210"/>
                    <a:pt x="4770" y="14118"/>
                    <a:pt x="4596" y="13167"/>
                  </a:cubicBezTo>
                  <a:cubicBezTo>
                    <a:pt x="4421" y="12217"/>
                    <a:pt x="4093" y="11284"/>
                    <a:pt x="4210" y="10342"/>
                  </a:cubicBezTo>
                  <a:cubicBezTo>
                    <a:pt x="4388" y="9523"/>
                    <a:pt x="4671" y="8732"/>
                    <a:pt x="5056" y="7989"/>
                  </a:cubicBezTo>
                  <a:cubicBezTo>
                    <a:pt x="5377" y="7212"/>
                    <a:pt x="5578" y="6312"/>
                    <a:pt x="5221" y="5550"/>
                  </a:cubicBezTo>
                  <a:lnTo>
                    <a:pt x="5221" y="5550"/>
                  </a:lnTo>
                  <a:cubicBezTo>
                    <a:pt x="5762" y="5707"/>
                    <a:pt x="6312" y="5783"/>
                    <a:pt x="6856" y="5783"/>
                  </a:cubicBezTo>
                  <a:cubicBezTo>
                    <a:pt x="8812" y="5783"/>
                    <a:pt x="10686" y="4799"/>
                    <a:pt x="11784" y="3092"/>
                  </a:cubicBezTo>
                  <a:cubicBezTo>
                    <a:pt x="12019" y="3450"/>
                    <a:pt x="12414" y="3652"/>
                    <a:pt x="12822" y="3652"/>
                  </a:cubicBezTo>
                  <a:cubicBezTo>
                    <a:pt x="12982" y="3652"/>
                    <a:pt x="13144" y="3621"/>
                    <a:pt x="13299" y="3556"/>
                  </a:cubicBezTo>
                  <a:cubicBezTo>
                    <a:pt x="13789" y="3350"/>
                    <a:pt x="14087" y="2858"/>
                    <a:pt x="14056" y="2340"/>
                  </a:cubicBezTo>
                  <a:lnTo>
                    <a:pt x="14056" y="2340"/>
                  </a:lnTo>
                  <a:cubicBezTo>
                    <a:pt x="14147" y="2918"/>
                    <a:pt x="14355" y="3545"/>
                    <a:pt x="14900" y="3681"/>
                  </a:cubicBezTo>
                  <a:cubicBezTo>
                    <a:pt x="14946" y="3687"/>
                    <a:pt x="14992" y="3690"/>
                    <a:pt x="15037" y="3690"/>
                  </a:cubicBezTo>
                  <a:cubicBezTo>
                    <a:pt x="15493" y="3690"/>
                    <a:pt x="15897" y="3375"/>
                    <a:pt x="15998" y="2918"/>
                  </a:cubicBezTo>
                  <a:cubicBezTo>
                    <a:pt x="16091" y="2418"/>
                    <a:pt x="15959" y="1901"/>
                    <a:pt x="15640" y="1506"/>
                  </a:cubicBezTo>
                  <a:cubicBezTo>
                    <a:pt x="15064" y="774"/>
                    <a:pt x="14236" y="284"/>
                    <a:pt x="13319" y="126"/>
                  </a:cubicBezTo>
                  <a:cubicBezTo>
                    <a:pt x="12823" y="43"/>
                    <a:pt x="12321" y="1"/>
                    <a:pt x="11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23"/>
            <p:cNvSpPr/>
            <p:nvPr/>
          </p:nvSpPr>
          <p:spPr>
            <a:xfrm>
              <a:off x="2027025" y="1495700"/>
              <a:ext cx="344275" cy="308275"/>
            </a:xfrm>
            <a:custGeom>
              <a:avLst/>
              <a:gdLst/>
              <a:ahLst/>
              <a:cxnLst/>
              <a:rect l="l" t="t" r="r" b="b"/>
              <a:pathLst>
                <a:path w="13771" h="12331" extrusionOk="0">
                  <a:moveTo>
                    <a:pt x="12871" y="1"/>
                  </a:moveTo>
                  <a:cubicBezTo>
                    <a:pt x="12562" y="1"/>
                    <a:pt x="12256" y="75"/>
                    <a:pt x="11981" y="221"/>
                  </a:cubicBezTo>
                  <a:cubicBezTo>
                    <a:pt x="11586" y="448"/>
                    <a:pt x="11239" y="751"/>
                    <a:pt x="10960" y="1111"/>
                  </a:cubicBezTo>
                  <a:cubicBezTo>
                    <a:pt x="10638" y="1497"/>
                    <a:pt x="10342" y="1953"/>
                    <a:pt x="9947" y="2362"/>
                  </a:cubicBezTo>
                  <a:cubicBezTo>
                    <a:pt x="9750" y="2575"/>
                    <a:pt x="9522" y="2757"/>
                    <a:pt x="9268" y="2900"/>
                  </a:cubicBezTo>
                  <a:cubicBezTo>
                    <a:pt x="8998" y="3042"/>
                    <a:pt x="8706" y="3136"/>
                    <a:pt x="8402" y="3178"/>
                  </a:cubicBezTo>
                  <a:cubicBezTo>
                    <a:pt x="8180" y="3196"/>
                    <a:pt x="7958" y="3205"/>
                    <a:pt x="7735" y="3205"/>
                  </a:cubicBezTo>
                  <a:cubicBezTo>
                    <a:pt x="7286" y="3205"/>
                    <a:pt x="6837" y="3169"/>
                    <a:pt x="6393" y="3097"/>
                  </a:cubicBezTo>
                  <a:cubicBezTo>
                    <a:pt x="6127" y="3054"/>
                    <a:pt x="5858" y="3032"/>
                    <a:pt x="5591" y="3032"/>
                  </a:cubicBezTo>
                  <a:cubicBezTo>
                    <a:pt x="5108" y="3032"/>
                    <a:pt x="4626" y="3103"/>
                    <a:pt x="4161" y="3243"/>
                  </a:cubicBezTo>
                  <a:cubicBezTo>
                    <a:pt x="3442" y="3521"/>
                    <a:pt x="2841" y="4039"/>
                    <a:pt x="2461" y="4708"/>
                  </a:cubicBezTo>
                  <a:cubicBezTo>
                    <a:pt x="2279" y="5022"/>
                    <a:pt x="2153" y="5367"/>
                    <a:pt x="2089" y="5725"/>
                  </a:cubicBezTo>
                  <a:cubicBezTo>
                    <a:pt x="2044" y="6061"/>
                    <a:pt x="2022" y="6401"/>
                    <a:pt x="2028" y="6742"/>
                  </a:cubicBezTo>
                  <a:cubicBezTo>
                    <a:pt x="2085" y="7340"/>
                    <a:pt x="1930" y="7940"/>
                    <a:pt x="1590" y="8436"/>
                  </a:cubicBezTo>
                  <a:cubicBezTo>
                    <a:pt x="1241" y="8870"/>
                    <a:pt x="776" y="9171"/>
                    <a:pt x="456" y="9576"/>
                  </a:cubicBezTo>
                  <a:cubicBezTo>
                    <a:pt x="146" y="9932"/>
                    <a:pt x="0" y="10402"/>
                    <a:pt x="55" y="10871"/>
                  </a:cubicBezTo>
                  <a:cubicBezTo>
                    <a:pt x="90" y="11212"/>
                    <a:pt x="216" y="11538"/>
                    <a:pt x="423" y="11813"/>
                  </a:cubicBezTo>
                  <a:cubicBezTo>
                    <a:pt x="547" y="11988"/>
                    <a:pt x="706" y="12137"/>
                    <a:pt x="893" y="12247"/>
                  </a:cubicBezTo>
                  <a:cubicBezTo>
                    <a:pt x="955" y="12287"/>
                    <a:pt x="1026" y="12316"/>
                    <a:pt x="1100" y="12331"/>
                  </a:cubicBezTo>
                  <a:cubicBezTo>
                    <a:pt x="871" y="12183"/>
                    <a:pt x="671" y="11995"/>
                    <a:pt x="512" y="11775"/>
                  </a:cubicBezTo>
                  <a:cubicBezTo>
                    <a:pt x="333" y="11502"/>
                    <a:pt x="227" y="11186"/>
                    <a:pt x="207" y="10861"/>
                  </a:cubicBezTo>
                  <a:cubicBezTo>
                    <a:pt x="165" y="10434"/>
                    <a:pt x="302" y="10009"/>
                    <a:pt x="587" y="9689"/>
                  </a:cubicBezTo>
                  <a:cubicBezTo>
                    <a:pt x="894" y="9322"/>
                    <a:pt x="1360" y="9034"/>
                    <a:pt x="1751" y="8564"/>
                  </a:cubicBezTo>
                  <a:cubicBezTo>
                    <a:pt x="1953" y="8319"/>
                    <a:pt x="2093" y="8031"/>
                    <a:pt x="2160" y="7722"/>
                  </a:cubicBezTo>
                  <a:cubicBezTo>
                    <a:pt x="2221" y="7402"/>
                    <a:pt x="2252" y="7077"/>
                    <a:pt x="2254" y="6751"/>
                  </a:cubicBezTo>
                  <a:cubicBezTo>
                    <a:pt x="2251" y="6421"/>
                    <a:pt x="2274" y="6093"/>
                    <a:pt x="2319" y="5767"/>
                  </a:cubicBezTo>
                  <a:cubicBezTo>
                    <a:pt x="2383" y="5436"/>
                    <a:pt x="2500" y="5118"/>
                    <a:pt x="2668" y="4826"/>
                  </a:cubicBezTo>
                  <a:cubicBezTo>
                    <a:pt x="3024" y="4208"/>
                    <a:pt x="3580" y="3732"/>
                    <a:pt x="4244" y="3475"/>
                  </a:cubicBezTo>
                  <a:cubicBezTo>
                    <a:pt x="4685" y="3343"/>
                    <a:pt x="5142" y="3276"/>
                    <a:pt x="5599" y="3276"/>
                  </a:cubicBezTo>
                  <a:cubicBezTo>
                    <a:pt x="5855" y="3276"/>
                    <a:pt x="6110" y="3297"/>
                    <a:pt x="6364" y="3339"/>
                  </a:cubicBezTo>
                  <a:cubicBezTo>
                    <a:pt x="6793" y="3405"/>
                    <a:pt x="7226" y="3438"/>
                    <a:pt x="7659" y="3438"/>
                  </a:cubicBezTo>
                  <a:cubicBezTo>
                    <a:pt x="7918" y="3438"/>
                    <a:pt x="8177" y="3426"/>
                    <a:pt x="8435" y="3402"/>
                  </a:cubicBezTo>
                  <a:cubicBezTo>
                    <a:pt x="8765" y="3352"/>
                    <a:pt x="9083" y="3246"/>
                    <a:pt x="9377" y="3087"/>
                  </a:cubicBezTo>
                  <a:cubicBezTo>
                    <a:pt x="9646" y="2931"/>
                    <a:pt x="9889" y="2734"/>
                    <a:pt x="10097" y="2504"/>
                  </a:cubicBezTo>
                  <a:cubicBezTo>
                    <a:pt x="10502" y="2066"/>
                    <a:pt x="10790" y="1600"/>
                    <a:pt x="11096" y="1224"/>
                  </a:cubicBezTo>
                  <a:cubicBezTo>
                    <a:pt x="11350" y="872"/>
                    <a:pt x="11670" y="573"/>
                    <a:pt x="12037" y="343"/>
                  </a:cubicBezTo>
                  <a:cubicBezTo>
                    <a:pt x="12309" y="184"/>
                    <a:pt x="12618" y="102"/>
                    <a:pt x="12932" y="102"/>
                  </a:cubicBezTo>
                  <a:cubicBezTo>
                    <a:pt x="12948" y="102"/>
                    <a:pt x="12963" y="102"/>
                    <a:pt x="12979" y="103"/>
                  </a:cubicBezTo>
                  <a:cubicBezTo>
                    <a:pt x="13261" y="111"/>
                    <a:pt x="13535" y="198"/>
                    <a:pt x="13770" y="353"/>
                  </a:cubicBezTo>
                  <a:cubicBezTo>
                    <a:pt x="13723" y="292"/>
                    <a:pt x="13666" y="241"/>
                    <a:pt x="13601" y="201"/>
                  </a:cubicBezTo>
                  <a:cubicBezTo>
                    <a:pt x="13414" y="85"/>
                    <a:pt x="13202" y="17"/>
                    <a:pt x="12983" y="4"/>
                  </a:cubicBezTo>
                  <a:cubicBezTo>
                    <a:pt x="12946" y="2"/>
                    <a:pt x="12908" y="1"/>
                    <a:pt x="128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23"/>
            <p:cNvSpPr/>
            <p:nvPr/>
          </p:nvSpPr>
          <p:spPr>
            <a:xfrm>
              <a:off x="1972450" y="1456500"/>
              <a:ext cx="395625" cy="94175"/>
            </a:xfrm>
            <a:custGeom>
              <a:avLst/>
              <a:gdLst/>
              <a:ahLst/>
              <a:cxnLst/>
              <a:rect l="l" t="t" r="r" b="b"/>
              <a:pathLst>
                <a:path w="15825" h="3767" extrusionOk="0">
                  <a:moveTo>
                    <a:pt x="12902" y="1"/>
                  </a:moveTo>
                  <a:cubicBezTo>
                    <a:pt x="12231" y="1"/>
                    <a:pt x="11564" y="146"/>
                    <a:pt x="10948" y="429"/>
                  </a:cubicBezTo>
                  <a:cubicBezTo>
                    <a:pt x="9917" y="829"/>
                    <a:pt x="8895" y="1480"/>
                    <a:pt x="7737" y="1950"/>
                  </a:cubicBezTo>
                  <a:cubicBezTo>
                    <a:pt x="7181" y="2181"/>
                    <a:pt x="6594" y="2326"/>
                    <a:pt x="5995" y="2378"/>
                  </a:cubicBezTo>
                  <a:cubicBezTo>
                    <a:pt x="5919" y="2382"/>
                    <a:pt x="5843" y="2384"/>
                    <a:pt x="5767" y="2384"/>
                  </a:cubicBezTo>
                  <a:cubicBezTo>
                    <a:pt x="5285" y="2384"/>
                    <a:pt x="4806" y="2308"/>
                    <a:pt x="4347" y="2161"/>
                  </a:cubicBezTo>
                  <a:cubicBezTo>
                    <a:pt x="3825" y="2010"/>
                    <a:pt x="3310" y="1841"/>
                    <a:pt x="2840" y="1747"/>
                  </a:cubicBezTo>
                  <a:cubicBezTo>
                    <a:pt x="2613" y="1702"/>
                    <a:pt x="2382" y="1679"/>
                    <a:pt x="2151" y="1679"/>
                  </a:cubicBezTo>
                  <a:cubicBezTo>
                    <a:pt x="1919" y="1679"/>
                    <a:pt x="1688" y="1702"/>
                    <a:pt x="1461" y="1747"/>
                  </a:cubicBezTo>
                  <a:cubicBezTo>
                    <a:pt x="1078" y="1821"/>
                    <a:pt x="728" y="2012"/>
                    <a:pt x="459" y="2293"/>
                  </a:cubicBezTo>
                  <a:cubicBezTo>
                    <a:pt x="256" y="2504"/>
                    <a:pt x="113" y="2763"/>
                    <a:pt x="44" y="3046"/>
                  </a:cubicBezTo>
                  <a:cubicBezTo>
                    <a:pt x="0" y="3226"/>
                    <a:pt x="0" y="3414"/>
                    <a:pt x="44" y="3593"/>
                  </a:cubicBezTo>
                  <a:cubicBezTo>
                    <a:pt x="57" y="3654"/>
                    <a:pt x="80" y="3713"/>
                    <a:pt x="114" y="3767"/>
                  </a:cubicBezTo>
                  <a:cubicBezTo>
                    <a:pt x="67" y="3524"/>
                    <a:pt x="75" y="3272"/>
                    <a:pt x="138" y="3033"/>
                  </a:cubicBezTo>
                  <a:cubicBezTo>
                    <a:pt x="336" y="2421"/>
                    <a:pt x="862" y="1974"/>
                    <a:pt x="1499" y="1879"/>
                  </a:cubicBezTo>
                  <a:cubicBezTo>
                    <a:pt x="1675" y="1851"/>
                    <a:pt x="1853" y="1836"/>
                    <a:pt x="2031" y="1836"/>
                  </a:cubicBezTo>
                  <a:cubicBezTo>
                    <a:pt x="2290" y="1836"/>
                    <a:pt x="2549" y="1866"/>
                    <a:pt x="2802" y="1927"/>
                  </a:cubicBezTo>
                  <a:cubicBezTo>
                    <a:pt x="3268" y="2021"/>
                    <a:pt x="3753" y="2194"/>
                    <a:pt x="4281" y="2355"/>
                  </a:cubicBezTo>
                  <a:cubicBezTo>
                    <a:pt x="4770" y="2517"/>
                    <a:pt x="5281" y="2600"/>
                    <a:pt x="5794" y="2600"/>
                  </a:cubicBezTo>
                  <a:cubicBezTo>
                    <a:pt x="5866" y="2600"/>
                    <a:pt x="5937" y="2598"/>
                    <a:pt x="6008" y="2595"/>
                  </a:cubicBezTo>
                  <a:cubicBezTo>
                    <a:pt x="6634" y="2544"/>
                    <a:pt x="7248" y="2395"/>
                    <a:pt x="7826" y="2152"/>
                  </a:cubicBezTo>
                  <a:cubicBezTo>
                    <a:pt x="9017" y="1676"/>
                    <a:pt x="10029" y="1014"/>
                    <a:pt x="11032" y="613"/>
                  </a:cubicBezTo>
                  <a:cubicBezTo>
                    <a:pt x="11650" y="320"/>
                    <a:pt x="12323" y="170"/>
                    <a:pt x="13000" y="170"/>
                  </a:cubicBezTo>
                  <a:cubicBezTo>
                    <a:pt x="13269" y="170"/>
                    <a:pt x="13538" y="194"/>
                    <a:pt x="13805" y="241"/>
                  </a:cubicBezTo>
                  <a:cubicBezTo>
                    <a:pt x="14439" y="367"/>
                    <a:pt x="15013" y="697"/>
                    <a:pt x="15438" y="1183"/>
                  </a:cubicBezTo>
                  <a:cubicBezTo>
                    <a:pt x="15726" y="1536"/>
                    <a:pt x="15797" y="1776"/>
                    <a:pt x="15825" y="1776"/>
                  </a:cubicBezTo>
                  <a:cubicBezTo>
                    <a:pt x="15816" y="1714"/>
                    <a:pt x="15799" y="1653"/>
                    <a:pt x="15772" y="1597"/>
                  </a:cubicBezTo>
                  <a:cubicBezTo>
                    <a:pt x="15707" y="1429"/>
                    <a:pt x="15621" y="1271"/>
                    <a:pt x="15514" y="1127"/>
                  </a:cubicBezTo>
                  <a:cubicBezTo>
                    <a:pt x="15091" y="601"/>
                    <a:pt x="14501" y="237"/>
                    <a:pt x="13843" y="97"/>
                  </a:cubicBezTo>
                  <a:cubicBezTo>
                    <a:pt x="13531" y="32"/>
                    <a:pt x="13216" y="1"/>
                    <a:pt x="12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23"/>
            <p:cNvSpPr/>
            <p:nvPr/>
          </p:nvSpPr>
          <p:spPr>
            <a:xfrm>
              <a:off x="1947950" y="1353450"/>
              <a:ext cx="546300" cy="473150"/>
            </a:xfrm>
            <a:custGeom>
              <a:avLst/>
              <a:gdLst/>
              <a:ahLst/>
              <a:cxnLst/>
              <a:rect l="l" t="t" r="r" b="b"/>
              <a:pathLst>
                <a:path w="21852" h="18926" extrusionOk="0">
                  <a:moveTo>
                    <a:pt x="13487" y="1"/>
                  </a:moveTo>
                  <a:cubicBezTo>
                    <a:pt x="12552" y="1"/>
                    <a:pt x="11671" y="258"/>
                    <a:pt x="11014" y="926"/>
                  </a:cubicBezTo>
                  <a:cubicBezTo>
                    <a:pt x="10181" y="1783"/>
                    <a:pt x="9922" y="3129"/>
                    <a:pt x="8942" y="3812"/>
                  </a:cubicBezTo>
                  <a:cubicBezTo>
                    <a:pt x="8237" y="4304"/>
                    <a:pt x="7348" y="4331"/>
                    <a:pt x="6459" y="4331"/>
                  </a:cubicBezTo>
                  <a:cubicBezTo>
                    <a:pt x="6349" y="4331"/>
                    <a:pt x="6238" y="4331"/>
                    <a:pt x="6128" y="4331"/>
                  </a:cubicBezTo>
                  <a:cubicBezTo>
                    <a:pt x="5894" y="4331"/>
                    <a:pt x="5662" y="4333"/>
                    <a:pt x="5434" y="4344"/>
                  </a:cubicBezTo>
                  <a:cubicBezTo>
                    <a:pt x="3254" y="4485"/>
                    <a:pt x="1122" y="5959"/>
                    <a:pt x="562" y="8072"/>
                  </a:cubicBezTo>
                  <a:cubicBezTo>
                    <a:pt x="1" y="10187"/>
                    <a:pt x="1371" y="12714"/>
                    <a:pt x="3523" y="13092"/>
                  </a:cubicBezTo>
                  <a:cubicBezTo>
                    <a:pt x="2230" y="14524"/>
                    <a:pt x="2343" y="16733"/>
                    <a:pt x="3776" y="18025"/>
                  </a:cubicBezTo>
                  <a:cubicBezTo>
                    <a:pt x="4427" y="18613"/>
                    <a:pt x="5264" y="18926"/>
                    <a:pt x="6117" y="18926"/>
                  </a:cubicBezTo>
                  <a:cubicBezTo>
                    <a:pt x="6458" y="18926"/>
                    <a:pt x="6801" y="18876"/>
                    <a:pt x="7135" y="18774"/>
                  </a:cubicBezTo>
                  <a:lnTo>
                    <a:pt x="20732" y="9264"/>
                  </a:lnTo>
                  <a:cubicBezTo>
                    <a:pt x="21852" y="7824"/>
                    <a:pt x="21730" y="5648"/>
                    <a:pt x="20760" y="4075"/>
                  </a:cubicBezTo>
                  <a:cubicBezTo>
                    <a:pt x="19818" y="2503"/>
                    <a:pt x="18180" y="1444"/>
                    <a:pt x="16494" y="705"/>
                  </a:cubicBezTo>
                  <a:cubicBezTo>
                    <a:pt x="15568" y="300"/>
                    <a:pt x="14496" y="1"/>
                    <a:pt x="134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23"/>
            <p:cNvSpPr/>
            <p:nvPr/>
          </p:nvSpPr>
          <p:spPr>
            <a:xfrm>
              <a:off x="2095450" y="1524100"/>
              <a:ext cx="401525" cy="712050"/>
            </a:xfrm>
            <a:custGeom>
              <a:avLst/>
              <a:gdLst/>
              <a:ahLst/>
              <a:cxnLst/>
              <a:rect l="l" t="t" r="r" b="b"/>
              <a:pathLst>
                <a:path w="16061" h="28482" extrusionOk="0">
                  <a:moveTo>
                    <a:pt x="10211" y="1"/>
                  </a:moveTo>
                  <a:cubicBezTo>
                    <a:pt x="9856" y="1"/>
                    <a:pt x="9496" y="40"/>
                    <a:pt x="9135" y="122"/>
                  </a:cubicBezTo>
                  <a:lnTo>
                    <a:pt x="1353" y="1887"/>
                  </a:lnTo>
                  <a:cubicBezTo>
                    <a:pt x="538" y="2074"/>
                    <a:pt x="0" y="2852"/>
                    <a:pt x="114" y="3681"/>
                  </a:cubicBezTo>
                  <a:lnTo>
                    <a:pt x="3057" y="24240"/>
                  </a:lnTo>
                  <a:cubicBezTo>
                    <a:pt x="3408" y="26702"/>
                    <a:pt x="5519" y="28481"/>
                    <a:pt x="7938" y="28481"/>
                  </a:cubicBezTo>
                  <a:cubicBezTo>
                    <a:pt x="8160" y="28481"/>
                    <a:pt x="8385" y="28466"/>
                    <a:pt x="8612" y="28435"/>
                  </a:cubicBezTo>
                  <a:lnTo>
                    <a:pt x="8612" y="28435"/>
                  </a:lnTo>
                  <a:lnTo>
                    <a:pt x="8607" y="28437"/>
                  </a:lnTo>
                  <a:cubicBezTo>
                    <a:pt x="11259" y="28074"/>
                    <a:pt x="13137" y="25664"/>
                    <a:pt x="12844" y="23003"/>
                  </a:cubicBezTo>
                  <a:lnTo>
                    <a:pt x="12374" y="18582"/>
                  </a:lnTo>
                  <a:cubicBezTo>
                    <a:pt x="12374" y="18582"/>
                    <a:pt x="15787" y="17590"/>
                    <a:pt x="15966" y="12962"/>
                  </a:cubicBezTo>
                  <a:cubicBezTo>
                    <a:pt x="16060" y="10659"/>
                    <a:pt x="15505" y="6973"/>
                    <a:pt x="14954" y="3965"/>
                  </a:cubicBezTo>
                  <a:cubicBezTo>
                    <a:pt x="14941" y="3895"/>
                    <a:pt x="14928" y="3826"/>
                    <a:pt x="14912" y="3758"/>
                  </a:cubicBezTo>
                  <a:cubicBezTo>
                    <a:pt x="14402" y="1519"/>
                    <a:pt x="12413" y="1"/>
                    <a:pt x="1021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23"/>
            <p:cNvSpPr/>
            <p:nvPr/>
          </p:nvSpPr>
          <p:spPr>
            <a:xfrm>
              <a:off x="2426650" y="1683075"/>
              <a:ext cx="30925" cy="28675"/>
            </a:xfrm>
            <a:custGeom>
              <a:avLst/>
              <a:gdLst/>
              <a:ahLst/>
              <a:cxnLst/>
              <a:rect l="l" t="t" r="r" b="b"/>
              <a:pathLst>
                <a:path w="1237" h="1147" extrusionOk="0">
                  <a:moveTo>
                    <a:pt x="634" y="1"/>
                  </a:moveTo>
                  <a:cubicBezTo>
                    <a:pt x="601" y="1"/>
                    <a:pt x="568" y="4"/>
                    <a:pt x="534" y="10"/>
                  </a:cubicBezTo>
                  <a:cubicBezTo>
                    <a:pt x="219" y="59"/>
                    <a:pt x="0" y="348"/>
                    <a:pt x="39" y="665"/>
                  </a:cubicBezTo>
                  <a:cubicBezTo>
                    <a:pt x="41" y="675"/>
                    <a:pt x="42" y="685"/>
                    <a:pt x="45" y="695"/>
                  </a:cubicBezTo>
                  <a:cubicBezTo>
                    <a:pt x="97" y="961"/>
                    <a:pt x="331" y="1146"/>
                    <a:pt x="593" y="1146"/>
                  </a:cubicBezTo>
                  <a:cubicBezTo>
                    <a:pt x="629" y="1146"/>
                    <a:pt x="666" y="1143"/>
                    <a:pt x="703" y="1135"/>
                  </a:cubicBezTo>
                  <a:cubicBezTo>
                    <a:pt x="1018" y="1087"/>
                    <a:pt x="1237" y="797"/>
                    <a:pt x="1198" y="481"/>
                  </a:cubicBezTo>
                  <a:cubicBezTo>
                    <a:pt x="1196" y="477"/>
                    <a:pt x="1196" y="473"/>
                    <a:pt x="1195" y="470"/>
                  </a:cubicBezTo>
                  <a:cubicBezTo>
                    <a:pt x="1146" y="194"/>
                    <a:pt x="905" y="1"/>
                    <a:pt x="6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23"/>
            <p:cNvSpPr/>
            <p:nvPr/>
          </p:nvSpPr>
          <p:spPr>
            <a:xfrm>
              <a:off x="2395725" y="1661525"/>
              <a:ext cx="60150" cy="19000"/>
            </a:xfrm>
            <a:custGeom>
              <a:avLst/>
              <a:gdLst/>
              <a:ahLst/>
              <a:cxnLst/>
              <a:rect l="l" t="t" r="r" b="b"/>
              <a:pathLst>
                <a:path w="2406" h="760" extrusionOk="0">
                  <a:moveTo>
                    <a:pt x="1353" y="0"/>
                  </a:moveTo>
                  <a:cubicBezTo>
                    <a:pt x="1291" y="0"/>
                    <a:pt x="1229" y="4"/>
                    <a:pt x="1168" y="11"/>
                  </a:cubicBezTo>
                  <a:cubicBezTo>
                    <a:pt x="838" y="47"/>
                    <a:pt x="527" y="186"/>
                    <a:pt x="278" y="406"/>
                  </a:cubicBezTo>
                  <a:cubicBezTo>
                    <a:pt x="75" y="575"/>
                    <a:pt x="0" y="679"/>
                    <a:pt x="75" y="750"/>
                  </a:cubicBezTo>
                  <a:cubicBezTo>
                    <a:pt x="82" y="756"/>
                    <a:pt x="91" y="759"/>
                    <a:pt x="103" y="759"/>
                  </a:cubicBezTo>
                  <a:cubicBezTo>
                    <a:pt x="227" y="759"/>
                    <a:pt x="630" y="451"/>
                    <a:pt x="1201" y="378"/>
                  </a:cubicBezTo>
                  <a:cubicBezTo>
                    <a:pt x="1282" y="368"/>
                    <a:pt x="1361" y="363"/>
                    <a:pt x="1437" y="363"/>
                  </a:cubicBezTo>
                  <a:cubicBezTo>
                    <a:pt x="1867" y="363"/>
                    <a:pt x="2198" y="507"/>
                    <a:pt x="2322" y="507"/>
                  </a:cubicBezTo>
                  <a:cubicBezTo>
                    <a:pt x="2345" y="507"/>
                    <a:pt x="2360" y="503"/>
                    <a:pt x="2368" y="491"/>
                  </a:cubicBezTo>
                  <a:cubicBezTo>
                    <a:pt x="2406" y="462"/>
                    <a:pt x="2322" y="322"/>
                    <a:pt x="2109" y="199"/>
                  </a:cubicBezTo>
                  <a:cubicBezTo>
                    <a:pt x="1878" y="68"/>
                    <a:pt x="1617" y="0"/>
                    <a:pt x="1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23"/>
            <p:cNvSpPr/>
            <p:nvPr/>
          </p:nvSpPr>
          <p:spPr>
            <a:xfrm>
              <a:off x="2272950" y="1699650"/>
              <a:ext cx="30925" cy="28750"/>
            </a:xfrm>
            <a:custGeom>
              <a:avLst/>
              <a:gdLst/>
              <a:ahLst/>
              <a:cxnLst/>
              <a:rect l="l" t="t" r="r" b="b"/>
              <a:pathLst>
                <a:path w="1237" h="1150" extrusionOk="0">
                  <a:moveTo>
                    <a:pt x="640" y="1"/>
                  </a:moveTo>
                  <a:cubicBezTo>
                    <a:pt x="598" y="1"/>
                    <a:pt x="556" y="5"/>
                    <a:pt x="514" y="15"/>
                  </a:cubicBezTo>
                  <a:cubicBezTo>
                    <a:pt x="207" y="73"/>
                    <a:pt x="0" y="361"/>
                    <a:pt x="43" y="670"/>
                  </a:cubicBezTo>
                  <a:cubicBezTo>
                    <a:pt x="43" y="675"/>
                    <a:pt x="45" y="681"/>
                    <a:pt x="46" y="686"/>
                  </a:cubicBezTo>
                  <a:cubicBezTo>
                    <a:pt x="95" y="959"/>
                    <a:pt x="332" y="1150"/>
                    <a:pt x="600" y="1150"/>
                  </a:cubicBezTo>
                  <a:cubicBezTo>
                    <a:pt x="634" y="1150"/>
                    <a:pt x="669" y="1147"/>
                    <a:pt x="703" y="1141"/>
                  </a:cubicBezTo>
                  <a:cubicBezTo>
                    <a:pt x="1017" y="1093"/>
                    <a:pt x="1237" y="802"/>
                    <a:pt x="1196" y="487"/>
                  </a:cubicBezTo>
                  <a:cubicBezTo>
                    <a:pt x="1195" y="469"/>
                    <a:pt x="1191" y="452"/>
                    <a:pt x="1186" y="435"/>
                  </a:cubicBezTo>
                  <a:cubicBezTo>
                    <a:pt x="1125" y="175"/>
                    <a:pt x="895" y="1"/>
                    <a:pt x="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23"/>
            <p:cNvSpPr/>
            <p:nvPr/>
          </p:nvSpPr>
          <p:spPr>
            <a:xfrm>
              <a:off x="2242025" y="1682700"/>
              <a:ext cx="60050" cy="19000"/>
            </a:xfrm>
            <a:custGeom>
              <a:avLst/>
              <a:gdLst/>
              <a:ahLst/>
              <a:cxnLst/>
              <a:rect l="l" t="t" r="r" b="b"/>
              <a:pathLst>
                <a:path w="2402" h="760" extrusionOk="0">
                  <a:moveTo>
                    <a:pt x="1352" y="1"/>
                  </a:moveTo>
                  <a:cubicBezTo>
                    <a:pt x="1291" y="1"/>
                    <a:pt x="1229" y="4"/>
                    <a:pt x="1168" y="12"/>
                  </a:cubicBezTo>
                  <a:cubicBezTo>
                    <a:pt x="836" y="48"/>
                    <a:pt x="527" y="187"/>
                    <a:pt x="278" y="407"/>
                  </a:cubicBezTo>
                  <a:cubicBezTo>
                    <a:pt x="75" y="576"/>
                    <a:pt x="0" y="680"/>
                    <a:pt x="75" y="751"/>
                  </a:cubicBezTo>
                  <a:cubicBezTo>
                    <a:pt x="82" y="757"/>
                    <a:pt x="91" y="760"/>
                    <a:pt x="102" y="760"/>
                  </a:cubicBezTo>
                  <a:cubicBezTo>
                    <a:pt x="225" y="760"/>
                    <a:pt x="628" y="448"/>
                    <a:pt x="1201" y="378"/>
                  </a:cubicBezTo>
                  <a:cubicBezTo>
                    <a:pt x="1278" y="368"/>
                    <a:pt x="1353" y="364"/>
                    <a:pt x="1425" y="364"/>
                  </a:cubicBezTo>
                  <a:cubicBezTo>
                    <a:pt x="1859" y="364"/>
                    <a:pt x="2194" y="508"/>
                    <a:pt x="2321" y="508"/>
                  </a:cubicBezTo>
                  <a:cubicBezTo>
                    <a:pt x="2344" y="508"/>
                    <a:pt x="2360" y="503"/>
                    <a:pt x="2368" y="492"/>
                  </a:cubicBezTo>
                  <a:cubicBezTo>
                    <a:pt x="2402" y="453"/>
                    <a:pt x="2321" y="321"/>
                    <a:pt x="2109" y="200"/>
                  </a:cubicBezTo>
                  <a:cubicBezTo>
                    <a:pt x="1877" y="68"/>
                    <a:pt x="1616" y="1"/>
                    <a:pt x="13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23"/>
            <p:cNvSpPr/>
            <p:nvPr/>
          </p:nvSpPr>
          <p:spPr>
            <a:xfrm>
              <a:off x="2349250" y="1674475"/>
              <a:ext cx="61650" cy="129975"/>
            </a:xfrm>
            <a:custGeom>
              <a:avLst/>
              <a:gdLst/>
              <a:ahLst/>
              <a:cxnLst/>
              <a:rect l="l" t="t" r="r" b="b"/>
              <a:pathLst>
                <a:path w="2466" h="5199" extrusionOk="0">
                  <a:moveTo>
                    <a:pt x="0" y="1"/>
                  </a:moveTo>
                  <a:cubicBezTo>
                    <a:pt x="400" y="1058"/>
                    <a:pt x="883" y="2081"/>
                    <a:pt x="1445" y="3062"/>
                  </a:cubicBezTo>
                  <a:cubicBezTo>
                    <a:pt x="1657" y="3471"/>
                    <a:pt x="1864" y="3857"/>
                    <a:pt x="2062" y="4225"/>
                  </a:cubicBezTo>
                  <a:cubicBezTo>
                    <a:pt x="2164" y="4361"/>
                    <a:pt x="2219" y="4524"/>
                    <a:pt x="2222" y="4695"/>
                  </a:cubicBezTo>
                  <a:cubicBezTo>
                    <a:pt x="2208" y="4808"/>
                    <a:pt x="2062" y="4860"/>
                    <a:pt x="1907" y="4893"/>
                  </a:cubicBezTo>
                  <a:cubicBezTo>
                    <a:pt x="1563" y="4953"/>
                    <a:pt x="1227" y="5055"/>
                    <a:pt x="909" y="5198"/>
                  </a:cubicBezTo>
                  <a:cubicBezTo>
                    <a:pt x="914" y="5198"/>
                    <a:pt x="920" y="5198"/>
                    <a:pt x="925" y="5198"/>
                  </a:cubicBezTo>
                  <a:cubicBezTo>
                    <a:pt x="1267" y="5198"/>
                    <a:pt x="1608" y="5154"/>
                    <a:pt x="1940" y="5067"/>
                  </a:cubicBezTo>
                  <a:cubicBezTo>
                    <a:pt x="2033" y="5054"/>
                    <a:pt x="2123" y="5031"/>
                    <a:pt x="2209" y="4996"/>
                  </a:cubicBezTo>
                  <a:cubicBezTo>
                    <a:pt x="2322" y="4948"/>
                    <a:pt x="2409" y="4851"/>
                    <a:pt x="2444" y="4733"/>
                  </a:cubicBezTo>
                  <a:cubicBezTo>
                    <a:pt x="2465" y="4513"/>
                    <a:pt x="2409" y="4293"/>
                    <a:pt x="2285" y="4111"/>
                  </a:cubicBezTo>
                  <a:cubicBezTo>
                    <a:pt x="2095" y="3739"/>
                    <a:pt x="1898" y="3348"/>
                    <a:pt x="1686" y="2939"/>
                  </a:cubicBezTo>
                  <a:cubicBezTo>
                    <a:pt x="1205" y="1915"/>
                    <a:pt x="643" y="93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23"/>
            <p:cNvSpPr/>
            <p:nvPr/>
          </p:nvSpPr>
          <p:spPr>
            <a:xfrm>
              <a:off x="2247875" y="1966050"/>
              <a:ext cx="157625" cy="55150"/>
            </a:xfrm>
            <a:custGeom>
              <a:avLst/>
              <a:gdLst/>
              <a:ahLst/>
              <a:cxnLst/>
              <a:rect l="l" t="t" r="r" b="b"/>
              <a:pathLst>
                <a:path w="6305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342" y="2206"/>
                    <a:pt x="4585" y="2206"/>
                  </a:cubicBezTo>
                  <a:cubicBezTo>
                    <a:pt x="5108" y="2206"/>
                    <a:pt x="5681" y="2149"/>
                    <a:pt x="6305" y="2015"/>
                  </a:cubicBezTo>
                  <a:lnTo>
                    <a:pt x="6277" y="904"/>
                  </a:lnTo>
                  <a:cubicBezTo>
                    <a:pt x="5764" y="973"/>
                    <a:pt x="5249" y="1007"/>
                    <a:pt x="4734" y="1007"/>
                  </a:cubicBezTo>
                  <a:cubicBezTo>
                    <a:pt x="3109" y="1007"/>
                    <a:pt x="1496" y="666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23"/>
            <p:cNvSpPr/>
            <p:nvPr/>
          </p:nvSpPr>
          <p:spPr>
            <a:xfrm>
              <a:off x="2322850" y="1834750"/>
              <a:ext cx="49325" cy="36125"/>
            </a:xfrm>
            <a:custGeom>
              <a:avLst/>
              <a:gdLst/>
              <a:ahLst/>
              <a:cxnLst/>
              <a:rect l="l" t="t" r="r" b="b"/>
              <a:pathLst>
                <a:path w="1973" h="1445" extrusionOk="0">
                  <a:moveTo>
                    <a:pt x="1075" y="0"/>
                  </a:moveTo>
                  <a:cubicBezTo>
                    <a:pt x="989" y="0"/>
                    <a:pt x="902" y="10"/>
                    <a:pt x="816" y="30"/>
                  </a:cubicBezTo>
                  <a:cubicBezTo>
                    <a:pt x="538" y="91"/>
                    <a:pt x="297" y="260"/>
                    <a:pt x="146" y="500"/>
                  </a:cubicBezTo>
                  <a:cubicBezTo>
                    <a:pt x="0" y="736"/>
                    <a:pt x="18" y="1037"/>
                    <a:pt x="190" y="1254"/>
                  </a:cubicBezTo>
                  <a:cubicBezTo>
                    <a:pt x="332" y="1379"/>
                    <a:pt x="513" y="1445"/>
                    <a:pt x="696" y="1445"/>
                  </a:cubicBezTo>
                  <a:cubicBezTo>
                    <a:pt x="810" y="1445"/>
                    <a:pt x="925" y="1419"/>
                    <a:pt x="1032" y="1367"/>
                  </a:cubicBezTo>
                  <a:cubicBezTo>
                    <a:pt x="1317" y="1226"/>
                    <a:pt x="1571" y="1033"/>
                    <a:pt x="1781" y="792"/>
                  </a:cubicBezTo>
                  <a:cubicBezTo>
                    <a:pt x="1845" y="735"/>
                    <a:pt x="1898" y="664"/>
                    <a:pt x="1936" y="586"/>
                  </a:cubicBezTo>
                  <a:cubicBezTo>
                    <a:pt x="1972" y="509"/>
                    <a:pt x="1962" y="416"/>
                    <a:pt x="1907" y="350"/>
                  </a:cubicBezTo>
                  <a:lnTo>
                    <a:pt x="1879" y="332"/>
                  </a:lnTo>
                  <a:cubicBezTo>
                    <a:pt x="1663" y="117"/>
                    <a:pt x="1373" y="0"/>
                    <a:pt x="107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23"/>
            <p:cNvSpPr/>
            <p:nvPr/>
          </p:nvSpPr>
          <p:spPr>
            <a:xfrm>
              <a:off x="2324500" y="1820800"/>
              <a:ext cx="57825" cy="40850"/>
            </a:xfrm>
            <a:custGeom>
              <a:avLst/>
              <a:gdLst/>
              <a:ahLst/>
              <a:cxnLst/>
              <a:rect l="l" t="t" r="r" b="b"/>
              <a:pathLst>
                <a:path w="2313" h="1634" extrusionOk="0">
                  <a:moveTo>
                    <a:pt x="105" y="1"/>
                  </a:moveTo>
                  <a:cubicBezTo>
                    <a:pt x="76" y="1"/>
                    <a:pt x="1" y="179"/>
                    <a:pt x="44" y="456"/>
                  </a:cubicBezTo>
                  <a:cubicBezTo>
                    <a:pt x="133" y="833"/>
                    <a:pt x="364" y="1158"/>
                    <a:pt x="689" y="1365"/>
                  </a:cubicBezTo>
                  <a:cubicBezTo>
                    <a:pt x="966" y="1541"/>
                    <a:pt x="1286" y="1633"/>
                    <a:pt x="1611" y="1633"/>
                  </a:cubicBezTo>
                  <a:cubicBezTo>
                    <a:pt x="1683" y="1633"/>
                    <a:pt x="1755" y="1629"/>
                    <a:pt x="1828" y="1619"/>
                  </a:cubicBezTo>
                  <a:cubicBezTo>
                    <a:pt x="2152" y="1573"/>
                    <a:pt x="2313" y="1515"/>
                    <a:pt x="2298" y="1421"/>
                  </a:cubicBezTo>
                  <a:cubicBezTo>
                    <a:pt x="2285" y="1327"/>
                    <a:pt x="1569" y="1488"/>
                    <a:pt x="928" y="1074"/>
                  </a:cubicBezTo>
                  <a:cubicBezTo>
                    <a:pt x="287" y="659"/>
                    <a:pt x="203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23"/>
            <p:cNvSpPr/>
            <p:nvPr/>
          </p:nvSpPr>
          <p:spPr>
            <a:xfrm>
              <a:off x="2233200" y="1658800"/>
              <a:ext cx="72275" cy="25150"/>
            </a:xfrm>
            <a:custGeom>
              <a:avLst/>
              <a:gdLst/>
              <a:ahLst/>
              <a:cxnLst/>
              <a:rect l="l" t="t" r="r" b="b"/>
              <a:pathLst>
                <a:path w="2891" h="1006" extrusionOk="0">
                  <a:moveTo>
                    <a:pt x="1883" y="0"/>
                  </a:moveTo>
                  <a:cubicBezTo>
                    <a:pt x="1319" y="0"/>
                    <a:pt x="763" y="184"/>
                    <a:pt x="305" y="532"/>
                  </a:cubicBezTo>
                  <a:cubicBezTo>
                    <a:pt x="84" y="726"/>
                    <a:pt x="0" y="901"/>
                    <a:pt x="51" y="966"/>
                  </a:cubicBezTo>
                  <a:cubicBezTo>
                    <a:pt x="74" y="994"/>
                    <a:pt x="113" y="1006"/>
                    <a:pt x="168" y="1006"/>
                  </a:cubicBezTo>
                  <a:cubicBezTo>
                    <a:pt x="393" y="1006"/>
                    <a:pt x="872" y="801"/>
                    <a:pt x="1464" y="661"/>
                  </a:cubicBezTo>
                  <a:cubicBezTo>
                    <a:pt x="2199" y="487"/>
                    <a:pt x="2834" y="492"/>
                    <a:pt x="2876" y="317"/>
                  </a:cubicBezTo>
                  <a:cubicBezTo>
                    <a:pt x="2891" y="233"/>
                    <a:pt x="2740" y="101"/>
                    <a:pt x="2448" y="62"/>
                  </a:cubicBezTo>
                  <a:cubicBezTo>
                    <a:pt x="2261" y="21"/>
                    <a:pt x="2072" y="0"/>
                    <a:pt x="1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23"/>
            <p:cNvSpPr/>
            <p:nvPr/>
          </p:nvSpPr>
          <p:spPr>
            <a:xfrm>
              <a:off x="2389500" y="1615800"/>
              <a:ext cx="55325" cy="19350"/>
            </a:xfrm>
            <a:custGeom>
              <a:avLst/>
              <a:gdLst/>
              <a:ahLst/>
              <a:cxnLst/>
              <a:rect l="l" t="t" r="r" b="b"/>
              <a:pathLst>
                <a:path w="2213" h="774" extrusionOk="0">
                  <a:moveTo>
                    <a:pt x="1217" y="1"/>
                  </a:moveTo>
                  <a:cubicBezTo>
                    <a:pt x="1166" y="1"/>
                    <a:pt x="1115" y="3"/>
                    <a:pt x="1064" y="9"/>
                  </a:cubicBezTo>
                  <a:cubicBezTo>
                    <a:pt x="758" y="29"/>
                    <a:pt x="466" y="146"/>
                    <a:pt x="230" y="343"/>
                  </a:cubicBezTo>
                  <a:cubicBezTo>
                    <a:pt x="51" y="498"/>
                    <a:pt x="0" y="654"/>
                    <a:pt x="51" y="719"/>
                  </a:cubicBezTo>
                  <a:cubicBezTo>
                    <a:pt x="88" y="758"/>
                    <a:pt x="148" y="773"/>
                    <a:pt x="229" y="773"/>
                  </a:cubicBezTo>
                  <a:cubicBezTo>
                    <a:pt x="429" y="773"/>
                    <a:pt x="751" y="681"/>
                    <a:pt x="1120" y="644"/>
                  </a:cubicBezTo>
                  <a:cubicBezTo>
                    <a:pt x="1275" y="628"/>
                    <a:pt x="1424" y="626"/>
                    <a:pt x="1560" y="626"/>
                  </a:cubicBezTo>
                  <a:cubicBezTo>
                    <a:pt x="1624" y="626"/>
                    <a:pt x="1685" y="626"/>
                    <a:pt x="1742" y="626"/>
                  </a:cubicBezTo>
                  <a:cubicBezTo>
                    <a:pt x="1967" y="626"/>
                    <a:pt x="2132" y="617"/>
                    <a:pt x="2185" y="531"/>
                  </a:cubicBezTo>
                  <a:cubicBezTo>
                    <a:pt x="2212" y="456"/>
                    <a:pt x="2137" y="320"/>
                    <a:pt x="1945" y="192"/>
                  </a:cubicBezTo>
                  <a:cubicBezTo>
                    <a:pt x="1722" y="66"/>
                    <a:pt x="1471" y="1"/>
                    <a:pt x="1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23"/>
            <p:cNvSpPr/>
            <p:nvPr/>
          </p:nvSpPr>
          <p:spPr>
            <a:xfrm>
              <a:off x="2058050" y="1492900"/>
              <a:ext cx="402275" cy="404725"/>
            </a:xfrm>
            <a:custGeom>
              <a:avLst/>
              <a:gdLst/>
              <a:ahLst/>
              <a:cxnLst/>
              <a:rect l="l" t="t" r="r" b="b"/>
              <a:pathLst>
                <a:path w="16091" h="16189" extrusionOk="0">
                  <a:moveTo>
                    <a:pt x="11819" y="1"/>
                  </a:moveTo>
                  <a:cubicBezTo>
                    <a:pt x="11400" y="1"/>
                    <a:pt x="10981" y="30"/>
                    <a:pt x="10565" y="89"/>
                  </a:cubicBezTo>
                  <a:cubicBezTo>
                    <a:pt x="7738" y="391"/>
                    <a:pt x="4966" y="1077"/>
                    <a:pt x="2326" y="2127"/>
                  </a:cubicBezTo>
                  <a:cubicBezTo>
                    <a:pt x="1568" y="2434"/>
                    <a:pt x="763" y="2810"/>
                    <a:pt x="381" y="3540"/>
                  </a:cubicBezTo>
                  <a:cubicBezTo>
                    <a:pt x="0" y="4269"/>
                    <a:pt x="136" y="5132"/>
                    <a:pt x="278" y="5936"/>
                  </a:cubicBezTo>
                  <a:lnTo>
                    <a:pt x="1563" y="13073"/>
                  </a:lnTo>
                  <a:lnTo>
                    <a:pt x="1884" y="13286"/>
                  </a:lnTo>
                  <a:lnTo>
                    <a:pt x="2788" y="15602"/>
                  </a:lnTo>
                  <a:cubicBezTo>
                    <a:pt x="2844" y="15815"/>
                    <a:pt x="2973" y="16003"/>
                    <a:pt x="3151" y="16133"/>
                  </a:cubicBezTo>
                  <a:cubicBezTo>
                    <a:pt x="3246" y="16170"/>
                    <a:pt x="3344" y="16188"/>
                    <a:pt x="3442" y="16188"/>
                  </a:cubicBezTo>
                  <a:cubicBezTo>
                    <a:pt x="3677" y="16188"/>
                    <a:pt x="3905" y="16084"/>
                    <a:pt x="4059" y="15893"/>
                  </a:cubicBezTo>
                  <a:cubicBezTo>
                    <a:pt x="4736" y="15210"/>
                    <a:pt x="4770" y="14118"/>
                    <a:pt x="4596" y="13167"/>
                  </a:cubicBezTo>
                  <a:cubicBezTo>
                    <a:pt x="4421" y="12217"/>
                    <a:pt x="4093" y="11284"/>
                    <a:pt x="4210" y="10342"/>
                  </a:cubicBezTo>
                  <a:cubicBezTo>
                    <a:pt x="4388" y="9523"/>
                    <a:pt x="4671" y="8732"/>
                    <a:pt x="5056" y="7989"/>
                  </a:cubicBezTo>
                  <a:cubicBezTo>
                    <a:pt x="5377" y="7212"/>
                    <a:pt x="5578" y="6312"/>
                    <a:pt x="5221" y="5550"/>
                  </a:cubicBezTo>
                  <a:lnTo>
                    <a:pt x="5221" y="5550"/>
                  </a:lnTo>
                  <a:cubicBezTo>
                    <a:pt x="5762" y="5707"/>
                    <a:pt x="6312" y="5783"/>
                    <a:pt x="6856" y="5783"/>
                  </a:cubicBezTo>
                  <a:cubicBezTo>
                    <a:pt x="8812" y="5783"/>
                    <a:pt x="10686" y="4799"/>
                    <a:pt x="11784" y="3092"/>
                  </a:cubicBezTo>
                  <a:cubicBezTo>
                    <a:pt x="12019" y="3450"/>
                    <a:pt x="12414" y="3652"/>
                    <a:pt x="12822" y="3652"/>
                  </a:cubicBezTo>
                  <a:cubicBezTo>
                    <a:pt x="12982" y="3652"/>
                    <a:pt x="13144" y="3621"/>
                    <a:pt x="13299" y="3556"/>
                  </a:cubicBezTo>
                  <a:cubicBezTo>
                    <a:pt x="13789" y="3350"/>
                    <a:pt x="14087" y="2858"/>
                    <a:pt x="14056" y="2340"/>
                  </a:cubicBezTo>
                  <a:lnTo>
                    <a:pt x="14056" y="2340"/>
                  </a:lnTo>
                  <a:cubicBezTo>
                    <a:pt x="14147" y="2918"/>
                    <a:pt x="14355" y="3545"/>
                    <a:pt x="14900" y="3681"/>
                  </a:cubicBezTo>
                  <a:cubicBezTo>
                    <a:pt x="14946" y="3687"/>
                    <a:pt x="14992" y="3690"/>
                    <a:pt x="15037" y="3690"/>
                  </a:cubicBezTo>
                  <a:cubicBezTo>
                    <a:pt x="15493" y="3690"/>
                    <a:pt x="15897" y="3375"/>
                    <a:pt x="15998" y="2918"/>
                  </a:cubicBezTo>
                  <a:cubicBezTo>
                    <a:pt x="16091" y="2418"/>
                    <a:pt x="15959" y="1901"/>
                    <a:pt x="15640" y="1506"/>
                  </a:cubicBezTo>
                  <a:cubicBezTo>
                    <a:pt x="15064" y="774"/>
                    <a:pt x="14236" y="284"/>
                    <a:pt x="13319" y="126"/>
                  </a:cubicBezTo>
                  <a:cubicBezTo>
                    <a:pt x="12823" y="43"/>
                    <a:pt x="12321" y="1"/>
                    <a:pt x="118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23"/>
            <p:cNvSpPr/>
            <p:nvPr/>
          </p:nvSpPr>
          <p:spPr>
            <a:xfrm>
              <a:off x="2027025" y="1495700"/>
              <a:ext cx="344275" cy="308275"/>
            </a:xfrm>
            <a:custGeom>
              <a:avLst/>
              <a:gdLst/>
              <a:ahLst/>
              <a:cxnLst/>
              <a:rect l="l" t="t" r="r" b="b"/>
              <a:pathLst>
                <a:path w="13771" h="12331" extrusionOk="0">
                  <a:moveTo>
                    <a:pt x="12871" y="1"/>
                  </a:moveTo>
                  <a:cubicBezTo>
                    <a:pt x="12562" y="1"/>
                    <a:pt x="12256" y="75"/>
                    <a:pt x="11981" y="221"/>
                  </a:cubicBezTo>
                  <a:cubicBezTo>
                    <a:pt x="11586" y="448"/>
                    <a:pt x="11239" y="751"/>
                    <a:pt x="10960" y="1111"/>
                  </a:cubicBezTo>
                  <a:cubicBezTo>
                    <a:pt x="10638" y="1497"/>
                    <a:pt x="10342" y="1953"/>
                    <a:pt x="9947" y="2362"/>
                  </a:cubicBezTo>
                  <a:cubicBezTo>
                    <a:pt x="9750" y="2575"/>
                    <a:pt x="9522" y="2757"/>
                    <a:pt x="9268" y="2900"/>
                  </a:cubicBezTo>
                  <a:cubicBezTo>
                    <a:pt x="8998" y="3042"/>
                    <a:pt x="8706" y="3136"/>
                    <a:pt x="8402" y="3178"/>
                  </a:cubicBezTo>
                  <a:cubicBezTo>
                    <a:pt x="8180" y="3196"/>
                    <a:pt x="7958" y="3205"/>
                    <a:pt x="7735" y="3205"/>
                  </a:cubicBezTo>
                  <a:cubicBezTo>
                    <a:pt x="7286" y="3205"/>
                    <a:pt x="6837" y="3169"/>
                    <a:pt x="6393" y="3097"/>
                  </a:cubicBezTo>
                  <a:cubicBezTo>
                    <a:pt x="6127" y="3054"/>
                    <a:pt x="5858" y="3032"/>
                    <a:pt x="5591" y="3032"/>
                  </a:cubicBezTo>
                  <a:cubicBezTo>
                    <a:pt x="5108" y="3032"/>
                    <a:pt x="4626" y="3103"/>
                    <a:pt x="4161" y="3243"/>
                  </a:cubicBezTo>
                  <a:cubicBezTo>
                    <a:pt x="3442" y="3521"/>
                    <a:pt x="2841" y="4039"/>
                    <a:pt x="2461" y="4708"/>
                  </a:cubicBezTo>
                  <a:cubicBezTo>
                    <a:pt x="2279" y="5022"/>
                    <a:pt x="2153" y="5367"/>
                    <a:pt x="2089" y="5725"/>
                  </a:cubicBezTo>
                  <a:cubicBezTo>
                    <a:pt x="2044" y="6061"/>
                    <a:pt x="2022" y="6401"/>
                    <a:pt x="2028" y="6742"/>
                  </a:cubicBezTo>
                  <a:cubicBezTo>
                    <a:pt x="2085" y="7340"/>
                    <a:pt x="1930" y="7940"/>
                    <a:pt x="1590" y="8436"/>
                  </a:cubicBezTo>
                  <a:cubicBezTo>
                    <a:pt x="1241" y="8870"/>
                    <a:pt x="776" y="9171"/>
                    <a:pt x="456" y="9576"/>
                  </a:cubicBezTo>
                  <a:cubicBezTo>
                    <a:pt x="146" y="9932"/>
                    <a:pt x="0" y="10402"/>
                    <a:pt x="55" y="10871"/>
                  </a:cubicBezTo>
                  <a:cubicBezTo>
                    <a:pt x="90" y="11212"/>
                    <a:pt x="216" y="11538"/>
                    <a:pt x="423" y="11813"/>
                  </a:cubicBezTo>
                  <a:cubicBezTo>
                    <a:pt x="547" y="11988"/>
                    <a:pt x="706" y="12137"/>
                    <a:pt x="893" y="12247"/>
                  </a:cubicBezTo>
                  <a:cubicBezTo>
                    <a:pt x="955" y="12287"/>
                    <a:pt x="1026" y="12316"/>
                    <a:pt x="1100" y="12331"/>
                  </a:cubicBezTo>
                  <a:cubicBezTo>
                    <a:pt x="871" y="12183"/>
                    <a:pt x="671" y="11995"/>
                    <a:pt x="512" y="11775"/>
                  </a:cubicBezTo>
                  <a:cubicBezTo>
                    <a:pt x="333" y="11502"/>
                    <a:pt x="227" y="11186"/>
                    <a:pt x="207" y="10861"/>
                  </a:cubicBezTo>
                  <a:cubicBezTo>
                    <a:pt x="165" y="10434"/>
                    <a:pt x="302" y="10009"/>
                    <a:pt x="587" y="9689"/>
                  </a:cubicBezTo>
                  <a:cubicBezTo>
                    <a:pt x="894" y="9322"/>
                    <a:pt x="1360" y="9034"/>
                    <a:pt x="1751" y="8564"/>
                  </a:cubicBezTo>
                  <a:cubicBezTo>
                    <a:pt x="1953" y="8319"/>
                    <a:pt x="2093" y="8031"/>
                    <a:pt x="2160" y="7722"/>
                  </a:cubicBezTo>
                  <a:cubicBezTo>
                    <a:pt x="2221" y="7402"/>
                    <a:pt x="2252" y="7077"/>
                    <a:pt x="2254" y="6751"/>
                  </a:cubicBezTo>
                  <a:cubicBezTo>
                    <a:pt x="2251" y="6421"/>
                    <a:pt x="2274" y="6093"/>
                    <a:pt x="2319" y="5767"/>
                  </a:cubicBezTo>
                  <a:cubicBezTo>
                    <a:pt x="2383" y="5436"/>
                    <a:pt x="2500" y="5118"/>
                    <a:pt x="2668" y="4826"/>
                  </a:cubicBezTo>
                  <a:cubicBezTo>
                    <a:pt x="3024" y="4208"/>
                    <a:pt x="3580" y="3732"/>
                    <a:pt x="4244" y="3475"/>
                  </a:cubicBezTo>
                  <a:cubicBezTo>
                    <a:pt x="4685" y="3343"/>
                    <a:pt x="5142" y="3276"/>
                    <a:pt x="5599" y="3276"/>
                  </a:cubicBezTo>
                  <a:cubicBezTo>
                    <a:pt x="5855" y="3276"/>
                    <a:pt x="6110" y="3297"/>
                    <a:pt x="6364" y="3339"/>
                  </a:cubicBezTo>
                  <a:cubicBezTo>
                    <a:pt x="6793" y="3405"/>
                    <a:pt x="7226" y="3438"/>
                    <a:pt x="7659" y="3438"/>
                  </a:cubicBezTo>
                  <a:cubicBezTo>
                    <a:pt x="7918" y="3438"/>
                    <a:pt x="8177" y="3426"/>
                    <a:pt x="8435" y="3402"/>
                  </a:cubicBezTo>
                  <a:cubicBezTo>
                    <a:pt x="8765" y="3352"/>
                    <a:pt x="9083" y="3246"/>
                    <a:pt x="9377" y="3087"/>
                  </a:cubicBezTo>
                  <a:cubicBezTo>
                    <a:pt x="9646" y="2931"/>
                    <a:pt x="9889" y="2734"/>
                    <a:pt x="10097" y="2504"/>
                  </a:cubicBezTo>
                  <a:cubicBezTo>
                    <a:pt x="10502" y="2066"/>
                    <a:pt x="10790" y="1600"/>
                    <a:pt x="11096" y="1224"/>
                  </a:cubicBezTo>
                  <a:cubicBezTo>
                    <a:pt x="11350" y="872"/>
                    <a:pt x="11670" y="573"/>
                    <a:pt x="12037" y="343"/>
                  </a:cubicBezTo>
                  <a:cubicBezTo>
                    <a:pt x="12309" y="184"/>
                    <a:pt x="12618" y="102"/>
                    <a:pt x="12932" y="102"/>
                  </a:cubicBezTo>
                  <a:cubicBezTo>
                    <a:pt x="12948" y="102"/>
                    <a:pt x="12963" y="102"/>
                    <a:pt x="12979" y="103"/>
                  </a:cubicBezTo>
                  <a:cubicBezTo>
                    <a:pt x="13261" y="111"/>
                    <a:pt x="13535" y="198"/>
                    <a:pt x="13770" y="353"/>
                  </a:cubicBezTo>
                  <a:cubicBezTo>
                    <a:pt x="13723" y="292"/>
                    <a:pt x="13666" y="241"/>
                    <a:pt x="13601" y="201"/>
                  </a:cubicBezTo>
                  <a:cubicBezTo>
                    <a:pt x="13414" y="85"/>
                    <a:pt x="13202" y="17"/>
                    <a:pt x="12983" y="4"/>
                  </a:cubicBezTo>
                  <a:cubicBezTo>
                    <a:pt x="12946" y="2"/>
                    <a:pt x="12908" y="1"/>
                    <a:pt x="128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23"/>
            <p:cNvSpPr/>
            <p:nvPr/>
          </p:nvSpPr>
          <p:spPr>
            <a:xfrm>
              <a:off x="1972450" y="1456500"/>
              <a:ext cx="395625" cy="94175"/>
            </a:xfrm>
            <a:custGeom>
              <a:avLst/>
              <a:gdLst/>
              <a:ahLst/>
              <a:cxnLst/>
              <a:rect l="l" t="t" r="r" b="b"/>
              <a:pathLst>
                <a:path w="15825" h="3767" extrusionOk="0">
                  <a:moveTo>
                    <a:pt x="12902" y="1"/>
                  </a:moveTo>
                  <a:cubicBezTo>
                    <a:pt x="12231" y="1"/>
                    <a:pt x="11564" y="146"/>
                    <a:pt x="10948" y="429"/>
                  </a:cubicBezTo>
                  <a:cubicBezTo>
                    <a:pt x="9917" y="829"/>
                    <a:pt x="8895" y="1480"/>
                    <a:pt x="7737" y="1950"/>
                  </a:cubicBezTo>
                  <a:cubicBezTo>
                    <a:pt x="7181" y="2181"/>
                    <a:pt x="6594" y="2326"/>
                    <a:pt x="5995" y="2378"/>
                  </a:cubicBezTo>
                  <a:cubicBezTo>
                    <a:pt x="5919" y="2382"/>
                    <a:pt x="5843" y="2384"/>
                    <a:pt x="5767" y="2384"/>
                  </a:cubicBezTo>
                  <a:cubicBezTo>
                    <a:pt x="5285" y="2384"/>
                    <a:pt x="4806" y="2308"/>
                    <a:pt x="4347" y="2161"/>
                  </a:cubicBezTo>
                  <a:cubicBezTo>
                    <a:pt x="3825" y="2010"/>
                    <a:pt x="3310" y="1841"/>
                    <a:pt x="2840" y="1747"/>
                  </a:cubicBezTo>
                  <a:cubicBezTo>
                    <a:pt x="2613" y="1702"/>
                    <a:pt x="2382" y="1679"/>
                    <a:pt x="2151" y="1679"/>
                  </a:cubicBezTo>
                  <a:cubicBezTo>
                    <a:pt x="1919" y="1679"/>
                    <a:pt x="1688" y="1702"/>
                    <a:pt x="1461" y="1747"/>
                  </a:cubicBezTo>
                  <a:cubicBezTo>
                    <a:pt x="1078" y="1821"/>
                    <a:pt x="728" y="2012"/>
                    <a:pt x="459" y="2293"/>
                  </a:cubicBezTo>
                  <a:cubicBezTo>
                    <a:pt x="256" y="2504"/>
                    <a:pt x="113" y="2763"/>
                    <a:pt x="44" y="3046"/>
                  </a:cubicBezTo>
                  <a:cubicBezTo>
                    <a:pt x="0" y="3226"/>
                    <a:pt x="0" y="3414"/>
                    <a:pt x="44" y="3593"/>
                  </a:cubicBezTo>
                  <a:cubicBezTo>
                    <a:pt x="57" y="3654"/>
                    <a:pt x="80" y="3713"/>
                    <a:pt x="114" y="3767"/>
                  </a:cubicBezTo>
                  <a:cubicBezTo>
                    <a:pt x="67" y="3524"/>
                    <a:pt x="75" y="3272"/>
                    <a:pt x="138" y="3033"/>
                  </a:cubicBezTo>
                  <a:cubicBezTo>
                    <a:pt x="336" y="2421"/>
                    <a:pt x="862" y="1974"/>
                    <a:pt x="1499" y="1879"/>
                  </a:cubicBezTo>
                  <a:cubicBezTo>
                    <a:pt x="1675" y="1851"/>
                    <a:pt x="1853" y="1836"/>
                    <a:pt x="2031" y="1836"/>
                  </a:cubicBezTo>
                  <a:cubicBezTo>
                    <a:pt x="2290" y="1836"/>
                    <a:pt x="2549" y="1866"/>
                    <a:pt x="2802" y="1927"/>
                  </a:cubicBezTo>
                  <a:cubicBezTo>
                    <a:pt x="3268" y="2021"/>
                    <a:pt x="3753" y="2194"/>
                    <a:pt x="4281" y="2355"/>
                  </a:cubicBezTo>
                  <a:cubicBezTo>
                    <a:pt x="4770" y="2517"/>
                    <a:pt x="5281" y="2600"/>
                    <a:pt x="5794" y="2600"/>
                  </a:cubicBezTo>
                  <a:cubicBezTo>
                    <a:pt x="5866" y="2600"/>
                    <a:pt x="5937" y="2598"/>
                    <a:pt x="6008" y="2595"/>
                  </a:cubicBezTo>
                  <a:cubicBezTo>
                    <a:pt x="6634" y="2544"/>
                    <a:pt x="7248" y="2395"/>
                    <a:pt x="7826" y="2152"/>
                  </a:cubicBezTo>
                  <a:cubicBezTo>
                    <a:pt x="9017" y="1676"/>
                    <a:pt x="10029" y="1014"/>
                    <a:pt x="11032" y="613"/>
                  </a:cubicBezTo>
                  <a:cubicBezTo>
                    <a:pt x="11650" y="320"/>
                    <a:pt x="12323" y="170"/>
                    <a:pt x="13000" y="170"/>
                  </a:cubicBezTo>
                  <a:cubicBezTo>
                    <a:pt x="13269" y="170"/>
                    <a:pt x="13538" y="194"/>
                    <a:pt x="13805" y="241"/>
                  </a:cubicBezTo>
                  <a:cubicBezTo>
                    <a:pt x="14439" y="367"/>
                    <a:pt x="15013" y="697"/>
                    <a:pt x="15438" y="1183"/>
                  </a:cubicBezTo>
                  <a:cubicBezTo>
                    <a:pt x="15726" y="1536"/>
                    <a:pt x="15797" y="1776"/>
                    <a:pt x="15825" y="1776"/>
                  </a:cubicBezTo>
                  <a:cubicBezTo>
                    <a:pt x="15816" y="1714"/>
                    <a:pt x="15799" y="1653"/>
                    <a:pt x="15772" y="1597"/>
                  </a:cubicBezTo>
                  <a:cubicBezTo>
                    <a:pt x="15707" y="1429"/>
                    <a:pt x="15621" y="1271"/>
                    <a:pt x="15514" y="1127"/>
                  </a:cubicBezTo>
                  <a:cubicBezTo>
                    <a:pt x="15091" y="601"/>
                    <a:pt x="14501" y="237"/>
                    <a:pt x="13843" y="97"/>
                  </a:cubicBezTo>
                  <a:cubicBezTo>
                    <a:pt x="13531" y="32"/>
                    <a:pt x="13216" y="1"/>
                    <a:pt x="12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23"/>
            <p:cNvSpPr/>
            <p:nvPr/>
          </p:nvSpPr>
          <p:spPr>
            <a:xfrm>
              <a:off x="2352950" y="931825"/>
              <a:ext cx="545375" cy="1493025"/>
            </a:xfrm>
            <a:custGeom>
              <a:avLst/>
              <a:gdLst/>
              <a:ahLst/>
              <a:cxnLst/>
              <a:rect l="l" t="t" r="r" b="b"/>
              <a:pathLst>
                <a:path w="21815" h="59721" extrusionOk="0">
                  <a:moveTo>
                    <a:pt x="6653" y="0"/>
                  </a:moveTo>
                  <a:cubicBezTo>
                    <a:pt x="6578" y="0"/>
                    <a:pt x="6511" y="61"/>
                    <a:pt x="6456" y="198"/>
                  </a:cubicBezTo>
                  <a:cubicBezTo>
                    <a:pt x="6430" y="778"/>
                    <a:pt x="6502" y="1359"/>
                    <a:pt x="6670" y="1916"/>
                  </a:cubicBezTo>
                  <a:cubicBezTo>
                    <a:pt x="6300" y="866"/>
                    <a:pt x="5929" y="425"/>
                    <a:pt x="5638" y="425"/>
                  </a:cubicBezTo>
                  <a:cubicBezTo>
                    <a:pt x="5614" y="425"/>
                    <a:pt x="5591" y="428"/>
                    <a:pt x="5568" y="433"/>
                  </a:cubicBezTo>
                  <a:cubicBezTo>
                    <a:pt x="5064" y="554"/>
                    <a:pt x="5713" y="3218"/>
                    <a:pt x="6031" y="4454"/>
                  </a:cubicBezTo>
                  <a:lnTo>
                    <a:pt x="6031" y="4454"/>
                  </a:lnTo>
                  <a:cubicBezTo>
                    <a:pt x="5736" y="3309"/>
                    <a:pt x="5360" y="2185"/>
                    <a:pt x="4908" y="1092"/>
                  </a:cubicBezTo>
                  <a:cubicBezTo>
                    <a:pt x="4823" y="957"/>
                    <a:pt x="4743" y="899"/>
                    <a:pt x="4672" y="899"/>
                  </a:cubicBezTo>
                  <a:cubicBezTo>
                    <a:pt x="4450" y="899"/>
                    <a:pt x="4305" y="1461"/>
                    <a:pt x="4286" y="1981"/>
                  </a:cubicBezTo>
                  <a:cubicBezTo>
                    <a:pt x="4286" y="2749"/>
                    <a:pt x="4756" y="7225"/>
                    <a:pt x="4829" y="8526"/>
                  </a:cubicBezTo>
                  <a:cubicBezTo>
                    <a:pt x="4913" y="8991"/>
                    <a:pt x="4558" y="9423"/>
                    <a:pt x="4084" y="9430"/>
                  </a:cubicBezTo>
                  <a:cubicBezTo>
                    <a:pt x="3844" y="9399"/>
                    <a:pt x="3610" y="9385"/>
                    <a:pt x="3383" y="9385"/>
                  </a:cubicBezTo>
                  <a:cubicBezTo>
                    <a:pt x="1820" y="9385"/>
                    <a:pt x="577" y="10048"/>
                    <a:pt x="289" y="10418"/>
                  </a:cubicBezTo>
                  <a:cubicBezTo>
                    <a:pt x="0" y="10791"/>
                    <a:pt x="333" y="11291"/>
                    <a:pt x="802" y="11291"/>
                  </a:cubicBezTo>
                  <a:cubicBezTo>
                    <a:pt x="866" y="11291"/>
                    <a:pt x="933" y="11282"/>
                    <a:pt x="1001" y="11261"/>
                  </a:cubicBezTo>
                  <a:cubicBezTo>
                    <a:pt x="1454" y="11173"/>
                    <a:pt x="1914" y="11128"/>
                    <a:pt x="2375" y="11128"/>
                  </a:cubicBezTo>
                  <a:cubicBezTo>
                    <a:pt x="2554" y="11128"/>
                    <a:pt x="2733" y="11135"/>
                    <a:pt x="2912" y="11148"/>
                  </a:cubicBezTo>
                  <a:cubicBezTo>
                    <a:pt x="3424" y="11164"/>
                    <a:pt x="3929" y="11271"/>
                    <a:pt x="4405" y="11464"/>
                  </a:cubicBezTo>
                  <a:cubicBezTo>
                    <a:pt x="4960" y="11681"/>
                    <a:pt x="5417" y="11886"/>
                    <a:pt x="5817" y="12076"/>
                  </a:cubicBezTo>
                  <a:lnTo>
                    <a:pt x="12851" y="33783"/>
                  </a:lnTo>
                  <a:lnTo>
                    <a:pt x="4800" y="48275"/>
                  </a:lnTo>
                  <a:lnTo>
                    <a:pt x="10077" y="59721"/>
                  </a:lnTo>
                  <a:lnTo>
                    <a:pt x="19668" y="41219"/>
                  </a:lnTo>
                  <a:cubicBezTo>
                    <a:pt x="21585" y="37523"/>
                    <a:pt x="21815" y="33179"/>
                    <a:pt x="20299" y="29302"/>
                  </a:cubicBezTo>
                  <a:lnTo>
                    <a:pt x="11532" y="6849"/>
                  </a:lnTo>
                  <a:cubicBezTo>
                    <a:pt x="10520" y="4892"/>
                    <a:pt x="9649" y="3649"/>
                    <a:pt x="9051" y="2330"/>
                  </a:cubicBezTo>
                  <a:cubicBezTo>
                    <a:pt x="8394" y="869"/>
                    <a:pt x="7993" y="220"/>
                    <a:pt x="7704" y="220"/>
                  </a:cubicBezTo>
                  <a:cubicBezTo>
                    <a:pt x="7671" y="220"/>
                    <a:pt x="7640" y="228"/>
                    <a:pt x="7610" y="244"/>
                  </a:cubicBezTo>
                  <a:cubicBezTo>
                    <a:pt x="7214" y="451"/>
                    <a:pt x="7360" y="352"/>
                    <a:pt x="8264" y="3493"/>
                  </a:cubicBezTo>
                  <a:cubicBezTo>
                    <a:pt x="8264" y="3493"/>
                    <a:pt x="7224" y="0"/>
                    <a:pt x="665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23"/>
            <p:cNvSpPr/>
            <p:nvPr/>
          </p:nvSpPr>
          <p:spPr>
            <a:xfrm>
              <a:off x="2481550" y="971225"/>
              <a:ext cx="32375" cy="106425"/>
            </a:xfrm>
            <a:custGeom>
              <a:avLst/>
              <a:gdLst/>
              <a:ahLst/>
              <a:cxnLst/>
              <a:rect l="l" t="t" r="r" b="b"/>
              <a:pathLst>
                <a:path w="1295" h="4257" extrusionOk="0">
                  <a:moveTo>
                    <a:pt x="0" y="0"/>
                  </a:moveTo>
                  <a:lnTo>
                    <a:pt x="0" y="0"/>
                  </a:lnTo>
                  <a:cubicBezTo>
                    <a:pt x="93" y="745"/>
                    <a:pt x="271" y="1476"/>
                    <a:pt x="527" y="2180"/>
                  </a:cubicBezTo>
                  <a:cubicBezTo>
                    <a:pt x="706" y="2899"/>
                    <a:pt x="963" y="3595"/>
                    <a:pt x="1295" y="4256"/>
                  </a:cubicBezTo>
                  <a:cubicBezTo>
                    <a:pt x="1196" y="3517"/>
                    <a:pt x="1018" y="2791"/>
                    <a:pt x="762" y="2091"/>
                  </a:cubicBezTo>
                  <a:cubicBezTo>
                    <a:pt x="584" y="1369"/>
                    <a:pt x="328" y="669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23"/>
            <p:cNvSpPr/>
            <p:nvPr/>
          </p:nvSpPr>
          <p:spPr>
            <a:xfrm>
              <a:off x="2511200" y="963000"/>
              <a:ext cx="28850" cy="95950"/>
            </a:xfrm>
            <a:custGeom>
              <a:avLst/>
              <a:gdLst/>
              <a:ahLst/>
              <a:cxnLst/>
              <a:rect l="l" t="t" r="r" b="b"/>
              <a:pathLst>
                <a:path w="1154" h="3838" extrusionOk="0">
                  <a:moveTo>
                    <a:pt x="0" y="1"/>
                  </a:moveTo>
                  <a:cubicBezTo>
                    <a:pt x="75" y="669"/>
                    <a:pt x="235" y="1324"/>
                    <a:pt x="470" y="1954"/>
                  </a:cubicBezTo>
                  <a:cubicBezTo>
                    <a:pt x="619" y="2608"/>
                    <a:pt x="849" y="3240"/>
                    <a:pt x="1153" y="3837"/>
                  </a:cubicBezTo>
                  <a:cubicBezTo>
                    <a:pt x="1078" y="3170"/>
                    <a:pt x="922" y="2514"/>
                    <a:pt x="687" y="1884"/>
                  </a:cubicBezTo>
                  <a:cubicBezTo>
                    <a:pt x="535" y="1230"/>
                    <a:pt x="305" y="598"/>
                    <a:pt x="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23"/>
            <p:cNvSpPr/>
            <p:nvPr/>
          </p:nvSpPr>
          <p:spPr>
            <a:xfrm>
              <a:off x="2538125" y="956850"/>
              <a:ext cx="28175" cy="87275"/>
            </a:xfrm>
            <a:custGeom>
              <a:avLst/>
              <a:gdLst/>
              <a:ahLst/>
              <a:cxnLst/>
              <a:rect l="l" t="t" r="r" b="b"/>
              <a:pathLst>
                <a:path w="1127" h="3491" extrusionOk="0">
                  <a:moveTo>
                    <a:pt x="1" y="1"/>
                  </a:moveTo>
                  <a:lnTo>
                    <a:pt x="1" y="1"/>
                  </a:lnTo>
                  <a:cubicBezTo>
                    <a:pt x="24" y="619"/>
                    <a:pt x="151" y="1229"/>
                    <a:pt x="377" y="1805"/>
                  </a:cubicBezTo>
                  <a:cubicBezTo>
                    <a:pt x="528" y="2405"/>
                    <a:pt x="781" y="2977"/>
                    <a:pt x="1126" y="3490"/>
                  </a:cubicBezTo>
                  <a:cubicBezTo>
                    <a:pt x="1008" y="2888"/>
                    <a:pt x="836" y="2300"/>
                    <a:pt x="613" y="1730"/>
                  </a:cubicBezTo>
                  <a:cubicBezTo>
                    <a:pt x="465" y="1135"/>
                    <a:pt x="260" y="556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23"/>
            <p:cNvSpPr/>
            <p:nvPr/>
          </p:nvSpPr>
          <p:spPr>
            <a:xfrm>
              <a:off x="2497775" y="1138675"/>
              <a:ext cx="115725" cy="35825"/>
            </a:xfrm>
            <a:custGeom>
              <a:avLst/>
              <a:gdLst/>
              <a:ahLst/>
              <a:cxnLst/>
              <a:rect l="l" t="t" r="r" b="b"/>
              <a:pathLst>
                <a:path w="4629" h="1433" extrusionOk="0">
                  <a:moveTo>
                    <a:pt x="4557" y="0"/>
                  </a:moveTo>
                  <a:cubicBezTo>
                    <a:pt x="4379" y="0"/>
                    <a:pt x="4204" y="48"/>
                    <a:pt x="4050" y="137"/>
                  </a:cubicBezTo>
                  <a:cubicBezTo>
                    <a:pt x="3631" y="340"/>
                    <a:pt x="3291" y="675"/>
                    <a:pt x="3081" y="1087"/>
                  </a:cubicBezTo>
                  <a:lnTo>
                    <a:pt x="3081" y="1087"/>
                  </a:lnTo>
                  <a:cubicBezTo>
                    <a:pt x="2935" y="1001"/>
                    <a:pt x="2784" y="924"/>
                    <a:pt x="2628" y="858"/>
                  </a:cubicBezTo>
                  <a:cubicBezTo>
                    <a:pt x="2191" y="679"/>
                    <a:pt x="1725" y="586"/>
                    <a:pt x="1257" y="586"/>
                  </a:cubicBezTo>
                  <a:cubicBezTo>
                    <a:pt x="1086" y="586"/>
                    <a:pt x="914" y="599"/>
                    <a:pt x="744" y="623"/>
                  </a:cubicBezTo>
                  <a:cubicBezTo>
                    <a:pt x="478" y="638"/>
                    <a:pt x="222" y="725"/>
                    <a:pt x="1" y="872"/>
                  </a:cubicBezTo>
                  <a:cubicBezTo>
                    <a:pt x="255" y="861"/>
                    <a:pt x="510" y="835"/>
                    <a:pt x="763" y="797"/>
                  </a:cubicBezTo>
                  <a:cubicBezTo>
                    <a:pt x="854" y="791"/>
                    <a:pt x="945" y="788"/>
                    <a:pt x="1036" y="788"/>
                  </a:cubicBezTo>
                  <a:cubicBezTo>
                    <a:pt x="1550" y="788"/>
                    <a:pt x="2061" y="888"/>
                    <a:pt x="2538" y="1085"/>
                  </a:cubicBezTo>
                  <a:cubicBezTo>
                    <a:pt x="2722" y="1162"/>
                    <a:pt x="2900" y="1253"/>
                    <a:pt x="3070" y="1357"/>
                  </a:cubicBezTo>
                  <a:lnTo>
                    <a:pt x="3192" y="1432"/>
                  </a:lnTo>
                  <a:lnTo>
                    <a:pt x="3244" y="1306"/>
                  </a:lnTo>
                  <a:cubicBezTo>
                    <a:pt x="3422" y="878"/>
                    <a:pt x="3730" y="518"/>
                    <a:pt x="4125" y="275"/>
                  </a:cubicBezTo>
                  <a:cubicBezTo>
                    <a:pt x="4426" y="91"/>
                    <a:pt x="4628" y="40"/>
                    <a:pt x="4628" y="3"/>
                  </a:cubicBezTo>
                  <a:cubicBezTo>
                    <a:pt x="4604" y="1"/>
                    <a:pt x="4581" y="0"/>
                    <a:pt x="455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23"/>
            <p:cNvSpPr/>
            <p:nvPr/>
          </p:nvSpPr>
          <p:spPr>
            <a:xfrm>
              <a:off x="1996850" y="2485200"/>
              <a:ext cx="556600" cy="534275"/>
            </a:xfrm>
            <a:custGeom>
              <a:avLst/>
              <a:gdLst/>
              <a:ahLst/>
              <a:cxnLst/>
              <a:rect l="l" t="t" r="r" b="b"/>
              <a:pathLst>
                <a:path w="22264" h="21371" extrusionOk="0">
                  <a:moveTo>
                    <a:pt x="1" y="0"/>
                  </a:moveTo>
                  <a:cubicBezTo>
                    <a:pt x="1" y="274"/>
                    <a:pt x="1436" y="20646"/>
                    <a:pt x="1436" y="20646"/>
                  </a:cubicBezTo>
                  <a:lnTo>
                    <a:pt x="21426" y="21371"/>
                  </a:lnTo>
                  <a:lnTo>
                    <a:pt x="22264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23"/>
            <p:cNvSpPr/>
            <p:nvPr/>
          </p:nvSpPr>
          <p:spPr>
            <a:xfrm>
              <a:off x="2261300" y="2745325"/>
              <a:ext cx="271625" cy="231525"/>
            </a:xfrm>
            <a:custGeom>
              <a:avLst/>
              <a:gdLst/>
              <a:ahLst/>
              <a:cxnLst/>
              <a:rect l="l" t="t" r="r" b="b"/>
              <a:pathLst>
                <a:path w="10865" h="9261" extrusionOk="0">
                  <a:moveTo>
                    <a:pt x="222" y="1"/>
                  </a:moveTo>
                  <a:cubicBezTo>
                    <a:pt x="213" y="1"/>
                    <a:pt x="194" y="53"/>
                    <a:pt x="165" y="155"/>
                  </a:cubicBezTo>
                  <a:cubicBezTo>
                    <a:pt x="120" y="309"/>
                    <a:pt x="88" y="466"/>
                    <a:pt x="71" y="626"/>
                  </a:cubicBezTo>
                  <a:cubicBezTo>
                    <a:pt x="0" y="1223"/>
                    <a:pt x="54" y="1829"/>
                    <a:pt x="232" y="2405"/>
                  </a:cubicBezTo>
                  <a:cubicBezTo>
                    <a:pt x="489" y="3267"/>
                    <a:pt x="978" y="4041"/>
                    <a:pt x="1644" y="4646"/>
                  </a:cubicBezTo>
                  <a:cubicBezTo>
                    <a:pt x="2037" y="5004"/>
                    <a:pt x="2491" y="5289"/>
                    <a:pt x="2985" y="5489"/>
                  </a:cubicBezTo>
                  <a:cubicBezTo>
                    <a:pt x="3515" y="5690"/>
                    <a:pt x="4075" y="5810"/>
                    <a:pt x="4642" y="5842"/>
                  </a:cubicBezTo>
                  <a:cubicBezTo>
                    <a:pt x="5795" y="5926"/>
                    <a:pt x="6879" y="5842"/>
                    <a:pt x="7844" y="5997"/>
                  </a:cubicBezTo>
                  <a:cubicBezTo>
                    <a:pt x="8700" y="6078"/>
                    <a:pt x="9500" y="6458"/>
                    <a:pt x="10105" y="7070"/>
                  </a:cubicBezTo>
                  <a:cubicBezTo>
                    <a:pt x="10500" y="7495"/>
                    <a:pt x="10731" y="8048"/>
                    <a:pt x="10754" y="8628"/>
                  </a:cubicBezTo>
                  <a:cubicBezTo>
                    <a:pt x="10748" y="8841"/>
                    <a:pt x="10721" y="9052"/>
                    <a:pt x="10675" y="9260"/>
                  </a:cubicBezTo>
                  <a:cubicBezTo>
                    <a:pt x="10675" y="9260"/>
                    <a:pt x="10675" y="9261"/>
                    <a:pt x="10676" y="9261"/>
                  </a:cubicBezTo>
                  <a:cubicBezTo>
                    <a:pt x="10686" y="9261"/>
                    <a:pt x="10714" y="9209"/>
                    <a:pt x="10754" y="9108"/>
                  </a:cubicBezTo>
                  <a:cubicBezTo>
                    <a:pt x="10809" y="8958"/>
                    <a:pt x="10841" y="8800"/>
                    <a:pt x="10848" y="8638"/>
                  </a:cubicBezTo>
                  <a:cubicBezTo>
                    <a:pt x="10864" y="8025"/>
                    <a:pt x="10646" y="7426"/>
                    <a:pt x="10236" y="6967"/>
                  </a:cubicBezTo>
                  <a:cubicBezTo>
                    <a:pt x="9619" y="6303"/>
                    <a:pt x="8784" y="5884"/>
                    <a:pt x="7883" y="5786"/>
                  </a:cubicBezTo>
                  <a:cubicBezTo>
                    <a:pt x="6885" y="5608"/>
                    <a:pt x="5787" y="5692"/>
                    <a:pt x="4661" y="5608"/>
                  </a:cubicBezTo>
                  <a:cubicBezTo>
                    <a:pt x="4119" y="5576"/>
                    <a:pt x="3585" y="5463"/>
                    <a:pt x="3076" y="5273"/>
                  </a:cubicBezTo>
                  <a:cubicBezTo>
                    <a:pt x="2603" y="5090"/>
                    <a:pt x="2166" y="4825"/>
                    <a:pt x="1785" y="4491"/>
                  </a:cubicBezTo>
                  <a:cubicBezTo>
                    <a:pt x="1144" y="3915"/>
                    <a:pt x="667" y="3182"/>
                    <a:pt x="397" y="2363"/>
                  </a:cubicBezTo>
                  <a:cubicBezTo>
                    <a:pt x="214" y="1810"/>
                    <a:pt x="136" y="1227"/>
                    <a:pt x="165" y="646"/>
                  </a:cubicBezTo>
                  <a:cubicBezTo>
                    <a:pt x="190" y="231"/>
                    <a:pt x="250" y="1"/>
                    <a:pt x="2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23"/>
            <p:cNvSpPr/>
            <p:nvPr/>
          </p:nvSpPr>
          <p:spPr>
            <a:xfrm>
              <a:off x="2407825" y="2902125"/>
              <a:ext cx="70450" cy="71650"/>
            </a:xfrm>
            <a:custGeom>
              <a:avLst/>
              <a:gdLst/>
              <a:ahLst/>
              <a:cxnLst/>
              <a:rect l="l" t="t" r="r" b="b"/>
              <a:pathLst>
                <a:path w="2818" h="2866" extrusionOk="0">
                  <a:moveTo>
                    <a:pt x="1422" y="1"/>
                  </a:moveTo>
                  <a:cubicBezTo>
                    <a:pt x="1266" y="1"/>
                    <a:pt x="1110" y="27"/>
                    <a:pt x="958" y="79"/>
                  </a:cubicBezTo>
                  <a:cubicBezTo>
                    <a:pt x="384" y="283"/>
                    <a:pt x="1" y="824"/>
                    <a:pt x="1" y="1433"/>
                  </a:cubicBezTo>
                  <a:cubicBezTo>
                    <a:pt x="1" y="2041"/>
                    <a:pt x="384" y="2583"/>
                    <a:pt x="958" y="2787"/>
                  </a:cubicBezTo>
                  <a:cubicBezTo>
                    <a:pt x="1110" y="2840"/>
                    <a:pt x="1266" y="2865"/>
                    <a:pt x="1422" y="2865"/>
                  </a:cubicBezTo>
                  <a:cubicBezTo>
                    <a:pt x="1738" y="2865"/>
                    <a:pt x="2050" y="2759"/>
                    <a:pt x="2305" y="2556"/>
                  </a:cubicBezTo>
                  <a:cubicBezTo>
                    <a:pt x="2551" y="2360"/>
                    <a:pt x="2719" y="2080"/>
                    <a:pt x="2775" y="1770"/>
                  </a:cubicBezTo>
                  <a:cubicBezTo>
                    <a:pt x="2817" y="1553"/>
                    <a:pt x="2775" y="1436"/>
                    <a:pt x="2775" y="1436"/>
                  </a:cubicBezTo>
                  <a:cubicBezTo>
                    <a:pt x="2739" y="1537"/>
                    <a:pt x="2712" y="1641"/>
                    <a:pt x="2690" y="1746"/>
                  </a:cubicBezTo>
                  <a:cubicBezTo>
                    <a:pt x="2606" y="2013"/>
                    <a:pt x="2443" y="2249"/>
                    <a:pt x="2220" y="2420"/>
                  </a:cubicBezTo>
                  <a:cubicBezTo>
                    <a:pt x="2004" y="2574"/>
                    <a:pt x="1750" y="2653"/>
                    <a:pt x="1492" y="2653"/>
                  </a:cubicBezTo>
                  <a:cubicBezTo>
                    <a:pt x="1346" y="2653"/>
                    <a:pt x="1198" y="2627"/>
                    <a:pt x="1057" y="2575"/>
                  </a:cubicBezTo>
                  <a:cubicBezTo>
                    <a:pt x="581" y="2397"/>
                    <a:pt x="266" y="1941"/>
                    <a:pt x="266" y="1433"/>
                  </a:cubicBezTo>
                  <a:cubicBezTo>
                    <a:pt x="266" y="925"/>
                    <a:pt x="581" y="470"/>
                    <a:pt x="1057" y="292"/>
                  </a:cubicBezTo>
                  <a:cubicBezTo>
                    <a:pt x="1198" y="239"/>
                    <a:pt x="1346" y="213"/>
                    <a:pt x="1492" y="213"/>
                  </a:cubicBezTo>
                  <a:cubicBezTo>
                    <a:pt x="1750" y="213"/>
                    <a:pt x="2004" y="293"/>
                    <a:pt x="2220" y="447"/>
                  </a:cubicBezTo>
                  <a:cubicBezTo>
                    <a:pt x="2443" y="617"/>
                    <a:pt x="2606" y="853"/>
                    <a:pt x="2690" y="1121"/>
                  </a:cubicBezTo>
                  <a:cubicBezTo>
                    <a:pt x="2713" y="1226"/>
                    <a:pt x="2741" y="1332"/>
                    <a:pt x="2775" y="1436"/>
                  </a:cubicBezTo>
                  <a:cubicBezTo>
                    <a:pt x="2788" y="1436"/>
                    <a:pt x="2817" y="1313"/>
                    <a:pt x="2775" y="1096"/>
                  </a:cubicBezTo>
                  <a:cubicBezTo>
                    <a:pt x="2719" y="787"/>
                    <a:pt x="2551" y="506"/>
                    <a:pt x="2305" y="311"/>
                  </a:cubicBezTo>
                  <a:cubicBezTo>
                    <a:pt x="2050" y="107"/>
                    <a:pt x="1738" y="1"/>
                    <a:pt x="14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23"/>
            <p:cNvSpPr/>
            <p:nvPr/>
          </p:nvSpPr>
          <p:spPr>
            <a:xfrm>
              <a:off x="2418675" y="2934050"/>
              <a:ext cx="58550" cy="28275"/>
            </a:xfrm>
            <a:custGeom>
              <a:avLst/>
              <a:gdLst/>
              <a:ahLst/>
              <a:cxnLst/>
              <a:rect l="l" t="t" r="r" b="b"/>
              <a:pathLst>
                <a:path w="2342" h="1131" extrusionOk="0">
                  <a:moveTo>
                    <a:pt x="1670" y="0"/>
                  </a:moveTo>
                  <a:cubicBezTo>
                    <a:pt x="1099" y="0"/>
                    <a:pt x="554" y="277"/>
                    <a:pt x="216" y="752"/>
                  </a:cubicBezTo>
                  <a:cubicBezTo>
                    <a:pt x="66" y="959"/>
                    <a:pt x="1" y="1091"/>
                    <a:pt x="66" y="1128"/>
                  </a:cubicBezTo>
                  <a:cubicBezTo>
                    <a:pt x="68" y="1130"/>
                    <a:pt x="71" y="1130"/>
                    <a:pt x="73" y="1130"/>
                  </a:cubicBezTo>
                  <a:cubicBezTo>
                    <a:pt x="153" y="1130"/>
                    <a:pt x="451" y="626"/>
                    <a:pt x="1074" y="366"/>
                  </a:cubicBezTo>
                  <a:cubicBezTo>
                    <a:pt x="1481" y="242"/>
                    <a:pt x="1905" y="178"/>
                    <a:pt x="2331" y="178"/>
                  </a:cubicBezTo>
                  <a:cubicBezTo>
                    <a:pt x="2341" y="149"/>
                    <a:pt x="2204" y="65"/>
                    <a:pt x="1954" y="23"/>
                  </a:cubicBezTo>
                  <a:cubicBezTo>
                    <a:pt x="1859" y="8"/>
                    <a:pt x="1764" y="0"/>
                    <a:pt x="16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23"/>
            <p:cNvSpPr/>
            <p:nvPr/>
          </p:nvSpPr>
          <p:spPr>
            <a:xfrm>
              <a:off x="2425975" y="2909275"/>
              <a:ext cx="24150" cy="32975"/>
            </a:xfrm>
            <a:custGeom>
              <a:avLst/>
              <a:gdLst/>
              <a:ahLst/>
              <a:cxnLst/>
              <a:rect l="l" t="t" r="r" b="b"/>
              <a:pathLst>
                <a:path w="966" h="1319" extrusionOk="0">
                  <a:moveTo>
                    <a:pt x="156" y="1"/>
                  </a:moveTo>
                  <a:cubicBezTo>
                    <a:pt x="91" y="1"/>
                    <a:pt x="1" y="407"/>
                    <a:pt x="250" y="830"/>
                  </a:cubicBezTo>
                  <a:cubicBezTo>
                    <a:pt x="459" y="1186"/>
                    <a:pt x="788" y="1318"/>
                    <a:pt x="899" y="1318"/>
                  </a:cubicBezTo>
                  <a:cubicBezTo>
                    <a:pt x="923" y="1318"/>
                    <a:pt x="937" y="1312"/>
                    <a:pt x="937" y="1301"/>
                  </a:cubicBezTo>
                  <a:cubicBezTo>
                    <a:pt x="966" y="1238"/>
                    <a:pt x="668" y="1047"/>
                    <a:pt x="457" y="703"/>
                  </a:cubicBezTo>
                  <a:cubicBezTo>
                    <a:pt x="244" y="359"/>
                    <a:pt x="225" y="20"/>
                    <a:pt x="160" y="1"/>
                  </a:cubicBezTo>
                  <a:cubicBezTo>
                    <a:pt x="159" y="1"/>
                    <a:pt x="157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23"/>
            <p:cNvSpPr/>
            <p:nvPr/>
          </p:nvSpPr>
          <p:spPr>
            <a:xfrm>
              <a:off x="2340925" y="2806500"/>
              <a:ext cx="70725" cy="71525"/>
            </a:xfrm>
            <a:custGeom>
              <a:avLst/>
              <a:gdLst/>
              <a:ahLst/>
              <a:cxnLst/>
              <a:rect l="l" t="t" r="r" b="b"/>
              <a:pathLst>
                <a:path w="2829" h="2861" extrusionOk="0">
                  <a:moveTo>
                    <a:pt x="1499" y="211"/>
                  </a:moveTo>
                  <a:cubicBezTo>
                    <a:pt x="1756" y="211"/>
                    <a:pt x="2011" y="290"/>
                    <a:pt x="2225" y="444"/>
                  </a:cubicBezTo>
                  <a:cubicBezTo>
                    <a:pt x="2451" y="613"/>
                    <a:pt x="2616" y="849"/>
                    <a:pt x="2696" y="1118"/>
                  </a:cubicBezTo>
                  <a:cubicBezTo>
                    <a:pt x="2758" y="1310"/>
                    <a:pt x="2762" y="1429"/>
                    <a:pt x="2785" y="1429"/>
                  </a:cubicBezTo>
                  <a:cubicBezTo>
                    <a:pt x="2762" y="1429"/>
                    <a:pt x="2758" y="1546"/>
                    <a:pt x="2696" y="1744"/>
                  </a:cubicBezTo>
                  <a:cubicBezTo>
                    <a:pt x="2615" y="2012"/>
                    <a:pt x="2450" y="2248"/>
                    <a:pt x="2225" y="2417"/>
                  </a:cubicBezTo>
                  <a:cubicBezTo>
                    <a:pt x="2011" y="2571"/>
                    <a:pt x="1756" y="2651"/>
                    <a:pt x="1499" y="2651"/>
                  </a:cubicBezTo>
                  <a:cubicBezTo>
                    <a:pt x="1352" y="2651"/>
                    <a:pt x="1204" y="2625"/>
                    <a:pt x="1062" y="2572"/>
                  </a:cubicBezTo>
                  <a:cubicBezTo>
                    <a:pt x="588" y="2394"/>
                    <a:pt x="273" y="1938"/>
                    <a:pt x="273" y="1430"/>
                  </a:cubicBezTo>
                  <a:cubicBezTo>
                    <a:pt x="273" y="923"/>
                    <a:pt x="588" y="467"/>
                    <a:pt x="1062" y="289"/>
                  </a:cubicBezTo>
                  <a:cubicBezTo>
                    <a:pt x="1204" y="237"/>
                    <a:pt x="1352" y="211"/>
                    <a:pt x="1499" y="211"/>
                  </a:cubicBezTo>
                  <a:close/>
                  <a:moveTo>
                    <a:pt x="1430" y="0"/>
                  </a:moveTo>
                  <a:cubicBezTo>
                    <a:pt x="1218" y="0"/>
                    <a:pt x="1004" y="48"/>
                    <a:pt x="806" y="144"/>
                  </a:cubicBezTo>
                  <a:cubicBezTo>
                    <a:pt x="313" y="383"/>
                    <a:pt x="1" y="882"/>
                    <a:pt x="1" y="1430"/>
                  </a:cubicBezTo>
                  <a:cubicBezTo>
                    <a:pt x="1" y="1979"/>
                    <a:pt x="313" y="2478"/>
                    <a:pt x="806" y="2718"/>
                  </a:cubicBezTo>
                  <a:cubicBezTo>
                    <a:pt x="1004" y="2814"/>
                    <a:pt x="1217" y="2861"/>
                    <a:pt x="1429" y="2861"/>
                  </a:cubicBezTo>
                  <a:cubicBezTo>
                    <a:pt x="1745" y="2861"/>
                    <a:pt x="2058" y="2756"/>
                    <a:pt x="2315" y="2553"/>
                  </a:cubicBezTo>
                  <a:cubicBezTo>
                    <a:pt x="2561" y="2356"/>
                    <a:pt x="2727" y="2077"/>
                    <a:pt x="2785" y="1768"/>
                  </a:cubicBezTo>
                  <a:cubicBezTo>
                    <a:pt x="2828" y="1554"/>
                    <a:pt x="2809" y="1433"/>
                    <a:pt x="2786" y="1429"/>
                  </a:cubicBezTo>
                  <a:lnTo>
                    <a:pt x="2786" y="1429"/>
                  </a:lnTo>
                  <a:cubicBezTo>
                    <a:pt x="2801" y="1427"/>
                    <a:pt x="2828" y="1305"/>
                    <a:pt x="2785" y="1093"/>
                  </a:cubicBezTo>
                  <a:cubicBezTo>
                    <a:pt x="2727" y="784"/>
                    <a:pt x="2561" y="505"/>
                    <a:pt x="2315" y="308"/>
                  </a:cubicBezTo>
                  <a:cubicBezTo>
                    <a:pt x="2059" y="105"/>
                    <a:pt x="1746" y="0"/>
                    <a:pt x="14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23"/>
            <p:cNvSpPr/>
            <p:nvPr/>
          </p:nvSpPr>
          <p:spPr>
            <a:xfrm>
              <a:off x="2352875" y="2838300"/>
              <a:ext cx="57575" cy="28275"/>
            </a:xfrm>
            <a:custGeom>
              <a:avLst/>
              <a:gdLst/>
              <a:ahLst/>
              <a:cxnLst/>
              <a:rect l="l" t="t" r="r" b="b"/>
              <a:pathLst>
                <a:path w="2303" h="1131" extrusionOk="0">
                  <a:moveTo>
                    <a:pt x="1631" y="0"/>
                  </a:moveTo>
                  <a:cubicBezTo>
                    <a:pt x="1396" y="0"/>
                    <a:pt x="1163" y="48"/>
                    <a:pt x="946" y="143"/>
                  </a:cubicBezTo>
                  <a:cubicBezTo>
                    <a:pt x="638" y="270"/>
                    <a:pt x="373" y="483"/>
                    <a:pt x="179" y="754"/>
                  </a:cubicBezTo>
                  <a:cubicBezTo>
                    <a:pt x="29" y="961"/>
                    <a:pt x="0" y="1131"/>
                    <a:pt x="29" y="1131"/>
                  </a:cubicBezTo>
                  <a:cubicBezTo>
                    <a:pt x="325" y="827"/>
                    <a:pt x="667" y="569"/>
                    <a:pt x="1042" y="368"/>
                  </a:cubicBezTo>
                  <a:cubicBezTo>
                    <a:pt x="1438" y="244"/>
                    <a:pt x="1851" y="180"/>
                    <a:pt x="2265" y="180"/>
                  </a:cubicBezTo>
                  <a:cubicBezTo>
                    <a:pt x="2274" y="180"/>
                    <a:pt x="2284" y="180"/>
                    <a:pt x="2293" y="180"/>
                  </a:cubicBezTo>
                  <a:cubicBezTo>
                    <a:pt x="2303" y="151"/>
                    <a:pt x="2167" y="66"/>
                    <a:pt x="1917" y="24"/>
                  </a:cubicBezTo>
                  <a:cubicBezTo>
                    <a:pt x="1822" y="8"/>
                    <a:pt x="1726" y="0"/>
                    <a:pt x="16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23"/>
            <p:cNvSpPr/>
            <p:nvPr/>
          </p:nvSpPr>
          <p:spPr>
            <a:xfrm>
              <a:off x="2359250" y="2813600"/>
              <a:ext cx="24275" cy="32950"/>
            </a:xfrm>
            <a:custGeom>
              <a:avLst/>
              <a:gdLst/>
              <a:ahLst/>
              <a:cxnLst/>
              <a:rect l="l" t="t" r="r" b="b"/>
              <a:pathLst>
                <a:path w="971" h="1318" extrusionOk="0">
                  <a:moveTo>
                    <a:pt x="156" y="0"/>
                  </a:moveTo>
                  <a:cubicBezTo>
                    <a:pt x="95" y="0"/>
                    <a:pt x="1" y="407"/>
                    <a:pt x="250" y="830"/>
                  </a:cubicBezTo>
                  <a:cubicBezTo>
                    <a:pt x="458" y="1185"/>
                    <a:pt x="791" y="1318"/>
                    <a:pt x="903" y="1318"/>
                  </a:cubicBezTo>
                  <a:cubicBezTo>
                    <a:pt x="927" y="1318"/>
                    <a:pt x="941" y="1311"/>
                    <a:pt x="941" y="1300"/>
                  </a:cubicBezTo>
                  <a:cubicBezTo>
                    <a:pt x="970" y="1233"/>
                    <a:pt x="678" y="1045"/>
                    <a:pt x="461" y="702"/>
                  </a:cubicBezTo>
                  <a:cubicBezTo>
                    <a:pt x="244" y="358"/>
                    <a:pt x="221" y="20"/>
                    <a:pt x="160" y="1"/>
                  </a:cubicBezTo>
                  <a:cubicBezTo>
                    <a:pt x="159" y="0"/>
                    <a:pt x="157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23"/>
            <p:cNvSpPr/>
            <p:nvPr/>
          </p:nvSpPr>
          <p:spPr>
            <a:xfrm>
              <a:off x="2342725" y="2898625"/>
              <a:ext cx="71500" cy="46975"/>
            </a:xfrm>
            <a:custGeom>
              <a:avLst/>
              <a:gdLst/>
              <a:ahLst/>
              <a:cxnLst/>
              <a:rect l="l" t="t" r="r" b="b"/>
              <a:pathLst>
                <a:path w="2860" h="1879" extrusionOk="0">
                  <a:moveTo>
                    <a:pt x="2101" y="0"/>
                  </a:moveTo>
                  <a:cubicBezTo>
                    <a:pt x="2003" y="0"/>
                    <a:pt x="1906" y="10"/>
                    <a:pt x="1809" y="31"/>
                  </a:cubicBezTo>
                  <a:cubicBezTo>
                    <a:pt x="1432" y="80"/>
                    <a:pt x="1076" y="232"/>
                    <a:pt x="778" y="469"/>
                  </a:cubicBezTo>
                  <a:cubicBezTo>
                    <a:pt x="415" y="763"/>
                    <a:pt x="154" y="1165"/>
                    <a:pt x="34" y="1618"/>
                  </a:cubicBezTo>
                  <a:lnTo>
                    <a:pt x="34" y="1735"/>
                  </a:lnTo>
                  <a:lnTo>
                    <a:pt x="1" y="1873"/>
                  </a:lnTo>
                  <a:lnTo>
                    <a:pt x="143" y="1873"/>
                  </a:lnTo>
                  <a:cubicBezTo>
                    <a:pt x="200" y="1876"/>
                    <a:pt x="258" y="1878"/>
                    <a:pt x="316" y="1878"/>
                  </a:cubicBezTo>
                  <a:cubicBezTo>
                    <a:pt x="706" y="1878"/>
                    <a:pt x="1092" y="1793"/>
                    <a:pt x="1448" y="1627"/>
                  </a:cubicBezTo>
                  <a:cubicBezTo>
                    <a:pt x="1770" y="1469"/>
                    <a:pt x="2061" y="1252"/>
                    <a:pt x="2304" y="987"/>
                  </a:cubicBezTo>
                  <a:cubicBezTo>
                    <a:pt x="2723" y="549"/>
                    <a:pt x="2859" y="177"/>
                    <a:pt x="2826" y="177"/>
                  </a:cubicBezTo>
                  <a:cubicBezTo>
                    <a:pt x="2826" y="177"/>
                    <a:pt x="2825" y="177"/>
                    <a:pt x="2824" y="177"/>
                  </a:cubicBezTo>
                  <a:cubicBezTo>
                    <a:pt x="2790" y="177"/>
                    <a:pt x="2605" y="487"/>
                    <a:pt x="2172" y="883"/>
                  </a:cubicBezTo>
                  <a:cubicBezTo>
                    <a:pt x="1931" y="1106"/>
                    <a:pt x="1653" y="1288"/>
                    <a:pt x="1352" y="1420"/>
                  </a:cubicBezTo>
                  <a:cubicBezTo>
                    <a:pt x="1031" y="1558"/>
                    <a:pt x="685" y="1628"/>
                    <a:pt x="336" y="1628"/>
                  </a:cubicBezTo>
                  <a:cubicBezTo>
                    <a:pt x="326" y="1628"/>
                    <a:pt x="317" y="1628"/>
                    <a:pt x="307" y="1628"/>
                  </a:cubicBezTo>
                  <a:lnTo>
                    <a:pt x="307" y="1628"/>
                  </a:lnTo>
                  <a:cubicBezTo>
                    <a:pt x="415" y="1239"/>
                    <a:pt x="638" y="891"/>
                    <a:pt x="947" y="629"/>
                  </a:cubicBezTo>
                  <a:cubicBezTo>
                    <a:pt x="1210" y="409"/>
                    <a:pt x="1524" y="257"/>
                    <a:pt x="1861" y="187"/>
                  </a:cubicBezTo>
                  <a:cubicBezTo>
                    <a:pt x="2018" y="170"/>
                    <a:pt x="2174" y="161"/>
                    <a:pt x="2332" y="161"/>
                  </a:cubicBezTo>
                  <a:cubicBezTo>
                    <a:pt x="2489" y="161"/>
                    <a:pt x="2646" y="170"/>
                    <a:pt x="2803" y="187"/>
                  </a:cubicBezTo>
                  <a:cubicBezTo>
                    <a:pt x="2588" y="64"/>
                    <a:pt x="2345" y="0"/>
                    <a:pt x="2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23"/>
            <p:cNvSpPr/>
            <p:nvPr/>
          </p:nvSpPr>
          <p:spPr>
            <a:xfrm>
              <a:off x="1945150" y="2043000"/>
              <a:ext cx="667975" cy="807075"/>
            </a:xfrm>
            <a:custGeom>
              <a:avLst/>
              <a:gdLst/>
              <a:ahLst/>
              <a:cxnLst/>
              <a:rect l="l" t="t" r="r" b="b"/>
              <a:pathLst>
                <a:path w="26719" h="32283" extrusionOk="0">
                  <a:moveTo>
                    <a:pt x="8513" y="1"/>
                  </a:moveTo>
                  <a:lnTo>
                    <a:pt x="7793" y="2901"/>
                  </a:lnTo>
                  <a:lnTo>
                    <a:pt x="5504" y="3014"/>
                  </a:lnTo>
                  <a:lnTo>
                    <a:pt x="0" y="17218"/>
                  </a:lnTo>
                  <a:lnTo>
                    <a:pt x="3080" y="32283"/>
                  </a:lnTo>
                  <a:lnTo>
                    <a:pt x="23795" y="31398"/>
                  </a:lnTo>
                  <a:lnTo>
                    <a:pt x="23795" y="31312"/>
                  </a:lnTo>
                  <a:lnTo>
                    <a:pt x="26654" y="31130"/>
                  </a:lnTo>
                  <a:cubicBezTo>
                    <a:pt x="25998" y="29346"/>
                    <a:pt x="23870" y="26423"/>
                    <a:pt x="24455" y="24604"/>
                  </a:cubicBezTo>
                  <a:cubicBezTo>
                    <a:pt x="25038" y="22787"/>
                    <a:pt x="25867" y="21069"/>
                    <a:pt x="26249" y="19210"/>
                  </a:cubicBezTo>
                  <a:cubicBezTo>
                    <a:pt x="26479" y="18015"/>
                    <a:pt x="26535" y="16794"/>
                    <a:pt x="26418" y="15585"/>
                  </a:cubicBezTo>
                  <a:cubicBezTo>
                    <a:pt x="26508" y="15307"/>
                    <a:pt x="26583" y="15053"/>
                    <a:pt x="26644" y="14827"/>
                  </a:cubicBezTo>
                  <a:cubicBezTo>
                    <a:pt x="26719" y="14524"/>
                    <a:pt x="26301" y="13390"/>
                    <a:pt x="25669" y="11945"/>
                  </a:cubicBezTo>
                  <a:cubicBezTo>
                    <a:pt x="25547" y="11550"/>
                    <a:pt x="25411" y="11164"/>
                    <a:pt x="25265" y="10782"/>
                  </a:cubicBezTo>
                  <a:cubicBezTo>
                    <a:pt x="24560" y="9030"/>
                    <a:pt x="23713" y="7341"/>
                    <a:pt x="22726" y="5731"/>
                  </a:cubicBezTo>
                  <a:cubicBezTo>
                    <a:pt x="21978" y="4233"/>
                    <a:pt x="21423" y="3156"/>
                    <a:pt x="21423" y="3156"/>
                  </a:cubicBezTo>
                  <a:lnTo>
                    <a:pt x="19813" y="2949"/>
                  </a:lnTo>
                  <a:lnTo>
                    <a:pt x="18871" y="359"/>
                  </a:lnTo>
                  <a:lnTo>
                    <a:pt x="85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23"/>
            <p:cNvSpPr/>
            <p:nvPr/>
          </p:nvSpPr>
          <p:spPr>
            <a:xfrm>
              <a:off x="2087950" y="2118125"/>
              <a:ext cx="36275" cy="184200"/>
            </a:xfrm>
            <a:custGeom>
              <a:avLst/>
              <a:gdLst/>
              <a:ahLst/>
              <a:cxnLst/>
              <a:rect l="l" t="t" r="r" b="b"/>
              <a:pathLst>
                <a:path w="1451" h="7368" extrusionOk="0">
                  <a:moveTo>
                    <a:pt x="80" y="0"/>
                  </a:moveTo>
                  <a:cubicBezTo>
                    <a:pt x="1" y="28"/>
                    <a:pt x="678" y="1587"/>
                    <a:pt x="984" y="3630"/>
                  </a:cubicBezTo>
                  <a:cubicBezTo>
                    <a:pt x="1123" y="4871"/>
                    <a:pt x="1194" y="6119"/>
                    <a:pt x="1196" y="7368"/>
                  </a:cubicBezTo>
                  <a:cubicBezTo>
                    <a:pt x="1301" y="7010"/>
                    <a:pt x="1353" y="6639"/>
                    <a:pt x="1350" y="6267"/>
                  </a:cubicBezTo>
                  <a:cubicBezTo>
                    <a:pt x="1450" y="4475"/>
                    <a:pt x="1178" y="2682"/>
                    <a:pt x="550" y="1003"/>
                  </a:cubicBezTo>
                  <a:cubicBezTo>
                    <a:pt x="439" y="648"/>
                    <a:pt x="281" y="311"/>
                    <a:pt x="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23"/>
            <p:cNvSpPr/>
            <p:nvPr/>
          </p:nvSpPr>
          <p:spPr>
            <a:xfrm>
              <a:off x="2098975" y="2118075"/>
              <a:ext cx="59700" cy="118100"/>
            </a:xfrm>
            <a:custGeom>
              <a:avLst/>
              <a:gdLst/>
              <a:ahLst/>
              <a:cxnLst/>
              <a:rect l="l" t="t" r="r" b="b"/>
              <a:pathLst>
                <a:path w="2388" h="4724" extrusionOk="0">
                  <a:moveTo>
                    <a:pt x="67" y="1"/>
                  </a:moveTo>
                  <a:lnTo>
                    <a:pt x="67" y="1"/>
                  </a:lnTo>
                  <a:cubicBezTo>
                    <a:pt x="1" y="49"/>
                    <a:pt x="769" y="971"/>
                    <a:pt x="1447" y="2262"/>
                  </a:cubicBezTo>
                  <a:cubicBezTo>
                    <a:pt x="1818" y="3059"/>
                    <a:pt x="2132" y="3882"/>
                    <a:pt x="2388" y="4724"/>
                  </a:cubicBezTo>
                  <a:cubicBezTo>
                    <a:pt x="2363" y="3818"/>
                    <a:pt x="2114" y="2934"/>
                    <a:pt x="1663" y="2149"/>
                  </a:cubicBezTo>
                  <a:cubicBezTo>
                    <a:pt x="1275" y="1336"/>
                    <a:pt x="733" y="607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23"/>
            <p:cNvSpPr/>
            <p:nvPr/>
          </p:nvSpPr>
          <p:spPr>
            <a:xfrm>
              <a:off x="2180250" y="2065725"/>
              <a:ext cx="7750" cy="46275"/>
            </a:xfrm>
            <a:custGeom>
              <a:avLst/>
              <a:gdLst/>
              <a:ahLst/>
              <a:cxnLst/>
              <a:rect l="l" t="t" r="r" b="b"/>
              <a:pathLst>
                <a:path w="310" h="1851" extrusionOk="0">
                  <a:moveTo>
                    <a:pt x="149" y="0"/>
                  </a:moveTo>
                  <a:cubicBezTo>
                    <a:pt x="35" y="300"/>
                    <a:pt x="0" y="625"/>
                    <a:pt x="51" y="942"/>
                  </a:cubicBezTo>
                  <a:cubicBezTo>
                    <a:pt x="64" y="1445"/>
                    <a:pt x="131" y="1850"/>
                    <a:pt x="197" y="1850"/>
                  </a:cubicBezTo>
                  <a:cubicBezTo>
                    <a:pt x="272" y="1850"/>
                    <a:pt x="310" y="1418"/>
                    <a:pt x="295" y="914"/>
                  </a:cubicBezTo>
                  <a:cubicBezTo>
                    <a:pt x="281" y="409"/>
                    <a:pt x="216" y="0"/>
                    <a:pt x="1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23"/>
            <p:cNvSpPr/>
            <p:nvPr/>
          </p:nvSpPr>
          <p:spPr>
            <a:xfrm>
              <a:off x="2230225" y="2064775"/>
              <a:ext cx="6175" cy="45700"/>
            </a:xfrm>
            <a:custGeom>
              <a:avLst/>
              <a:gdLst/>
              <a:ahLst/>
              <a:cxnLst/>
              <a:rect l="l" t="t" r="r" b="b"/>
              <a:pathLst>
                <a:path w="247" h="1828" extrusionOk="0">
                  <a:moveTo>
                    <a:pt x="124" y="0"/>
                  </a:moveTo>
                  <a:cubicBezTo>
                    <a:pt x="53" y="0"/>
                    <a:pt x="1" y="410"/>
                    <a:pt x="1" y="915"/>
                  </a:cubicBezTo>
                  <a:cubicBezTo>
                    <a:pt x="1" y="1418"/>
                    <a:pt x="53" y="1828"/>
                    <a:pt x="124" y="1828"/>
                  </a:cubicBezTo>
                  <a:cubicBezTo>
                    <a:pt x="189" y="1828"/>
                    <a:pt x="246" y="1418"/>
                    <a:pt x="246" y="915"/>
                  </a:cubicBezTo>
                  <a:cubicBezTo>
                    <a:pt x="246" y="410"/>
                    <a:pt x="194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23"/>
            <p:cNvSpPr/>
            <p:nvPr/>
          </p:nvSpPr>
          <p:spPr>
            <a:xfrm>
              <a:off x="2278150" y="2063150"/>
              <a:ext cx="8400" cy="48850"/>
            </a:xfrm>
            <a:custGeom>
              <a:avLst/>
              <a:gdLst/>
              <a:ahLst/>
              <a:cxnLst/>
              <a:rect l="l" t="t" r="r" b="b"/>
              <a:pathLst>
                <a:path w="336" h="1954" extrusionOk="0">
                  <a:moveTo>
                    <a:pt x="103" y="0"/>
                  </a:moveTo>
                  <a:cubicBezTo>
                    <a:pt x="34" y="5"/>
                    <a:pt x="0" y="443"/>
                    <a:pt x="34" y="984"/>
                  </a:cubicBezTo>
                  <a:cubicBezTo>
                    <a:pt x="65" y="1525"/>
                    <a:pt x="142" y="1953"/>
                    <a:pt x="212" y="1953"/>
                  </a:cubicBezTo>
                  <a:cubicBezTo>
                    <a:pt x="313" y="1637"/>
                    <a:pt x="336" y="1298"/>
                    <a:pt x="278" y="970"/>
                  </a:cubicBezTo>
                  <a:cubicBezTo>
                    <a:pt x="297" y="637"/>
                    <a:pt x="238" y="304"/>
                    <a:pt x="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23"/>
            <p:cNvSpPr/>
            <p:nvPr/>
          </p:nvSpPr>
          <p:spPr>
            <a:xfrm>
              <a:off x="2322375" y="2071025"/>
              <a:ext cx="7700" cy="40975"/>
            </a:xfrm>
            <a:custGeom>
              <a:avLst/>
              <a:gdLst/>
              <a:ahLst/>
              <a:cxnLst/>
              <a:rect l="l" t="t" r="r" b="b"/>
              <a:pathLst>
                <a:path w="308" h="1639" extrusionOk="0">
                  <a:moveTo>
                    <a:pt x="98" y="1"/>
                  </a:moveTo>
                  <a:cubicBezTo>
                    <a:pt x="97" y="1"/>
                    <a:pt x="97" y="1"/>
                    <a:pt x="96" y="1"/>
                  </a:cubicBezTo>
                  <a:cubicBezTo>
                    <a:pt x="29" y="5"/>
                    <a:pt x="1" y="377"/>
                    <a:pt x="29" y="828"/>
                  </a:cubicBezTo>
                  <a:cubicBezTo>
                    <a:pt x="58" y="1281"/>
                    <a:pt x="138" y="1638"/>
                    <a:pt x="204" y="1638"/>
                  </a:cubicBezTo>
                  <a:cubicBezTo>
                    <a:pt x="274" y="1634"/>
                    <a:pt x="307" y="1262"/>
                    <a:pt x="274" y="809"/>
                  </a:cubicBezTo>
                  <a:cubicBezTo>
                    <a:pt x="241" y="362"/>
                    <a:pt x="162" y="1"/>
                    <a:pt x="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23"/>
            <p:cNvSpPr/>
            <p:nvPr/>
          </p:nvSpPr>
          <p:spPr>
            <a:xfrm>
              <a:off x="2355925" y="2066050"/>
              <a:ext cx="12525" cy="42550"/>
            </a:xfrm>
            <a:custGeom>
              <a:avLst/>
              <a:gdLst/>
              <a:ahLst/>
              <a:cxnLst/>
              <a:rect l="l" t="t" r="r" b="b"/>
              <a:pathLst>
                <a:path w="501" h="1702" extrusionOk="0">
                  <a:moveTo>
                    <a:pt x="74" y="0"/>
                  </a:moveTo>
                  <a:cubicBezTo>
                    <a:pt x="72" y="0"/>
                    <a:pt x="70" y="1"/>
                    <a:pt x="68" y="2"/>
                  </a:cubicBezTo>
                  <a:cubicBezTo>
                    <a:pt x="1" y="25"/>
                    <a:pt x="86" y="407"/>
                    <a:pt x="170" y="864"/>
                  </a:cubicBezTo>
                  <a:cubicBezTo>
                    <a:pt x="256" y="1319"/>
                    <a:pt x="308" y="1701"/>
                    <a:pt x="377" y="1701"/>
                  </a:cubicBezTo>
                  <a:cubicBezTo>
                    <a:pt x="444" y="1701"/>
                    <a:pt x="500" y="1299"/>
                    <a:pt x="410" y="816"/>
                  </a:cubicBezTo>
                  <a:cubicBezTo>
                    <a:pt x="323" y="346"/>
                    <a:pt x="144" y="0"/>
                    <a:pt x="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23"/>
            <p:cNvSpPr/>
            <p:nvPr/>
          </p:nvSpPr>
          <p:spPr>
            <a:xfrm>
              <a:off x="2392200" y="2066000"/>
              <a:ext cx="18950" cy="46000"/>
            </a:xfrm>
            <a:custGeom>
              <a:avLst/>
              <a:gdLst/>
              <a:ahLst/>
              <a:cxnLst/>
              <a:rect l="l" t="t" r="r" b="b"/>
              <a:pathLst>
                <a:path w="758" h="1840" extrusionOk="0">
                  <a:moveTo>
                    <a:pt x="73" y="0"/>
                  </a:moveTo>
                  <a:cubicBezTo>
                    <a:pt x="68" y="0"/>
                    <a:pt x="65" y="1"/>
                    <a:pt x="62" y="4"/>
                  </a:cubicBezTo>
                  <a:cubicBezTo>
                    <a:pt x="1" y="46"/>
                    <a:pt x="156" y="451"/>
                    <a:pt x="329" y="945"/>
                  </a:cubicBezTo>
                  <a:cubicBezTo>
                    <a:pt x="504" y="1440"/>
                    <a:pt x="621" y="1839"/>
                    <a:pt x="692" y="1839"/>
                  </a:cubicBezTo>
                  <a:cubicBezTo>
                    <a:pt x="757" y="1831"/>
                    <a:pt x="734" y="1378"/>
                    <a:pt x="561" y="856"/>
                  </a:cubicBezTo>
                  <a:cubicBezTo>
                    <a:pt x="396" y="360"/>
                    <a:pt x="149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23"/>
            <p:cNvSpPr/>
            <p:nvPr/>
          </p:nvSpPr>
          <p:spPr>
            <a:xfrm>
              <a:off x="2211675" y="2261975"/>
              <a:ext cx="299225" cy="252575"/>
            </a:xfrm>
            <a:custGeom>
              <a:avLst/>
              <a:gdLst/>
              <a:ahLst/>
              <a:cxnLst/>
              <a:rect l="l" t="t" r="r" b="b"/>
              <a:pathLst>
                <a:path w="11969" h="10103" extrusionOk="0">
                  <a:moveTo>
                    <a:pt x="4196" y="0"/>
                  </a:moveTo>
                  <a:cubicBezTo>
                    <a:pt x="3705" y="0"/>
                    <a:pt x="3231" y="191"/>
                    <a:pt x="2876" y="536"/>
                  </a:cubicBezTo>
                  <a:cubicBezTo>
                    <a:pt x="2483" y="925"/>
                    <a:pt x="2240" y="1440"/>
                    <a:pt x="2189" y="1991"/>
                  </a:cubicBezTo>
                  <a:cubicBezTo>
                    <a:pt x="2154" y="2323"/>
                    <a:pt x="2203" y="2658"/>
                    <a:pt x="2331" y="2964"/>
                  </a:cubicBezTo>
                  <a:lnTo>
                    <a:pt x="2331" y="2964"/>
                  </a:lnTo>
                  <a:cubicBezTo>
                    <a:pt x="2228" y="2948"/>
                    <a:pt x="2126" y="2940"/>
                    <a:pt x="2025" y="2940"/>
                  </a:cubicBezTo>
                  <a:cubicBezTo>
                    <a:pt x="937" y="2940"/>
                    <a:pt x="0" y="3854"/>
                    <a:pt x="58" y="5015"/>
                  </a:cubicBezTo>
                  <a:cubicBezTo>
                    <a:pt x="90" y="5653"/>
                    <a:pt x="430" y="6236"/>
                    <a:pt x="970" y="6578"/>
                  </a:cubicBezTo>
                  <a:cubicBezTo>
                    <a:pt x="1291" y="6782"/>
                    <a:pt x="1658" y="6887"/>
                    <a:pt x="2028" y="6887"/>
                  </a:cubicBezTo>
                  <a:cubicBezTo>
                    <a:pt x="2280" y="6887"/>
                    <a:pt x="2533" y="6838"/>
                    <a:pt x="2774" y="6741"/>
                  </a:cubicBezTo>
                  <a:lnTo>
                    <a:pt x="2739" y="6741"/>
                  </a:lnTo>
                  <a:cubicBezTo>
                    <a:pt x="2803" y="6735"/>
                    <a:pt x="2868" y="6733"/>
                    <a:pt x="2932" y="6733"/>
                  </a:cubicBezTo>
                  <a:cubicBezTo>
                    <a:pt x="3081" y="6733"/>
                    <a:pt x="3229" y="6747"/>
                    <a:pt x="3375" y="6774"/>
                  </a:cubicBezTo>
                  <a:cubicBezTo>
                    <a:pt x="3471" y="6795"/>
                    <a:pt x="3562" y="6836"/>
                    <a:pt x="3643" y="6892"/>
                  </a:cubicBezTo>
                  <a:lnTo>
                    <a:pt x="3916" y="7066"/>
                  </a:lnTo>
                  <a:cubicBezTo>
                    <a:pt x="4274" y="7263"/>
                    <a:pt x="4579" y="7542"/>
                    <a:pt x="4806" y="7880"/>
                  </a:cubicBezTo>
                  <a:cubicBezTo>
                    <a:pt x="4994" y="8209"/>
                    <a:pt x="5077" y="8586"/>
                    <a:pt x="5042" y="8962"/>
                  </a:cubicBezTo>
                  <a:cubicBezTo>
                    <a:pt x="5043" y="9314"/>
                    <a:pt x="4932" y="9657"/>
                    <a:pt x="4727" y="9942"/>
                  </a:cubicBezTo>
                  <a:lnTo>
                    <a:pt x="4589" y="10092"/>
                  </a:lnTo>
                  <a:lnTo>
                    <a:pt x="4829" y="10092"/>
                  </a:lnTo>
                  <a:lnTo>
                    <a:pt x="4834" y="10102"/>
                  </a:lnTo>
                  <a:cubicBezTo>
                    <a:pt x="4836" y="10099"/>
                    <a:pt x="4839" y="10096"/>
                    <a:pt x="4841" y="10092"/>
                  </a:cubicBezTo>
                  <a:lnTo>
                    <a:pt x="7466" y="10092"/>
                  </a:lnTo>
                  <a:lnTo>
                    <a:pt x="7433" y="9994"/>
                  </a:lnTo>
                  <a:cubicBezTo>
                    <a:pt x="7212" y="9558"/>
                    <a:pt x="7124" y="9067"/>
                    <a:pt x="7179" y="8581"/>
                  </a:cubicBezTo>
                  <a:cubicBezTo>
                    <a:pt x="7229" y="8226"/>
                    <a:pt x="7346" y="7883"/>
                    <a:pt x="7527" y="7574"/>
                  </a:cubicBezTo>
                  <a:cubicBezTo>
                    <a:pt x="7686" y="7315"/>
                    <a:pt x="7909" y="7102"/>
                    <a:pt x="8177" y="6957"/>
                  </a:cubicBezTo>
                  <a:lnTo>
                    <a:pt x="8177" y="6957"/>
                  </a:lnTo>
                  <a:cubicBezTo>
                    <a:pt x="8090" y="6984"/>
                    <a:pt x="8007" y="7025"/>
                    <a:pt x="7937" y="7080"/>
                  </a:cubicBezTo>
                  <a:cubicBezTo>
                    <a:pt x="7747" y="7201"/>
                    <a:pt x="7586" y="7361"/>
                    <a:pt x="7466" y="7551"/>
                  </a:cubicBezTo>
                  <a:cubicBezTo>
                    <a:pt x="7267" y="7865"/>
                    <a:pt x="7132" y="8215"/>
                    <a:pt x="7070" y="8582"/>
                  </a:cubicBezTo>
                  <a:cubicBezTo>
                    <a:pt x="7007" y="9048"/>
                    <a:pt x="7071" y="9522"/>
                    <a:pt x="7257" y="9952"/>
                  </a:cubicBezTo>
                  <a:lnTo>
                    <a:pt x="4938" y="9952"/>
                  </a:lnTo>
                  <a:cubicBezTo>
                    <a:pt x="5112" y="9671"/>
                    <a:pt x="5206" y="9347"/>
                    <a:pt x="5211" y="9015"/>
                  </a:cubicBezTo>
                  <a:cubicBezTo>
                    <a:pt x="5249" y="8598"/>
                    <a:pt x="5160" y="8180"/>
                    <a:pt x="4957" y="7814"/>
                  </a:cubicBezTo>
                  <a:cubicBezTo>
                    <a:pt x="4718" y="7448"/>
                    <a:pt x="4395" y="7143"/>
                    <a:pt x="4015" y="6924"/>
                  </a:cubicBezTo>
                  <a:lnTo>
                    <a:pt x="3737" y="6751"/>
                  </a:lnTo>
                  <a:cubicBezTo>
                    <a:pt x="3640" y="6677"/>
                    <a:pt x="3527" y="6625"/>
                    <a:pt x="3407" y="6600"/>
                  </a:cubicBezTo>
                  <a:cubicBezTo>
                    <a:pt x="3242" y="6566"/>
                    <a:pt x="3074" y="6549"/>
                    <a:pt x="2905" y="6549"/>
                  </a:cubicBezTo>
                  <a:cubicBezTo>
                    <a:pt x="2839" y="6549"/>
                    <a:pt x="2772" y="6551"/>
                    <a:pt x="2706" y="6557"/>
                  </a:cubicBezTo>
                  <a:lnTo>
                    <a:pt x="2711" y="6557"/>
                  </a:lnTo>
                  <a:cubicBezTo>
                    <a:pt x="2520" y="6619"/>
                    <a:pt x="2326" y="6649"/>
                    <a:pt x="2137" y="6649"/>
                  </a:cubicBezTo>
                  <a:cubicBezTo>
                    <a:pt x="1277" y="6649"/>
                    <a:pt x="493" y="6042"/>
                    <a:pt x="325" y="5145"/>
                  </a:cubicBezTo>
                  <a:cubicBezTo>
                    <a:pt x="259" y="4076"/>
                    <a:pt x="1117" y="3216"/>
                    <a:pt x="2133" y="3216"/>
                  </a:cubicBezTo>
                  <a:cubicBezTo>
                    <a:pt x="2265" y="3216"/>
                    <a:pt x="2400" y="3231"/>
                    <a:pt x="2536" y="3261"/>
                  </a:cubicBezTo>
                  <a:lnTo>
                    <a:pt x="2829" y="3341"/>
                  </a:lnTo>
                  <a:lnTo>
                    <a:pt x="2674" y="3078"/>
                  </a:lnTo>
                  <a:cubicBezTo>
                    <a:pt x="2490" y="2757"/>
                    <a:pt x="2411" y="2386"/>
                    <a:pt x="2448" y="2019"/>
                  </a:cubicBezTo>
                  <a:cubicBezTo>
                    <a:pt x="2496" y="1527"/>
                    <a:pt x="2713" y="1068"/>
                    <a:pt x="3064" y="721"/>
                  </a:cubicBezTo>
                  <a:cubicBezTo>
                    <a:pt x="3375" y="415"/>
                    <a:pt x="3791" y="246"/>
                    <a:pt x="4224" y="246"/>
                  </a:cubicBezTo>
                  <a:cubicBezTo>
                    <a:pt x="4269" y="246"/>
                    <a:pt x="4314" y="247"/>
                    <a:pt x="4359" y="251"/>
                  </a:cubicBezTo>
                  <a:cubicBezTo>
                    <a:pt x="5285" y="346"/>
                    <a:pt x="6024" y="1066"/>
                    <a:pt x="6146" y="1986"/>
                  </a:cubicBezTo>
                  <a:lnTo>
                    <a:pt x="6146" y="1986"/>
                  </a:lnTo>
                  <a:cubicBezTo>
                    <a:pt x="6146" y="1988"/>
                    <a:pt x="6145" y="1990"/>
                    <a:pt x="6144" y="1991"/>
                  </a:cubicBezTo>
                  <a:lnTo>
                    <a:pt x="6147" y="1992"/>
                  </a:lnTo>
                  <a:lnTo>
                    <a:pt x="6147" y="1992"/>
                  </a:lnTo>
                  <a:cubicBezTo>
                    <a:pt x="6149" y="2008"/>
                    <a:pt x="6151" y="2024"/>
                    <a:pt x="6153" y="2041"/>
                  </a:cubicBezTo>
                  <a:lnTo>
                    <a:pt x="6153" y="2586"/>
                  </a:lnTo>
                  <a:lnTo>
                    <a:pt x="6360" y="2082"/>
                  </a:lnTo>
                  <a:cubicBezTo>
                    <a:pt x="6626" y="1479"/>
                    <a:pt x="7218" y="1115"/>
                    <a:pt x="7843" y="1115"/>
                  </a:cubicBezTo>
                  <a:cubicBezTo>
                    <a:pt x="8034" y="1115"/>
                    <a:pt x="8228" y="1149"/>
                    <a:pt x="8417" y="1220"/>
                  </a:cubicBezTo>
                  <a:cubicBezTo>
                    <a:pt x="9129" y="1553"/>
                    <a:pt x="9505" y="2341"/>
                    <a:pt x="9317" y="3104"/>
                  </a:cubicBezTo>
                  <a:lnTo>
                    <a:pt x="9223" y="3434"/>
                  </a:lnTo>
                  <a:lnTo>
                    <a:pt x="9481" y="3208"/>
                  </a:lnTo>
                  <a:cubicBezTo>
                    <a:pt x="9723" y="3022"/>
                    <a:pt x="10014" y="2928"/>
                    <a:pt x="10305" y="2928"/>
                  </a:cubicBezTo>
                  <a:cubicBezTo>
                    <a:pt x="10549" y="2928"/>
                    <a:pt x="10793" y="2994"/>
                    <a:pt x="11011" y="3127"/>
                  </a:cubicBezTo>
                  <a:cubicBezTo>
                    <a:pt x="11456" y="3366"/>
                    <a:pt x="11745" y="3818"/>
                    <a:pt x="11774" y="4323"/>
                  </a:cubicBezTo>
                  <a:cubicBezTo>
                    <a:pt x="11802" y="4769"/>
                    <a:pt x="11689" y="5211"/>
                    <a:pt x="11453" y="5589"/>
                  </a:cubicBezTo>
                  <a:cubicBezTo>
                    <a:pt x="11251" y="5910"/>
                    <a:pt x="10976" y="6178"/>
                    <a:pt x="10649" y="6370"/>
                  </a:cubicBezTo>
                  <a:cubicBezTo>
                    <a:pt x="10182" y="6639"/>
                    <a:pt x="9661" y="6800"/>
                    <a:pt x="9123" y="6840"/>
                  </a:cubicBezTo>
                  <a:cubicBezTo>
                    <a:pt x="8755" y="6865"/>
                    <a:pt x="8553" y="6865"/>
                    <a:pt x="8553" y="6865"/>
                  </a:cubicBezTo>
                  <a:cubicBezTo>
                    <a:pt x="8601" y="6879"/>
                    <a:pt x="8650" y="6887"/>
                    <a:pt x="8699" y="6888"/>
                  </a:cubicBezTo>
                  <a:cubicBezTo>
                    <a:pt x="8770" y="6892"/>
                    <a:pt x="8842" y="6895"/>
                    <a:pt x="8914" y="6895"/>
                  </a:cubicBezTo>
                  <a:cubicBezTo>
                    <a:pt x="8985" y="6895"/>
                    <a:pt x="9056" y="6892"/>
                    <a:pt x="9127" y="6888"/>
                  </a:cubicBezTo>
                  <a:cubicBezTo>
                    <a:pt x="9680" y="6879"/>
                    <a:pt x="10221" y="6738"/>
                    <a:pt x="10705" y="6473"/>
                  </a:cubicBezTo>
                  <a:cubicBezTo>
                    <a:pt x="11491" y="6048"/>
                    <a:pt x="11968" y="5211"/>
                    <a:pt x="11935" y="4317"/>
                  </a:cubicBezTo>
                  <a:cubicBezTo>
                    <a:pt x="11909" y="3755"/>
                    <a:pt x="11594" y="3244"/>
                    <a:pt x="11102" y="2971"/>
                  </a:cubicBezTo>
                  <a:cubicBezTo>
                    <a:pt x="10852" y="2815"/>
                    <a:pt x="10571" y="2738"/>
                    <a:pt x="10291" y="2738"/>
                  </a:cubicBezTo>
                  <a:cubicBezTo>
                    <a:pt x="10040" y="2738"/>
                    <a:pt x="9790" y="2800"/>
                    <a:pt x="9564" y="2921"/>
                  </a:cubicBezTo>
                  <a:lnTo>
                    <a:pt x="9564" y="2921"/>
                  </a:lnTo>
                  <a:cubicBezTo>
                    <a:pt x="9687" y="2086"/>
                    <a:pt x="9204" y="1260"/>
                    <a:pt x="8385" y="974"/>
                  </a:cubicBezTo>
                  <a:cubicBezTo>
                    <a:pt x="8191" y="907"/>
                    <a:pt x="7993" y="875"/>
                    <a:pt x="7799" y="875"/>
                  </a:cubicBezTo>
                  <a:cubicBezTo>
                    <a:pt x="7203" y="875"/>
                    <a:pt x="6637" y="1175"/>
                    <a:pt x="6306" y="1681"/>
                  </a:cubicBezTo>
                  <a:lnTo>
                    <a:pt x="6306" y="1681"/>
                  </a:lnTo>
                  <a:cubicBezTo>
                    <a:pt x="6079" y="783"/>
                    <a:pt x="5311" y="103"/>
                    <a:pt x="4365" y="8"/>
                  </a:cubicBezTo>
                  <a:cubicBezTo>
                    <a:pt x="4308" y="3"/>
                    <a:pt x="4252" y="0"/>
                    <a:pt x="4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23"/>
            <p:cNvSpPr/>
            <p:nvPr/>
          </p:nvSpPr>
          <p:spPr>
            <a:xfrm>
              <a:off x="2314375" y="2385525"/>
              <a:ext cx="134350" cy="42100"/>
            </a:xfrm>
            <a:custGeom>
              <a:avLst/>
              <a:gdLst/>
              <a:ahLst/>
              <a:cxnLst/>
              <a:rect l="l" t="t" r="r" b="b"/>
              <a:pathLst>
                <a:path w="5374" h="1684" extrusionOk="0">
                  <a:moveTo>
                    <a:pt x="5330" y="0"/>
                  </a:moveTo>
                  <a:cubicBezTo>
                    <a:pt x="5259" y="356"/>
                    <a:pt x="5091" y="686"/>
                    <a:pt x="4845" y="952"/>
                  </a:cubicBezTo>
                  <a:cubicBezTo>
                    <a:pt x="4600" y="1219"/>
                    <a:pt x="4253" y="1371"/>
                    <a:pt x="3891" y="1371"/>
                  </a:cubicBezTo>
                  <a:cubicBezTo>
                    <a:pt x="3883" y="1371"/>
                    <a:pt x="3875" y="1370"/>
                    <a:pt x="3866" y="1370"/>
                  </a:cubicBezTo>
                  <a:cubicBezTo>
                    <a:pt x="3415" y="1362"/>
                    <a:pt x="2997" y="1133"/>
                    <a:pt x="2745" y="758"/>
                  </a:cubicBezTo>
                  <a:lnTo>
                    <a:pt x="2707" y="708"/>
                  </a:lnTo>
                  <a:lnTo>
                    <a:pt x="2584" y="510"/>
                  </a:lnTo>
                  <a:lnTo>
                    <a:pt x="2490" y="721"/>
                  </a:lnTo>
                  <a:cubicBezTo>
                    <a:pt x="2301" y="1120"/>
                    <a:pt x="1922" y="1396"/>
                    <a:pt x="1484" y="1456"/>
                  </a:cubicBezTo>
                  <a:cubicBezTo>
                    <a:pt x="1433" y="1462"/>
                    <a:pt x="1381" y="1465"/>
                    <a:pt x="1331" y="1465"/>
                  </a:cubicBezTo>
                  <a:cubicBezTo>
                    <a:pt x="1022" y="1465"/>
                    <a:pt x="723" y="1346"/>
                    <a:pt x="498" y="1130"/>
                  </a:cubicBezTo>
                  <a:cubicBezTo>
                    <a:pt x="264" y="881"/>
                    <a:pt x="102" y="573"/>
                    <a:pt x="28" y="241"/>
                  </a:cubicBezTo>
                  <a:cubicBezTo>
                    <a:pt x="1" y="337"/>
                    <a:pt x="1" y="440"/>
                    <a:pt x="28" y="537"/>
                  </a:cubicBezTo>
                  <a:cubicBezTo>
                    <a:pt x="80" y="808"/>
                    <a:pt x="209" y="1058"/>
                    <a:pt x="402" y="1257"/>
                  </a:cubicBezTo>
                  <a:cubicBezTo>
                    <a:pt x="658" y="1531"/>
                    <a:pt x="1015" y="1683"/>
                    <a:pt x="1387" y="1683"/>
                  </a:cubicBezTo>
                  <a:cubicBezTo>
                    <a:pt x="1435" y="1683"/>
                    <a:pt x="1483" y="1681"/>
                    <a:pt x="1531" y="1676"/>
                  </a:cubicBezTo>
                  <a:cubicBezTo>
                    <a:pt x="1990" y="1628"/>
                    <a:pt x="2396" y="1372"/>
                    <a:pt x="2640" y="990"/>
                  </a:cubicBezTo>
                  <a:lnTo>
                    <a:pt x="2640" y="990"/>
                  </a:lnTo>
                  <a:cubicBezTo>
                    <a:pt x="2939" y="1362"/>
                    <a:pt x="3392" y="1582"/>
                    <a:pt x="3872" y="1582"/>
                  </a:cubicBezTo>
                  <a:cubicBezTo>
                    <a:pt x="3876" y="1582"/>
                    <a:pt x="3881" y="1582"/>
                    <a:pt x="3885" y="1582"/>
                  </a:cubicBezTo>
                  <a:cubicBezTo>
                    <a:pt x="4315" y="1579"/>
                    <a:pt x="4720" y="1386"/>
                    <a:pt x="4992" y="1055"/>
                  </a:cubicBezTo>
                  <a:cubicBezTo>
                    <a:pt x="5174" y="841"/>
                    <a:pt x="5291" y="579"/>
                    <a:pt x="5330" y="301"/>
                  </a:cubicBezTo>
                  <a:cubicBezTo>
                    <a:pt x="5373" y="109"/>
                    <a:pt x="5330" y="0"/>
                    <a:pt x="53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23"/>
            <p:cNvSpPr/>
            <p:nvPr/>
          </p:nvSpPr>
          <p:spPr>
            <a:xfrm>
              <a:off x="2237275" y="2546275"/>
              <a:ext cx="64050" cy="57125"/>
            </a:xfrm>
            <a:custGeom>
              <a:avLst/>
              <a:gdLst/>
              <a:ahLst/>
              <a:cxnLst/>
              <a:rect l="l" t="t" r="r" b="b"/>
              <a:pathLst>
                <a:path w="2562" h="2285" extrusionOk="0">
                  <a:moveTo>
                    <a:pt x="1609" y="268"/>
                  </a:moveTo>
                  <a:cubicBezTo>
                    <a:pt x="1611" y="268"/>
                    <a:pt x="1614" y="268"/>
                    <a:pt x="1617" y="268"/>
                  </a:cubicBezTo>
                  <a:cubicBezTo>
                    <a:pt x="1619" y="268"/>
                    <a:pt x="1621" y="268"/>
                    <a:pt x="1623" y="268"/>
                  </a:cubicBezTo>
                  <a:cubicBezTo>
                    <a:pt x="1713" y="268"/>
                    <a:pt x="1792" y="331"/>
                    <a:pt x="1815" y="419"/>
                  </a:cubicBezTo>
                  <a:cubicBezTo>
                    <a:pt x="1820" y="461"/>
                    <a:pt x="1820" y="504"/>
                    <a:pt x="1815" y="546"/>
                  </a:cubicBezTo>
                  <a:cubicBezTo>
                    <a:pt x="1820" y="618"/>
                    <a:pt x="1820" y="691"/>
                    <a:pt x="1815" y="763"/>
                  </a:cubicBezTo>
                  <a:cubicBezTo>
                    <a:pt x="1606" y="763"/>
                    <a:pt x="1475" y="711"/>
                    <a:pt x="1414" y="602"/>
                  </a:cubicBezTo>
                  <a:cubicBezTo>
                    <a:pt x="1395" y="563"/>
                    <a:pt x="1385" y="520"/>
                    <a:pt x="1385" y="476"/>
                  </a:cubicBezTo>
                  <a:lnTo>
                    <a:pt x="1385" y="475"/>
                  </a:lnTo>
                  <a:cubicBezTo>
                    <a:pt x="1385" y="404"/>
                    <a:pt x="1423" y="338"/>
                    <a:pt x="1485" y="301"/>
                  </a:cubicBezTo>
                  <a:cubicBezTo>
                    <a:pt x="1522" y="280"/>
                    <a:pt x="1565" y="268"/>
                    <a:pt x="1609" y="268"/>
                  </a:cubicBezTo>
                  <a:close/>
                  <a:moveTo>
                    <a:pt x="1585" y="0"/>
                  </a:moveTo>
                  <a:cubicBezTo>
                    <a:pt x="1582" y="0"/>
                    <a:pt x="1578" y="0"/>
                    <a:pt x="1575" y="1"/>
                  </a:cubicBezTo>
                  <a:cubicBezTo>
                    <a:pt x="1470" y="2"/>
                    <a:pt x="1369" y="40"/>
                    <a:pt x="1291" y="109"/>
                  </a:cubicBezTo>
                  <a:cubicBezTo>
                    <a:pt x="1200" y="186"/>
                    <a:pt x="1148" y="300"/>
                    <a:pt x="1151" y="420"/>
                  </a:cubicBezTo>
                  <a:cubicBezTo>
                    <a:pt x="1143" y="578"/>
                    <a:pt x="1211" y="730"/>
                    <a:pt x="1334" y="829"/>
                  </a:cubicBezTo>
                  <a:cubicBezTo>
                    <a:pt x="1454" y="919"/>
                    <a:pt x="1601" y="970"/>
                    <a:pt x="1751" y="970"/>
                  </a:cubicBezTo>
                  <a:cubicBezTo>
                    <a:pt x="1753" y="970"/>
                    <a:pt x="1755" y="970"/>
                    <a:pt x="1757" y="970"/>
                  </a:cubicBezTo>
                  <a:lnTo>
                    <a:pt x="1757" y="970"/>
                  </a:lnTo>
                  <a:cubicBezTo>
                    <a:pt x="1689" y="1230"/>
                    <a:pt x="1569" y="1473"/>
                    <a:pt x="1404" y="1686"/>
                  </a:cubicBezTo>
                  <a:cubicBezTo>
                    <a:pt x="1258" y="1885"/>
                    <a:pt x="1029" y="2006"/>
                    <a:pt x="783" y="2016"/>
                  </a:cubicBezTo>
                  <a:cubicBezTo>
                    <a:pt x="656" y="2016"/>
                    <a:pt x="595" y="1893"/>
                    <a:pt x="595" y="1648"/>
                  </a:cubicBezTo>
                  <a:cubicBezTo>
                    <a:pt x="595" y="1586"/>
                    <a:pt x="623" y="1331"/>
                    <a:pt x="679" y="886"/>
                  </a:cubicBezTo>
                  <a:cubicBezTo>
                    <a:pt x="698" y="706"/>
                    <a:pt x="731" y="458"/>
                    <a:pt x="769" y="142"/>
                  </a:cubicBezTo>
                  <a:cubicBezTo>
                    <a:pt x="769" y="102"/>
                    <a:pt x="747" y="66"/>
                    <a:pt x="712" y="48"/>
                  </a:cubicBezTo>
                  <a:cubicBezTo>
                    <a:pt x="703" y="45"/>
                    <a:pt x="694" y="43"/>
                    <a:pt x="684" y="43"/>
                  </a:cubicBezTo>
                  <a:cubicBezTo>
                    <a:pt x="675" y="43"/>
                    <a:pt x="665" y="45"/>
                    <a:pt x="656" y="48"/>
                  </a:cubicBezTo>
                  <a:cubicBezTo>
                    <a:pt x="451" y="157"/>
                    <a:pt x="255" y="284"/>
                    <a:pt x="72" y="429"/>
                  </a:cubicBezTo>
                  <a:cubicBezTo>
                    <a:pt x="31" y="452"/>
                    <a:pt x="5" y="494"/>
                    <a:pt x="1" y="542"/>
                  </a:cubicBezTo>
                  <a:cubicBezTo>
                    <a:pt x="1" y="582"/>
                    <a:pt x="22" y="620"/>
                    <a:pt x="57" y="640"/>
                  </a:cubicBezTo>
                  <a:cubicBezTo>
                    <a:pt x="67" y="644"/>
                    <a:pt x="78" y="645"/>
                    <a:pt x="88" y="645"/>
                  </a:cubicBezTo>
                  <a:cubicBezTo>
                    <a:pt x="99" y="645"/>
                    <a:pt x="109" y="644"/>
                    <a:pt x="119" y="640"/>
                  </a:cubicBezTo>
                  <a:cubicBezTo>
                    <a:pt x="180" y="620"/>
                    <a:pt x="238" y="591"/>
                    <a:pt x="289" y="550"/>
                  </a:cubicBezTo>
                  <a:lnTo>
                    <a:pt x="519" y="406"/>
                  </a:lnTo>
                  <a:lnTo>
                    <a:pt x="519" y="406"/>
                  </a:lnTo>
                  <a:cubicBezTo>
                    <a:pt x="510" y="529"/>
                    <a:pt x="481" y="715"/>
                    <a:pt x="439" y="999"/>
                  </a:cubicBezTo>
                  <a:cubicBezTo>
                    <a:pt x="398" y="1227"/>
                    <a:pt x="377" y="1459"/>
                    <a:pt x="372" y="1690"/>
                  </a:cubicBezTo>
                  <a:cubicBezTo>
                    <a:pt x="372" y="2016"/>
                    <a:pt x="453" y="2212"/>
                    <a:pt x="623" y="2279"/>
                  </a:cubicBezTo>
                  <a:cubicBezTo>
                    <a:pt x="644" y="2283"/>
                    <a:pt x="665" y="2284"/>
                    <a:pt x="686" y="2284"/>
                  </a:cubicBezTo>
                  <a:cubicBezTo>
                    <a:pt x="707" y="2284"/>
                    <a:pt x="728" y="2283"/>
                    <a:pt x="749" y="2279"/>
                  </a:cubicBezTo>
                  <a:cubicBezTo>
                    <a:pt x="1096" y="2270"/>
                    <a:pt x="1417" y="2095"/>
                    <a:pt x="1611" y="1809"/>
                  </a:cubicBezTo>
                  <a:cubicBezTo>
                    <a:pt x="1800" y="1556"/>
                    <a:pt x="1936" y="1268"/>
                    <a:pt x="2011" y="961"/>
                  </a:cubicBezTo>
                  <a:cubicBezTo>
                    <a:pt x="2153" y="947"/>
                    <a:pt x="2291" y="903"/>
                    <a:pt x="2416" y="834"/>
                  </a:cubicBezTo>
                  <a:cubicBezTo>
                    <a:pt x="2511" y="777"/>
                    <a:pt x="2557" y="721"/>
                    <a:pt x="2557" y="660"/>
                  </a:cubicBezTo>
                  <a:cubicBezTo>
                    <a:pt x="2561" y="621"/>
                    <a:pt x="2541" y="583"/>
                    <a:pt x="2505" y="566"/>
                  </a:cubicBezTo>
                  <a:cubicBezTo>
                    <a:pt x="2497" y="564"/>
                    <a:pt x="2490" y="563"/>
                    <a:pt x="2482" y="563"/>
                  </a:cubicBezTo>
                  <a:cubicBezTo>
                    <a:pt x="2474" y="563"/>
                    <a:pt x="2466" y="564"/>
                    <a:pt x="2458" y="566"/>
                  </a:cubicBezTo>
                  <a:cubicBezTo>
                    <a:pt x="2409" y="572"/>
                    <a:pt x="2363" y="589"/>
                    <a:pt x="2322" y="618"/>
                  </a:cubicBezTo>
                  <a:cubicBezTo>
                    <a:pt x="2263" y="660"/>
                    <a:pt x="2198" y="695"/>
                    <a:pt x="2129" y="717"/>
                  </a:cubicBezTo>
                  <a:lnTo>
                    <a:pt x="2064" y="717"/>
                  </a:lnTo>
                  <a:lnTo>
                    <a:pt x="2064" y="533"/>
                  </a:lnTo>
                  <a:cubicBezTo>
                    <a:pt x="2069" y="384"/>
                    <a:pt x="2013" y="238"/>
                    <a:pt x="1909" y="132"/>
                  </a:cubicBezTo>
                  <a:cubicBezTo>
                    <a:pt x="1822" y="48"/>
                    <a:pt x="1706" y="0"/>
                    <a:pt x="1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23"/>
            <p:cNvSpPr/>
            <p:nvPr/>
          </p:nvSpPr>
          <p:spPr>
            <a:xfrm>
              <a:off x="2293700" y="2547350"/>
              <a:ext cx="36175" cy="55475"/>
            </a:xfrm>
            <a:custGeom>
              <a:avLst/>
              <a:gdLst/>
              <a:ahLst/>
              <a:cxnLst/>
              <a:rect l="l" t="t" r="r" b="b"/>
              <a:pathLst>
                <a:path w="1447" h="2219" extrusionOk="0">
                  <a:moveTo>
                    <a:pt x="355" y="0"/>
                  </a:moveTo>
                  <a:cubicBezTo>
                    <a:pt x="319" y="0"/>
                    <a:pt x="283" y="20"/>
                    <a:pt x="264" y="52"/>
                  </a:cubicBezTo>
                  <a:cubicBezTo>
                    <a:pt x="261" y="66"/>
                    <a:pt x="261" y="80"/>
                    <a:pt x="264" y="95"/>
                  </a:cubicBezTo>
                  <a:cubicBezTo>
                    <a:pt x="89" y="1413"/>
                    <a:pt x="5" y="2091"/>
                    <a:pt x="5" y="2091"/>
                  </a:cubicBezTo>
                  <a:cubicBezTo>
                    <a:pt x="0" y="2139"/>
                    <a:pt x="22" y="2185"/>
                    <a:pt x="61" y="2213"/>
                  </a:cubicBezTo>
                  <a:cubicBezTo>
                    <a:pt x="72" y="2216"/>
                    <a:pt x="83" y="2218"/>
                    <a:pt x="94" y="2218"/>
                  </a:cubicBezTo>
                  <a:cubicBezTo>
                    <a:pt x="105" y="2218"/>
                    <a:pt x="115" y="2216"/>
                    <a:pt x="126" y="2213"/>
                  </a:cubicBezTo>
                  <a:lnTo>
                    <a:pt x="1068" y="2213"/>
                  </a:lnTo>
                  <a:cubicBezTo>
                    <a:pt x="1120" y="2213"/>
                    <a:pt x="1166" y="2181"/>
                    <a:pt x="1187" y="2133"/>
                  </a:cubicBezTo>
                  <a:cubicBezTo>
                    <a:pt x="1188" y="2120"/>
                    <a:pt x="1188" y="2107"/>
                    <a:pt x="1187" y="2096"/>
                  </a:cubicBezTo>
                  <a:cubicBezTo>
                    <a:pt x="1188" y="2046"/>
                    <a:pt x="1158" y="2002"/>
                    <a:pt x="1111" y="1987"/>
                  </a:cubicBezTo>
                  <a:cubicBezTo>
                    <a:pt x="1101" y="1985"/>
                    <a:pt x="1091" y="1984"/>
                    <a:pt x="1080" y="1984"/>
                  </a:cubicBezTo>
                  <a:cubicBezTo>
                    <a:pt x="1070" y="1984"/>
                    <a:pt x="1059" y="1985"/>
                    <a:pt x="1049" y="1987"/>
                  </a:cubicBezTo>
                  <a:lnTo>
                    <a:pt x="226" y="1987"/>
                  </a:lnTo>
                  <a:lnTo>
                    <a:pt x="320" y="1248"/>
                  </a:lnTo>
                  <a:lnTo>
                    <a:pt x="1007" y="1248"/>
                  </a:lnTo>
                  <a:cubicBezTo>
                    <a:pt x="1068" y="1239"/>
                    <a:pt x="1124" y="1215"/>
                    <a:pt x="1124" y="1168"/>
                  </a:cubicBezTo>
                  <a:cubicBezTo>
                    <a:pt x="1127" y="1155"/>
                    <a:pt x="1127" y="1142"/>
                    <a:pt x="1124" y="1131"/>
                  </a:cubicBezTo>
                  <a:cubicBezTo>
                    <a:pt x="1126" y="1083"/>
                    <a:pt x="1098" y="1040"/>
                    <a:pt x="1053" y="1022"/>
                  </a:cubicBezTo>
                  <a:cubicBezTo>
                    <a:pt x="1043" y="1019"/>
                    <a:pt x="1032" y="1018"/>
                    <a:pt x="1021" y="1018"/>
                  </a:cubicBezTo>
                  <a:cubicBezTo>
                    <a:pt x="1010" y="1018"/>
                    <a:pt x="999" y="1019"/>
                    <a:pt x="988" y="1022"/>
                  </a:cubicBezTo>
                  <a:lnTo>
                    <a:pt x="385" y="1022"/>
                  </a:lnTo>
                  <a:lnTo>
                    <a:pt x="489" y="231"/>
                  </a:lnTo>
                  <a:lnTo>
                    <a:pt x="1327" y="231"/>
                  </a:lnTo>
                  <a:cubicBezTo>
                    <a:pt x="1376" y="227"/>
                    <a:pt x="1421" y="199"/>
                    <a:pt x="1446" y="156"/>
                  </a:cubicBezTo>
                  <a:cubicBezTo>
                    <a:pt x="1447" y="141"/>
                    <a:pt x="1447" y="127"/>
                    <a:pt x="1446" y="114"/>
                  </a:cubicBezTo>
                  <a:cubicBezTo>
                    <a:pt x="1447" y="62"/>
                    <a:pt x="1414" y="15"/>
                    <a:pt x="1365" y="1"/>
                  </a:cubicBezTo>
                  <a:lnTo>
                    <a:pt x="366" y="1"/>
                  </a:lnTo>
                  <a:cubicBezTo>
                    <a:pt x="363" y="1"/>
                    <a:pt x="359" y="0"/>
                    <a:pt x="3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23"/>
            <p:cNvSpPr/>
            <p:nvPr/>
          </p:nvSpPr>
          <p:spPr>
            <a:xfrm>
              <a:off x="2331300" y="2547350"/>
              <a:ext cx="36275" cy="56625"/>
            </a:xfrm>
            <a:custGeom>
              <a:avLst/>
              <a:gdLst/>
              <a:ahLst/>
              <a:cxnLst/>
              <a:rect l="l" t="t" r="r" b="b"/>
              <a:pathLst>
                <a:path w="1451" h="2265" extrusionOk="0">
                  <a:moveTo>
                    <a:pt x="863" y="1"/>
                  </a:moveTo>
                  <a:cubicBezTo>
                    <a:pt x="678" y="15"/>
                    <a:pt x="507" y="108"/>
                    <a:pt x="393" y="256"/>
                  </a:cubicBezTo>
                  <a:cubicBezTo>
                    <a:pt x="240" y="436"/>
                    <a:pt x="131" y="650"/>
                    <a:pt x="73" y="882"/>
                  </a:cubicBezTo>
                  <a:cubicBezTo>
                    <a:pt x="30" y="1034"/>
                    <a:pt x="8" y="1193"/>
                    <a:pt x="8" y="1352"/>
                  </a:cubicBezTo>
                  <a:cubicBezTo>
                    <a:pt x="1" y="1579"/>
                    <a:pt x="56" y="1803"/>
                    <a:pt x="167" y="2002"/>
                  </a:cubicBezTo>
                  <a:cubicBezTo>
                    <a:pt x="242" y="2140"/>
                    <a:pt x="378" y="2237"/>
                    <a:pt x="535" y="2265"/>
                  </a:cubicBezTo>
                  <a:lnTo>
                    <a:pt x="601" y="2265"/>
                  </a:lnTo>
                  <a:cubicBezTo>
                    <a:pt x="783" y="2256"/>
                    <a:pt x="954" y="2171"/>
                    <a:pt x="1071" y="2030"/>
                  </a:cubicBezTo>
                  <a:cubicBezTo>
                    <a:pt x="1229" y="1854"/>
                    <a:pt x="1345" y="1644"/>
                    <a:pt x="1410" y="1417"/>
                  </a:cubicBezTo>
                  <a:cubicBezTo>
                    <a:pt x="1424" y="1372"/>
                    <a:pt x="1447" y="1323"/>
                    <a:pt x="1447" y="1281"/>
                  </a:cubicBezTo>
                  <a:lnTo>
                    <a:pt x="1447" y="1210"/>
                  </a:lnTo>
                  <a:cubicBezTo>
                    <a:pt x="1450" y="1170"/>
                    <a:pt x="1427" y="1131"/>
                    <a:pt x="1391" y="1112"/>
                  </a:cubicBezTo>
                  <a:cubicBezTo>
                    <a:pt x="1382" y="1110"/>
                    <a:pt x="1372" y="1109"/>
                    <a:pt x="1363" y="1109"/>
                  </a:cubicBezTo>
                  <a:cubicBezTo>
                    <a:pt x="1353" y="1109"/>
                    <a:pt x="1344" y="1110"/>
                    <a:pt x="1335" y="1112"/>
                  </a:cubicBezTo>
                  <a:lnTo>
                    <a:pt x="794" y="1112"/>
                  </a:lnTo>
                  <a:cubicBezTo>
                    <a:pt x="786" y="1111"/>
                    <a:pt x="779" y="1110"/>
                    <a:pt x="772" y="1110"/>
                  </a:cubicBezTo>
                  <a:cubicBezTo>
                    <a:pt x="713" y="1110"/>
                    <a:pt x="660" y="1152"/>
                    <a:pt x="647" y="1212"/>
                  </a:cubicBezTo>
                  <a:cubicBezTo>
                    <a:pt x="646" y="1225"/>
                    <a:pt x="646" y="1239"/>
                    <a:pt x="647" y="1254"/>
                  </a:cubicBezTo>
                  <a:cubicBezTo>
                    <a:pt x="647" y="1323"/>
                    <a:pt x="689" y="1381"/>
                    <a:pt x="775" y="1381"/>
                  </a:cubicBezTo>
                  <a:lnTo>
                    <a:pt x="1165" y="1381"/>
                  </a:lnTo>
                  <a:cubicBezTo>
                    <a:pt x="1106" y="1565"/>
                    <a:pt x="1012" y="1735"/>
                    <a:pt x="888" y="1884"/>
                  </a:cubicBezTo>
                  <a:cubicBezTo>
                    <a:pt x="825" y="1970"/>
                    <a:pt x="730" y="2026"/>
                    <a:pt x="624" y="2039"/>
                  </a:cubicBezTo>
                  <a:cubicBezTo>
                    <a:pt x="496" y="2032"/>
                    <a:pt x="384" y="1948"/>
                    <a:pt x="341" y="1828"/>
                  </a:cubicBezTo>
                  <a:cubicBezTo>
                    <a:pt x="277" y="1679"/>
                    <a:pt x="247" y="1518"/>
                    <a:pt x="253" y="1358"/>
                  </a:cubicBezTo>
                  <a:cubicBezTo>
                    <a:pt x="254" y="1147"/>
                    <a:pt x="297" y="938"/>
                    <a:pt x="378" y="746"/>
                  </a:cubicBezTo>
                  <a:cubicBezTo>
                    <a:pt x="436" y="581"/>
                    <a:pt x="538" y="435"/>
                    <a:pt x="671" y="322"/>
                  </a:cubicBezTo>
                  <a:cubicBezTo>
                    <a:pt x="723" y="283"/>
                    <a:pt x="785" y="260"/>
                    <a:pt x="850" y="256"/>
                  </a:cubicBezTo>
                  <a:cubicBezTo>
                    <a:pt x="957" y="258"/>
                    <a:pt x="1055" y="318"/>
                    <a:pt x="1109" y="412"/>
                  </a:cubicBezTo>
                  <a:cubicBezTo>
                    <a:pt x="1136" y="451"/>
                    <a:pt x="1158" y="493"/>
                    <a:pt x="1174" y="538"/>
                  </a:cubicBezTo>
                  <a:cubicBezTo>
                    <a:pt x="1188" y="571"/>
                    <a:pt x="1216" y="597"/>
                    <a:pt x="1249" y="608"/>
                  </a:cubicBezTo>
                  <a:lnTo>
                    <a:pt x="1287" y="608"/>
                  </a:lnTo>
                  <a:cubicBezTo>
                    <a:pt x="1329" y="608"/>
                    <a:pt x="1366" y="587"/>
                    <a:pt x="1387" y="552"/>
                  </a:cubicBezTo>
                  <a:cubicBezTo>
                    <a:pt x="1391" y="533"/>
                    <a:pt x="1391" y="514"/>
                    <a:pt x="1387" y="496"/>
                  </a:cubicBezTo>
                  <a:cubicBezTo>
                    <a:pt x="1388" y="477"/>
                    <a:pt x="1388" y="458"/>
                    <a:pt x="1387" y="439"/>
                  </a:cubicBezTo>
                  <a:cubicBezTo>
                    <a:pt x="1335" y="271"/>
                    <a:pt x="1222" y="130"/>
                    <a:pt x="1071" y="43"/>
                  </a:cubicBezTo>
                  <a:cubicBezTo>
                    <a:pt x="1005" y="15"/>
                    <a:pt x="935" y="1"/>
                    <a:pt x="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23"/>
            <p:cNvSpPr/>
            <p:nvPr/>
          </p:nvSpPr>
          <p:spPr>
            <a:xfrm>
              <a:off x="2368225" y="2547775"/>
              <a:ext cx="38325" cy="55975"/>
            </a:xfrm>
            <a:custGeom>
              <a:avLst/>
              <a:gdLst/>
              <a:ahLst/>
              <a:cxnLst/>
              <a:rect l="l" t="t" r="r" b="b"/>
              <a:pathLst>
                <a:path w="1533" h="2239" extrusionOk="0">
                  <a:moveTo>
                    <a:pt x="1011" y="492"/>
                  </a:moveTo>
                  <a:lnTo>
                    <a:pt x="1152" y="1250"/>
                  </a:lnTo>
                  <a:lnTo>
                    <a:pt x="649" y="1250"/>
                  </a:lnTo>
                  <a:lnTo>
                    <a:pt x="1011" y="492"/>
                  </a:lnTo>
                  <a:close/>
                  <a:moveTo>
                    <a:pt x="1058" y="1"/>
                  </a:moveTo>
                  <a:cubicBezTo>
                    <a:pt x="1054" y="1"/>
                    <a:pt x="1051" y="1"/>
                    <a:pt x="1048" y="1"/>
                  </a:cubicBezTo>
                  <a:cubicBezTo>
                    <a:pt x="998" y="1"/>
                    <a:pt x="964" y="30"/>
                    <a:pt x="935" y="87"/>
                  </a:cubicBezTo>
                  <a:cubicBezTo>
                    <a:pt x="846" y="266"/>
                    <a:pt x="572" y="868"/>
                    <a:pt x="102" y="1885"/>
                  </a:cubicBezTo>
                  <a:cubicBezTo>
                    <a:pt x="56" y="1985"/>
                    <a:pt x="4" y="2055"/>
                    <a:pt x="4" y="2102"/>
                  </a:cubicBezTo>
                  <a:cubicBezTo>
                    <a:pt x="1" y="2115"/>
                    <a:pt x="1" y="2128"/>
                    <a:pt x="4" y="2139"/>
                  </a:cubicBezTo>
                  <a:cubicBezTo>
                    <a:pt x="4" y="2178"/>
                    <a:pt x="24" y="2213"/>
                    <a:pt x="56" y="2233"/>
                  </a:cubicBezTo>
                  <a:cubicBezTo>
                    <a:pt x="66" y="2237"/>
                    <a:pt x="77" y="2239"/>
                    <a:pt x="88" y="2239"/>
                  </a:cubicBezTo>
                  <a:cubicBezTo>
                    <a:pt x="99" y="2239"/>
                    <a:pt x="110" y="2237"/>
                    <a:pt x="121" y="2233"/>
                  </a:cubicBezTo>
                  <a:cubicBezTo>
                    <a:pt x="161" y="2232"/>
                    <a:pt x="199" y="2212"/>
                    <a:pt x="221" y="2177"/>
                  </a:cubicBezTo>
                  <a:cubicBezTo>
                    <a:pt x="222" y="2170"/>
                    <a:pt x="222" y="2161"/>
                    <a:pt x="221" y="2154"/>
                  </a:cubicBezTo>
                  <a:lnTo>
                    <a:pt x="540" y="1485"/>
                  </a:lnTo>
                  <a:lnTo>
                    <a:pt x="1213" y="1485"/>
                  </a:lnTo>
                  <a:lnTo>
                    <a:pt x="1345" y="2154"/>
                  </a:lnTo>
                  <a:cubicBezTo>
                    <a:pt x="1355" y="2197"/>
                    <a:pt x="1391" y="2229"/>
                    <a:pt x="1434" y="2233"/>
                  </a:cubicBezTo>
                  <a:cubicBezTo>
                    <a:pt x="1436" y="2233"/>
                    <a:pt x="1437" y="2233"/>
                    <a:pt x="1438" y="2233"/>
                  </a:cubicBezTo>
                  <a:cubicBezTo>
                    <a:pt x="1476" y="2233"/>
                    <a:pt x="1512" y="2212"/>
                    <a:pt x="1528" y="2177"/>
                  </a:cubicBezTo>
                  <a:cubicBezTo>
                    <a:pt x="1533" y="2157"/>
                    <a:pt x="1533" y="2136"/>
                    <a:pt x="1528" y="2116"/>
                  </a:cubicBezTo>
                  <a:cubicBezTo>
                    <a:pt x="1531" y="2108"/>
                    <a:pt x="1531" y="2097"/>
                    <a:pt x="1528" y="2089"/>
                  </a:cubicBezTo>
                  <a:cubicBezTo>
                    <a:pt x="1298" y="832"/>
                    <a:pt x="1152" y="162"/>
                    <a:pt x="1152" y="82"/>
                  </a:cubicBezTo>
                  <a:lnTo>
                    <a:pt x="1152" y="45"/>
                  </a:lnTo>
                  <a:cubicBezTo>
                    <a:pt x="1130" y="17"/>
                    <a:pt x="1095" y="1"/>
                    <a:pt x="10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23"/>
            <p:cNvSpPr/>
            <p:nvPr/>
          </p:nvSpPr>
          <p:spPr>
            <a:xfrm>
              <a:off x="2414350" y="2547850"/>
              <a:ext cx="41325" cy="55925"/>
            </a:xfrm>
            <a:custGeom>
              <a:avLst/>
              <a:gdLst/>
              <a:ahLst/>
              <a:cxnLst/>
              <a:rect l="l" t="t" r="r" b="b"/>
              <a:pathLst>
                <a:path w="1653" h="2237" extrusionOk="0">
                  <a:moveTo>
                    <a:pt x="1570" y="1"/>
                  </a:moveTo>
                  <a:cubicBezTo>
                    <a:pt x="1560" y="1"/>
                    <a:pt x="1550" y="2"/>
                    <a:pt x="1539" y="4"/>
                  </a:cubicBezTo>
                  <a:cubicBezTo>
                    <a:pt x="1537" y="4"/>
                    <a:pt x="1535" y="4"/>
                    <a:pt x="1533" y="4"/>
                  </a:cubicBezTo>
                  <a:cubicBezTo>
                    <a:pt x="1494" y="4"/>
                    <a:pt x="1459" y="29"/>
                    <a:pt x="1445" y="66"/>
                  </a:cubicBezTo>
                  <a:cubicBezTo>
                    <a:pt x="1441" y="82"/>
                    <a:pt x="1441" y="101"/>
                    <a:pt x="1445" y="117"/>
                  </a:cubicBezTo>
                  <a:lnTo>
                    <a:pt x="1233" y="1704"/>
                  </a:lnTo>
                  <a:lnTo>
                    <a:pt x="498" y="60"/>
                  </a:lnTo>
                  <a:cubicBezTo>
                    <a:pt x="479" y="4"/>
                    <a:pt x="441" y="4"/>
                    <a:pt x="376" y="4"/>
                  </a:cubicBezTo>
                  <a:cubicBezTo>
                    <a:pt x="375" y="4"/>
                    <a:pt x="374" y="4"/>
                    <a:pt x="373" y="4"/>
                  </a:cubicBezTo>
                  <a:cubicBezTo>
                    <a:pt x="329" y="4"/>
                    <a:pt x="289" y="28"/>
                    <a:pt x="268" y="66"/>
                  </a:cubicBezTo>
                  <a:lnTo>
                    <a:pt x="268" y="113"/>
                  </a:lnTo>
                  <a:cubicBezTo>
                    <a:pt x="268" y="117"/>
                    <a:pt x="178" y="781"/>
                    <a:pt x="5" y="2109"/>
                  </a:cubicBezTo>
                  <a:cubicBezTo>
                    <a:pt x="0" y="2157"/>
                    <a:pt x="22" y="2203"/>
                    <a:pt x="61" y="2232"/>
                  </a:cubicBezTo>
                  <a:cubicBezTo>
                    <a:pt x="70" y="2235"/>
                    <a:pt x="81" y="2236"/>
                    <a:pt x="91" y="2236"/>
                  </a:cubicBezTo>
                  <a:cubicBezTo>
                    <a:pt x="101" y="2236"/>
                    <a:pt x="112" y="2235"/>
                    <a:pt x="122" y="2232"/>
                  </a:cubicBezTo>
                  <a:cubicBezTo>
                    <a:pt x="187" y="2232"/>
                    <a:pt x="224" y="2227"/>
                    <a:pt x="243" y="2113"/>
                  </a:cubicBezTo>
                  <a:cubicBezTo>
                    <a:pt x="264" y="2000"/>
                    <a:pt x="320" y="1539"/>
                    <a:pt x="418" y="735"/>
                  </a:cubicBezTo>
                  <a:cubicBezTo>
                    <a:pt x="427" y="635"/>
                    <a:pt x="452" y="545"/>
                    <a:pt x="452" y="470"/>
                  </a:cubicBezTo>
                  <a:lnTo>
                    <a:pt x="1185" y="2146"/>
                  </a:lnTo>
                  <a:cubicBezTo>
                    <a:pt x="1207" y="2196"/>
                    <a:pt x="1254" y="2229"/>
                    <a:pt x="1308" y="2232"/>
                  </a:cubicBezTo>
                  <a:cubicBezTo>
                    <a:pt x="1383" y="2232"/>
                    <a:pt x="1421" y="2194"/>
                    <a:pt x="1421" y="2119"/>
                  </a:cubicBezTo>
                  <a:cubicBezTo>
                    <a:pt x="1445" y="1992"/>
                    <a:pt x="1525" y="1351"/>
                    <a:pt x="1652" y="212"/>
                  </a:cubicBezTo>
                  <a:lnTo>
                    <a:pt x="1652" y="104"/>
                  </a:lnTo>
                  <a:cubicBezTo>
                    <a:pt x="1652" y="63"/>
                    <a:pt x="1633" y="26"/>
                    <a:pt x="1600" y="4"/>
                  </a:cubicBezTo>
                  <a:cubicBezTo>
                    <a:pt x="1590" y="2"/>
                    <a:pt x="1580" y="1"/>
                    <a:pt x="1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23"/>
            <p:cNvSpPr/>
            <p:nvPr/>
          </p:nvSpPr>
          <p:spPr>
            <a:xfrm>
              <a:off x="219350" y="4388875"/>
              <a:ext cx="317225" cy="414450"/>
            </a:xfrm>
            <a:custGeom>
              <a:avLst/>
              <a:gdLst/>
              <a:ahLst/>
              <a:cxnLst/>
              <a:rect l="l" t="t" r="r" b="b"/>
              <a:pathLst>
                <a:path w="12689" h="16578" extrusionOk="0">
                  <a:moveTo>
                    <a:pt x="8526" y="1"/>
                  </a:moveTo>
                  <a:cubicBezTo>
                    <a:pt x="8253" y="556"/>
                    <a:pt x="1318" y="6794"/>
                    <a:pt x="1318" y="6794"/>
                  </a:cubicBezTo>
                  <a:cubicBezTo>
                    <a:pt x="1318" y="6794"/>
                    <a:pt x="0" y="15928"/>
                    <a:pt x="1385" y="16483"/>
                  </a:cubicBezTo>
                  <a:lnTo>
                    <a:pt x="10406" y="16577"/>
                  </a:lnTo>
                  <a:cubicBezTo>
                    <a:pt x="10264" y="15330"/>
                    <a:pt x="7142" y="9012"/>
                    <a:pt x="7142" y="9012"/>
                  </a:cubicBezTo>
                  <a:lnTo>
                    <a:pt x="12688" y="4163"/>
                  </a:lnTo>
                  <a:lnTo>
                    <a:pt x="8526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23"/>
            <p:cNvSpPr/>
            <p:nvPr/>
          </p:nvSpPr>
          <p:spPr>
            <a:xfrm>
              <a:off x="3029500" y="4413225"/>
              <a:ext cx="508400" cy="390100"/>
            </a:xfrm>
            <a:custGeom>
              <a:avLst/>
              <a:gdLst/>
              <a:ahLst/>
              <a:cxnLst/>
              <a:rect l="l" t="t" r="r" b="b"/>
              <a:pathLst>
                <a:path w="20336" h="15604" extrusionOk="0">
                  <a:moveTo>
                    <a:pt x="500" y="0"/>
                  </a:moveTo>
                  <a:lnTo>
                    <a:pt x="1" y="14436"/>
                  </a:lnTo>
                  <a:cubicBezTo>
                    <a:pt x="12" y="15029"/>
                    <a:pt x="457" y="15527"/>
                    <a:pt x="1047" y="15603"/>
                  </a:cubicBezTo>
                  <a:lnTo>
                    <a:pt x="18325" y="15509"/>
                  </a:lnTo>
                  <a:cubicBezTo>
                    <a:pt x="20336" y="15350"/>
                    <a:pt x="15698" y="13546"/>
                    <a:pt x="13463" y="13033"/>
                  </a:cubicBezTo>
                  <a:cubicBezTo>
                    <a:pt x="10765" y="12415"/>
                    <a:pt x="8598" y="11671"/>
                    <a:pt x="8598" y="11671"/>
                  </a:cubicBezTo>
                  <a:lnTo>
                    <a:pt x="8796" y="1017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23"/>
            <p:cNvSpPr/>
            <p:nvPr/>
          </p:nvSpPr>
          <p:spPr>
            <a:xfrm>
              <a:off x="747925" y="4089325"/>
              <a:ext cx="1075" cy="850"/>
            </a:xfrm>
            <a:custGeom>
              <a:avLst/>
              <a:gdLst/>
              <a:ahLst/>
              <a:cxnLst/>
              <a:rect l="l" t="t" r="r" b="b"/>
              <a:pathLst>
                <a:path w="43" h="34" extrusionOk="0">
                  <a:moveTo>
                    <a:pt x="1" y="34"/>
                  </a:moveTo>
                  <a:lnTo>
                    <a:pt x="4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23"/>
            <p:cNvSpPr/>
            <p:nvPr/>
          </p:nvSpPr>
          <p:spPr>
            <a:xfrm>
              <a:off x="416225" y="2970375"/>
              <a:ext cx="2944300" cy="1583200"/>
            </a:xfrm>
            <a:custGeom>
              <a:avLst/>
              <a:gdLst/>
              <a:ahLst/>
              <a:cxnLst/>
              <a:rect l="l" t="t" r="r" b="b"/>
              <a:pathLst>
                <a:path w="117772" h="63328" extrusionOk="0">
                  <a:moveTo>
                    <a:pt x="64257" y="1"/>
                  </a:moveTo>
                  <a:lnTo>
                    <a:pt x="64257" y="24"/>
                  </a:lnTo>
                  <a:cubicBezTo>
                    <a:pt x="62971" y="268"/>
                    <a:pt x="57698" y="2632"/>
                    <a:pt x="53937" y="7364"/>
                  </a:cubicBezTo>
                  <a:cubicBezTo>
                    <a:pt x="51333" y="10636"/>
                    <a:pt x="34111" y="30541"/>
                    <a:pt x="32637" y="30961"/>
                  </a:cubicBezTo>
                  <a:cubicBezTo>
                    <a:pt x="31178" y="31375"/>
                    <a:pt x="13371" y="44810"/>
                    <a:pt x="13280" y="44810"/>
                  </a:cubicBezTo>
                  <a:cubicBezTo>
                    <a:pt x="13279" y="44810"/>
                    <a:pt x="13280" y="44809"/>
                    <a:pt x="13282" y="44806"/>
                  </a:cubicBezTo>
                  <a:lnTo>
                    <a:pt x="13282" y="44806"/>
                  </a:lnTo>
                  <a:lnTo>
                    <a:pt x="1" y="56313"/>
                  </a:lnTo>
                  <a:lnTo>
                    <a:pt x="1" y="56313"/>
                  </a:lnTo>
                  <a:lnTo>
                    <a:pt x="3565" y="61990"/>
                  </a:lnTo>
                  <a:lnTo>
                    <a:pt x="43225" y="42217"/>
                  </a:lnTo>
                  <a:cubicBezTo>
                    <a:pt x="57692" y="35259"/>
                    <a:pt x="74849" y="31930"/>
                    <a:pt x="90899" y="31487"/>
                  </a:cubicBezTo>
                  <a:cubicBezTo>
                    <a:pt x="91191" y="31480"/>
                    <a:pt x="91487" y="31474"/>
                    <a:pt x="91783" y="31474"/>
                  </a:cubicBezTo>
                  <a:cubicBezTo>
                    <a:pt x="93474" y="31474"/>
                    <a:pt x="95201" y="31652"/>
                    <a:pt x="96571" y="32588"/>
                  </a:cubicBezTo>
                  <a:cubicBezTo>
                    <a:pt x="100027" y="34975"/>
                    <a:pt x="101524" y="38794"/>
                    <a:pt x="102980" y="46214"/>
                  </a:cubicBezTo>
                  <a:lnTo>
                    <a:pt x="104392" y="62748"/>
                  </a:lnTo>
                  <a:lnTo>
                    <a:pt x="113248" y="63327"/>
                  </a:lnTo>
                  <a:lnTo>
                    <a:pt x="117527" y="24571"/>
                  </a:lnTo>
                  <a:cubicBezTo>
                    <a:pt x="117771" y="20707"/>
                    <a:pt x="115387" y="17163"/>
                    <a:pt x="111717" y="15932"/>
                  </a:cubicBezTo>
                  <a:lnTo>
                    <a:pt x="85489" y="6338"/>
                  </a:lnTo>
                  <a:lnTo>
                    <a:pt x="84699" y="688"/>
                  </a:lnTo>
                  <a:lnTo>
                    <a:pt x="644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23"/>
            <p:cNvSpPr/>
            <p:nvPr/>
          </p:nvSpPr>
          <p:spPr>
            <a:xfrm>
              <a:off x="439200" y="4368400"/>
              <a:ext cx="68975" cy="47025"/>
            </a:xfrm>
            <a:custGeom>
              <a:avLst/>
              <a:gdLst/>
              <a:ahLst/>
              <a:cxnLst/>
              <a:rect l="l" t="t" r="r" b="b"/>
              <a:pathLst>
                <a:path w="2759" h="1881" extrusionOk="0">
                  <a:moveTo>
                    <a:pt x="2759" y="1"/>
                  </a:moveTo>
                  <a:lnTo>
                    <a:pt x="2759" y="1"/>
                  </a:lnTo>
                  <a:cubicBezTo>
                    <a:pt x="2241" y="212"/>
                    <a:pt x="1755" y="494"/>
                    <a:pt x="1314" y="839"/>
                  </a:cubicBezTo>
                  <a:cubicBezTo>
                    <a:pt x="829" y="1122"/>
                    <a:pt x="386" y="1472"/>
                    <a:pt x="0" y="1880"/>
                  </a:cubicBezTo>
                  <a:cubicBezTo>
                    <a:pt x="522" y="1673"/>
                    <a:pt x="1011" y="1391"/>
                    <a:pt x="1451" y="1041"/>
                  </a:cubicBezTo>
                  <a:cubicBezTo>
                    <a:pt x="1937" y="762"/>
                    <a:pt x="2378" y="412"/>
                    <a:pt x="27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3" name="Google Shape;2323;p23"/>
            <p:cNvSpPr/>
            <p:nvPr/>
          </p:nvSpPr>
          <p:spPr>
            <a:xfrm>
              <a:off x="464500" y="4419250"/>
              <a:ext cx="67475" cy="36375"/>
            </a:xfrm>
            <a:custGeom>
              <a:avLst/>
              <a:gdLst/>
              <a:ahLst/>
              <a:cxnLst/>
              <a:rect l="l" t="t" r="r" b="b"/>
              <a:pathLst>
                <a:path w="2699" h="1455" extrusionOk="0">
                  <a:moveTo>
                    <a:pt x="2699" y="1"/>
                  </a:moveTo>
                  <a:cubicBezTo>
                    <a:pt x="2197" y="128"/>
                    <a:pt x="1718" y="337"/>
                    <a:pt x="1281" y="617"/>
                  </a:cubicBezTo>
                  <a:cubicBezTo>
                    <a:pt x="812" y="827"/>
                    <a:pt x="380" y="1109"/>
                    <a:pt x="1" y="1455"/>
                  </a:cubicBezTo>
                  <a:cubicBezTo>
                    <a:pt x="500" y="1322"/>
                    <a:pt x="977" y="1112"/>
                    <a:pt x="1413" y="834"/>
                  </a:cubicBezTo>
                  <a:cubicBezTo>
                    <a:pt x="1884" y="627"/>
                    <a:pt x="2318" y="347"/>
                    <a:pt x="2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p23"/>
            <p:cNvSpPr/>
            <p:nvPr/>
          </p:nvSpPr>
          <p:spPr>
            <a:xfrm>
              <a:off x="489575" y="4452775"/>
              <a:ext cx="68875" cy="42050"/>
            </a:xfrm>
            <a:custGeom>
              <a:avLst/>
              <a:gdLst/>
              <a:ahLst/>
              <a:cxnLst/>
              <a:rect l="l" t="t" r="r" b="b"/>
              <a:pathLst>
                <a:path w="2755" h="1682" extrusionOk="0">
                  <a:moveTo>
                    <a:pt x="2755" y="1"/>
                  </a:moveTo>
                  <a:lnTo>
                    <a:pt x="2755" y="1"/>
                  </a:lnTo>
                  <a:cubicBezTo>
                    <a:pt x="2240" y="174"/>
                    <a:pt x="1753" y="423"/>
                    <a:pt x="1314" y="740"/>
                  </a:cubicBezTo>
                  <a:cubicBezTo>
                    <a:pt x="832" y="987"/>
                    <a:pt x="389" y="1306"/>
                    <a:pt x="0" y="1682"/>
                  </a:cubicBezTo>
                  <a:cubicBezTo>
                    <a:pt x="515" y="1510"/>
                    <a:pt x="1001" y="1261"/>
                    <a:pt x="1441" y="943"/>
                  </a:cubicBezTo>
                  <a:cubicBezTo>
                    <a:pt x="1924" y="698"/>
                    <a:pt x="2367" y="380"/>
                    <a:pt x="27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p23"/>
            <p:cNvSpPr/>
            <p:nvPr/>
          </p:nvSpPr>
          <p:spPr>
            <a:xfrm>
              <a:off x="2019925" y="2974300"/>
              <a:ext cx="515050" cy="74475"/>
            </a:xfrm>
            <a:custGeom>
              <a:avLst/>
              <a:gdLst/>
              <a:ahLst/>
              <a:cxnLst/>
              <a:rect l="l" t="t" r="r" b="b"/>
              <a:pathLst>
                <a:path w="20602" h="2979" extrusionOk="0">
                  <a:moveTo>
                    <a:pt x="1" y="0"/>
                  </a:moveTo>
                  <a:lnTo>
                    <a:pt x="1" y="0"/>
                  </a:lnTo>
                  <a:cubicBezTo>
                    <a:pt x="232" y="152"/>
                    <a:pt x="478" y="282"/>
                    <a:pt x="735" y="391"/>
                  </a:cubicBezTo>
                  <a:cubicBezTo>
                    <a:pt x="1025" y="541"/>
                    <a:pt x="1321" y="676"/>
                    <a:pt x="1625" y="796"/>
                  </a:cubicBezTo>
                  <a:cubicBezTo>
                    <a:pt x="1978" y="932"/>
                    <a:pt x="2356" y="1110"/>
                    <a:pt x="2826" y="1266"/>
                  </a:cubicBezTo>
                  <a:cubicBezTo>
                    <a:pt x="3880" y="1655"/>
                    <a:pt x="4960" y="1979"/>
                    <a:pt x="6055" y="2235"/>
                  </a:cubicBezTo>
                  <a:cubicBezTo>
                    <a:pt x="8165" y="2729"/>
                    <a:pt x="10323" y="2978"/>
                    <a:pt x="12487" y="2978"/>
                  </a:cubicBezTo>
                  <a:cubicBezTo>
                    <a:pt x="13078" y="2978"/>
                    <a:pt x="13670" y="2959"/>
                    <a:pt x="14261" y="2922"/>
                  </a:cubicBezTo>
                  <a:cubicBezTo>
                    <a:pt x="15382" y="2850"/>
                    <a:pt x="16499" y="2709"/>
                    <a:pt x="17604" y="2498"/>
                  </a:cubicBezTo>
                  <a:cubicBezTo>
                    <a:pt x="18079" y="2423"/>
                    <a:pt x="18497" y="2310"/>
                    <a:pt x="18870" y="2225"/>
                  </a:cubicBezTo>
                  <a:cubicBezTo>
                    <a:pt x="19242" y="2141"/>
                    <a:pt x="19557" y="2051"/>
                    <a:pt x="19812" y="1972"/>
                  </a:cubicBezTo>
                  <a:cubicBezTo>
                    <a:pt x="20081" y="1904"/>
                    <a:pt x="20346" y="1818"/>
                    <a:pt x="20602" y="1713"/>
                  </a:cubicBezTo>
                  <a:lnTo>
                    <a:pt x="20602" y="1713"/>
                  </a:lnTo>
                  <a:cubicBezTo>
                    <a:pt x="20322" y="1748"/>
                    <a:pt x="20048" y="1807"/>
                    <a:pt x="19779" y="1892"/>
                  </a:cubicBezTo>
                  <a:cubicBezTo>
                    <a:pt x="19530" y="1959"/>
                    <a:pt x="19209" y="2034"/>
                    <a:pt x="18837" y="2105"/>
                  </a:cubicBezTo>
                  <a:cubicBezTo>
                    <a:pt x="18465" y="2174"/>
                    <a:pt x="18045" y="2273"/>
                    <a:pt x="17575" y="2339"/>
                  </a:cubicBezTo>
                  <a:cubicBezTo>
                    <a:pt x="16473" y="2523"/>
                    <a:pt x="15362" y="2646"/>
                    <a:pt x="14247" y="2707"/>
                  </a:cubicBezTo>
                  <a:cubicBezTo>
                    <a:pt x="13716" y="2735"/>
                    <a:pt x="13185" y="2749"/>
                    <a:pt x="12654" y="2749"/>
                  </a:cubicBezTo>
                  <a:cubicBezTo>
                    <a:pt x="9332" y="2749"/>
                    <a:pt x="6029" y="2196"/>
                    <a:pt x="2882" y="1111"/>
                  </a:cubicBezTo>
                  <a:cubicBezTo>
                    <a:pt x="2429" y="969"/>
                    <a:pt x="2035" y="796"/>
                    <a:pt x="1677" y="668"/>
                  </a:cubicBezTo>
                  <a:cubicBezTo>
                    <a:pt x="1318" y="541"/>
                    <a:pt x="1018" y="414"/>
                    <a:pt x="773" y="305"/>
                  </a:cubicBezTo>
                  <a:cubicBezTo>
                    <a:pt x="523" y="184"/>
                    <a:pt x="265" y="8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p23"/>
            <p:cNvSpPr/>
            <p:nvPr/>
          </p:nvSpPr>
          <p:spPr>
            <a:xfrm>
              <a:off x="2275500" y="3069725"/>
              <a:ext cx="50400" cy="405725"/>
            </a:xfrm>
            <a:custGeom>
              <a:avLst/>
              <a:gdLst/>
              <a:ahLst/>
              <a:cxnLst/>
              <a:rect l="l" t="t" r="r" b="b"/>
              <a:pathLst>
                <a:path w="2016" h="16229" extrusionOk="0">
                  <a:moveTo>
                    <a:pt x="533" y="0"/>
                  </a:moveTo>
                  <a:cubicBezTo>
                    <a:pt x="521" y="0"/>
                    <a:pt x="484" y="47"/>
                    <a:pt x="422" y="137"/>
                  </a:cubicBezTo>
                  <a:cubicBezTo>
                    <a:pt x="332" y="281"/>
                    <a:pt x="268" y="440"/>
                    <a:pt x="234" y="607"/>
                  </a:cubicBezTo>
                  <a:cubicBezTo>
                    <a:pt x="128" y="1224"/>
                    <a:pt x="228" y="1859"/>
                    <a:pt x="516" y="2415"/>
                  </a:cubicBezTo>
                  <a:cubicBezTo>
                    <a:pt x="831" y="3127"/>
                    <a:pt x="1447" y="3847"/>
                    <a:pt x="1679" y="4816"/>
                  </a:cubicBezTo>
                  <a:cubicBezTo>
                    <a:pt x="1909" y="5787"/>
                    <a:pt x="1579" y="6879"/>
                    <a:pt x="1132" y="7947"/>
                  </a:cubicBezTo>
                  <a:cubicBezTo>
                    <a:pt x="916" y="8489"/>
                    <a:pt x="681" y="9016"/>
                    <a:pt x="506" y="9548"/>
                  </a:cubicBezTo>
                  <a:cubicBezTo>
                    <a:pt x="335" y="10059"/>
                    <a:pt x="209" y="10584"/>
                    <a:pt x="129" y="11116"/>
                  </a:cubicBezTo>
                  <a:cubicBezTo>
                    <a:pt x="1" y="12017"/>
                    <a:pt x="1" y="12932"/>
                    <a:pt x="129" y="13833"/>
                  </a:cubicBezTo>
                  <a:cubicBezTo>
                    <a:pt x="213" y="14438"/>
                    <a:pt x="361" y="15032"/>
                    <a:pt x="568" y="15608"/>
                  </a:cubicBezTo>
                  <a:cubicBezTo>
                    <a:pt x="621" y="15767"/>
                    <a:pt x="685" y="15925"/>
                    <a:pt x="756" y="16078"/>
                  </a:cubicBezTo>
                  <a:cubicBezTo>
                    <a:pt x="779" y="16130"/>
                    <a:pt x="806" y="16181"/>
                    <a:pt x="841" y="16229"/>
                  </a:cubicBezTo>
                  <a:cubicBezTo>
                    <a:pt x="591" y="15437"/>
                    <a:pt x="406" y="14626"/>
                    <a:pt x="290" y="13804"/>
                  </a:cubicBezTo>
                  <a:cubicBezTo>
                    <a:pt x="192" y="12919"/>
                    <a:pt x="213" y="12025"/>
                    <a:pt x="351" y="11145"/>
                  </a:cubicBezTo>
                  <a:cubicBezTo>
                    <a:pt x="438" y="10626"/>
                    <a:pt x="566" y="10117"/>
                    <a:pt x="737" y="9619"/>
                  </a:cubicBezTo>
                  <a:cubicBezTo>
                    <a:pt x="887" y="9101"/>
                    <a:pt x="1141" y="8583"/>
                    <a:pt x="1358" y="8038"/>
                  </a:cubicBezTo>
                  <a:cubicBezTo>
                    <a:pt x="1588" y="7506"/>
                    <a:pt x="1767" y="6954"/>
                    <a:pt x="1894" y="6389"/>
                  </a:cubicBezTo>
                  <a:cubicBezTo>
                    <a:pt x="2016" y="5854"/>
                    <a:pt x="2016" y="5297"/>
                    <a:pt x="1894" y="4760"/>
                  </a:cubicBezTo>
                  <a:cubicBezTo>
                    <a:pt x="1767" y="4285"/>
                    <a:pt x="1567" y="3833"/>
                    <a:pt x="1301" y="3419"/>
                  </a:cubicBezTo>
                  <a:cubicBezTo>
                    <a:pt x="1067" y="3028"/>
                    <a:pt x="840" y="2675"/>
                    <a:pt x="676" y="2335"/>
                  </a:cubicBezTo>
                  <a:cubicBezTo>
                    <a:pt x="386" y="1815"/>
                    <a:pt x="264" y="1216"/>
                    <a:pt x="328" y="623"/>
                  </a:cubicBezTo>
                  <a:cubicBezTo>
                    <a:pt x="374" y="409"/>
                    <a:pt x="443" y="200"/>
                    <a:pt x="535" y="1"/>
                  </a:cubicBezTo>
                  <a:cubicBezTo>
                    <a:pt x="534" y="0"/>
                    <a:pt x="534" y="0"/>
                    <a:pt x="5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23"/>
            <p:cNvSpPr/>
            <p:nvPr/>
          </p:nvSpPr>
          <p:spPr>
            <a:xfrm>
              <a:off x="2364400" y="3079600"/>
              <a:ext cx="36150" cy="373000"/>
            </a:xfrm>
            <a:custGeom>
              <a:avLst/>
              <a:gdLst/>
              <a:ahLst/>
              <a:cxnLst/>
              <a:rect l="l" t="t" r="r" b="b"/>
              <a:pathLst>
                <a:path w="1446" h="14920" extrusionOk="0">
                  <a:moveTo>
                    <a:pt x="142" y="1"/>
                  </a:moveTo>
                  <a:cubicBezTo>
                    <a:pt x="102" y="194"/>
                    <a:pt x="81" y="391"/>
                    <a:pt x="81" y="588"/>
                  </a:cubicBezTo>
                  <a:cubicBezTo>
                    <a:pt x="53" y="968"/>
                    <a:pt x="25" y="1519"/>
                    <a:pt x="25" y="2198"/>
                  </a:cubicBezTo>
                  <a:cubicBezTo>
                    <a:pt x="0" y="3973"/>
                    <a:pt x="68" y="5749"/>
                    <a:pt x="228" y="7518"/>
                  </a:cubicBezTo>
                  <a:cubicBezTo>
                    <a:pt x="385" y="9285"/>
                    <a:pt x="633" y="11044"/>
                    <a:pt x="967" y="12786"/>
                  </a:cubicBezTo>
                  <a:cubicBezTo>
                    <a:pt x="1093" y="13455"/>
                    <a:pt x="1211" y="13992"/>
                    <a:pt x="1305" y="14359"/>
                  </a:cubicBezTo>
                  <a:cubicBezTo>
                    <a:pt x="1333" y="14550"/>
                    <a:pt x="1381" y="14738"/>
                    <a:pt x="1446" y="14919"/>
                  </a:cubicBezTo>
                  <a:cubicBezTo>
                    <a:pt x="1444" y="14724"/>
                    <a:pt x="1421" y="14530"/>
                    <a:pt x="1376" y="14341"/>
                  </a:cubicBezTo>
                  <a:cubicBezTo>
                    <a:pt x="1305" y="13917"/>
                    <a:pt x="1216" y="13384"/>
                    <a:pt x="1113" y="12754"/>
                  </a:cubicBezTo>
                  <a:cubicBezTo>
                    <a:pt x="896" y="11417"/>
                    <a:pt x="633" y="9557"/>
                    <a:pt x="449" y="7495"/>
                  </a:cubicBezTo>
                  <a:cubicBezTo>
                    <a:pt x="265" y="5432"/>
                    <a:pt x="176" y="3559"/>
                    <a:pt x="176" y="2199"/>
                  </a:cubicBezTo>
                  <a:lnTo>
                    <a:pt x="176" y="594"/>
                  </a:lnTo>
                  <a:cubicBezTo>
                    <a:pt x="187" y="395"/>
                    <a:pt x="176" y="196"/>
                    <a:pt x="1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23"/>
            <p:cNvSpPr/>
            <p:nvPr/>
          </p:nvSpPr>
          <p:spPr>
            <a:xfrm>
              <a:off x="1630225" y="3545625"/>
              <a:ext cx="1339300" cy="329425"/>
            </a:xfrm>
            <a:custGeom>
              <a:avLst/>
              <a:gdLst/>
              <a:ahLst/>
              <a:cxnLst/>
              <a:rect l="l" t="t" r="r" b="b"/>
              <a:pathLst>
                <a:path w="53572" h="13177" extrusionOk="0">
                  <a:moveTo>
                    <a:pt x="37825" y="1"/>
                  </a:moveTo>
                  <a:cubicBezTo>
                    <a:pt x="34780" y="1"/>
                    <a:pt x="31543" y="549"/>
                    <a:pt x="28267" y="1354"/>
                  </a:cubicBezTo>
                  <a:cubicBezTo>
                    <a:pt x="24129" y="2371"/>
                    <a:pt x="20216" y="3459"/>
                    <a:pt x="16718" y="4650"/>
                  </a:cubicBezTo>
                  <a:cubicBezTo>
                    <a:pt x="13613" y="5686"/>
                    <a:pt x="10580" y="6932"/>
                    <a:pt x="7645" y="8383"/>
                  </a:cubicBezTo>
                  <a:cubicBezTo>
                    <a:pt x="5669" y="9364"/>
                    <a:pt x="3766" y="10484"/>
                    <a:pt x="1950" y="11735"/>
                  </a:cubicBezTo>
                  <a:cubicBezTo>
                    <a:pt x="1295" y="12163"/>
                    <a:pt x="825" y="12545"/>
                    <a:pt x="490" y="12790"/>
                  </a:cubicBezTo>
                  <a:lnTo>
                    <a:pt x="123" y="13073"/>
                  </a:lnTo>
                  <a:cubicBezTo>
                    <a:pt x="80" y="13105"/>
                    <a:pt x="39" y="13140"/>
                    <a:pt x="0" y="13176"/>
                  </a:cubicBezTo>
                  <a:cubicBezTo>
                    <a:pt x="49" y="13153"/>
                    <a:pt x="94" y="13125"/>
                    <a:pt x="137" y="13092"/>
                  </a:cubicBezTo>
                  <a:lnTo>
                    <a:pt x="522" y="12827"/>
                  </a:lnTo>
                  <a:cubicBezTo>
                    <a:pt x="861" y="12602"/>
                    <a:pt x="1341" y="12230"/>
                    <a:pt x="2001" y="11815"/>
                  </a:cubicBezTo>
                  <a:cubicBezTo>
                    <a:pt x="3835" y="10592"/>
                    <a:pt x="5747" y="9492"/>
                    <a:pt x="7725" y="8519"/>
                  </a:cubicBezTo>
                  <a:cubicBezTo>
                    <a:pt x="10660" y="7095"/>
                    <a:pt x="13688" y="5868"/>
                    <a:pt x="16788" y="4848"/>
                  </a:cubicBezTo>
                  <a:cubicBezTo>
                    <a:pt x="20281" y="3652"/>
                    <a:pt x="24199" y="2549"/>
                    <a:pt x="28323" y="1551"/>
                  </a:cubicBezTo>
                  <a:cubicBezTo>
                    <a:pt x="31621" y="754"/>
                    <a:pt x="34875" y="194"/>
                    <a:pt x="37919" y="194"/>
                  </a:cubicBezTo>
                  <a:cubicBezTo>
                    <a:pt x="38681" y="194"/>
                    <a:pt x="39430" y="229"/>
                    <a:pt x="40163" y="304"/>
                  </a:cubicBezTo>
                  <a:cubicBezTo>
                    <a:pt x="41895" y="455"/>
                    <a:pt x="43595" y="863"/>
                    <a:pt x="45206" y="1514"/>
                  </a:cubicBezTo>
                  <a:cubicBezTo>
                    <a:pt x="46610" y="2085"/>
                    <a:pt x="47922" y="2859"/>
                    <a:pt x="49099" y="3812"/>
                  </a:cubicBezTo>
                  <a:cubicBezTo>
                    <a:pt x="50841" y="5162"/>
                    <a:pt x="52180" y="6963"/>
                    <a:pt x="52975" y="9020"/>
                  </a:cubicBezTo>
                  <a:cubicBezTo>
                    <a:pt x="53099" y="9340"/>
                    <a:pt x="53203" y="9668"/>
                    <a:pt x="53284" y="10004"/>
                  </a:cubicBezTo>
                  <a:cubicBezTo>
                    <a:pt x="53358" y="10245"/>
                    <a:pt x="53413" y="10493"/>
                    <a:pt x="53449" y="10743"/>
                  </a:cubicBezTo>
                  <a:cubicBezTo>
                    <a:pt x="53487" y="10944"/>
                    <a:pt x="53534" y="11100"/>
                    <a:pt x="53534" y="11213"/>
                  </a:cubicBezTo>
                  <a:cubicBezTo>
                    <a:pt x="53540" y="11267"/>
                    <a:pt x="53553" y="11319"/>
                    <a:pt x="53572" y="11368"/>
                  </a:cubicBezTo>
                  <a:cubicBezTo>
                    <a:pt x="53568" y="11319"/>
                    <a:pt x="53556" y="11269"/>
                    <a:pt x="53540" y="11222"/>
                  </a:cubicBezTo>
                  <a:lnTo>
                    <a:pt x="53484" y="10752"/>
                  </a:lnTo>
                  <a:cubicBezTo>
                    <a:pt x="53455" y="10498"/>
                    <a:pt x="53406" y="10248"/>
                    <a:pt x="53338" y="10002"/>
                  </a:cubicBezTo>
                  <a:cubicBezTo>
                    <a:pt x="53265" y="9664"/>
                    <a:pt x="53168" y="9330"/>
                    <a:pt x="53045" y="9004"/>
                  </a:cubicBezTo>
                  <a:cubicBezTo>
                    <a:pt x="52277" y="6912"/>
                    <a:pt x="50945" y="5074"/>
                    <a:pt x="49195" y="3694"/>
                  </a:cubicBezTo>
                  <a:cubicBezTo>
                    <a:pt x="48007" y="2723"/>
                    <a:pt x="46683" y="1930"/>
                    <a:pt x="45269" y="1340"/>
                  </a:cubicBezTo>
                  <a:cubicBezTo>
                    <a:pt x="43644" y="685"/>
                    <a:pt x="41933" y="274"/>
                    <a:pt x="40188" y="120"/>
                  </a:cubicBezTo>
                  <a:cubicBezTo>
                    <a:pt x="39416" y="39"/>
                    <a:pt x="38627" y="1"/>
                    <a:pt x="378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23"/>
            <p:cNvSpPr/>
            <p:nvPr/>
          </p:nvSpPr>
          <p:spPr>
            <a:xfrm>
              <a:off x="3092975" y="4481525"/>
              <a:ext cx="9625" cy="58875"/>
            </a:xfrm>
            <a:custGeom>
              <a:avLst/>
              <a:gdLst/>
              <a:ahLst/>
              <a:cxnLst/>
              <a:rect l="l" t="t" r="r" b="b"/>
              <a:pathLst>
                <a:path w="385" h="2355" extrusionOk="0">
                  <a:moveTo>
                    <a:pt x="274" y="1"/>
                  </a:moveTo>
                  <a:lnTo>
                    <a:pt x="274" y="1"/>
                  </a:lnTo>
                  <a:cubicBezTo>
                    <a:pt x="128" y="371"/>
                    <a:pt x="59" y="769"/>
                    <a:pt x="72" y="1168"/>
                  </a:cubicBezTo>
                  <a:cubicBezTo>
                    <a:pt x="1" y="1562"/>
                    <a:pt x="15" y="1967"/>
                    <a:pt x="114" y="2355"/>
                  </a:cubicBezTo>
                  <a:cubicBezTo>
                    <a:pt x="329" y="1589"/>
                    <a:pt x="384" y="788"/>
                    <a:pt x="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23"/>
            <p:cNvSpPr/>
            <p:nvPr/>
          </p:nvSpPr>
          <p:spPr>
            <a:xfrm>
              <a:off x="3149800" y="4501175"/>
              <a:ext cx="11200" cy="47125"/>
            </a:xfrm>
            <a:custGeom>
              <a:avLst/>
              <a:gdLst/>
              <a:ahLst/>
              <a:cxnLst/>
              <a:rect l="l" t="t" r="r" b="b"/>
              <a:pathLst>
                <a:path w="448" h="1885" extrusionOk="0">
                  <a:moveTo>
                    <a:pt x="380" y="0"/>
                  </a:moveTo>
                  <a:cubicBezTo>
                    <a:pt x="311" y="0"/>
                    <a:pt x="193" y="444"/>
                    <a:pt x="104" y="942"/>
                  </a:cubicBezTo>
                  <a:cubicBezTo>
                    <a:pt x="15" y="1446"/>
                    <a:pt x="0" y="1861"/>
                    <a:pt x="67" y="1884"/>
                  </a:cubicBezTo>
                  <a:cubicBezTo>
                    <a:pt x="69" y="1885"/>
                    <a:pt x="70" y="1885"/>
                    <a:pt x="72" y="1885"/>
                  </a:cubicBezTo>
                  <a:cubicBezTo>
                    <a:pt x="140" y="1885"/>
                    <a:pt x="261" y="1470"/>
                    <a:pt x="345" y="965"/>
                  </a:cubicBezTo>
                  <a:cubicBezTo>
                    <a:pt x="434" y="651"/>
                    <a:pt x="447" y="320"/>
                    <a:pt x="382" y="0"/>
                  </a:cubicBezTo>
                  <a:cubicBezTo>
                    <a:pt x="382" y="0"/>
                    <a:pt x="381" y="0"/>
                    <a:pt x="3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23"/>
            <p:cNvSpPr/>
            <p:nvPr/>
          </p:nvSpPr>
          <p:spPr>
            <a:xfrm>
              <a:off x="3207300" y="4497150"/>
              <a:ext cx="9450" cy="51125"/>
            </a:xfrm>
            <a:custGeom>
              <a:avLst/>
              <a:gdLst/>
              <a:ahLst/>
              <a:cxnLst/>
              <a:rect l="l" t="t" r="r" b="b"/>
              <a:pathLst>
                <a:path w="378" h="2045" extrusionOk="0">
                  <a:moveTo>
                    <a:pt x="268" y="1"/>
                  </a:moveTo>
                  <a:lnTo>
                    <a:pt x="268" y="1"/>
                  </a:lnTo>
                  <a:cubicBezTo>
                    <a:pt x="126" y="319"/>
                    <a:pt x="57" y="665"/>
                    <a:pt x="65" y="1013"/>
                  </a:cubicBezTo>
                  <a:cubicBezTo>
                    <a:pt x="0" y="1356"/>
                    <a:pt x="15" y="1709"/>
                    <a:pt x="107" y="2045"/>
                  </a:cubicBezTo>
                  <a:cubicBezTo>
                    <a:pt x="323" y="1387"/>
                    <a:pt x="378" y="685"/>
                    <a:pt x="2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23"/>
            <p:cNvSpPr/>
            <p:nvPr/>
          </p:nvSpPr>
          <p:spPr>
            <a:xfrm>
              <a:off x="1654375" y="911425"/>
              <a:ext cx="548750" cy="1569700"/>
            </a:xfrm>
            <a:custGeom>
              <a:avLst/>
              <a:gdLst/>
              <a:ahLst/>
              <a:cxnLst/>
              <a:rect l="l" t="t" r="r" b="b"/>
              <a:pathLst>
                <a:path w="21950" h="62788" extrusionOk="0">
                  <a:moveTo>
                    <a:pt x="15294" y="1"/>
                  </a:moveTo>
                  <a:cubicBezTo>
                    <a:pt x="14726" y="1"/>
                    <a:pt x="13684" y="3499"/>
                    <a:pt x="13684" y="3499"/>
                  </a:cubicBezTo>
                  <a:cubicBezTo>
                    <a:pt x="14594" y="354"/>
                    <a:pt x="14735" y="454"/>
                    <a:pt x="14343" y="245"/>
                  </a:cubicBezTo>
                  <a:cubicBezTo>
                    <a:pt x="14314" y="230"/>
                    <a:pt x="14284" y="223"/>
                    <a:pt x="14253" y="223"/>
                  </a:cubicBezTo>
                  <a:cubicBezTo>
                    <a:pt x="13963" y="223"/>
                    <a:pt x="13562" y="874"/>
                    <a:pt x="12904" y="2331"/>
                  </a:cubicBezTo>
                  <a:cubicBezTo>
                    <a:pt x="12309" y="3649"/>
                    <a:pt x="11434" y="4898"/>
                    <a:pt x="10422" y="6856"/>
                  </a:cubicBezTo>
                  <a:lnTo>
                    <a:pt x="1302" y="30207"/>
                  </a:lnTo>
                  <a:cubicBezTo>
                    <a:pt x="0" y="33539"/>
                    <a:pt x="123" y="37258"/>
                    <a:pt x="1647" y="40494"/>
                  </a:cubicBezTo>
                  <a:lnTo>
                    <a:pt x="11666" y="61798"/>
                  </a:lnTo>
                  <a:cubicBezTo>
                    <a:pt x="11789" y="62362"/>
                    <a:pt x="12281" y="62770"/>
                    <a:pt x="12856" y="62788"/>
                  </a:cubicBezTo>
                  <a:cubicBezTo>
                    <a:pt x="13458" y="62778"/>
                    <a:pt x="14031" y="62532"/>
                    <a:pt x="14453" y="62104"/>
                  </a:cubicBezTo>
                  <a:cubicBezTo>
                    <a:pt x="15598" y="61059"/>
                    <a:pt x="16049" y="59463"/>
                    <a:pt x="16337" y="57943"/>
                  </a:cubicBezTo>
                  <a:cubicBezTo>
                    <a:pt x="16968" y="54736"/>
                    <a:pt x="17396" y="51553"/>
                    <a:pt x="17132" y="48296"/>
                  </a:cubicBezTo>
                  <a:lnTo>
                    <a:pt x="9081" y="33809"/>
                  </a:lnTo>
                  <a:lnTo>
                    <a:pt x="16114" y="12096"/>
                  </a:lnTo>
                  <a:cubicBezTo>
                    <a:pt x="16500" y="11912"/>
                    <a:pt x="16957" y="11705"/>
                    <a:pt x="17526" y="11484"/>
                  </a:cubicBezTo>
                  <a:cubicBezTo>
                    <a:pt x="18003" y="11296"/>
                    <a:pt x="18507" y="11189"/>
                    <a:pt x="19019" y="11169"/>
                  </a:cubicBezTo>
                  <a:cubicBezTo>
                    <a:pt x="19198" y="11155"/>
                    <a:pt x="19377" y="11149"/>
                    <a:pt x="19556" y="11149"/>
                  </a:cubicBezTo>
                  <a:cubicBezTo>
                    <a:pt x="20016" y="11149"/>
                    <a:pt x="20476" y="11193"/>
                    <a:pt x="20930" y="11282"/>
                  </a:cubicBezTo>
                  <a:cubicBezTo>
                    <a:pt x="20995" y="11299"/>
                    <a:pt x="21058" y="11307"/>
                    <a:pt x="21119" y="11307"/>
                  </a:cubicBezTo>
                  <a:cubicBezTo>
                    <a:pt x="21609" y="11307"/>
                    <a:pt x="21949" y="10796"/>
                    <a:pt x="21656" y="10419"/>
                  </a:cubicBezTo>
                  <a:cubicBezTo>
                    <a:pt x="21372" y="10054"/>
                    <a:pt x="20121" y="9386"/>
                    <a:pt x="18561" y="9386"/>
                  </a:cubicBezTo>
                  <a:cubicBezTo>
                    <a:pt x="18335" y="9386"/>
                    <a:pt x="18103" y="9400"/>
                    <a:pt x="17866" y="9431"/>
                  </a:cubicBezTo>
                  <a:cubicBezTo>
                    <a:pt x="17394" y="9423"/>
                    <a:pt x="17041" y="8996"/>
                    <a:pt x="17122" y="8532"/>
                  </a:cubicBezTo>
                  <a:cubicBezTo>
                    <a:pt x="17198" y="7233"/>
                    <a:pt x="17686" y="2751"/>
                    <a:pt x="17658" y="1983"/>
                  </a:cubicBezTo>
                  <a:cubicBezTo>
                    <a:pt x="17658" y="1465"/>
                    <a:pt x="17506" y="903"/>
                    <a:pt x="17279" y="903"/>
                  </a:cubicBezTo>
                  <a:cubicBezTo>
                    <a:pt x="17206" y="903"/>
                    <a:pt x="17126" y="960"/>
                    <a:pt x="17041" y="1093"/>
                  </a:cubicBezTo>
                  <a:cubicBezTo>
                    <a:pt x="16647" y="2043"/>
                    <a:pt x="16312" y="3016"/>
                    <a:pt x="16038" y="4008"/>
                  </a:cubicBezTo>
                  <a:lnTo>
                    <a:pt x="16038" y="4008"/>
                  </a:lnTo>
                  <a:cubicBezTo>
                    <a:pt x="16387" y="2661"/>
                    <a:pt x="16854" y="546"/>
                    <a:pt x="16382" y="434"/>
                  </a:cubicBezTo>
                  <a:cubicBezTo>
                    <a:pt x="16360" y="428"/>
                    <a:pt x="16337" y="425"/>
                    <a:pt x="16314" y="425"/>
                  </a:cubicBezTo>
                  <a:cubicBezTo>
                    <a:pt x="16026" y="425"/>
                    <a:pt x="15654" y="866"/>
                    <a:pt x="15281" y="1916"/>
                  </a:cubicBezTo>
                  <a:cubicBezTo>
                    <a:pt x="15449" y="1362"/>
                    <a:pt x="15521" y="782"/>
                    <a:pt x="15492" y="204"/>
                  </a:cubicBezTo>
                  <a:cubicBezTo>
                    <a:pt x="15437" y="63"/>
                    <a:pt x="15370" y="1"/>
                    <a:pt x="15294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23"/>
            <p:cNvSpPr/>
            <p:nvPr/>
          </p:nvSpPr>
          <p:spPr>
            <a:xfrm>
              <a:off x="1956000" y="1120725"/>
              <a:ext cx="96125" cy="44950"/>
            </a:xfrm>
            <a:custGeom>
              <a:avLst/>
              <a:gdLst/>
              <a:ahLst/>
              <a:cxnLst/>
              <a:rect l="l" t="t" r="r" b="b"/>
              <a:pathLst>
                <a:path w="3845" h="1798" extrusionOk="0">
                  <a:moveTo>
                    <a:pt x="29" y="1"/>
                  </a:moveTo>
                  <a:cubicBezTo>
                    <a:pt x="22" y="1"/>
                    <a:pt x="19" y="2"/>
                    <a:pt x="19" y="5"/>
                  </a:cubicBezTo>
                  <a:cubicBezTo>
                    <a:pt x="0" y="32"/>
                    <a:pt x="194" y="151"/>
                    <a:pt x="447" y="408"/>
                  </a:cubicBezTo>
                  <a:cubicBezTo>
                    <a:pt x="784" y="743"/>
                    <a:pt x="1029" y="1158"/>
                    <a:pt x="1159" y="1613"/>
                  </a:cubicBezTo>
                  <a:lnTo>
                    <a:pt x="1211" y="1797"/>
                  </a:lnTo>
                  <a:lnTo>
                    <a:pt x="1357" y="1676"/>
                  </a:lnTo>
                  <a:lnTo>
                    <a:pt x="1662" y="1417"/>
                  </a:lnTo>
                  <a:cubicBezTo>
                    <a:pt x="2076" y="1025"/>
                    <a:pt x="2581" y="745"/>
                    <a:pt x="3130" y="602"/>
                  </a:cubicBezTo>
                  <a:cubicBezTo>
                    <a:pt x="3334" y="557"/>
                    <a:pt x="3502" y="547"/>
                    <a:pt x="3623" y="547"/>
                  </a:cubicBezTo>
                  <a:cubicBezTo>
                    <a:pt x="3704" y="547"/>
                    <a:pt x="3764" y="552"/>
                    <a:pt x="3798" y="552"/>
                  </a:cubicBezTo>
                  <a:cubicBezTo>
                    <a:pt x="3818" y="552"/>
                    <a:pt x="3830" y="550"/>
                    <a:pt x="3832" y="546"/>
                  </a:cubicBezTo>
                  <a:cubicBezTo>
                    <a:pt x="3844" y="526"/>
                    <a:pt x="3648" y="418"/>
                    <a:pt x="3300" y="418"/>
                  </a:cubicBezTo>
                  <a:cubicBezTo>
                    <a:pt x="3239" y="418"/>
                    <a:pt x="3173" y="421"/>
                    <a:pt x="3103" y="429"/>
                  </a:cubicBezTo>
                  <a:cubicBezTo>
                    <a:pt x="2504" y="533"/>
                    <a:pt x="1949" y="811"/>
                    <a:pt x="1507" y="1229"/>
                  </a:cubicBezTo>
                  <a:lnTo>
                    <a:pt x="1335" y="1374"/>
                  </a:lnTo>
                  <a:lnTo>
                    <a:pt x="1335" y="1374"/>
                  </a:lnTo>
                  <a:cubicBezTo>
                    <a:pt x="1174" y="952"/>
                    <a:pt x="906" y="576"/>
                    <a:pt x="555" y="287"/>
                  </a:cubicBezTo>
                  <a:cubicBezTo>
                    <a:pt x="291" y="79"/>
                    <a:pt x="76" y="1"/>
                    <a:pt x="2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p23"/>
            <p:cNvSpPr/>
            <p:nvPr/>
          </p:nvSpPr>
          <p:spPr>
            <a:xfrm>
              <a:off x="2046375" y="958175"/>
              <a:ext cx="22625" cy="85475"/>
            </a:xfrm>
            <a:custGeom>
              <a:avLst/>
              <a:gdLst/>
              <a:ahLst/>
              <a:cxnLst/>
              <a:rect l="l" t="t" r="r" b="b"/>
              <a:pathLst>
                <a:path w="905" h="3419" extrusionOk="0">
                  <a:moveTo>
                    <a:pt x="904" y="0"/>
                  </a:moveTo>
                  <a:lnTo>
                    <a:pt x="904" y="0"/>
                  </a:lnTo>
                  <a:cubicBezTo>
                    <a:pt x="639" y="531"/>
                    <a:pt x="447" y="1094"/>
                    <a:pt x="334" y="1677"/>
                  </a:cubicBezTo>
                  <a:cubicBezTo>
                    <a:pt x="143" y="2239"/>
                    <a:pt x="30" y="2825"/>
                    <a:pt x="0" y="3418"/>
                  </a:cubicBezTo>
                  <a:cubicBezTo>
                    <a:pt x="268" y="2889"/>
                    <a:pt x="460" y="2325"/>
                    <a:pt x="570" y="1742"/>
                  </a:cubicBezTo>
                  <a:cubicBezTo>
                    <a:pt x="762" y="1180"/>
                    <a:pt x="875" y="593"/>
                    <a:pt x="90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p23"/>
            <p:cNvSpPr/>
            <p:nvPr/>
          </p:nvSpPr>
          <p:spPr>
            <a:xfrm>
              <a:off x="2012900" y="951100"/>
              <a:ext cx="24550" cy="75825"/>
            </a:xfrm>
            <a:custGeom>
              <a:avLst/>
              <a:gdLst/>
              <a:ahLst/>
              <a:cxnLst/>
              <a:rect l="l" t="t" r="r" b="b"/>
              <a:pathLst>
                <a:path w="982" h="3033" extrusionOk="0">
                  <a:moveTo>
                    <a:pt x="982" y="1"/>
                  </a:moveTo>
                  <a:lnTo>
                    <a:pt x="982" y="1"/>
                  </a:lnTo>
                  <a:cubicBezTo>
                    <a:pt x="666" y="438"/>
                    <a:pt x="438" y="933"/>
                    <a:pt x="309" y="1456"/>
                  </a:cubicBezTo>
                  <a:cubicBezTo>
                    <a:pt x="105" y="1957"/>
                    <a:pt x="1" y="2492"/>
                    <a:pt x="2" y="3033"/>
                  </a:cubicBezTo>
                  <a:cubicBezTo>
                    <a:pt x="235" y="2553"/>
                    <a:pt x="416" y="2049"/>
                    <a:pt x="543" y="1531"/>
                  </a:cubicBezTo>
                  <a:cubicBezTo>
                    <a:pt x="745" y="1038"/>
                    <a:pt x="892" y="525"/>
                    <a:pt x="98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23"/>
            <p:cNvSpPr/>
            <p:nvPr/>
          </p:nvSpPr>
          <p:spPr>
            <a:xfrm>
              <a:off x="1985900" y="940725"/>
              <a:ext cx="29575" cy="79475"/>
            </a:xfrm>
            <a:custGeom>
              <a:avLst/>
              <a:gdLst/>
              <a:ahLst/>
              <a:cxnLst/>
              <a:rect l="l" t="t" r="r" b="b"/>
              <a:pathLst>
                <a:path w="1183" h="3179" extrusionOk="0">
                  <a:moveTo>
                    <a:pt x="1182" y="1"/>
                  </a:moveTo>
                  <a:lnTo>
                    <a:pt x="1182" y="1"/>
                  </a:lnTo>
                  <a:cubicBezTo>
                    <a:pt x="958" y="522"/>
                    <a:pt x="766" y="1054"/>
                    <a:pt x="608" y="1598"/>
                  </a:cubicBezTo>
                  <a:cubicBezTo>
                    <a:pt x="374" y="2111"/>
                    <a:pt x="171" y="2641"/>
                    <a:pt x="0" y="3179"/>
                  </a:cubicBezTo>
                  <a:cubicBezTo>
                    <a:pt x="714" y="2268"/>
                    <a:pt x="1127" y="1158"/>
                    <a:pt x="118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23"/>
            <p:cNvSpPr/>
            <p:nvPr/>
          </p:nvSpPr>
          <p:spPr>
            <a:xfrm>
              <a:off x="1546850" y="3552275"/>
              <a:ext cx="1345575" cy="387125"/>
            </a:xfrm>
            <a:custGeom>
              <a:avLst/>
              <a:gdLst/>
              <a:ahLst/>
              <a:cxnLst/>
              <a:rect l="l" t="t" r="r" b="b"/>
              <a:pathLst>
                <a:path w="53823" h="15485" extrusionOk="0">
                  <a:moveTo>
                    <a:pt x="40596" y="0"/>
                  </a:moveTo>
                  <a:cubicBezTo>
                    <a:pt x="38015" y="0"/>
                    <a:pt x="35428" y="364"/>
                    <a:pt x="32886" y="857"/>
                  </a:cubicBezTo>
                  <a:cubicBezTo>
                    <a:pt x="21056" y="3156"/>
                    <a:pt x="9474" y="8028"/>
                    <a:pt x="1" y="15485"/>
                  </a:cubicBezTo>
                  <a:lnTo>
                    <a:pt x="2" y="15485"/>
                  </a:lnTo>
                  <a:cubicBezTo>
                    <a:pt x="6395" y="13019"/>
                    <a:pt x="13071" y="11380"/>
                    <a:pt x="19728" y="9746"/>
                  </a:cubicBezTo>
                  <a:cubicBezTo>
                    <a:pt x="27158" y="7921"/>
                    <a:pt x="34831" y="6087"/>
                    <a:pt x="42432" y="6087"/>
                  </a:cubicBezTo>
                  <a:cubicBezTo>
                    <a:pt x="45143" y="6087"/>
                    <a:pt x="47845" y="6321"/>
                    <a:pt x="50523" y="6870"/>
                  </a:cubicBezTo>
                  <a:cubicBezTo>
                    <a:pt x="50965" y="6990"/>
                    <a:pt x="51420" y="7050"/>
                    <a:pt x="51877" y="7050"/>
                  </a:cubicBezTo>
                  <a:cubicBezTo>
                    <a:pt x="52010" y="7050"/>
                    <a:pt x="52142" y="7045"/>
                    <a:pt x="52275" y="7035"/>
                  </a:cubicBezTo>
                  <a:cubicBezTo>
                    <a:pt x="52875" y="6978"/>
                    <a:pt x="53390" y="6585"/>
                    <a:pt x="53607" y="6023"/>
                  </a:cubicBezTo>
                  <a:cubicBezTo>
                    <a:pt x="53823" y="5259"/>
                    <a:pt x="53234" y="4520"/>
                    <a:pt x="52641" y="3993"/>
                  </a:cubicBezTo>
                  <a:cubicBezTo>
                    <a:pt x="50052" y="1700"/>
                    <a:pt x="46629" y="495"/>
                    <a:pt x="43193" y="132"/>
                  </a:cubicBezTo>
                  <a:cubicBezTo>
                    <a:pt x="42329" y="41"/>
                    <a:pt x="41463" y="0"/>
                    <a:pt x="40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" name="Google Shape;2342;p24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800" b="1" dirty="0">
                <a:solidFill>
                  <a:schemeClr val="bg1"/>
                </a:solidFill>
              </a:rPr>
              <a:t>B</a:t>
            </a:r>
            <a:r>
              <a:rPr lang="en" sz="4800" b="1" dirty="0">
                <a:solidFill>
                  <a:schemeClr val="bg1"/>
                </a:solidFill>
              </a:rPr>
              <a:t>lah blah section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2344" name="Google Shape;2344;p24"/>
          <p:cNvSpPr/>
          <p:nvPr/>
        </p:nvSpPr>
        <p:spPr>
          <a:xfrm>
            <a:off x="641425" y="3429000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request</a:t>
            </a: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45" name="Google Shape;2345;p24"/>
          <p:cNvSpPr/>
          <p:nvPr/>
        </p:nvSpPr>
        <p:spPr>
          <a:xfrm>
            <a:off x="3312750" y="3429000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request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46" name="Google Shape;2346;p24"/>
          <p:cNvSpPr/>
          <p:nvPr/>
        </p:nvSpPr>
        <p:spPr>
          <a:xfrm>
            <a:off x="5984075" y="3429000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request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47" name="Google Shape;2347;p24"/>
          <p:cNvSpPr/>
          <p:nvPr/>
        </p:nvSpPr>
        <p:spPr>
          <a:xfrm>
            <a:off x="641425" y="4647600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request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48" name="Google Shape;2348;p24"/>
          <p:cNvSpPr/>
          <p:nvPr/>
        </p:nvSpPr>
        <p:spPr>
          <a:xfrm>
            <a:off x="3312750" y="4647600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request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49" name="Google Shape;2349;p24"/>
          <p:cNvSpPr/>
          <p:nvPr/>
        </p:nvSpPr>
        <p:spPr>
          <a:xfrm>
            <a:off x="5984075" y="4647600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request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50" name="Google Shape;2350;p24"/>
          <p:cNvSpPr/>
          <p:nvPr/>
        </p:nvSpPr>
        <p:spPr>
          <a:xfrm>
            <a:off x="3831788" y="59576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1" name="Google Shape;2351;p24"/>
          <p:cNvSpPr/>
          <p:nvPr/>
        </p:nvSpPr>
        <p:spPr>
          <a:xfrm>
            <a:off x="4224463" y="59576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2" name="Google Shape;2352;p24"/>
          <p:cNvSpPr/>
          <p:nvPr/>
        </p:nvSpPr>
        <p:spPr>
          <a:xfrm>
            <a:off x="4617138" y="59576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3" name="Google Shape;2353;p24"/>
          <p:cNvSpPr/>
          <p:nvPr/>
        </p:nvSpPr>
        <p:spPr>
          <a:xfrm>
            <a:off x="5009813" y="59576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2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2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2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800"/>
                                        <p:tgtEl>
                                          <p:spTgt spid="2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"/>
          <p:cNvSpPr txBox="1">
            <a:spLocks noGrp="1"/>
          </p:cNvSpPr>
          <p:nvPr>
            <p:ph type="title" idx="2"/>
          </p:nvPr>
        </p:nvSpPr>
        <p:spPr>
          <a:xfrm>
            <a:off x="724275" y="777325"/>
            <a:ext cx="2227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6" name="Google Shape;276;p3"/>
          <p:cNvSpPr/>
          <p:nvPr/>
        </p:nvSpPr>
        <p:spPr>
          <a:xfrm>
            <a:off x="821650" y="558550"/>
            <a:ext cx="1975800" cy="1766700"/>
          </a:xfrm>
          <a:prstGeom prst="roundRect">
            <a:avLst>
              <a:gd name="adj" fmla="val 16667"/>
            </a:avLst>
          </a:prstGeom>
          <a:solidFill>
            <a:srgbClr val="455A64"/>
          </a:solidFill>
          <a:ln>
            <a:noFill/>
          </a:ln>
          <a:effectLst>
            <a:outerShdw blurRad="57150" dist="19050" dir="5400000" algn="bl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"/>
          <p:cNvSpPr txBox="1">
            <a:spLocks noGrp="1"/>
          </p:cNvSpPr>
          <p:nvPr>
            <p:ph type="title"/>
          </p:nvPr>
        </p:nvSpPr>
        <p:spPr>
          <a:xfrm>
            <a:off x="724275" y="1509925"/>
            <a:ext cx="22272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US" sz="2000" dirty="0">
                <a:solidFill>
                  <a:schemeClr val="bg1"/>
                </a:solidFill>
              </a:rPr>
              <a:t>Our mission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78" name="Google Shape;278;p3"/>
          <p:cNvSpPr txBox="1">
            <a:spLocks noGrp="1"/>
          </p:cNvSpPr>
          <p:nvPr>
            <p:ph type="title" idx="2"/>
          </p:nvPr>
        </p:nvSpPr>
        <p:spPr>
          <a:xfrm>
            <a:off x="724275" y="777325"/>
            <a:ext cx="2227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dirty="0">
                <a:solidFill>
                  <a:schemeClr val="bg1"/>
                </a:solidFill>
              </a:rPr>
              <a:t>01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279" name="Google Shape;279;p3"/>
          <p:cNvGrpSpPr/>
          <p:nvPr/>
        </p:nvGrpSpPr>
        <p:grpSpPr>
          <a:xfrm>
            <a:off x="0" y="2189750"/>
            <a:ext cx="2166425" cy="4123475"/>
            <a:chOff x="872875" y="1353250"/>
            <a:chExt cx="2166425" cy="4123475"/>
          </a:xfrm>
        </p:grpSpPr>
        <p:sp>
          <p:nvSpPr>
            <p:cNvPr id="280" name="Google Shape;280;p3"/>
            <p:cNvSpPr/>
            <p:nvPr/>
          </p:nvSpPr>
          <p:spPr>
            <a:xfrm>
              <a:off x="1416025" y="5334975"/>
              <a:ext cx="197000" cy="141750"/>
            </a:xfrm>
            <a:custGeom>
              <a:avLst/>
              <a:gdLst/>
              <a:ahLst/>
              <a:cxnLst/>
              <a:rect l="l" t="t" r="r" b="b"/>
              <a:pathLst>
                <a:path w="7880" h="5670" extrusionOk="0">
                  <a:moveTo>
                    <a:pt x="876" y="1"/>
                  </a:moveTo>
                  <a:lnTo>
                    <a:pt x="0" y="5094"/>
                  </a:lnTo>
                  <a:lnTo>
                    <a:pt x="7853" y="5670"/>
                  </a:lnTo>
                  <a:lnTo>
                    <a:pt x="7880" y="662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1512225" y="5336700"/>
              <a:ext cx="14225" cy="115700"/>
            </a:xfrm>
            <a:custGeom>
              <a:avLst/>
              <a:gdLst/>
              <a:ahLst/>
              <a:cxnLst/>
              <a:rect l="l" t="t" r="r" b="b"/>
              <a:pathLst>
                <a:path w="569" h="4628" extrusionOk="0">
                  <a:moveTo>
                    <a:pt x="569" y="1"/>
                  </a:moveTo>
                  <a:lnTo>
                    <a:pt x="569" y="1"/>
                  </a:lnTo>
                  <a:cubicBezTo>
                    <a:pt x="359" y="752"/>
                    <a:pt x="226" y="1521"/>
                    <a:pt x="171" y="2299"/>
                  </a:cubicBezTo>
                  <a:cubicBezTo>
                    <a:pt x="47" y="3068"/>
                    <a:pt x="0" y="3848"/>
                    <a:pt x="30" y="4627"/>
                  </a:cubicBezTo>
                  <a:cubicBezTo>
                    <a:pt x="367" y="3108"/>
                    <a:pt x="547" y="1557"/>
                    <a:pt x="5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1419775" y="5437625"/>
              <a:ext cx="192575" cy="25275"/>
            </a:xfrm>
            <a:custGeom>
              <a:avLst/>
              <a:gdLst/>
              <a:ahLst/>
              <a:cxnLst/>
              <a:rect l="l" t="t" r="r" b="b"/>
              <a:pathLst>
                <a:path w="7703" h="1011" extrusionOk="0">
                  <a:moveTo>
                    <a:pt x="190" y="0"/>
                  </a:moveTo>
                  <a:cubicBezTo>
                    <a:pt x="127" y="0"/>
                    <a:pt x="64" y="1"/>
                    <a:pt x="0" y="4"/>
                  </a:cubicBezTo>
                  <a:cubicBezTo>
                    <a:pt x="362" y="125"/>
                    <a:pt x="735" y="208"/>
                    <a:pt x="1114" y="252"/>
                  </a:cubicBezTo>
                  <a:cubicBezTo>
                    <a:pt x="1808" y="369"/>
                    <a:pt x="2766" y="498"/>
                    <a:pt x="3841" y="622"/>
                  </a:cubicBezTo>
                  <a:lnTo>
                    <a:pt x="6568" y="923"/>
                  </a:lnTo>
                  <a:cubicBezTo>
                    <a:pt x="6911" y="981"/>
                    <a:pt x="7258" y="1011"/>
                    <a:pt x="7605" y="1011"/>
                  </a:cubicBezTo>
                  <a:cubicBezTo>
                    <a:pt x="7638" y="1011"/>
                    <a:pt x="7670" y="1010"/>
                    <a:pt x="7703" y="1010"/>
                  </a:cubicBezTo>
                  <a:cubicBezTo>
                    <a:pt x="7341" y="889"/>
                    <a:pt x="6969" y="806"/>
                    <a:pt x="6589" y="762"/>
                  </a:cubicBezTo>
                  <a:cubicBezTo>
                    <a:pt x="5896" y="643"/>
                    <a:pt x="4944" y="509"/>
                    <a:pt x="3867" y="391"/>
                  </a:cubicBezTo>
                  <a:lnTo>
                    <a:pt x="1135" y="85"/>
                  </a:lnTo>
                  <a:cubicBezTo>
                    <a:pt x="823" y="28"/>
                    <a:pt x="507" y="0"/>
                    <a:pt x="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1930525" y="5288175"/>
              <a:ext cx="397525" cy="176900"/>
            </a:xfrm>
            <a:custGeom>
              <a:avLst/>
              <a:gdLst/>
              <a:ahLst/>
              <a:cxnLst/>
              <a:rect l="l" t="t" r="r" b="b"/>
              <a:pathLst>
                <a:path w="15901" h="7076" extrusionOk="0">
                  <a:moveTo>
                    <a:pt x="91" y="0"/>
                  </a:moveTo>
                  <a:lnTo>
                    <a:pt x="0" y="6686"/>
                  </a:lnTo>
                  <a:lnTo>
                    <a:pt x="538" y="6724"/>
                  </a:lnTo>
                  <a:cubicBezTo>
                    <a:pt x="2150" y="6828"/>
                    <a:pt x="7160" y="7076"/>
                    <a:pt x="10680" y="7076"/>
                  </a:cubicBezTo>
                  <a:cubicBezTo>
                    <a:pt x="12316" y="7076"/>
                    <a:pt x="13630" y="7022"/>
                    <a:pt x="14132" y="6875"/>
                  </a:cubicBezTo>
                  <a:cubicBezTo>
                    <a:pt x="15900" y="6358"/>
                    <a:pt x="8644" y="4653"/>
                    <a:pt x="8644" y="4653"/>
                  </a:cubicBezTo>
                  <a:lnTo>
                    <a:pt x="8644" y="8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1931575" y="5392250"/>
              <a:ext cx="76825" cy="62150"/>
            </a:xfrm>
            <a:custGeom>
              <a:avLst/>
              <a:gdLst/>
              <a:ahLst/>
              <a:cxnLst/>
              <a:rect l="l" t="t" r="r" b="b"/>
              <a:pathLst>
                <a:path w="3073" h="2486" extrusionOk="0">
                  <a:moveTo>
                    <a:pt x="166" y="1"/>
                  </a:moveTo>
                  <a:cubicBezTo>
                    <a:pt x="111" y="1"/>
                    <a:pt x="56" y="2"/>
                    <a:pt x="1" y="5"/>
                  </a:cubicBezTo>
                  <a:lnTo>
                    <a:pt x="1" y="2399"/>
                  </a:lnTo>
                  <a:lnTo>
                    <a:pt x="3073" y="2485"/>
                  </a:lnTo>
                  <a:cubicBezTo>
                    <a:pt x="2952" y="1763"/>
                    <a:pt x="2568" y="1110"/>
                    <a:pt x="1996" y="651"/>
                  </a:cubicBezTo>
                  <a:cubicBezTo>
                    <a:pt x="1478" y="229"/>
                    <a:pt x="832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1930675" y="5428425"/>
              <a:ext cx="367900" cy="36175"/>
            </a:xfrm>
            <a:custGeom>
              <a:avLst/>
              <a:gdLst/>
              <a:ahLst/>
              <a:cxnLst/>
              <a:rect l="l" t="t" r="r" b="b"/>
              <a:pathLst>
                <a:path w="14716" h="1447" extrusionOk="0">
                  <a:moveTo>
                    <a:pt x="12177" y="0"/>
                  </a:moveTo>
                  <a:cubicBezTo>
                    <a:pt x="11682" y="44"/>
                    <a:pt x="11392" y="1093"/>
                    <a:pt x="11392" y="1093"/>
                  </a:cubicBezTo>
                  <a:lnTo>
                    <a:pt x="0" y="883"/>
                  </a:lnTo>
                  <a:lnTo>
                    <a:pt x="0" y="1076"/>
                  </a:lnTo>
                  <a:cubicBezTo>
                    <a:pt x="2409" y="1311"/>
                    <a:pt x="6532" y="1447"/>
                    <a:pt x="9751" y="1447"/>
                  </a:cubicBezTo>
                  <a:cubicBezTo>
                    <a:pt x="12281" y="1447"/>
                    <a:pt x="14252" y="1363"/>
                    <a:pt x="14394" y="1178"/>
                  </a:cubicBezTo>
                  <a:cubicBezTo>
                    <a:pt x="14716" y="759"/>
                    <a:pt x="12177" y="0"/>
                    <a:pt x="12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1927825" y="5450350"/>
              <a:ext cx="362950" cy="6550"/>
            </a:xfrm>
            <a:custGeom>
              <a:avLst/>
              <a:gdLst/>
              <a:ahLst/>
              <a:cxnLst/>
              <a:rect l="l" t="t" r="r" b="b"/>
              <a:pathLst>
                <a:path w="14518" h="262" extrusionOk="0">
                  <a:moveTo>
                    <a:pt x="1" y="0"/>
                  </a:moveTo>
                  <a:lnTo>
                    <a:pt x="146" y="16"/>
                  </a:lnTo>
                  <a:lnTo>
                    <a:pt x="348" y="16"/>
                  </a:lnTo>
                  <a:lnTo>
                    <a:pt x="146" y="0"/>
                  </a:lnTo>
                  <a:close/>
                  <a:moveTo>
                    <a:pt x="14373" y="178"/>
                  </a:moveTo>
                  <a:cubicBezTo>
                    <a:pt x="14397" y="182"/>
                    <a:pt x="14421" y="183"/>
                    <a:pt x="14446" y="183"/>
                  </a:cubicBezTo>
                  <a:cubicBezTo>
                    <a:pt x="14470" y="183"/>
                    <a:pt x="14494" y="182"/>
                    <a:pt x="14518" y="178"/>
                  </a:cubicBezTo>
                  <a:close/>
                  <a:moveTo>
                    <a:pt x="348" y="16"/>
                  </a:moveTo>
                  <a:lnTo>
                    <a:pt x="565" y="33"/>
                  </a:lnTo>
                  <a:lnTo>
                    <a:pt x="2120" y="113"/>
                  </a:lnTo>
                  <a:cubicBezTo>
                    <a:pt x="3438" y="172"/>
                    <a:pt x="5250" y="231"/>
                    <a:pt x="7257" y="253"/>
                  </a:cubicBezTo>
                  <a:cubicBezTo>
                    <a:pt x="7832" y="259"/>
                    <a:pt x="8391" y="262"/>
                    <a:pt x="8926" y="262"/>
                  </a:cubicBezTo>
                  <a:cubicBezTo>
                    <a:pt x="10261" y="262"/>
                    <a:pt x="11453" y="245"/>
                    <a:pt x="12394" y="226"/>
                  </a:cubicBezTo>
                  <a:lnTo>
                    <a:pt x="13948" y="178"/>
                  </a:lnTo>
                  <a:lnTo>
                    <a:pt x="7257" y="178"/>
                  </a:lnTo>
                  <a:cubicBezTo>
                    <a:pt x="5250" y="178"/>
                    <a:pt x="3438" y="108"/>
                    <a:pt x="2126" y="64"/>
                  </a:cubicBezTo>
                  <a:lnTo>
                    <a:pt x="570" y="1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2215200" y="5425875"/>
              <a:ext cx="21675" cy="33225"/>
            </a:xfrm>
            <a:custGeom>
              <a:avLst/>
              <a:gdLst/>
              <a:ahLst/>
              <a:cxnLst/>
              <a:rect l="l" t="t" r="r" b="b"/>
              <a:pathLst>
                <a:path w="867" h="1329" extrusionOk="0">
                  <a:moveTo>
                    <a:pt x="866" y="1"/>
                  </a:moveTo>
                  <a:cubicBezTo>
                    <a:pt x="600" y="99"/>
                    <a:pt x="379" y="290"/>
                    <a:pt x="242" y="538"/>
                  </a:cubicBezTo>
                  <a:cubicBezTo>
                    <a:pt x="76" y="766"/>
                    <a:pt x="0" y="1048"/>
                    <a:pt x="27" y="1329"/>
                  </a:cubicBezTo>
                  <a:cubicBezTo>
                    <a:pt x="99" y="1072"/>
                    <a:pt x="200" y="826"/>
                    <a:pt x="329" y="592"/>
                  </a:cubicBezTo>
                  <a:cubicBezTo>
                    <a:pt x="486" y="377"/>
                    <a:pt x="667" y="178"/>
                    <a:pt x="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2152525" y="5408800"/>
              <a:ext cx="12125" cy="17625"/>
            </a:xfrm>
            <a:custGeom>
              <a:avLst/>
              <a:gdLst/>
              <a:ahLst/>
              <a:cxnLst/>
              <a:rect l="l" t="t" r="r" b="b"/>
              <a:pathLst>
                <a:path w="485" h="705" extrusionOk="0">
                  <a:moveTo>
                    <a:pt x="485" y="0"/>
                  </a:moveTo>
                  <a:cubicBezTo>
                    <a:pt x="379" y="95"/>
                    <a:pt x="288" y="203"/>
                    <a:pt x="210" y="323"/>
                  </a:cubicBezTo>
                  <a:cubicBezTo>
                    <a:pt x="87" y="517"/>
                    <a:pt x="1" y="688"/>
                    <a:pt x="23" y="704"/>
                  </a:cubicBezTo>
                  <a:cubicBezTo>
                    <a:pt x="125" y="607"/>
                    <a:pt x="217" y="500"/>
                    <a:pt x="297" y="382"/>
                  </a:cubicBezTo>
                  <a:cubicBezTo>
                    <a:pt x="388" y="271"/>
                    <a:pt x="453" y="141"/>
                    <a:pt x="4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2135450" y="5405200"/>
              <a:ext cx="14425" cy="11975"/>
            </a:xfrm>
            <a:custGeom>
              <a:avLst/>
              <a:gdLst/>
              <a:ahLst/>
              <a:cxnLst/>
              <a:rect l="l" t="t" r="r" b="b"/>
              <a:pathLst>
                <a:path w="577" h="479" extrusionOk="0">
                  <a:moveTo>
                    <a:pt x="545" y="1"/>
                  </a:moveTo>
                  <a:cubicBezTo>
                    <a:pt x="508" y="1"/>
                    <a:pt x="388" y="83"/>
                    <a:pt x="253" y="204"/>
                  </a:cubicBezTo>
                  <a:cubicBezTo>
                    <a:pt x="103" y="338"/>
                    <a:pt x="0" y="435"/>
                    <a:pt x="17" y="478"/>
                  </a:cubicBezTo>
                  <a:cubicBezTo>
                    <a:pt x="127" y="425"/>
                    <a:pt x="230" y="358"/>
                    <a:pt x="323" y="279"/>
                  </a:cubicBezTo>
                  <a:cubicBezTo>
                    <a:pt x="475" y="149"/>
                    <a:pt x="576" y="26"/>
                    <a:pt x="554" y="4"/>
                  </a:cubicBezTo>
                  <a:cubicBezTo>
                    <a:pt x="552" y="2"/>
                    <a:pt x="549" y="1"/>
                    <a:pt x="5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2125100" y="5395150"/>
              <a:ext cx="22350" cy="2900"/>
            </a:xfrm>
            <a:custGeom>
              <a:avLst/>
              <a:gdLst/>
              <a:ahLst/>
              <a:cxnLst/>
              <a:rect l="l" t="t" r="r" b="b"/>
              <a:pathLst>
                <a:path w="894" h="116" extrusionOk="0">
                  <a:moveTo>
                    <a:pt x="375" y="0"/>
                  </a:moveTo>
                  <a:cubicBezTo>
                    <a:pt x="247" y="0"/>
                    <a:pt x="121" y="23"/>
                    <a:pt x="1" y="67"/>
                  </a:cubicBezTo>
                  <a:cubicBezTo>
                    <a:pt x="148" y="99"/>
                    <a:pt x="297" y="115"/>
                    <a:pt x="447" y="115"/>
                  </a:cubicBezTo>
                  <a:cubicBezTo>
                    <a:pt x="597" y="115"/>
                    <a:pt x="747" y="99"/>
                    <a:pt x="893" y="67"/>
                  </a:cubicBezTo>
                  <a:cubicBezTo>
                    <a:pt x="893" y="35"/>
                    <a:pt x="694" y="8"/>
                    <a:pt x="452" y="3"/>
                  </a:cubicBezTo>
                  <a:cubicBezTo>
                    <a:pt x="426" y="1"/>
                    <a:pt x="401" y="0"/>
                    <a:pt x="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121475" y="5382575"/>
              <a:ext cx="25975" cy="4200"/>
            </a:xfrm>
            <a:custGeom>
              <a:avLst/>
              <a:gdLst/>
              <a:ahLst/>
              <a:cxnLst/>
              <a:rect l="l" t="t" r="r" b="b"/>
              <a:pathLst>
                <a:path w="1039" h="168" extrusionOk="0">
                  <a:moveTo>
                    <a:pt x="36" y="0"/>
                  </a:moveTo>
                  <a:cubicBezTo>
                    <a:pt x="24" y="0"/>
                    <a:pt x="12" y="0"/>
                    <a:pt x="1" y="1"/>
                  </a:cubicBezTo>
                  <a:cubicBezTo>
                    <a:pt x="148" y="99"/>
                    <a:pt x="322" y="151"/>
                    <a:pt x="500" y="152"/>
                  </a:cubicBezTo>
                  <a:cubicBezTo>
                    <a:pt x="556" y="162"/>
                    <a:pt x="612" y="168"/>
                    <a:pt x="667" y="168"/>
                  </a:cubicBezTo>
                  <a:cubicBezTo>
                    <a:pt x="795" y="168"/>
                    <a:pt x="922" y="140"/>
                    <a:pt x="1038" y="86"/>
                  </a:cubicBezTo>
                  <a:cubicBezTo>
                    <a:pt x="899" y="60"/>
                    <a:pt x="758" y="47"/>
                    <a:pt x="617" y="47"/>
                  </a:cubicBezTo>
                  <a:cubicBezTo>
                    <a:pt x="589" y="47"/>
                    <a:pt x="561" y="48"/>
                    <a:pt x="533" y="49"/>
                  </a:cubicBezTo>
                  <a:cubicBezTo>
                    <a:pt x="369" y="16"/>
                    <a:pt x="202" y="0"/>
                    <a:pt x="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160600" y="5388825"/>
              <a:ext cx="40375" cy="22675"/>
            </a:xfrm>
            <a:custGeom>
              <a:avLst/>
              <a:gdLst/>
              <a:ahLst/>
              <a:cxnLst/>
              <a:rect l="l" t="t" r="r" b="b"/>
              <a:pathLst>
                <a:path w="1615" h="907" extrusionOk="0">
                  <a:moveTo>
                    <a:pt x="1074" y="98"/>
                  </a:moveTo>
                  <a:cubicBezTo>
                    <a:pt x="1210" y="98"/>
                    <a:pt x="1346" y="130"/>
                    <a:pt x="1469" y="192"/>
                  </a:cubicBezTo>
                  <a:cubicBezTo>
                    <a:pt x="1555" y="256"/>
                    <a:pt x="1518" y="358"/>
                    <a:pt x="1421" y="418"/>
                  </a:cubicBezTo>
                  <a:cubicBezTo>
                    <a:pt x="1322" y="469"/>
                    <a:pt x="1219" y="511"/>
                    <a:pt x="1114" y="546"/>
                  </a:cubicBezTo>
                  <a:cubicBezTo>
                    <a:pt x="929" y="609"/>
                    <a:pt x="737" y="655"/>
                    <a:pt x="544" y="687"/>
                  </a:cubicBezTo>
                  <a:cubicBezTo>
                    <a:pt x="380" y="715"/>
                    <a:pt x="246" y="730"/>
                    <a:pt x="152" y="739"/>
                  </a:cubicBezTo>
                  <a:lnTo>
                    <a:pt x="152" y="739"/>
                  </a:lnTo>
                  <a:cubicBezTo>
                    <a:pt x="202" y="632"/>
                    <a:pt x="265" y="531"/>
                    <a:pt x="340" y="439"/>
                  </a:cubicBezTo>
                  <a:cubicBezTo>
                    <a:pt x="465" y="296"/>
                    <a:pt x="630" y="191"/>
                    <a:pt x="812" y="138"/>
                  </a:cubicBezTo>
                  <a:cubicBezTo>
                    <a:pt x="898" y="111"/>
                    <a:pt x="986" y="98"/>
                    <a:pt x="1074" y="98"/>
                  </a:cubicBezTo>
                  <a:close/>
                  <a:moveTo>
                    <a:pt x="1063" y="1"/>
                  </a:moveTo>
                  <a:cubicBezTo>
                    <a:pt x="760" y="1"/>
                    <a:pt x="463" y="140"/>
                    <a:pt x="269" y="395"/>
                  </a:cubicBezTo>
                  <a:cubicBezTo>
                    <a:pt x="183" y="497"/>
                    <a:pt x="121" y="616"/>
                    <a:pt x="89" y="745"/>
                  </a:cubicBezTo>
                  <a:lnTo>
                    <a:pt x="89" y="745"/>
                  </a:lnTo>
                  <a:cubicBezTo>
                    <a:pt x="32" y="751"/>
                    <a:pt x="1" y="755"/>
                    <a:pt x="1" y="762"/>
                  </a:cubicBezTo>
                  <a:cubicBezTo>
                    <a:pt x="29" y="766"/>
                    <a:pt x="58" y="770"/>
                    <a:pt x="87" y="773"/>
                  </a:cubicBezTo>
                  <a:lnTo>
                    <a:pt x="87" y="773"/>
                  </a:lnTo>
                  <a:lnTo>
                    <a:pt x="87" y="907"/>
                  </a:lnTo>
                  <a:cubicBezTo>
                    <a:pt x="101" y="863"/>
                    <a:pt x="117" y="820"/>
                    <a:pt x="135" y="777"/>
                  </a:cubicBezTo>
                  <a:lnTo>
                    <a:pt x="135" y="777"/>
                  </a:lnTo>
                  <a:cubicBezTo>
                    <a:pt x="180" y="781"/>
                    <a:pt x="225" y="783"/>
                    <a:pt x="269" y="783"/>
                  </a:cubicBezTo>
                  <a:cubicBezTo>
                    <a:pt x="359" y="783"/>
                    <a:pt x="449" y="776"/>
                    <a:pt x="538" y="762"/>
                  </a:cubicBezTo>
                  <a:cubicBezTo>
                    <a:pt x="736" y="736"/>
                    <a:pt x="933" y="695"/>
                    <a:pt x="1125" y="638"/>
                  </a:cubicBezTo>
                  <a:cubicBezTo>
                    <a:pt x="1241" y="606"/>
                    <a:pt x="1353" y="561"/>
                    <a:pt x="1458" y="503"/>
                  </a:cubicBezTo>
                  <a:cubicBezTo>
                    <a:pt x="1526" y="467"/>
                    <a:pt x="1577" y="405"/>
                    <a:pt x="1599" y="331"/>
                  </a:cubicBezTo>
                  <a:cubicBezTo>
                    <a:pt x="1614" y="249"/>
                    <a:pt x="1583" y="163"/>
                    <a:pt x="1518" y="111"/>
                  </a:cubicBezTo>
                  <a:cubicBezTo>
                    <a:pt x="1373" y="37"/>
                    <a:pt x="1217" y="1"/>
                    <a:pt x="10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145900" y="5381900"/>
              <a:ext cx="20500" cy="26650"/>
            </a:xfrm>
            <a:custGeom>
              <a:avLst/>
              <a:gdLst/>
              <a:ahLst/>
              <a:cxnLst/>
              <a:rect l="l" t="t" r="r" b="b"/>
              <a:pathLst>
                <a:path w="820" h="1066" extrusionOk="0">
                  <a:moveTo>
                    <a:pt x="196" y="1"/>
                  </a:moveTo>
                  <a:cubicBezTo>
                    <a:pt x="78" y="21"/>
                    <a:pt x="1" y="134"/>
                    <a:pt x="23" y="251"/>
                  </a:cubicBezTo>
                  <a:lnTo>
                    <a:pt x="23" y="253"/>
                  </a:lnTo>
                  <a:cubicBezTo>
                    <a:pt x="34" y="340"/>
                    <a:pt x="65" y="423"/>
                    <a:pt x="115" y="494"/>
                  </a:cubicBezTo>
                  <a:cubicBezTo>
                    <a:pt x="185" y="618"/>
                    <a:pt x="270" y="732"/>
                    <a:pt x="367" y="834"/>
                  </a:cubicBezTo>
                  <a:cubicBezTo>
                    <a:pt x="452" y="932"/>
                    <a:pt x="559" y="1010"/>
                    <a:pt x="678" y="1059"/>
                  </a:cubicBezTo>
                  <a:cubicBezTo>
                    <a:pt x="678" y="1059"/>
                    <a:pt x="572" y="958"/>
                    <a:pt x="421" y="786"/>
                  </a:cubicBezTo>
                  <a:cubicBezTo>
                    <a:pt x="337" y="680"/>
                    <a:pt x="262" y="568"/>
                    <a:pt x="195" y="452"/>
                  </a:cubicBezTo>
                  <a:cubicBezTo>
                    <a:pt x="120" y="334"/>
                    <a:pt x="71" y="124"/>
                    <a:pt x="195" y="103"/>
                  </a:cubicBezTo>
                  <a:cubicBezTo>
                    <a:pt x="203" y="101"/>
                    <a:pt x="211" y="100"/>
                    <a:pt x="220" y="100"/>
                  </a:cubicBezTo>
                  <a:cubicBezTo>
                    <a:pt x="338" y="100"/>
                    <a:pt x="475" y="234"/>
                    <a:pt x="555" y="338"/>
                  </a:cubicBezTo>
                  <a:cubicBezTo>
                    <a:pt x="631" y="446"/>
                    <a:pt x="683" y="569"/>
                    <a:pt x="706" y="699"/>
                  </a:cubicBezTo>
                  <a:cubicBezTo>
                    <a:pt x="726" y="821"/>
                    <a:pt x="733" y="943"/>
                    <a:pt x="728" y="1065"/>
                  </a:cubicBezTo>
                  <a:cubicBezTo>
                    <a:pt x="728" y="1065"/>
                    <a:pt x="820" y="936"/>
                    <a:pt x="798" y="689"/>
                  </a:cubicBezTo>
                  <a:cubicBezTo>
                    <a:pt x="780" y="544"/>
                    <a:pt x="728" y="406"/>
                    <a:pt x="647" y="285"/>
                  </a:cubicBezTo>
                  <a:cubicBezTo>
                    <a:pt x="557" y="117"/>
                    <a:pt x="386" y="8"/>
                    <a:pt x="1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1932775" y="5390450"/>
              <a:ext cx="75450" cy="62600"/>
            </a:xfrm>
            <a:custGeom>
              <a:avLst/>
              <a:gdLst/>
              <a:ahLst/>
              <a:cxnLst/>
              <a:rect l="l" t="t" r="r" b="b"/>
              <a:pathLst>
                <a:path w="3018" h="2504" extrusionOk="0">
                  <a:moveTo>
                    <a:pt x="396" y="1"/>
                  </a:moveTo>
                  <a:cubicBezTo>
                    <a:pt x="318" y="1"/>
                    <a:pt x="240" y="5"/>
                    <a:pt x="162" y="13"/>
                  </a:cubicBezTo>
                  <a:cubicBezTo>
                    <a:pt x="106" y="18"/>
                    <a:pt x="52" y="33"/>
                    <a:pt x="1" y="57"/>
                  </a:cubicBezTo>
                  <a:cubicBezTo>
                    <a:pt x="1" y="57"/>
                    <a:pt x="243" y="57"/>
                    <a:pt x="631" y="83"/>
                  </a:cubicBezTo>
                  <a:cubicBezTo>
                    <a:pt x="1658" y="210"/>
                    <a:pt x="2522" y="916"/>
                    <a:pt x="2852" y="1895"/>
                  </a:cubicBezTo>
                  <a:cubicBezTo>
                    <a:pt x="2915" y="2096"/>
                    <a:pt x="2967" y="2298"/>
                    <a:pt x="3008" y="2504"/>
                  </a:cubicBezTo>
                  <a:cubicBezTo>
                    <a:pt x="3018" y="2447"/>
                    <a:pt x="3018" y="2389"/>
                    <a:pt x="3008" y="2332"/>
                  </a:cubicBezTo>
                  <a:cubicBezTo>
                    <a:pt x="2993" y="2175"/>
                    <a:pt x="2963" y="2020"/>
                    <a:pt x="2917" y="1869"/>
                  </a:cubicBezTo>
                  <a:cubicBezTo>
                    <a:pt x="2765" y="1367"/>
                    <a:pt x="2467" y="921"/>
                    <a:pt x="2062" y="589"/>
                  </a:cubicBezTo>
                  <a:cubicBezTo>
                    <a:pt x="1654" y="256"/>
                    <a:pt x="1155" y="56"/>
                    <a:pt x="631" y="13"/>
                  </a:cubicBezTo>
                  <a:cubicBezTo>
                    <a:pt x="553" y="5"/>
                    <a:pt x="475" y="1"/>
                    <a:pt x="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1952675" y="5303100"/>
              <a:ext cx="3975" cy="87850"/>
            </a:xfrm>
            <a:custGeom>
              <a:avLst/>
              <a:gdLst/>
              <a:ahLst/>
              <a:cxnLst/>
              <a:rect l="l" t="t" r="r" b="b"/>
              <a:pathLst>
                <a:path w="159" h="3514" extrusionOk="0">
                  <a:moveTo>
                    <a:pt x="125" y="1"/>
                  </a:moveTo>
                  <a:cubicBezTo>
                    <a:pt x="61" y="583"/>
                    <a:pt x="31" y="1168"/>
                    <a:pt x="33" y="1755"/>
                  </a:cubicBezTo>
                  <a:cubicBezTo>
                    <a:pt x="1" y="2340"/>
                    <a:pt x="1" y="2927"/>
                    <a:pt x="33" y="3513"/>
                  </a:cubicBezTo>
                  <a:cubicBezTo>
                    <a:pt x="98" y="2930"/>
                    <a:pt x="129" y="2345"/>
                    <a:pt x="125" y="1759"/>
                  </a:cubicBezTo>
                  <a:cubicBezTo>
                    <a:pt x="158" y="1173"/>
                    <a:pt x="158" y="586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2035425" y="5433600"/>
              <a:ext cx="62525" cy="3825"/>
            </a:xfrm>
            <a:custGeom>
              <a:avLst/>
              <a:gdLst/>
              <a:ahLst/>
              <a:cxnLst/>
              <a:rect l="l" t="t" r="r" b="b"/>
              <a:pathLst>
                <a:path w="2501" h="153" extrusionOk="0">
                  <a:moveTo>
                    <a:pt x="46" y="1"/>
                  </a:moveTo>
                  <a:cubicBezTo>
                    <a:pt x="17" y="1"/>
                    <a:pt x="1" y="3"/>
                    <a:pt x="0" y="9"/>
                  </a:cubicBezTo>
                  <a:cubicBezTo>
                    <a:pt x="372" y="99"/>
                    <a:pt x="753" y="144"/>
                    <a:pt x="1135" y="144"/>
                  </a:cubicBezTo>
                  <a:cubicBezTo>
                    <a:pt x="1173" y="144"/>
                    <a:pt x="1210" y="144"/>
                    <a:pt x="1247" y="143"/>
                  </a:cubicBezTo>
                  <a:cubicBezTo>
                    <a:pt x="1348" y="149"/>
                    <a:pt x="1449" y="152"/>
                    <a:pt x="1549" y="152"/>
                  </a:cubicBezTo>
                  <a:cubicBezTo>
                    <a:pt x="1869" y="152"/>
                    <a:pt x="2188" y="120"/>
                    <a:pt x="2500" y="57"/>
                  </a:cubicBezTo>
                  <a:cubicBezTo>
                    <a:pt x="2500" y="46"/>
                    <a:pt x="2441" y="42"/>
                    <a:pt x="2335" y="42"/>
                  </a:cubicBezTo>
                  <a:cubicBezTo>
                    <a:pt x="2123" y="42"/>
                    <a:pt x="1727" y="57"/>
                    <a:pt x="1253" y="57"/>
                  </a:cubicBezTo>
                  <a:cubicBezTo>
                    <a:pt x="662" y="57"/>
                    <a:pt x="190" y="1"/>
                    <a:pt x="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1993050" y="5433175"/>
              <a:ext cx="6475" cy="12350"/>
            </a:xfrm>
            <a:custGeom>
              <a:avLst/>
              <a:gdLst/>
              <a:ahLst/>
              <a:cxnLst/>
              <a:rect l="l" t="t" r="r" b="b"/>
              <a:pathLst>
                <a:path w="259" h="494" extrusionOk="0">
                  <a:moveTo>
                    <a:pt x="17" y="0"/>
                  </a:moveTo>
                  <a:cubicBezTo>
                    <a:pt x="10" y="0"/>
                    <a:pt x="5" y="1"/>
                    <a:pt x="1" y="4"/>
                  </a:cubicBezTo>
                  <a:cubicBezTo>
                    <a:pt x="1" y="4"/>
                    <a:pt x="43" y="122"/>
                    <a:pt x="97" y="252"/>
                  </a:cubicBezTo>
                  <a:cubicBezTo>
                    <a:pt x="151" y="380"/>
                    <a:pt x="183" y="494"/>
                    <a:pt x="216" y="494"/>
                  </a:cubicBezTo>
                  <a:cubicBezTo>
                    <a:pt x="247" y="494"/>
                    <a:pt x="258" y="358"/>
                    <a:pt x="216" y="208"/>
                  </a:cubicBezTo>
                  <a:cubicBezTo>
                    <a:pt x="177" y="74"/>
                    <a:pt x="67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1978000" y="5413400"/>
              <a:ext cx="8475" cy="8400"/>
            </a:xfrm>
            <a:custGeom>
              <a:avLst/>
              <a:gdLst/>
              <a:ahLst/>
              <a:cxnLst/>
              <a:rect l="l" t="t" r="r" b="b"/>
              <a:pathLst>
                <a:path w="339" h="336" extrusionOk="0">
                  <a:moveTo>
                    <a:pt x="12" y="0"/>
                  </a:moveTo>
                  <a:cubicBezTo>
                    <a:pt x="7" y="0"/>
                    <a:pt x="3" y="2"/>
                    <a:pt x="0" y="5"/>
                  </a:cubicBezTo>
                  <a:cubicBezTo>
                    <a:pt x="24" y="79"/>
                    <a:pt x="66" y="146"/>
                    <a:pt x="119" y="203"/>
                  </a:cubicBezTo>
                  <a:cubicBezTo>
                    <a:pt x="195" y="284"/>
                    <a:pt x="274" y="335"/>
                    <a:pt x="307" y="335"/>
                  </a:cubicBezTo>
                  <a:cubicBezTo>
                    <a:pt x="311" y="335"/>
                    <a:pt x="315" y="335"/>
                    <a:pt x="317" y="333"/>
                  </a:cubicBezTo>
                  <a:cubicBezTo>
                    <a:pt x="339" y="316"/>
                    <a:pt x="280" y="219"/>
                    <a:pt x="194" y="128"/>
                  </a:cubicBezTo>
                  <a:cubicBezTo>
                    <a:pt x="121" y="50"/>
                    <a:pt x="43" y="0"/>
                    <a:pt x="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1955300" y="5403075"/>
              <a:ext cx="12775" cy="5450"/>
            </a:xfrm>
            <a:custGeom>
              <a:avLst/>
              <a:gdLst/>
              <a:ahLst/>
              <a:cxnLst/>
              <a:rect l="l" t="t" r="r" b="b"/>
              <a:pathLst>
                <a:path w="511" h="218" extrusionOk="0">
                  <a:moveTo>
                    <a:pt x="142" y="1"/>
                  </a:moveTo>
                  <a:cubicBezTo>
                    <a:pt x="57" y="1"/>
                    <a:pt x="1" y="28"/>
                    <a:pt x="5" y="47"/>
                  </a:cubicBezTo>
                  <a:cubicBezTo>
                    <a:pt x="5" y="73"/>
                    <a:pt x="122" y="73"/>
                    <a:pt x="251" y="122"/>
                  </a:cubicBezTo>
                  <a:cubicBezTo>
                    <a:pt x="363" y="163"/>
                    <a:pt x="443" y="218"/>
                    <a:pt x="476" y="218"/>
                  </a:cubicBezTo>
                  <a:cubicBezTo>
                    <a:pt x="481" y="218"/>
                    <a:pt x="486" y="216"/>
                    <a:pt x="488" y="214"/>
                  </a:cubicBezTo>
                  <a:cubicBezTo>
                    <a:pt x="510" y="192"/>
                    <a:pt x="440" y="79"/>
                    <a:pt x="284" y="25"/>
                  </a:cubicBezTo>
                  <a:cubicBezTo>
                    <a:pt x="233" y="7"/>
                    <a:pt x="184" y="1"/>
                    <a:pt x="1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1939250" y="5399350"/>
              <a:ext cx="6625" cy="3300"/>
            </a:xfrm>
            <a:custGeom>
              <a:avLst/>
              <a:gdLst/>
              <a:ahLst/>
              <a:cxnLst/>
              <a:rect l="l" t="t" r="r" b="b"/>
              <a:pathLst>
                <a:path w="265" h="132" extrusionOk="0">
                  <a:moveTo>
                    <a:pt x="40" y="0"/>
                  </a:moveTo>
                  <a:cubicBezTo>
                    <a:pt x="16" y="0"/>
                    <a:pt x="1" y="6"/>
                    <a:pt x="1" y="18"/>
                  </a:cubicBezTo>
                  <a:cubicBezTo>
                    <a:pt x="1" y="18"/>
                    <a:pt x="38" y="93"/>
                    <a:pt x="108" y="119"/>
                  </a:cubicBezTo>
                  <a:cubicBezTo>
                    <a:pt x="132" y="128"/>
                    <a:pt x="154" y="131"/>
                    <a:pt x="175" y="131"/>
                  </a:cubicBezTo>
                  <a:cubicBezTo>
                    <a:pt x="215" y="131"/>
                    <a:pt x="246" y="119"/>
                    <a:pt x="254" y="119"/>
                  </a:cubicBezTo>
                  <a:cubicBezTo>
                    <a:pt x="264" y="119"/>
                    <a:pt x="216" y="50"/>
                    <a:pt x="146" y="23"/>
                  </a:cubicBezTo>
                  <a:cubicBezTo>
                    <a:pt x="108" y="8"/>
                    <a:pt x="68" y="0"/>
                    <a:pt x="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1598375" y="1408675"/>
              <a:ext cx="321950" cy="568750"/>
            </a:xfrm>
            <a:custGeom>
              <a:avLst/>
              <a:gdLst/>
              <a:ahLst/>
              <a:cxnLst/>
              <a:rect l="l" t="t" r="r" b="b"/>
              <a:pathLst>
                <a:path w="12878" h="22750" extrusionOk="0">
                  <a:moveTo>
                    <a:pt x="6643" y="1"/>
                  </a:moveTo>
                  <a:lnTo>
                    <a:pt x="0" y="5240"/>
                  </a:lnTo>
                  <a:lnTo>
                    <a:pt x="1005" y="22361"/>
                  </a:lnTo>
                  <a:lnTo>
                    <a:pt x="7116" y="22748"/>
                  </a:lnTo>
                  <a:cubicBezTo>
                    <a:pt x="7142" y="22749"/>
                    <a:pt x="7168" y="22750"/>
                    <a:pt x="7194" y="22750"/>
                  </a:cubicBezTo>
                  <a:cubicBezTo>
                    <a:pt x="8133" y="22750"/>
                    <a:pt x="8913" y="22008"/>
                    <a:pt x="8955" y="21061"/>
                  </a:cubicBezTo>
                  <a:cubicBezTo>
                    <a:pt x="8955" y="21045"/>
                    <a:pt x="8956" y="21028"/>
                    <a:pt x="8956" y="21011"/>
                  </a:cubicBezTo>
                  <a:cubicBezTo>
                    <a:pt x="9020" y="19672"/>
                    <a:pt x="9165" y="18154"/>
                    <a:pt x="9165" y="18154"/>
                  </a:cubicBezTo>
                  <a:cubicBezTo>
                    <a:pt x="9165" y="18154"/>
                    <a:pt x="12479" y="17795"/>
                    <a:pt x="12678" y="14390"/>
                  </a:cubicBezTo>
                  <a:cubicBezTo>
                    <a:pt x="12877" y="10985"/>
                    <a:pt x="12678" y="3094"/>
                    <a:pt x="12678" y="3094"/>
                  </a:cubicBezTo>
                  <a:lnTo>
                    <a:pt x="6643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1802575" y="1650875"/>
              <a:ext cx="34650" cy="57200"/>
            </a:xfrm>
            <a:custGeom>
              <a:avLst/>
              <a:gdLst/>
              <a:ahLst/>
              <a:cxnLst/>
              <a:rect l="l" t="t" r="r" b="b"/>
              <a:pathLst>
                <a:path w="1386" h="2288" extrusionOk="0">
                  <a:moveTo>
                    <a:pt x="549" y="1"/>
                  </a:moveTo>
                  <a:cubicBezTo>
                    <a:pt x="505" y="1"/>
                    <a:pt x="463" y="9"/>
                    <a:pt x="423" y="27"/>
                  </a:cubicBezTo>
                  <a:cubicBezTo>
                    <a:pt x="215" y="129"/>
                    <a:pt x="77" y="334"/>
                    <a:pt x="62" y="565"/>
                  </a:cubicBezTo>
                  <a:cubicBezTo>
                    <a:pt x="0" y="813"/>
                    <a:pt x="0" y="1074"/>
                    <a:pt x="62" y="1324"/>
                  </a:cubicBezTo>
                  <a:cubicBezTo>
                    <a:pt x="196" y="1845"/>
                    <a:pt x="568" y="2286"/>
                    <a:pt x="955" y="2286"/>
                  </a:cubicBezTo>
                  <a:cubicBezTo>
                    <a:pt x="963" y="2287"/>
                    <a:pt x="970" y="2287"/>
                    <a:pt x="978" y="2287"/>
                  </a:cubicBezTo>
                  <a:cubicBezTo>
                    <a:pt x="1115" y="2287"/>
                    <a:pt x="1244" y="2226"/>
                    <a:pt x="1331" y="2120"/>
                  </a:cubicBezTo>
                  <a:cubicBezTo>
                    <a:pt x="1385" y="2034"/>
                    <a:pt x="1385" y="1974"/>
                    <a:pt x="1385" y="1974"/>
                  </a:cubicBezTo>
                  <a:cubicBezTo>
                    <a:pt x="1385" y="1974"/>
                    <a:pt x="1384" y="1974"/>
                    <a:pt x="1383" y="1974"/>
                  </a:cubicBezTo>
                  <a:cubicBezTo>
                    <a:pt x="1372" y="1974"/>
                    <a:pt x="1349" y="2019"/>
                    <a:pt x="1293" y="2040"/>
                  </a:cubicBezTo>
                  <a:cubicBezTo>
                    <a:pt x="1217" y="2101"/>
                    <a:pt x="1121" y="2134"/>
                    <a:pt x="1024" y="2134"/>
                  </a:cubicBezTo>
                  <a:cubicBezTo>
                    <a:pt x="1006" y="2134"/>
                    <a:pt x="988" y="2133"/>
                    <a:pt x="971" y="2130"/>
                  </a:cubicBezTo>
                  <a:cubicBezTo>
                    <a:pt x="686" y="2093"/>
                    <a:pt x="363" y="1716"/>
                    <a:pt x="245" y="1247"/>
                  </a:cubicBezTo>
                  <a:cubicBezTo>
                    <a:pt x="186" y="1027"/>
                    <a:pt x="176" y="795"/>
                    <a:pt x="218" y="570"/>
                  </a:cubicBezTo>
                  <a:cubicBezTo>
                    <a:pt x="224" y="396"/>
                    <a:pt x="314" y="235"/>
                    <a:pt x="460" y="139"/>
                  </a:cubicBezTo>
                  <a:cubicBezTo>
                    <a:pt x="494" y="120"/>
                    <a:pt x="530" y="111"/>
                    <a:pt x="567" y="111"/>
                  </a:cubicBezTo>
                  <a:cubicBezTo>
                    <a:pt x="636" y="111"/>
                    <a:pt x="703" y="144"/>
                    <a:pt x="744" y="205"/>
                  </a:cubicBezTo>
                  <a:cubicBezTo>
                    <a:pt x="810" y="264"/>
                    <a:pt x="810" y="317"/>
                    <a:pt x="810" y="322"/>
                  </a:cubicBezTo>
                  <a:cubicBezTo>
                    <a:pt x="810" y="322"/>
                    <a:pt x="810" y="322"/>
                    <a:pt x="810" y="322"/>
                  </a:cubicBezTo>
                  <a:cubicBezTo>
                    <a:pt x="814" y="322"/>
                    <a:pt x="856" y="260"/>
                    <a:pt x="810" y="166"/>
                  </a:cubicBezTo>
                  <a:cubicBezTo>
                    <a:pt x="784" y="104"/>
                    <a:pt x="736" y="54"/>
                    <a:pt x="675" y="27"/>
                  </a:cubicBezTo>
                  <a:cubicBezTo>
                    <a:pt x="635" y="9"/>
                    <a:pt x="592" y="1"/>
                    <a:pt x="54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1491975" y="1353250"/>
              <a:ext cx="482800" cy="399850"/>
            </a:xfrm>
            <a:custGeom>
              <a:avLst/>
              <a:gdLst/>
              <a:ahLst/>
              <a:cxnLst/>
              <a:rect l="l" t="t" r="r" b="b"/>
              <a:pathLst>
                <a:path w="19312" h="15994" extrusionOk="0">
                  <a:moveTo>
                    <a:pt x="11289" y="0"/>
                  </a:moveTo>
                  <a:cubicBezTo>
                    <a:pt x="10246" y="0"/>
                    <a:pt x="9213" y="150"/>
                    <a:pt x="8226" y="512"/>
                  </a:cubicBezTo>
                  <a:cubicBezTo>
                    <a:pt x="5956" y="1346"/>
                    <a:pt x="3229" y="2820"/>
                    <a:pt x="3229" y="5326"/>
                  </a:cubicBezTo>
                  <a:cubicBezTo>
                    <a:pt x="3170" y="5322"/>
                    <a:pt x="3112" y="5319"/>
                    <a:pt x="3056" y="5319"/>
                  </a:cubicBezTo>
                  <a:cubicBezTo>
                    <a:pt x="1822" y="5319"/>
                    <a:pt x="1102" y="6466"/>
                    <a:pt x="594" y="7844"/>
                  </a:cubicBezTo>
                  <a:cubicBezTo>
                    <a:pt x="331" y="8747"/>
                    <a:pt x="133" y="9668"/>
                    <a:pt x="1" y="10598"/>
                  </a:cubicBezTo>
                  <a:lnTo>
                    <a:pt x="13788" y="15994"/>
                  </a:lnTo>
                  <a:cubicBezTo>
                    <a:pt x="13830" y="15869"/>
                    <a:pt x="13858" y="15735"/>
                    <a:pt x="13895" y="15605"/>
                  </a:cubicBezTo>
                  <a:cubicBezTo>
                    <a:pt x="13933" y="15477"/>
                    <a:pt x="13944" y="15423"/>
                    <a:pt x="13976" y="15326"/>
                  </a:cubicBezTo>
                  <a:cubicBezTo>
                    <a:pt x="14033" y="15044"/>
                    <a:pt x="14063" y="14759"/>
                    <a:pt x="14067" y="14471"/>
                  </a:cubicBezTo>
                  <a:lnTo>
                    <a:pt x="14067" y="14471"/>
                  </a:lnTo>
                  <a:cubicBezTo>
                    <a:pt x="13878" y="14544"/>
                    <a:pt x="13680" y="14580"/>
                    <a:pt x="13485" y="14580"/>
                  </a:cubicBezTo>
                  <a:cubicBezTo>
                    <a:pt x="13058" y="14580"/>
                    <a:pt x="12639" y="14411"/>
                    <a:pt x="12330" y="14095"/>
                  </a:cubicBezTo>
                  <a:cubicBezTo>
                    <a:pt x="11877" y="13614"/>
                    <a:pt x="11720" y="12926"/>
                    <a:pt x="11921" y="12298"/>
                  </a:cubicBezTo>
                  <a:cubicBezTo>
                    <a:pt x="12207" y="11614"/>
                    <a:pt x="12770" y="11084"/>
                    <a:pt x="13471" y="10840"/>
                  </a:cubicBezTo>
                  <a:cubicBezTo>
                    <a:pt x="14137" y="10560"/>
                    <a:pt x="14853" y="10421"/>
                    <a:pt x="15509" y="10109"/>
                  </a:cubicBezTo>
                  <a:cubicBezTo>
                    <a:pt x="16896" y="9452"/>
                    <a:pt x="17854" y="8081"/>
                    <a:pt x="18511" y="6645"/>
                  </a:cubicBezTo>
                  <a:cubicBezTo>
                    <a:pt x="18968" y="5639"/>
                    <a:pt x="19312" y="4493"/>
                    <a:pt x="19000" y="3417"/>
                  </a:cubicBezTo>
                  <a:cubicBezTo>
                    <a:pt x="18538" y="1840"/>
                    <a:pt x="16848" y="1061"/>
                    <a:pt x="15337" y="625"/>
                  </a:cubicBezTo>
                  <a:cubicBezTo>
                    <a:pt x="14023" y="254"/>
                    <a:pt x="12647" y="0"/>
                    <a:pt x="112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1485175" y="1562700"/>
              <a:ext cx="351500" cy="336550"/>
            </a:xfrm>
            <a:custGeom>
              <a:avLst/>
              <a:gdLst/>
              <a:ahLst/>
              <a:cxnLst/>
              <a:rect l="l" t="t" r="r" b="b"/>
              <a:pathLst>
                <a:path w="14060" h="13462" extrusionOk="0">
                  <a:moveTo>
                    <a:pt x="2149" y="1"/>
                  </a:moveTo>
                  <a:cubicBezTo>
                    <a:pt x="1068" y="1"/>
                    <a:pt x="343" y="622"/>
                    <a:pt x="267" y="2220"/>
                  </a:cubicBezTo>
                  <a:cubicBezTo>
                    <a:pt x="1" y="6349"/>
                    <a:pt x="1923" y="10316"/>
                    <a:pt x="5329" y="12666"/>
                  </a:cubicBezTo>
                  <a:lnTo>
                    <a:pt x="5603" y="12650"/>
                  </a:lnTo>
                  <a:cubicBezTo>
                    <a:pt x="6590" y="13223"/>
                    <a:pt x="7484" y="13462"/>
                    <a:pt x="8288" y="13462"/>
                  </a:cubicBezTo>
                  <a:cubicBezTo>
                    <a:pt x="12275" y="13462"/>
                    <a:pt x="14060" y="7599"/>
                    <a:pt x="14060" y="7599"/>
                  </a:cubicBezTo>
                  <a:cubicBezTo>
                    <a:pt x="14060" y="7599"/>
                    <a:pt x="5927" y="1"/>
                    <a:pt x="21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1518600" y="1584525"/>
              <a:ext cx="77150" cy="115750"/>
            </a:xfrm>
            <a:custGeom>
              <a:avLst/>
              <a:gdLst/>
              <a:ahLst/>
              <a:cxnLst/>
              <a:rect l="l" t="t" r="r" b="b"/>
              <a:pathLst>
                <a:path w="3086" h="4630" extrusionOk="0">
                  <a:moveTo>
                    <a:pt x="444" y="0"/>
                  </a:moveTo>
                  <a:cubicBezTo>
                    <a:pt x="294" y="0"/>
                    <a:pt x="145" y="23"/>
                    <a:pt x="0" y="67"/>
                  </a:cubicBezTo>
                  <a:cubicBezTo>
                    <a:pt x="0" y="115"/>
                    <a:pt x="367" y="89"/>
                    <a:pt x="904" y="282"/>
                  </a:cubicBezTo>
                  <a:cubicBezTo>
                    <a:pt x="2367" y="770"/>
                    <a:pt x="3086" y="2417"/>
                    <a:pt x="2448" y="3822"/>
                  </a:cubicBezTo>
                  <a:cubicBezTo>
                    <a:pt x="2227" y="4343"/>
                    <a:pt x="1959" y="4596"/>
                    <a:pt x="1996" y="4628"/>
                  </a:cubicBezTo>
                  <a:cubicBezTo>
                    <a:pt x="1997" y="4629"/>
                    <a:pt x="1998" y="4630"/>
                    <a:pt x="2001" y="4630"/>
                  </a:cubicBezTo>
                  <a:cubicBezTo>
                    <a:pt x="2044" y="4630"/>
                    <a:pt x="2354" y="4420"/>
                    <a:pt x="2626" y="3903"/>
                  </a:cubicBezTo>
                  <a:cubicBezTo>
                    <a:pt x="3002" y="3185"/>
                    <a:pt x="3035" y="2339"/>
                    <a:pt x="2717" y="1595"/>
                  </a:cubicBezTo>
                  <a:cubicBezTo>
                    <a:pt x="2381" y="861"/>
                    <a:pt x="1740" y="313"/>
                    <a:pt x="963" y="94"/>
                  </a:cubicBezTo>
                  <a:cubicBezTo>
                    <a:pt x="795" y="31"/>
                    <a:pt x="620" y="0"/>
                    <a:pt x="4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1465125" y="1459950"/>
              <a:ext cx="107300" cy="130400"/>
            </a:xfrm>
            <a:custGeom>
              <a:avLst/>
              <a:gdLst/>
              <a:ahLst/>
              <a:cxnLst/>
              <a:rect l="l" t="t" r="r" b="b"/>
              <a:pathLst>
                <a:path w="4292" h="5216" extrusionOk="0">
                  <a:moveTo>
                    <a:pt x="2678" y="1"/>
                  </a:moveTo>
                  <a:cubicBezTo>
                    <a:pt x="2429" y="1"/>
                    <a:pt x="2180" y="48"/>
                    <a:pt x="1946" y="144"/>
                  </a:cubicBezTo>
                  <a:cubicBezTo>
                    <a:pt x="1381" y="377"/>
                    <a:pt x="912" y="795"/>
                    <a:pt x="613" y="1328"/>
                  </a:cubicBezTo>
                  <a:cubicBezTo>
                    <a:pt x="320" y="1848"/>
                    <a:pt x="136" y="2423"/>
                    <a:pt x="75" y="3016"/>
                  </a:cubicBezTo>
                  <a:cubicBezTo>
                    <a:pt x="1" y="3507"/>
                    <a:pt x="82" y="4009"/>
                    <a:pt x="306" y="4453"/>
                  </a:cubicBezTo>
                  <a:cubicBezTo>
                    <a:pt x="465" y="4749"/>
                    <a:pt x="713" y="4987"/>
                    <a:pt x="1016" y="5136"/>
                  </a:cubicBezTo>
                  <a:cubicBezTo>
                    <a:pt x="1101" y="5188"/>
                    <a:pt x="1199" y="5215"/>
                    <a:pt x="1297" y="5215"/>
                  </a:cubicBezTo>
                  <a:cubicBezTo>
                    <a:pt x="1320" y="5215"/>
                    <a:pt x="1342" y="5214"/>
                    <a:pt x="1365" y="5211"/>
                  </a:cubicBezTo>
                  <a:cubicBezTo>
                    <a:pt x="977" y="5038"/>
                    <a:pt x="659" y="4736"/>
                    <a:pt x="468" y="4356"/>
                  </a:cubicBezTo>
                  <a:cubicBezTo>
                    <a:pt x="117" y="3674"/>
                    <a:pt x="279" y="2495"/>
                    <a:pt x="855" y="1467"/>
                  </a:cubicBezTo>
                  <a:cubicBezTo>
                    <a:pt x="1123" y="990"/>
                    <a:pt x="1541" y="612"/>
                    <a:pt x="2043" y="392"/>
                  </a:cubicBezTo>
                  <a:cubicBezTo>
                    <a:pt x="2271" y="289"/>
                    <a:pt x="2517" y="237"/>
                    <a:pt x="2764" y="237"/>
                  </a:cubicBezTo>
                  <a:cubicBezTo>
                    <a:pt x="2956" y="237"/>
                    <a:pt x="3149" y="268"/>
                    <a:pt x="3334" y="333"/>
                  </a:cubicBezTo>
                  <a:cubicBezTo>
                    <a:pt x="3725" y="484"/>
                    <a:pt x="4056" y="760"/>
                    <a:pt x="4275" y="1118"/>
                  </a:cubicBezTo>
                  <a:cubicBezTo>
                    <a:pt x="4291" y="1118"/>
                    <a:pt x="4275" y="983"/>
                    <a:pt x="4163" y="779"/>
                  </a:cubicBezTo>
                  <a:cubicBezTo>
                    <a:pt x="3983" y="495"/>
                    <a:pt x="3719" y="273"/>
                    <a:pt x="3409" y="144"/>
                  </a:cubicBezTo>
                  <a:cubicBezTo>
                    <a:pt x="3175" y="48"/>
                    <a:pt x="2926" y="1"/>
                    <a:pt x="26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872875" y="1448350"/>
              <a:ext cx="2166425" cy="2252900"/>
            </a:xfrm>
            <a:custGeom>
              <a:avLst/>
              <a:gdLst/>
              <a:ahLst/>
              <a:cxnLst/>
              <a:rect l="l" t="t" r="r" b="b"/>
              <a:pathLst>
                <a:path w="86657" h="90116" extrusionOk="0">
                  <a:moveTo>
                    <a:pt x="85188" y="1"/>
                  </a:moveTo>
                  <a:cubicBezTo>
                    <a:pt x="84762" y="1"/>
                    <a:pt x="82573" y="2524"/>
                    <a:pt x="81900" y="3368"/>
                  </a:cubicBezTo>
                  <a:cubicBezTo>
                    <a:pt x="81412" y="3983"/>
                    <a:pt x="80331" y="5399"/>
                    <a:pt x="79757" y="5399"/>
                  </a:cubicBezTo>
                  <a:cubicBezTo>
                    <a:pt x="79543" y="5399"/>
                    <a:pt x="79399" y="5202"/>
                    <a:pt x="79383" y="4692"/>
                  </a:cubicBezTo>
                  <a:cubicBezTo>
                    <a:pt x="79324" y="2815"/>
                    <a:pt x="78566" y="1389"/>
                    <a:pt x="78093" y="1147"/>
                  </a:cubicBezTo>
                  <a:cubicBezTo>
                    <a:pt x="78015" y="1108"/>
                    <a:pt x="77937" y="1090"/>
                    <a:pt x="77862" y="1090"/>
                  </a:cubicBezTo>
                  <a:cubicBezTo>
                    <a:pt x="77474" y="1090"/>
                    <a:pt x="77156" y="1560"/>
                    <a:pt x="77377" y="1997"/>
                  </a:cubicBezTo>
                  <a:cubicBezTo>
                    <a:pt x="77602" y="2589"/>
                    <a:pt x="77742" y="3210"/>
                    <a:pt x="77796" y="3841"/>
                  </a:cubicBezTo>
                  <a:cubicBezTo>
                    <a:pt x="77857" y="4349"/>
                    <a:pt x="77833" y="4863"/>
                    <a:pt x="77726" y="5364"/>
                  </a:cubicBezTo>
                  <a:cubicBezTo>
                    <a:pt x="77530" y="6281"/>
                    <a:pt x="77261" y="7180"/>
                    <a:pt x="76919" y="8053"/>
                  </a:cubicBezTo>
                  <a:lnTo>
                    <a:pt x="76871" y="8026"/>
                  </a:lnTo>
                  <a:cubicBezTo>
                    <a:pt x="76871" y="8026"/>
                    <a:pt x="63763" y="20598"/>
                    <a:pt x="62816" y="21474"/>
                  </a:cubicBezTo>
                  <a:cubicBezTo>
                    <a:pt x="62661" y="21622"/>
                    <a:pt x="61965" y="21683"/>
                    <a:pt x="60912" y="21683"/>
                  </a:cubicBezTo>
                  <a:cubicBezTo>
                    <a:pt x="56198" y="21683"/>
                    <a:pt x="44308" y="20451"/>
                    <a:pt x="41520" y="20156"/>
                  </a:cubicBezTo>
                  <a:cubicBezTo>
                    <a:pt x="40407" y="19997"/>
                    <a:pt x="39282" y="19918"/>
                    <a:pt x="38156" y="19918"/>
                  </a:cubicBezTo>
                  <a:cubicBezTo>
                    <a:pt x="38107" y="19918"/>
                    <a:pt x="38057" y="19919"/>
                    <a:pt x="38007" y="19919"/>
                  </a:cubicBezTo>
                  <a:cubicBezTo>
                    <a:pt x="36529" y="19984"/>
                    <a:pt x="36266" y="20194"/>
                    <a:pt x="34780" y="20209"/>
                  </a:cubicBezTo>
                  <a:cubicBezTo>
                    <a:pt x="31255" y="20221"/>
                    <a:pt x="27737" y="20516"/>
                    <a:pt x="24259" y="21092"/>
                  </a:cubicBezTo>
                  <a:cubicBezTo>
                    <a:pt x="20854" y="21668"/>
                    <a:pt x="18982" y="24319"/>
                    <a:pt x="17933" y="27617"/>
                  </a:cubicBezTo>
                  <a:cubicBezTo>
                    <a:pt x="14486" y="38375"/>
                    <a:pt x="5169" y="63656"/>
                    <a:pt x="3776" y="77964"/>
                  </a:cubicBezTo>
                  <a:cubicBezTo>
                    <a:pt x="2737" y="79850"/>
                    <a:pt x="1799" y="81789"/>
                    <a:pt x="963" y="83774"/>
                  </a:cubicBezTo>
                  <a:cubicBezTo>
                    <a:pt x="0" y="86405"/>
                    <a:pt x="237" y="86495"/>
                    <a:pt x="560" y="86555"/>
                  </a:cubicBezTo>
                  <a:cubicBezTo>
                    <a:pt x="575" y="86557"/>
                    <a:pt x="590" y="86559"/>
                    <a:pt x="604" y="86559"/>
                  </a:cubicBezTo>
                  <a:cubicBezTo>
                    <a:pt x="1371" y="86559"/>
                    <a:pt x="2226" y="82957"/>
                    <a:pt x="2666" y="82957"/>
                  </a:cubicBezTo>
                  <a:cubicBezTo>
                    <a:pt x="2719" y="82957"/>
                    <a:pt x="2767" y="83011"/>
                    <a:pt x="2807" y="83133"/>
                  </a:cubicBezTo>
                  <a:cubicBezTo>
                    <a:pt x="3185" y="84267"/>
                    <a:pt x="914" y="88765"/>
                    <a:pt x="1834" y="88894"/>
                  </a:cubicBezTo>
                  <a:cubicBezTo>
                    <a:pt x="1854" y="88897"/>
                    <a:pt x="1874" y="88898"/>
                    <a:pt x="1895" y="88898"/>
                  </a:cubicBezTo>
                  <a:cubicBezTo>
                    <a:pt x="3061" y="88898"/>
                    <a:pt x="3987" y="84099"/>
                    <a:pt x="4099" y="83693"/>
                  </a:cubicBezTo>
                  <a:cubicBezTo>
                    <a:pt x="4147" y="83518"/>
                    <a:pt x="4281" y="83444"/>
                    <a:pt x="4412" y="83444"/>
                  </a:cubicBezTo>
                  <a:cubicBezTo>
                    <a:pt x="4591" y="83444"/>
                    <a:pt x="4762" y="83583"/>
                    <a:pt x="4691" y="83794"/>
                  </a:cubicBezTo>
                  <a:cubicBezTo>
                    <a:pt x="4519" y="84333"/>
                    <a:pt x="2829" y="89927"/>
                    <a:pt x="4002" y="90110"/>
                  </a:cubicBezTo>
                  <a:cubicBezTo>
                    <a:pt x="4028" y="90113"/>
                    <a:pt x="4053" y="90115"/>
                    <a:pt x="4077" y="90115"/>
                  </a:cubicBezTo>
                  <a:cubicBezTo>
                    <a:pt x="4659" y="90115"/>
                    <a:pt x="4722" y="89033"/>
                    <a:pt x="4722" y="89033"/>
                  </a:cubicBezTo>
                  <a:cubicBezTo>
                    <a:pt x="4722" y="89033"/>
                    <a:pt x="5890" y="83777"/>
                    <a:pt x="6452" y="83777"/>
                  </a:cubicBezTo>
                  <a:cubicBezTo>
                    <a:pt x="6458" y="83777"/>
                    <a:pt x="6465" y="83777"/>
                    <a:pt x="6471" y="83779"/>
                  </a:cubicBezTo>
                  <a:cubicBezTo>
                    <a:pt x="7025" y="83902"/>
                    <a:pt x="6439" y="87054"/>
                    <a:pt x="6159" y="88109"/>
                  </a:cubicBezTo>
                  <a:cubicBezTo>
                    <a:pt x="5928" y="88981"/>
                    <a:pt x="6156" y="89513"/>
                    <a:pt x="6559" y="89513"/>
                  </a:cubicBezTo>
                  <a:cubicBezTo>
                    <a:pt x="6643" y="89513"/>
                    <a:pt x="6735" y="89490"/>
                    <a:pt x="6832" y="89442"/>
                  </a:cubicBezTo>
                  <a:cubicBezTo>
                    <a:pt x="7219" y="89265"/>
                    <a:pt x="8138" y="86054"/>
                    <a:pt x="8391" y="85004"/>
                  </a:cubicBezTo>
                  <a:cubicBezTo>
                    <a:pt x="8589" y="84183"/>
                    <a:pt x="9015" y="82233"/>
                    <a:pt x="9599" y="82233"/>
                  </a:cubicBezTo>
                  <a:cubicBezTo>
                    <a:pt x="9760" y="82233"/>
                    <a:pt x="9934" y="82382"/>
                    <a:pt x="10118" y="82746"/>
                  </a:cubicBezTo>
                  <a:cubicBezTo>
                    <a:pt x="10967" y="84423"/>
                    <a:pt x="12270" y="85391"/>
                    <a:pt x="12807" y="85435"/>
                  </a:cubicBezTo>
                  <a:cubicBezTo>
                    <a:pt x="13061" y="85424"/>
                    <a:pt x="13279" y="85250"/>
                    <a:pt x="13346" y="85005"/>
                  </a:cubicBezTo>
                  <a:cubicBezTo>
                    <a:pt x="13414" y="84760"/>
                    <a:pt x="13316" y="84498"/>
                    <a:pt x="13103" y="84359"/>
                  </a:cubicBezTo>
                  <a:cubicBezTo>
                    <a:pt x="12649" y="83915"/>
                    <a:pt x="12257" y="83410"/>
                    <a:pt x="11941" y="82858"/>
                  </a:cubicBezTo>
                  <a:cubicBezTo>
                    <a:pt x="11671" y="82424"/>
                    <a:pt x="11475" y="81947"/>
                    <a:pt x="11360" y="81449"/>
                  </a:cubicBezTo>
                  <a:cubicBezTo>
                    <a:pt x="11122" y="80452"/>
                    <a:pt x="10983" y="79434"/>
                    <a:pt x="10947" y="78411"/>
                  </a:cubicBezTo>
                  <a:lnTo>
                    <a:pt x="10844" y="77791"/>
                  </a:lnTo>
                  <a:cubicBezTo>
                    <a:pt x="12189" y="71133"/>
                    <a:pt x="16761" y="48432"/>
                    <a:pt x="22318" y="35942"/>
                  </a:cubicBezTo>
                  <a:lnTo>
                    <a:pt x="23931" y="43818"/>
                  </a:lnTo>
                  <a:lnTo>
                    <a:pt x="24927" y="47309"/>
                  </a:lnTo>
                  <a:lnTo>
                    <a:pt x="18810" y="62424"/>
                  </a:lnTo>
                  <a:lnTo>
                    <a:pt x="44883" y="62079"/>
                  </a:lnTo>
                  <a:lnTo>
                    <a:pt x="40994" y="47104"/>
                  </a:lnTo>
                  <a:lnTo>
                    <a:pt x="45716" y="31506"/>
                  </a:lnTo>
                  <a:cubicBezTo>
                    <a:pt x="47605" y="31547"/>
                    <a:pt x="50586" y="31600"/>
                    <a:pt x="53705" y="31600"/>
                  </a:cubicBezTo>
                  <a:cubicBezTo>
                    <a:pt x="59035" y="31600"/>
                    <a:pt x="64769" y="31446"/>
                    <a:pt x="66157" y="30822"/>
                  </a:cubicBezTo>
                  <a:cubicBezTo>
                    <a:pt x="68905" y="29596"/>
                    <a:pt x="83144" y="11651"/>
                    <a:pt x="83144" y="11651"/>
                  </a:cubicBezTo>
                  <a:cubicBezTo>
                    <a:pt x="84081" y="10931"/>
                    <a:pt x="84979" y="10161"/>
                    <a:pt x="85833" y="9344"/>
                  </a:cubicBezTo>
                  <a:cubicBezTo>
                    <a:pt x="85833" y="9344"/>
                    <a:pt x="86657" y="8634"/>
                    <a:pt x="86134" y="8095"/>
                  </a:cubicBezTo>
                  <a:cubicBezTo>
                    <a:pt x="86011" y="7969"/>
                    <a:pt x="85796" y="7939"/>
                    <a:pt x="85616" y="7939"/>
                  </a:cubicBezTo>
                  <a:cubicBezTo>
                    <a:pt x="85443" y="7939"/>
                    <a:pt x="85301" y="7967"/>
                    <a:pt x="85301" y="7967"/>
                  </a:cubicBezTo>
                  <a:cubicBezTo>
                    <a:pt x="85357" y="7621"/>
                    <a:pt x="85357" y="7269"/>
                    <a:pt x="85301" y="6923"/>
                  </a:cubicBezTo>
                  <a:cubicBezTo>
                    <a:pt x="85222" y="6678"/>
                    <a:pt x="84802" y="6644"/>
                    <a:pt x="84577" y="6644"/>
                  </a:cubicBezTo>
                  <a:cubicBezTo>
                    <a:pt x="84492" y="6644"/>
                    <a:pt x="84435" y="6649"/>
                    <a:pt x="84435" y="6649"/>
                  </a:cubicBezTo>
                  <a:cubicBezTo>
                    <a:pt x="84398" y="6366"/>
                    <a:pt x="84398" y="6078"/>
                    <a:pt x="84435" y="5793"/>
                  </a:cubicBezTo>
                  <a:cubicBezTo>
                    <a:pt x="84442" y="5666"/>
                    <a:pt x="84372" y="5547"/>
                    <a:pt x="84257" y="5492"/>
                  </a:cubicBezTo>
                  <a:cubicBezTo>
                    <a:pt x="83921" y="5356"/>
                    <a:pt x="83561" y="5287"/>
                    <a:pt x="83198" y="5287"/>
                  </a:cubicBezTo>
                  <a:cubicBezTo>
                    <a:pt x="83175" y="5287"/>
                    <a:pt x="83151" y="5287"/>
                    <a:pt x="83127" y="5288"/>
                  </a:cubicBezTo>
                  <a:cubicBezTo>
                    <a:pt x="82659" y="4955"/>
                    <a:pt x="84536" y="2329"/>
                    <a:pt x="85236" y="1491"/>
                  </a:cubicBezTo>
                  <a:cubicBezTo>
                    <a:pt x="85936" y="652"/>
                    <a:pt x="85806" y="1"/>
                    <a:pt x="85188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1111150" y="1926950"/>
              <a:ext cx="1397625" cy="1041150"/>
            </a:xfrm>
            <a:custGeom>
              <a:avLst/>
              <a:gdLst/>
              <a:ahLst/>
              <a:cxnLst/>
              <a:rect l="l" t="t" r="r" b="b"/>
              <a:pathLst>
                <a:path w="55905" h="41646" extrusionOk="0">
                  <a:moveTo>
                    <a:pt x="20398" y="1"/>
                  </a:moveTo>
                  <a:cubicBezTo>
                    <a:pt x="14330" y="592"/>
                    <a:pt x="13443" y="1566"/>
                    <a:pt x="10952" y="4057"/>
                  </a:cubicBezTo>
                  <a:cubicBezTo>
                    <a:pt x="7993" y="7004"/>
                    <a:pt x="0" y="29558"/>
                    <a:pt x="0" y="29558"/>
                  </a:cubicBezTo>
                  <a:lnTo>
                    <a:pt x="8145" y="32167"/>
                  </a:lnTo>
                  <a:cubicBezTo>
                    <a:pt x="8898" y="29585"/>
                    <a:pt x="12781" y="16815"/>
                    <a:pt x="12781" y="16815"/>
                  </a:cubicBezTo>
                  <a:cubicBezTo>
                    <a:pt x="12781" y="16815"/>
                    <a:pt x="14691" y="27224"/>
                    <a:pt x="14190" y="28477"/>
                  </a:cubicBezTo>
                  <a:cubicBezTo>
                    <a:pt x="13728" y="29552"/>
                    <a:pt x="13179" y="30589"/>
                    <a:pt x="12550" y="31576"/>
                  </a:cubicBezTo>
                  <a:cubicBezTo>
                    <a:pt x="8145" y="38289"/>
                    <a:pt x="8720" y="41645"/>
                    <a:pt x="8720" y="41645"/>
                  </a:cubicBezTo>
                  <a:lnTo>
                    <a:pt x="35352" y="40833"/>
                  </a:lnTo>
                  <a:cubicBezTo>
                    <a:pt x="35416" y="37111"/>
                    <a:pt x="33200" y="28461"/>
                    <a:pt x="32749" y="27068"/>
                  </a:cubicBezTo>
                  <a:cubicBezTo>
                    <a:pt x="32296" y="25674"/>
                    <a:pt x="33824" y="21150"/>
                    <a:pt x="33824" y="21150"/>
                  </a:cubicBezTo>
                  <a:cubicBezTo>
                    <a:pt x="33824" y="21150"/>
                    <a:pt x="36836" y="18096"/>
                    <a:pt x="36718" y="16524"/>
                  </a:cubicBezTo>
                  <a:cubicBezTo>
                    <a:pt x="36655" y="15113"/>
                    <a:pt x="36475" y="13710"/>
                    <a:pt x="36180" y="12329"/>
                  </a:cubicBezTo>
                  <a:lnTo>
                    <a:pt x="36180" y="12329"/>
                  </a:lnTo>
                  <a:lnTo>
                    <a:pt x="55905" y="12705"/>
                  </a:lnTo>
                  <a:lnTo>
                    <a:pt x="55905" y="12705"/>
                  </a:lnTo>
                  <a:lnTo>
                    <a:pt x="53700" y="1986"/>
                  </a:lnTo>
                  <a:lnTo>
                    <a:pt x="34679" y="592"/>
                  </a:lnTo>
                  <a:lnTo>
                    <a:pt x="28353" y="1"/>
                  </a:lnTo>
                  <a:cubicBezTo>
                    <a:pt x="27291" y="897"/>
                    <a:pt x="26054" y="1196"/>
                    <a:pt x="24875" y="1196"/>
                  </a:cubicBezTo>
                  <a:cubicBezTo>
                    <a:pt x="22518" y="1196"/>
                    <a:pt x="20398" y="1"/>
                    <a:pt x="203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1471025" y="2642200"/>
              <a:ext cx="237500" cy="26125"/>
            </a:xfrm>
            <a:custGeom>
              <a:avLst/>
              <a:gdLst/>
              <a:ahLst/>
              <a:cxnLst/>
              <a:rect l="l" t="t" r="r" b="b"/>
              <a:pathLst>
                <a:path w="9500" h="1045" extrusionOk="0">
                  <a:moveTo>
                    <a:pt x="19" y="1"/>
                  </a:moveTo>
                  <a:cubicBezTo>
                    <a:pt x="13" y="1"/>
                    <a:pt x="7" y="1"/>
                    <a:pt x="1" y="1"/>
                  </a:cubicBezTo>
                  <a:cubicBezTo>
                    <a:pt x="437" y="175"/>
                    <a:pt x="895" y="293"/>
                    <a:pt x="1361" y="351"/>
                  </a:cubicBezTo>
                  <a:cubicBezTo>
                    <a:pt x="2211" y="517"/>
                    <a:pt x="3395" y="711"/>
                    <a:pt x="4712" y="840"/>
                  </a:cubicBezTo>
                  <a:cubicBezTo>
                    <a:pt x="6030" y="970"/>
                    <a:pt x="7224" y="1029"/>
                    <a:pt x="8095" y="1029"/>
                  </a:cubicBezTo>
                  <a:cubicBezTo>
                    <a:pt x="8234" y="1039"/>
                    <a:pt x="8374" y="1044"/>
                    <a:pt x="8514" y="1044"/>
                  </a:cubicBezTo>
                  <a:cubicBezTo>
                    <a:pt x="8844" y="1044"/>
                    <a:pt x="9174" y="1016"/>
                    <a:pt x="9499" y="959"/>
                  </a:cubicBezTo>
                  <a:cubicBezTo>
                    <a:pt x="9040" y="861"/>
                    <a:pt x="8571" y="810"/>
                    <a:pt x="8101" y="809"/>
                  </a:cubicBezTo>
                  <a:cubicBezTo>
                    <a:pt x="7240" y="750"/>
                    <a:pt x="6057" y="664"/>
                    <a:pt x="4745" y="530"/>
                  </a:cubicBezTo>
                  <a:cubicBezTo>
                    <a:pt x="3432" y="394"/>
                    <a:pt x="2254" y="243"/>
                    <a:pt x="1393" y="136"/>
                  </a:cubicBezTo>
                  <a:cubicBezTo>
                    <a:pt x="940" y="46"/>
                    <a:pt x="480" y="1"/>
                    <a:pt x="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1495925" y="2609550"/>
              <a:ext cx="258050" cy="34350"/>
            </a:xfrm>
            <a:custGeom>
              <a:avLst/>
              <a:gdLst/>
              <a:ahLst/>
              <a:cxnLst/>
              <a:rect l="l" t="t" r="r" b="b"/>
              <a:pathLst>
                <a:path w="10322" h="1374" extrusionOk="0">
                  <a:moveTo>
                    <a:pt x="10321" y="1"/>
                  </a:moveTo>
                  <a:lnTo>
                    <a:pt x="10321" y="1"/>
                  </a:lnTo>
                  <a:cubicBezTo>
                    <a:pt x="9813" y="49"/>
                    <a:pt x="9311" y="142"/>
                    <a:pt x="8822" y="280"/>
                  </a:cubicBezTo>
                  <a:cubicBezTo>
                    <a:pt x="7885" y="474"/>
                    <a:pt x="6626" y="705"/>
                    <a:pt x="5195" y="878"/>
                  </a:cubicBezTo>
                  <a:cubicBezTo>
                    <a:pt x="3766" y="1049"/>
                    <a:pt x="2469" y="1113"/>
                    <a:pt x="1528" y="1146"/>
                  </a:cubicBezTo>
                  <a:cubicBezTo>
                    <a:pt x="1425" y="1142"/>
                    <a:pt x="1321" y="1141"/>
                    <a:pt x="1218" y="1141"/>
                  </a:cubicBezTo>
                  <a:cubicBezTo>
                    <a:pt x="811" y="1141"/>
                    <a:pt x="404" y="1169"/>
                    <a:pt x="0" y="1227"/>
                  </a:cubicBezTo>
                  <a:cubicBezTo>
                    <a:pt x="439" y="1321"/>
                    <a:pt x="887" y="1369"/>
                    <a:pt x="1335" y="1369"/>
                  </a:cubicBezTo>
                  <a:cubicBezTo>
                    <a:pt x="1399" y="1369"/>
                    <a:pt x="1464" y="1368"/>
                    <a:pt x="1528" y="1366"/>
                  </a:cubicBezTo>
                  <a:cubicBezTo>
                    <a:pt x="1731" y="1371"/>
                    <a:pt x="1934" y="1373"/>
                    <a:pt x="2137" y="1373"/>
                  </a:cubicBezTo>
                  <a:cubicBezTo>
                    <a:pt x="3169" y="1373"/>
                    <a:pt x="4202" y="1312"/>
                    <a:pt x="5227" y="1188"/>
                  </a:cubicBezTo>
                  <a:cubicBezTo>
                    <a:pt x="6456" y="1043"/>
                    <a:pt x="7672" y="812"/>
                    <a:pt x="8869" y="495"/>
                  </a:cubicBezTo>
                  <a:cubicBezTo>
                    <a:pt x="9372" y="391"/>
                    <a:pt x="9859" y="226"/>
                    <a:pt x="103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1922450" y="2357000"/>
              <a:ext cx="55575" cy="226475"/>
            </a:xfrm>
            <a:custGeom>
              <a:avLst/>
              <a:gdLst/>
              <a:ahLst/>
              <a:cxnLst/>
              <a:rect l="l" t="t" r="r" b="b"/>
              <a:pathLst>
                <a:path w="2223" h="9059" extrusionOk="0">
                  <a:moveTo>
                    <a:pt x="2222" y="0"/>
                  </a:moveTo>
                  <a:cubicBezTo>
                    <a:pt x="2042" y="413"/>
                    <a:pt x="1908" y="845"/>
                    <a:pt x="1824" y="1286"/>
                  </a:cubicBezTo>
                  <a:cubicBezTo>
                    <a:pt x="1592" y="2249"/>
                    <a:pt x="1313" y="3324"/>
                    <a:pt x="1027" y="4513"/>
                  </a:cubicBezTo>
                  <a:cubicBezTo>
                    <a:pt x="743" y="5702"/>
                    <a:pt x="479" y="6779"/>
                    <a:pt x="253" y="7714"/>
                  </a:cubicBezTo>
                  <a:cubicBezTo>
                    <a:pt x="118" y="8152"/>
                    <a:pt x="33" y="8603"/>
                    <a:pt x="0" y="9059"/>
                  </a:cubicBezTo>
                  <a:cubicBezTo>
                    <a:pt x="208" y="8651"/>
                    <a:pt x="364" y="8219"/>
                    <a:pt x="468" y="7773"/>
                  </a:cubicBezTo>
                  <a:cubicBezTo>
                    <a:pt x="716" y="6961"/>
                    <a:pt x="1027" y="5836"/>
                    <a:pt x="1334" y="4583"/>
                  </a:cubicBezTo>
                  <a:cubicBezTo>
                    <a:pt x="1640" y="3330"/>
                    <a:pt x="1884" y="2190"/>
                    <a:pt x="2038" y="1356"/>
                  </a:cubicBezTo>
                  <a:cubicBezTo>
                    <a:pt x="2154" y="913"/>
                    <a:pt x="2216" y="457"/>
                    <a:pt x="2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1287575" y="2952325"/>
              <a:ext cx="992450" cy="2447475"/>
            </a:xfrm>
            <a:custGeom>
              <a:avLst/>
              <a:gdLst/>
              <a:ahLst/>
              <a:cxnLst/>
              <a:rect l="l" t="t" r="r" b="b"/>
              <a:pathLst>
                <a:path w="39698" h="97899" extrusionOk="0">
                  <a:moveTo>
                    <a:pt x="28111" y="0"/>
                  </a:moveTo>
                  <a:lnTo>
                    <a:pt x="1486" y="813"/>
                  </a:lnTo>
                  <a:lnTo>
                    <a:pt x="248" y="10769"/>
                  </a:lnTo>
                  <a:cubicBezTo>
                    <a:pt x="0" y="12952"/>
                    <a:pt x="727" y="17923"/>
                    <a:pt x="786" y="20123"/>
                  </a:cubicBezTo>
                  <a:lnTo>
                    <a:pt x="2244" y="97899"/>
                  </a:lnTo>
                  <a:lnTo>
                    <a:pt x="16477" y="97690"/>
                  </a:lnTo>
                  <a:lnTo>
                    <a:pt x="14912" y="14851"/>
                  </a:lnTo>
                  <a:lnTo>
                    <a:pt x="25213" y="46373"/>
                  </a:lnTo>
                  <a:lnTo>
                    <a:pt x="23454" y="97151"/>
                  </a:lnTo>
                  <a:lnTo>
                    <a:pt x="37547" y="97151"/>
                  </a:lnTo>
                  <a:lnTo>
                    <a:pt x="39697" y="45249"/>
                  </a:lnTo>
                  <a:lnTo>
                    <a:pt x="2811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1531150" y="3295525"/>
              <a:ext cx="218250" cy="44425"/>
            </a:xfrm>
            <a:custGeom>
              <a:avLst/>
              <a:gdLst/>
              <a:ahLst/>
              <a:cxnLst/>
              <a:rect l="l" t="t" r="r" b="b"/>
              <a:pathLst>
                <a:path w="8730" h="1777" extrusionOk="0">
                  <a:moveTo>
                    <a:pt x="38" y="0"/>
                  </a:moveTo>
                  <a:cubicBezTo>
                    <a:pt x="13" y="0"/>
                    <a:pt x="0" y="4"/>
                    <a:pt x="0" y="11"/>
                  </a:cubicBezTo>
                  <a:cubicBezTo>
                    <a:pt x="392" y="208"/>
                    <a:pt x="808" y="354"/>
                    <a:pt x="1238" y="446"/>
                  </a:cubicBezTo>
                  <a:cubicBezTo>
                    <a:pt x="2011" y="646"/>
                    <a:pt x="3098" y="941"/>
                    <a:pt x="4303" y="1183"/>
                  </a:cubicBezTo>
                  <a:cubicBezTo>
                    <a:pt x="5507" y="1425"/>
                    <a:pt x="6611" y="1592"/>
                    <a:pt x="7411" y="1688"/>
                  </a:cubicBezTo>
                  <a:cubicBezTo>
                    <a:pt x="7725" y="1747"/>
                    <a:pt x="8043" y="1777"/>
                    <a:pt x="8362" y="1777"/>
                  </a:cubicBezTo>
                  <a:cubicBezTo>
                    <a:pt x="8481" y="1777"/>
                    <a:pt x="8600" y="1773"/>
                    <a:pt x="8719" y="1765"/>
                  </a:cubicBezTo>
                  <a:cubicBezTo>
                    <a:pt x="8730" y="1673"/>
                    <a:pt x="6767" y="1361"/>
                    <a:pt x="4362" y="877"/>
                  </a:cubicBezTo>
                  <a:cubicBezTo>
                    <a:pt x="2151" y="432"/>
                    <a:pt x="319" y="0"/>
                    <a:pt x="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1876725" y="5306050"/>
              <a:ext cx="346725" cy="7825"/>
            </a:xfrm>
            <a:custGeom>
              <a:avLst/>
              <a:gdLst/>
              <a:ahLst/>
              <a:cxnLst/>
              <a:rect l="l" t="t" r="r" b="b"/>
              <a:pathLst>
                <a:path w="13869" h="313" extrusionOk="0">
                  <a:moveTo>
                    <a:pt x="6740" y="0"/>
                  </a:moveTo>
                  <a:cubicBezTo>
                    <a:pt x="2803" y="0"/>
                    <a:pt x="0" y="17"/>
                    <a:pt x="0" y="103"/>
                  </a:cubicBezTo>
                  <a:cubicBezTo>
                    <a:pt x="0" y="189"/>
                    <a:pt x="2803" y="312"/>
                    <a:pt x="6740" y="312"/>
                  </a:cubicBezTo>
                  <a:cubicBezTo>
                    <a:pt x="10677" y="312"/>
                    <a:pt x="13868" y="243"/>
                    <a:pt x="13868" y="156"/>
                  </a:cubicBezTo>
                  <a:cubicBezTo>
                    <a:pt x="13868" y="97"/>
                    <a:pt x="10677" y="0"/>
                    <a:pt x="6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1348775" y="5309950"/>
              <a:ext cx="345750" cy="7825"/>
            </a:xfrm>
            <a:custGeom>
              <a:avLst/>
              <a:gdLst/>
              <a:ahLst/>
              <a:cxnLst/>
              <a:rect l="l" t="t" r="r" b="b"/>
              <a:pathLst>
                <a:path w="13830" h="313" extrusionOk="0">
                  <a:moveTo>
                    <a:pt x="6912" y="0"/>
                  </a:moveTo>
                  <a:cubicBezTo>
                    <a:pt x="3093" y="0"/>
                    <a:pt x="0" y="70"/>
                    <a:pt x="0" y="156"/>
                  </a:cubicBezTo>
                  <a:cubicBezTo>
                    <a:pt x="0" y="242"/>
                    <a:pt x="3093" y="312"/>
                    <a:pt x="6912" y="312"/>
                  </a:cubicBezTo>
                  <a:cubicBezTo>
                    <a:pt x="10732" y="312"/>
                    <a:pt x="13829" y="242"/>
                    <a:pt x="13829" y="156"/>
                  </a:cubicBezTo>
                  <a:cubicBezTo>
                    <a:pt x="13829" y="70"/>
                    <a:pt x="10732" y="0"/>
                    <a:pt x="69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1614900" y="3313800"/>
              <a:ext cx="38350" cy="2000075"/>
            </a:xfrm>
            <a:custGeom>
              <a:avLst/>
              <a:gdLst/>
              <a:ahLst/>
              <a:cxnLst/>
              <a:rect l="l" t="t" r="r" b="b"/>
              <a:pathLst>
                <a:path w="1534" h="80003" extrusionOk="0">
                  <a:moveTo>
                    <a:pt x="71" y="1"/>
                  </a:moveTo>
                  <a:cubicBezTo>
                    <a:pt x="71" y="1"/>
                    <a:pt x="71" y="1"/>
                    <a:pt x="71" y="1"/>
                  </a:cubicBezTo>
                  <a:cubicBezTo>
                    <a:pt x="1" y="5"/>
                    <a:pt x="232" y="17912"/>
                    <a:pt x="608" y="40004"/>
                  </a:cubicBezTo>
                  <a:cubicBezTo>
                    <a:pt x="985" y="62096"/>
                    <a:pt x="1362" y="80002"/>
                    <a:pt x="1447" y="80002"/>
                  </a:cubicBezTo>
                  <a:cubicBezTo>
                    <a:pt x="1533" y="79997"/>
                    <a:pt x="1302" y="62036"/>
                    <a:pt x="926" y="39982"/>
                  </a:cubicBezTo>
                  <a:cubicBezTo>
                    <a:pt x="549" y="17933"/>
                    <a:pt x="140" y="1"/>
                    <a:pt x="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1936425" y="2972225"/>
              <a:ext cx="290875" cy="2337750"/>
            </a:xfrm>
            <a:custGeom>
              <a:avLst/>
              <a:gdLst/>
              <a:ahLst/>
              <a:cxnLst/>
              <a:rect l="l" t="t" r="r" b="b"/>
              <a:pathLst>
                <a:path w="11635" h="93510" extrusionOk="0">
                  <a:moveTo>
                    <a:pt x="0" y="0"/>
                  </a:moveTo>
                  <a:cubicBezTo>
                    <a:pt x="9" y="80"/>
                    <a:pt x="23" y="160"/>
                    <a:pt x="44" y="237"/>
                  </a:cubicBezTo>
                  <a:cubicBezTo>
                    <a:pt x="82" y="409"/>
                    <a:pt x="137" y="640"/>
                    <a:pt x="204" y="932"/>
                  </a:cubicBezTo>
                  <a:cubicBezTo>
                    <a:pt x="351" y="1582"/>
                    <a:pt x="566" y="2475"/>
                    <a:pt x="839" y="3620"/>
                  </a:cubicBezTo>
                  <a:lnTo>
                    <a:pt x="3233" y="13411"/>
                  </a:lnTo>
                  <a:cubicBezTo>
                    <a:pt x="5293" y="21694"/>
                    <a:pt x="8144" y="33120"/>
                    <a:pt x="11301" y="45755"/>
                  </a:cubicBezTo>
                  <a:lnTo>
                    <a:pt x="11301" y="46066"/>
                  </a:lnTo>
                  <a:cubicBezTo>
                    <a:pt x="10802" y="59170"/>
                    <a:pt x="10344" y="71004"/>
                    <a:pt x="10017" y="79610"/>
                  </a:cubicBezTo>
                  <a:cubicBezTo>
                    <a:pt x="9871" y="83892"/>
                    <a:pt x="9748" y="87361"/>
                    <a:pt x="9667" y="89776"/>
                  </a:cubicBezTo>
                  <a:cubicBezTo>
                    <a:pt x="9629" y="90965"/>
                    <a:pt x="9586" y="91896"/>
                    <a:pt x="9586" y="92541"/>
                  </a:cubicBezTo>
                  <a:lnTo>
                    <a:pt x="9586" y="93262"/>
                  </a:lnTo>
                  <a:cubicBezTo>
                    <a:pt x="9580" y="93345"/>
                    <a:pt x="9580" y="93427"/>
                    <a:pt x="9586" y="93509"/>
                  </a:cubicBezTo>
                  <a:cubicBezTo>
                    <a:pt x="9608" y="93423"/>
                    <a:pt x="9620" y="93335"/>
                    <a:pt x="9623" y="93245"/>
                  </a:cubicBezTo>
                  <a:cubicBezTo>
                    <a:pt x="9634" y="93069"/>
                    <a:pt x="9667" y="92832"/>
                    <a:pt x="9667" y="92531"/>
                  </a:cubicBezTo>
                  <a:cubicBezTo>
                    <a:pt x="9698" y="91880"/>
                    <a:pt x="9748" y="90954"/>
                    <a:pt x="9806" y="89765"/>
                  </a:cubicBezTo>
                  <a:cubicBezTo>
                    <a:pt x="9914" y="87351"/>
                    <a:pt x="10070" y="83903"/>
                    <a:pt x="10258" y="79599"/>
                  </a:cubicBezTo>
                  <a:cubicBezTo>
                    <a:pt x="10614" y="71004"/>
                    <a:pt x="11098" y="59153"/>
                    <a:pt x="11635" y="46061"/>
                  </a:cubicBezTo>
                  <a:lnTo>
                    <a:pt x="11635" y="45663"/>
                  </a:lnTo>
                  <a:cubicBezTo>
                    <a:pt x="8440" y="33034"/>
                    <a:pt x="5557" y="21619"/>
                    <a:pt x="3464" y="13341"/>
                  </a:cubicBezTo>
                  <a:cubicBezTo>
                    <a:pt x="2411" y="9226"/>
                    <a:pt x="1556" y="5891"/>
                    <a:pt x="958" y="3572"/>
                  </a:cubicBezTo>
                  <a:cubicBezTo>
                    <a:pt x="663" y="2431"/>
                    <a:pt x="426" y="1539"/>
                    <a:pt x="264" y="915"/>
                  </a:cubicBezTo>
                  <a:cubicBezTo>
                    <a:pt x="184" y="626"/>
                    <a:pt x="119" y="398"/>
                    <a:pt x="76" y="232"/>
                  </a:cubicBezTo>
                  <a:cubicBezTo>
                    <a:pt x="59" y="153"/>
                    <a:pt x="35" y="7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1901325" y="4088650"/>
              <a:ext cx="159900" cy="27450"/>
            </a:xfrm>
            <a:custGeom>
              <a:avLst/>
              <a:gdLst/>
              <a:ahLst/>
              <a:cxnLst/>
              <a:rect l="l" t="t" r="r" b="b"/>
              <a:pathLst>
                <a:path w="6396" h="1098" extrusionOk="0">
                  <a:moveTo>
                    <a:pt x="6396" y="1"/>
                  </a:moveTo>
                  <a:lnTo>
                    <a:pt x="6396" y="1"/>
                  </a:lnTo>
                  <a:cubicBezTo>
                    <a:pt x="5333" y="23"/>
                    <a:pt x="4273" y="148"/>
                    <a:pt x="3234" y="377"/>
                  </a:cubicBezTo>
                  <a:cubicBezTo>
                    <a:pt x="1937" y="602"/>
                    <a:pt x="829" y="828"/>
                    <a:pt x="361" y="968"/>
                  </a:cubicBezTo>
                  <a:lnTo>
                    <a:pt x="1" y="1076"/>
                  </a:lnTo>
                  <a:lnTo>
                    <a:pt x="361" y="1076"/>
                  </a:lnTo>
                  <a:cubicBezTo>
                    <a:pt x="369" y="1076"/>
                    <a:pt x="376" y="1076"/>
                    <a:pt x="383" y="1076"/>
                  </a:cubicBezTo>
                  <a:lnTo>
                    <a:pt x="383" y="1076"/>
                  </a:lnTo>
                  <a:lnTo>
                    <a:pt x="383" y="1098"/>
                  </a:lnTo>
                  <a:cubicBezTo>
                    <a:pt x="433" y="1095"/>
                    <a:pt x="490" y="1090"/>
                    <a:pt x="553" y="1084"/>
                  </a:cubicBezTo>
                  <a:lnTo>
                    <a:pt x="553" y="1084"/>
                  </a:lnTo>
                  <a:cubicBezTo>
                    <a:pt x="568" y="1085"/>
                    <a:pt x="581" y="1086"/>
                    <a:pt x="591" y="1086"/>
                  </a:cubicBezTo>
                  <a:cubicBezTo>
                    <a:pt x="610" y="1086"/>
                    <a:pt x="622" y="1084"/>
                    <a:pt x="625" y="1077"/>
                  </a:cubicBezTo>
                  <a:lnTo>
                    <a:pt x="625" y="1077"/>
                  </a:lnTo>
                  <a:cubicBezTo>
                    <a:pt x="1189" y="1022"/>
                    <a:pt x="2172" y="884"/>
                    <a:pt x="3281" y="694"/>
                  </a:cubicBezTo>
                  <a:cubicBezTo>
                    <a:pt x="4340" y="564"/>
                    <a:pt x="5384" y="332"/>
                    <a:pt x="63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1914650" y="4118525"/>
              <a:ext cx="139875" cy="13650"/>
            </a:xfrm>
            <a:custGeom>
              <a:avLst/>
              <a:gdLst/>
              <a:ahLst/>
              <a:cxnLst/>
              <a:rect l="l" t="t" r="r" b="b"/>
              <a:pathLst>
                <a:path w="5595" h="546" extrusionOk="0">
                  <a:moveTo>
                    <a:pt x="1409" y="0"/>
                  </a:moveTo>
                  <a:cubicBezTo>
                    <a:pt x="938" y="0"/>
                    <a:pt x="468" y="32"/>
                    <a:pt x="0" y="96"/>
                  </a:cubicBezTo>
                  <a:cubicBezTo>
                    <a:pt x="921" y="277"/>
                    <a:pt x="1854" y="379"/>
                    <a:pt x="2792" y="404"/>
                  </a:cubicBezTo>
                  <a:cubicBezTo>
                    <a:pt x="3507" y="499"/>
                    <a:pt x="4228" y="546"/>
                    <a:pt x="4949" y="546"/>
                  </a:cubicBezTo>
                  <a:cubicBezTo>
                    <a:pt x="5164" y="546"/>
                    <a:pt x="5379" y="541"/>
                    <a:pt x="5594" y="533"/>
                  </a:cubicBezTo>
                  <a:cubicBezTo>
                    <a:pt x="4693" y="261"/>
                    <a:pt x="3760" y="115"/>
                    <a:pt x="2818" y="96"/>
                  </a:cubicBezTo>
                  <a:cubicBezTo>
                    <a:pt x="2351" y="32"/>
                    <a:pt x="1880" y="0"/>
                    <a:pt x="1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1321725" y="2952325"/>
              <a:ext cx="668500" cy="81175"/>
            </a:xfrm>
            <a:custGeom>
              <a:avLst/>
              <a:gdLst/>
              <a:ahLst/>
              <a:cxnLst/>
              <a:rect l="l" t="t" r="r" b="b"/>
              <a:pathLst>
                <a:path w="26740" h="3247" extrusionOk="0">
                  <a:moveTo>
                    <a:pt x="26740" y="0"/>
                  </a:moveTo>
                  <a:lnTo>
                    <a:pt x="26740" y="0"/>
                  </a:lnTo>
                  <a:cubicBezTo>
                    <a:pt x="18026" y="484"/>
                    <a:pt x="8828" y="323"/>
                    <a:pt x="115" y="813"/>
                  </a:cubicBezTo>
                  <a:cubicBezTo>
                    <a:pt x="115" y="813"/>
                    <a:pt x="38" y="1409"/>
                    <a:pt x="24" y="1555"/>
                  </a:cubicBezTo>
                  <a:lnTo>
                    <a:pt x="1" y="1765"/>
                  </a:lnTo>
                  <a:cubicBezTo>
                    <a:pt x="641" y="2673"/>
                    <a:pt x="1561" y="2992"/>
                    <a:pt x="2626" y="3163"/>
                  </a:cubicBezTo>
                  <a:cubicBezTo>
                    <a:pt x="3090" y="3219"/>
                    <a:pt x="3557" y="3246"/>
                    <a:pt x="4023" y="3246"/>
                  </a:cubicBezTo>
                  <a:cubicBezTo>
                    <a:pt x="4635" y="3246"/>
                    <a:pt x="5247" y="3199"/>
                    <a:pt x="5854" y="3104"/>
                  </a:cubicBezTo>
                  <a:cubicBezTo>
                    <a:pt x="12728" y="2341"/>
                    <a:pt x="20011" y="1636"/>
                    <a:pt x="26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1546325" y="3303575"/>
              <a:ext cx="122650" cy="476475"/>
            </a:xfrm>
            <a:custGeom>
              <a:avLst/>
              <a:gdLst/>
              <a:ahLst/>
              <a:cxnLst/>
              <a:rect l="l" t="t" r="r" b="b"/>
              <a:pathLst>
                <a:path w="4906" h="19059" extrusionOk="0">
                  <a:moveTo>
                    <a:pt x="0" y="1"/>
                  </a:moveTo>
                  <a:lnTo>
                    <a:pt x="4905" y="19059"/>
                  </a:lnTo>
                  <a:lnTo>
                    <a:pt x="4562" y="8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1237950" y="1593775"/>
              <a:ext cx="337450" cy="513125"/>
            </a:xfrm>
            <a:custGeom>
              <a:avLst/>
              <a:gdLst/>
              <a:ahLst/>
              <a:cxnLst/>
              <a:rect l="l" t="t" r="r" b="b"/>
              <a:pathLst>
                <a:path w="13498" h="20525" extrusionOk="0">
                  <a:moveTo>
                    <a:pt x="10743" y="0"/>
                  </a:moveTo>
                  <a:cubicBezTo>
                    <a:pt x="9054" y="0"/>
                    <a:pt x="7466" y="1799"/>
                    <a:pt x="7408" y="3548"/>
                  </a:cubicBezTo>
                  <a:cubicBezTo>
                    <a:pt x="7408" y="4087"/>
                    <a:pt x="7467" y="4753"/>
                    <a:pt x="7069" y="5162"/>
                  </a:cubicBezTo>
                  <a:cubicBezTo>
                    <a:pt x="6671" y="5571"/>
                    <a:pt x="5961" y="5457"/>
                    <a:pt x="5363" y="5507"/>
                  </a:cubicBezTo>
                  <a:cubicBezTo>
                    <a:pt x="4108" y="5631"/>
                    <a:pt x="3108" y="6613"/>
                    <a:pt x="2960" y="7868"/>
                  </a:cubicBezTo>
                  <a:cubicBezTo>
                    <a:pt x="2874" y="8739"/>
                    <a:pt x="3224" y="9675"/>
                    <a:pt x="2857" y="10471"/>
                  </a:cubicBezTo>
                  <a:cubicBezTo>
                    <a:pt x="2492" y="11267"/>
                    <a:pt x="1648" y="11590"/>
                    <a:pt x="1061" y="12181"/>
                  </a:cubicBezTo>
                  <a:cubicBezTo>
                    <a:pt x="341" y="12996"/>
                    <a:pt x="0" y="14077"/>
                    <a:pt x="120" y="15157"/>
                  </a:cubicBezTo>
                  <a:cubicBezTo>
                    <a:pt x="247" y="16224"/>
                    <a:pt x="528" y="17267"/>
                    <a:pt x="953" y="18254"/>
                  </a:cubicBezTo>
                  <a:cubicBezTo>
                    <a:pt x="1298" y="19175"/>
                    <a:pt x="1749" y="20196"/>
                    <a:pt x="2675" y="20525"/>
                  </a:cubicBezTo>
                  <a:lnTo>
                    <a:pt x="10630" y="20525"/>
                  </a:lnTo>
                  <a:lnTo>
                    <a:pt x="11228" y="17523"/>
                  </a:lnTo>
                  <a:lnTo>
                    <a:pt x="12201" y="20525"/>
                  </a:lnTo>
                  <a:lnTo>
                    <a:pt x="13498" y="20525"/>
                  </a:lnTo>
                  <a:lnTo>
                    <a:pt x="12798" y="1037"/>
                  </a:lnTo>
                  <a:cubicBezTo>
                    <a:pt x="12798" y="1037"/>
                    <a:pt x="12793" y="460"/>
                    <a:pt x="11345" y="79"/>
                  </a:cubicBezTo>
                  <a:cubicBezTo>
                    <a:pt x="11144" y="26"/>
                    <a:pt x="10943" y="0"/>
                    <a:pt x="10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1234975" y="1587775"/>
              <a:ext cx="297525" cy="274350"/>
            </a:xfrm>
            <a:custGeom>
              <a:avLst/>
              <a:gdLst/>
              <a:ahLst/>
              <a:cxnLst/>
              <a:rect l="l" t="t" r="r" b="b"/>
              <a:pathLst>
                <a:path w="11901" h="10974" extrusionOk="0">
                  <a:moveTo>
                    <a:pt x="10965" y="1"/>
                  </a:moveTo>
                  <a:cubicBezTo>
                    <a:pt x="10146" y="1"/>
                    <a:pt x="9358" y="312"/>
                    <a:pt x="8759" y="873"/>
                  </a:cubicBezTo>
                  <a:cubicBezTo>
                    <a:pt x="7877" y="1761"/>
                    <a:pt x="7420" y="2986"/>
                    <a:pt x="7506" y="4235"/>
                  </a:cubicBezTo>
                  <a:cubicBezTo>
                    <a:pt x="7548" y="4558"/>
                    <a:pt x="7512" y="4887"/>
                    <a:pt x="7398" y="5193"/>
                  </a:cubicBezTo>
                  <a:cubicBezTo>
                    <a:pt x="7235" y="5471"/>
                    <a:pt x="6941" y="5647"/>
                    <a:pt x="6618" y="5660"/>
                  </a:cubicBezTo>
                  <a:cubicBezTo>
                    <a:pt x="6553" y="5669"/>
                    <a:pt x="6489" y="5673"/>
                    <a:pt x="6426" y="5673"/>
                  </a:cubicBezTo>
                  <a:cubicBezTo>
                    <a:pt x="5796" y="5673"/>
                    <a:pt x="5212" y="5260"/>
                    <a:pt x="4547" y="4971"/>
                  </a:cubicBezTo>
                  <a:cubicBezTo>
                    <a:pt x="4219" y="4827"/>
                    <a:pt x="3868" y="4755"/>
                    <a:pt x="3518" y="4755"/>
                  </a:cubicBezTo>
                  <a:cubicBezTo>
                    <a:pt x="3069" y="4755"/>
                    <a:pt x="2622" y="4873"/>
                    <a:pt x="2224" y="5106"/>
                  </a:cubicBezTo>
                  <a:cubicBezTo>
                    <a:pt x="1562" y="5485"/>
                    <a:pt x="1116" y="6152"/>
                    <a:pt x="1019" y="6908"/>
                  </a:cubicBezTo>
                  <a:cubicBezTo>
                    <a:pt x="925" y="7580"/>
                    <a:pt x="1100" y="8264"/>
                    <a:pt x="1508" y="8807"/>
                  </a:cubicBezTo>
                  <a:cubicBezTo>
                    <a:pt x="1683" y="9027"/>
                    <a:pt x="1830" y="9270"/>
                    <a:pt x="1943" y="9528"/>
                  </a:cubicBezTo>
                  <a:cubicBezTo>
                    <a:pt x="2096" y="10006"/>
                    <a:pt x="1849" y="10518"/>
                    <a:pt x="1381" y="10697"/>
                  </a:cubicBezTo>
                  <a:cubicBezTo>
                    <a:pt x="1269" y="10740"/>
                    <a:pt x="1154" y="10761"/>
                    <a:pt x="1041" y="10761"/>
                  </a:cubicBezTo>
                  <a:cubicBezTo>
                    <a:pt x="680" y="10761"/>
                    <a:pt x="337" y="10552"/>
                    <a:pt x="180" y="10205"/>
                  </a:cubicBezTo>
                  <a:cubicBezTo>
                    <a:pt x="95" y="10004"/>
                    <a:pt x="176" y="9772"/>
                    <a:pt x="367" y="9668"/>
                  </a:cubicBezTo>
                  <a:cubicBezTo>
                    <a:pt x="436" y="9643"/>
                    <a:pt x="509" y="9628"/>
                    <a:pt x="582" y="9625"/>
                  </a:cubicBezTo>
                  <a:cubicBezTo>
                    <a:pt x="586" y="9625"/>
                    <a:pt x="557" y="9602"/>
                    <a:pt x="498" y="9602"/>
                  </a:cubicBezTo>
                  <a:cubicBezTo>
                    <a:pt x="461" y="9602"/>
                    <a:pt x="412" y="9611"/>
                    <a:pt x="351" y="9640"/>
                  </a:cubicBezTo>
                  <a:cubicBezTo>
                    <a:pt x="118" y="9737"/>
                    <a:pt x="1" y="9998"/>
                    <a:pt x="83" y="10237"/>
                  </a:cubicBezTo>
                  <a:cubicBezTo>
                    <a:pt x="193" y="10602"/>
                    <a:pt x="498" y="10877"/>
                    <a:pt x="873" y="10948"/>
                  </a:cubicBezTo>
                  <a:cubicBezTo>
                    <a:pt x="951" y="10965"/>
                    <a:pt x="1030" y="10973"/>
                    <a:pt x="1109" y="10973"/>
                  </a:cubicBezTo>
                  <a:cubicBezTo>
                    <a:pt x="1264" y="10973"/>
                    <a:pt x="1419" y="10941"/>
                    <a:pt x="1562" y="10878"/>
                  </a:cubicBezTo>
                  <a:cubicBezTo>
                    <a:pt x="1798" y="10766"/>
                    <a:pt x="1988" y="10577"/>
                    <a:pt x="2099" y="10339"/>
                  </a:cubicBezTo>
                  <a:cubicBezTo>
                    <a:pt x="2230" y="10071"/>
                    <a:pt x="2244" y="9760"/>
                    <a:pt x="2143" y="9479"/>
                  </a:cubicBezTo>
                  <a:cubicBezTo>
                    <a:pt x="2030" y="9200"/>
                    <a:pt x="1880" y="8938"/>
                    <a:pt x="1697" y="8699"/>
                  </a:cubicBezTo>
                  <a:cubicBezTo>
                    <a:pt x="1328" y="8200"/>
                    <a:pt x="1173" y="7576"/>
                    <a:pt x="1266" y="6962"/>
                  </a:cubicBezTo>
                  <a:cubicBezTo>
                    <a:pt x="1353" y="6285"/>
                    <a:pt x="1751" y="5687"/>
                    <a:pt x="2342" y="5348"/>
                  </a:cubicBezTo>
                  <a:cubicBezTo>
                    <a:pt x="2697" y="5144"/>
                    <a:pt x="3094" y="5041"/>
                    <a:pt x="3492" y="5041"/>
                  </a:cubicBezTo>
                  <a:cubicBezTo>
                    <a:pt x="3807" y="5041"/>
                    <a:pt x="4123" y="5105"/>
                    <a:pt x="4419" y="5235"/>
                  </a:cubicBezTo>
                  <a:cubicBezTo>
                    <a:pt x="4763" y="5380"/>
                    <a:pt x="5097" y="5579"/>
                    <a:pt x="5462" y="5735"/>
                  </a:cubicBezTo>
                  <a:cubicBezTo>
                    <a:pt x="5760" y="5876"/>
                    <a:pt x="6084" y="5949"/>
                    <a:pt x="6412" y="5949"/>
                  </a:cubicBezTo>
                  <a:cubicBezTo>
                    <a:pt x="6483" y="5949"/>
                    <a:pt x="6554" y="5946"/>
                    <a:pt x="6624" y="5939"/>
                  </a:cubicBezTo>
                  <a:cubicBezTo>
                    <a:pt x="7038" y="5917"/>
                    <a:pt x="7412" y="5684"/>
                    <a:pt x="7614" y="5321"/>
                  </a:cubicBezTo>
                  <a:cubicBezTo>
                    <a:pt x="7747" y="4979"/>
                    <a:pt x="7790" y="4608"/>
                    <a:pt x="7743" y="4244"/>
                  </a:cubicBezTo>
                  <a:cubicBezTo>
                    <a:pt x="7642" y="3057"/>
                    <a:pt x="8055" y="1881"/>
                    <a:pt x="8878" y="1017"/>
                  </a:cubicBezTo>
                  <a:cubicBezTo>
                    <a:pt x="9454" y="452"/>
                    <a:pt x="10223" y="127"/>
                    <a:pt x="11030" y="109"/>
                  </a:cubicBezTo>
                  <a:cubicBezTo>
                    <a:pt x="11322" y="119"/>
                    <a:pt x="11614" y="150"/>
                    <a:pt x="11901" y="206"/>
                  </a:cubicBezTo>
                  <a:cubicBezTo>
                    <a:pt x="11834" y="163"/>
                    <a:pt x="11761" y="133"/>
                    <a:pt x="11685" y="115"/>
                  </a:cubicBezTo>
                  <a:cubicBezTo>
                    <a:pt x="11474" y="46"/>
                    <a:pt x="11252" y="7"/>
                    <a:pt x="11030" y="1"/>
                  </a:cubicBezTo>
                  <a:cubicBezTo>
                    <a:pt x="11008" y="1"/>
                    <a:pt x="10986" y="1"/>
                    <a:pt x="10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1868200" y="1954150"/>
              <a:ext cx="151750" cy="277250"/>
            </a:xfrm>
            <a:custGeom>
              <a:avLst/>
              <a:gdLst/>
              <a:ahLst/>
              <a:cxnLst/>
              <a:rect l="l" t="t" r="r" b="b"/>
              <a:pathLst>
                <a:path w="6070" h="11090" extrusionOk="0">
                  <a:moveTo>
                    <a:pt x="4020" y="0"/>
                  </a:moveTo>
                  <a:lnTo>
                    <a:pt x="4020" y="0"/>
                  </a:lnTo>
                  <a:cubicBezTo>
                    <a:pt x="3819" y="44"/>
                    <a:pt x="3627" y="120"/>
                    <a:pt x="3450" y="225"/>
                  </a:cubicBezTo>
                  <a:cubicBezTo>
                    <a:pt x="2952" y="488"/>
                    <a:pt x="2499" y="829"/>
                    <a:pt x="2111" y="1236"/>
                  </a:cubicBezTo>
                  <a:cubicBezTo>
                    <a:pt x="1524" y="1838"/>
                    <a:pt x="1071" y="2554"/>
                    <a:pt x="777" y="3340"/>
                  </a:cubicBezTo>
                  <a:cubicBezTo>
                    <a:pt x="0" y="5309"/>
                    <a:pt x="419" y="7549"/>
                    <a:pt x="1852" y="9106"/>
                  </a:cubicBezTo>
                  <a:cubicBezTo>
                    <a:pt x="2406" y="9736"/>
                    <a:pt x="3083" y="10245"/>
                    <a:pt x="3843" y="10602"/>
                  </a:cubicBezTo>
                  <a:cubicBezTo>
                    <a:pt x="4352" y="10844"/>
                    <a:pt x="4897" y="11001"/>
                    <a:pt x="5457" y="11069"/>
                  </a:cubicBezTo>
                  <a:cubicBezTo>
                    <a:pt x="5558" y="11083"/>
                    <a:pt x="5661" y="11090"/>
                    <a:pt x="5763" y="11090"/>
                  </a:cubicBezTo>
                  <a:cubicBezTo>
                    <a:pt x="5866" y="11090"/>
                    <a:pt x="5968" y="11083"/>
                    <a:pt x="6070" y="11069"/>
                  </a:cubicBezTo>
                  <a:cubicBezTo>
                    <a:pt x="5324" y="10953"/>
                    <a:pt x="4595" y="10735"/>
                    <a:pt x="3907" y="10424"/>
                  </a:cubicBezTo>
                  <a:cubicBezTo>
                    <a:pt x="3189" y="10054"/>
                    <a:pt x="2550" y="9547"/>
                    <a:pt x="2024" y="8934"/>
                  </a:cubicBezTo>
                  <a:cubicBezTo>
                    <a:pt x="685" y="7431"/>
                    <a:pt x="297" y="5305"/>
                    <a:pt x="1019" y="3426"/>
                  </a:cubicBezTo>
                  <a:cubicBezTo>
                    <a:pt x="1292" y="2666"/>
                    <a:pt x="1712" y="1968"/>
                    <a:pt x="2256" y="1372"/>
                  </a:cubicBezTo>
                  <a:cubicBezTo>
                    <a:pt x="2775" y="832"/>
                    <a:pt x="3370" y="370"/>
                    <a:pt x="40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" name="Google Shape;277;p3">
            <a:extLst>
              <a:ext uri="{FF2B5EF4-FFF2-40B4-BE49-F238E27FC236}">
                <a16:creationId xmlns:a16="http://schemas.microsoft.com/office/drawing/2014/main" id="{882A77AF-5899-46E1-8342-7AEF99C4FA48}"/>
              </a:ext>
            </a:extLst>
          </p:cNvPr>
          <p:cNvSpPr txBox="1">
            <a:spLocks/>
          </p:cNvSpPr>
          <p:nvPr/>
        </p:nvSpPr>
        <p:spPr>
          <a:xfrm>
            <a:off x="4572000" y="1780023"/>
            <a:ext cx="2166425" cy="444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3200" dirty="0">
                <a:solidFill>
                  <a:schemeClr val="bg1"/>
                </a:solidFill>
              </a:rPr>
              <a:t>Economic Empowerment</a:t>
            </a:r>
          </a:p>
        </p:txBody>
      </p:sp>
      <p:sp>
        <p:nvSpPr>
          <p:cNvPr id="82" name="Google Shape;277;p3">
            <a:extLst>
              <a:ext uri="{FF2B5EF4-FFF2-40B4-BE49-F238E27FC236}">
                <a16:creationId xmlns:a16="http://schemas.microsoft.com/office/drawing/2014/main" id="{CBABDC09-6F9B-4023-BE2E-D7F63857547F}"/>
              </a:ext>
            </a:extLst>
          </p:cNvPr>
          <p:cNvSpPr txBox="1">
            <a:spLocks/>
          </p:cNvSpPr>
          <p:nvPr/>
        </p:nvSpPr>
        <p:spPr>
          <a:xfrm>
            <a:off x="2166425" y="3330625"/>
            <a:ext cx="3446750" cy="444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 dirty="0">
                <a:solidFill>
                  <a:schemeClr val="bg1"/>
                </a:solidFill>
              </a:rPr>
              <a:t>Create a Community of Skilled Housekeepers</a:t>
            </a:r>
          </a:p>
        </p:txBody>
      </p:sp>
      <p:sp>
        <p:nvSpPr>
          <p:cNvPr id="83" name="Google Shape;277;p3">
            <a:extLst>
              <a:ext uri="{FF2B5EF4-FFF2-40B4-BE49-F238E27FC236}">
                <a16:creationId xmlns:a16="http://schemas.microsoft.com/office/drawing/2014/main" id="{214E6730-F246-474A-BC34-8B1398B5D104}"/>
              </a:ext>
            </a:extLst>
          </p:cNvPr>
          <p:cNvSpPr txBox="1">
            <a:spLocks/>
          </p:cNvSpPr>
          <p:nvPr/>
        </p:nvSpPr>
        <p:spPr>
          <a:xfrm>
            <a:off x="3661068" y="5012562"/>
            <a:ext cx="3988288" cy="444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2800" dirty="0">
                <a:solidFill>
                  <a:schemeClr val="bg1"/>
                </a:solidFill>
              </a:rPr>
              <a:t>Gain Life and Work Balance for Busy Professionals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p25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b="1" dirty="0">
                <a:solidFill>
                  <a:schemeClr val="bg1"/>
                </a:solidFill>
              </a:rPr>
              <a:t>W</a:t>
            </a:r>
            <a:r>
              <a:rPr lang="en" b="1" dirty="0">
                <a:solidFill>
                  <a:schemeClr val="bg1"/>
                </a:solidFill>
              </a:rPr>
              <a:t>hat else can </a:t>
            </a:r>
            <a:r>
              <a:rPr lang="en-US" b="1" dirty="0">
                <a:solidFill>
                  <a:schemeClr val="bg1"/>
                </a:solidFill>
              </a:rPr>
              <a:t>I</a:t>
            </a:r>
            <a:r>
              <a:rPr lang="en" b="1" dirty="0">
                <a:solidFill>
                  <a:schemeClr val="bg1"/>
                </a:solidFill>
              </a:rPr>
              <a:t> think of to add to these slides for hauskeepr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2359" name="Google Shape;2359;p25"/>
          <p:cNvGrpSpPr/>
          <p:nvPr/>
        </p:nvGrpSpPr>
        <p:grpSpPr>
          <a:xfrm>
            <a:off x="1411335" y="4071528"/>
            <a:ext cx="1269354" cy="1111231"/>
            <a:chOff x="10462218" y="3661795"/>
            <a:chExt cx="1087521" cy="952048"/>
          </a:xfrm>
        </p:grpSpPr>
        <p:sp>
          <p:nvSpPr>
            <p:cNvPr id="2360" name="Google Shape;2360;p25"/>
            <p:cNvSpPr/>
            <p:nvPr/>
          </p:nvSpPr>
          <p:spPr>
            <a:xfrm>
              <a:off x="10462218" y="3661795"/>
              <a:ext cx="1087521" cy="952048"/>
            </a:xfrm>
            <a:custGeom>
              <a:avLst/>
              <a:gdLst/>
              <a:ahLst/>
              <a:cxnLst/>
              <a:rect l="l" t="t" r="r" b="b"/>
              <a:pathLst>
                <a:path w="59902" h="52440" extrusionOk="0">
                  <a:moveTo>
                    <a:pt x="30455" y="0"/>
                  </a:moveTo>
                  <a:cubicBezTo>
                    <a:pt x="10452" y="0"/>
                    <a:pt x="0" y="20372"/>
                    <a:pt x="4393" y="33707"/>
                  </a:cubicBezTo>
                  <a:cubicBezTo>
                    <a:pt x="7416" y="42883"/>
                    <a:pt x="19760" y="52439"/>
                    <a:pt x="32500" y="52439"/>
                  </a:cubicBezTo>
                  <a:cubicBezTo>
                    <a:pt x="38816" y="52439"/>
                    <a:pt x="45228" y="50091"/>
                    <a:pt x="50651" y="44183"/>
                  </a:cubicBezTo>
                  <a:cubicBezTo>
                    <a:pt x="50651" y="44183"/>
                    <a:pt x="55475" y="46674"/>
                    <a:pt x="57278" y="46674"/>
                  </a:cubicBezTo>
                  <a:cubicBezTo>
                    <a:pt x="57566" y="46674"/>
                    <a:pt x="57777" y="46610"/>
                    <a:pt x="57879" y="46463"/>
                  </a:cubicBezTo>
                  <a:cubicBezTo>
                    <a:pt x="58618" y="45392"/>
                    <a:pt x="53109" y="38659"/>
                    <a:pt x="53109" y="38659"/>
                  </a:cubicBezTo>
                  <a:cubicBezTo>
                    <a:pt x="53109" y="38659"/>
                    <a:pt x="59901" y="28481"/>
                    <a:pt x="56788" y="17951"/>
                  </a:cubicBezTo>
                  <a:cubicBezTo>
                    <a:pt x="53269" y="6043"/>
                    <a:pt x="42972" y="688"/>
                    <a:pt x="32237" y="54"/>
                  </a:cubicBezTo>
                  <a:cubicBezTo>
                    <a:pt x="31635" y="18"/>
                    <a:pt x="31041" y="0"/>
                    <a:pt x="304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25"/>
            <p:cNvSpPr/>
            <p:nvPr/>
          </p:nvSpPr>
          <p:spPr>
            <a:xfrm>
              <a:off x="10745109" y="3991726"/>
              <a:ext cx="120132" cy="87071"/>
            </a:xfrm>
            <a:custGeom>
              <a:avLst/>
              <a:gdLst/>
              <a:ahLst/>
              <a:cxnLst/>
              <a:rect l="l" t="t" r="r" b="b"/>
              <a:pathLst>
                <a:path w="6617" h="4796" extrusionOk="0">
                  <a:moveTo>
                    <a:pt x="5659" y="0"/>
                  </a:moveTo>
                  <a:cubicBezTo>
                    <a:pt x="5626" y="0"/>
                    <a:pt x="5594" y="2"/>
                    <a:pt x="5562" y="4"/>
                  </a:cubicBezTo>
                  <a:cubicBezTo>
                    <a:pt x="5263" y="23"/>
                    <a:pt x="4840" y="460"/>
                    <a:pt x="4823" y="469"/>
                  </a:cubicBezTo>
                  <a:cubicBezTo>
                    <a:pt x="4807" y="482"/>
                    <a:pt x="4518" y="793"/>
                    <a:pt x="4361" y="950"/>
                  </a:cubicBezTo>
                  <a:cubicBezTo>
                    <a:pt x="4048" y="1270"/>
                    <a:pt x="3608" y="1650"/>
                    <a:pt x="3132" y="1933"/>
                  </a:cubicBezTo>
                  <a:cubicBezTo>
                    <a:pt x="2902" y="2086"/>
                    <a:pt x="2654" y="2199"/>
                    <a:pt x="2421" y="2306"/>
                  </a:cubicBezTo>
                  <a:cubicBezTo>
                    <a:pt x="2307" y="2366"/>
                    <a:pt x="2183" y="2392"/>
                    <a:pt x="2074" y="2442"/>
                  </a:cubicBezTo>
                  <a:cubicBezTo>
                    <a:pt x="1965" y="2490"/>
                    <a:pt x="1853" y="2513"/>
                    <a:pt x="1750" y="2543"/>
                  </a:cubicBezTo>
                  <a:cubicBezTo>
                    <a:pt x="1347" y="2677"/>
                    <a:pt x="0" y="2694"/>
                    <a:pt x="25" y="3803"/>
                  </a:cubicBezTo>
                  <a:cubicBezTo>
                    <a:pt x="37" y="4474"/>
                    <a:pt x="755" y="4795"/>
                    <a:pt x="1687" y="4795"/>
                  </a:cubicBezTo>
                  <a:cubicBezTo>
                    <a:pt x="2383" y="4795"/>
                    <a:pt x="3197" y="4616"/>
                    <a:pt x="3927" y="4270"/>
                  </a:cubicBezTo>
                  <a:cubicBezTo>
                    <a:pt x="5980" y="3294"/>
                    <a:pt x="6607" y="1851"/>
                    <a:pt x="6611" y="1003"/>
                  </a:cubicBezTo>
                  <a:cubicBezTo>
                    <a:pt x="6616" y="250"/>
                    <a:pt x="6126" y="0"/>
                    <a:pt x="5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25"/>
            <p:cNvSpPr/>
            <p:nvPr/>
          </p:nvSpPr>
          <p:spPr>
            <a:xfrm>
              <a:off x="11163800" y="4003454"/>
              <a:ext cx="124652" cy="82097"/>
            </a:xfrm>
            <a:custGeom>
              <a:avLst/>
              <a:gdLst/>
              <a:ahLst/>
              <a:cxnLst/>
              <a:rect l="l" t="t" r="r" b="b"/>
              <a:pathLst>
                <a:path w="6866" h="4522" extrusionOk="0">
                  <a:moveTo>
                    <a:pt x="1040" y="0"/>
                  </a:moveTo>
                  <a:cubicBezTo>
                    <a:pt x="1039" y="0"/>
                    <a:pt x="1038" y="0"/>
                    <a:pt x="1037" y="0"/>
                  </a:cubicBezTo>
                  <a:cubicBezTo>
                    <a:pt x="544" y="0"/>
                    <a:pt x="1" y="268"/>
                    <a:pt x="58" y="1071"/>
                  </a:cubicBezTo>
                  <a:cubicBezTo>
                    <a:pt x="124" y="1917"/>
                    <a:pt x="850" y="3313"/>
                    <a:pt x="2966" y="4143"/>
                  </a:cubicBezTo>
                  <a:cubicBezTo>
                    <a:pt x="3611" y="4396"/>
                    <a:pt x="4311" y="4521"/>
                    <a:pt x="4935" y="4521"/>
                  </a:cubicBezTo>
                  <a:cubicBezTo>
                    <a:pt x="6012" y="4521"/>
                    <a:pt x="6866" y="4147"/>
                    <a:pt x="6829" y="3404"/>
                  </a:cubicBezTo>
                  <a:cubicBezTo>
                    <a:pt x="6773" y="2298"/>
                    <a:pt x="5429" y="2373"/>
                    <a:pt x="5015" y="2270"/>
                  </a:cubicBezTo>
                  <a:cubicBezTo>
                    <a:pt x="4911" y="2245"/>
                    <a:pt x="4799" y="2230"/>
                    <a:pt x="4687" y="2189"/>
                  </a:cubicBezTo>
                  <a:cubicBezTo>
                    <a:pt x="4575" y="2149"/>
                    <a:pt x="4449" y="2132"/>
                    <a:pt x="4331" y="2079"/>
                  </a:cubicBezTo>
                  <a:cubicBezTo>
                    <a:pt x="4093" y="1989"/>
                    <a:pt x="3834" y="1892"/>
                    <a:pt x="3596" y="1755"/>
                  </a:cubicBezTo>
                  <a:cubicBezTo>
                    <a:pt x="3103" y="1506"/>
                    <a:pt x="2636" y="1159"/>
                    <a:pt x="2302" y="861"/>
                  </a:cubicBezTo>
                  <a:cubicBezTo>
                    <a:pt x="2134" y="715"/>
                    <a:pt x="1824" y="425"/>
                    <a:pt x="1807" y="414"/>
                  </a:cubicBezTo>
                  <a:cubicBezTo>
                    <a:pt x="1792" y="405"/>
                    <a:pt x="1342" y="0"/>
                    <a:pt x="10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p25"/>
            <p:cNvSpPr/>
            <p:nvPr/>
          </p:nvSpPr>
          <p:spPr>
            <a:xfrm>
              <a:off x="10831127" y="4155774"/>
              <a:ext cx="337865" cy="152792"/>
            </a:xfrm>
            <a:custGeom>
              <a:avLst/>
              <a:gdLst/>
              <a:ahLst/>
              <a:cxnLst/>
              <a:rect l="l" t="t" r="r" b="b"/>
              <a:pathLst>
                <a:path w="18610" h="8416" extrusionOk="0">
                  <a:moveTo>
                    <a:pt x="9320" y="1"/>
                  </a:moveTo>
                  <a:cubicBezTo>
                    <a:pt x="7691" y="24"/>
                    <a:pt x="6026" y="458"/>
                    <a:pt x="4692" y="1256"/>
                  </a:cubicBezTo>
                  <a:cubicBezTo>
                    <a:pt x="3344" y="2037"/>
                    <a:pt x="2349" y="3106"/>
                    <a:pt x="1670" y="4088"/>
                  </a:cubicBezTo>
                  <a:cubicBezTo>
                    <a:pt x="980" y="5073"/>
                    <a:pt x="605" y="5992"/>
                    <a:pt x="359" y="6632"/>
                  </a:cubicBezTo>
                  <a:cubicBezTo>
                    <a:pt x="125" y="7277"/>
                    <a:pt x="51" y="7686"/>
                    <a:pt x="51" y="7686"/>
                  </a:cubicBezTo>
                  <a:lnTo>
                    <a:pt x="49" y="7686"/>
                  </a:lnTo>
                  <a:cubicBezTo>
                    <a:pt x="1" y="7951"/>
                    <a:pt x="158" y="8209"/>
                    <a:pt x="415" y="8285"/>
                  </a:cubicBezTo>
                  <a:cubicBezTo>
                    <a:pt x="465" y="8301"/>
                    <a:pt x="516" y="8308"/>
                    <a:pt x="567" y="8308"/>
                  </a:cubicBezTo>
                  <a:cubicBezTo>
                    <a:pt x="772" y="8308"/>
                    <a:pt x="966" y="8186"/>
                    <a:pt x="1050" y="7988"/>
                  </a:cubicBezTo>
                  <a:cubicBezTo>
                    <a:pt x="1050" y="7988"/>
                    <a:pt x="1180" y="7680"/>
                    <a:pt x="1479" y="7136"/>
                  </a:cubicBezTo>
                  <a:cubicBezTo>
                    <a:pt x="1768" y="6589"/>
                    <a:pt x="2254" y="5844"/>
                    <a:pt x="2926" y="5055"/>
                  </a:cubicBezTo>
                  <a:cubicBezTo>
                    <a:pt x="3604" y="4273"/>
                    <a:pt x="4499" y="3464"/>
                    <a:pt x="5600" y="2893"/>
                  </a:cubicBezTo>
                  <a:cubicBezTo>
                    <a:pt x="6702" y="2320"/>
                    <a:pt x="8002" y="1987"/>
                    <a:pt x="9353" y="1978"/>
                  </a:cubicBezTo>
                  <a:lnTo>
                    <a:pt x="9871" y="1984"/>
                  </a:lnTo>
                  <a:cubicBezTo>
                    <a:pt x="10051" y="1989"/>
                    <a:pt x="10184" y="2011"/>
                    <a:pt x="10341" y="2020"/>
                  </a:cubicBezTo>
                  <a:cubicBezTo>
                    <a:pt x="10660" y="2056"/>
                    <a:pt x="10975" y="2112"/>
                    <a:pt x="11287" y="2190"/>
                  </a:cubicBezTo>
                  <a:cubicBezTo>
                    <a:pt x="11907" y="2345"/>
                    <a:pt x="12500" y="2572"/>
                    <a:pt x="13037" y="2881"/>
                  </a:cubicBezTo>
                  <a:cubicBezTo>
                    <a:pt x="14120" y="3481"/>
                    <a:pt x="14994" y="4321"/>
                    <a:pt x="15663" y="5119"/>
                  </a:cubicBezTo>
                  <a:cubicBezTo>
                    <a:pt x="16327" y="5925"/>
                    <a:pt x="16811" y="6678"/>
                    <a:pt x="17105" y="7224"/>
                  </a:cubicBezTo>
                  <a:cubicBezTo>
                    <a:pt x="17250" y="7498"/>
                    <a:pt x="17365" y="7714"/>
                    <a:pt x="17443" y="7861"/>
                  </a:cubicBezTo>
                  <a:cubicBezTo>
                    <a:pt x="17510" y="8002"/>
                    <a:pt x="17547" y="8077"/>
                    <a:pt x="17547" y="8077"/>
                  </a:cubicBezTo>
                  <a:lnTo>
                    <a:pt x="17567" y="8120"/>
                  </a:lnTo>
                  <a:cubicBezTo>
                    <a:pt x="17656" y="8306"/>
                    <a:pt x="17841" y="8416"/>
                    <a:pt x="18036" y="8416"/>
                  </a:cubicBezTo>
                  <a:cubicBezTo>
                    <a:pt x="18096" y="8416"/>
                    <a:pt x="18158" y="8405"/>
                    <a:pt x="18218" y="8383"/>
                  </a:cubicBezTo>
                  <a:cubicBezTo>
                    <a:pt x="18470" y="8290"/>
                    <a:pt x="18610" y="8021"/>
                    <a:pt x="18541" y="7761"/>
                  </a:cubicBezTo>
                  <a:lnTo>
                    <a:pt x="18465" y="7475"/>
                  </a:lnTo>
                  <a:cubicBezTo>
                    <a:pt x="18414" y="7296"/>
                    <a:pt x="18342" y="7034"/>
                    <a:pt x="18219" y="6716"/>
                  </a:cubicBezTo>
                  <a:cubicBezTo>
                    <a:pt x="17970" y="6081"/>
                    <a:pt x="17595" y="5171"/>
                    <a:pt x="16928" y="4180"/>
                  </a:cubicBezTo>
                  <a:cubicBezTo>
                    <a:pt x="16268" y="3193"/>
                    <a:pt x="15313" y="2104"/>
                    <a:pt x="13987" y="1276"/>
                  </a:cubicBezTo>
                  <a:cubicBezTo>
                    <a:pt x="13328" y="866"/>
                    <a:pt x="12583" y="519"/>
                    <a:pt x="11783" y="307"/>
                  </a:cubicBezTo>
                  <a:cubicBezTo>
                    <a:pt x="11380" y="200"/>
                    <a:pt x="10971" y="121"/>
                    <a:pt x="10557" y="69"/>
                  </a:cubicBezTo>
                  <a:cubicBezTo>
                    <a:pt x="10345" y="51"/>
                    <a:pt x="10109" y="21"/>
                    <a:pt x="9917" y="13"/>
                  </a:cubicBezTo>
                  <a:lnTo>
                    <a:pt x="93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p25"/>
            <p:cNvSpPr/>
            <p:nvPr/>
          </p:nvSpPr>
          <p:spPr>
            <a:xfrm>
              <a:off x="10798085" y="4095409"/>
              <a:ext cx="53321" cy="50544"/>
            </a:xfrm>
            <a:custGeom>
              <a:avLst/>
              <a:gdLst/>
              <a:ahLst/>
              <a:cxnLst/>
              <a:rect l="l" t="t" r="r" b="b"/>
              <a:pathLst>
                <a:path w="2937" h="2784" extrusionOk="0">
                  <a:moveTo>
                    <a:pt x="1442" y="0"/>
                  </a:moveTo>
                  <a:cubicBezTo>
                    <a:pt x="1217" y="0"/>
                    <a:pt x="989" y="55"/>
                    <a:pt x="782" y="168"/>
                  </a:cubicBezTo>
                  <a:cubicBezTo>
                    <a:pt x="287" y="434"/>
                    <a:pt x="1" y="973"/>
                    <a:pt x="57" y="1533"/>
                  </a:cubicBezTo>
                  <a:cubicBezTo>
                    <a:pt x="114" y="2094"/>
                    <a:pt x="503" y="2563"/>
                    <a:pt x="1041" y="2725"/>
                  </a:cubicBezTo>
                  <a:cubicBezTo>
                    <a:pt x="1175" y="2765"/>
                    <a:pt x="1309" y="2784"/>
                    <a:pt x="1441" y="2784"/>
                  </a:cubicBezTo>
                  <a:cubicBezTo>
                    <a:pt x="2041" y="2784"/>
                    <a:pt x="2594" y="2395"/>
                    <a:pt x="2775" y="1792"/>
                  </a:cubicBezTo>
                  <a:cubicBezTo>
                    <a:pt x="2936" y="1253"/>
                    <a:pt x="2758" y="668"/>
                    <a:pt x="2322" y="314"/>
                  </a:cubicBezTo>
                  <a:cubicBezTo>
                    <a:pt x="2068" y="107"/>
                    <a:pt x="1756" y="0"/>
                    <a:pt x="14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p25"/>
            <p:cNvSpPr/>
            <p:nvPr/>
          </p:nvSpPr>
          <p:spPr>
            <a:xfrm>
              <a:off x="11175982" y="4111839"/>
              <a:ext cx="53339" cy="50562"/>
            </a:xfrm>
            <a:custGeom>
              <a:avLst/>
              <a:gdLst/>
              <a:ahLst/>
              <a:cxnLst/>
              <a:rect l="l" t="t" r="r" b="b"/>
              <a:pathLst>
                <a:path w="2938" h="2785" extrusionOk="0">
                  <a:moveTo>
                    <a:pt x="1443" y="1"/>
                  </a:moveTo>
                  <a:cubicBezTo>
                    <a:pt x="1217" y="1"/>
                    <a:pt x="989" y="56"/>
                    <a:pt x="781" y="168"/>
                  </a:cubicBezTo>
                  <a:cubicBezTo>
                    <a:pt x="287" y="436"/>
                    <a:pt x="0" y="975"/>
                    <a:pt x="60" y="1536"/>
                  </a:cubicBezTo>
                  <a:cubicBezTo>
                    <a:pt x="117" y="2096"/>
                    <a:pt x="506" y="2565"/>
                    <a:pt x="1046" y="2726"/>
                  </a:cubicBezTo>
                  <a:cubicBezTo>
                    <a:pt x="1179" y="2766"/>
                    <a:pt x="1314" y="2785"/>
                    <a:pt x="1446" y="2785"/>
                  </a:cubicBezTo>
                  <a:cubicBezTo>
                    <a:pt x="2044" y="2785"/>
                    <a:pt x="2596" y="2395"/>
                    <a:pt x="2776" y="1791"/>
                  </a:cubicBezTo>
                  <a:cubicBezTo>
                    <a:pt x="2938" y="1252"/>
                    <a:pt x="2757" y="669"/>
                    <a:pt x="2322" y="313"/>
                  </a:cubicBezTo>
                  <a:cubicBezTo>
                    <a:pt x="2068" y="107"/>
                    <a:pt x="1756" y="1"/>
                    <a:pt x="1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6" name="Google Shape;2366;p25"/>
          <p:cNvGrpSpPr/>
          <p:nvPr/>
        </p:nvGrpSpPr>
        <p:grpSpPr>
          <a:xfrm>
            <a:off x="6502764" y="1821806"/>
            <a:ext cx="1253657" cy="1065081"/>
            <a:chOff x="11766836" y="2312606"/>
            <a:chExt cx="1253657" cy="1065081"/>
          </a:xfrm>
        </p:grpSpPr>
        <p:sp>
          <p:nvSpPr>
            <p:cNvPr id="2367" name="Google Shape;2367;p25"/>
            <p:cNvSpPr/>
            <p:nvPr/>
          </p:nvSpPr>
          <p:spPr>
            <a:xfrm>
              <a:off x="11766836" y="2312606"/>
              <a:ext cx="1253657" cy="1065081"/>
            </a:xfrm>
            <a:custGeom>
              <a:avLst/>
              <a:gdLst/>
              <a:ahLst/>
              <a:cxnLst/>
              <a:rect l="l" t="t" r="r" b="b"/>
              <a:pathLst>
                <a:path w="69053" h="58666" extrusionOk="0">
                  <a:moveTo>
                    <a:pt x="36891" y="0"/>
                  </a:moveTo>
                  <a:cubicBezTo>
                    <a:pt x="32075" y="0"/>
                    <a:pt x="26830" y="1373"/>
                    <a:pt x="21312" y="4721"/>
                  </a:cubicBezTo>
                  <a:cubicBezTo>
                    <a:pt x="1" y="17648"/>
                    <a:pt x="12256" y="48319"/>
                    <a:pt x="12256" y="48319"/>
                  </a:cubicBezTo>
                  <a:cubicBezTo>
                    <a:pt x="12256" y="48319"/>
                    <a:pt x="7377" y="55102"/>
                    <a:pt x="7507" y="55596"/>
                  </a:cubicBezTo>
                  <a:cubicBezTo>
                    <a:pt x="7518" y="55636"/>
                    <a:pt x="7581" y="55654"/>
                    <a:pt x="7688" y="55654"/>
                  </a:cubicBezTo>
                  <a:cubicBezTo>
                    <a:pt x="8943" y="55654"/>
                    <a:pt x="16249" y="53196"/>
                    <a:pt x="16249" y="53196"/>
                  </a:cubicBezTo>
                  <a:cubicBezTo>
                    <a:pt x="22122" y="57181"/>
                    <a:pt x="29067" y="58665"/>
                    <a:pt x="35317" y="58665"/>
                  </a:cubicBezTo>
                  <a:cubicBezTo>
                    <a:pt x="38654" y="58665"/>
                    <a:pt x="41793" y="58242"/>
                    <a:pt x="44465" y="57551"/>
                  </a:cubicBezTo>
                  <a:cubicBezTo>
                    <a:pt x="61348" y="53177"/>
                    <a:pt x="69052" y="36603"/>
                    <a:pt x="64359" y="20758"/>
                  </a:cubicBezTo>
                  <a:cubicBezTo>
                    <a:pt x="61846" y="12276"/>
                    <a:pt x="51290" y="0"/>
                    <a:pt x="368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25"/>
            <p:cNvSpPr/>
            <p:nvPr/>
          </p:nvSpPr>
          <p:spPr>
            <a:xfrm>
              <a:off x="12352117" y="2862539"/>
              <a:ext cx="246273" cy="179045"/>
            </a:xfrm>
            <a:custGeom>
              <a:avLst/>
              <a:gdLst/>
              <a:ahLst/>
              <a:cxnLst/>
              <a:rect l="l" t="t" r="r" b="b"/>
              <a:pathLst>
                <a:path w="13565" h="9862" extrusionOk="0">
                  <a:moveTo>
                    <a:pt x="6530" y="1"/>
                  </a:moveTo>
                  <a:cubicBezTo>
                    <a:pt x="5850" y="1"/>
                    <a:pt x="5005" y="201"/>
                    <a:pt x="4544" y="382"/>
                  </a:cubicBezTo>
                  <a:cubicBezTo>
                    <a:pt x="3826" y="625"/>
                    <a:pt x="3236" y="998"/>
                    <a:pt x="2678" y="1441"/>
                  </a:cubicBezTo>
                  <a:cubicBezTo>
                    <a:pt x="2124" y="1883"/>
                    <a:pt x="1691" y="2428"/>
                    <a:pt x="1329" y="2971"/>
                  </a:cubicBezTo>
                  <a:cubicBezTo>
                    <a:pt x="990" y="3526"/>
                    <a:pt x="723" y="4089"/>
                    <a:pt x="545" y="4638"/>
                  </a:cubicBezTo>
                  <a:cubicBezTo>
                    <a:pt x="370" y="5143"/>
                    <a:pt x="241" y="5664"/>
                    <a:pt x="162" y="6191"/>
                  </a:cubicBezTo>
                  <a:cubicBezTo>
                    <a:pt x="0" y="7160"/>
                    <a:pt x="26" y="7969"/>
                    <a:pt x="45" y="8528"/>
                  </a:cubicBezTo>
                  <a:cubicBezTo>
                    <a:pt x="54" y="8810"/>
                    <a:pt x="89" y="9027"/>
                    <a:pt x="106" y="9183"/>
                  </a:cubicBezTo>
                  <a:cubicBezTo>
                    <a:pt x="128" y="9335"/>
                    <a:pt x="140" y="9416"/>
                    <a:pt x="140" y="9416"/>
                  </a:cubicBezTo>
                  <a:lnTo>
                    <a:pt x="140" y="9415"/>
                  </a:lnTo>
                  <a:cubicBezTo>
                    <a:pt x="178" y="9672"/>
                    <a:pt x="399" y="9861"/>
                    <a:pt x="657" y="9861"/>
                  </a:cubicBezTo>
                  <a:cubicBezTo>
                    <a:pt x="662" y="9861"/>
                    <a:pt x="667" y="9861"/>
                    <a:pt x="672" y="9861"/>
                  </a:cubicBezTo>
                  <a:cubicBezTo>
                    <a:pt x="937" y="9853"/>
                    <a:pt x="1154" y="9650"/>
                    <a:pt x="1179" y="9387"/>
                  </a:cubicBezTo>
                  <a:lnTo>
                    <a:pt x="1182" y="9357"/>
                  </a:lnTo>
                  <a:cubicBezTo>
                    <a:pt x="1182" y="9357"/>
                    <a:pt x="1189" y="9287"/>
                    <a:pt x="1201" y="9153"/>
                  </a:cubicBezTo>
                  <a:cubicBezTo>
                    <a:pt x="1218" y="9020"/>
                    <a:pt x="1243" y="8822"/>
                    <a:pt x="1274" y="8571"/>
                  </a:cubicBezTo>
                  <a:cubicBezTo>
                    <a:pt x="1335" y="8069"/>
                    <a:pt x="1481" y="7353"/>
                    <a:pt x="1715" y="6538"/>
                  </a:cubicBezTo>
                  <a:cubicBezTo>
                    <a:pt x="1842" y="6106"/>
                    <a:pt x="1998" y="5684"/>
                    <a:pt x="2178" y="5272"/>
                  </a:cubicBezTo>
                  <a:cubicBezTo>
                    <a:pt x="2368" y="4839"/>
                    <a:pt x="2617" y="4422"/>
                    <a:pt x="2888" y="4015"/>
                  </a:cubicBezTo>
                  <a:cubicBezTo>
                    <a:pt x="3183" y="3626"/>
                    <a:pt x="3518" y="3262"/>
                    <a:pt x="3905" y="2958"/>
                  </a:cubicBezTo>
                  <a:cubicBezTo>
                    <a:pt x="4283" y="2661"/>
                    <a:pt x="4753" y="2395"/>
                    <a:pt x="5185" y="2250"/>
                  </a:cubicBezTo>
                  <a:cubicBezTo>
                    <a:pt x="5462" y="2156"/>
                    <a:pt x="5787" y="2017"/>
                    <a:pt x="5973" y="2017"/>
                  </a:cubicBezTo>
                  <a:cubicBezTo>
                    <a:pt x="5974" y="2017"/>
                    <a:pt x="5975" y="2017"/>
                    <a:pt x="5976" y="2017"/>
                  </a:cubicBezTo>
                  <a:cubicBezTo>
                    <a:pt x="6165" y="1993"/>
                    <a:pt x="6343" y="1942"/>
                    <a:pt x="6555" y="1942"/>
                  </a:cubicBezTo>
                  <a:cubicBezTo>
                    <a:pt x="6586" y="1942"/>
                    <a:pt x="6617" y="1943"/>
                    <a:pt x="6649" y="1945"/>
                  </a:cubicBezTo>
                  <a:cubicBezTo>
                    <a:pt x="6742" y="1943"/>
                    <a:pt x="6834" y="1940"/>
                    <a:pt x="6926" y="1940"/>
                  </a:cubicBezTo>
                  <a:cubicBezTo>
                    <a:pt x="7074" y="1940"/>
                    <a:pt x="7221" y="1948"/>
                    <a:pt x="7368" y="1980"/>
                  </a:cubicBezTo>
                  <a:cubicBezTo>
                    <a:pt x="7609" y="1997"/>
                    <a:pt x="7843" y="2053"/>
                    <a:pt x="8073" y="2127"/>
                  </a:cubicBezTo>
                  <a:cubicBezTo>
                    <a:pt x="8999" y="2393"/>
                    <a:pt x="9828" y="2912"/>
                    <a:pt x="10495" y="3425"/>
                  </a:cubicBezTo>
                  <a:cubicBezTo>
                    <a:pt x="11161" y="3946"/>
                    <a:pt x="11689" y="4452"/>
                    <a:pt x="12028" y="4827"/>
                  </a:cubicBezTo>
                  <a:cubicBezTo>
                    <a:pt x="12199" y="5013"/>
                    <a:pt x="12333" y="5161"/>
                    <a:pt x="12423" y="5261"/>
                  </a:cubicBezTo>
                  <a:lnTo>
                    <a:pt x="12552" y="5410"/>
                  </a:lnTo>
                  <a:lnTo>
                    <a:pt x="12582" y="5447"/>
                  </a:lnTo>
                  <a:cubicBezTo>
                    <a:pt x="12684" y="5566"/>
                    <a:pt x="12830" y="5629"/>
                    <a:pt x="12978" y="5629"/>
                  </a:cubicBezTo>
                  <a:cubicBezTo>
                    <a:pt x="13079" y="5629"/>
                    <a:pt x="13182" y="5599"/>
                    <a:pt x="13271" y="5539"/>
                  </a:cubicBezTo>
                  <a:cubicBezTo>
                    <a:pt x="13490" y="5390"/>
                    <a:pt x="13565" y="5101"/>
                    <a:pt x="13442" y="4866"/>
                  </a:cubicBezTo>
                  <a:cubicBezTo>
                    <a:pt x="13442" y="4866"/>
                    <a:pt x="13403" y="4791"/>
                    <a:pt x="13330" y="4649"/>
                  </a:cubicBezTo>
                  <a:cubicBezTo>
                    <a:pt x="13255" y="4517"/>
                    <a:pt x="13157" y="4316"/>
                    <a:pt x="13000" y="4085"/>
                  </a:cubicBezTo>
                  <a:cubicBezTo>
                    <a:pt x="12689" y="3616"/>
                    <a:pt x="12238" y="2947"/>
                    <a:pt x="11539" y="2252"/>
                  </a:cubicBezTo>
                  <a:cubicBezTo>
                    <a:pt x="11189" y="1906"/>
                    <a:pt x="10788" y="1544"/>
                    <a:pt x="10306" y="1219"/>
                  </a:cubicBezTo>
                  <a:cubicBezTo>
                    <a:pt x="9825" y="897"/>
                    <a:pt x="9285" y="570"/>
                    <a:pt x="8655" y="363"/>
                  </a:cubicBezTo>
                  <a:cubicBezTo>
                    <a:pt x="8344" y="245"/>
                    <a:pt x="8020" y="150"/>
                    <a:pt x="7675" y="100"/>
                  </a:cubicBezTo>
                  <a:cubicBezTo>
                    <a:pt x="7373" y="30"/>
                    <a:pt x="7060" y="1"/>
                    <a:pt x="6743" y="1"/>
                  </a:cubicBezTo>
                  <a:cubicBezTo>
                    <a:pt x="6703" y="1"/>
                    <a:pt x="6664" y="1"/>
                    <a:pt x="6625" y="2"/>
                  </a:cubicBezTo>
                  <a:cubicBezTo>
                    <a:pt x="6593" y="1"/>
                    <a:pt x="6562" y="1"/>
                    <a:pt x="6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25"/>
            <p:cNvSpPr/>
            <p:nvPr/>
          </p:nvSpPr>
          <p:spPr>
            <a:xfrm>
              <a:off x="12506416" y="2718915"/>
              <a:ext cx="142462" cy="107223"/>
            </a:xfrm>
            <a:custGeom>
              <a:avLst/>
              <a:gdLst/>
              <a:ahLst/>
              <a:cxnLst/>
              <a:rect l="l" t="t" r="r" b="b"/>
              <a:pathLst>
                <a:path w="7847" h="5906" extrusionOk="0">
                  <a:moveTo>
                    <a:pt x="4717" y="3846"/>
                  </a:moveTo>
                  <a:cubicBezTo>
                    <a:pt x="4717" y="3846"/>
                    <a:pt x="4708" y="3850"/>
                    <a:pt x="4704" y="3851"/>
                  </a:cubicBezTo>
                  <a:lnTo>
                    <a:pt x="4704" y="3851"/>
                  </a:lnTo>
                  <a:cubicBezTo>
                    <a:pt x="4714" y="3848"/>
                    <a:pt x="4717" y="3846"/>
                    <a:pt x="4717" y="3846"/>
                  </a:cubicBezTo>
                  <a:close/>
                  <a:moveTo>
                    <a:pt x="4644" y="3875"/>
                  </a:moveTo>
                  <a:lnTo>
                    <a:pt x="4641" y="3876"/>
                  </a:lnTo>
                  <a:lnTo>
                    <a:pt x="4636" y="3878"/>
                  </a:lnTo>
                  <a:cubicBezTo>
                    <a:pt x="4639" y="3877"/>
                    <a:pt x="4641" y="3876"/>
                    <a:pt x="4644" y="3875"/>
                  </a:cubicBezTo>
                  <a:close/>
                  <a:moveTo>
                    <a:pt x="7120" y="1"/>
                  </a:moveTo>
                  <a:cubicBezTo>
                    <a:pt x="7101" y="1"/>
                    <a:pt x="7082" y="2"/>
                    <a:pt x="7064" y="4"/>
                  </a:cubicBezTo>
                  <a:cubicBezTo>
                    <a:pt x="6774" y="36"/>
                    <a:pt x="6566" y="299"/>
                    <a:pt x="6603" y="589"/>
                  </a:cubicBezTo>
                  <a:cubicBezTo>
                    <a:pt x="6603" y="588"/>
                    <a:pt x="6603" y="587"/>
                    <a:pt x="6603" y="587"/>
                  </a:cubicBezTo>
                  <a:cubicBezTo>
                    <a:pt x="6595" y="587"/>
                    <a:pt x="6518" y="1214"/>
                    <a:pt x="6264" y="2001"/>
                  </a:cubicBezTo>
                  <a:cubicBezTo>
                    <a:pt x="6128" y="2400"/>
                    <a:pt x="5937" y="2830"/>
                    <a:pt x="5668" y="3167"/>
                  </a:cubicBezTo>
                  <a:cubicBezTo>
                    <a:pt x="5542" y="3338"/>
                    <a:pt x="5375" y="3475"/>
                    <a:pt x="5221" y="3590"/>
                  </a:cubicBezTo>
                  <a:cubicBezTo>
                    <a:pt x="5136" y="3627"/>
                    <a:pt x="5141" y="3661"/>
                    <a:pt x="4997" y="3727"/>
                  </a:cubicBezTo>
                  <a:lnTo>
                    <a:pt x="4773" y="3820"/>
                  </a:lnTo>
                  <a:lnTo>
                    <a:pt x="4699" y="3851"/>
                  </a:lnTo>
                  <a:lnTo>
                    <a:pt x="4699" y="3851"/>
                  </a:lnTo>
                  <a:lnTo>
                    <a:pt x="4689" y="3853"/>
                  </a:lnTo>
                  <a:lnTo>
                    <a:pt x="4650" y="3860"/>
                  </a:lnTo>
                  <a:cubicBezTo>
                    <a:pt x="4472" y="3908"/>
                    <a:pt x="4296" y="3950"/>
                    <a:pt x="4117" y="3950"/>
                  </a:cubicBezTo>
                  <a:cubicBezTo>
                    <a:pt x="4092" y="3950"/>
                    <a:pt x="4067" y="3949"/>
                    <a:pt x="4042" y="3948"/>
                  </a:cubicBezTo>
                  <a:cubicBezTo>
                    <a:pt x="3838" y="3941"/>
                    <a:pt x="3624" y="3920"/>
                    <a:pt x="3411" y="3848"/>
                  </a:cubicBezTo>
                  <a:cubicBezTo>
                    <a:pt x="2983" y="3720"/>
                    <a:pt x="2560" y="3487"/>
                    <a:pt x="2200" y="3254"/>
                  </a:cubicBezTo>
                  <a:cubicBezTo>
                    <a:pt x="1845" y="3014"/>
                    <a:pt x="1547" y="2782"/>
                    <a:pt x="1343" y="2614"/>
                  </a:cubicBezTo>
                  <a:cubicBezTo>
                    <a:pt x="1133" y="2443"/>
                    <a:pt x="1029" y="2364"/>
                    <a:pt x="1026" y="2354"/>
                  </a:cubicBezTo>
                  <a:lnTo>
                    <a:pt x="1026" y="2353"/>
                  </a:lnTo>
                  <a:cubicBezTo>
                    <a:pt x="925" y="2204"/>
                    <a:pt x="761" y="2124"/>
                    <a:pt x="594" y="2124"/>
                  </a:cubicBezTo>
                  <a:cubicBezTo>
                    <a:pt x="493" y="2124"/>
                    <a:pt x="390" y="2153"/>
                    <a:pt x="301" y="2214"/>
                  </a:cubicBezTo>
                  <a:cubicBezTo>
                    <a:pt x="62" y="2376"/>
                    <a:pt x="0" y="2701"/>
                    <a:pt x="162" y="2939"/>
                  </a:cubicBezTo>
                  <a:cubicBezTo>
                    <a:pt x="227" y="3093"/>
                    <a:pt x="302" y="3244"/>
                    <a:pt x="383" y="3391"/>
                  </a:cubicBezTo>
                  <a:cubicBezTo>
                    <a:pt x="596" y="3772"/>
                    <a:pt x="854" y="4126"/>
                    <a:pt x="1152" y="4447"/>
                  </a:cubicBezTo>
                  <a:cubicBezTo>
                    <a:pt x="1523" y="4851"/>
                    <a:pt x="2034" y="5296"/>
                    <a:pt x="2746" y="5601"/>
                  </a:cubicBezTo>
                  <a:cubicBezTo>
                    <a:pt x="3096" y="5757"/>
                    <a:pt x="3505" y="5875"/>
                    <a:pt x="3938" y="5897"/>
                  </a:cubicBezTo>
                  <a:cubicBezTo>
                    <a:pt x="4021" y="5903"/>
                    <a:pt x="4104" y="5906"/>
                    <a:pt x="4187" y="5906"/>
                  </a:cubicBezTo>
                  <a:cubicBezTo>
                    <a:pt x="4543" y="5906"/>
                    <a:pt x="4898" y="5852"/>
                    <a:pt x="5239" y="5746"/>
                  </a:cubicBezTo>
                  <a:lnTo>
                    <a:pt x="5318" y="5723"/>
                  </a:lnTo>
                  <a:lnTo>
                    <a:pt x="5357" y="5710"/>
                  </a:lnTo>
                  <a:lnTo>
                    <a:pt x="5459" y="5670"/>
                  </a:lnTo>
                  <a:lnTo>
                    <a:pt x="5570" y="5618"/>
                  </a:lnTo>
                  <a:lnTo>
                    <a:pt x="5791" y="5516"/>
                  </a:lnTo>
                  <a:cubicBezTo>
                    <a:pt x="5942" y="5449"/>
                    <a:pt x="6198" y="5275"/>
                    <a:pt x="6385" y="5147"/>
                  </a:cubicBezTo>
                  <a:cubicBezTo>
                    <a:pt x="6712" y="4881"/>
                    <a:pt x="6992" y="4564"/>
                    <a:pt x="7211" y="4204"/>
                  </a:cubicBezTo>
                  <a:cubicBezTo>
                    <a:pt x="7619" y="3524"/>
                    <a:pt x="7762" y="2846"/>
                    <a:pt x="7807" y="2292"/>
                  </a:cubicBezTo>
                  <a:cubicBezTo>
                    <a:pt x="7846" y="1852"/>
                    <a:pt x="7827" y="1410"/>
                    <a:pt x="7754" y="974"/>
                  </a:cubicBezTo>
                  <a:cubicBezTo>
                    <a:pt x="7698" y="665"/>
                    <a:pt x="7641" y="486"/>
                    <a:pt x="7641" y="475"/>
                  </a:cubicBezTo>
                  <a:cubicBezTo>
                    <a:pt x="7615" y="203"/>
                    <a:pt x="7386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25"/>
            <p:cNvSpPr/>
            <p:nvPr/>
          </p:nvSpPr>
          <p:spPr>
            <a:xfrm>
              <a:off x="12149816" y="2835543"/>
              <a:ext cx="142426" cy="107024"/>
            </a:xfrm>
            <a:custGeom>
              <a:avLst/>
              <a:gdLst/>
              <a:ahLst/>
              <a:cxnLst/>
              <a:rect l="l" t="t" r="r" b="b"/>
              <a:pathLst>
                <a:path w="7845" h="5895" extrusionOk="0">
                  <a:moveTo>
                    <a:pt x="4671" y="3853"/>
                  </a:moveTo>
                  <a:lnTo>
                    <a:pt x="4662" y="3857"/>
                  </a:lnTo>
                  <a:lnTo>
                    <a:pt x="4655" y="3859"/>
                  </a:lnTo>
                  <a:lnTo>
                    <a:pt x="4655" y="3859"/>
                  </a:lnTo>
                  <a:cubicBezTo>
                    <a:pt x="4661" y="3857"/>
                    <a:pt x="4666" y="3855"/>
                    <a:pt x="4671" y="3853"/>
                  </a:cubicBezTo>
                  <a:close/>
                  <a:moveTo>
                    <a:pt x="7122" y="0"/>
                  </a:moveTo>
                  <a:cubicBezTo>
                    <a:pt x="7104" y="0"/>
                    <a:pt x="7084" y="1"/>
                    <a:pt x="7065" y="3"/>
                  </a:cubicBezTo>
                  <a:cubicBezTo>
                    <a:pt x="6779" y="35"/>
                    <a:pt x="6572" y="293"/>
                    <a:pt x="6603" y="579"/>
                  </a:cubicBezTo>
                  <a:cubicBezTo>
                    <a:pt x="6603" y="578"/>
                    <a:pt x="6603" y="578"/>
                    <a:pt x="6603" y="578"/>
                  </a:cubicBezTo>
                  <a:cubicBezTo>
                    <a:pt x="6595" y="578"/>
                    <a:pt x="6518" y="1205"/>
                    <a:pt x="6264" y="1992"/>
                  </a:cubicBezTo>
                  <a:cubicBezTo>
                    <a:pt x="6129" y="2390"/>
                    <a:pt x="5937" y="2819"/>
                    <a:pt x="5670" y="3157"/>
                  </a:cubicBezTo>
                  <a:cubicBezTo>
                    <a:pt x="5542" y="3328"/>
                    <a:pt x="5376" y="3465"/>
                    <a:pt x="5222" y="3579"/>
                  </a:cubicBezTo>
                  <a:cubicBezTo>
                    <a:pt x="5135" y="3616"/>
                    <a:pt x="5141" y="3650"/>
                    <a:pt x="4996" y="3716"/>
                  </a:cubicBezTo>
                  <a:lnTo>
                    <a:pt x="4774" y="3809"/>
                  </a:lnTo>
                  <a:lnTo>
                    <a:pt x="4703" y="3839"/>
                  </a:lnTo>
                  <a:lnTo>
                    <a:pt x="4703" y="3839"/>
                  </a:lnTo>
                  <a:lnTo>
                    <a:pt x="4690" y="3842"/>
                  </a:lnTo>
                  <a:lnTo>
                    <a:pt x="4651" y="3849"/>
                  </a:lnTo>
                  <a:cubicBezTo>
                    <a:pt x="4470" y="3898"/>
                    <a:pt x="4292" y="3940"/>
                    <a:pt x="4109" y="3940"/>
                  </a:cubicBezTo>
                  <a:cubicBezTo>
                    <a:pt x="4087" y="3940"/>
                    <a:pt x="4064" y="3939"/>
                    <a:pt x="4041" y="3938"/>
                  </a:cubicBezTo>
                  <a:cubicBezTo>
                    <a:pt x="3839" y="3930"/>
                    <a:pt x="3624" y="3908"/>
                    <a:pt x="3411" y="3837"/>
                  </a:cubicBezTo>
                  <a:cubicBezTo>
                    <a:pt x="2983" y="3709"/>
                    <a:pt x="2560" y="3476"/>
                    <a:pt x="2200" y="3243"/>
                  </a:cubicBezTo>
                  <a:cubicBezTo>
                    <a:pt x="1844" y="3003"/>
                    <a:pt x="1547" y="2771"/>
                    <a:pt x="1342" y="2605"/>
                  </a:cubicBezTo>
                  <a:cubicBezTo>
                    <a:pt x="1133" y="2434"/>
                    <a:pt x="1029" y="2353"/>
                    <a:pt x="1026" y="2343"/>
                  </a:cubicBezTo>
                  <a:lnTo>
                    <a:pt x="1026" y="2342"/>
                  </a:lnTo>
                  <a:cubicBezTo>
                    <a:pt x="925" y="2194"/>
                    <a:pt x="761" y="2114"/>
                    <a:pt x="594" y="2114"/>
                  </a:cubicBezTo>
                  <a:cubicBezTo>
                    <a:pt x="493" y="2114"/>
                    <a:pt x="391" y="2143"/>
                    <a:pt x="301" y="2205"/>
                  </a:cubicBezTo>
                  <a:cubicBezTo>
                    <a:pt x="63" y="2367"/>
                    <a:pt x="1" y="2692"/>
                    <a:pt x="162" y="2930"/>
                  </a:cubicBezTo>
                  <a:cubicBezTo>
                    <a:pt x="228" y="3084"/>
                    <a:pt x="302" y="3235"/>
                    <a:pt x="383" y="3381"/>
                  </a:cubicBezTo>
                  <a:cubicBezTo>
                    <a:pt x="596" y="3762"/>
                    <a:pt x="855" y="4117"/>
                    <a:pt x="1152" y="4437"/>
                  </a:cubicBezTo>
                  <a:cubicBezTo>
                    <a:pt x="1524" y="4842"/>
                    <a:pt x="2034" y="5287"/>
                    <a:pt x="2747" y="5592"/>
                  </a:cubicBezTo>
                  <a:cubicBezTo>
                    <a:pt x="3097" y="5747"/>
                    <a:pt x="3506" y="5866"/>
                    <a:pt x="3938" y="5886"/>
                  </a:cubicBezTo>
                  <a:cubicBezTo>
                    <a:pt x="4023" y="5892"/>
                    <a:pt x="4107" y="5895"/>
                    <a:pt x="4192" y="5895"/>
                  </a:cubicBezTo>
                  <a:cubicBezTo>
                    <a:pt x="4546" y="5895"/>
                    <a:pt x="4900" y="5842"/>
                    <a:pt x="5239" y="5737"/>
                  </a:cubicBezTo>
                  <a:lnTo>
                    <a:pt x="5317" y="5713"/>
                  </a:lnTo>
                  <a:lnTo>
                    <a:pt x="5356" y="5701"/>
                  </a:lnTo>
                  <a:lnTo>
                    <a:pt x="5460" y="5659"/>
                  </a:lnTo>
                  <a:lnTo>
                    <a:pt x="5569" y="5607"/>
                  </a:lnTo>
                  <a:lnTo>
                    <a:pt x="5790" y="5506"/>
                  </a:lnTo>
                  <a:cubicBezTo>
                    <a:pt x="5941" y="5439"/>
                    <a:pt x="6199" y="5265"/>
                    <a:pt x="6385" y="5138"/>
                  </a:cubicBezTo>
                  <a:cubicBezTo>
                    <a:pt x="6712" y="4871"/>
                    <a:pt x="6991" y="4554"/>
                    <a:pt x="7212" y="4195"/>
                  </a:cubicBezTo>
                  <a:cubicBezTo>
                    <a:pt x="7619" y="3515"/>
                    <a:pt x="7761" y="2837"/>
                    <a:pt x="7807" y="2283"/>
                  </a:cubicBezTo>
                  <a:cubicBezTo>
                    <a:pt x="7845" y="1842"/>
                    <a:pt x="7828" y="1401"/>
                    <a:pt x="7755" y="965"/>
                  </a:cubicBezTo>
                  <a:cubicBezTo>
                    <a:pt x="7699" y="655"/>
                    <a:pt x="7641" y="476"/>
                    <a:pt x="7641" y="466"/>
                  </a:cubicBezTo>
                  <a:cubicBezTo>
                    <a:pt x="7612" y="198"/>
                    <a:pt x="7385" y="0"/>
                    <a:pt x="71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25"/>
            <p:cNvSpPr/>
            <p:nvPr/>
          </p:nvSpPr>
          <p:spPr>
            <a:xfrm>
              <a:off x="12696554" y="2778028"/>
              <a:ext cx="79083" cy="75035"/>
            </a:xfrm>
            <a:custGeom>
              <a:avLst/>
              <a:gdLst/>
              <a:ahLst/>
              <a:cxnLst/>
              <a:rect l="l" t="t" r="r" b="b"/>
              <a:pathLst>
                <a:path w="4356" h="4133" extrusionOk="0">
                  <a:moveTo>
                    <a:pt x="407" y="0"/>
                  </a:moveTo>
                  <a:cubicBezTo>
                    <a:pt x="346" y="0"/>
                    <a:pt x="290" y="10"/>
                    <a:pt x="240" y="29"/>
                  </a:cubicBezTo>
                  <a:cubicBezTo>
                    <a:pt x="0" y="124"/>
                    <a:pt x="961" y="4132"/>
                    <a:pt x="2289" y="4132"/>
                  </a:cubicBezTo>
                  <a:cubicBezTo>
                    <a:pt x="2413" y="4132"/>
                    <a:pt x="2541" y="4097"/>
                    <a:pt x="2672" y="4019"/>
                  </a:cubicBezTo>
                  <a:cubicBezTo>
                    <a:pt x="4356" y="3021"/>
                    <a:pt x="1516" y="0"/>
                    <a:pt x="4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2" name="Google Shape;2372;p25"/>
          <p:cNvGrpSpPr/>
          <p:nvPr/>
        </p:nvGrpSpPr>
        <p:grpSpPr>
          <a:xfrm>
            <a:off x="3911450" y="4060561"/>
            <a:ext cx="1269343" cy="1133153"/>
            <a:chOff x="13000704" y="3513378"/>
            <a:chExt cx="1169255" cy="1043804"/>
          </a:xfrm>
        </p:grpSpPr>
        <p:sp>
          <p:nvSpPr>
            <p:cNvPr id="2373" name="Google Shape;2373;p25"/>
            <p:cNvSpPr/>
            <p:nvPr/>
          </p:nvSpPr>
          <p:spPr>
            <a:xfrm>
              <a:off x="13000704" y="3513378"/>
              <a:ext cx="1169255" cy="1043804"/>
            </a:xfrm>
            <a:custGeom>
              <a:avLst/>
              <a:gdLst/>
              <a:ahLst/>
              <a:cxnLst/>
              <a:rect l="l" t="t" r="r" b="b"/>
              <a:pathLst>
                <a:path w="64404" h="57494" extrusionOk="0">
                  <a:moveTo>
                    <a:pt x="30929" y="0"/>
                  </a:moveTo>
                  <a:cubicBezTo>
                    <a:pt x="23708" y="0"/>
                    <a:pt x="16538" y="2882"/>
                    <a:pt x="11386" y="7788"/>
                  </a:cubicBezTo>
                  <a:cubicBezTo>
                    <a:pt x="0" y="18629"/>
                    <a:pt x="1830" y="36306"/>
                    <a:pt x="9175" y="47579"/>
                  </a:cubicBezTo>
                  <a:cubicBezTo>
                    <a:pt x="9175" y="47579"/>
                    <a:pt x="5483" y="54272"/>
                    <a:pt x="6015" y="55143"/>
                  </a:cubicBezTo>
                  <a:cubicBezTo>
                    <a:pt x="6081" y="55251"/>
                    <a:pt x="6247" y="55298"/>
                    <a:pt x="6488" y="55298"/>
                  </a:cubicBezTo>
                  <a:cubicBezTo>
                    <a:pt x="8191" y="55298"/>
                    <a:pt x="13623" y="52929"/>
                    <a:pt x="13623" y="52929"/>
                  </a:cubicBezTo>
                  <a:cubicBezTo>
                    <a:pt x="13623" y="52929"/>
                    <a:pt x="18566" y="57493"/>
                    <a:pt x="28052" y="57493"/>
                  </a:cubicBezTo>
                  <a:cubicBezTo>
                    <a:pt x="30027" y="57493"/>
                    <a:pt x="32198" y="57295"/>
                    <a:pt x="34564" y="56817"/>
                  </a:cubicBezTo>
                  <a:cubicBezTo>
                    <a:pt x="53107" y="53071"/>
                    <a:pt x="64403" y="33596"/>
                    <a:pt x="53868" y="14170"/>
                  </a:cubicBezTo>
                  <a:cubicBezTo>
                    <a:pt x="48470" y="4217"/>
                    <a:pt x="39662" y="0"/>
                    <a:pt x="309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25"/>
            <p:cNvSpPr/>
            <p:nvPr/>
          </p:nvSpPr>
          <p:spPr>
            <a:xfrm>
              <a:off x="13284122" y="3988004"/>
              <a:ext cx="143261" cy="58114"/>
            </a:xfrm>
            <a:custGeom>
              <a:avLst/>
              <a:gdLst/>
              <a:ahLst/>
              <a:cxnLst/>
              <a:rect l="l" t="t" r="r" b="b"/>
              <a:pathLst>
                <a:path w="7891" h="3201" extrusionOk="0">
                  <a:moveTo>
                    <a:pt x="5833" y="0"/>
                  </a:moveTo>
                  <a:cubicBezTo>
                    <a:pt x="5808" y="0"/>
                    <a:pt x="5783" y="0"/>
                    <a:pt x="5756" y="0"/>
                  </a:cubicBezTo>
                  <a:cubicBezTo>
                    <a:pt x="5210" y="0"/>
                    <a:pt x="4487" y="55"/>
                    <a:pt x="3767" y="125"/>
                  </a:cubicBezTo>
                  <a:cubicBezTo>
                    <a:pt x="3105" y="195"/>
                    <a:pt x="2449" y="304"/>
                    <a:pt x="1800" y="452"/>
                  </a:cubicBezTo>
                  <a:cubicBezTo>
                    <a:pt x="1501" y="517"/>
                    <a:pt x="1206" y="598"/>
                    <a:pt x="916" y="694"/>
                  </a:cubicBezTo>
                  <a:cubicBezTo>
                    <a:pt x="353" y="890"/>
                    <a:pt x="0" y="1452"/>
                    <a:pt x="70" y="2045"/>
                  </a:cubicBezTo>
                  <a:cubicBezTo>
                    <a:pt x="139" y="2637"/>
                    <a:pt x="610" y="3104"/>
                    <a:pt x="1203" y="3165"/>
                  </a:cubicBezTo>
                  <a:cubicBezTo>
                    <a:pt x="1462" y="3189"/>
                    <a:pt x="1722" y="3200"/>
                    <a:pt x="1981" y="3200"/>
                  </a:cubicBezTo>
                  <a:cubicBezTo>
                    <a:pt x="2027" y="3200"/>
                    <a:pt x="2072" y="3200"/>
                    <a:pt x="2117" y="3199"/>
                  </a:cubicBezTo>
                  <a:cubicBezTo>
                    <a:pt x="2782" y="3194"/>
                    <a:pt x="3448" y="3152"/>
                    <a:pt x="4107" y="3070"/>
                  </a:cubicBezTo>
                  <a:cubicBezTo>
                    <a:pt x="4825" y="2974"/>
                    <a:pt x="5540" y="2861"/>
                    <a:pt x="6074" y="2735"/>
                  </a:cubicBezTo>
                  <a:cubicBezTo>
                    <a:pt x="6607" y="2616"/>
                    <a:pt x="6958" y="2501"/>
                    <a:pt x="6958" y="2501"/>
                  </a:cubicBezTo>
                  <a:cubicBezTo>
                    <a:pt x="7530" y="2312"/>
                    <a:pt x="7891" y="1748"/>
                    <a:pt x="7821" y="1149"/>
                  </a:cubicBezTo>
                  <a:cubicBezTo>
                    <a:pt x="7753" y="550"/>
                    <a:pt x="7272" y="81"/>
                    <a:pt x="6671" y="28"/>
                  </a:cubicBezTo>
                  <a:cubicBezTo>
                    <a:pt x="6671" y="28"/>
                    <a:pt x="6338" y="0"/>
                    <a:pt x="5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p25"/>
            <p:cNvSpPr/>
            <p:nvPr/>
          </p:nvSpPr>
          <p:spPr>
            <a:xfrm>
              <a:off x="13663525" y="3964766"/>
              <a:ext cx="142825" cy="55209"/>
            </a:xfrm>
            <a:custGeom>
              <a:avLst/>
              <a:gdLst/>
              <a:ahLst/>
              <a:cxnLst/>
              <a:rect l="l" t="t" r="r" b="b"/>
              <a:pathLst>
                <a:path w="7867" h="3041" extrusionOk="0">
                  <a:moveTo>
                    <a:pt x="5210" y="0"/>
                  </a:moveTo>
                  <a:cubicBezTo>
                    <a:pt x="4784" y="0"/>
                    <a:pt x="4307" y="16"/>
                    <a:pt x="3830" y="37"/>
                  </a:cubicBezTo>
                  <a:cubicBezTo>
                    <a:pt x="3165" y="75"/>
                    <a:pt x="2503" y="151"/>
                    <a:pt x="1848" y="266"/>
                  </a:cubicBezTo>
                  <a:cubicBezTo>
                    <a:pt x="1546" y="316"/>
                    <a:pt x="1249" y="383"/>
                    <a:pt x="953" y="462"/>
                  </a:cubicBezTo>
                  <a:lnTo>
                    <a:pt x="955" y="462"/>
                  </a:lnTo>
                  <a:cubicBezTo>
                    <a:pt x="380" y="629"/>
                    <a:pt x="1" y="1171"/>
                    <a:pt x="40" y="1767"/>
                  </a:cubicBezTo>
                  <a:cubicBezTo>
                    <a:pt x="77" y="2363"/>
                    <a:pt x="525" y="2853"/>
                    <a:pt x="1115" y="2945"/>
                  </a:cubicBezTo>
                  <a:cubicBezTo>
                    <a:pt x="1418" y="2987"/>
                    <a:pt x="1722" y="3014"/>
                    <a:pt x="2028" y="3024"/>
                  </a:cubicBezTo>
                  <a:cubicBezTo>
                    <a:pt x="2274" y="3035"/>
                    <a:pt x="2520" y="3041"/>
                    <a:pt x="2767" y="3041"/>
                  </a:cubicBezTo>
                  <a:cubicBezTo>
                    <a:pt x="3185" y="3041"/>
                    <a:pt x="3603" y="3025"/>
                    <a:pt x="4021" y="2995"/>
                  </a:cubicBezTo>
                  <a:cubicBezTo>
                    <a:pt x="4743" y="2936"/>
                    <a:pt x="5463" y="2860"/>
                    <a:pt x="6001" y="2762"/>
                  </a:cubicBezTo>
                  <a:cubicBezTo>
                    <a:pt x="6540" y="2668"/>
                    <a:pt x="6896" y="2570"/>
                    <a:pt x="6896" y="2570"/>
                  </a:cubicBezTo>
                  <a:cubicBezTo>
                    <a:pt x="7478" y="2411"/>
                    <a:pt x="7867" y="1865"/>
                    <a:pt x="7828" y="1263"/>
                  </a:cubicBezTo>
                  <a:cubicBezTo>
                    <a:pt x="7789" y="661"/>
                    <a:pt x="7333" y="170"/>
                    <a:pt x="6736" y="87"/>
                  </a:cubicBezTo>
                  <a:cubicBezTo>
                    <a:pt x="6736" y="87"/>
                    <a:pt x="6367" y="37"/>
                    <a:pt x="5823" y="14"/>
                  </a:cubicBezTo>
                  <a:cubicBezTo>
                    <a:pt x="5637" y="4"/>
                    <a:pt x="5430" y="0"/>
                    <a:pt x="5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p25"/>
            <p:cNvSpPr/>
            <p:nvPr/>
          </p:nvSpPr>
          <p:spPr>
            <a:xfrm>
              <a:off x="13401984" y="4078398"/>
              <a:ext cx="307854" cy="70423"/>
            </a:xfrm>
            <a:custGeom>
              <a:avLst/>
              <a:gdLst/>
              <a:ahLst/>
              <a:cxnLst/>
              <a:rect l="l" t="t" r="r" b="b"/>
              <a:pathLst>
                <a:path w="16957" h="3879" extrusionOk="0">
                  <a:moveTo>
                    <a:pt x="10171" y="1"/>
                  </a:moveTo>
                  <a:cubicBezTo>
                    <a:pt x="9644" y="1"/>
                    <a:pt x="9116" y="14"/>
                    <a:pt x="8576" y="14"/>
                  </a:cubicBezTo>
                  <a:cubicBezTo>
                    <a:pt x="8526" y="14"/>
                    <a:pt x="8476" y="14"/>
                    <a:pt x="8426" y="14"/>
                  </a:cubicBezTo>
                  <a:cubicBezTo>
                    <a:pt x="7843" y="42"/>
                    <a:pt x="7442" y="118"/>
                    <a:pt x="6948" y="168"/>
                  </a:cubicBezTo>
                  <a:cubicBezTo>
                    <a:pt x="6483" y="227"/>
                    <a:pt x="6007" y="271"/>
                    <a:pt x="5581" y="358"/>
                  </a:cubicBezTo>
                  <a:cubicBezTo>
                    <a:pt x="4721" y="516"/>
                    <a:pt x="3919" y="686"/>
                    <a:pt x="3236" y="838"/>
                  </a:cubicBezTo>
                  <a:cubicBezTo>
                    <a:pt x="1866" y="1164"/>
                    <a:pt x="996" y="1437"/>
                    <a:pt x="996" y="1437"/>
                  </a:cubicBezTo>
                  <a:lnTo>
                    <a:pt x="990" y="1436"/>
                  </a:lnTo>
                  <a:cubicBezTo>
                    <a:pt x="371" y="1629"/>
                    <a:pt x="0" y="2264"/>
                    <a:pt x="140" y="2897"/>
                  </a:cubicBezTo>
                  <a:cubicBezTo>
                    <a:pt x="267" y="3477"/>
                    <a:pt x="781" y="3878"/>
                    <a:pt x="1360" y="3878"/>
                  </a:cubicBezTo>
                  <a:cubicBezTo>
                    <a:pt x="1414" y="3878"/>
                    <a:pt x="1469" y="3875"/>
                    <a:pt x="1523" y="3868"/>
                  </a:cubicBezTo>
                  <a:cubicBezTo>
                    <a:pt x="1523" y="3868"/>
                    <a:pt x="2437" y="3751"/>
                    <a:pt x="3754" y="3553"/>
                  </a:cubicBezTo>
                  <a:cubicBezTo>
                    <a:pt x="4417" y="3448"/>
                    <a:pt x="5195" y="3376"/>
                    <a:pt x="6020" y="3242"/>
                  </a:cubicBezTo>
                  <a:cubicBezTo>
                    <a:pt x="6435" y="3174"/>
                    <a:pt x="6844" y="3161"/>
                    <a:pt x="7269" y="3107"/>
                  </a:cubicBezTo>
                  <a:cubicBezTo>
                    <a:pt x="7675" y="3065"/>
                    <a:pt x="8089" y="3021"/>
                    <a:pt x="8501" y="2978"/>
                  </a:cubicBezTo>
                  <a:cubicBezTo>
                    <a:pt x="9259" y="2965"/>
                    <a:pt x="10046" y="2918"/>
                    <a:pt x="10759" y="2918"/>
                  </a:cubicBezTo>
                  <a:cubicBezTo>
                    <a:pt x="10895" y="2918"/>
                    <a:pt x="11029" y="2919"/>
                    <a:pt x="11158" y="2923"/>
                  </a:cubicBezTo>
                  <a:cubicBezTo>
                    <a:pt x="11384" y="2929"/>
                    <a:pt x="11604" y="2930"/>
                    <a:pt x="11819" y="2930"/>
                  </a:cubicBezTo>
                  <a:cubicBezTo>
                    <a:pt x="12148" y="2930"/>
                    <a:pt x="12464" y="2927"/>
                    <a:pt x="12768" y="2927"/>
                  </a:cubicBezTo>
                  <a:cubicBezTo>
                    <a:pt x="12987" y="2927"/>
                    <a:pt x="13201" y="2929"/>
                    <a:pt x="13408" y="2936"/>
                  </a:cubicBezTo>
                  <a:cubicBezTo>
                    <a:pt x="14254" y="2945"/>
                    <a:pt x="14921" y="2947"/>
                    <a:pt x="15302" y="2947"/>
                  </a:cubicBezTo>
                  <a:cubicBezTo>
                    <a:pt x="15530" y="2947"/>
                    <a:pt x="15656" y="2947"/>
                    <a:pt x="15656" y="2947"/>
                  </a:cubicBezTo>
                  <a:lnTo>
                    <a:pt x="15672" y="2947"/>
                  </a:lnTo>
                  <a:cubicBezTo>
                    <a:pt x="16320" y="2942"/>
                    <a:pt x="16859" y="2439"/>
                    <a:pt x="16907" y="1792"/>
                  </a:cubicBezTo>
                  <a:cubicBezTo>
                    <a:pt x="16957" y="1145"/>
                    <a:pt x="16501" y="569"/>
                    <a:pt x="15860" y="467"/>
                  </a:cubicBezTo>
                  <a:cubicBezTo>
                    <a:pt x="15860" y="467"/>
                    <a:pt x="14934" y="322"/>
                    <a:pt x="13554" y="185"/>
                  </a:cubicBezTo>
                  <a:cubicBezTo>
                    <a:pt x="12867" y="121"/>
                    <a:pt x="12017" y="68"/>
                    <a:pt x="11129" y="22"/>
                  </a:cubicBezTo>
                  <a:cubicBezTo>
                    <a:pt x="10808" y="6"/>
                    <a:pt x="10490" y="1"/>
                    <a:pt x="101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7" name="Google Shape;2377;p25"/>
          <p:cNvGrpSpPr/>
          <p:nvPr/>
        </p:nvGrpSpPr>
        <p:grpSpPr>
          <a:xfrm>
            <a:off x="6411580" y="4006866"/>
            <a:ext cx="1412266" cy="1240553"/>
            <a:chOff x="14283119" y="2144164"/>
            <a:chExt cx="1233959" cy="1083926"/>
          </a:xfrm>
        </p:grpSpPr>
        <p:sp>
          <p:nvSpPr>
            <p:cNvPr id="2378" name="Google Shape;2378;p25"/>
            <p:cNvSpPr/>
            <p:nvPr/>
          </p:nvSpPr>
          <p:spPr>
            <a:xfrm>
              <a:off x="14283119" y="2144164"/>
              <a:ext cx="1233959" cy="1083926"/>
            </a:xfrm>
            <a:custGeom>
              <a:avLst/>
              <a:gdLst/>
              <a:ahLst/>
              <a:cxnLst/>
              <a:rect l="l" t="t" r="r" b="b"/>
              <a:pathLst>
                <a:path w="67968" h="59704" extrusionOk="0">
                  <a:moveTo>
                    <a:pt x="30511" y="1"/>
                  </a:moveTo>
                  <a:cubicBezTo>
                    <a:pt x="21479" y="1"/>
                    <a:pt x="13649" y="4591"/>
                    <a:pt x="8293" y="11902"/>
                  </a:cubicBezTo>
                  <a:cubicBezTo>
                    <a:pt x="2079" y="20379"/>
                    <a:pt x="0" y="38628"/>
                    <a:pt x="19709" y="52897"/>
                  </a:cubicBezTo>
                  <a:cubicBezTo>
                    <a:pt x="19709" y="52897"/>
                    <a:pt x="19508" y="59327"/>
                    <a:pt x="20518" y="59694"/>
                  </a:cubicBezTo>
                  <a:cubicBezTo>
                    <a:pt x="20537" y="59701"/>
                    <a:pt x="20557" y="59704"/>
                    <a:pt x="20579" y="59704"/>
                  </a:cubicBezTo>
                  <a:cubicBezTo>
                    <a:pt x="21457" y="59704"/>
                    <a:pt x="24964" y="54488"/>
                    <a:pt x="24964" y="54488"/>
                  </a:cubicBezTo>
                  <a:cubicBezTo>
                    <a:pt x="24964" y="54488"/>
                    <a:pt x="27732" y="55352"/>
                    <a:pt x="31975" y="55352"/>
                  </a:cubicBezTo>
                  <a:cubicBezTo>
                    <a:pt x="36612" y="55352"/>
                    <a:pt x="43010" y="54321"/>
                    <a:pt x="49485" y="50004"/>
                  </a:cubicBezTo>
                  <a:cubicBezTo>
                    <a:pt x="60483" y="42673"/>
                    <a:pt x="67968" y="16947"/>
                    <a:pt x="46636" y="4673"/>
                  </a:cubicBezTo>
                  <a:cubicBezTo>
                    <a:pt x="41032" y="1448"/>
                    <a:pt x="35582" y="1"/>
                    <a:pt x="305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25"/>
            <p:cNvSpPr/>
            <p:nvPr/>
          </p:nvSpPr>
          <p:spPr>
            <a:xfrm>
              <a:off x="14721417" y="2662743"/>
              <a:ext cx="280785" cy="132368"/>
            </a:xfrm>
            <a:custGeom>
              <a:avLst/>
              <a:gdLst/>
              <a:ahLst/>
              <a:cxnLst/>
              <a:rect l="l" t="t" r="r" b="b"/>
              <a:pathLst>
                <a:path w="15466" h="7291" extrusionOk="0">
                  <a:moveTo>
                    <a:pt x="7951" y="1971"/>
                  </a:moveTo>
                  <a:lnTo>
                    <a:pt x="7955" y="1972"/>
                  </a:lnTo>
                  <a:lnTo>
                    <a:pt x="7955" y="1972"/>
                  </a:lnTo>
                  <a:cubicBezTo>
                    <a:pt x="7934" y="1972"/>
                    <a:pt x="7923" y="1971"/>
                    <a:pt x="7951" y="1971"/>
                  </a:cubicBezTo>
                  <a:close/>
                  <a:moveTo>
                    <a:pt x="7971" y="0"/>
                  </a:moveTo>
                  <a:lnTo>
                    <a:pt x="7956" y="2"/>
                  </a:lnTo>
                  <a:lnTo>
                    <a:pt x="7825" y="11"/>
                  </a:lnTo>
                  <a:cubicBezTo>
                    <a:pt x="7476" y="37"/>
                    <a:pt x="7126" y="62"/>
                    <a:pt x="6783" y="115"/>
                  </a:cubicBezTo>
                  <a:cubicBezTo>
                    <a:pt x="6440" y="193"/>
                    <a:pt x="6098" y="260"/>
                    <a:pt x="5765" y="355"/>
                  </a:cubicBezTo>
                  <a:cubicBezTo>
                    <a:pt x="5442" y="478"/>
                    <a:pt x="5110" y="580"/>
                    <a:pt x="4805" y="725"/>
                  </a:cubicBezTo>
                  <a:cubicBezTo>
                    <a:pt x="4508" y="888"/>
                    <a:pt x="4203" y="1030"/>
                    <a:pt x="3931" y="1210"/>
                  </a:cubicBezTo>
                  <a:cubicBezTo>
                    <a:pt x="2825" y="1914"/>
                    <a:pt x="2014" y="2819"/>
                    <a:pt x="1452" y="3642"/>
                  </a:cubicBezTo>
                  <a:cubicBezTo>
                    <a:pt x="877" y="4465"/>
                    <a:pt x="559" y="5231"/>
                    <a:pt x="343" y="5761"/>
                  </a:cubicBezTo>
                  <a:cubicBezTo>
                    <a:pt x="234" y="6027"/>
                    <a:pt x="175" y="6247"/>
                    <a:pt x="130" y="6399"/>
                  </a:cubicBezTo>
                  <a:cubicBezTo>
                    <a:pt x="90" y="6551"/>
                    <a:pt x="68" y="6634"/>
                    <a:pt x="68" y="6634"/>
                  </a:cubicBezTo>
                  <a:lnTo>
                    <a:pt x="69" y="6634"/>
                  </a:lnTo>
                  <a:cubicBezTo>
                    <a:pt x="1" y="6889"/>
                    <a:pt x="136" y="7157"/>
                    <a:pt x="382" y="7253"/>
                  </a:cubicBezTo>
                  <a:cubicBezTo>
                    <a:pt x="445" y="7278"/>
                    <a:pt x="511" y="7290"/>
                    <a:pt x="576" y="7290"/>
                  </a:cubicBezTo>
                  <a:cubicBezTo>
                    <a:pt x="762" y="7290"/>
                    <a:pt x="942" y="7190"/>
                    <a:pt x="1036" y="7017"/>
                  </a:cubicBezTo>
                  <a:lnTo>
                    <a:pt x="1051" y="6986"/>
                  </a:lnTo>
                  <a:cubicBezTo>
                    <a:pt x="1051" y="6986"/>
                    <a:pt x="1084" y="6923"/>
                    <a:pt x="1149" y="6805"/>
                  </a:cubicBezTo>
                  <a:cubicBezTo>
                    <a:pt x="1218" y="6688"/>
                    <a:pt x="1320" y="6516"/>
                    <a:pt x="1451" y="6298"/>
                  </a:cubicBezTo>
                  <a:cubicBezTo>
                    <a:pt x="1711" y="5858"/>
                    <a:pt x="2145" y="5262"/>
                    <a:pt x="2708" y="4618"/>
                  </a:cubicBezTo>
                  <a:cubicBezTo>
                    <a:pt x="3281" y="3980"/>
                    <a:pt x="4013" y="3315"/>
                    <a:pt x="4899" y="2819"/>
                  </a:cubicBezTo>
                  <a:cubicBezTo>
                    <a:pt x="5116" y="2688"/>
                    <a:pt x="5357" y="2600"/>
                    <a:pt x="5588" y="2483"/>
                  </a:cubicBezTo>
                  <a:cubicBezTo>
                    <a:pt x="5830" y="2399"/>
                    <a:pt x="6076" y="2312"/>
                    <a:pt x="6324" y="2225"/>
                  </a:cubicBezTo>
                  <a:cubicBezTo>
                    <a:pt x="6577" y="2159"/>
                    <a:pt x="6840" y="2116"/>
                    <a:pt x="7098" y="2057"/>
                  </a:cubicBezTo>
                  <a:cubicBezTo>
                    <a:pt x="7363" y="2019"/>
                    <a:pt x="7634" y="2018"/>
                    <a:pt x="7900" y="1985"/>
                  </a:cubicBezTo>
                  <a:lnTo>
                    <a:pt x="7998" y="1975"/>
                  </a:lnTo>
                  <a:lnTo>
                    <a:pt x="7998" y="1975"/>
                  </a:lnTo>
                  <a:lnTo>
                    <a:pt x="8046" y="1976"/>
                  </a:lnTo>
                  <a:lnTo>
                    <a:pt x="8278" y="1985"/>
                  </a:lnTo>
                  <a:lnTo>
                    <a:pt x="8740" y="2002"/>
                  </a:lnTo>
                  <a:cubicBezTo>
                    <a:pt x="9063" y="2009"/>
                    <a:pt x="9228" y="2091"/>
                    <a:pt x="9480" y="2119"/>
                  </a:cubicBezTo>
                  <a:cubicBezTo>
                    <a:pt x="9958" y="2223"/>
                    <a:pt x="10446" y="2407"/>
                    <a:pt x="10879" y="2631"/>
                  </a:cubicBezTo>
                  <a:cubicBezTo>
                    <a:pt x="11089" y="2762"/>
                    <a:pt x="11294" y="2891"/>
                    <a:pt x="11498" y="3018"/>
                  </a:cubicBezTo>
                  <a:cubicBezTo>
                    <a:pt x="11683" y="3172"/>
                    <a:pt x="11879" y="3308"/>
                    <a:pt x="12050" y="3466"/>
                  </a:cubicBezTo>
                  <a:cubicBezTo>
                    <a:pt x="12391" y="3788"/>
                    <a:pt x="12705" y="4117"/>
                    <a:pt x="12964" y="4453"/>
                  </a:cubicBezTo>
                  <a:cubicBezTo>
                    <a:pt x="13483" y="5122"/>
                    <a:pt x="13855" y="5755"/>
                    <a:pt x="14076" y="6212"/>
                  </a:cubicBezTo>
                  <a:cubicBezTo>
                    <a:pt x="14185" y="6443"/>
                    <a:pt x="14271" y="6621"/>
                    <a:pt x="14330" y="6744"/>
                  </a:cubicBezTo>
                  <a:lnTo>
                    <a:pt x="14407" y="6925"/>
                  </a:lnTo>
                  <a:lnTo>
                    <a:pt x="14428" y="6976"/>
                  </a:lnTo>
                  <a:cubicBezTo>
                    <a:pt x="14513" y="7171"/>
                    <a:pt x="14703" y="7289"/>
                    <a:pt x="14906" y="7289"/>
                  </a:cubicBezTo>
                  <a:cubicBezTo>
                    <a:pt x="14956" y="7289"/>
                    <a:pt x="15006" y="7282"/>
                    <a:pt x="15056" y="7267"/>
                  </a:cubicBezTo>
                  <a:cubicBezTo>
                    <a:pt x="15310" y="7191"/>
                    <a:pt x="15465" y="6937"/>
                    <a:pt x="15420" y="6677"/>
                  </a:cubicBezTo>
                  <a:cubicBezTo>
                    <a:pt x="15420" y="6677"/>
                    <a:pt x="15405" y="6592"/>
                    <a:pt x="15375" y="6429"/>
                  </a:cubicBezTo>
                  <a:cubicBezTo>
                    <a:pt x="15342" y="6276"/>
                    <a:pt x="15304" y="6050"/>
                    <a:pt x="15216" y="5775"/>
                  </a:cubicBezTo>
                  <a:cubicBezTo>
                    <a:pt x="15045" y="5227"/>
                    <a:pt x="14784" y="4437"/>
                    <a:pt x="14261" y="3569"/>
                  </a:cubicBezTo>
                  <a:cubicBezTo>
                    <a:pt x="13978" y="3095"/>
                    <a:pt x="13648" y="2650"/>
                    <a:pt x="13275" y="2242"/>
                  </a:cubicBezTo>
                  <a:cubicBezTo>
                    <a:pt x="13076" y="2021"/>
                    <a:pt x="12839" y="1819"/>
                    <a:pt x="12611" y="1601"/>
                  </a:cubicBezTo>
                  <a:cubicBezTo>
                    <a:pt x="12363" y="1403"/>
                    <a:pt x="12096" y="1210"/>
                    <a:pt x="11819" y="1027"/>
                  </a:cubicBezTo>
                  <a:cubicBezTo>
                    <a:pt x="11237" y="688"/>
                    <a:pt x="10618" y="397"/>
                    <a:pt x="9907" y="223"/>
                  </a:cubicBezTo>
                  <a:cubicBezTo>
                    <a:pt x="9558" y="160"/>
                    <a:pt x="9129" y="51"/>
                    <a:pt x="8836" y="45"/>
                  </a:cubicBezTo>
                  <a:lnTo>
                    <a:pt x="8373" y="20"/>
                  </a:lnTo>
                  <a:lnTo>
                    <a:pt x="8142" y="6"/>
                  </a:lnTo>
                  <a:lnTo>
                    <a:pt x="8083" y="3"/>
                  </a:lnTo>
                  <a:lnTo>
                    <a:pt x="8055" y="2"/>
                  </a:lnTo>
                  <a:lnTo>
                    <a:pt x="79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25"/>
            <p:cNvSpPr/>
            <p:nvPr/>
          </p:nvSpPr>
          <p:spPr>
            <a:xfrm>
              <a:off x="14676011" y="2603594"/>
              <a:ext cx="72711" cy="69860"/>
            </a:xfrm>
            <a:custGeom>
              <a:avLst/>
              <a:gdLst/>
              <a:ahLst/>
              <a:cxnLst/>
              <a:rect l="l" t="t" r="r" b="b"/>
              <a:pathLst>
                <a:path w="4005" h="3848" extrusionOk="0">
                  <a:moveTo>
                    <a:pt x="2071" y="0"/>
                  </a:moveTo>
                  <a:cubicBezTo>
                    <a:pt x="1299" y="0"/>
                    <a:pt x="602" y="464"/>
                    <a:pt x="302" y="1176"/>
                  </a:cubicBezTo>
                  <a:cubicBezTo>
                    <a:pt x="0" y="1894"/>
                    <a:pt x="159" y="2721"/>
                    <a:pt x="707" y="3275"/>
                  </a:cubicBezTo>
                  <a:cubicBezTo>
                    <a:pt x="1075" y="3648"/>
                    <a:pt x="1570" y="3847"/>
                    <a:pt x="2075" y="3847"/>
                  </a:cubicBezTo>
                  <a:cubicBezTo>
                    <a:pt x="2319" y="3847"/>
                    <a:pt x="2566" y="3800"/>
                    <a:pt x="2801" y="3705"/>
                  </a:cubicBezTo>
                  <a:cubicBezTo>
                    <a:pt x="3521" y="3412"/>
                    <a:pt x="3994" y="2712"/>
                    <a:pt x="3999" y="1934"/>
                  </a:cubicBezTo>
                  <a:cubicBezTo>
                    <a:pt x="4005" y="873"/>
                    <a:pt x="3149" y="6"/>
                    <a:pt x="2087" y="0"/>
                  </a:cubicBezTo>
                  <a:cubicBezTo>
                    <a:pt x="2081" y="0"/>
                    <a:pt x="2076" y="0"/>
                    <a:pt x="2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25"/>
            <p:cNvSpPr/>
            <p:nvPr/>
          </p:nvSpPr>
          <p:spPr>
            <a:xfrm>
              <a:off x="14658855" y="2562637"/>
              <a:ext cx="126304" cy="77558"/>
            </a:xfrm>
            <a:custGeom>
              <a:avLst/>
              <a:gdLst/>
              <a:ahLst/>
              <a:cxnLst/>
              <a:rect l="l" t="t" r="r" b="b"/>
              <a:pathLst>
                <a:path w="6957" h="4272" extrusionOk="0">
                  <a:moveTo>
                    <a:pt x="599" y="1"/>
                  </a:moveTo>
                  <a:cubicBezTo>
                    <a:pt x="399" y="1"/>
                    <a:pt x="212" y="110"/>
                    <a:pt x="113" y="288"/>
                  </a:cubicBezTo>
                  <a:cubicBezTo>
                    <a:pt x="1" y="492"/>
                    <a:pt x="26" y="744"/>
                    <a:pt x="178" y="920"/>
                  </a:cubicBezTo>
                  <a:cubicBezTo>
                    <a:pt x="178" y="920"/>
                    <a:pt x="480" y="1270"/>
                    <a:pt x="995" y="1682"/>
                  </a:cubicBezTo>
                  <a:cubicBezTo>
                    <a:pt x="1505" y="2101"/>
                    <a:pt x="2229" y="2583"/>
                    <a:pt x="2988" y="3000"/>
                  </a:cubicBezTo>
                  <a:cubicBezTo>
                    <a:pt x="3749" y="3417"/>
                    <a:pt x="4548" y="3761"/>
                    <a:pt x="5172" y="3972"/>
                  </a:cubicBezTo>
                  <a:cubicBezTo>
                    <a:pt x="5796" y="4190"/>
                    <a:pt x="6249" y="4265"/>
                    <a:pt x="6249" y="4265"/>
                  </a:cubicBezTo>
                  <a:cubicBezTo>
                    <a:pt x="6277" y="4269"/>
                    <a:pt x="6306" y="4271"/>
                    <a:pt x="6334" y="4271"/>
                  </a:cubicBezTo>
                  <a:cubicBezTo>
                    <a:pt x="6470" y="4271"/>
                    <a:pt x="6603" y="4222"/>
                    <a:pt x="6706" y="4131"/>
                  </a:cubicBezTo>
                  <a:cubicBezTo>
                    <a:pt x="6935" y="3929"/>
                    <a:pt x="6957" y="3577"/>
                    <a:pt x="6753" y="3350"/>
                  </a:cubicBezTo>
                  <a:cubicBezTo>
                    <a:pt x="6753" y="3350"/>
                    <a:pt x="6448" y="3006"/>
                    <a:pt x="5932" y="2595"/>
                  </a:cubicBezTo>
                  <a:cubicBezTo>
                    <a:pt x="5418" y="2182"/>
                    <a:pt x="4699" y="1690"/>
                    <a:pt x="3942" y="1270"/>
                  </a:cubicBezTo>
                  <a:cubicBezTo>
                    <a:pt x="3186" y="848"/>
                    <a:pt x="2389" y="497"/>
                    <a:pt x="1762" y="288"/>
                  </a:cubicBezTo>
                  <a:cubicBezTo>
                    <a:pt x="1138" y="73"/>
                    <a:pt x="681" y="5"/>
                    <a:pt x="681" y="5"/>
                  </a:cubicBezTo>
                  <a:lnTo>
                    <a:pt x="681" y="7"/>
                  </a:lnTo>
                  <a:cubicBezTo>
                    <a:pt x="653" y="3"/>
                    <a:pt x="626" y="1"/>
                    <a:pt x="5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25"/>
            <p:cNvSpPr/>
            <p:nvPr/>
          </p:nvSpPr>
          <p:spPr>
            <a:xfrm>
              <a:off x="14992998" y="2605573"/>
              <a:ext cx="72729" cy="69860"/>
            </a:xfrm>
            <a:custGeom>
              <a:avLst/>
              <a:gdLst/>
              <a:ahLst/>
              <a:cxnLst/>
              <a:rect l="l" t="t" r="r" b="b"/>
              <a:pathLst>
                <a:path w="4006" h="3848" extrusionOk="0">
                  <a:moveTo>
                    <a:pt x="2073" y="0"/>
                  </a:moveTo>
                  <a:cubicBezTo>
                    <a:pt x="1301" y="0"/>
                    <a:pt x="604" y="464"/>
                    <a:pt x="303" y="1176"/>
                  </a:cubicBezTo>
                  <a:cubicBezTo>
                    <a:pt x="1" y="1894"/>
                    <a:pt x="159" y="2721"/>
                    <a:pt x="707" y="3275"/>
                  </a:cubicBezTo>
                  <a:cubicBezTo>
                    <a:pt x="1075" y="3649"/>
                    <a:pt x="1572" y="3847"/>
                    <a:pt x="2077" y="3847"/>
                  </a:cubicBezTo>
                  <a:cubicBezTo>
                    <a:pt x="2321" y="3847"/>
                    <a:pt x="2567" y="3801"/>
                    <a:pt x="2801" y="3706"/>
                  </a:cubicBezTo>
                  <a:cubicBezTo>
                    <a:pt x="3521" y="3412"/>
                    <a:pt x="3994" y="2713"/>
                    <a:pt x="3999" y="1936"/>
                  </a:cubicBezTo>
                  <a:cubicBezTo>
                    <a:pt x="4005" y="873"/>
                    <a:pt x="3150" y="6"/>
                    <a:pt x="2089" y="0"/>
                  </a:cubicBezTo>
                  <a:cubicBezTo>
                    <a:pt x="2083" y="0"/>
                    <a:pt x="2078" y="0"/>
                    <a:pt x="20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25"/>
            <p:cNvSpPr/>
            <p:nvPr/>
          </p:nvSpPr>
          <p:spPr>
            <a:xfrm>
              <a:off x="14956542" y="2565178"/>
              <a:ext cx="126686" cy="76233"/>
            </a:xfrm>
            <a:custGeom>
              <a:avLst/>
              <a:gdLst/>
              <a:ahLst/>
              <a:cxnLst/>
              <a:rect l="l" t="t" r="r" b="b"/>
              <a:pathLst>
                <a:path w="6978" h="4199" extrusionOk="0">
                  <a:moveTo>
                    <a:pt x="6377" y="0"/>
                  </a:moveTo>
                  <a:cubicBezTo>
                    <a:pt x="6353" y="0"/>
                    <a:pt x="6328" y="2"/>
                    <a:pt x="6303" y="5"/>
                  </a:cubicBezTo>
                  <a:cubicBezTo>
                    <a:pt x="6303" y="5"/>
                    <a:pt x="5844" y="67"/>
                    <a:pt x="5218" y="274"/>
                  </a:cubicBezTo>
                  <a:cubicBezTo>
                    <a:pt x="4590" y="473"/>
                    <a:pt x="3790" y="817"/>
                    <a:pt x="3026" y="1226"/>
                  </a:cubicBezTo>
                  <a:cubicBezTo>
                    <a:pt x="2264" y="1636"/>
                    <a:pt x="1540" y="2119"/>
                    <a:pt x="1022" y="2529"/>
                  </a:cubicBezTo>
                  <a:cubicBezTo>
                    <a:pt x="501" y="2931"/>
                    <a:pt x="192" y="3271"/>
                    <a:pt x="192" y="3271"/>
                  </a:cubicBezTo>
                  <a:cubicBezTo>
                    <a:pt x="33" y="3443"/>
                    <a:pt x="0" y="3698"/>
                    <a:pt x="111" y="3905"/>
                  </a:cubicBezTo>
                  <a:cubicBezTo>
                    <a:pt x="208" y="4087"/>
                    <a:pt x="396" y="4198"/>
                    <a:pt x="598" y="4198"/>
                  </a:cubicBezTo>
                  <a:cubicBezTo>
                    <a:pt x="625" y="4198"/>
                    <a:pt x="654" y="4196"/>
                    <a:pt x="682" y="4192"/>
                  </a:cubicBezTo>
                  <a:cubicBezTo>
                    <a:pt x="682" y="4192"/>
                    <a:pt x="1138" y="4123"/>
                    <a:pt x="1761" y="3913"/>
                  </a:cubicBezTo>
                  <a:cubicBezTo>
                    <a:pt x="2390" y="3708"/>
                    <a:pt x="3194" y="3375"/>
                    <a:pt x="3960" y="2969"/>
                  </a:cubicBezTo>
                  <a:cubicBezTo>
                    <a:pt x="4724" y="2564"/>
                    <a:pt x="5452" y="2090"/>
                    <a:pt x="5968" y="1676"/>
                  </a:cubicBezTo>
                  <a:cubicBezTo>
                    <a:pt x="6489" y="1271"/>
                    <a:pt x="6794" y="925"/>
                    <a:pt x="6794" y="925"/>
                  </a:cubicBezTo>
                  <a:lnTo>
                    <a:pt x="6794" y="926"/>
                  </a:lnTo>
                  <a:cubicBezTo>
                    <a:pt x="6948" y="752"/>
                    <a:pt x="6978" y="500"/>
                    <a:pt x="6869" y="294"/>
                  </a:cubicBezTo>
                  <a:cubicBezTo>
                    <a:pt x="6771" y="111"/>
                    <a:pt x="6581" y="0"/>
                    <a:pt x="63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84" name="Google Shape;2384;p25"/>
          <p:cNvGrpSpPr/>
          <p:nvPr/>
        </p:nvGrpSpPr>
        <p:grpSpPr>
          <a:xfrm>
            <a:off x="1320129" y="1734096"/>
            <a:ext cx="1269315" cy="1240484"/>
            <a:chOff x="10292559" y="810008"/>
            <a:chExt cx="1222376" cy="1194381"/>
          </a:xfrm>
        </p:grpSpPr>
        <p:sp>
          <p:nvSpPr>
            <p:cNvPr id="2385" name="Google Shape;2385;p25"/>
            <p:cNvSpPr/>
            <p:nvPr/>
          </p:nvSpPr>
          <p:spPr>
            <a:xfrm>
              <a:off x="10292559" y="810008"/>
              <a:ext cx="1222376" cy="1194381"/>
            </a:xfrm>
            <a:custGeom>
              <a:avLst/>
              <a:gdLst/>
              <a:ahLst/>
              <a:cxnLst/>
              <a:rect l="l" t="t" r="r" b="b"/>
              <a:pathLst>
                <a:path w="67330" h="65788" extrusionOk="0">
                  <a:moveTo>
                    <a:pt x="32881" y="0"/>
                  </a:moveTo>
                  <a:cubicBezTo>
                    <a:pt x="17524" y="0"/>
                    <a:pt x="0" y="10314"/>
                    <a:pt x="3294" y="35135"/>
                  </a:cubicBezTo>
                  <a:cubicBezTo>
                    <a:pt x="6831" y="61787"/>
                    <a:pt x="37494" y="65787"/>
                    <a:pt x="44930" y="65787"/>
                  </a:cubicBezTo>
                  <a:cubicBezTo>
                    <a:pt x="45960" y="65787"/>
                    <a:pt x="46544" y="65711"/>
                    <a:pt x="46549" y="65607"/>
                  </a:cubicBezTo>
                  <a:cubicBezTo>
                    <a:pt x="46602" y="64547"/>
                    <a:pt x="40704" y="61111"/>
                    <a:pt x="39673" y="58783"/>
                  </a:cubicBezTo>
                  <a:cubicBezTo>
                    <a:pt x="38926" y="57100"/>
                    <a:pt x="49051" y="54732"/>
                    <a:pt x="54798" y="47123"/>
                  </a:cubicBezTo>
                  <a:cubicBezTo>
                    <a:pt x="67330" y="30529"/>
                    <a:pt x="60007" y="10613"/>
                    <a:pt x="46457" y="3169"/>
                  </a:cubicBezTo>
                  <a:cubicBezTo>
                    <a:pt x="42702" y="1106"/>
                    <a:pt x="37907" y="0"/>
                    <a:pt x="328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p25"/>
            <p:cNvSpPr/>
            <p:nvPr/>
          </p:nvSpPr>
          <p:spPr>
            <a:xfrm>
              <a:off x="10669312" y="1276083"/>
              <a:ext cx="52286" cy="50090"/>
            </a:xfrm>
            <a:custGeom>
              <a:avLst/>
              <a:gdLst/>
              <a:ahLst/>
              <a:cxnLst/>
              <a:rect l="l" t="t" r="r" b="b"/>
              <a:pathLst>
                <a:path w="2880" h="2759" extrusionOk="0">
                  <a:moveTo>
                    <a:pt x="1489" y="1"/>
                  </a:moveTo>
                  <a:cubicBezTo>
                    <a:pt x="1479" y="1"/>
                    <a:pt x="1470" y="1"/>
                    <a:pt x="1460" y="1"/>
                  </a:cubicBezTo>
                  <a:cubicBezTo>
                    <a:pt x="903" y="12"/>
                    <a:pt x="407" y="359"/>
                    <a:pt x="205" y="878"/>
                  </a:cubicBezTo>
                  <a:cubicBezTo>
                    <a:pt x="1" y="1397"/>
                    <a:pt x="132" y="1988"/>
                    <a:pt x="535" y="2374"/>
                  </a:cubicBezTo>
                  <a:cubicBezTo>
                    <a:pt x="796" y="2625"/>
                    <a:pt x="1141" y="2758"/>
                    <a:pt x="1491" y="2758"/>
                  </a:cubicBezTo>
                  <a:cubicBezTo>
                    <a:pt x="1677" y="2758"/>
                    <a:pt x="1865" y="2721"/>
                    <a:pt x="2042" y="2643"/>
                  </a:cubicBezTo>
                  <a:cubicBezTo>
                    <a:pt x="2552" y="2419"/>
                    <a:pt x="2879" y="1908"/>
                    <a:pt x="2867" y="1351"/>
                  </a:cubicBezTo>
                  <a:cubicBezTo>
                    <a:pt x="2851" y="600"/>
                    <a:pt x="2238" y="1"/>
                    <a:pt x="1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p25"/>
            <p:cNvSpPr/>
            <p:nvPr/>
          </p:nvSpPr>
          <p:spPr>
            <a:xfrm>
              <a:off x="11053236" y="1268240"/>
              <a:ext cx="52268" cy="50108"/>
            </a:xfrm>
            <a:custGeom>
              <a:avLst/>
              <a:gdLst/>
              <a:ahLst/>
              <a:cxnLst/>
              <a:rect l="l" t="t" r="r" b="b"/>
              <a:pathLst>
                <a:path w="2879" h="2760" extrusionOk="0">
                  <a:moveTo>
                    <a:pt x="1490" y="0"/>
                  </a:moveTo>
                  <a:cubicBezTo>
                    <a:pt x="1480" y="0"/>
                    <a:pt x="1470" y="0"/>
                    <a:pt x="1461" y="0"/>
                  </a:cubicBezTo>
                  <a:cubicBezTo>
                    <a:pt x="902" y="11"/>
                    <a:pt x="406" y="358"/>
                    <a:pt x="202" y="878"/>
                  </a:cubicBezTo>
                  <a:cubicBezTo>
                    <a:pt x="0" y="1398"/>
                    <a:pt x="129" y="1989"/>
                    <a:pt x="532" y="2375"/>
                  </a:cubicBezTo>
                  <a:cubicBezTo>
                    <a:pt x="795" y="2627"/>
                    <a:pt x="1139" y="2760"/>
                    <a:pt x="1488" y="2760"/>
                  </a:cubicBezTo>
                  <a:cubicBezTo>
                    <a:pt x="1675" y="2760"/>
                    <a:pt x="1863" y="2722"/>
                    <a:pt x="2041" y="2644"/>
                  </a:cubicBezTo>
                  <a:cubicBezTo>
                    <a:pt x="2553" y="2418"/>
                    <a:pt x="2878" y="1909"/>
                    <a:pt x="2867" y="1351"/>
                  </a:cubicBezTo>
                  <a:cubicBezTo>
                    <a:pt x="2852" y="600"/>
                    <a:pt x="2237" y="0"/>
                    <a:pt x="14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p25"/>
            <p:cNvSpPr/>
            <p:nvPr/>
          </p:nvSpPr>
          <p:spPr>
            <a:xfrm>
              <a:off x="10754477" y="1341713"/>
              <a:ext cx="265299" cy="131388"/>
            </a:xfrm>
            <a:custGeom>
              <a:avLst/>
              <a:gdLst/>
              <a:ahLst/>
              <a:cxnLst/>
              <a:rect l="l" t="t" r="r" b="b"/>
              <a:pathLst>
                <a:path w="14613" h="7237" extrusionOk="0">
                  <a:moveTo>
                    <a:pt x="14052" y="0"/>
                  </a:moveTo>
                  <a:cubicBezTo>
                    <a:pt x="13805" y="0"/>
                    <a:pt x="13585" y="176"/>
                    <a:pt x="13539" y="427"/>
                  </a:cubicBezTo>
                  <a:lnTo>
                    <a:pt x="13539" y="427"/>
                  </a:lnTo>
                  <a:cubicBezTo>
                    <a:pt x="13537" y="432"/>
                    <a:pt x="13450" y="691"/>
                    <a:pt x="13259" y="1122"/>
                  </a:cubicBezTo>
                  <a:cubicBezTo>
                    <a:pt x="13071" y="1570"/>
                    <a:pt x="12738" y="2191"/>
                    <a:pt x="12255" y="2838"/>
                  </a:cubicBezTo>
                  <a:cubicBezTo>
                    <a:pt x="12016" y="3163"/>
                    <a:pt x="11722" y="3479"/>
                    <a:pt x="11398" y="3785"/>
                  </a:cubicBezTo>
                  <a:cubicBezTo>
                    <a:pt x="11071" y="4092"/>
                    <a:pt x="10683" y="4345"/>
                    <a:pt x="10276" y="4587"/>
                  </a:cubicBezTo>
                  <a:cubicBezTo>
                    <a:pt x="10062" y="4685"/>
                    <a:pt x="9844" y="4786"/>
                    <a:pt x="9621" y="4887"/>
                  </a:cubicBezTo>
                  <a:cubicBezTo>
                    <a:pt x="9388" y="4958"/>
                    <a:pt x="9147" y="5019"/>
                    <a:pt x="8912" y="5100"/>
                  </a:cubicBezTo>
                  <a:lnTo>
                    <a:pt x="8217" y="5221"/>
                  </a:lnTo>
                  <a:cubicBezTo>
                    <a:pt x="7958" y="5254"/>
                    <a:pt x="7632" y="5248"/>
                    <a:pt x="7341" y="5262"/>
                  </a:cubicBezTo>
                  <a:cubicBezTo>
                    <a:pt x="6890" y="5256"/>
                    <a:pt x="6311" y="5232"/>
                    <a:pt x="5841" y="5108"/>
                  </a:cubicBezTo>
                  <a:cubicBezTo>
                    <a:pt x="5363" y="5008"/>
                    <a:pt x="4900" y="4845"/>
                    <a:pt x="4464" y="4622"/>
                  </a:cubicBezTo>
                  <a:cubicBezTo>
                    <a:pt x="4041" y="4409"/>
                    <a:pt x="3664" y="4137"/>
                    <a:pt x="3317" y="3855"/>
                  </a:cubicBezTo>
                  <a:cubicBezTo>
                    <a:pt x="2997" y="3572"/>
                    <a:pt x="2700" y="3264"/>
                    <a:pt x="2429" y="2934"/>
                  </a:cubicBezTo>
                  <a:cubicBezTo>
                    <a:pt x="1931" y="2300"/>
                    <a:pt x="1569" y="1696"/>
                    <a:pt x="1365" y="1254"/>
                  </a:cubicBezTo>
                  <a:cubicBezTo>
                    <a:pt x="1264" y="1035"/>
                    <a:pt x="1185" y="860"/>
                    <a:pt x="1130" y="742"/>
                  </a:cubicBezTo>
                  <a:cubicBezTo>
                    <a:pt x="1083" y="638"/>
                    <a:pt x="1057" y="563"/>
                    <a:pt x="1057" y="563"/>
                  </a:cubicBezTo>
                  <a:lnTo>
                    <a:pt x="1051" y="548"/>
                  </a:lnTo>
                  <a:cubicBezTo>
                    <a:pt x="976" y="333"/>
                    <a:pt x="775" y="197"/>
                    <a:pt x="557" y="197"/>
                  </a:cubicBezTo>
                  <a:cubicBezTo>
                    <a:pt x="516" y="197"/>
                    <a:pt x="475" y="202"/>
                    <a:pt x="433" y="212"/>
                  </a:cubicBezTo>
                  <a:cubicBezTo>
                    <a:pt x="172" y="274"/>
                    <a:pt x="1" y="526"/>
                    <a:pt x="38" y="794"/>
                  </a:cubicBezTo>
                  <a:cubicBezTo>
                    <a:pt x="38" y="794"/>
                    <a:pt x="49" y="876"/>
                    <a:pt x="71" y="1030"/>
                  </a:cubicBezTo>
                  <a:cubicBezTo>
                    <a:pt x="105" y="1248"/>
                    <a:pt x="150" y="1463"/>
                    <a:pt x="207" y="1674"/>
                  </a:cubicBezTo>
                  <a:cubicBezTo>
                    <a:pt x="363" y="2212"/>
                    <a:pt x="601" y="2993"/>
                    <a:pt x="1119" y="3840"/>
                  </a:cubicBezTo>
                  <a:cubicBezTo>
                    <a:pt x="1259" y="4048"/>
                    <a:pt x="1402" y="4263"/>
                    <a:pt x="1552" y="4485"/>
                  </a:cubicBezTo>
                  <a:cubicBezTo>
                    <a:pt x="1729" y="4691"/>
                    <a:pt x="1903" y="4912"/>
                    <a:pt x="2104" y="5122"/>
                  </a:cubicBezTo>
                  <a:cubicBezTo>
                    <a:pt x="2512" y="5536"/>
                    <a:pt x="2988" y="5945"/>
                    <a:pt x="3552" y="6264"/>
                  </a:cubicBezTo>
                  <a:cubicBezTo>
                    <a:pt x="4108" y="6589"/>
                    <a:pt x="4733" y="6864"/>
                    <a:pt x="5390" y="7007"/>
                  </a:cubicBezTo>
                  <a:cubicBezTo>
                    <a:pt x="6031" y="7171"/>
                    <a:pt x="6632" y="7236"/>
                    <a:pt x="7330" y="7236"/>
                  </a:cubicBezTo>
                  <a:cubicBezTo>
                    <a:pt x="7362" y="7236"/>
                    <a:pt x="7394" y="7236"/>
                    <a:pt x="7426" y="7236"/>
                  </a:cubicBezTo>
                  <a:cubicBezTo>
                    <a:pt x="7733" y="7216"/>
                    <a:pt x="8007" y="7219"/>
                    <a:pt x="8340" y="7178"/>
                  </a:cubicBezTo>
                  <a:cubicBezTo>
                    <a:pt x="8693" y="7118"/>
                    <a:pt x="9047" y="7059"/>
                    <a:pt x="9391" y="6984"/>
                  </a:cubicBezTo>
                  <a:cubicBezTo>
                    <a:pt x="9716" y="6880"/>
                    <a:pt x="10034" y="6766"/>
                    <a:pt x="10345" y="6649"/>
                  </a:cubicBezTo>
                  <a:cubicBezTo>
                    <a:pt x="10641" y="6497"/>
                    <a:pt x="10938" y="6352"/>
                    <a:pt x="11218" y="6191"/>
                  </a:cubicBezTo>
                  <a:cubicBezTo>
                    <a:pt x="11739" y="5858"/>
                    <a:pt x="12215" y="5458"/>
                    <a:pt x="12632" y="5002"/>
                  </a:cubicBezTo>
                  <a:cubicBezTo>
                    <a:pt x="12994" y="4601"/>
                    <a:pt x="13312" y="4160"/>
                    <a:pt x="13576" y="3689"/>
                  </a:cubicBezTo>
                  <a:cubicBezTo>
                    <a:pt x="14066" y="2827"/>
                    <a:pt x="14284" y="2041"/>
                    <a:pt x="14423" y="1498"/>
                  </a:cubicBezTo>
                  <a:cubicBezTo>
                    <a:pt x="14491" y="1226"/>
                    <a:pt x="14516" y="1004"/>
                    <a:pt x="14539" y="853"/>
                  </a:cubicBezTo>
                  <a:lnTo>
                    <a:pt x="14567" y="605"/>
                  </a:lnTo>
                  <a:cubicBezTo>
                    <a:pt x="14612" y="324"/>
                    <a:pt x="14423" y="58"/>
                    <a:pt x="14141" y="8"/>
                  </a:cubicBezTo>
                  <a:cubicBezTo>
                    <a:pt x="14111" y="3"/>
                    <a:pt x="14081" y="0"/>
                    <a:pt x="14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25"/>
            <p:cNvSpPr/>
            <p:nvPr/>
          </p:nvSpPr>
          <p:spPr>
            <a:xfrm>
              <a:off x="10539086" y="1319310"/>
              <a:ext cx="150015" cy="148399"/>
            </a:xfrm>
            <a:custGeom>
              <a:avLst/>
              <a:gdLst/>
              <a:ahLst/>
              <a:cxnLst/>
              <a:rect l="l" t="t" r="r" b="b"/>
              <a:pathLst>
                <a:path w="8263" h="8174" extrusionOk="0">
                  <a:moveTo>
                    <a:pt x="4135" y="1"/>
                  </a:moveTo>
                  <a:cubicBezTo>
                    <a:pt x="4106" y="1"/>
                    <a:pt x="4077" y="1"/>
                    <a:pt x="4048" y="2"/>
                  </a:cubicBezTo>
                  <a:cubicBezTo>
                    <a:pt x="1791" y="47"/>
                    <a:pt x="0" y="1914"/>
                    <a:pt x="47" y="4171"/>
                  </a:cubicBezTo>
                  <a:cubicBezTo>
                    <a:pt x="93" y="6399"/>
                    <a:pt x="1915" y="8174"/>
                    <a:pt x="4133" y="8174"/>
                  </a:cubicBezTo>
                  <a:cubicBezTo>
                    <a:pt x="4161" y="8174"/>
                    <a:pt x="4189" y="8173"/>
                    <a:pt x="4216" y="8173"/>
                  </a:cubicBezTo>
                  <a:cubicBezTo>
                    <a:pt x="6472" y="8126"/>
                    <a:pt x="8263" y="6259"/>
                    <a:pt x="8216" y="4003"/>
                  </a:cubicBezTo>
                  <a:cubicBezTo>
                    <a:pt x="8170" y="1775"/>
                    <a:pt x="6352" y="1"/>
                    <a:pt x="4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25"/>
            <p:cNvSpPr/>
            <p:nvPr/>
          </p:nvSpPr>
          <p:spPr>
            <a:xfrm>
              <a:off x="11074949" y="1319346"/>
              <a:ext cx="150033" cy="148399"/>
            </a:xfrm>
            <a:custGeom>
              <a:avLst/>
              <a:gdLst/>
              <a:ahLst/>
              <a:cxnLst/>
              <a:rect l="l" t="t" r="r" b="b"/>
              <a:pathLst>
                <a:path w="8264" h="8174" extrusionOk="0">
                  <a:moveTo>
                    <a:pt x="4135" y="1"/>
                  </a:moveTo>
                  <a:cubicBezTo>
                    <a:pt x="4106" y="1"/>
                    <a:pt x="4077" y="1"/>
                    <a:pt x="4049" y="1"/>
                  </a:cubicBezTo>
                  <a:cubicBezTo>
                    <a:pt x="1791" y="48"/>
                    <a:pt x="0" y="1913"/>
                    <a:pt x="46" y="4169"/>
                  </a:cubicBezTo>
                  <a:cubicBezTo>
                    <a:pt x="92" y="6399"/>
                    <a:pt x="1913" y="8173"/>
                    <a:pt x="4132" y="8173"/>
                  </a:cubicBezTo>
                  <a:cubicBezTo>
                    <a:pt x="4159" y="8173"/>
                    <a:pt x="4187" y="8173"/>
                    <a:pt x="4215" y="8172"/>
                  </a:cubicBezTo>
                  <a:cubicBezTo>
                    <a:pt x="6471" y="8126"/>
                    <a:pt x="8263" y="6259"/>
                    <a:pt x="8216" y="4003"/>
                  </a:cubicBezTo>
                  <a:cubicBezTo>
                    <a:pt x="8170" y="1774"/>
                    <a:pt x="6352" y="1"/>
                    <a:pt x="41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91" name="Google Shape;2391;p25"/>
          <p:cNvGrpSpPr/>
          <p:nvPr/>
        </p:nvGrpSpPr>
        <p:grpSpPr>
          <a:xfrm>
            <a:off x="3929116" y="1780616"/>
            <a:ext cx="1233984" cy="1147466"/>
            <a:chOff x="12794010" y="841706"/>
            <a:chExt cx="1123540" cy="1044766"/>
          </a:xfrm>
        </p:grpSpPr>
        <p:sp>
          <p:nvSpPr>
            <p:cNvPr id="2392" name="Google Shape;2392;p25"/>
            <p:cNvSpPr/>
            <p:nvPr/>
          </p:nvSpPr>
          <p:spPr>
            <a:xfrm>
              <a:off x="12794010" y="841706"/>
              <a:ext cx="1123540" cy="1044766"/>
            </a:xfrm>
            <a:custGeom>
              <a:avLst/>
              <a:gdLst/>
              <a:ahLst/>
              <a:cxnLst/>
              <a:rect l="l" t="t" r="r" b="b"/>
              <a:pathLst>
                <a:path w="61886" h="57547" extrusionOk="0">
                  <a:moveTo>
                    <a:pt x="32415" y="0"/>
                  </a:moveTo>
                  <a:cubicBezTo>
                    <a:pt x="28008" y="0"/>
                    <a:pt x="23443" y="1024"/>
                    <a:pt x="19007" y="3297"/>
                  </a:cubicBezTo>
                  <a:cubicBezTo>
                    <a:pt x="0" y="13036"/>
                    <a:pt x="524" y="35830"/>
                    <a:pt x="10211" y="45806"/>
                  </a:cubicBezTo>
                  <a:cubicBezTo>
                    <a:pt x="16919" y="52713"/>
                    <a:pt x="26241" y="53966"/>
                    <a:pt x="32121" y="53966"/>
                  </a:cubicBezTo>
                  <a:cubicBezTo>
                    <a:pt x="35467" y="53966"/>
                    <a:pt x="37698" y="53560"/>
                    <a:pt x="37698" y="53560"/>
                  </a:cubicBezTo>
                  <a:cubicBezTo>
                    <a:pt x="37698" y="53560"/>
                    <a:pt x="43746" y="57546"/>
                    <a:pt x="45427" y="57546"/>
                  </a:cubicBezTo>
                  <a:cubicBezTo>
                    <a:pt x="45543" y="57546"/>
                    <a:pt x="45638" y="57527"/>
                    <a:pt x="45709" y="57487"/>
                  </a:cubicBezTo>
                  <a:cubicBezTo>
                    <a:pt x="46692" y="56925"/>
                    <a:pt x="44452" y="50419"/>
                    <a:pt x="44452" y="50419"/>
                  </a:cubicBezTo>
                  <a:cubicBezTo>
                    <a:pt x="44452" y="50419"/>
                    <a:pt x="61886" y="43507"/>
                    <a:pt x="60629" y="25130"/>
                  </a:cubicBezTo>
                  <a:cubicBezTo>
                    <a:pt x="59666" y="11043"/>
                    <a:pt x="46890" y="0"/>
                    <a:pt x="324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25"/>
            <p:cNvSpPr/>
            <p:nvPr/>
          </p:nvSpPr>
          <p:spPr>
            <a:xfrm>
              <a:off x="13055187" y="1205405"/>
              <a:ext cx="220747" cy="148163"/>
            </a:xfrm>
            <a:custGeom>
              <a:avLst/>
              <a:gdLst/>
              <a:ahLst/>
              <a:cxnLst/>
              <a:rect l="l" t="t" r="r" b="b"/>
              <a:pathLst>
                <a:path w="12159" h="8161" extrusionOk="0">
                  <a:moveTo>
                    <a:pt x="8868" y="1"/>
                  </a:moveTo>
                  <a:cubicBezTo>
                    <a:pt x="7073" y="1"/>
                    <a:pt x="5797" y="3057"/>
                    <a:pt x="5797" y="3057"/>
                  </a:cubicBezTo>
                  <a:cubicBezTo>
                    <a:pt x="5797" y="3057"/>
                    <a:pt x="4681" y="774"/>
                    <a:pt x="3183" y="774"/>
                  </a:cubicBezTo>
                  <a:cubicBezTo>
                    <a:pt x="2817" y="774"/>
                    <a:pt x="2428" y="910"/>
                    <a:pt x="2028" y="1249"/>
                  </a:cubicBezTo>
                  <a:cubicBezTo>
                    <a:pt x="1" y="2964"/>
                    <a:pt x="4534" y="8161"/>
                    <a:pt x="6383" y="8161"/>
                  </a:cubicBezTo>
                  <a:cubicBezTo>
                    <a:pt x="6397" y="8161"/>
                    <a:pt x="6412" y="8161"/>
                    <a:pt x="6426" y="8160"/>
                  </a:cubicBezTo>
                  <a:cubicBezTo>
                    <a:pt x="8154" y="8082"/>
                    <a:pt x="12159" y="1957"/>
                    <a:pt x="9959" y="386"/>
                  </a:cubicBezTo>
                  <a:cubicBezTo>
                    <a:pt x="9580" y="115"/>
                    <a:pt x="9214" y="1"/>
                    <a:pt x="88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25"/>
            <p:cNvSpPr/>
            <p:nvPr/>
          </p:nvSpPr>
          <p:spPr>
            <a:xfrm>
              <a:off x="13446573" y="1201302"/>
              <a:ext cx="219385" cy="141591"/>
            </a:xfrm>
            <a:custGeom>
              <a:avLst/>
              <a:gdLst/>
              <a:ahLst/>
              <a:cxnLst/>
              <a:rect l="l" t="t" r="r" b="b"/>
              <a:pathLst>
                <a:path w="12084" h="7799" extrusionOk="0">
                  <a:moveTo>
                    <a:pt x="8714" y="0"/>
                  </a:moveTo>
                  <a:cubicBezTo>
                    <a:pt x="6983" y="0"/>
                    <a:pt x="5799" y="2693"/>
                    <a:pt x="5799" y="2693"/>
                  </a:cubicBezTo>
                  <a:cubicBezTo>
                    <a:pt x="5799" y="2693"/>
                    <a:pt x="4683" y="410"/>
                    <a:pt x="3184" y="410"/>
                  </a:cubicBezTo>
                  <a:cubicBezTo>
                    <a:pt x="2818" y="410"/>
                    <a:pt x="2429" y="546"/>
                    <a:pt x="2028" y="886"/>
                  </a:cubicBezTo>
                  <a:cubicBezTo>
                    <a:pt x="1" y="2601"/>
                    <a:pt x="4538" y="7799"/>
                    <a:pt x="6384" y="7799"/>
                  </a:cubicBezTo>
                  <a:cubicBezTo>
                    <a:pt x="6398" y="7799"/>
                    <a:pt x="6412" y="7798"/>
                    <a:pt x="6426" y="7798"/>
                  </a:cubicBezTo>
                  <a:cubicBezTo>
                    <a:pt x="8155" y="7720"/>
                    <a:pt x="12083" y="1985"/>
                    <a:pt x="9882" y="414"/>
                  </a:cubicBezTo>
                  <a:cubicBezTo>
                    <a:pt x="9472" y="121"/>
                    <a:pt x="9080" y="0"/>
                    <a:pt x="8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25"/>
            <p:cNvSpPr/>
            <p:nvPr/>
          </p:nvSpPr>
          <p:spPr>
            <a:xfrm>
              <a:off x="13243636" y="1320690"/>
              <a:ext cx="221963" cy="106334"/>
            </a:xfrm>
            <a:custGeom>
              <a:avLst/>
              <a:gdLst/>
              <a:ahLst/>
              <a:cxnLst/>
              <a:rect l="l" t="t" r="r" b="b"/>
              <a:pathLst>
                <a:path w="12226" h="5857" extrusionOk="0">
                  <a:moveTo>
                    <a:pt x="6528" y="3890"/>
                  </a:moveTo>
                  <a:lnTo>
                    <a:pt x="6528" y="3890"/>
                  </a:lnTo>
                  <a:cubicBezTo>
                    <a:pt x="6529" y="3890"/>
                    <a:pt x="6528" y="3890"/>
                    <a:pt x="6527" y="3890"/>
                  </a:cubicBezTo>
                  <a:lnTo>
                    <a:pt x="6525" y="3890"/>
                  </a:lnTo>
                  <a:cubicBezTo>
                    <a:pt x="6527" y="3890"/>
                    <a:pt x="6528" y="3890"/>
                    <a:pt x="6528" y="3890"/>
                  </a:cubicBezTo>
                  <a:close/>
                  <a:moveTo>
                    <a:pt x="6494" y="3892"/>
                  </a:moveTo>
                  <a:lnTo>
                    <a:pt x="6470" y="3895"/>
                  </a:lnTo>
                  <a:lnTo>
                    <a:pt x="6463" y="3895"/>
                  </a:lnTo>
                  <a:cubicBezTo>
                    <a:pt x="6452" y="3896"/>
                    <a:pt x="6448" y="3896"/>
                    <a:pt x="6447" y="3896"/>
                  </a:cubicBezTo>
                  <a:cubicBezTo>
                    <a:pt x="6447" y="3896"/>
                    <a:pt x="6472" y="3894"/>
                    <a:pt x="6494" y="3892"/>
                  </a:cubicBezTo>
                  <a:close/>
                  <a:moveTo>
                    <a:pt x="11663" y="0"/>
                  </a:moveTo>
                  <a:cubicBezTo>
                    <a:pt x="11483" y="0"/>
                    <a:pt x="11310" y="94"/>
                    <a:pt x="11213" y="256"/>
                  </a:cubicBezTo>
                  <a:lnTo>
                    <a:pt x="11177" y="318"/>
                  </a:lnTo>
                  <a:cubicBezTo>
                    <a:pt x="11177" y="318"/>
                    <a:pt x="11068" y="502"/>
                    <a:pt x="10879" y="824"/>
                  </a:cubicBezTo>
                  <a:cubicBezTo>
                    <a:pt x="10687" y="1153"/>
                    <a:pt x="10365" y="1603"/>
                    <a:pt x="9951" y="2081"/>
                  </a:cubicBezTo>
                  <a:cubicBezTo>
                    <a:pt x="9746" y="2319"/>
                    <a:pt x="9500" y="2550"/>
                    <a:pt x="9244" y="2785"/>
                  </a:cubicBezTo>
                  <a:cubicBezTo>
                    <a:pt x="8973" y="3011"/>
                    <a:pt x="8680" y="3212"/>
                    <a:pt x="8371" y="3384"/>
                  </a:cubicBezTo>
                  <a:cubicBezTo>
                    <a:pt x="8067" y="3549"/>
                    <a:pt x="7691" y="3699"/>
                    <a:pt x="7387" y="3761"/>
                  </a:cubicBezTo>
                  <a:lnTo>
                    <a:pt x="7157" y="3823"/>
                  </a:lnTo>
                  <a:cubicBezTo>
                    <a:pt x="7059" y="3840"/>
                    <a:pt x="6930" y="3848"/>
                    <a:pt x="6818" y="3860"/>
                  </a:cubicBezTo>
                  <a:lnTo>
                    <a:pt x="6517" y="3890"/>
                  </a:lnTo>
                  <a:lnTo>
                    <a:pt x="6498" y="3890"/>
                  </a:lnTo>
                  <a:lnTo>
                    <a:pt x="6462" y="3888"/>
                  </a:lnTo>
                  <a:lnTo>
                    <a:pt x="6387" y="3885"/>
                  </a:lnTo>
                  <a:lnTo>
                    <a:pt x="6239" y="3879"/>
                  </a:lnTo>
                  <a:cubicBezTo>
                    <a:pt x="6236" y="3879"/>
                    <a:pt x="6233" y="3879"/>
                    <a:pt x="6229" y="3879"/>
                  </a:cubicBezTo>
                  <a:cubicBezTo>
                    <a:pt x="5470" y="3879"/>
                    <a:pt x="4721" y="3705"/>
                    <a:pt x="4039" y="3374"/>
                  </a:cubicBezTo>
                  <a:cubicBezTo>
                    <a:pt x="3384" y="3051"/>
                    <a:pt x="2829" y="2599"/>
                    <a:pt x="2389" y="2152"/>
                  </a:cubicBezTo>
                  <a:cubicBezTo>
                    <a:pt x="1956" y="1698"/>
                    <a:pt x="1612" y="1272"/>
                    <a:pt x="1409" y="953"/>
                  </a:cubicBezTo>
                  <a:cubicBezTo>
                    <a:pt x="1194" y="629"/>
                    <a:pt x="1094" y="472"/>
                    <a:pt x="1093" y="458"/>
                  </a:cubicBezTo>
                  <a:cubicBezTo>
                    <a:pt x="1091" y="446"/>
                    <a:pt x="1088" y="430"/>
                    <a:pt x="1085" y="419"/>
                  </a:cubicBezTo>
                  <a:cubicBezTo>
                    <a:pt x="1034" y="172"/>
                    <a:pt x="818" y="4"/>
                    <a:pt x="577" y="4"/>
                  </a:cubicBezTo>
                  <a:cubicBezTo>
                    <a:pt x="538" y="4"/>
                    <a:pt x="499" y="9"/>
                    <a:pt x="460" y="18"/>
                  </a:cubicBezTo>
                  <a:cubicBezTo>
                    <a:pt x="175" y="83"/>
                    <a:pt x="1" y="369"/>
                    <a:pt x="72" y="652"/>
                  </a:cubicBezTo>
                  <a:lnTo>
                    <a:pt x="108" y="808"/>
                  </a:lnTo>
                  <a:cubicBezTo>
                    <a:pt x="108" y="808"/>
                    <a:pt x="124" y="872"/>
                    <a:pt x="152" y="993"/>
                  </a:cubicBezTo>
                  <a:cubicBezTo>
                    <a:pt x="186" y="1115"/>
                    <a:pt x="225" y="1287"/>
                    <a:pt x="306" y="1496"/>
                  </a:cubicBezTo>
                  <a:cubicBezTo>
                    <a:pt x="466" y="1910"/>
                    <a:pt x="699" y="2512"/>
                    <a:pt x="1152" y="3153"/>
                  </a:cubicBezTo>
                  <a:cubicBezTo>
                    <a:pt x="1592" y="3795"/>
                    <a:pt x="2246" y="4498"/>
                    <a:pt x="3137" y="5020"/>
                  </a:cubicBezTo>
                  <a:cubicBezTo>
                    <a:pt x="3579" y="5281"/>
                    <a:pt x="4074" y="5503"/>
                    <a:pt x="4601" y="5637"/>
                  </a:cubicBezTo>
                  <a:cubicBezTo>
                    <a:pt x="5101" y="5765"/>
                    <a:pt x="5624" y="5856"/>
                    <a:pt x="6140" y="5856"/>
                  </a:cubicBezTo>
                  <a:cubicBezTo>
                    <a:pt x="6165" y="5856"/>
                    <a:pt x="6190" y="5855"/>
                    <a:pt x="6214" y="5855"/>
                  </a:cubicBezTo>
                  <a:lnTo>
                    <a:pt x="6418" y="5857"/>
                  </a:lnTo>
                  <a:lnTo>
                    <a:pt x="6596" y="5857"/>
                  </a:lnTo>
                  <a:lnTo>
                    <a:pt x="6689" y="5850"/>
                  </a:lnTo>
                  <a:lnTo>
                    <a:pt x="7037" y="5808"/>
                  </a:lnTo>
                  <a:cubicBezTo>
                    <a:pt x="7156" y="5791"/>
                    <a:pt x="7260" y="5785"/>
                    <a:pt x="7391" y="5762"/>
                  </a:cubicBezTo>
                  <a:lnTo>
                    <a:pt x="7834" y="5653"/>
                  </a:lnTo>
                  <a:cubicBezTo>
                    <a:pt x="8428" y="5500"/>
                    <a:pt x="8883" y="5251"/>
                    <a:pt x="9334" y="4974"/>
                  </a:cubicBezTo>
                  <a:cubicBezTo>
                    <a:pt x="9776" y="4696"/>
                    <a:pt x="10137" y="4352"/>
                    <a:pt x="10457" y="4022"/>
                  </a:cubicBezTo>
                  <a:cubicBezTo>
                    <a:pt x="10742" y="3706"/>
                    <a:pt x="10998" y="3366"/>
                    <a:pt x="11222" y="3003"/>
                  </a:cubicBezTo>
                  <a:cubicBezTo>
                    <a:pt x="11635" y="2342"/>
                    <a:pt x="11848" y="1740"/>
                    <a:pt x="11994" y="1325"/>
                  </a:cubicBezTo>
                  <a:cubicBezTo>
                    <a:pt x="12067" y="1115"/>
                    <a:pt x="12101" y="940"/>
                    <a:pt x="12131" y="824"/>
                  </a:cubicBezTo>
                  <a:cubicBezTo>
                    <a:pt x="12159" y="699"/>
                    <a:pt x="12173" y="632"/>
                    <a:pt x="12173" y="632"/>
                  </a:cubicBezTo>
                  <a:cubicBezTo>
                    <a:pt x="12226" y="382"/>
                    <a:pt x="12091" y="130"/>
                    <a:pt x="11853" y="36"/>
                  </a:cubicBezTo>
                  <a:cubicBezTo>
                    <a:pt x="11790" y="12"/>
                    <a:pt x="11726" y="0"/>
                    <a:pt x="11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96" name="Google Shape;2396;p25">
            <a:hlinkClick r:id="rId3" action="ppaction://hlinksldjump"/>
          </p:cNvPr>
          <p:cNvSpPr/>
          <p:nvPr/>
        </p:nvSpPr>
        <p:spPr>
          <a:xfrm>
            <a:off x="1408663" y="3181875"/>
            <a:ext cx="1092300" cy="342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Select</a:t>
            </a:r>
            <a:endParaRPr sz="1500" b="0" i="0" u="none" strike="noStrike" cap="none" dirty="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97" name="Google Shape;2397;p25">
            <a:hlinkClick r:id="rId3" action="ppaction://hlinksldjump"/>
          </p:cNvPr>
          <p:cNvSpPr/>
          <p:nvPr/>
        </p:nvSpPr>
        <p:spPr>
          <a:xfrm>
            <a:off x="3999950" y="3181875"/>
            <a:ext cx="1092300" cy="342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Select</a:t>
            </a:r>
            <a:endParaRPr sz="15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98" name="Google Shape;2398;p25">
            <a:hlinkClick r:id="rId4" action="ppaction://hlinksldjump"/>
          </p:cNvPr>
          <p:cNvSpPr/>
          <p:nvPr/>
        </p:nvSpPr>
        <p:spPr>
          <a:xfrm>
            <a:off x="6591225" y="3181875"/>
            <a:ext cx="1092300" cy="342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Select</a:t>
            </a:r>
            <a:endParaRPr sz="15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399" name="Google Shape;2399;p25">
            <a:hlinkClick r:id="rId4" action="ppaction://hlinksldjump"/>
          </p:cNvPr>
          <p:cNvSpPr/>
          <p:nvPr/>
        </p:nvSpPr>
        <p:spPr>
          <a:xfrm>
            <a:off x="1408663" y="5499675"/>
            <a:ext cx="1092300" cy="342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Select</a:t>
            </a:r>
            <a:endParaRPr sz="15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00" name="Google Shape;2400;p25">
            <a:hlinkClick r:id="rId5" action="ppaction://hlinksldjump"/>
          </p:cNvPr>
          <p:cNvSpPr/>
          <p:nvPr/>
        </p:nvSpPr>
        <p:spPr>
          <a:xfrm>
            <a:off x="3999950" y="5499675"/>
            <a:ext cx="1092300" cy="342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Select</a:t>
            </a:r>
            <a:endParaRPr sz="15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01" name="Google Shape;2401;p25">
            <a:hlinkClick r:id="rId5" action="ppaction://hlinksldjump"/>
          </p:cNvPr>
          <p:cNvSpPr/>
          <p:nvPr/>
        </p:nvSpPr>
        <p:spPr>
          <a:xfrm>
            <a:off x="6591225" y="5499675"/>
            <a:ext cx="1092300" cy="3420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Select</a:t>
            </a:r>
            <a:endParaRPr sz="15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402" name="Google Shape;2402;p25">
            <a:hlinkClick r:id="rId6" action="ppaction://hlinksldjump"/>
          </p:cNvPr>
          <p:cNvSpPr/>
          <p:nvPr/>
        </p:nvSpPr>
        <p:spPr>
          <a:xfrm>
            <a:off x="8200175" y="516150"/>
            <a:ext cx="406800" cy="34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26"/>
          <p:cNvSpPr txBox="1">
            <a:spLocks noGrp="1"/>
          </p:cNvSpPr>
          <p:nvPr>
            <p:ph type="title"/>
          </p:nvPr>
        </p:nvSpPr>
        <p:spPr>
          <a:xfrm>
            <a:off x="5154350" y="2112300"/>
            <a:ext cx="3288900" cy="15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b="1" dirty="0">
                <a:solidFill>
                  <a:schemeClr val="bg1"/>
                </a:solidFill>
              </a:rPr>
              <a:t>COOL!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408" name="Google Shape;2408;p26"/>
          <p:cNvSpPr txBox="1">
            <a:spLocks noGrp="1"/>
          </p:cNvSpPr>
          <p:nvPr>
            <p:ph type="subTitle" idx="1"/>
          </p:nvPr>
        </p:nvSpPr>
        <p:spPr>
          <a:xfrm>
            <a:off x="5600450" y="3696300"/>
            <a:ext cx="2396700" cy="10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dirty="0"/>
              <a:t>This will be the place for lessons learned during the development of the project. </a:t>
            </a:r>
            <a:endParaRPr dirty="0"/>
          </a:p>
        </p:txBody>
      </p:sp>
      <p:sp>
        <p:nvSpPr>
          <p:cNvPr id="2409" name="Google Shape;2409;p26">
            <a:hlinkClick r:id="rId3" action="ppaction://hlinksldjump"/>
          </p:cNvPr>
          <p:cNvSpPr/>
          <p:nvPr/>
        </p:nvSpPr>
        <p:spPr>
          <a:xfrm rot="10798591">
            <a:off x="6494277" y="5595614"/>
            <a:ext cx="731700" cy="61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0" name="Google Shape;2410;p26">
            <a:hlinkClick r:id="rId4" action="ppaction://hlinksldjump"/>
          </p:cNvPr>
          <p:cNvSpPr/>
          <p:nvPr/>
        </p:nvSpPr>
        <p:spPr>
          <a:xfrm>
            <a:off x="8200175" y="516150"/>
            <a:ext cx="406800" cy="34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1" name="Google Shape;2411;p2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1700" y="1282400"/>
            <a:ext cx="4293200" cy="429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" name="Google Shape;2416;p27"/>
          <p:cNvSpPr txBox="1">
            <a:spLocks noGrp="1"/>
          </p:cNvSpPr>
          <p:nvPr>
            <p:ph type="title"/>
          </p:nvPr>
        </p:nvSpPr>
        <p:spPr>
          <a:xfrm>
            <a:off x="5154350" y="2112300"/>
            <a:ext cx="3288900" cy="15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AWW...</a:t>
            </a:r>
            <a:endParaRPr/>
          </a:p>
        </p:txBody>
      </p:sp>
      <p:sp>
        <p:nvSpPr>
          <p:cNvPr id="2417" name="Google Shape;2417;p27"/>
          <p:cNvSpPr txBox="1">
            <a:spLocks noGrp="1"/>
          </p:cNvSpPr>
          <p:nvPr>
            <p:ph type="subTitle" idx="1"/>
          </p:nvPr>
        </p:nvSpPr>
        <p:spPr>
          <a:xfrm>
            <a:off x="5600450" y="3696300"/>
            <a:ext cx="2396700" cy="10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dirty="0"/>
              <a:t>Opportunities that worked for the team during the development of this project</a:t>
            </a:r>
            <a:endParaRPr dirty="0"/>
          </a:p>
        </p:txBody>
      </p:sp>
      <p:sp>
        <p:nvSpPr>
          <p:cNvPr id="2418" name="Google Shape;2418;p27">
            <a:hlinkClick r:id="rId3" action="ppaction://hlinksldjump"/>
          </p:cNvPr>
          <p:cNvSpPr/>
          <p:nvPr/>
        </p:nvSpPr>
        <p:spPr>
          <a:xfrm rot="10798591">
            <a:off x="6494277" y="5595614"/>
            <a:ext cx="731700" cy="61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9" name="Google Shape;2419;p27">
            <a:hlinkClick r:id="rId4" action="ppaction://hlinksldjump"/>
          </p:cNvPr>
          <p:cNvSpPr/>
          <p:nvPr/>
        </p:nvSpPr>
        <p:spPr>
          <a:xfrm>
            <a:off x="8200175" y="516150"/>
            <a:ext cx="406800" cy="34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0" name="Google Shape;2420;p27"/>
          <p:cNvPicPr preferRelativeResize="0"/>
          <p:nvPr/>
        </p:nvPicPr>
        <p:blipFill rotWithShape="1">
          <a:blip r:embed="rId5">
            <a:alphaModFix/>
          </a:blip>
          <a:srcRect l="11227" r="11234"/>
          <a:stretch/>
        </p:blipFill>
        <p:spPr>
          <a:xfrm>
            <a:off x="0" y="355300"/>
            <a:ext cx="4666550" cy="6018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p28"/>
          <p:cNvSpPr txBox="1">
            <a:spLocks noGrp="1"/>
          </p:cNvSpPr>
          <p:nvPr>
            <p:ph type="title"/>
          </p:nvPr>
        </p:nvSpPr>
        <p:spPr>
          <a:xfrm>
            <a:off x="5154350" y="2112300"/>
            <a:ext cx="3288900" cy="15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b="1" dirty="0">
                <a:solidFill>
                  <a:schemeClr val="bg1"/>
                </a:solidFill>
              </a:rPr>
              <a:t>oops!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2426" name="Google Shape;2426;p28"/>
          <p:cNvSpPr txBox="1">
            <a:spLocks noGrp="1"/>
          </p:cNvSpPr>
          <p:nvPr>
            <p:ph type="subTitle" idx="1"/>
          </p:nvPr>
        </p:nvSpPr>
        <p:spPr>
          <a:xfrm>
            <a:off x="5600450" y="3696300"/>
            <a:ext cx="2396700" cy="10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 dirty="0"/>
              <a:t>C</a:t>
            </a:r>
            <a:r>
              <a:rPr lang="en" dirty="0"/>
              <a:t>hallenges theKeeprs faced during the development of the project</a:t>
            </a:r>
            <a:endParaRPr dirty="0"/>
          </a:p>
        </p:txBody>
      </p:sp>
      <p:sp>
        <p:nvSpPr>
          <p:cNvPr id="2427" name="Google Shape;2427;p28">
            <a:hlinkClick r:id="rId3" action="ppaction://hlinksldjump"/>
          </p:cNvPr>
          <p:cNvSpPr/>
          <p:nvPr/>
        </p:nvSpPr>
        <p:spPr>
          <a:xfrm rot="10798591">
            <a:off x="6494277" y="5595614"/>
            <a:ext cx="731700" cy="615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8" name="Google Shape;2428;p28">
            <a:hlinkClick r:id="rId4" action="ppaction://hlinksldjump"/>
          </p:cNvPr>
          <p:cNvSpPr/>
          <p:nvPr/>
        </p:nvSpPr>
        <p:spPr>
          <a:xfrm>
            <a:off x="8200175" y="516150"/>
            <a:ext cx="406800" cy="34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29" name="Google Shape;2429;p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3275" y="1263613"/>
            <a:ext cx="4330774" cy="433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p33"/>
          <p:cNvSpPr txBox="1">
            <a:spLocks noGrp="1"/>
          </p:cNvSpPr>
          <p:nvPr>
            <p:ph type="title" idx="2"/>
          </p:nvPr>
        </p:nvSpPr>
        <p:spPr>
          <a:xfrm>
            <a:off x="311700" y="547550"/>
            <a:ext cx="1755300" cy="10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sz="3600" dirty="0"/>
              <a:t>hauskeepng</a:t>
            </a:r>
            <a:endParaRPr sz="3600" dirty="0"/>
          </a:p>
        </p:txBody>
      </p:sp>
      <p:sp>
        <p:nvSpPr>
          <p:cNvPr id="2490" name="Google Shape;2490;p33"/>
          <p:cNvSpPr txBox="1">
            <a:spLocks noGrp="1"/>
          </p:cNvSpPr>
          <p:nvPr>
            <p:ph type="title"/>
          </p:nvPr>
        </p:nvSpPr>
        <p:spPr>
          <a:xfrm>
            <a:off x="1743450" y="4492150"/>
            <a:ext cx="5651700" cy="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b="1" dirty="0">
                <a:solidFill>
                  <a:schemeClr val="bg1"/>
                </a:solidFill>
              </a:rPr>
              <a:t>H</a:t>
            </a:r>
            <a:r>
              <a:rPr lang="en" b="1" dirty="0">
                <a:solidFill>
                  <a:schemeClr val="bg1"/>
                </a:solidFill>
              </a:rPr>
              <a:t>ow we handled the challenges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2492" name="Google Shape;2492;p33"/>
          <p:cNvPicPr preferRelativeResize="0"/>
          <p:nvPr/>
        </p:nvPicPr>
        <p:blipFill rotWithShape="1">
          <a:blip r:embed="rId3">
            <a:alphaModFix/>
          </a:blip>
          <a:srcRect b="12441"/>
          <a:stretch/>
        </p:blipFill>
        <p:spPr>
          <a:xfrm>
            <a:off x="2311672" y="0"/>
            <a:ext cx="4515256" cy="395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p36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400" b="1" dirty="0">
                <a:solidFill>
                  <a:schemeClr val="bg1"/>
                </a:solidFill>
              </a:rPr>
              <a:t>U</a:t>
            </a:r>
            <a:r>
              <a:rPr lang="en" sz="4400" b="1" dirty="0">
                <a:solidFill>
                  <a:schemeClr val="bg1"/>
                </a:solidFill>
              </a:rPr>
              <a:t>se for wireframes</a:t>
            </a:r>
            <a:endParaRPr sz="4400" b="1" dirty="0">
              <a:solidFill>
                <a:schemeClr val="bg1"/>
              </a:solidFill>
            </a:endParaRPr>
          </a:p>
        </p:txBody>
      </p:sp>
      <p:sp>
        <p:nvSpPr>
          <p:cNvPr id="2531" name="Google Shape;2531;p36"/>
          <p:cNvSpPr/>
          <p:nvPr/>
        </p:nvSpPr>
        <p:spPr>
          <a:xfrm>
            <a:off x="641425" y="3193775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idea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2" name="Google Shape;2532;p36"/>
          <p:cNvSpPr/>
          <p:nvPr/>
        </p:nvSpPr>
        <p:spPr>
          <a:xfrm>
            <a:off x="3312750" y="3193775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idea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3" name="Google Shape;2533;p36"/>
          <p:cNvSpPr/>
          <p:nvPr/>
        </p:nvSpPr>
        <p:spPr>
          <a:xfrm>
            <a:off x="5984075" y="3193775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idea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4" name="Google Shape;2534;p36"/>
          <p:cNvSpPr/>
          <p:nvPr/>
        </p:nvSpPr>
        <p:spPr>
          <a:xfrm>
            <a:off x="641425" y="4412375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idea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5" name="Google Shape;2535;p36"/>
          <p:cNvSpPr/>
          <p:nvPr/>
        </p:nvSpPr>
        <p:spPr>
          <a:xfrm>
            <a:off x="3312750" y="4412375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idea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6" name="Google Shape;2536;p36"/>
          <p:cNvSpPr/>
          <p:nvPr/>
        </p:nvSpPr>
        <p:spPr>
          <a:xfrm>
            <a:off x="5984075" y="4412375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idea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7" name="Google Shape;2537;p36"/>
          <p:cNvSpPr/>
          <p:nvPr/>
        </p:nvSpPr>
        <p:spPr>
          <a:xfrm>
            <a:off x="641425" y="1975175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idea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8" name="Google Shape;2538;p36"/>
          <p:cNvSpPr/>
          <p:nvPr/>
        </p:nvSpPr>
        <p:spPr>
          <a:xfrm>
            <a:off x="3312750" y="1975175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idea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39" name="Google Shape;2539;p36"/>
          <p:cNvSpPr/>
          <p:nvPr/>
        </p:nvSpPr>
        <p:spPr>
          <a:xfrm>
            <a:off x="5984075" y="1975175"/>
            <a:ext cx="2518500" cy="100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Write here your idea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p41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400" b="1" dirty="0">
                <a:solidFill>
                  <a:schemeClr val="bg1"/>
                </a:solidFill>
              </a:rPr>
              <a:t>M</a:t>
            </a:r>
            <a:r>
              <a:rPr lang="en" sz="4400" b="1" dirty="0">
                <a:solidFill>
                  <a:schemeClr val="bg1"/>
                </a:solidFill>
              </a:rPr>
              <a:t>ore talk about the team </a:t>
            </a:r>
            <a:endParaRPr sz="4400" b="1" dirty="0">
              <a:solidFill>
                <a:schemeClr val="bg1"/>
              </a:solidFill>
            </a:endParaRPr>
          </a:p>
        </p:txBody>
      </p:sp>
      <p:sp>
        <p:nvSpPr>
          <p:cNvPr id="2591" name="Google Shape;2591;p41"/>
          <p:cNvSpPr txBox="1">
            <a:spLocks noGrp="1"/>
          </p:cNvSpPr>
          <p:nvPr>
            <p:ph type="subTitle" idx="4294967295"/>
          </p:nvPr>
        </p:nvSpPr>
        <p:spPr>
          <a:xfrm>
            <a:off x="889182" y="4808525"/>
            <a:ext cx="26184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B</a:t>
            </a:r>
            <a:r>
              <a:rPr lang="en" sz="16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lah blah blah</a:t>
            </a: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92" name="Google Shape;2592;p41"/>
          <p:cNvSpPr txBox="1">
            <a:spLocks noGrp="1"/>
          </p:cNvSpPr>
          <p:nvPr>
            <p:ph type="title"/>
          </p:nvPr>
        </p:nvSpPr>
        <p:spPr>
          <a:xfrm>
            <a:off x="889182" y="4323425"/>
            <a:ext cx="26184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2400" dirty="0"/>
              <a:t>B</a:t>
            </a:r>
            <a:r>
              <a:rPr lang="en" sz="2400" dirty="0"/>
              <a:t>lah blah what worked</a:t>
            </a:r>
            <a:endParaRPr sz="2400" dirty="0"/>
          </a:p>
        </p:txBody>
      </p:sp>
      <p:sp>
        <p:nvSpPr>
          <p:cNvPr id="2593" name="Google Shape;2593;p41"/>
          <p:cNvSpPr txBox="1">
            <a:spLocks noGrp="1"/>
          </p:cNvSpPr>
          <p:nvPr>
            <p:ph type="subTitle" idx="4294967295"/>
          </p:nvPr>
        </p:nvSpPr>
        <p:spPr>
          <a:xfrm>
            <a:off x="5636418" y="2383325"/>
            <a:ext cx="26184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-US" sz="1600" dirty="0"/>
              <a:t>Blah blah blah</a:t>
            </a: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2594" name="Google Shape;2594;p41"/>
          <p:cNvSpPr txBox="1">
            <a:spLocks noGrp="1"/>
          </p:cNvSpPr>
          <p:nvPr>
            <p:ph type="title"/>
          </p:nvPr>
        </p:nvSpPr>
        <p:spPr>
          <a:xfrm>
            <a:off x="5636418" y="1898225"/>
            <a:ext cx="26184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2400" dirty="0"/>
              <a:t>B</a:t>
            </a:r>
            <a:r>
              <a:rPr lang="en" sz="2400" dirty="0"/>
              <a:t>lah blah challenges</a:t>
            </a:r>
            <a:endParaRPr sz="2400" dirty="0"/>
          </a:p>
        </p:txBody>
      </p:sp>
      <p:sp>
        <p:nvSpPr>
          <p:cNvPr id="2595" name="Google Shape;2595;p41"/>
          <p:cNvSpPr/>
          <p:nvPr/>
        </p:nvSpPr>
        <p:spPr>
          <a:xfrm>
            <a:off x="2056175" y="3724025"/>
            <a:ext cx="284400" cy="28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6" name="Google Shape;2596;p41"/>
          <p:cNvSpPr/>
          <p:nvPr/>
        </p:nvSpPr>
        <p:spPr>
          <a:xfrm>
            <a:off x="6803425" y="3724025"/>
            <a:ext cx="284400" cy="284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97" name="Google Shape;2597;p41"/>
          <p:cNvCxnSpPr>
            <a:stCxn id="2595" idx="6"/>
            <a:endCxn id="2596" idx="2"/>
          </p:cNvCxnSpPr>
          <p:nvPr/>
        </p:nvCxnSpPr>
        <p:spPr>
          <a:xfrm>
            <a:off x="2340575" y="3866225"/>
            <a:ext cx="44628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98" name="Google Shape;2598;p41"/>
          <p:cNvCxnSpPr/>
          <p:nvPr/>
        </p:nvCxnSpPr>
        <p:spPr>
          <a:xfrm>
            <a:off x="4572000" y="3426125"/>
            <a:ext cx="0" cy="880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grpSp>
        <p:nvGrpSpPr>
          <p:cNvPr id="2599" name="Google Shape;2599;p41"/>
          <p:cNvGrpSpPr/>
          <p:nvPr/>
        </p:nvGrpSpPr>
        <p:grpSpPr>
          <a:xfrm>
            <a:off x="2616110" y="3158992"/>
            <a:ext cx="294361" cy="333337"/>
            <a:chOff x="-57950750" y="2296300"/>
            <a:chExt cx="279625" cy="316650"/>
          </a:xfrm>
        </p:grpSpPr>
        <p:sp>
          <p:nvSpPr>
            <p:cNvPr id="2600" name="Google Shape;2600;p41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41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41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41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4" name="Google Shape;2604;p41"/>
          <p:cNvGrpSpPr/>
          <p:nvPr/>
        </p:nvGrpSpPr>
        <p:grpSpPr>
          <a:xfrm>
            <a:off x="2030455" y="3157334"/>
            <a:ext cx="335838" cy="334995"/>
            <a:chOff x="-54081175" y="1903275"/>
            <a:chExt cx="319025" cy="318225"/>
          </a:xfrm>
        </p:grpSpPr>
        <p:sp>
          <p:nvSpPr>
            <p:cNvPr id="2605" name="Google Shape;2605;p41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41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7" name="Google Shape;2607;p41"/>
          <p:cNvGrpSpPr/>
          <p:nvPr/>
        </p:nvGrpSpPr>
        <p:grpSpPr>
          <a:xfrm>
            <a:off x="3171725" y="2728686"/>
            <a:ext cx="335838" cy="334995"/>
            <a:chOff x="-57578225" y="1904075"/>
            <a:chExt cx="319025" cy="318225"/>
          </a:xfrm>
        </p:grpSpPr>
        <p:sp>
          <p:nvSpPr>
            <p:cNvPr id="2608" name="Google Shape;2608;p41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41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41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41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2" name="Google Shape;2612;p41"/>
          <p:cNvGrpSpPr/>
          <p:nvPr/>
        </p:nvGrpSpPr>
        <p:grpSpPr>
          <a:xfrm>
            <a:off x="5768988" y="4278145"/>
            <a:ext cx="336653" cy="335074"/>
            <a:chOff x="-55620175" y="2686900"/>
            <a:chExt cx="319800" cy="318300"/>
          </a:xfrm>
        </p:grpSpPr>
        <p:sp>
          <p:nvSpPr>
            <p:cNvPr id="2613" name="Google Shape;2613;p41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41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41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41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7" name="Google Shape;2617;p41"/>
          <p:cNvGrpSpPr/>
          <p:nvPr/>
        </p:nvGrpSpPr>
        <p:grpSpPr>
          <a:xfrm>
            <a:off x="6778133" y="4675118"/>
            <a:ext cx="334995" cy="333337"/>
            <a:chOff x="-55225575" y="1903275"/>
            <a:chExt cx="318225" cy="316650"/>
          </a:xfrm>
        </p:grpSpPr>
        <p:sp>
          <p:nvSpPr>
            <p:cNvPr id="2618" name="Google Shape;2618;p41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41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41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41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41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23" name="Google Shape;2623;p41"/>
          <p:cNvGrpSpPr/>
          <p:nvPr/>
        </p:nvGrpSpPr>
        <p:grpSpPr>
          <a:xfrm>
            <a:off x="5189271" y="4278186"/>
            <a:ext cx="294361" cy="334995"/>
            <a:chOff x="-56774050" y="1904075"/>
            <a:chExt cx="279625" cy="318225"/>
          </a:xfrm>
        </p:grpSpPr>
        <p:sp>
          <p:nvSpPr>
            <p:cNvPr id="2624" name="Google Shape;2624;p41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41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00"/>
                                        <p:tgtEl>
                                          <p:spTgt spid="2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1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2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00"/>
                                        <p:tgtEl>
                                          <p:spTgt spid="2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00"/>
                                        <p:tgtEl>
                                          <p:spTgt spid="2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" name="Google Shape;2630;p42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5400" b="1" dirty="0">
                <a:solidFill>
                  <a:schemeClr val="bg1"/>
                </a:solidFill>
              </a:rPr>
              <a:t>F</a:t>
            </a:r>
            <a:r>
              <a:rPr lang="en" sz="5400" b="1" dirty="0">
                <a:solidFill>
                  <a:schemeClr val="bg1"/>
                </a:solidFill>
              </a:rPr>
              <a:t>uture development</a:t>
            </a:r>
            <a:endParaRPr sz="5400" b="1" dirty="0">
              <a:solidFill>
                <a:schemeClr val="bg1"/>
              </a:solidFill>
            </a:endParaRPr>
          </a:p>
        </p:txBody>
      </p:sp>
      <p:grpSp>
        <p:nvGrpSpPr>
          <p:cNvPr id="2631" name="Google Shape;2631;p42"/>
          <p:cNvGrpSpPr/>
          <p:nvPr/>
        </p:nvGrpSpPr>
        <p:grpSpPr>
          <a:xfrm>
            <a:off x="6153926" y="2522809"/>
            <a:ext cx="1749506" cy="3547337"/>
            <a:chOff x="5025902" y="2323248"/>
            <a:chExt cx="1874538" cy="3800854"/>
          </a:xfrm>
        </p:grpSpPr>
        <p:sp>
          <p:nvSpPr>
            <p:cNvPr id="2632" name="Google Shape;2632;p42"/>
            <p:cNvSpPr/>
            <p:nvPr/>
          </p:nvSpPr>
          <p:spPr>
            <a:xfrm>
              <a:off x="5025902" y="2323248"/>
              <a:ext cx="1874538" cy="3800854"/>
            </a:xfrm>
            <a:custGeom>
              <a:avLst/>
              <a:gdLst/>
              <a:ahLst/>
              <a:cxnLst/>
              <a:rect l="l" t="t" r="r" b="b"/>
              <a:pathLst>
                <a:path w="103323" h="209500" extrusionOk="0">
                  <a:moveTo>
                    <a:pt x="86572" y="1"/>
                  </a:moveTo>
                  <a:cubicBezTo>
                    <a:pt x="86543" y="1"/>
                    <a:pt x="86513" y="1"/>
                    <a:pt x="86484" y="1"/>
                  </a:cubicBezTo>
                  <a:lnTo>
                    <a:pt x="15430" y="469"/>
                  </a:lnTo>
                  <a:cubicBezTo>
                    <a:pt x="6883" y="527"/>
                    <a:pt x="1" y="7503"/>
                    <a:pt x="56" y="16050"/>
                  </a:cubicBezTo>
                  <a:lnTo>
                    <a:pt x="1302" y="194137"/>
                  </a:lnTo>
                  <a:lnTo>
                    <a:pt x="1302" y="194143"/>
                  </a:lnTo>
                  <a:cubicBezTo>
                    <a:pt x="1360" y="202647"/>
                    <a:pt x="8272" y="209499"/>
                    <a:pt x="16764" y="209499"/>
                  </a:cubicBezTo>
                  <a:cubicBezTo>
                    <a:pt x="16800" y="209499"/>
                    <a:pt x="16836" y="209499"/>
                    <a:pt x="16872" y="209499"/>
                  </a:cubicBezTo>
                  <a:lnTo>
                    <a:pt x="87909" y="209037"/>
                  </a:lnTo>
                  <a:cubicBezTo>
                    <a:pt x="96445" y="208978"/>
                    <a:pt x="103322" y="202021"/>
                    <a:pt x="103282" y="193483"/>
                  </a:cubicBezTo>
                  <a:lnTo>
                    <a:pt x="102037" y="15396"/>
                  </a:lnTo>
                  <a:lnTo>
                    <a:pt x="102037" y="15385"/>
                  </a:lnTo>
                  <a:cubicBezTo>
                    <a:pt x="101991" y="6871"/>
                    <a:pt x="95075" y="1"/>
                    <a:pt x="86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42"/>
            <p:cNvSpPr/>
            <p:nvPr/>
          </p:nvSpPr>
          <p:spPr>
            <a:xfrm>
              <a:off x="5111716" y="2434842"/>
              <a:ext cx="1702692" cy="3555404"/>
            </a:xfrm>
            <a:custGeom>
              <a:avLst/>
              <a:gdLst/>
              <a:ahLst/>
              <a:cxnLst/>
              <a:rect l="l" t="t" r="r" b="b"/>
              <a:pathLst>
                <a:path w="93851" h="195971" extrusionOk="0">
                  <a:moveTo>
                    <a:pt x="81764" y="1"/>
                  </a:moveTo>
                  <a:cubicBezTo>
                    <a:pt x="81744" y="1"/>
                    <a:pt x="81723" y="1"/>
                    <a:pt x="81703" y="1"/>
                  </a:cubicBezTo>
                  <a:lnTo>
                    <a:pt x="67930" y="91"/>
                  </a:lnTo>
                  <a:cubicBezTo>
                    <a:pt x="66042" y="144"/>
                    <a:pt x="64558" y="1719"/>
                    <a:pt x="64612" y="3605"/>
                  </a:cubicBezTo>
                  <a:lnTo>
                    <a:pt x="64612" y="3615"/>
                  </a:lnTo>
                  <a:lnTo>
                    <a:pt x="64612" y="6109"/>
                  </a:lnTo>
                  <a:cubicBezTo>
                    <a:pt x="64666" y="7999"/>
                    <a:pt x="63179" y="9574"/>
                    <a:pt x="61290" y="9629"/>
                  </a:cubicBezTo>
                  <a:lnTo>
                    <a:pt x="34452" y="9809"/>
                  </a:lnTo>
                  <a:cubicBezTo>
                    <a:pt x="32564" y="9788"/>
                    <a:pt x="31051" y="8240"/>
                    <a:pt x="31073" y="6352"/>
                  </a:cubicBezTo>
                  <a:lnTo>
                    <a:pt x="31073" y="6334"/>
                  </a:lnTo>
                  <a:lnTo>
                    <a:pt x="31073" y="3840"/>
                  </a:lnTo>
                  <a:cubicBezTo>
                    <a:pt x="31097" y="1948"/>
                    <a:pt x="29586" y="393"/>
                    <a:pt x="27695" y="365"/>
                  </a:cubicBezTo>
                  <a:lnTo>
                    <a:pt x="22851" y="393"/>
                  </a:lnTo>
                  <a:lnTo>
                    <a:pt x="10800" y="478"/>
                  </a:lnTo>
                  <a:cubicBezTo>
                    <a:pt x="4820" y="512"/>
                    <a:pt x="0" y="5388"/>
                    <a:pt x="34" y="11369"/>
                  </a:cubicBezTo>
                  <a:lnTo>
                    <a:pt x="34" y="11386"/>
                  </a:lnTo>
                  <a:lnTo>
                    <a:pt x="1245" y="185210"/>
                  </a:lnTo>
                  <a:cubicBezTo>
                    <a:pt x="1285" y="191167"/>
                    <a:pt x="6127" y="195970"/>
                    <a:pt x="12076" y="195970"/>
                  </a:cubicBezTo>
                  <a:cubicBezTo>
                    <a:pt x="12102" y="195970"/>
                    <a:pt x="12127" y="195970"/>
                    <a:pt x="12153" y="195970"/>
                  </a:cubicBezTo>
                  <a:lnTo>
                    <a:pt x="83043" y="195508"/>
                  </a:lnTo>
                  <a:cubicBezTo>
                    <a:pt x="89030" y="195468"/>
                    <a:pt x="93851" y="190583"/>
                    <a:pt x="93811" y="184596"/>
                  </a:cubicBezTo>
                  <a:lnTo>
                    <a:pt x="92599" y="10772"/>
                  </a:lnTo>
                  <a:cubicBezTo>
                    <a:pt x="92563" y="4810"/>
                    <a:pt x="87719" y="1"/>
                    <a:pt x="817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4" name="Google Shape;2634;p42"/>
          <p:cNvGrpSpPr/>
          <p:nvPr/>
        </p:nvGrpSpPr>
        <p:grpSpPr>
          <a:xfrm>
            <a:off x="5642026" y="3216055"/>
            <a:ext cx="1886946" cy="2726420"/>
            <a:chOff x="4477418" y="3066038"/>
            <a:chExt cx="2021800" cy="2921269"/>
          </a:xfrm>
        </p:grpSpPr>
        <p:sp>
          <p:nvSpPr>
            <p:cNvPr id="2635" name="Google Shape;2635;p42"/>
            <p:cNvSpPr/>
            <p:nvPr/>
          </p:nvSpPr>
          <p:spPr>
            <a:xfrm>
              <a:off x="6221203" y="5919327"/>
              <a:ext cx="25780" cy="3901"/>
            </a:xfrm>
            <a:custGeom>
              <a:avLst/>
              <a:gdLst/>
              <a:ahLst/>
              <a:cxnLst/>
              <a:rect l="l" t="t" r="r" b="b"/>
              <a:pathLst>
                <a:path w="1421" h="215" extrusionOk="0">
                  <a:moveTo>
                    <a:pt x="1" y="1"/>
                  </a:moveTo>
                  <a:lnTo>
                    <a:pt x="423" y="63"/>
                  </a:lnTo>
                  <a:lnTo>
                    <a:pt x="1421" y="215"/>
                  </a:lnTo>
                  <a:lnTo>
                    <a:pt x="1421" y="1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42"/>
            <p:cNvSpPr/>
            <p:nvPr/>
          </p:nvSpPr>
          <p:spPr>
            <a:xfrm>
              <a:off x="5779632" y="5873463"/>
              <a:ext cx="157767" cy="113844"/>
            </a:xfrm>
            <a:custGeom>
              <a:avLst/>
              <a:gdLst/>
              <a:ahLst/>
              <a:cxnLst/>
              <a:rect l="l" t="t" r="r" b="b"/>
              <a:pathLst>
                <a:path w="8696" h="6275" extrusionOk="0">
                  <a:moveTo>
                    <a:pt x="1" y="1"/>
                  </a:moveTo>
                  <a:lnTo>
                    <a:pt x="492" y="6274"/>
                  </a:lnTo>
                  <a:lnTo>
                    <a:pt x="8607" y="6212"/>
                  </a:lnTo>
                  <a:cubicBezTo>
                    <a:pt x="8607" y="6071"/>
                    <a:pt x="8573" y="5924"/>
                    <a:pt x="8561" y="5789"/>
                  </a:cubicBezTo>
                  <a:cubicBezTo>
                    <a:pt x="8447" y="4586"/>
                    <a:pt x="8432" y="3374"/>
                    <a:pt x="8516" y="2168"/>
                  </a:cubicBezTo>
                  <a:cubicBezTo>
                    <a:pt x="8550" y="1746"/>
                    <a:pt x="8595" y="1413"/>
                    <a:pt x="8634" y="1195"/>
                  </a:cubicBezTo>
                  <a:cubicBezTo>
                    <a:pt x="8647" y="1088"/>
                    <a:pt x="8669" y="982"/>
                    <a:pt x="8696" y="879"/>
                  </a:cubicBezTo>
                  <a:cubicBezTo>
                    <a:pt x="6590" y="654"/>
                    <a:pt x="4687" y="462"/>
                    <a:pt x="3133" y="31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42"/>
            <p:cNvSpPr/>
            <p:nvPr/>
          </p:nvSpPr>
          <p:spPr>
            <a:xfrm>
              <a:off x="5936783" y="5889701"/>
              <a:ext cx="327055" cy="96681"/>
            </a:xfrm>
            <a:custGeom>
              <a:avLst/>
              <a:gdLst/>
              <a:ahLst/>
              <a:cxnLst/>
              <a:rect l="l" t="t" r="r" b="b"/>
              <a:pathLst>
                <a:path w="18027" h="5329" extrusionOk="0">
                  <a:moveTo>
                    <a:pt x="80" y="1"/>
                  </a:moveTo>
                  <a:cubicBezTo>
                    <a:pt x="80" y="107"/>
                    <a:pt x="46" y="563"/>
                    <a:pt x="29" y="1302"/>
                  </a:cubicBezTo>
                  <a:cubicBezTo>
                    <a:pt x="1" y="2498"/>
                    <a:pt x="56" y="3694"/>
                    <a:pt x="193" y="4884"/>
                  </a:cubicBezTo>
                  <a:cubicBezTo>
                    <a:pt x="193" y="5029"/>
                    <a:pt x="232" y="5181"/>
                    <a:pt x="255" y="5328"/>
                  </a:cubicBezTo>
                  <a:lnTo>
                    <a:pt x="18026" y="5209"/>
                  </a:lnTo>
                  <a:cubicBezTo>
                    <a:pt x="17498" y="3520"/>
                    <a:pt x="17176" y="2461"/>
                    <a:pt x="17126" y="2230"/>
                  </a:cubicBezTo>
                  <a:cubicBezTo>
                    <a:pt x="17121" y="2171"/>
                    <a:pt x="17121" y="2110"/>
                    <a:pt x="17126" y="2050"/>
                  </a:cubicBezTo>
                  <a:lnTo>
                    <a:pt x="16107" y="1920"/>
                  </a:lnTo>
                  <a:cubicBezTo>
                    <a:pt x="13314" y="1538"/>
                    <a:pt x="9501" y="1054"/>
                    <a:pt x="5305" y="563"/>
                  </a:cubicBezTo>
                  <a:cubicBezTo>
                    <a:pt x="3465" y="356"/>
                    <a:pt x="1713" y="159"/>
                    <a:pt x="80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42"/>
            <p:cNvSpPr/>
            <p:nvPr/>
          </p:nvSpPr>
          <p:spPr>
            <a:xfrm>
              <a:off x="5933027" y="5889084"/>
              <a:ext cx="8110" cy="96790"/>
            </a:xfrm>
            <a:custGeom>
              <a:avLst/>
              <a:gdLst/>
              <a:ahLst/>
              <a:cxnLst/>
              <a:rect l="l" t="t" r="r" b="b"/>
              <a:pathLst>
                <a:path w="447" h="5335" extrusionOk="0">
                  <a:moveTo>
                    <a:pt x="264" y="1"/>
                  </a:moveTo>
                  <a:lnTo>
                    <a:pt x="264" y="1"/>
                  </a:lnTo>
                  <a:cubicBezTo>
                    <a:pt x="237" y="104"/>
                    <a:pt x="216" y="210"/>
                    <a:pt x="202" y="317"/>
                  </a:cubicBezTo>
                  <a:cubicBezTo>
                    <a:pt x="163" y="535"/>
                    <a:pt x="118" y="879"/>
                    <a:pt x="84" y="1291"/>
                  </a:cubicBezTo>
                  <a:cubicBezTo>
                    <a:pt x="0" y="2496"/>
                    <a:pt x="16" y="3708"/>
                    <a:pt x="130" y="4911"/>
                  </a:cubicBezTo>
                  <a:cubicBezTo>
                    <a:pt x="130" y="5046"/>
                    <a:pt x="163" y="5193"/>
                    <a:pt x="175" y="5334"/>
                  </a:cubicBezTo>
                  <a:lnTo>
                    <a:pt x="446" y="5334"/>
                  </a:lnTo>
                  <a:cubicBezTo>
                    <a:pt x="446" y="5187"/>
                    <a:pt x="400" y="5035"/>
                    <a:pt x="384" y="4888"/>
                  </a:cubicBezTo>
                  <a:cubicBezTo>
                    <a:pt x="244" y="3699"/>
                    <a:pt x="187" y="2500"/>
                    <a:pt x="214" y="1302"/>
                  </a:cubicBezTo>
                  <a:cubicBezTo>
                    <a:pt x="214" y="559"/>
                    <a:pt x="276" y="108"/>
                    <a:pt x="264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42"/>
            <p:cNvSpPr/>
            <p:nvPr/>
          </p:nvSpPr>
          <p:spPr>
            <a:xfrm>
              <a:off x="5170861" y="3301600"/>
              <a:ext cx="474281" cy="975940"/>
            </a:xfrm>
            <a:custGeom>
              <a:avLst/>
              <a:gdLst/>
              <a:ahLst/>
              <a:cxnLst/>
              <a:rect l="l" t="t" r="r" b="b"/>
              <a:pathLst>
                <a:path w="26142" h="53793" extrusionOk="0">
                  <a:moveTo>
                    <a:pt x="7866" y="1"/>
                  </a:moveTo>
                  <a:cubicBezTo>
                    <a:pt x="6429" y="1"/>
                    <a:pt x="5705" y="7228"/>
                    <a:pt x="5677" y="7934"/>
                  </a:cubicBezTo>
                  <a:cubicBezTo>
                    <a:pt x="5662" y="8151"/>
                    <a:pt x="5503" y="8251"/>
                    <a:pt x="5334" y="8251"/>
                  </a:cubicBezTo>
                  <a:cubicBezTo>
                    <a:pt x="5115" y="8251"/>
                    <a:pt x="4879" y="8084"/>
                    <a:pt x="4917" y="7782"/>
                  </a:cubicBezTo>
                  <a:cubicBezTo>
                    <a:pt x="4984" y="7248"/>
                    <a:pt x="6279" y="816"/>
                    <a:pt x="4753" y="462"/>
                  </a:cubicBezTo>
                  <a:cubicBezTo>
                    <a:pt x="4731" y="457"/>
                    <a:pt x="4708" y="454"/>
                    <a:pt x="4687" y="454"/>
                  </a:cubicBezTo>
                  <a:cubicBezTo>
                    <a:pt x="3608" y="454"/>
                    <a:pt x="4081" y="6680"/>
                    <a:pt x="3093" y="7855"/>
                  </a:cubicBezTo>
                  <a:cubicBezTo>
                    <a:pt x="3003" y="7962"/>
                    <a:pt x="2930" y="8010"/>
                    <a:pt x="2871" y="8010"/>
                  </a:cubicBezTo>
                  <a:cubicBezTo>
                    <a:pt x="2266" y="8010"/>
                    <a:pt x="3105" y="2892"/>
                    <a:pt x="2073" y="2703"/>
                  </a:cubicBezTo>
                  <a:cubicBezTo>
                    <a:pt x="2020" y="2693"/>
                    <a:pt x="1969" y="2684"/>
                    <a:pt x="1918" y="2684"/>
                  </a:cubicBezTo>
                  <a:cubicBezTo>
                    <a:pt x="1576" y="2684"/>
                    <a:pt x="1313" y="3090"/>
                    <a:pt x="1195" y="6233"/>
                  </a:cubicBezTo>
                  <a:cubicBezTo>
                    <a:pt x="1223" y="9138"/>
                    <a:pt x="1411" y="12039"/>
                    <a:pt x="1758" y="14922"/>
                  </a:cubicBezTo>
                  <a:cubicBezTo>
                    <a:pt x="1060" y="24613"/>
                    <a:pt x="1" y="53792"/>
                    <a:pt x="12671" y="53792"/>
                  </a:cubicBezTo>
                  <a:cubicBezTo>
                    <a:pt x="12967" y="53792"/>
                    <a:pt x="13271" y="53776"/>
                    <a:pt x="13583" y="53744"/>
                  </a:cubicBezTo>
                  <a:cubicBezTo>
                    <a:pt x="19181" y="53181"/>
                    <a:pt x="23229" y="51233"/>
                    <a:pt x="26141" y="48969"/>
                  </a:cubicBezTo>
                  <a:lnTo>
                    <a:pt x="20071" y="42065"/>
                  </a:lnTo>
                  <a:lnTo>
                    <a:pt x="19930" y="41918"/>
                  </a:lnTo>
                  <a:lnTo>
                    <a:pt x="17075" y="38674"/>
                  </a:lnTo>
                  <a:lnTo>
                    <a:pt x="17351" y="38393"/>
                  </a:lnTo>
                  <a:lnTo>
                    <a:pt x="17351" y="38393"/>
                  </a:lnTo>
                  <a:cubicBezTo>
                    <a:pt x="15651" y="39701"/>
                    <a:pt x="14309" y="40592"/>
                    <a:pt x="13803" y="40592"/>
                  </a:cubicBezTo>
                  <a:cubicBezTo>
                    <a:pt x="13690" y="40592"/>
                    <a:pt x="13619" y="40548"/>
                    <a:pt x="13594" y="40454"/>
                  </a:cubicBezTo>
                  <a:cubicBezTo>
                    <a:pt x="11100" y="31349"/>
                    <a:pt x="11404" y="19619"/>
                    <a:pt x="11641" y="15147"/>
                  </a:cubicBezTo>
                  <a:cubicBezTo>
                    <a:pt x="11882" y="14752"/>
                    <a:pt x="12153" y="14320"/>
                    <a:pt x="12480" y="13847"/>
                  </a:cubicBezTo>
                  <a:cubicBezTo>
                    <a:pt x="12859" y="13297"/>
                    <a:pt x="13328" y="12813"/>
                    <a:pt x="13865" y="12416"/>
                  </a:cubicBezTo>
                  <a:cubicBezTo>
                    <a:pt x="14514" y="11895"/>
                    <a:pt x="15232" y="11467"/>
                    <a:pt x="16000" y="11144"/>
                  </a:cubicBezTo>
                  <a:cubicBezTo>
                    <a:pt x="16725" y="10913"/>
                    <a:pt x="16821" y="9933"/>
                    <a:pt x="16173" y="9713"/>
                  </a:cubicBezTo>
                  <a:cubicBezTo>
                    <a:pt x="16086" y="9684"/>
                    <a:pt x="15975" y="9669"/>
                    <a:pt x="15842" y="9669"/>
                  </a:cubicBezTo>
                  <a:cubicBezTo>
                    <a:pt x="14987" y="9669"/>
                    <a:pt x="13258" y="10293"/>
                    <a:pt x="11669" y="11707"/>
                  </a:cubicBezTo>
                  <a:cubicBezTo>
                    <a:pt x="11352" y="11988"/>
                    <a:pt x="11109" y="12109"/>
                    <a:pt x="10926" y="12109"/>
                  </a:cubicBezTo>
                  <a:cubicBezTo>
                    <a:pt x="10046" y="12109"/>
                    <a:pt x="10524" y="9330"/>
                    <a:pt x="10706" y="8193"/>
                  </a:cubicBezTo>
                  <a:cubicBezTo>
                    <a:pt x="10925" y="6819"/>
                    <a:pt x="11393" y="2522"/>
                    <a:pt x="11021" y="2128"/>
                  </a:cubicBezTo>
                  <a:cubicBezTo>
                    <a:pt x="10866" y="1973"/>
                    <a:pt x="10700" y="1897"/>
                    <a:pt x="10536" y="1897"/>
                  </a:cubicBezTo>
                  <a:cubicBezTo>
                    <a:pt x="10105" y="1897"/>
                    <a:pt x="9692" y="2425"/>
                    <a:pt x="9557" y="3430"/>
                  </a:cubicBezTo>
                  <a:cubicBezTo>
                    <a:pt x="9374" y="4792"/>
                    <a:pt x="8554" y="8788"/>
                    <a:pt x="7836" y="8788"/>
                  </a:cubicBezTo>
                  <a:cubicBezTo>
                    <a:pt x="7824" y="8788"/>
                    <a:pt x="7812" y="8787"/>
                    <a:pt x="7800" y="8785"/>
                  </a:cubicBezTo>
                  <a:cubicBezTo>
                    <a:pt x="7074" y="8649"/>
                    <a:pt x="8290" y="1650"/>
                    <a:pt x="8290" y="1650"/>
                  </a:cubicBezTo>
                  <a:cubicBezTo>
                    <a:pt x="8290" y="1650"/>
                    <a:pt x="8792" y="192"/>
                    <a:pt x="7958" y="11"/>
                  </a:cubicBezTo>
                  <a:cubicBezTo>
                    <a:pt x="7927" y="4"/>
                    <a:pt x="7896" y="1"/>
                    <a:pt x="7866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42"/>
            <p:cNvSpPr/>
            <p:nvPr/>
          </p:nvSpPr>
          <p:spPr>
            <a:xfrm>
              <a:off x="6106288" y="4509165"/>
              <a:ext cx="209219" cy="205972"/>
            </a:xfrm>
            <a:custGeom>
              <a:avLst/>
              <a:gdLst/>
              <a:ahLst/>
              <a:cxnLst/>
              <a:rect l="l" t="t" r="r" b="b"/>
              <a:pathLst>
                <a:path w="11532" h="11353" extrusionOk="0">
                  <a:moveTo>
                    <a:pt x="259" y="1"/>
                  </a:moveTo>
                  <a:cubicBezTo>
                    <a:pt x="162" y="3556"/>
                    <a:pt x="76" y="7229"/>
                    <a:pt x="0" y="11021"/>
                  </a:cubicBezTo>
                  <a:lnTo>
                    <a:pt x="11380" y="11353"/>
                  </a:lnTo>
                  <a:cubicBezTo>
                    <a:pt x="11431" y="7884"/>
                    <a:pt x="11482" y="4506"/>
                    <a:pt x="11532" y="1251"/>
                  </a:cubicBezTo>
                  <a:cubicBezTo>
                    <a:pt x="11469" y="1095"/>
                    <a:pt x="11415" y="938"/>
                    <a:pt x="11369" y="777"/>
                  </a:cubicBezTo>
                  <a:lnTo>
                    <a:pt x="11369" y="277"/>
                  </a:lnTo>
                  <a:cubicBezTo>
                    <a:pt x="8093" y="199"/>
                    <a:pt x="4330" y="10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42"/>
            <p:cNvSpPr/>
            <p:nvPr/>
          </p:nvSpPr>
          <p:spPr>
            <a:xfrm>
              <a:off x="5871415" y="4502852"/>
              <a:ext cx="234583" cy="205972"/>
            </a:xfrm>
            <a:custGeom>
              <a:avLst/>
              <a:gdLst/>
              <a:ahLst/>
              <a:cxnLst/>
              <a:rect l="l" t="t" r="r" b="b"/>
              <a:pathLst>
                <a:path w="12930" h="11353" extrusionOk="0">
                  <a:moveTo>
                    <a:pt x="405" y="0"/>
                  </a:moveTo>
                  <a:cubicBezTo>
                    <a:pt x="270" y="3548"/>
                    <a:pt x="135" y="7236"/>
                    <a:pt x="1" y="11014"/>
                  </a:cubicBezTo>
                  <a:lnTo>
                    <a:pt x="6020" y="11172"/>
                  </a:lnTo>
                  <a:lnTo>
                    <a:pt x="12654" y="11352"/>
                  </a:lnTo>
                  <a:cubicBezTo>
                    <a:pt x="12732" y="7563"/>
                    <a:pt x="12828" y="3879"/>
                    <a:pt x="12929" y="332"/>
                  </a:cubicBezTo>
                  <a:lnTo>
                    <a:pt x="6938" y="185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42"/>
            <p:cNvSpPr/>
            <p:nvPr/>
          </p:nvSpPr>
          <p:spPr>
            <a:xfrm>
              <a:off x="6102097" y="5534688"/>
              <a:ext cx="203940" cy="207205"/>
            </a:xfrm>
            <a:custGeom>
              <a:avLst/>
              <a:gdLst/>
              <a:ahLst/>
              <a:cxnLst/>
              <a:rect l="l" t="t" r="r" b="b"/>
              <a:pathLst>
                <a:path w="11241" h="11421" extrusionOk="0">
                  <a:moveTo>
                    <a:pt x="0" y="1"/>
                  </a:moveTo>
                  <a:cubicBezTo>
                    <a:pt x="0" y="963"/>
                    <a:pt x="0" y="1915"/>
                    <a:pt x="28" y="2816"/>
                  </a:cubicBezTo>
                  <a:cubicBezTo>
                    <a:pt x="73" y="5942"/>
                    <a:pt x="113" y="8712"/>
                    <a:pt x="146" y="11088"/>
                  </a:cubicBezTo>
                  <a:lnTo>
                    <a:pt x="11241" y="11421"/>
                  </a:lnTo>
                  <a:cubicBezTo>
                    <a:pt x="11211" y="9303"/>
                    <a:pt x="11162" y="6916"/>
                    <a:pt x="11149" y="4241"/>
                  </a:cubicBezTo>
                  <a:cubicBezTo>
                    <a:pt x="11138" y="2997"/>
                    <a:pt x="11134" y="1690"/>
                    <a:pt x="11128" y="28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42"/>
            <p:cNvSpPr/>
            <p:nvPr/>
          </p:nvSpPr>
          <p:spPr>
            <a:xfrm>
              <a:off x="6308867" y="5746157"/>
              <a:ext cx="41401" cy="183003"/>
            </a:xfrm>
            <a:custGeom>
              <a:avLst/>
              <a:gdLst/>
              <a:ahLst/>
              <a:cxnLst/>
              <a:rect l="l" t="t" r="r" b="b"/>
              <a:pathLst>
                <a:path w="2282" h="10087" extrusionOk="0">
                  <a:moveTo>
                    <a:pt x="29" y="0"/>
                  </a:moveTo>
                  <a:lnTo>
                    <a:pt x="29" y="0"/>
                  </a:lnTo>
                  <a:cubicBezTo>
                    <a:pt x="0" y="2101"/>
                    <a:pt x="51" y="3915"/>
                    <a:pt x="79" y="5396"/>
                  </a:cubicBezTo>
                  <a:cubicBezTo>
                    <a:pt x="79" y="6894"/>
                    <a:pt x="119" y="8065"/>
                    <a:pt x="130" y="8870"/>
                  </a:cubicBezTo>
                  <a:lnTo>
                    <a:pt x="130" y="10086"/>
                  </a:lnTo>
                  <a:cubicBezTo>
                    <a:pt x="130" y="10086"/>
                    <a:pt x="1077" y="6110"/>
                    <a:pt x="2282" y="51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42"/>
            <p:cNvSpPr/>
            <p:nvPr/>
          </p:nvSpPr>
          <p:spPr>
            <a:xfrm>
              <a:off x="6308051" y="5539895"/>
              <a:ext cx="80008" cy="203940"/>
            </a:xfrm>
            <a:custGeom>
              <a:avLst/>
              <a:gdLst/>
              <a:ahLst/>
              <a:cxnLst/>
              <a:rect l="l" t="t" r="r" b="b"/>
              <a:pathLst>
                <a:path w="4410" h="11241" extrusionOk="0">
                  <a:moveTo>
                    <a:pt x="0" y="1"/>
                  </a:moveTo>
                  <a:cubicBezTo>
                    <a:pt x="0" y="1378"/>
                    <a:pt x="3" y="2705"/>
                    <a:pt x="6" y="3982"/>
                  </a:cubicBezTo>
                  <a:cubicBezTo>
                    <a:pt x="6" y="6640"/>
                    <a:pt x="40" y="9050"/>
                    <a:pt x="57" y="11168"/>
                  </a:cubicBezTo>
                  <a:lnTo>
                    <a:pt x="2366" y="11241"/>
                  </a:lnTo>
                  <a:cubicBezTo>
                    <a:pt x="3007" y="8008"/>
                    <a:pt x="3723" y="4202"/>
                    <a:pt x="4409" y="9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42"/>
            <p:cNvSpPr/>
            <p:nvPr/>
          </p:nvSpPr>
          <p:spPr>
            <a:xfrm>
              <a:off x="6104764" y="5741367"/>
              <a:ext cx="206389" cy="187775"/>
            </a:xfrm>
            <a:custGeom>
              <a:avLst/>
              <a:gdLst/>
              <a:ahLst/>
              <a:cxnLst/>
              <a:rect l="l" t="t" r="r" b="b"/>
              <a:pathLst>
                <a:path w="11376" h="10350" extrusionOk="0">
                  <a:moveTo>
                    <a:pt x="0" y="1"/>
                  </a:moveTo>
                  <a:cubicBezTo>
                    <a:pt x="0" y="1638"/>
                    <a:pt x="45" y="3091"/>
                    <a:pt x="62" y="4314"/>
                  </a:cubicBezTo>
                  <a:cubicBezTo>
                    <a:pt x="62" y="5829"/>
                    <a:pt x="101" y="7000"/>
                    <a:pt x="113" y="7816"/>
                  </a:cubicBezTo>
                  <a:lnTo>
                    <a:pt x="113" y="8942"/>
                  </a:lnTo>
                  <a:cubicBezTo>
                    <a:pt x="2507" y="9246"/>
                    <a:pt x="4652" y="9550"/>
                    <a:pt x="6414" y="9810"/>
                  </a:cubicBezTo>
                  <a:lnTo>
                    <a:pt x="7833" y="9962"/>
                  </a:lnTo>
                  <a:lnTo>
                    <a:pt x="11375" y="10349"/>
                  </a:lnTo>
                  <a:lnTo>
                    <a:pt x="11375" y="10039"/>
                  </a:lnTo>
                  <a:cubicBezTo>
                    <a:pt x="11374" y="9838"/>
                    <a:pt x="11341" y="9528"/>
                    <a:pt x="11324" y="9140"/>
                  </a:cubicBezTo>
                  <a:cubicBezTo>
                    <a:pt x="11324" y="8329"/>
                    <a:pt x="11262" y="7164"/>
                    <a:pt x="11217" y="5660"/>
                  </a:cubicBezTo>
                  <a:cubicBezTo>
                    <a:pt x="11174" y="4156"/>
                    <a:pt x="11128" y="2365"/>
                    <a:pt x="11100" y="264"/>
                  </a:cubicBezTo>
                  <a:cubicBezTo>
                    <a:pt x="8002" y="198"/>
                    <a:pt x="4219" y="10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42"/>
            <p:cNvSpPr/>
            <p:nvPr/>
          </p:nvSpPr>
          <p:spPr>
            <a:xfrm>
              <a:off x="6318283" y="4542257"/>
              <a:ext cx="86848" cy="175746"/>
            </a:xfrm>
            <a:custGeom>
              <a:avLst/>
              <a:gdLst/>
              <a:ahLst/>
              <a:cxnLst/>
              <a:rect l="l" t="t" r="r" b="b"/>
              <a:pathLst>
                <a:path w="4787" h="9687" extrusionOk="0">
                  <a:moveTo>
                    <a:pt x="135" y="0"/>
                  </a:moveTo>
                  <a:cubicBezTo>
                    <a:pt x="96" y="3081"/>
                    <a:pt x="51" y="6268"/>
                    <a:pt x="0" y="9540"/>
                  </a:cubicBezTo>
                  <a:lnTo>
                    <a:pt x="4787" y="9687"/>
                  </a:lnTo>
                  <a:cubicBezTo>
                    <a:pt x="2607" y="2558"/>
                    <a:pt x="1008" y="1493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42"/>
            <p:cNvSpPr/>
            <p:nvPr/>
          </p:nvSpPr>
          <p:spPr>
            <a:xfrm>
              <a:off x="5855686" y="4913108"/>
              <a:ext cx="241930" cy="206280"/>
            </a:xfrm>
            <a:custGeom>
              <a:avLst/>
              <a:gdLst/>
              <a:ahLst/>
              <a:cxnLst/>
              <a:rect l="l" t="t" r="r" b="b"/>
              <a:pathLst>
                <a:path w="13335" h="11370" extrusionOk="0">
                  <a:moveTo>
                    <a:pt x="428" y="1"/>
                  </a:moveTo>
                  <a:cubicBezTo>
                    <a:pt x="276" y="3796"/>
                    <a:pt x="135" y="7474"/>
                    <a:pt x="0" y="11010"/>
                  </a:cubicBezTo>
                  <a:lnTo>
                    <a:pt x="5022" y="11145"/>
                  </a:lnTo>
                  <a:lnTo>
                    <a:pt x="13256" y="11370"/>
                  </a:lnTo>
                  <a:cubicBezTo>
                    <a:pt x="13267" y="7794"/>
                    <a:pt x="13295" y="4134"/>
                    <a:pt x="13335" y="345"/>
                  </a:cubicBezTo>
                  <a:lnTo>
                    <a:pt x="5947" y="147"/>
                  </a:lnTo>
                  <a:lnTo>
                    <a:pt x="4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42"/>
            <p:cNvSpPr/>
            <p:nvPr/>
          </p:nvSpPr>
          <p:spPr>
            <a:xfrm>
              <a:off x="6315018" y="4719310"/>
              <a:ext cx="127415" cy="205373"/>
            </a:xfrm>
            <a:custGeom>
              <a:avLst/>
              <a:gdLst/>
              <a:ahLst/>
              <a:cxnLst/>
              <a:rect l="l" t="t" r="r" b="b"/>
              <a:pathLst>
                <a:path w="7023" h="11320" extrusionOk="0">
                  <a:moveTo>
                    <a:pt x="174" y="1"/>
                  </a:moveTo>
                  <a:cubicBezTo>
                    <a:pt x="140" y="2315"/>
                    <a:pt x="101" y="4652"/>
                    <a:pt x="62" y="7033"/>
                  </a:cubicBezTo>
                  <a:cubicBezTo>
                    <a:pt x="39" y="8397"/>
                    <a:pt x="18" y="9749"/>
                    <a:pt x="0" y="11089"/>
                  </a:cubicBezTo>
                  <a:lnTo>
                    <a:pt x="7022" y="11320"/>
                  </a:lnTo>
                  <a:cubicBezTo>
                    <a:pt x="6931" y="8663"/>
                    <a:pt x="6574" y="6021"/>
                    <a:pt x="5958" y="3436"/>
                  </a:cubicBezTo>
                  <a:cubicBezTo>
                    <a:pt x="5636" y="2197"/>
                    <a:pt x="5326" y="1099"/>
                    <a:pt x="5023" y="10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42"/>
            <p:cNvSpPr/>
            <p:nvPr/>
          </p:nvSpPr>
          <p:spPr>
            <a:xfrm>
              <a:off x="5863541" y="4708061"/>
              <a:ext cx="237340" cy="206117"/>
            </a:xfrm>
            <a:custGeom>
              <a:avLst/>
              <a:gdLst/>
              <a:ahLst/>
              <a:cxnLst/>
              <a:rect l="l" t="t" r="r" b="b"/>
              <a:pathLst>
                <a:path w="13082" h="11361" extrusionOk="0">
                  <a:moveTo>
                    <a:pt x="422" y="1"/>
                  </a:moveTo>
                  <a:cubicBezTo>
                    <a:pt x="377" y="1213"/>
                    <a:pt x="333" y="2432"/>
                    <a:pt x="288" y="3657"/>
                  </a:cubicBezTo>
                  <a:cubicBezTo>
                    <a:pt x="194" y="6153"/>
                    <a:pt x="98" y="8606"/>
                    <a:pt x="1" y="11016"/>
                  </a:cubicBezTo>
                  <a:lnTo>
                    <a:pt x="5519" y="11157"/>
                  </a:lnTo>
                  <a:lnTo>
                    <a:pt x="12908" y="11360"/>
                  </a:lnTo>
                  <a:cubicBezTo>
                    <a:pt x="12930" y="9580"/>
                    <a:pt x="12954" y="7782"/>
                    <a:pt x="12981" y="5965"/>
                  </a:cubicBezTo>
                  <a:cubicBezTo>
                    <a:pt x="13013" y="4068"/>
                    <a:pt x="13047" y="2194"/>
                    <a:pt x="13081" y="339"/>
                  </a:cubicBezTo>
                  <a:lnTo>
                    <a:pt x="6442" y="165"/>
                  </a:lnTo>
                  <a:lnTo>
                    <a:pt x="4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42"/>
            <p:cNvSpPr/>
            <p:nvPr/>
          </p:nvSpPr>
          <p:spPr>
            <a:xfrm>
              <a:off x="6101281" y="4919458"/>
              <a:ext cx="208221" cy="206063"/>
            </a:xfrm>
            <a:custGeom>
              <a:avLst/>
              <a:gdLst/>
              <a:ahLst/>
              <a:cxnLst/>
              <a:rect l="l" t="t" r="r" b="b"/>
              <a:pathLst>
                <a:path w="11477" h="11358" extrusionOk="0">
                  <a:moveTo>
                    <a:pt x="90" y="1"/>
                  </a:moveTo>
                  <a:cubicBezTo>
                    <a:pt x="44" y="3790"/>
                    <a:pt x="18" y="7472"/>
                    <a:pt x="1" y="11026"/>
                  </a:cubicBezTo>
                  <a:cubicBezTo>
                    <a:pt x="4234" y="11144"/>
                    <a:pt x="8081" y="11257"/>
                    <a:pt x="11313" y="11358"/>
                  </a:cubicBezTo>
                  <a:cubicBezTo>
                    <a:pt x="11358" y="7788"/>
                    <a:pt x="11442" y="4066"/>
                    <a:pt x="11476" y="277"/>
                  </a:cubicBezTo>
                  <a:cubicBezTo>
                    <a:pt x="8194" y="203"/>
                    <a:pt x="4326" y="108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42"/>
            <p:cNvSpPr/>
            <p:nvPr/>
          </p:nvSpPr>
          <p:spPr>
            <a:xfrm>
              <a:off x="6103022" y="4714302"/>
              <a:ext cx="209655" cy="206190"/>
            </a:xfrm>
            <a:custGeom>
              <a:avLst/>
              <a:gdLst/>
              <a:ahLst/>
              <a:cxnLst/>
              <a:rect l="l" t="t" r="r" b="b"/>
              <a:pathLst>
                <a:path w="11556" h="11365" extrusionOk="0">
                  <a:moveTo>
                    <a:pt x="174" y="1"/>
                  </a:moveTo>
                  <a:cubicBezTo>
                    <a:pt x="140" y="1856"/>
                    <a:pt x="107" y="3733"/>
                    <a:pt x="73" y="5632"/>
                  </a:cubicBezTo>
                  <a:cubicBezTo>
                    <a:pt x="43" y="7453"/>
                    <a:pt x="19" y="9253"/>
                    <a:pt x="1" y="11032"/>
                  </a:cubicBezTo>
                  <a:lnTo>
                    <a:pt x="11388" y="11365"/>
                  </a:lnTo>
                  <a:cubicBezTo>
                    <a:pt x="11388" y="10019"/>
                    <a:pt x="11426" y="8673"/>
                    <a:pt x="11454" y="7309"/>
                  </a:cubicBezTo>
                  <a:cubicBezTo>
                    <a:pt x="11487" y="4922"/>
                    <a:pt x="11521" y="2586"/>
                    <a:pt x="11555" y="277"/>
                  </a:cubicBezTo>
                  <a:cubicBezTo>
                    <a:pt x="8245" y="204"/>
                    <a:pt x="4381" y="108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42"/>
            <p:cNvSpPr/>
            <p:nvPr/>
          </p:nvSpPr>
          <p:spPr>
            <a:xfrm>
              <a:off x="6316233" y="3758773"/>
              <a:ext cx="136613" cy="135579"/>
            </a:xfrm>
            <a:custGeom>
              <a:avLst/>
              <a:gdLst/>
              <a:ahLst/>
              <a:cxnLst/>
              <a:rect l="l" t="t" r="r" b="b"/>
              <a:pathLst>
                <a:path w="7530" h="7473" extrusionOk="0">
                  <a:moveTo>
                    <a:pt x="429" y="0"/>
                  </a:moveTo>
                  <a:cubicBezTo>
                    <a:pt x="316" y="255"/>
                    <a:pt x="171" y="496"/>
                    <a:pt x="1" y="716"/>
                  </a:cubicBezTo>
                  <a:cubicBezTo>
                    <a:pt x="0" y="918"/>
                    <a:pt x="11" y="1183"/>
                    <a:pt x="23" y="1521"/>
                  </a:cubicBezTo>
                  <a:cubicBezTo>
                    <a:pt x="51" y="2331"/>
                    <a:pt x="85" y="3498"/>
                    <a:pt x="130" y="5000"/>
                  </a:cubicBezTo>
                  <a:cubicBezTo>
                    <a:pt x="130" y="5513"/>
                    <a:pt x="164" y="6088"/>
                    <a:pt x="175" y="6690"/>
                  </a:cubicBezTo>
                  <a:cubicBezTo>
                    <a:pt x="175" y="6881"/>
                    <a:pt x="204" y="7067"/>
                    <a:pt x="209" y="7253"/>
                  </a:cubicBezTo>
                  <a:lnTo>
                    <a:pt x="7530" y="7473"/>
                  </a:lnTo>
                  <a:cubicBezTo>
                    <a:pt x="6269" y="3840"/>
                    <a:pt x="3459" y="1493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42"/>
            <p:cNvSpPr/>
            <p:nvPr/>
          </p:nvSpPr>
          <p:spPr>
            <a:xfrm>
              <a:off x="6285699" y="3772362"/>
              <a:ext cx="31278" cy="92164"/>
            </a:xfrm>
            <a:custGeom>
              <a:avLst/>
              <a:gdLst/>
              <a:ahLst/>
              <a:cxnLst/>
              <a:rect l="l" t="t" r="r" b="b"/>
              <a:pathLst>
                <a:path w="1724" h="5080" extrusionOk="0">
                  <a:moveTo>
                    <a:pt x="1649" y="1"/>
                  </a:moveTo>
                  <a:cubicBezTo>
                    <a:pt x="1616" y="46"/>
                    <a:pt x="1582" y="97"/>
                    <a:pt x="1543" y="142"/>
                  </a:cubicBezTo>
                  <a:cubicBezTo>
                    <a:pt x="1491" y="196"/>
                    <a:pt x="1436" y="248"/>
                    <a:pt x="1379" y="298"/>
                  </a:cubicBezTo>
                  <a:cubicBezTo>
                    <a:pt x="1057" y="1014"/>
                    <a:pt x="587" y="1653"/>
                    <a:pt x="0" y="2174"/>
                  </a:cubicBezTo>
                  <a:cubicBezTo>
                    <a:pt x="852" y="2949"/>
                    <a:pt x="1452" y="3961"/>
                    <a:pt x="1723" y="5080"/>
                  </a:cubicBezTo>
                  <a:lnTo>
                    <a:pt x="1723" y="4251"/>
                  </a:lnTo>
                  <a:cubicBezTo>
                    <a:pt x="1678" y="2755"/>
                    <a:pt x="1661" y="1582"/>
                    <a:pt x="1649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42"/>
            <p:cNvSpPr/>
            <p:nvPr/>
          </p:nvSpPr>
          <p:spPr>
            <a:xfrm>
              <a:off x="5699570" y="4070570"/>
              <a:ext cx="190950" cy="222227"/>
            </a:xfrm>
            <a:custGeom>
              <a:avLst/>
              <a:gdLst/>
              <a:ahLst/>
              <a:cxnLst/>
              <a:rect l="l" t="t" r="r" b="b"/>
              <a:pathLst>
                <a:path w="10525" h="12249" extrusionOk="0">
                  <a:moveTo>
                    <a:pt x="727" y="1"/>
                  </a:moveTo>
                  <a:cubicBezTo>
                    <a:pt x="603" y="1127"/>
                    <a:pt x="468" y="2253"/>
                    <a:pt x="338" y="3380"/>
                  </a:cubicBezTo>
                  <a:cubicBezTo>
                    <a:pt x="225" y="4404"/>
                    <a:pt x="113" y="5411"/>
                    <a:pt x="0" y="6397"/>
                  </a:cubicBezTo>
                  <a:cubicBezTo>
                    <a:pt x="89" y="8331"/>
                    <a:pt x="506" y="10235"/>
                    <a:pt x="1233" y="12029"/>
                  </a:cubicBezTo>
                  <a:lnTo>
                    <a:pt x="10063" y="12248"/>
                  </a:lnTo>
                  <a:cubicBezTo>
                    <a:pt x="10227" y="7929"/>
                    <a:pt x="10384" y="3914"/>
                    <a:pt x="10525" y="283"/>
                  </a:cubicBezTo>
                  <a:lnTo>
                    <a:pt x="7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42"/>
            <p:cNvSpPr/>
            <p:nvPr/>
          </p:nvSpPr>
          <p:spPr>
            <a:xfrm>
              <a:off x="6125900" y="3890234"/>
              <a:ext cx="101054" cy="188519"/>
            </a:xfrm>
            <a:custGeom>
              <a:avLst/>
              <a:gdLst/>
              <a:ahLst/>
              <a:cxnLst/>
              <a:rect l="l" t="t" r="r" b="b"/>
              <a:pathLst>
                <a:path w="5570" h="10391" extrusionOk="0">
                  <a:moveTo>
                    <a:pt x="473" y="1"/>
                  </a:moveTo>
                  <a:cubicBezTo>
                    <a:pt x="360" y="2450"/>
                    <a:pt x="225" y="5339"/>
                    <a:pt x="73" y="8617"/>
                  </a:cubicBezTo>
                  <a:cubicBezTo>
                    <a:pt x="52" y="9163"/>
                    <a:pt x="28" y="9721"/>
                    <a:pt x="1" y="10285"/>
                  </a:cubicBezTo>
                  <a:lnTo>
                    <a:pt x="3942" y="10390"/>
                  </a:lnTo>
                  <a:cubicBezTo>
                    <a:pt x="4137" y="10347"/>
                    <a:pt x="4334" y="10316"/>
                    <a:pt x="4533" y="10301"/>
                  </a:cubicBezTo>
                  <a:cubicBezTo>
                    <a:pt x="4443" y="10171"/>
                    <a:pt x="4404" y="10059"/>
                    <a:pt x="4443" y="10030"/>
                  </a:cubicBezTo>
                  <a:cubicBezTo>
                    <a:pt x="4456" y="10023"/>
                    <a:pt x="4469" y="10020"/>
                    <a:pt x="4483" y="10020"/>
                  </a:cubicBezTo>
                  <a:cubicBezTo>
                    <a:pt x="4497" y="10020"/>
                    <a:pt x="4510" y="10023"/>
                    <a:pt x="4522" y="10030"/>
                  </a:cubicBezTo>
                  <a:cubicBezTo>
                    <a:pt x="4058" y="9578"/>
                    <a:pt x="3789" y="8961"/>
                    <a:pt x="3773" y="8313"/>
                  </a:cubicBezTo>
                  <a:cubicBezTo>
                    <a:pt x="3773" y="6978"/>
                    <a:pt x="4697" y="5796"/>
                    <a:pt x="5570" y="4708"/>
                  </a:cubicBezTo>
                  <a:cubicBezTo>
                    <a:pt x="4741" y="3322"/>
                    <a:pt x="4367" y="1711"/>
                    <a:pt x="4499" y="103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42"/>
            <p:cNvSpPr/>
            <p:nvPr/>
          </p:nvSpPr>
          <p:spPr>
            <a:xfrm>
              <a:off x="5878872" y="4298513"/>
              <a:ext cx="233748" cy="205863"/>
            </a:xfrm>
            <a:custGeom>
              <a:avLst/>
              <a:gdLst/>
              <a:ahLst/>
              <a:cxnLst/>
              <a:rect l="l" t="t" r="r" b="b"/>
              <a:pathLst>
                <a:path w="12884" h="11347" extrusionOk="0">
                  <a:moveTo>
                    <a:pt x="406" y="0"/>
                  </a:moveTo>
                  <a:cubicBezTo>
                    <a:pt x="282" y="3492"/>
                    <a:pt x="146" y="7174"/>
                    <a:pt x="0" y="11014"/>
                  </a:cubicBezTo>
                  <a:lnTo>
                    <a:pt x="6537" y="11183"/>
                  </a:lnTo>
                  <a:lnTo>
                    <a:pt x="12524" y="11347"/>
                  </a:lnTo>
                  <a:cubicBezTo>
                    <a:pt x="12636" y="7501"/>
                    <a:pt x="12755" y="3812"/>
                    <a:pt x="12884" y="332"/>
                  </a:cubicBezTo>
                  <a:lnTo>
                    <a:pt x="7462" y="163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6316142" y="3755616"/>
              <a:ext cx="3157" cy="6840"/>
            </a:xfrm>
            <a:custGeom>
              <a:avLst/>
              <a:gdLst/>
              <a:ahLst/>
              <a:cxnLst/>
              <a:rect l="l" t="t" r="r" b="b"/>
              <a:pathLst>
                <a:path w="174" h="377" extrusionOk="0">
                  <a:moveTo>
                    <a:pt x="96" y="0"/>
                  </a:moveTo>
                  <a:cubicBezTo>
                    <a:pt x="96" y="129"/>
                    <a:pt x="34" y="253"/>
                    <a:pt x="0" y="377"/>
                  </a:cubicBezTo>
                  <a:cubicBezTo>
                    <a:pt x="67" y="263"/>
                    <a:pt x="125" y="145"/>
                    <a:pt x="174" y="22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42"/>
            <p:cNvSpPr/>
            <p:nvPr/>
          </p:nvSpPr>
          <p:spPr>
            <a:xfrm>
              <a:off x="5886455" y="4075795"/>
              <a:ext cx="235363" cy="223044"/>
            </a:xfrm>
            <a:custGeom>
              <a:avLst/>
              <a:gdLst/>
              <a:ahLst/>
              <a:cxnLst/>
              <a:rect l="l" t="t" r="r" b="b"/>
              <a:pathLst>
                <a:path w="12973" h="12294" extrusionOk="0">
                  <a:moveTo>
                    <a:pt x="439" y="1"/>
                  </a:moveTo>
                  <a:cubicBezTo>
                    <a:pt x="304" y="3632"/>
                    <a:pt x="157" y="7647"/>
                    <a:pt x="0" y="11961"/>
                  </a:cubicBezTo>
                  <a:lnTo>
                    <a:pt x="7050" y="12147"/>
                  </a:lnTo>
                  <a:lnTo>
                    <a:pt x="12478" y="12293"/>
                  </a:lnTo>
                  <a:cubicBezTo>
                    <a:pt x="12478" y="11690"/>
                    <a:pt x="12524" y="11100"/>
                    <a:pt x="12546" y="10508"/>
                  </a:cubicBezTo>
                  <a:lnTo>
                    <a:pt x="12546" y="10508"/>
                  </a:lnTo>
                  <a:cubicBezTo>
                    <a:pt x="11926" y="10673"/>
                    <a:pt x="11288" y="10756"/>
                    <a:pt x="10649" y="10756"/>
                  </a:cubicBezTo>
                  <a:cubicBezTo>
                    <a:pt x="10329" y="10756"/>
                    <a:pt x="10009" y="10735"/>
                    <a:pt x="9690" y="10693"/>
                  </a:cubicBezTo>
                  <a:cubicBezTo>
                    <a:pt x="8420" y="10523"/>
                    <a:pt x="7216" y="10024"/>
                    <a:pt x="6198" y="9246"/>
                  </a:cubicBezTo>
                  <a:cubicBezTo>
                    <a:pt x="5892" y="9014"/>
                    <a:pt x="5607" y="8754"/>
                    <a:pt x="5348" y="8469"/>
                  </a:cubicBezTo>
                  <a:cubicBezTo>
                    <a:pt x="5247" y="8371"/>
                    <a:pt x="5163" y="8257"/>
                    <a:pt x="5100" y="8131"/>
                  </a:cubicBezTo>
                  <a:cubicBezTo>
                    <a:pt x="5102" y="8129"/>
                    <a:pt x="5104" y="8128"/>
                    <a:pt x="5107" y="8128"/>
                  </a:cubicBezTo>
                  <a:cubicBezTo>
                    <a:pt x="5173" y="8128"/>
                    <a:pt x="5572" y="8564"/>
                    <a:pt x="6322" y="9077"/>
                  </a:cubicBezTo>
                  <a:cubicBezTo>
                    <a:pt x="7632" y="9991"/>
                    <a:pt x="9179" y="10468"/>
                    <a:pt x="10747" y="10468"/>
                  </a:cubicBezTo>
                  <a:cubicBezTo>
                    <a:pt x="11349" y="10468"/>
                    <a:pt x="11955" y="10397"/>
                    <a:pt x="12551" y="10254"/>
                  </a:cubicBezTo>
                  <a:cubicBezTo>
                    <a:pt x="12692" y="6695"/>
                    <a:pt x="12833" y="3367"/>
                    <a:pt x="12973" y="333"/>
                  </a:cubicBezTo>
                  <a:lnTo>
                    <a:pt x="6119" y="158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42"/>
            <p:cNvSpPr/>
            <p:nvPr/>
          </p:nvSpPr>
          <p:spPr>
            <a:xfrm>
              <a:off x="6319789" y="3895060"/>
              <a:ext cx="166857" cy="192800"/>
            </a:xfrm>
            <a:custGeom>
              <a:avLst/>
              <a:gdLst/>
              <a:ahLst/>
              <a:cxnLst/>
              <a:rect l="l" t="t" r="r" b="b"/>
              <a:pathLst>
                <a:path w="9197" h="10627" extrusionOk="0">
                  <a:moveTo>
                    <a:pt x="13" y="1"/>
                  </a:moveTo>
                  <a:cubicBezTo>
                    <a:pt x="11" y="36"/>
                    <a:pt x="7" y="73"/>
                    <a:pt x="1" y="108"/>
                  </a:cubicBezTo>
                  <a:cubicBezTo>
                    <a:pt x="1" y="997"/>
                    <a:pt x="40" y="1954"/>
                    <a:pt x="57" y="2985"/>
                  </a:cubicBezTo>
                  <a:cubicBezTo>
                    <a:pt x="86" y="5130"/>
                    <a:pt x="136" y="7574"/>
                    <a:pt x="148" y="10271"/>
                  </a:cubicBezTo>
                  <a:lnTo>
                    <a:pt x="148" y="10327"/>
                  </a:lnTo>
                  <a:cubicBezTo>
                    <a:pt x="3965" y="10446"/>
                    <a:pt x="7085" y="10547"/>
                    <a:pt x="9196" y="10626"/>
                  </a:cubicBezTo>
                  <a:cubicBezTo>
                    <a:pt x="8920" y="8571"/>
                    <a:pt x="8493" y="5767"/>
                    <a:pt x="7839" y="1920"/>
                  </a:cubicBezTo>
                  <a:cubicBezTo>
                    <a:pt x="7735" y="1327"/>
                    <a:pt x="7593" y="743"/>
                    <a:pt x="7412" y="170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42"/>
            <p:cNvSpPr/>
            <p:nvPr/>
          </p:nvSpPr>
          <p:spPr>
            <a:xfrm>
              <a:off x="6118371" y="4082308"/>
              <a:ext cx="200729" cy="222717"/>
            </a:xfrm>
            <a:custGeom>
              <a:avLst/>
              <a:gdLst/>
              <a:ahLst/>
              <a:cxnLst/>
              <a:rect l="l" t="t" r="r" b="b"/>
              <a:pathLst>
                <a:path w="11064" h="12276" extrusionOk="0">
                  <a:moveTo>
                    <a:pt x="439" y="0"/>
                  </a:moveTo>
                  <a:cubicBezTo>
                    <a:pt x="316" y="3018"/>
                    <a:pt x="186" y="6318"/>
                    <a:pt x="62" y="9849"/>
                  </a:cubicBezTo>
                  <a:cubicBezTo>
                    <a:pt x="259" y="9798"/>
                    <a:pt x="445" y="9741"/>
                    <a:pt x="625" y="9680"/>
                  </a:cubicBezTo>
                  <a:cubicBezTo>
                    <a:pt x="1466" y="9390"/>
                    <a:pt x="1964" y="9079"/>
                    <a:pt x="2040" y="9079"/>
                  </a:cubicBezTo>
                  <a:cubicBezTo>
                    <a:pt x="2045" y="9079"/>
                    <a:pt x="2048" y="9080"/>
                    <a:pt x="2050" y="9083"/>
                  </a:cubicBezTo>
                  <a:cubicBezTo>
                    <a:pt x="2073" y="9128"/>
                    <a:pt x="1949" y="9202"/>
                    <a:pt x="1723" y="9348"/>
                  </a:cubicBezTo>
                  <a:cubicBezTo>
                    <a:pt x="1398" y="9555"/>
                    <a:pt x="1056" y="9733"/>
                    <a:pt x="699" y="9877"/>
                  </a:cubicBezTo>
                  <a:cubicBezTo>
                    <a:pt x="507" y="9956"/>
                    <a:pt x="293" y="10029"/>
                    <a:pt x="62" y="10102"/>
                  </a:cubicBezTo>
                  <a:cubicBezTo>
                    <a:pt x="62" y="10715"/>
                    <a:pt x="16" y="11330"/>
                    <a:pt x="0" y="11961"/>
                  </a:cubicBezTo>
                  <a:lnTo>
                    <a:pt x="10907" y="12275"/>
                  </a:lnTo>
                  <a:lnTo>
                    <a:pt x="11003" y="5136"/>
                  </a:lnTo>
                  <a:cubicBezTo>
                    <a:pt x="7804" y="4854"/>
                    <a:pt x="5457" y="4601"/>
                    <a:pt x="5462" y="4533"/>
                  </a:cubicBezTo>
                  <a:cubicBezTo>
                    <a:pt x="5463" y="4521"/>
                    <a:pt x="5539" y="4515"/>
                    <a:pt x="5680" y="4515"/>
                  </a:cubicBezTo>
                  <a:cubicBezTo>
                    <a:pt x="6334" y="4515"/>
                    <a:pt x="8402" y="4639"/>
                    <a:pt x="11064" y="4838"/>
                  </a:cubicBezTo>
                  <a:lnTo>
                    <a:pt x="11064" y="238"/>
                  </a:lnTo>
                  <a:lnTo>
                    <a:pt x="6773" y="136"/>
                  </a:lnTo>
                  <a:cubicBezTo>
                    <a:pt x="6679" y="151"/>
                    <a:pt x="6585" y="159"/>
                    <a:pt x="6491" y="159"/>
                  </a:cubicBezTo>
                  <a:cubicBezTo>
                    <a:pt x="6397" y="159"/>
                    <a:pt x="6303" y="151"/>
                    <a:pt x="6209" y="136"/>
                  </a:cubicBezTo>
                  <a:lnTo>
                    <a:pt x="5788" y="136"/>
                  </a:lnTo>
                  <a:cubicBezTo>
                    <a:pt x="5828" y="187"/>
                    <a:pt x="5850" y="226"/>
                    <a:pt x="5834" y="249"/>
                  </a:cubicBezTo>
                  <a:cubicBezTo>
                    <a:pt x="5829" y="255"/>
                    <a:pt x="5817" y="258"/>
                    <a:pt x="5799" y="258"/>
                  </a:cubicBezTo>
                  <a:cubicBezTo>
                    <a:pt x="5747" y="258"/>
                    <a:pt x="5646" y="236"/>
                    <a:pt x="5530" y="198"/>
                  </a:cubicBezTo>
                  <a:lnTo>
                    <a:pt x="5530" y="198"/>
                  </a:lnTo>
                  <a:cubicBezTo>
                    <a:pt x="5542" y="232"/>
                    <a:pt x="5552" y="269"/>
                    <a:pt x="5558" y="304"/>
                  </a:cubicBezTo>
                  <a:cubicBezTo>
                    <a:pt x="5614" y="363"/>
                    <a:pt x="5665" y="428"/>
                    <a:pt x="5710" y="496"/>
                  </a:cubicBezTo>
                  <a:cubicBezTo>
                    <a:pt x="6274" y="1367"/>
                    <a:pt x="6321" y="2475"/>
                    <a:pt x="5834" y="3390"/>
                  </a:cubicBezTo>
                  <a:cubicBezTo>
                    <a:pt x="5760" y="3523"/>
                    <a:pt x="5671" y="3649"/>
                    <a:pt x="5569" y="3762"/>
                  </a:cubicBezTo>
                  <a:cubicBezTo>
                    <a:pt x="5500" y="3826"/>
                    <a:pt x="5452" y="3860"/>
                    <a:pt x="5434" y="3860"/>
                  </a:cubicBezTo>
                  <a:cubicBezTo>
                    <a:pt x="5432" y="3860"/>
                    <a:pt x="5430" y="3859"/>
                    <a:pt x="5428" y="3857"/>
                  </a:cubicBezTo>
                  <a:cubicBezTo>
                    <a:pt x="5417" y="3847"/>
                    <a:pt x="5428" y="3791"/>
                    <a:pt x="5473" y="3695"/>
                  </a:cubicBezTo>
                  <a:cubicBezTo>
                    <a:pt x="5519" y="3599"/>
                    <a:pt x="5581" y="3469"/>
                    <a:pt x="5648" y="3300"/>
                  </a:cubicBezTo>
                  <a:cubicBezTo>
                    <a:pt x="5814" y="2865"/>
                    <a:pt x="5891" y="2402"/>
                    <a:pt x="5874" y="1937"/>
                  </a:cubicBezTo>
                  <a:cubicBezTo>
                    <a:pt x="5855" y="1612"/>
                    <a:pt x="5793" y="1293"/>
                    <a:pt x="5688" y="986"/>
                  </a:cubicBezTo>
                  <a:lnTo>
                    <a:pt x="5688" y="986"/>
                  </a:lnTo>
                  <a:cubicBezTo>
                    <a:pt x="5915" y="2974"/>
                    <a:pt x="4863" y="4890"/>
                    <a:pt x="3064" y="5766"/>
                  </a:cubicBezTo>
                  <a:lnTo>
                    <a:pt x="3345" y="4448"/>
                  </a:lnTo>
                  <a:lnTo>
                    <a:pt x="3345" y="4448"/>
                  </a:lnTo>
                  <a:cubicBezTo>
                    <a:pt x="2961" y="4880"/>
                    <a:pt x="2414" y="5132"/>
                    <a:pt x="1836" y="5142"/>
                  </a:cubicBezTo>
                  <a:cubicBezTo>
                    <a:pt x="1898" y="4544"/>
                    <a:pt x="2065" y="3962"/>
                    <a:pt x="2331" y="3424"/>
                  </a:cubicBezTo>
                  <a:lnTo>
                    <a:pt x="2331" y="3424"/>
                  </a:lnTo>
                  <a:lnTo>
                    <a:pt x="1312" y="3834"/>
                  </a:lnTo>
                  <a:cubicBezTo>
                    <a:pt x="1288" y="2774"/>
                    <a:pt x="1678" y="1746"/>
                    <a:pt x="2399" y="969"/>
                  </a:cubicBezTo>
                  <a:cubicBezTo>
                    <a:pt x="2754" y="596"/>
                    <a:pt x="3179" y="295"/>
                    <a:pt x="3650" y="84"/>
                  </a:cubicBezTo>
                  <a:lnTo>
                    <a:pt x="4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42"/>
            <p:cNvSpPr/>
            <p:nvPr/>
          </p:nvSpPr>
          <p:spPr>
            <a:xfrm>
              <a:off x="6322456" y="4086517"/>
              <a:ext cx="176762" cy="101471"/>
            </a:xfrm>
            <a:custGeom>
              <a:avLst/>
              <a:gdLst/>
              <a:ahLst/>
              <a:cxnLst/>
              <a:rect l="l" t="t" r="r" b="b"/>
              <a:pathLst>
                <a:path w="9743" h="5593" extrusionOk="0">
                  <a:moveTo>
                    <a:pt x="8803" y="5541"/>
                  </a:moveTo>
                  <a:lnTo>
                    <a:pt x="8803" y="5541"/>
                  </a:lnTo>
                  <a:cubicBezTo>
                    <a:pt x="8865" y="5549"/>
                    <a:pt x="8927" y="5554"/>
                    <a:pt x="8990" y="5555"/>
                  </a:cubicBezTo>
                  <a:lnTo>
                    <a:pt x="8990" y="5555"/>
                  </a:lnTo>
                  <a:lnTo>
                    <a:pt x="8803" y="5541"/>
                  </a:lnTo>
                  <a:close/>
                  <a:moveTo>
                    <a:pt x="1" y="0"/>
                  </a:moveTo>
                  <a:cubicBezTo>
                    <a:pt x="18" y="1475"/>
                    <a:pt x="23" y="3018"/>
                    <a:pt x="29" y="4623"/>
                  </a:cubicBezTo>
                  <a:lnTo>
                    <a:pt x="1719" y="4764"/>
                  </a:lnTo>
                  <a:cubicBezTo>
                    <a:pt x="5874" y="5114"/>
                    <a:pt x="9235" y="5456"/>
                    <a:pt x="9230" y="5541"/>
                  </a:cubicBezTo>
                  <a:cubicBezTo>
                    <a:pt x="9159" y="5550"/>
                    <a:pt x="9088" y="5555"/>
                    <a:pt x="9016" y="5555"/>
                  </a:cubicBezTo>
                  <a:cubicBezTo>
                    <a:pt x="9008" y="5555"/>
                    <a:pt x="8999" y="5555"/>
                    <a:pt x="8990" y="5555"/>
                  </a:cubicBezTo>
                  <a:lnTo>
                    <a:pt x="8990" y="5555"/>
                  </a:lnTo>
                  <a:lnTo>
                    <a:pt x="9512" y="5592"/>
                  </a:lnTo>
                  <a:cubicBezTo>
                    <a:pt x="9512" y="5592"/>
                    <a:pt x="9743" y="5193"/>
                    <a:pt x="9066" y="192"/>
                  </a:cubicBezTo>
                  <a:cubicBezTo>
                    <a:pt x="6955" y="158"/>
                    <a:pt x="3830" y="9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42"/>
            <p:cNvSpPr/>
            <p:nvPr/>
          </p:nvSpPr>
          <p:spPr>
            <a:xfrm>
              <a:off x="5894601" y="3883503"/>
              <a:ext cx="236832" cy="193218"/>
            </a:xfrm>
            <a:custGeom>
              <a:avLst/>
              <a:gdLst/>
              <a:ahLst/>
              <a:cxnLst/>
              <a:rect l="l" t="t" r="r" b="b"/>
              <a:pathLst>
                <a:path w="13054" h="10650" extrusionOk="0">
                  <a:moveTo>
                    <a:pt x="355" y="0"/>
                  </a:moveTo>
                  <a:cubicBezTo>
                    <a:pt x="281" y="2130"/>
                    <a:pt x="197" y="4545"/>
                    <a:pt x="108" y="7214"/>
                  </a:cubicBezTo>
                  <a:cubicBezTo>
                    <a:pt x="80" y="8233"/>
                    <a:pt x="39" y="9259"/>
                    <a:pt x="1" y="10312"/>
                  </a:cubicBezTo>
                  <a:lnTo>
                    <a:pt x="5683" y="10458"/>
                  </a:lnTo>
                  <a:lnTo>
                    <a:pt x="12536" y="10650"/>
                  </a:lnTo>
                  <a:cubicBezTo>
                    <a:pt x="12564" y="10086"/>
                    <a:pt x="12592" y="9523"/>
                    <a:pt x="12613" y="8960"/>
                  </a:cubicBezTo>
                  <a:cubicBezTo>
                    <a:pt x="12771" y="5688"/>
                    <a:pt x="12923" y="2799"/>
                    <a:pt x="13053" y="350"/>
                  </a:cubicBezTo>
                  <a:lnTo>
                    <a:pt x="10491" y="282"/>
                  </a:lnTo>
                  <a:lnTo>
                    <a:pt x="3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42"/>
            <p:cNvSpPr/>
            <p:nvPr/>
          </p:nvSpPr>
          <p:spPr>
            <a:xfrm>
              <a:off x="5736744" y="3713199"/>
              <a:ext cx="168707" cy="165732"/>
            </a:xfrm>
            <a:custGeom>
              <a:avLst/>
              <a:gdLst/>
              <a:ahLst/>
              <a:cxnLst/>
              <a:rect l="l" t="t" r="r" b="b"/>
              <a:pathLst>
                <a:path w="9299" h="9135" extrusionOk="0">
                  <a:moveTo>
                    <a:pt x="9032" y="0"/>
                  </a:moveTo>
                  <a:cubicBezTo>
                    <a:pt x="6245" y="0"/>
                    <a:pt x="3485" y="555"/>
                    <a:pt x="913" y="1635"/>
                  </a:cubicBezTo>
                  <a:cubicBezTo>
                    <a:pt x="761" y="2812"/>
                    <a:pt x="570" y="4326"/>
                    <a:pt x="351" y="6140"/>
                  </a:cubicBezTo>
                  <a:cubicBezTo>
                    <a:pt x="244" y="6989"/>
                    <a:pt x="120" y="7929"/>
                    <a:pt x="1" y="8921"/>
                  </a:cubicBezTo>
                  <a:cubicBezTo>
                    <a:pt x="2631" y="8976"/>
                    <a:pt x="5633" y="9050"/>
                    <a:pt x="8922" y="9134"/>
                  </a:cubicBezTo>
                  <a:cubicBezTo>
                    <a:pt x="9005" y="7119"/>
                    <a:pt x="9078" y="5367"/>
                    <a:pt x="9140" y="3931"/>
                  </a:cubicBezTo>
                  <a:cubicBezTo>
                    <a:pt x="9202" y="2495"/>
                    <a:pt x="9259" y="1279"/>
                    <a:pt x="9298" y="480"/>
                  </a:cubicBezTo>
                  <a:lnTo>
                    <a:pt x="9298" y="2"/>
                  </a:lnTo>
                  <a:cubicBezTo>
                    <a:pt x="9209" y="1"/>
                    <a:pt x="9121" y="0"/>
                    <a:pt x="9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42"/>
            <p:cNvSpPr/>
            <p:nvPr/>
          </p:nvSpPr>
          <p:spPr>
            <a:xfrm>
              <a:off x="5724189" y="4293306"/>
              <a:ext cx="157767" cy="204430"/>
            </a:xfrm>
            <a:custGeom>
              <a:avLst/>
              <a:gdLst/>
              <a:ahLst/>
              <a:cxnLst/>
              <a:rect l="l" t="t" r="r" b="b"/>
              <a:pathLst>
                <a:path w="8696" h="11268" extrusionOk="0">
                  <a:moveTo>
                    <a:pt x="0" y="0"/>
                  </a:moveTo>
                  <a:lnTo>
                    <a:pt x="0" y="0"/>
                  </a:lnTo>
                  <a:cubicBezTo>
                    <a:pt x="78" y="164"/>
                    <a:pt x="164" y="323"/>
                    <a:pt x="260" y="479"/>
                  </a:cubicBezTo>
                  <a:lnTo>
                    <a:pt x="4472" y="7439"/>
                  </a:lnTo>
                  <a:lnTo>
                    <a:pt x="3785" y="11155"/>
                  </a:lnTo>
                  <a:lnTo>
                    <a:pt x="8289" y="11267"/>
                  </a:lnTo>
                  <a:cubicBezTo>
                    <a:pt x="8413" y="7427"/>
                    <a:pt x="8577" y="3745"/>
                    <a:pt x="8695" y="24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42"/>
            <p:cNvSpPr/>
            <p:nvPr/>
          </p:nvSpPr>
          <p:spPr>
            <a:xfrm>
              <a:off x="6111187" y="4304119"/>
              <a:ext cx="204121" cy="205663"/>
            </a:xfrm>
            <a:custGeom>
              <a:avLst/>
              <a:gdLst/>
              <a:ahLst/>
              <a:cxnLst/>
              <a:rect l="l" t="t" r="r" b="b"/>
              <a:pathLst>
                <a:path w="11251" h="11336" extrusionOk="0">
                  <a:moveTo>
                    <a:pt x="338" y="1"/>
                  </a:moveTo>
                  <a:cubicBezTo>
                    <a:pt x="198" y="3480"/>
                    <a:pt x="107" y="7169"/>
                    <a:pt x="0" y="11021"/>
                  </a:cubicBezTo>
                  <a:lnTo>
                    <a:pt x="11111" y="11336"/>
                  </a:lnTo>
                  <a:lnTo>
                    <a:pt x="11251" y="271"/>
                  </a:lnTo>
                  <a:cubicBezTo>
                    <a:pt x="8001" y="198"/>
                    <a:pt x="4308" y="102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42"/>
            <p:cNvSpPr/>
            <p:nvPr/>
          </p:nvSpPr>
          <p:spPr>
            <a:xfrm>
              <a:off x="5704377" y="4704614"/>
              <a:ext cx="161632" cy="203105"/>
            </a:xfrm>
            <a:custGeom>
              <a:avLst/>
              <a:gdLst/>
              <a:ahLst/>
              <a:cxnLst/>
              <a:rect l="l" t="t" r="r" b="b"/>
              <a:pathLst>
                <a:path w="8909" h="11195" extrusionOk="0">
                  <a:moveTo>
                    <a:pt x="2449" y="0"/>
                  </a:moveTo>
                  <a:cubicBezTo>
                    <a:pt x="1437" y="3616"/>
                    <a:pt x="620" y="7283"/>
                    <a:pt x="0" y="10986"/>
                  </a:cubicBezTo>
                  <a:lnTo>
                    <a:pt x="8498" y="11194"/>
                  </a:lnTo>
                  <a:cubicBezTo>
                    <a:pt x="8588" y="8785"/>
                    <a:pt x="8678" y="6331"/>
                    <a:pt x="8768" y="3834"/>
                  </a:cubicBezTo>
                  <a:cubicBezTo>
                    <a:pt x="8820" y="2607"/>
                    <a:pt x="8867" y="1389"/>
                    <a:pt x="8909" y="180"/>
                  </a:cubicBezTo>
                  <a:lnTo>
                    <a:pt x="24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42"/>
            <p:cNvSpPr/>
            <p:nvPr/>
          </p:nvSpPr>
          <p:spPr>
            <a:xfrm>
              <a:off x="5901441" y="3711494"/>
              <a:ext cx="337577" cy="175619"/>
            </a:xfrm>
            <a:custGeom>
              <a:avLst/>
              <a:gdLst/>
              <a:ahLst/>
              <a:cxnLst/>
              <a:rect l="l" t="t" r="r" b="b"/>
              <a:pathLst>
                <a:path w="18607" h="9680" extrusionOk="0">
                  <a:moveTo>
                    <a:pt x="13741" y="0"/>
                  </a:moveTo>
                  <a:cubicBezTo>
                    <a:pt x="13570" y="49"/>
                    <a:pt x="13394" y="73"/>
                    <a:pt x="13217" y="73"/>
                  </a:cubicBezTo>
                  <a:cubicBezTo>
                    <a:pt x="12873" y="73"/>
                    <a:pt x="12383" y="123"/>
                    <a:pt x="11770" y="140"/>
                  </a:cubicBezTo>
                  <a:cubicBezTo>
                    <a:pt x="10688" y="181"/>
                    <a:pt x="9244" y="198"/>
                    <a:pt x="7633" y="198"/>
                  </a:cubicBezTo>
                  <a:cubicBezTo>
                    <a:pt x="7425" y="198"/>
                    <a:pt x="7214" y="197"/>
                    <a:pt x="7000" y="197"/>
                  </a:cubicBezTo>
                  <a:lnTo>
                    <a:pt x="2231" y="163"/>
                  </a:lnTo>
                  <a:cubicBezTo>
                    <a:pt x="1105" y="163"/>
                    <a:pt x="412" y="163"/>
                    <a:pt x="282" y="107"/>
                  </a:cubicBezTo>
                  <a:lnTo>
                    <a:pt x="282" y="580"/>
                  </a:lnTo>
                  <a:cubicBezTo>
                    <a:pt x="282" y="1379"/>
                    <a:pt x="226" y="2538"/>
                    <a:pt x="181" y="4031"/>
                  </a:cubicBezTo>
                  <a:cubicBezTo>
                    <a:pt x="136" y="5524"/>
                    <a:pt x="68" y="7218"/>
                    <a:pt x="0" y="9228"/>
                  </a:cubicBezTo>
                  <a:lnTo>
                    <a:pt x="10137" y="9493"/>
                  </a:lnTo>
                  <a:lnTo>
                    <a:pt x="12710" y="9561"/>
                  </a:lnTo>
                  <a:cubicBezTo>
                    <a:pt x="12794" y="8068"/>
                    <a:pt x="12873" y="6745"/>
                    <a:pt x="12941" y="5619"/>
                  </a:cubicBezTo>
                  <a:cubicBezTo>
                    <a:pt x="13037" y="4110"/>
                    <a:pt x="13110" y="2939"/>
                    <a:pt x="13161" y="2127"/>
                  </a:cubicBezTo>
                  <a:cubicBezTo>
                    <a:pt x="13189" y="1733"/>
                    <a:pt x="13211" y="1435"/>
                    <a:pt x="13223" y="1221"/>
                  </a:cubicBezTo>
                  <a:cubicBezTo>
                    <a:pt x="13234" y="1007"/>
                    <a:pt x="13256" y="911"/>
                    <a:pt x="13256" y="911"/>
                  </a:cubicBezTo>
                  <a:lnTo>
                    <a:pt x="13256" y="1221"/>
                  </a:lnTo>
                  <a:cubicBezTo>
                    <a:pt x="13259" y="1524"/>
                    <a:pt x="13246" y="1826"/>
                    <a:pt x="13217" y="2127"/>
                  </a:cubicBezTo>
                  <a:cubicBezTo>
                    <a:pt x="13183" y="2939"/>
                    <a:pt x="13127" y="4115"/>
                    <a:pt x="13053" y="5625"/>
                  </a:cubicBezTo>
                  <a:cubicBezTo>
                    <a:pt x="13003" y="6751"/>
                    <a:pt x="12941" y="8074"/>
                    <a:pt x="12873" y="9566"/>
                  </a:cubicBezTo>
                  <a:lnTo>
                    <a:pt x="16916" y="9679"/>
                  </a:lnTo>
                  <a:cubicBezTo>
                    <a:pt x="17083" y="8177"/>
                    <a:pt x="17668" y="6752"/>
                    <a:pt x="18606" y="5568"/>
                  </a:cubicBezTo>
                  <a:cubicBezTo>
                    <a:pt x="17199" y="4263"/>
                    <a:pt x="16517" y="2356"/>
                    <a:pt x="16776" y="456"/>
                  </a:cubicBezTo>
                  <a:cubicBezTo>
                    <a:pt x="15773" y="248"/>
                    <a:pt x="14760" y="95"/>
                    <a:pt x="137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42"/>
            <p:cNvSpPr/>
            <p:nvPr/>
          </p:nvSpPr>
          <p:spPr>
            <a:xfrm>
              <a:off x="6254730" y="3914454"/>
              <a:ext cx="64678" cy="167873"/>
            </a:xfrm>
            <a:custGeom>
              <a:avLst/>
              <a:gdLst/>
              <a:ahLst/>
              <a:cxnLst/>
              <a:rect l="l" t="t" r="r" b="b"/>
              <a:pathLst>
                <a:path w="3565" h="9253" extrusionOk="0">
                  <a:moveTo>
                    <a:pt x="3502" y="1"/>
                  </a:moveTo>
                  <a:cubicBezTo>
                    <a:pt x="3221" y="1331"/>
                    <a:pt x="2492" y="2524"/>
                    <a:pt x="1435" y="3380"/>
                  </a:cubicBezTo>
                  <a:cubicBezTo>
                    <a:pt x="2023" y="4846"/>
                    <a:pt x="1926" y="6497"/>
                    <a:pt x="1173" y="7886"/>
                  </a:cubicBezTo>
                  <a:cubicBezTo>
                    <a:pt x="908" y="8407"/>
                    <a:pt x="502" y="8844"/>
                    <a:pt x="1" y="9147"/>
                  </a:cubicBezTo>
                  <a:lnTo>
                    <a:pt x="3565" y="9252"/>
                  </a:lnTo>
                  <a:lnTo>
                    <a:pt x="3548" y="9202"/>
                  </a:lnTo>
                  <a:cubicBezTo>
                    <a:pt x="3548" y="6505"/>
                    <a:pt x="3514" y="4061"/>
                    <a:pt x="3502" y="1922"/>
                  </a:cubicBezTo>
                  <a:lnTo>
                    <a:pt x="35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42"/>
            <p:cNvSpPr/>
            <p:nvPr/>
          </p:nvSpPr>
          <p:spPr>
            <a:xfrm>
              <a:off x="5745651" y="5731879"/>
              <a:ext cx="361054" cy="171737"/>
            </a:xfrm>
            <a:custGeom>
              <a:avLst/>
              <a:gdLst/>
              <a:ahLst/>
              <a:cxnLst/>
              <a:rect l="l" t="t" r="r" b="b"/>
              <a:pathLst>
                <a:path w="19901" h="9466" extrusionOk="0">
                  <a:moveTo>
                    <a:pt x="0" y="0"/>
                  </a:moveTo>
                  <a:cubicBezTo>
                    <a:pt x="755" y="5591"/>
                    <a:pt x="947" y="7591"/>
                    <a:pt x="947" y="7591"/>
                  </a:cubicBezTo>
                  <a:lnTo>
                    <a:pt x="1543" y="7653"/>
                  </a:lnTo>
                  <a:lnTo>
                    <a:pt x="1746" y="7653"/>
                  </a:lnTo>
                  <a:cubicBezTo>
                    <a:pt x="2512" y="7715"/>
                    <a:pt x="3632" y="7788"/>
                    <a:pt x="5023" y="7901"/>
                  </a:cubicBezTo>
                  <a:cubicBezTo>
                    <a:pt x="7799" y="8125"/>
                    <a:pt x="11629" y="8463"/>
                    <a:pt x="15852" y="8976"/>
                  </a:cubicBezTo>
                  <a:cubicBezTo>
                    <a:pt x="17254" y="9134"/>
                    <a:pt x="18605" y="9303"/>
                    <a:pt x="19900" y="9465"/>
                  </a:cubicBezTo>
                  <a:lnTo>
                    <a:pt x="19900" y="9247"/>
                  </a:lnTo>
                  <a:cubicBezTo>
                    <a:pt x="19900" y="9032"/>
                    <a:pt x="19900" y="8728"/>
                    <a:pt x="19867" y="8339"/>
                  </a:cubicBezTo>
                  <a:cubicBezTo>
                    <a:pt x="19838" y="7529"/>
                    <a:pt x="19805" y="6352"/>
                    <a:pt x="19760" y="4843"/>
                  </a:cubicBezTo>
                  <a:cubicBezTo>
                    <a:pt x="19720" y="3621"/>
                    <a:pt x="19688" y="2161"/>
                    <a:pt x="19647" y="523"/>
                  </a:cubicBezTo>
                  <a:lnTo>
                    <a:pt x="9647" y="264"/>
                  </a:lnTo>
                  <a:lnTo>
                    <a:pt x="4736" y="129"/>
                  </a:lnTo>
                  <a:cubicBezTo>
                    <a:pt x="4736" y="693"/>
                    <a:pt x="4686" y="1255"/>
                    <a:pt x="4669" y="1762"/>
                  </a:cubicBezTo>
                  <a:cubicBezTo>
                    <a:pt x="4601" y="3255"/>
                    <a:pt x="4545" y="4415"/>
                    <a:pt x="4511" y="5214"/>
                  </a:cubicBezTo>
                  <a:cubicBezTo>
                    <a:pt x="4488" y="5590"/>
                    <a:pt x="4471" y="5887"/>
                    <a:pt x="4460" y="6110"/>
                  </a:cubicBezTo>
                  <a:cubicBezTo>
                    <a:pt x="4460" y="6313"/>
                    <a:pt x="4432" y="6414"/>
                    <a:pt x="4432" y="6414"/>
                  </a:cubicBezTo>
                  <a:lnTo>
                    <a:pt x="4432" y="5214"/>
                  </a:lnTo>
                  <a:cubicBezTo>
                    <a:pt x="4460" y="4409"/>
                    <a:pt x="4494" y="3249"/>
                    <a:pt x="4539" y="1762"/>
                  </a:cubicBezTo>
                  <a:cubicBezTo>
                    <a:pt x="4539" y="1255"/>
                    <a:pt x="4573" y="704"/>
                    <a:pt x="4590" y="12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42"/>
            <p:cNvSpPr/>
            <p:nvPr/>
          </p:nvSpPr>
          <p:spPr>
            <a:xfrm>
              <a:off x="5750133" y="4500602"/>
              <a:ext cx="123841" cy="202289"/>
            </a:xfrm>
            <a:custGeom>
              <a:avLst/>
              <a:gdLst/>
              <a:ahLst/>
              <a:cxnLst/>
              <a:rect l="l" t="t" r="r" b="b"/>
              <a:pathLst>
                <a:path w="6826" h="11150" extrusionOk="0">
                  <a:moveTo>
                    <a:pt x="2321" y="0"/>
                  </a:moveTo>
                  <a:lnTo>
                    <a:pt x="722" y="8570"/>
                  </a:lnTo>
                  <a:cubicBezTo>
                    <a:pt x="530" y="9177"/>
                    <a:pt x="282" y="9995"/>
                    <a:pt x="0" y="10991"/>
                  </a:cubicBezTo>
                  <a:lnTo>
                    <a:pt x="6398" y="11149"/>
                  </a:lnTo>
                  <a:cubicBezTo>
                    <a:pt x="6545" y="7359"/>
                    <a:pt x="6690" y="3678"/>
                    <a:pt x="6825" y="124"/>
                  </a:cubicBezTo>
                  <a:lnTo>
                    <a:pt x="23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42"/>
            <p:cNvSpPr/>
            <p:nvPr/>
          </p:nvSpPr>
          <p:spPr>
            <a:xfrm>
              <a:off x="6307851" y="5334758"/>
              <a:ext cx="110361" cy="204139"/>
            </a:xfrm>
            <a:custGeom>
              <a:avLst/>
              <a:gdLst/>
              <a:ahLst/>
              <a:cxnLst/>
              <a:rect l="l" t="t" r="r" b="b"/>
              <a:pathLst>
                <a:path w="6083" h="11252" extrusionOk="0">
                  <a:moveTo>
                    <a:pt x="56" y="1"/>
                  </a:moveTo>
                  <a:cubicBezTo>
                    <a:pt x="23" y="3976"/>
                    <a:pt x="0" y="7704"/>
                    <a:pt x="0" y="11105"/>
                  </a:cubicBezTo>
                  <a:lnTo>
                    <a:pt x="4432" y="11252"/>
                  </a:lnTo>
                  <a:cubicBezTo>
                    <a:pt x="5029" y="7704"/>
                    <a:pt x="5597" y="3931"/>
                    <a:pt x="6082" y="119"/>
                  </a:cubicBezTo>
                  <a:cubicBezTo>
                    <a:pt x="4562" y="95"/>
                    <a:pt x="2524" y="57"/>
                    <a:pt x="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42"/>
            <p:cNvSpPr/>
            <p:nvPr/>
          </p:nvSpPr>
          <p:spPr>
            <a:xfrm>
              <a:off x="5716315" y="5524474"/>
              <a:ext cx="119033" cy="204339"/>
            </a:xfrm>
            <a:custGeom>
              <a:avLst/>
              <a:gdLst/>
              <a:ahLst/>
              <a:cxnLst/>
              <a:rect l="l" t="t" r="r" b="b"/>
              <a:pathLst>
                <a:path w="6561" h="11263" extrusionOk="0">
                  <a:moveTo>
                    <a:pt x="0" y="0"/>
                  </a:moveTo>
                  <a:lnTo>
                    <a:pt x="0" y="0"/>
                  </a:lnTo>
                  <a:cubicBezTo>
                    <a:pt x="693" y="4697"/>
                    <a:pt x="1206" y="8346"/>
                    <a:pt x="1583" y="11133"/>
                  </a:cubicBezTo>
                  <a:lnTo>
                    <a:pt x="6195" y="11262"/>
                  </a:lnTo>
                  <a:cubicBezTo>
                    <a:pt x="6291" y="8447"/>
                    <a:pt x="6415" y="4804"/>
                    <a:pt x="6561" y="496"/>
                  </a:cubicBezTo>
                  <a:lnTo>
                    <a:pt x="6561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42"/>
            <p:cNvSpPr/>
            <p:nvPr/>
          </p:nvSpPr>
          <p:spPr>
            <a:xfrm>
              <a:off x="6100863" y="5329841"/>
              <a:ext cx="203523" cy="206280"/>
            </a:xfrm>
            <a:custGeom>
              <a:avLst/>
              <a:gdLst/>
              <a:ahLst/>
              <a:cxnLst/>
              <a:rect l="l" t="t" r="r" b="b"/>
              <a:pathLst>
                <a:path w="11218" h="11370" extrusionOk="0">
                  <a:moveTo>
                    <a:pt x="0" y="1"/>
                  </a:moveTo>
                  <a:cubicBezTo>
                    <a:pt x="0" y="3971"/>
                    <a:pt x="34" y="7665"/>
                    <a:pt x="62" y="11038"/>
                  </a:cubicBezTo>
                  <a:cubicBezTo>
                    <a:pt x="4314" y="11156"/>
                    <a:pt x="8104" y="11269"/>
                    <a:pt x="11196" y="11370"/>
                  </a:cubicBezTo>
                  <a:cubicBezTo>
                    <a:pt x="11185" y="7969"/>
                    <a:pt x="11189" y="4242"/>
                    <a:pt x="11217" y="266"/>
                  </a:cubicBezTo>
                  <a:cubicBezTo>
                    <a:pt x="8053" y="198"/>
                    <a:pt x="4240" y="10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42"/>
            <p:cNvSpPr/>
            <p:nvPr/>
          </p:nvSpPr>
          <p:spPr>
            <a:xfrm>
              <a:off x="5677980" y="5113165"/>
              <a:ext cx="172916" cy="204666"/>
            </a:xfrm>
            <a:custGeom>
              <a:avLst/>
              <a:gdLst/>
              <a:ahLst/>
              <a:cxnLst/>
              <a:rect l="l" t="t" r="r" b="b"/>
              <a:pathLst>
                <a:path w="9531" h="11281" extrusionOk="0">
                  <a:moveTo>
                    <a:pt x="188" y="0"/>
                  </a:moveTo>
                  <a:lnTo>
                    <a:pt x="188" y="0"/>
                  </a:lnTo>
                  <a:cubicBezTo>
                    <a:pt x="1" y="3689"/>
                    <a:pt x="86" y="7384"/>
                    <a:pt x="442" y="11061"/>
                  </a:cubicBezTo>
                  <a:lnTo>
                    <a:pt x="9125" y="11280"/>
                  </a:lnTo>
                  <a:cubicBezTo>
                    <a:pt x="9248" y="7818"/>
                    <a:pt x="9383" y="4133"/>
                    <a:pt x="9530" y="265"/>
                  </a:cubicBezTo>
                  <a:lnTo>
                    <a:pt x="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42"/>
            <p:cNvSpPr/>
            <p:nvPr/>
          </p:nvSpPr>
          <p:spPr>
            <a:xfrm>
              <a:off x="5686489" y="5318611"/>
              <a:ext cx="156842" cy="204248"/>
            </a:xfrm>
            <a:custGeom>
              <a:avLst/>
              <a:gdLst/>
              <a:ahLst/>
              <a:cxnLst/>
              <a:rect l="l" t="t" r="r" b="b"/>
              <a:pathLst>
                <a:path w="8645" h="11258" extrusionOk="0">
                  <a:moveTo>
                    <a:pt x="1" y="0"/>
                  </a:moveTo>
                  <a:lnTo>
                    <a:pt x="1" y="0"/>
                  </a:lnTo>
                  <a:cubicBezTo>
                    <a:pt x="102" y="974"/>
                    <a:pt x="221" y="1949"/>
                    <a:pt x="372" y="2923"/>
                  </a:cubicBezTo>
                  <a:cubicBezTo>
                    <a:pt x="828" y="5941"/>
                    <a:pt x="1234" y="8650"/>
                    <a:pt x="1595" y="11088"/>
                  </a:cubicBezTo>
                  <a:lnTo>
                    <a:pt x="8239" y="11257"/>
                  </a:lnTo>
                  <a:cubicBezTo>
                    <a:pt x="8363" y="7935"/>
                    <a:pt x="8498" y="4246"/>
                    <a:pt x="8645" y="24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42"/>
            <p:cNvSpPr/>
            <p:nvPr/>
          </p:nvSpPr>
          <p:spPr>
            <a:xfrm>
              <a:off x="5839738" y="5323092"/>
              <a:ext cx="258277" cy="206897"/>
            </a:xfrm>
            <a:custGeom>
              <a:avLst/>
              <a:gdLst/>
              <a:ahLst/>
              <a:cxnLst/>
              <a:rect l="l" t="t" r="r" b="b"/>
              <a:pathLst>
                <a:path w="14236" h="11404" extrusionOk="0">
                  <a:moveTo>
                    <a:pt x="428" y="1"/>
                  </a:moveTo>
                  <a:cubicBezTo>
                    <a:pt x="270" y="4005"/>
                    <a:pt x="130" y="7694"/>
                    <a:pt x="1" y="11016"/>
                  </a:cubicBezTo>
                  <a:lnTo>
                    <a:pt x="4044" y="11123"/>
                  </a:lnTo>
                  <a:lnTo>
                    <a:pt x="14236" y="11404"/>
                  </a:lnTo>
                  <a:cubicBezTo>
                    <a:pt x="14191" y="8025"/>
                    <a:pt x="14158" y="4332"/>
                    <a:pt x="14140" y="367"/>
                  </a:cubicBezTo>
                  <a:lnTo>
                    <a:pt x="4967" y="125"/>
                  </a:lnTo>
                  <a:lnTo>
                    <a:pt x="4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42"/>
            <p:cNvSpPr/>
            <p:nvPr/>
          </p:nvSpPr>
          <p:spPr>
            <a:xfrm>
              <a:off x="5831447" y="5527848"/>
              <a:ext cx="270468" cy="208113"/>
            </a:xfrm>
            <a:custGeom>
              <a:avLst/>
              <a:gdLst/>
              <a:ahLst/>
              <a:cxnLst/>
              <a:rect l="l" t="t" r="r" b="b"/>
              <a:pathLst>
                <a:path w="14908" h="11471" extrusionOk="0">
                  <a:moveTo>
                    <a:pt x="446" y="0"/>
                  </a:moveTo>
                  <a:lnTo>
                    <a:pt x="446" y="310"/>
                  </a:lnTo>
                  <a:cubicBezTo>
                    <a:pt x="266" y="4612"/>
                    <a:pt x="120" y="8244"/>
                    <a:pt x="1" y="11071"/>
                  </a:cubicBezTo>
                  <a:lnTo>
                    <a:pt x="4907" y="11200"/>
                  </a:lnTo>
                  <a:lnTo>
                    <a:pt x="14908" y="11471"/>
                  </a:lnTo>
                  <a:cubicBezTo>
                    <a:pt x="14850" y="9095"/>
                    <a:pt x="14801" y="6330"/>
                    <a:pt x="14750" y="3210"/>
                  </a:cubicBezTo>
                  <a:cubicBezTo>
                    <a:pt x="14727" y="2314"/>
                    <a:pt x="14710" y="1363"/>
                    <a:pt x="14699" y="378"/>
                  </a:cubicBezTo>
                  <a:lnTo>
                    <a:pt x="4489" y="113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42"/>
            <p:cNvSpPr/>
            <p:nvPr/>
          </p:nvSpPr>
          <p:spPr>
            <a:xfrm>
              <a:off x="6311933" y="4924556"/>
              <a:ext cx="133130" cy="205373"/>
            </a:xfrm>
            <a:custGeom>
              <a:avLst/>
              <a:gdLst/>
              <a:ahLst/>
              <a:cxnLst/>
              <a:rect l="l" t="t" r="r" b="b"/>
              <a:pathLst>
                <a:path w="7338" h="11320" extrusionOk="0">
                  <a:moveTo>
                    <a:pt x="164" y="1"/>
                  </a:moveTo>
                  <a:cubicBezTo>
                    <a:pt x="108" y="3808"/>
                    <a:pt x="51" y="7513"/>
                    <a:pt x="0" y="11089"/>
                  </a:cubicBezTo>
                  <a:cubicBezTo>
                    <a:pt x="2912" y="11179"/>
                    <a:pt x="5306" y="11258"/>
                    <a:pt x="7000" y="11320"/>
                  </a:cubicBezTo>
                  <a:cubicBezTo>
                    <a:pt x="7272" y="7602"/>
                    <a:pt x="7338" y="3872"/>
                    <a:pt x="7198" y="148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42"/>
            <p:cNvSpPr/>
            <p:nvPr/>
          </p:nvSpPr>
          <p:spPr>
            <a:xfrm>
              <a:off x="6309176" y="5129602"/>
              <a:ext cx="129973" cy="205047"/>
            </a:xfrm>
            <a:custGeom>
              <a:avLst/>
              <a:gdLst/>
              <a:ahLst/>
              <a:cxnLst/>
              <a:rect l="l" t="t" r="r" b="b"/>
              <a:pathLst>
                <a:path w="7164" h="11302" extrusionOk="0">
                  <a:moveTo>
                    <a:pt x="147" y="1"/>
                  </a:moveTo>
                  <a:cubicBezTo>
                    <a:pt x="107" y="2619"/>
                    <a:pt x="68" y="5170"/>
                    <a:pt x="34" y="7636"/>
                  </a:cubicBezTo>
                  <a:cubicBezTo>
                    <a:pt x="34" y="8813"/>
                    <a:pt x="34" y="9963"/>
                    <a:pt x="0" y="11098"/>
                  </a:cubicBezTo>
                  <a:cubicBezTo>
                    <a:pt x="2462" y="11173"/>
                    <a:pt x="4506" y="11245"/>
                    <a:pt x="6037" y="11301"/>
                  </a:cubicBezTo>
                  <a:cubicBezTo>
                    <a:pt x="6511" y="7557"/>
                    <a:pt x="6898" y="3785"/>
                    <a:pt x="7163" y="140"/>
                  </a:cubicBezTo>
                  <a:cubicBezTo>
                    <a:pt x="5445" y="118"/>
                    <a:pt x="3058" y="69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42"/>
            <p:cNvSpPr/>
            <p:nvPr/>
          </p:nvSpPr>
          <p:spPr>
            <a:xfrm>
              <a:off x="5847703" y="5118173"/>
              <a:ext cx="248371" cy="206498"/>
            </a:xfrm>
            <a:custGeom>
              <a:avLst/>
              <a:gdLst/>
              <a:ahLst/>
              <a:cxnLst/>
              <a:rect l="l" t="t" r="r" b="b"/>
              <a:pathLst>
                <a:path w="13690" h="11382" extrusionOk="0">
                  <a:moveTo>
                    <a:pt x="428" y="0"/>
                  </a:moveTo>
                  <a:cubicBezTo>
                    <a:pt x="276" y="3863"/>
                    <a:pt x="135" y="7546"/>
                    <a:pt x="0" y="11009"/>
                  </a:cubicBezTo>
                  <a:lnTo>
                    <a:pt x="4505" y="11127"/>
                  </a:lnTo>
                  <a:lnTo>
                    <a:pt x="13668" y="11381"/>
                  </a:lnTo>
                  <a:cubicBezTo>
                    <a:pt x="13685" y="7896"/>
                    <a:pt x="13679" y="4201"/>
                    <a:pt x="13690" y="349"/>
                  </a:cubicBezTo>
                  <a:lnTo>
                    <a:pt x="5458" y="135"/>
                  </a:lnTo>
                  <a:lnTo>
                    <a:pt x="4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42"/>
            <p:cNvSpPr/>
            <p:nvPr/>
          </p:nvSpPr>
          <p:spPr>
            <a:xfrm>
              <a:off x="5681572" y="4908518"/>
              <a:ext cx="176762" cy="204248"/>
            </a:xfrm>
            <a:custGeom>
              <a:avLst/>
              <a:gdLst/>
              <a:ahLst/>
              <a:cxnLst/>
              <a:rect l="l" t="t" r="r" b="b"/>
              <a:pathLst>
                <a:path w="9743" h="11258" extrusionOk="0">
                  <a:moveTo>
                    <a:pt x="1212" y="0"/>
                  </a:moveTo>
                  <a:cubicBezTo>
                    <a:pt x="599" y="3650"/>
                    <a:pt x="195" y="7331"/>
                    <a:pt x="1" y="11026"/>
                  </a:cubicBezTo>
                  <a:lnTo>
                    <a:pt x="9337" y="11257"/>
                  </a:lnTo>
                  <a:cubicBezTo>
                    <a:pt x="9473" y="7721"/>
                    <a:pt x="9608" y="4038"/>
                    <a:pt x="9743" y="243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42"/>
            <p:cNvSpPr/>
            <p:nvPr/>
          </p:nvSpPr>
          <p:spPr>
            <a:xfrm>
              <a:off x="6101172" y="5124595"/>
              <a:ext cx="205264" cy="206190"/>
            </a:xfrm>
            <a:custGeom>
              <a:avLst/>
              <a:gdLst/>
              <a:ahLst/>
              <a:cxnLst/>
              <a:rect l="l" t="t" r="r" b="b"/>
              <a:pathLst>
                <a:path w="11314" h="11365" extrusionOk="0">
                  <a:moveTo>
                    <a:pt x="0" y="1"/>
                  </a:moveTo>
                  <a:lnTo>
                    <a:pt x="0" y="11032"/>
                  </a:lnTo>
                  <a:lnTo>
                    <a:pt x="11217" y="11365"/>
                  </a:lnTo>
                  <a:cubicBezTo>
                    <a:pt x="11217" y="10239"/>
                    <a:pt x="11217" y="9084"/>
                    <a:pt x="11245" y="7907"/>
                  </a:cubicBezTo>
                  <a:cubicBezTo>
                    <a:pt x="11251" y="5446"/>
                    <a:pt x="11279" y="2895"/>
                    <a:pt x="11313" y="272"/>
                  </a:cubicBezTo>
                  <a:cubicBezTo>
                    <a:pt x="8087" y="198"/>
                    <a:pt x="4240" y="10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42"/>
            <p:cNvSpPr/>
            <p:nvPr/>
          </p:nvSpPr>
          <p:spPr>
            <a:xfrm>
              <a:off x="5602906" y="3743951"/>
              <a:ext cx="148170" cy="131007"/>
            </a:xfrm>
            <a:custGeom>
              <a:avLst/>
              <a:gdLst/>
              <a:ahLst/>
              <a:cxnLst/>
              <a:rect l="l" t="t" r="r" b="b"/>
              <a:pathLst>
                <a:path w="8167" h="7221" extrusionOk="0">
                  <a:moveTo>
                    <a:pt x="8166" y="1"/>
                  </a:moveTo>
                  <a:lnTo>
                    <a:pt x="8166" y="1"/>
                  </a:lnTo>
                  <a:cubicBezTo>
                    <a:pt x="6096" y="903"/>
                    <a:pt x="4248" y="2248"/>
                    <a:pt x="2755" y="3943"/>
                  </a:cubicBezTo>
                  <a:cubicBezTo>
                    <a:pt x="1781" y="5069"/>
                    <a:pt x="863" y="6099"/>
                    <a:pt x="1" y="7063"/>
                  </a:cubicBezTo>
                  <a:cubicBezTo>
                    <a:pt x="1798" y="7102"/>
                    <a:pt x="4225" y="7153"/>
                    <a:pt x="7136" y="7221"/>
                  </a:cubicBezTo>
                  <a:cubicBezTo>
                    <a:pt x="7271" y="6218"/>
                    <a:pt x="7401" y="5279"/>
                    <a:pt x="7525" y="4405"/>
                  </a:cubicBezTo>
                  <a:cubicBezTo>
                    <a:pt x="7772" y="2631"/>
                    <a:pt x="7992" y="1145"/>
                    <a:pt x="8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42"/>
            <p:cNvSpPr/>
            <p:nvPr/>
          </p:nvSpPr>
          <p:spPr>
            <a:xfrm>
              <a:off x="5534872" y="4064565"/>
              <a:ext cx="172680" cy="136595"/>
            </a:xfrm>
            <a:custGeom>
              <a:avLst/>
              <a:gdLst/>
              <a:ahLst/>
              <a:cxnLst/>
              <a:rect l="l" t="t" r="r" b="b"/>
              <a:pathLst>
                <a:path w="9518" h="7529" extrusionOk="0">
                  <a:moveTo>
                    <a:pt x="1" y="0"/>
                  </a:moveTo>
                  <a:lnTo>
                    <a:pt x="6060" y="6926"/>
                  </a:lnTo>
                  <a:lnTo>
                    <a:pt x="6595" y="7529"/>
                  </a:lnTo>
                  <a:lnTo>
                    <a:pt x="8960" y="5051"/>
                  </a:lnTo>
                  <a:cubicBezTo>
                    <a:pt x="9022" y="4595"/>
                    <a:pt x="9072" y="4138"/>
                    <a:pt x="9129" y="3683"/>
                  </a:cubicBezTo>
                  <a:cubicBezTo>
                    <a:pt x="9260" y="2556"/>
                    <a:pt x="9390" y="1430"/>
                    <a:pt x="9518" y="304"/>
                  </a:cubicBezTo>
                  <a:cubicBezTo>
                    <a:pt x="5666" y="185"/>
                    <a:pt x="2405" y="84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42"/>
            <p:cNvSpPr/>
            <p:nvPr/>
          </p:nvSpPr>
          <p:spPr>
            <a:xfrm>
              <a:off x="5480626" y="3874613"/>
              <a:ext cx="251237" cy="191385"/>
            </a:xfrm>
            <a:custGeom>
              <a:avLst/>
              <a:gdLst/>
              <a:ahLst/>
              <a:cxnLst/>
              <a:rect l="l" t="t" r="r" b="b"/>
              <a:pathLst>
                <a:path w="13848" h="10549" extrusionOk="0">
                  <a:moveTo>
                    <a:pt x="6628" y="0"/>
                  </a:moveTo>
                  <a:cubicBezTo>
                    <a:pt x="3345" y="3661"/>
                    <a:pt x="1031" y="6043"/>
                    <a:pt x="277" y="6809"/>
                  </a:cubicBezTo>
                  <a:lnTo>
                    <a:pt x="1" y="7090"/>
                  </a:lnTo>
                  <a:lnTo>
                    <a:pt x="2856" y="10334"/>
                  </a:lnTo>
                  <a:cubicBezTo>
                    <a:pt x="5277" y="10380"/>
                    <a:pt x="8606" y="10452"/>
                    <a:pt x="12542" y="10548"/>
                  </a:cubicBezTo>
                  <a:cubicBezTo>
                    <a:pt x="12991" y="6742"/>
                    <a:pt x="13442" y="3227"/>
                    <a:pt x="13848" y="237"/>
                  </a:cubicBezTo>
                  <a:cubicBezTo>
                    <a:pt x="10885" y="147"/>
                    <a:pt x="8425" y="68"/>
                    <a:pt x="66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42"/>
            <p:cNvSpPr/>
            <p:nvPr/>
          </p:nvSpPr>
          <p:spPr>
            <a:xfrm>
              <a:off x="5713358" y="3879639"/>
              <a:ext cx="184945" cy="190841"/>
            </a:xfrm>
            <a:custGeom>
              <a:avLst/>
              <a:gdLst/>
              <a:ahLst/>
              <a:cxnLst/>
              <a:rect l="l" t="t" r="r" b="b"/>
              <a:pathLst>
                <a:path w="10194" h="10519" extrusionOk="0">
                  <a:moveTo>
                    <a:pt x="1257" y="0"/>
                  </a:moveTo>
                  <a:cubicBezTo>
                    <a:pt x="879" y="2962"/>
                    <a:pt x="445" y="6470"/>
                    <a:pt x="1" y="10277"/>
                  </a:cubicBezTo>
                  <a:cubicBezTo>
                    <a:pt x="2956" y="10344"/>
                    <a:pt x="6257" y="10429"/>
                    <a:pt x="9777" y="10519"/>
                  </a:cubicBezTo>
                  <a:cubicBezTo>
                    <a:pt x="9816" y="9466"/>
                    <a:pt x="9855" y="8430"/>
                    <a:pt x="9895" y="7439"/>
                  </a:cubicBezTo>
                  <a:cubicBezTo>
                    <a:pt x="10008" y="4770"/>
                    <a:pt x="10107" y="2367"/>
                    <a:pt x="10194" y="231"/>
                  </a:cubicBezTo>
                  <a:lnTo>
                    <a:pt x="12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42"/>
            <p:cNvSpPr/>
            <p:nvPr/>
          </p:nvSpPr>
          <p:spPr>
            <a:xfrm>
              <a:off x="6096165" y="4919458"/>
              <a:ext cx="6767" cy="200039"/>
            </a:xfrm>
            <a:custGeom>
              <a:avLst/>
              <a:gdLst/>
              <a:ahLst/>
              <a:cxnLst/>
              <a:rect l="l" t="t" r="r" b="b"/>
              <a:pathLst>
                <a:path w="373" h="11026" extrusionOk="0">
                  <a:moveTo>
                    <a:pt x="80" y="1"/>
                  </a:moveTo>
                  <a:cubicBezTo>
                    <a:pt x="40" y="3790"/>
                    <a:pt x="12" y="7472"/>
                    <a:pt x="1" y="11026"/>
                  </a:cubicBezTo>
                  <a:lnTo>
                    <a:pt x="283" y="11026"/>
                  </a:lnTo>
                  <a:cubicBezTo>
                    <a:pt x="300" y="7472"/>
                    <a:pt x="327" y="3790"/>
                    <a:pt x="3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42"/>
            <p:cNvSpPr/>
            <p:nvPr/>
          </p:nvSpPr>
          <p:spPr>
            <a:xfrm>
              <a:off x="6112838" y="4265094"/>
              <a:ext cx="5824" cy="33745"/>
            </a:xfrm>
            <a:custGeom>
              <a:avLst/>
              <a:gdLst/>
              <a:ahLst/>
              <a:cxnLst/>
              <a:rect l="l" t="t" r="r" b="b"/>
              <a:pathLst>
                <a:path w="321" h="1860" extrusionOk="0">
                  <a:moveTo>
                    <a:pt x="321" y="0"/>
                  </a:moveTo>
                  <a:lnTo>
                    <a:pt x="67" y="73"/>
                  </a:lnTo>
                  <a:cubicBezTo>
                    <a:pt x="67" y="665"/>
                    <a:pt x="22" y="1256"/>
                    <a:pt x="0" y="1859"/>
                  </a:cubicBezTo>
                  <a:lnTo>
                    <a:pt x="259" y="1859"/>
                  </a:lnTo>
                  <a:cubicBezTo>
                    <a:pt x="259" y="1228"/>
                    <a:pt x="298" y="614"/>
                    <a:pt x="3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42"/>
            <p:cNvSpPr/>
            <p:nvPr/>
          </p:nvSpPr>
          <p:spPr>
            <a:xfrm>
              <a:off x="6106070" y="4303919"/>
              <a:ext cx="11248" cy="199967"/>
            </a:xfrm>
            <a:custGeom>
              <a:avLst/>
              <a:gdLst/>
              <a:ahLst/>
              <a:cxnLst/>
              <a:rect l="l" t="t" r="r" b="b"/>
              <a:pathLst>
                <a:path w="620" h="11022" extrusionOk="0">
                  <a:moveTo>
                    <a:pt x="620" y="1"/>
                  </a:moveTo>
                  <a:lnTo>
                    <a:pt x="361" y="6"/>
                  </a:lnTo>
                  <a:cubicBezTo>
                    <a:pt x="231" y="3486"/>
                    <a:pt x="113" y="7175"/>
                    <a:pt x="0" y="11021"/>
                  </a:cubicBezTo>
                  <a:lnTo>
                    <a:pt x="282" y="11021"/>
                  </a:lnTo>
                  <a:cubicBezTo>
                    <a:pt x="389" y="7169"/>
                    <a:pt x="502" y="3480"/>
                    <a:pt x="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42"/>
            <p:cNvSpPr/>
            <p:nvPr/>
          </p:nvSpPr>
          <p:spPr>
            <a:xfrm>
              <a:off x="6100972" y="4509056"/>
              <a:ext cx="10105" cy="199948"/>
            </a:xfrm>
            <a:custGeom>
              <a:avLst/>
              <a:gdLst/>
              <a:ahLst/>
              <a:cxnLst/>
              <a:rect l="l" t="t" r="r" b="b"/>
              <a:pathLst>
                <a:path w="557" h="11021" extrusionOk="0">
                  <a:moveTo>
                    <a:pt x="276" y="1"/>
                  </a:moveTo>
                  <a:cubicBezTo>
                    <a:pt x="175" y="3548"/>
                    <a:pt x="78" y="7232"/>
                    <a:pt x="1" y="11021"/>
                  </a:cubicBezTo>
                  <a:lnTo>
                    <a:pt x="293" y="11021"/>
                  </a:lnTo>
                  <a:cubicBezTo>
                    <a:pt x="371" y="7229"/>
                    <a:pt x="460" y="3556"/>
                    <a:pt x="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42"/>
            <p:cNvSpPr/>
            <p:nvPr/>
          </p:nvSpPr>
          <p:spPr>
            <a:xfrm>
              <a:off x="6131724" y="3728022"/>
              <a:ext cx="10124" cy="156951"/>
            </a:xfrm>
            <a:custGeom>
              <a:avLst/>
              <a:gdLst/>
              <a:ahLst/>
              <a:cxnLst/>
              <a:rect l="l" t="t" r="r" b="b"/>
              <a:pathLst>
                <a:path w="558" h="8651" extrusionOk="0">
                  <a:moveTo>
                    <a:pt x="547" y="0"/>
                  </a:moveTo>
                  <a:cubicBezTo>
                    <a:pt x="547" y="0"/>
                    <a:pt x="547" y="101"/>
                    <a:pt x="513" y="310"/>
                  </a:cubicBezTo>
                  <a:cubicBezTo>
                    <a:pt x="479" y="518"/>
                    <a:pt x="479" y="823"/>
                    <a:pt x="451" y="1216"/>
                  </a:cubicBezTo>
                  <a:cubicBezTo>
                    <a:pt x="400" y="2028"/>
                    <a:pt x="327" y="3199"/>
                    <a:pt x="231" y="4708"/>
                  </a:cubicBezTo>
                  <a:cubicBezTo>
                    <a:pt x="163" y="5834"/>
                    <a:pt x="85" y="7157"/>
                    <a:pt x="0" y="8650"/>
                  </a:cubicBezTo>
                  <a:lnTo>
                    <a:pt x="192" y="8650"/>
                  </a:lnTo>
                  <a:cubicBezTo>
                    <a:pt x="260" y="7157"/>
                    <a:pt x="322" y="5834"/>
                    <a:pt x="372" y="4708"/>
                  </a:cubicBezTo>
                  <a:cubicBezTo>
                    <a:pt x="417" y="3204"/>
                    <a:pt x="473" y="2028"/>
                    <a:pt x="507" y="1216"/>
                  </a:cubicBezTo>
                  <a:cubicBezTo>
                    <a:pt x="507" y="828"/>
                    <a:pt x="535" y="524"/>
                    <a:pt x="547" y="310"/>
                  </a:cubicBezTo>
                  <a:cubicBezTo>
                    <a:pt x="558" y="96"/>
                    <a:pt x="547" y="0"/>
                    <a:pt x="5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42"/>
            <p:cNvSpPr/>
            <p:nvPr/>
          </p:nvSpPr>
          <p:spPr>
            <a:xfrm>
              <a:off x="6122018" y="3889762"/>
              <a:ext cx="12482" cy="186958"/>
            </a:xfrm>
            <a:custGeom>
              <a:avLst/>
              <a:gdLst/>
              <a:ahLst/>
              <a:cxnLst/>
              <a:rect l="l" t="t" r="r" b="b"/>
              <a:pathLst>
                <a:path w="688" h="10305" extrusionOk="0">
                  <a:moveTo>
                    <a:pt x="518" y="0"/>
                  </a:moveTo>
                  <a:cubicBezTo>
                    <a:pt x="389" y="2449"/>
                    <a:pt x="236" y="5338"/>
                    <a:pt x="80" y="8610"/>
                  </a:cubicBezTo>
                  <a:cubicBezTo>
                    <a:pt x="57" y="9178"/>
                    <a:pt x="29" y="9741"/>
                    <a:pt x="1" y="10305"/>
                  </a:cubicBezTo>
                  <a:lnTo>
                    <a:pt x="215" y="10305"/>
                  </a:lnTo>
                  <a:cubicBezTo>
                    <a:pt x="242" y="9741"/>
                    <a:pt x="266" y="9178"/>
                    <a:pt x="287" y="8615"/>
                  </a:cubicBezTo>
                  <a:cubicBezTo>
                    <a:pt x="439" y="5338"/>
                    <a:pt x="574" y="2449"/>
                    <a:pt x="6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42"/>
            <p:cNvSpPr/>
            <p:nvPr/>
          </p:nvSpPr>
          <p:spPr>
            <a:xfrm>
              <a:off x="6097707" y="4714302"/>
              <a:ext cx="8491" cy="200057"/>
            </a:xfrm>
            <a:custGeom>
              <a:avLst/>
              <a:gdLst/>
              <a:ahLst/>
              <a:cxnLst/>
              <a:rect l="l" t="t" r="r" b="b"/>
              <a:pathLst>
                <a:path w="468" h="11027" extrusionOk="0">
                  <a:moveTo>
                    <a:pt x="174" y="1"/>
                  </a:moveTo>
                  <a:cubicBezTo>
                    <a:pt x="140" y="1856"/>
                    <a:pt x="108" y="3733"/>
                    <a:pt x="74" y="5632"/>
                  </a:cubicBezTo>
                  <a:cubicBezTo>
                    <a:pt x="47" y="7453"/>
                    <a:pt x="23" y="9251"/>
                    <a:pt x="1" y="11027"/>
                  </a:cubicBezTo>
                  <a:lnTo>
                    <a:pt x="294" y="11027"/>
                  </a:lnTo>
                  <a:cubicBezTo>
                    <a:pt x="315" y="9247"/>
                    <a:pt x="340" y="7447"/>
                    <a:pt x="366" y="5627"/>
                  </a:cubicBezTo>
                  <a:cubicBezTo>
                    <a:pt x="400" y="3730"/>
                    <a:pt x="433" y="1856"/>
                    <a:pt x="4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42"/>
            <p:cNvSpPr/>
            <p:nvPr/>
          </p:nvSpPr>
          <p:spPr>
            <a:xfrm>
              <a:off x="6114162" y="4081909"/>
              <a:ext cx="11557" cy="179937"/>
            </a:xfrm>
            <a:custGeom>
              <a:avLst/>
              <a:gdLst/>
              <a:ahLst/>
              <a:cxnLst/>
              <a:rect l="l" t="t" r="r" b="b"/>
              <a:pathLst>
                <a:path w="637" h="9918" extrusionOk="0">
                  <a:moveTo>
                    <a:pt x="422" y="0"/>
                  </a:moveTo>
                  <a:cubicBezTo>
                    <a:pt x="282" y="3030"/>
                    <a:pt x="141" y="6358"/>
                    <a:pt x="0" y="9917"/>
                  </a:cubicBezTo>
                  <a:lnTo>
                    <a:pt x="259" y="9849"/>
                  </a:lnTo>
                  <a:cubicBezTo>
                    <a:pt x="383" y="6319"/>
                    <a:pt x="513" y="3019"/>
                    <a:pt x="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42"/>
            <p:cNvSpPr/>
            <p:nvPr/>
          </p:nvSpPr>
          <p:spPr>
            <a:xfrm>
              <a:off x="6096056" y="5124595"/>
              <a:ext cx="5134" cy="200148"/>
            </a:xfrm>
            <a:custGeom>
              <a:avLst/>
              <a:gdLst/>
              <a:ahLst/>
              <a:cxnLst/>
              <a:rect l="l" t="t" r="r" b="b"/>
              <a:pathLst>
                <a:path w="283" h="11032" extrusionOk="0">
                  <a:moveTo>
                    <a:pt x="1" y="1"/>
                  </a:moveTo>
                  <a:lnTo>
                    <a:pt x="1" y="11032"/>
                  </a:lnTo>
                  <a:lnTo>
                    <a:pt x="261" y="11032"/>
                  </a:lnTo>
                  <a:cubicBezTo>
                    <a:pt x="261" y="7546"/>
                    <a:pt x="265" y="3852"/>
                    <a:pt x="2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42"/>
            <p:cNvSpPr/>
            <p:nvPr/>
          </p:nvSpPr>
          <p:spPr>
            <a:xfrm>
              <a:off x="6096273" y="5329732"/>
              <a:ext cx="5733" cy="200257"/>
            </a:xfrm>
            <a:custGeom>
              <a:avLst/>
              <a:gdLst/>
              <a:ahLst/>
              <a:cxnLst/>
              <a:rect l="l" t="t" r="r" b="b"/>
              <a:pathLst>
                <a:path w="316" h="11038" extrusionOk="0">
                  <a:moveTo>
                    <a:pt x="1" y="1"/>
                  </a:moveTo>
                  <a:cubicBezTo>
                    <a:pt x="1" y="3943"/>
                    <a:pt x="51" y="7665"/>
                    <a:pt x="96" y="11038"/>
                  </a:cubicBezTo>
                  <a:lnTo>
                    <a:pt x="315" y="11038"/>
                  </a:lnTo>
                  <a:cubicBezTo>
                    <a:pt x="287" y="7659"/>
                    <a:pt x="264" y="3971"/>
                    <a:pt x="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42"/>
            <p:cNvSpPr/>
            <p:nvPr/>
          </p:nvSpPr>
          <p:spPr>
            <a:xfrm>
              <a:off x="6101789" y="5741367"/>
              <a:ext cx="5134" cy="158275"/>
            </a:xfrm>
            <a:custGeom>
              <a:avLst/>
              <a:gdLst/>
              <a:ahLst/>
              <a:cxnLst/>
              <a:rect l="l" t="t" r="r" b="b"/>
              <a:pathLst>
                <a:path w="283" h="8724" extrusionOk="0">
                  <a:moveTo>
                    <a:pt x="0" y="1"/>
                  </a:moveTo>
                  <a:cubicBezTo>
                    <a:pt x="39" y="1640"/>
                    <a:pt x="73" y="3099"/>
                    <a:pt x="113" y="4320"/>
                  </a:cubicBezTo>
                  <a:cubicBezTo>
                    <a:pt x="158" y="5830"/>
                    <a:pt x="192" y="7006"/>
                    <a:pt x="219" y="7817"/>
                  </a:cubicBezTo>
                  <a:cubicBezTo>
                    <a:pt x="219" y="8206"/>
                    <a:pt x="247" y="8510"/>
                    <a:pt x="253" y="8724"/>
                  </a:cubicBezTo>
                  <a:cubicBezTo>
                    <a:pt x="282" y="8509"/>
                    <a:pt x="282" y="8205"/>
                    <a:pt x="276" y="7816"/>
                  </a:cubicBezTo>
                  <a:cubicBezTo>
                    <a:pt x="276" y="7000"/>
                    <a:pt x="248" y="5829"/>
                    <a:pt x="225" y="4314"/>
                  </a:cubicBezTo>
                  <a:cubicBezTo>
                    <a:pt x="225" y="3091"/>
                    <a:pt x="186" y="1638"/>
                    <a:pt x="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42"/>
            <p:cNvSpPr/>
            <p:nvPr/>
          </p:nvSpPr>
          <p:spPr>
            <a:xfrm>
              <a:off x="6098106" y="5534688"/>
              <a:ext cx="6658" cy="200964"/>
            </a:xfrm>
            <a:custGeom>
              <a:avLst/>
              <a:gdLst/>
              <a:ahLst/>
              <a:cxnLst/>
              <a:rect l="l" t="t" r="r" b="b"/>
              <a:pathLst>
                <a:path w="367" h="11077" extrusionOk="0">
                  <a:moveTo>
                    <a:pt x="1" y="1"/>
                  </a:moveTo>
                  <a:cubicBezTo>
                    <a:pt x="1" y="969"/>
                    <a:pt x="29" y="1920"/>
                    <a:pt x="41" y="2816"/>
                  </a:cubicBezTo>
                  <a:cubicBezTo>
                    <a:pt x="90" y="5936"/>
                    <a:pt x="142" y="8701"/>
                    <a:pt x="197" y="11077"/>
                  </a:cubicBezTo>
                  <a:lnTo>
                    <a:pt x="366" y="11077"/>
                  </a:lnTo>
                  <a:cubicBezTo>
                    <a:pt x="333" y="8701"/>
                    <a:pt x="293" y="5929"/>
                    <a:pt x="248" y="2805"/>
                  </a:cubicBezTo>
                  <a:cubicBezTo>
                    <a:pt x="237" y="1937"/>
                    <a:pt x="225" y="986"/>
                    <a:pt x="2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42"/>
            <p:cNvSpPr/>
            <p:nvPr/>
          </p:nvSpPr>
          <p:spPr>
            <a:xfrm>
              <a:off x="6312768" y="4532043"/>
              <a:ext cx="7965" cy="183294"/>
            </a:xfrm>
            <a:custGeom>
              <a:avLst/>
              <a:gdLst/>
              <a:ahLst/>
              <a:cxnLst/>
              <a:rect l="l" t="t" r="r" b="b"/>
              <a:pathLst>
                <a:path w="439" h="10103" extrusionOk="0">
                  <a:moveTo>
                    <a:pt x="152" y="1"/>
                  </a:moveTo>
                  <a:cubicBezTo>
                    <a:pt x="101" y="3256"/>
                    <a:pt x="50" y="6634"/>
                    <a:pt x="0" y="10103"/>
                  </a:cubicBezTo>
                  <a:lnTo>
                    <a:pt x="304" y="10103"/>
                  </a:lnTo>
                  <a:cubicBezTo>
                    <a:pt x="355" y="6831"/>
                    <a:pt x="400" y="3644"/>
                    <a:pt x="439" y="563"/>
                  </a:cubicBezTo>
                  <a:cubicBezTo>
                    <a:pt x="331" y="384"/>
                    <a:pt x="235" y="195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42"/>
            <p:cNvSpPr/>
            <p:nvPr/>
          </p:nvSpPr>
          <p:spPr>
            <a:xfrm>
              <a:off x="6309593" y="4719419"/>
              <a:ext cx="8581" cy="201073"/>
            </a:xfrm>
            <a:custGeom>
              <a:avLst/>
              <a:gdLst/>
              <a:ahLst/>
              <a:cxnLst/>
              <a:rect l="l" t="t" r="r" b="b"/>
              <a:pathLst>
                <a:path w="473" h="11083" extrusionOk="0">
                  <a:moveTo>
                    <a:pt x="169" y="1"/>
                  </a:moveTo>
                  <a:cubicBezTo>
                    <a:pt x="136" y="2309"/>
                    <a:pt x="102" y="4646"/>
                    <a:pt x="68" y="7029"/>
                  </a:cubicBezTo>
                  <a:cubicBezTo>
                    <a:pt x="40" y="8391"/>
                    <a:pt x="17" y="9737"/>
                    <a:pt x="0" y="11083"/>
                  </a:cubicBezTo>
                  <a:lnTo>
                    <a:pt x="299" y="11083"/>
                  </a:lnTo>
                  <a:cubicBezTo>
                    <a:pt x="299" y="9743"/>
                    <a:pt x="320" y="8391"/>
                    <a:pt x="361" y="7029"/>
                  </a:cubicBezTo>
                  <a:cubicBezTo>
                    <a:pt x="400" y="4646"/>
                    <a:pt x="439" y="2309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42"/>
            <p:cNvSpPr/>
            <p:nvPr/>
          </p:nvSpPr>
          <p:spPr>
            <a:xfrm>
              <a:off x="6317975" y="3896892"/>
              <a:ext cx="4898" cy="185453"/>
            </a:xfrm>
            <a:custGeom>
              <a:avLst/>
              <a:gdLst/>
              <a:ahLst/>
              <a:cxnLst/>
              <a:rect l="l" t="t" r="r" b="b"/>
              <a:pathLst>
                <a:path w="270" h="10222" extrusionOk="0">
                  <a:moveTo>
                    <a:pt x="124" y="1"/>
                  </a:moveTo>
                  <a:cubicBezTo>
                    <a:pt x="108" y="324"/>
                    <a:pt x="67" y="646"/>
                    <a:pt x="0" y="964"/>
                  </a:cubicBezTo>
                  <a:lnTo>
                    <a:pt x="0" y="2884"/>
                  </a:lnTo>
                  <a:cubicBezTo>
                    <a:pt x="6" y="5029"/>
                    <a:pt x="62" y="7495"/>
                    <a:pt x="62" y="10170"/>
                  </a:cubicBezTo>
                  <a:lnTo>
                    <a:pt x="62" y="10221"/>
                  </a:lnTo>
                  <a:lnTo>
                    <a:pt x="270" y="10221"/>
                  </a:lnTo>
                  <a:lnTo>
                    <a:pt x="270" y="10166"/>
                  </a:lnTo>
                  <a:cubicBezTo>
                    <a:pt x="270" y="7467"/>
                    <a:pt x="208" y="5024"/>
                    <a:pt x="180" y="2879"/>
                  </a:cubicBezTo>
                  <a:cubicBezTo>
                    <a:pt x="180" y="1847"/>
                    <a:pt x="146" y="890"/>
                    <a:pt x="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42"/>
            <p:cNvSpPr/>
            <p:nvPr/>
          </p:nvSpPr>
          <p:spPr>
            <a:xfrm>
              <a:off x="6319081" y="4086409"/>
              <a:ext cx="4209" cy="83673"/>
            </a:xfrm>
            <a:custGeom>
              <a:avLst/>
              <a:gdLst/>
              <a:ahLst/>
              <a:cxnLst/>
              <a:rect l="l" t="t" r="r" b="b"/>
              <a:pathLst>
                <a:path w="232" h="4612" extrusionOk="0">
                  <a:moveTo>
                    <a:pt x="1" y="0"/>
                  </a:moveTo>
                  <a:lnTo>
                    <a:pt x="1" y="4612"/>
                  </a:lnTo>
                  <a:lnTo>
                    <a:pt x="232" y="4612"/>
                  </a:lnTo>
                  <a:cubicBezTo>
                    <a:pt x="232" y="3007"/>
                    <a:pt x="232" y="1464"/>
                    <a:pt x="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42"/>
            <p:cNvSpPr/>
            <p:nvPr/>
          </p:nvSpPr>
          <p:spPr>
            <a:xfrm>
              <a:off x="6315526" y="3771636"/>
              <a:ext cx="3574" cy="108020"/>
            </a:xfrm>
            <a:custGeom>
              <a:avLst/>
              <a:gdLst/>
              <a:ahLst/>
              <a:cxnLst/>
              <a:rect l="l" t="t" r="r" b="b"/>
              <a:pathLst>
                <a:path w="197" h="5954" extrusionOk="0">
                  <a:moveTo>
                    <a:pt x="33" y="0"/>
                  </a:moveTo>
                  <a:lnTo>
                    <a:pt x="0" y="41"/>
                  </a:lnTo>
                  <a:lnTo>
                    <a:pt x="0" y="817"/>
                  </a:lnTo>
                  <a:cubicBezTo>
                    <a:pt x="0" y="1622"/>
                    <a:pt x="0" y="2794"/>
                    <a:pt x="50" y="4291"/>
                  </a:cubicBezTo>
                  <a:lnTo>
                    <a:pt x="50" y="5120"/>
                  </a:lnTo>
                  <a:cubicBezTo>
                    <a:pt x="118" y="5393"/>
                    <a:pt x="167" y="5673"/>
                    <a:pt x="197" y="5953"/>
                  </a:cubicBezTo>
                  <a:cubicBezTo>
                    <a:pt x="197" y="5362"/>
                    <a:pt x="197" y="4787"/>
                    <a:pt x="151" y="4264"/>
                  </a:cubicBezTo>
                  <a:cubicBezTo>
                    <a:pt x="124" y="2789"/>
                    <a:pt x="90" y="1622"/>
                    <a:pt x="62" y="812"/>
                  </a:cubicBezTo>
                  <a:cubicBezTo>
                    <a:pt x="62" y="474"/>
                    <a:pt x="62" y="209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42"/>
            <p:cNvSpPr/>
            <p:nvPr/>
          </p:nvSpPr>
          <p:spPr>
            <a:xfrm>
              <a:off x="6306527" y="4924556"/>
              <a:ext cx="8400" cy="201073"/>
            </a:xfrm>
            <a:custGeom>
              <a:avLst/>
              <a:gdLst/>
              <a:ahLst/>
              <a:cxnLst/>
              <a:rect l="l" t="t" r="r" b="b"/>
              <a:pathLst>
                <a:path w="463" h="11083" extrusionOk="0">
                  <a:moveTo>
                    <a:pt x="163" y="1"/>
                  </a:moveTo>
                  <a:cubicBezTo>
                    <a:pt x="101" y="3802"/>
                    <a:pt x="45" y="7513"/>
                    <a:pt x="0" y="11083"/>
                  </a:cubicBezTo>
                  <a:lnTo>
                    <a:pt x="298" y="11083"/>
                  </a:lnTo>
                  <a:cubicBezTo>
                    <a:pt x="349" y="7513"/>
                    <a:pt x="406" y="3785"/>
                    <a:pt x="4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42"/>
            <p:cNvSpPr/>
            <p:nvPr/>
          </p:nvSpPr>
          <p:spPr>
            <a:xfrm>
              <a:off x="6306110" y="5746157"/>
              <a:ext cx="5243" cy="183003"/>
            </a:xfrm>
            <a:custGeom>
              <a:avLst/>
              <a:gdLst/>
              <a:ahLst/>
              <a:cxnLst/>
              <a:rect l="l" t="t" r="r" b="b"/>
              <a:pathLst>
                <a:path w="289" h="10087" extrusionOk="0">
                  <a:moveTo>
                    <a:pt x="0" y="0"/>
                  </a:moveTo>
                  <a:cubicBezTo>
                    <a:pt x="0" y="2101"/>
                    <a:pt x="75" y="3915"/>
                    <a:pt x="119" y="5396"/>
                  </a:cubicBezTo>
                  <a:cubicBezTo>
                    <a:pt x="164" y="6877"/>
                    <a:pt x="203" y="8065"/>
                    <a:pt x="225" y="8876"/>
                  </a:cubicBezTo>
                  <a:cubicBezTo>
                    <a:pt x="225" y="9264"/>
                    <a:pt x="253" y="9563"/>
                    <a:pt x="259" y="9777"/>
                  </a:cubicBezTo>
                  <a:cubicBezTo>
                    <a:pt x="260" y="9574"/>
                    <a:pt x="288" y="9259"/>
                    <a:pt x="282" y="8870"/>
                  </a:cubicBezTo>
                  <a:cubicBezTo>
                    <a:pt x="282" y="8065"/>
                    <a:pt x="254" y="6894"/>
                    <a:pt x="231" y="5396"/>
                  </a:cubicBezTo>
                  <a:cubicBezTo>
                    <a:pt x="209" y="3898"/>
                    <a:pt x="175" y="2101"/>
                    <a:pt x="164" y="0"/>
                  </a:cubicBezTo>
                  <a:close/>
                  <a:moveTo>
                    <a:pt x="259" y="9777"/>
                  </a:moveTo>
                  <a:lnTo>
                    <a:pt x="259" y="10086"/>
                  </a:lnTo>
                  <a:cubicBezTo>
                    <a:pt x="259" y="10086"/>
                    <a:pt x="265" y="9990"/>
                    <a:pt x="259" y="97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42"/>
            <p:cNvSpPr/>
            <p:nvPr/>
          </p:nvSpPr>
          <p:spPr>
            <a:xfrm>
              <a:off x="6303552" y="5334758"/>
              <a:ext cx="5334" cy="201472"/>
            </a:xfrm>
            <a:custGeom>
              <a:avLst/>
              <a:gdLst/>
              <a:ahLst/>
              <a:cxnLst/>
              <a:rect l="l" t="t" r="r" b="b"/>
              <a:pathLst>
                <a:path w="294" h="11105" extrusionOk="0">
                  <a:moveTo>
                    <a:pt x="34" y="1"/>
                  </a:moveTo>
                  <a:cubicBezTo>
                    <a:pt x="7" y="3976"/>
                    <a:pt x="0" y="7704"/>
                    <a:pt x="34" y="11105"/>
                  </a:cubicBezTo>
                  <a:lnTo>
                    <a:pt x="260" y="11105"/>
                  </a:lnTo>
                  <a:cubicBezTo>
                    <a:pt x="248" y="7704"/>
                    <a:pt x="293" y="3976"/>
                    <a:pt x="2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42"/>
            <p:cNvSpPr/>
            <p:nvPr/>
          </p:nvSpPr>
          <p:spPr>
            <a:xfrm>
              <a:off x="6303969" y="5539895"/>
              <a:ext cx="4717" cy="202615"/>
            </a:xfrm>
            <a:custGeom>
              <a:avLst/>
              <a:gdLst/>
              <a:ahLst/>
              <a:cxnLst/>
              <a:rect l="l" t="t" r="r" b="b"/>
              <a:pathLst>
                <a:path w="260" h="11168" extrusionOk="0">
                  <a:moveTo>
                    <a:pt x="1" y="1"/>
                  </a:moveTo>
                  <a:lnTo>
                    <a:pt x="1" y="3988"/>
                  </a:lnTo>
                  <a:cubicBezTo>
                    <a:pt x="1" y="6645"/>
                    <a:pt x="63" y="9055"/>
                    <a:pt x="90" y="11168"/>
                  </a:cubicBezTo>
                  <a:lnTo>
                    <a:pt x="259" y="11168"/>
                  </a:lnTo>
                  <a:cubicBezTo>
                    <a:pt x="259" y="9044"/>
                    <a:pt x="203" y="6662"/>
                    <a:pt x="208" y="3982"/>
                  </a:cubicBezTo>
                  <a:cubicBezTo>
                    <a:pt x="220" y="2710"/>
                    <a:pt x="225" y="1382"/>
                    <a:pt x="2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42"/>
            <p:cNvSpPr/>
            <p:nvPr/>
          </p:nvSpPr>
          <p:spPr>
            <a:xfrm>
              <a:off x="6304386" y="5129602"/>
              <a:ext cx="7475" cy="201273"/>
            </a:xfrm>
            <a:custGeom>
              <a:avLst/>
              <a:gdLst/>
              <a:ahLst/>
              <a:cxnLst/>
              <a:rect l="l" t="t" r="r" b="b"/>
              <a:pathLst>
                <a:path w="412" h="11094" extrusionOk="0">
                  <a:moveTo>
                    <a:pt x="112" y="1"/>
                  </a:moveTo>
                  <a:cubicBezTo>
                    <a:pt x="78" y="2619"/>
                    <a:pt x="50" y="5176"/>
                    <a:pt x="29" y="7636"/>
                  </a:cubicBezTo>
                  <a:cubicBezTo>
                    <a:pt x="29" y="8813"/>
                    <a:pt x="29" y="9963"/>
                    <a:pt x="1" y="11094"/>
                  </a:cubicBezTo>
                  <a:lnTo>
                    <a:pt x="264" y="11094"/>
                  </a:lnTo>
                  <a:cubicBezTo>
                    <a:pt x="264" y="9967"/>
                    <a:pt x="264" y="8808"/>
                    <a:pt x="298" y="7631"/>
                  </a:cubicBezTo>
                  <a:cubicBezTo>
                    <a:pt x="332" y="5170"/>
                    <a:pt x="371" y="2619"/>
                    <a:pt x="4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42"/>
            <p:cNvSpPr/>
            <p:nvPr/>
          </p:nvSpPr>
          <p:spPr>
            <a:xfrm>
              <a:off x="5850987" y="4913108"/>
              <a:ext cx="12464" cy="199876"/>
            </a:xfrm>
            <a:custGeom>
              <a:avLst/>
              <a:gdLst/>
              <a:ahLst/>
              <a:cxnLst/>
              <a:rect l="l" t="t" r="r" b="b"/>
              <a:pathLst>
                <a:path w="687" h="11017" extrusionOk="0">
                  <a:moveTo>
                    <a:pt x="405" y="1"/>
                  </a:moveTo>
                  <a:cubicBezTo>
                    <a:pt x="270" y="3796"/>
                    <a:pt x="135" y="7480"/>
                    <a:pt x="0" y="11016"/>
                  </a:cubicBezTo>
                  <a:lnTo>
                    <a:pt x="259" y="11016"/>
                  </a:lnTo>
                  <a:cubicBezTo>
                    <a:pt x="394" y="7474"/>
                    <a:pt x="536" y="3802"/>
                    <a:pt x="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42"/>
            <p:cNvSpPr/>
            <p:nvPr/>
          </p:nvSpPr>
          <p:spPr>
            <a:xfrm>
              <a:off x="5890719" y="3883829"/>
              <a:ext cx="10432" cy="186650"/>
            </a:xfrm>
            <a:custGeom>
              <a:avLst/>
              <a:gdLst/>
              <a:ahLst/>
              <a:cxnLst/>
              <a:rect l="l" t="t" r="r" b="b"/>
              <a:pathLst>
                <a:path w="575" h="10288" extrusionOk="0">
                  <a:moveTo>
                    <a:pt x="418" y="0"/>
                  </a:moveTo>
                  <a:cubicBezTo>
                    <a:pt x="332" y="2129"/>
                    <a:pt x="232" y="4539"/>
                    <a:pt x="119" y="7208"/>
                  </a:cubicBezTo>
                  <a:cubicBezTo>
                    <a:pt x="80" y="8215"/>
                    <a:pt x="40" y="9235"/>
                    <a:pt x="1" y="10288"/>
                  </a:cubicBezTo>
                  <a:lnTo>
                    <a:pt x="215" y="10288"/>
                  </a:lnTo>
                  <a:cubicBezTo>
                    <a:pt x="253" y="9235"/>
                    <a:pt x="294" y="8199"/>
                    <a:pt x="326" y="7213"/>
                  </a:cubicBezTo>
                  <a:cubicBezTo>
                    <a:pt x="418" y="4544"/>
                    <a:pt x="501" y="2146"/>
                    <a:pt x="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42"/>
            <p:cNvSpPr/>
            <p:nvPr/>
          </p:nvSpPr>
          <p:spPr>
            <a:xfrm>
              <a:off x="5866190" y="4502852"/>
              <a:ext cx="12591" cy="199840"/>
            </a:xfrm>
            <a:custGeom>
              <a:avLst/>
              <a:gdLst/>
              <a:ahLst/>
              <a:cxnLst/>
              <a:rect l="l" t="t" r="r" b="b"/>
              <a:pathLst>
                <a:path w="694" h="11015" extrusionOk="0">
                  <a:moveTo>
                    <a:pt x="428" y="0"/>
                  </a:moveTo>
                  <a:cubicBezTo>
                    <a:pt x="293" y="3554"/>
                    <a:pt x="148" y="7236"/>
                    <a:pt x="1" y="11014"/>
                  </a:cubicBezTo>
                  <a:lnTo>
                    <a:pt x="287" y="11014"/>
                  </a:lnTo>
                  <a:cubicBezTo>
                    <a:pt x="423" y="7236"/>
                    <a:pt x="558" y="3548"/>
                    <a:pt x="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42"/>
            <p:cNvSpPr/>
            <p:nvPr/>
          </p:nvSpPr>
          <p:spPr>
            <a:xfrm>
              <a:off x="5874173" y="4297769"/>
              <a:ext cx="12065" cy="199985"/>
            </a:xfrm>
            <a:custGeom>
              <a:avLst/>
              <a:gdLst/>
              <a:ahLst/>
              <a:cxnLst/>
              <a:rect l="l" t="t" r="r" b="b"/>
              <a:pathLst>
                <a:path w="665" h="11023" extrusionOk="0">
                  <a:moveTo>
                    <a:pt x="428" y="1"/>
                  </a:moveTo>
                  <a:cubicBezTo>
                    <a:pt x="293" y="3499"/>
                    <a:pt x="146" y="7181"/>
                    <a:pt x="0" y="11022"/>
                  </a:cubicBezTo>
                  <a:lnTo>
                    <a:pt x="259" y="11022"/>
                  </a:lnTo>
                  <a:cubicBezTo>
                    <a:pt x="405" y="7181"/>
                    <a:pt x="541" y="3499"/>
                    <a:pt x="665" y="7"/>
                  </a:cubicBezTo>
                  <a:lnTo>
                    <a:pt x="42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42"/>
            <p:cNvSpPr/>
            <p:nvPr/>
          </p:nvSpPr>
          <p:spPr>
            <a:xfrm>
              <a:off x="5898484" y="3713399"/>
              <a:ext cx="7892" cy="165532"/>
            </a:xfrm>
            <a:custGeom>
              <a:avLst/>
              <a:gdLst/>
              <a:ahLst/>
              <a:cxnLst/>
              <a:rect l="l" t="t" r="r" b="b"/>
              <a:pathLst>
                <a:path w="435" h="9124" extrusionOk="0">
                  <a:moveTo>
                    <a:pt x="405" y="1"/>
                  </a:moveTo>
                  <a:lnTo>
                    <a:pt x="405" y="479"/>
                  </a:lnTo>
                  <a:cubicBezTo>
                    <a:pt x="338" y="1279"/>
                    <a:pt x="287" y="2405"/>
                    <a:pt x="220" y="3920"/>
                  </a:cubicBezTo>
                  <a:cubicBezTo>
                    <a:pt x="158" y="5356"/>
                    <a:pt x="84" y="7108"/>
                    <a:pt x="0" y="9123"/>
                  </a:cubicBezTo>
                  <a:lnTo>
                    <a:pt x="152" y="9123"/>
                  </a:lnTo>
                  <a:cubicBezTo>
                    <a:pt x="220" y="7113"/>
                    <a:pt x="282" y="5362"/>
                    <a:pt x="332" y="3926"/>
                  </a:cubicBezTo>
                  <a:cubicBezTo>
                    <a:pt x="383" y="2490"/>
                    <a:pt x="411" y="1274"/>
                    <a:pt x="434" y="473"/>
                  </a:cubicBezTo>
                  <a:lnTo>
                    <a:pt x="4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42"/>
            <p:cNvSpPr/>
            <p:nvPr/>
          </p:nvSpPr>
          <p:spPr>
            <a:xfrm>
              <a:off x="5882119" y="4075686"/>
              <a:ext cx="12282" cy="217021"/>
            </a:xfrm>
            <a:custGeom>
              <a:avLst/>
              <a:gdLst/>
              <a:ahLst/>
              <a:cxnLst/>
              <a:rect l="l" t="t" r="r" b="b"/>
              <a:pathLst>
                <a:path w="677" h="11962" extrusionOk="0">
                  <a:moveTo>
                    <a:pt x="463" y="1"/>
                  </a:moveTo>
                  <a:cubicBezTo>
                    <a:pt x="322" y="3632"/>
                    <a:pt x="165" y="7647"/>
                    <a:pt x="1" y="11961"/>
                  </a:cubicBezTo>
                  <a:lnTo>
                    <a:pt x="238" y="11961"/>
                  </a:lnTo>
                  <a:cubicBezTo>
                    <a:pt x="395" y="7648"/>
                    <a:pt x="542" y="3632"/>
                    <a:pt x="6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42"/>
            <p:cNvSpPr/>
            <p:nvPr/>
          </p:nvSpPr>
          <p:spPr>
            <a:xfrm>
              <a:off x="5858516" y="4708061"/>
              <a:ext cx="12700" cy="199876"/>
            </a:xfrm>
            <a:custGeom>
              <a:avLst/>
              <a:gdLst/>
              <a:ahLst/>
              <a:cxnLst/>
              <a:rect l="l" t="t" r="r" b="b"/>
              <a:pathLst>
                <a:path w="700" h="11017" extrusionOk="0">
                  <a:moveTo>
                    <a:pt x="413" y="1"/>
                  </a:moveTo>
                  <a:cubicBezTo>
                    <a:pt x="368" y="1213"/>
                    <a:pt x="320" y="2432"/>
                    <a:pt x="272" y="3657"/>
                  </a:cubicBezTo>
                  <a:cubicBezTo>
                    <a:pt x="182" y="6153"/>
                    <a:pt x="92" y="8606"/>
                    <a:pt x="1" y="11016"/>
                  </a:cubicBezTo>
                  <a:lnTo>
                    <a:pt x="278" y="11016"/>
                  </a:lnTo>
                  <a:cubicBezTo>
                    <a:pt x="375" y="8602"/>
                    <a:pt x="471" y="6148"/>
                    <a:pt x="565" y="3657"/>
                  </a:cubicBezTo>
                  <a:cubicBezTo>
                    <a:pt x="595" y="2428"/>
                    <a:pt x="640" y="1210"/>
                    <a:pt x="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42"/>
            <p:cNvSpPr/>
            <p:nvPr/>
          </p:nvSpPr>
          <p:spPr>
            <a:xfrm>
              <a:off x="5829125" y="5528157"/>
              <a:ext cx="10414" cy="200856"/>
            </a:xfrm>
            <a:custGeom>
              <a:avLst/>
              <a:gdLst/>
              <a:ahLst/>
              <a:cxnLst/>
              <a:rect l="l" t="t" r="r" b="b"/>
              <a:pathLst>
                <a:path w="574" h="11071" extrusionOk="0">
                  <a:moveTo>
                    <a:pt x="366" y="0"/>
                  </a:moveTo>
                  <a:lnTo>
                    <a:pt x="366" y="304"/>
                  </a:lnTo>
                  <a:cubicBezTo>
                    <a:pt x="219" y="4612"/>
                    <a:pt x="95" y="8244"/>
                    <a:pt x="0" y="11070"/>
                  </a:cubicBezTo>
                  <a:lnTo>
                    <a:pt x="129" y="11070"/>
                  </a:lnTo>
                  <a:cubicBezTo>
                    <a:pt x="248" y="8255"/>
                    <a:pt x="394" y="4612"/>
                    <a:pt x="574" y="310"/>
                  </a:cubicBezTo>
                  <a:cubicBezTo>
                    <a:pt x="569" y="207"/>
                    <a:pt x="569" y="103"/>
                    <a:pt x="5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42"/>
            <p:cNvSpPr/>
            <p:nvPr/>
          </p:nvSpPr>
          <p:spPr>
            <a:xfrm>
              <a:off x="5835947" y="5323020"/>
              <a:ext cx="11575" cy="199840"/>
            </a:xfrm>
            <a:custGeom>
              <a:avLst/>
              <a:gdLst/>
              <a:ahLst/>
              <a:cxnLst/>
              <a:rect l="l" t="t" r="r" b="b"/>
              <a:pathLst>
                <a:path w="638" h="11015" extrusionOk="0">
                  <a:moveTo>
                    <a:pt x="407" y="0"/>
                  </a:moveTo>
                  <a:cubicBezTo>
                    <a:pt x="260" y="4003"/>
                    <a:pt x="125" y="7692"/>
                    <a:pt x="1" y="11014"/>
                  </a:cubicBezTo>
                  <a:lnTo>
                    <a:pt x="210" y="11014"/>
                  </a:lnTo>
                  <a:cubicBezTo>
                    <a:pt x="339" y="7692"/>
                    <a:pt x="479" y="4003"/>
                    <a:pt x="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42"/>
            <p:cNvSpPr/>
            <p:nvPr/>
          </p:nvSpPr>
          <p:spPr>
            <a:xfrm>
              <a:off x="5843512" y="5117973"/>
              <a:ext cx="11992" cy="199840"/>
            </a:xfrm>
            <a:custGeom>
              <a:avLst/>
              <a:gdLst/>
              <a:ahLst/>
              <a:cxnLst/>
              <a:rect l="l" t="t" r="r" b="b"/>
              <a:pathLst>
                <a:path w="661" h="11015" extrusionOk="0">
                  <a:moveTo>
                    <a:pt x="406" y="0"/>
                  </a:moveTo>
                  <a:cubicBezTo>
                    <a:pt x="259" y="3868"/>
                    <a:pt x="124" y="7552"/>
                    <a:pt x="1" y="11014"/>
                  </a:cubicBezTo>
                  <a:lnTo>
                    <a:pt x="231" y="11014"/>
                  </a:lnTo>
                  <a:cubicBezTo>
                    <a:pt x="366" y="7552"/>
                    <a:pt x="507" y="3868"/>
                    <a:pt x="660" y="5"/>
                  </a:cubicBezTo>
                  <a:lnTo>
                    <a:pt x="4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42"/>
            <p:cNvSpPr/>
            <p:nvPr/>
          </p:nvSpPr>
          <p:spPr>
            <a:xfrm>
              <a:off x="5825859" y="5734201"/>
              <a:ext cx="5533" cy="114044"/>
            </a:xfrm>
            <a:custGeom>
              <a:avLst/>
              <a:gdLst/>
              <a:ahLst/>
              <a:cxnLst/>
              <a:rect l="l" t="t" r="r" b="b"/>
              <a:pathLst>
                <a:path w="305" h="6286" extrusionOk="0">
                  <a:moveTo>
                    <a:pt x="158" y="1"/>
                  </a:moveTo>
                  <a:cubicBezTo>
                    <a:pt x="157" y="576"/>
                    <a:pt x="123" y="1127"/>
                    <a:pt x="106" y="1634"/>
                  </a:cubicBezTo>
                  <a:cubicBezTo>
                    <a:pt x="61" y="3121"/>
                    <a:pt x="27" y="4281"/>
                    <a:pt x="0" y="5086"/>
                  </a:cubicBezTo>
                  <a:lnTo>
                    <a:pt x="0" y="6286"/>
                  </a:lnTo>
                  <a:cubicBezTo>
                    <a:pt x="3" y="6183"/>
                    <a:pt x="13" y="6083"/>
                    <a:pt x="28" y="5982"/>
                  </a:cubicBezTo>
                  <a:cubicBezTo>
                    <a:pt x="56" y="5779"/>
                    <a:pt x="28" y="5469"/>
                    <a:pt x="79" y="5086"/>
                  </a:cubicBezTo>
                  <a:cubicBezTo>
                    <a:pt x="112" y="4287"/>
                    <a:pt x="169" y="3127"/>
                    <a:pt x="236" y="1634"/>
                  </a:cubicBezTo>
                  <a:cubicBezTo>
                    <a:pt x="236" y="1133"/>
                    <a:pt x="282" y="576"/>
                    <a:pt x="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42"/>
            <p:cNvSpPr/>
            <p:nvPr/>
          </p:nvSpPr>
          <p:spPr>
            <a:xfrm>
              <a:off x="5732353" y="3742118"/>
              <a:ext cx="21082" cy="132839"/>
            </a:xfrm>
            <a:custGeom>
              <a:avLst/>
              <a:gdLst/>
              <a:ahLst/>
              <a:cxnLst/>
              <a:rect l="l" t="t" r="r" b="b"/>
              <a:pathLst>
                <a:path w="1162" h="7322" extrusionOk="0">
                  <a:moveTo>
                    <a:pt x="1161" y="1"/>
                  </a:moveTo>
                  <a:lnTo>
                    <a:pt x="1021" y="63"/>
                  </a:lnTo>
                  <a:cubicBezTo>
                    <a:pt x="846" y="1189"/>
                    <a:pt x="627" y="2693"/>
                    <a:pt x="379" y="4467"/>
                  </a:cubicBezTo>
                  <a:cubicBezTo>
                    <a:pt x="243" y="5378"/>
                    <a:pt x="136" y="6318"/>
                    <a:pt x="1" y="7322"/>
                  </a:cubicBezTo>
                  <a:lnTo>
                    <a:pt x="243" y="7322"/>
                  </a:lnTo>
                  <a:cubicBezTo>
                    <a:pt x="367" y="6330"/>
                    <a:pt x="490" y="5390"/>
                    <a:pt x="597" y="4506"/>
                  </a:cubicBezTo>
                  <a:cubicBezTo>
                    <a:pt x="834" y="2710"/>
                    <a:pt x="1026" y="1195"/>
                    <a:pt x="1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42"/>
            <p:cNvSpPr/>
            <p:nvPr/>
          </p:nvSpPr>
          <p:spPr>
            <a:xfrm>
              <a:off x="5697628" y="4070570"/>
              <a:ext cx="15131" cy="116602"/>
            </a:xfrm>
            <a:custGeom>
              <a:avLst/>
              <a:gdLst/>
              <a:ahLst/>
              <a:cxnLst/>
              <a:rect l="l" t="t" r="r" b="b"/>
              <a:pathLst>
                <a:path w="834" h="6427" extrusionOk="0">
                  <a:moveTo>
                    <a:pt x="547" y="1"/>
                  </a:moveTo>
                  <a:cubicBezTo>
                    <a:pt x="419" y="1093"/>
                    <a:pt x="289" y="2219"/>
                    <a:pt x="158" y="3380"/>
                  </a:cubicBezTo>
                  <a:cubicBezTo>
                    <a:pt x="101" y="3835"/>
                    <a:pt x="51" y="4292"/>
                    <a:pt x="0" y="4747"/>
                  </a:cubicBezTo>
                  <a:lnTo>
                    <a:pt x="56" y="4692"/>
                  </a:lnTo>
                  <a:cubicBezTo>
                    <a:pt x="56" y="4692"/>
                    <a:pt x="56" y="5395"/>
                    <a:pt x="107" y="6426"/>
                  </a:cubicBezTo>
                  <a:cubicBezTo>
                    <a:pt x="220" y="5440"/>
                    <a:pt x="332" y="4433"/>
                    <a:pt x="445" y="3407"/>
                  </a:cubicBezTo>
                  <a:cubicBezTo>
                    <a:pt x="575" y="2236"/>
                    <a:pt x="710" y="1104"/>
                    <a:pt x="8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42"/>
            <p:cNvSpPr/>
            <p:nvPr/>
          </p:nvSpPr>
          <p:spPr>
            <a:xfrm>
              <a:off x="5708042" y="3879639"/>
              <a:ext cx="28121" cy="187085"/>
            </a:xfrm>
            <a:custGeom>
              <a:avLst/>
              <a:gdLst/>
              <a:ahLst/>
              <a:cxnLst/>
              <a:rect l="l" t="t" r="r" b="b"/>
              <a:pathLst>
                <a:path w="1550" h="10312" extrusionOk="0">
                  <a:moveTo>
                    <a:pt x="1307" y="0"/>
                  </a:moveTo>
                  <a:cubicBezTo>
                    <a:pt x="902" y="2995"/>
                    <a:pt x="452" y="6504"/>
                    <a:pt x="1" y="10311"/>
                  </a:cubicBezTo>
                  <a:lnTo>
                    <a:pt x="294" y="10311"/>
                  </a:lnTo>
                  <a:cubicBezTo>
                    <a:pt x="738" y="6470"/>
                    <a:pt x="1172" y="2962"/>
                    <a:pt x="1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42"/>
            <p:cNvSpPr/>
            <p:nvPr/>
          </p:nvSpPr>
          <p:spPr>
            <a:xfrm>
              <a:off x="6319898" y="3890252"/>
              <a:ext cx="134363" cy="7892"/>
            </a:xfrm>
            <a:custGeom>
              <a:avLst/>
              <a:gdLst/>
              <a:ahLst/>
              <a:cxnLst/>
              <a:rect l="l" t="t" r="r" b="b"/>
              <a:pathLst>
                <a:path w="7406" h="435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88"/>
                    <a:pt x="11" y="177"/>
                    <a:pt x="7" y="266"/>
                  </a:cubicBezTo>
                  <a:lnTo>
                    <a:pt x="7406" y="435"/>
                  </a:lnTo>
                  <a:lnTo>
                    <a:pt x="7322" y="2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42"/>
            <p:cNvSpPr/>
            <p:nvPr/>
          </p:nvSpPr>
          <p:spPr>
            <a:xfrm>
              <a:off x="5600784" y="3872073"/>
              <a:ext cx="607375" cy="19721"/>
            </a:xfrm>
            <a:custGeom>
              <a:avLst/>
              <a:gdLst/>
              <a:ahLst/>
              <a:cxnLst/>
              <a:rect l="l" t="t" r="r" b="b"/>
              <a:pathLst>
                <a:path w="33478" h="1087" extrusionOk="0">
                  <a:moveTo>
                    <a:pt x="119" y="1"/>
                  </a:moveTo>
                  <a:lnTo>
                    <a:pt x="0" y="129"/>
                  </a:lnTo>
                  <a:cubicBezTo>
                    <a:pt x="1797" y="208"/>
                    <a:pt x="4257" y="287"/>
                    <a:pt x="7219" y="377"/>
                  </a:cubicBezTo>
                  <a:lnTo>
                    <a:pt x="7461" y="377"/>
                  </a:lnTo>
                  <a:lnTo>
                    <a:pt x="16399" y="636"/>
                  </a:lnTo>
                  <a:lnTo>
                    <a:pt x="16555" y="636"/>
                  </a:lnTo>
                  <a:lnTo>
                    <a:pt x="26692" y="918"/>
                  </a:lnTo>
                  <a:lnTo>
                    <a:pt x="29254" y="986"/>
                  </a:lnTo>
                  <a:lnTo>
                    <a:pt x="29423" y="986"/>
                  </a:lnTo>
                  <a:lnTo>
                    <a:pt x="33449" y="1087"/>
                  </a:lnTo>
                  <a:cubicBezTo>
                    <a:pt x="33449" y="991"/>
                    <a:pt x="33449" y="896"/>
                    <a:pt x="33477" y="805"/>
                  </a:cubicBezTo>
                  <a:lnTo>
                    <a:pt x="29434" y="693"/>
                  </a:lnTo>
                  <a:lnTo>
                    <a:pt x="29271" y="693"/>
                  </a:lnTo>
                  <a:lnTo>
                    <a:pt x="26697" y="625"/>
                  </a:lnTo>
                  <a:lnTo>
                    <a:pt x="16561" y="360"/>
                  </a:lnTo>
                  <a:lnTo>
                    <a:pt x="16409" y="360"/>
                  </a:lnTo>
                  <a:cubicBezTo>
                    <a:pt x="13132" y="276"/>
                    <a:pt x="10120" y="204"/>
                    <a:pt x="7490" y="146"/>
                  </a:cubicBezTo>
                  <a:lnTo>
                    <a:pt x="7253" y="146"/>
                  </a:lnTo>
                  <a:cubicBezTo>
                    <a:pt x="4342" y="80"/>
                    <a:pt x="1915" y="29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42"/>
            <p:cNvSpPr/>
            <p:nvPr/>
          </p:nvSpPr>
          <p:spPr>
            <a:xfrm>
              <a:off x="5532314" y="4062823"/>
              <a:ext cx="665104" cy="20537"/>
            </a:xfrm>
            <a:custGeom>
              <a:avLst/>
              <a:gdLst/>
              <a:ahLst/>
              <a:cxnLst/>
              <a:rect l="l" t="t" r="r" b="b"/>
              <a:pathLst>
                <a:path w="36660" h="1132" extrusionOk="0">
                  <a:moveTo>
                    <a:pt x="1" y="0"/>
                  </a:moveTo>
                  <a:lnTo>
                    <a:pt x="142" y="158"/>
                  </a:lnTo>
                  <a:cubicBezTo>
                    <a:pt x="2547" y="242"/>
                    <a:pt x="5807" y="344"/>
                    <a:pt x="9659" y="462"/>
                  </a:cubicBezTo>
                  <a:lnTo>
                    <a:pt x="9946" y="462"/>
                  </a:lnTo>
                  <a:lnTo>
                    <a:pt x="19744" y="744"/>
                  </a:lnTo>
                  <a:lnTo>
                    <a:pt x="19959" y="744"/>
                  </a:lnTo>
                  <a:lnTo>
                    <a:pt x="25639" y="873"/>
                  </a:lnTo>
                  <a:lnTo>
                    <a:pt x="32493" y="1048"/>
                  </a:lnTo>
                  <a:lnTo>
                    <a:pt x="32708" y="1048"/>
                  </a:lnTo>
                  <a:lnTo>
                    <a:pt x="35917" y="1131"/>
                  </a:lnTo>
                  <a:cubicBezTo>
                    <a:pt x="36155" y="1021"/>
                    <a:pt x="36404" y="935"/>
                    <a:pt x="36660" y="873"/>
                  </a:cubicBezTo>
                  <a:lnTo>
                    <a:pt x="32719" y="766"/>
                  </a:lnTo>
                  <a:lnTo>
                    <a:pt x="32505" y="766"/>
                  </a:lnTo>
                  <a:lnTo>
                    <a:pt x="25652" y="603"/>
                  </a:lnTo>
                  <a:lnTo>
                    <a:pt x="19970" y="456"/>
                  </a:lnTo>
                  <a:lnTo>
                    <a:pt x="19756" y="456"/>
                  </a:lnTo>
                  <a:cubicBezTo>
                    <a:pt x="16236" y="366"/>
                    <a:pt x="12935" y="282"/>
                    <a:pt x="9980" y="214"/>
                  </a:cubicBezTo>
                  <a:lnTo>
                    <a:pt x="9687" y="214"/>
                  </a:lnTo>
                  <a:cubicBezTo>
                    <a:pt x="5745" y="118"/>
                    <a:pt x="2423" y="4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42"/>
            <p:cNvSpPr/>
            <p:nvPr/>
          </p:nvSpPr>
          <p:spPr>
            <a:xfrm>
              <a:off x="6219062" y="4079968"/>
              <a:ext cx="11375" cy="4009"/>
            </a:xfrm>
            <a:custGeom>
              <a:avLst/>
              <a:gdLst/>
              <a:ahLst/>
              <a:cxnLst/>
              <a:rect l="l" t="t" r="r" b="b"/>
              <a:pathLst>
                <a:path w="627" h="221" extrusionOk="0">
                  <a:moveTo>
                    <a:pt x="1" y="0"/>
                  </a:moveTo>
                  <a:lnTo>
                    <a:pt x="1" y="0"/>
                  </a:lnTo>
                  <a:cubicBezTo>
                    <a:pt x="75" y="67"/>
                    <a:pt x="143" y="141"/>
                    <a:pt x="204" y="220"/>
                  </a:cubicBezTo>
                  <a:lnTo>
                    <a:pt x="627" y="220"/>
                  </a:lnTo>
                  <a:cubicBezTo>
                    <a:pt x="408" y="178"/>
                    <a:pt x="198" y="10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42"/>
            <p:cNvSpPr/>
            <p:nvPr/>
          </p:nvSpPr>
          <p:spPr>
            <a:xfrm>
              <a:off x="6241250" y="4080385"/>
              <a:ext cx="246121" cy="9743"/>
            </a:xfrm>
            <a:custGeom>
              <a:avLst/>
              <a:gdLst/>
              <a:ahLst/>
              <a:cxnLst/>
              <a:rect l="l" t="t" r="r" b="b"/>
              <a:pathLst>
                <a:path w="13566" h="537" extrusionOk="0">
                  <a:moveTo>
                    <a:pt x="727" y="1"/>
                  </a:moveTo>
                  <a:cubicBezTo>
                    <a:pt x="572" y="89"/>
                    <a:pt x="408" y="157"/>
                    <a:pt x="237" y="203"/>
                  </a:cubicBezTo>
                  <a:cubicBezTo>
                    <a:pt x="159" y="222"/>
                    <a:pt x="79" y="235"/>
                    <a:pt x="0" y="244"/>
                  </a:cubicBezTo>
                  <a:lnTo>
                    <a:pt x="4291" y="344"/>
                  </a:lnTo>
                  <a:lnTo>
                    <a:pt x="4499" y="344"/>
                  </a:lnTo>
                  <a:cubicBezTo>
                    <a:pt x="8328" y="434"/>
                    <a:pt x="11454" y="502"/>
                    <a:pt x="13565" y="536"/>
                  </a:cubicBezTo>
                  <a:lnTo>
                    <a:pt x="13565" y="406"/>
                  </a:lnTo>
                  <a:cubicBezTo>
                    <a:pt x="11454" y="327"/>
                    <a:pt x="8334" y="227"/>
                    <a:pt x="4516" y="107"/>
                  </a:cubicBezTo>
                  <a:lnTo>
                    <a:pt x="4291" y="107"/>
                  </a:lnTo>
                  <a:lnTo>
                    <a:pt x="7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42"/>
            <p:cNvSpPr/>
            <p:nvPr/>
          </p:nvSpPr>
          <p:spPr>
            <a:xfrm>
              <a:off x="5721939" y="4288280"/>
              <a:ext cx="593369" cy="21172"/>
            </a:xfrm>
            <a:custGeom>
              <a:avLst/>
              <a:gdLst/>
              <a:ahLst/>
              <a:cxnLst/>
              <a:rect l="l" t="t" r="r" b="b"/>
              <a:pathLst>
                <a:path w="32706" h="1167" extrusionOk="0">
                  <a:moveTo>
                    <a:pt x="0" y="0"/>
                  </a:moveTo>
                  <a:cubicBezTo>
                    <a:pt x="40" y="91"/>
                    <a:pt x="79" y="169"/>
                    <a:pt x="124" y="254"/>
                  </a:cubicBezTo>
                  <a:lnTo>
                    <a:pt x="8819" y="502"/>
                  </a:lnTo>
                  <a:lnTo>
                    <a:pt x="9056" y="564"/>
                  </a:lnTo>
                  <a:lnTo>
                    <a:pt x="16112" y="756"/>
                  </a:lnTo>
                  <a:lnTo>
                    <a:pt x="21534" y="897"/>
                  </a:lnTo>
                  <a:lnTo>
                    <a:pt x="21793" y="897"/>
                  </a:lnTo>
                  <a:cubicBezTo>
                    <a:pt x="25763" y="998"/>
                    <a:pt x="29456" y="1094"/>
                    <a:pt x="32706" y="1167"/>
                  </a:cubicBezTo>
                  <a:lnTo>
                    <a:pt x="32706" y="925"/>
                  </a:lnTo>
                  <a:lnTo>
                    <a:pt x="21804" y="564"/>
                  </a:lnTo>
                  <a:lnTo>
                    <a:pt x="21545" y="564"/>
                  </a:lnTo>
                  <a:lnTo>
                    <a:pt x="16117" y="418"/>
                  </a:lnTo>
                  <a:lnTo>
                    <a:pt x="9067" y="231"/>
                  </a:lnTo>
                  <a:lnTo>
                    <a:pt x="8830" y="2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42"/>
            <p:cNvSpPr/>
            <p:nvPr/>
          </p:nvSpPr>
          <p:spPr>
            <a:xfrm>
              <a:off x="5791407" y="4495685"/>
              <a:ext cx="521270" cy="18197"/>
            </a:xfrm>
            <a:custGeom>
              <a:avLst/>
              <a:gdLst/>
              <a:ahLst/>
              <a:cxnLst/>
              <a:rect l="l" t="t" r="r" b="b"/>
              <a:pathLst>
                <a:path w="28732" h="1003" extrusionOk="0">
                  <a:moveTo>
                    <a:pt x="52" y="0"/>
                  </a:moveTo>
                  <a:lnTo>
                    <a:pt x="1" y="270"/>
                  </a:lnTo>
                  <a:lnTo>
                    <a:pt x="4505" y="394"/>
                  </a:lnTo>
                  <a:lnTo>
                    <a:pt x="4815" y="395"/>
                  </a:lnTo>
                  <a:lnTo>
                    <a:pt x="11348" y="569"/>
                  </a:lnTo>
                  <a:lnTo>
                    <a:pt x="17339" y="727"/>
                  </a:lnTo>
                  <a:lnTo>
                    <a:pt x="17621" y="727"/>
                  </a:lnTo>
                  <a:cubicBezTo>
                    <a:pt x="21692" y="834"/>
                    <a:pt x="25453" y="925"/>
                    <a:pt x="28731" y="1003"/>
                  </a:cubicBezTo>
                  <a:lnTo>
                    <a:pt x="28731" y="761"/>
                  </a:lnTo>
                  <a:lnTo>
                    <a:pt x="17621" y="445"/>
                  </a:lnTo>
                  <a:lnTo>
                    <a:pt x="17339" y="445"/>
                  </a:lnTo>
                  <a:lnTo>
                    <a:pt x="11354" y="282"/>
                  </a:lnTo>
                  <a:lnTo>
                    <a:pt x="4815" y="113"/>
                  </a:lnTo>
                  <a:lnTo>
                    <a:pt x="4556" y="113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42"/>
            <p:cNvSpPr/>
            <p:nvPr/>
          </p:nvSpPr>
          <p:spPr>
            <a:xfrm>
              <a:off x="5748808" y="4700115"/>
              <a:ext cx="657339" cy="21045"/>
            </a:xfrm>
            <a:custGeom>
              <a:avLst/>
              <a:gdLst/>
              <a:ahLst/>
              <a:cxnLst/>
              <a:rect l="l" t="t" r="r" b="b"/>
              <a:pathLst>
                <a:path w="36232" h="1160" extrusionOk="0">
                  <a:moveTo>
                    <a:pt x="73" y="0"/>
                  </a:moveTo>
                  <a:cubicBezTo>
                    <a:pt x="45" y="84"/>
                    <a:pt x="23" y="174"/>
                    <a:pt x="0" y="264"/>
                  </a:cubicBezTo>
                  <a:lnTo>
                    <a:pt x="6460" y="445"/>
                  </a:lnTo>
                  <a:lnTo>
                    <a:pt x="6746" y="439"/>
                  </a:lnTo>
                  <a:lnTo>
                    <a:pt x="12766" y="603"/>
                  </a:lnTo>
                  <a:lnTo>
                    <a:pt x="19405" y="777"/>
                  </a:lnTo>
                  <a:lnTo>
                    <a:pt x="19698" y="777"/>
                  </a:lnTo>
                  <a:cubicBezTo>
                    <a:pt x="23905" y="884"/>
                    <a:pt x="27767" y="980"/>
                    <a:pt x="31079" y="1054"/>
                  </a:cubicBezTo>
                  <a:lnTo>
                    <a:pt x="31383" y="1054"/>
                  </a:lnTo>
                  <a:lnTo>
                    <a:pt x="36232" y="1159"/>
                  </a:lnTo>
                  <a:cubicBezTo>
                    <a:pt x="36232" y="1097"/>
                    <a:pt x="36198" y="1035"/>
                    <a:pt x="36174" y="973"/>
                  </a:cubicBezTo>
                  <a:lnTo>
                    <a:pt x="31388" y="828"/>
                  </a:lnTo>
                  <a:lnTo>
                    <a:pt x="31084" y="828"/>
                  </a:lnTo>
                  <a:lnTo>
                    <a:pt x="19704" y="496"/>
                  </a:lnTo>
                  <a:lnTo>
                    <a:pt x="19412" y="496"/>
                  </a:lnTo>
                  <a:lnTo>
                    <a:pt x="12777" y="315"/>
                  </a:lnTo>
                  <a:lnTo>
                    <a:pt x="6757" y="158"/>
                  </a:lnTo>
                  <a:lnTo>
                    <a:pt x="6471" y="158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42"/>
            <p:cNvSpPr/>
            <p:nvPr/>
          </p:nvSpPr>
          <p:spPr>
            <a:xfrm>
              <a:off x="5703633" y="4904236"/>
              <a:ext cx="738890" cy="22805"/>
            </a:xfrm>
            <a:custGeom>
              <a:avLst/>
              <a:gdLst/>
              <a:ahLst/>
              <a:cxnLst/>
              <a:rect l="l" t="t" r="r" b="b"/>
              <a:pathLst>
                <a:path w="40727" h="1257" extrusionOk="0">
                  <a:moveTo>
                    <a:pt x="47" y="0"/>
                  </a:moveTo>
                  <a:cubicBezTo>
                    <a:pt x="47" y="85"/>
                    <a:pt x="19" y="169"/>
                    <a:pt x="1" y="254"/>
                  </a:cubicBezTo>
                  <a:lnTo>
                    <a:pt x="8533" y="496"/>
                  </a:lnTo>
                  <a:lnTo>
                    <a:pt x="8809" y="490"/>
                  </a:lnTo>
                  <a:lnTo>
                    <a:pt x="14328" y="637"/>
                  </a:lnTo>
                  <a:lnTo>
                    <a:pt x="21716" y="834"/>
                  </a:lnTo>
                  <a:lnTo>
                    <a:pt x="22008" y="834"/>
                  </a:lnTo>
                  <a:cubicBezTo>
                    <a:pt x="26244" y="941"/>
                    <a:pt x="30112" y="1037"/>
                    <a:pt x="33394" y="1110"/>
                  </a:cubicBezTo>
                  <a:lnTo>
                    <a:pt x="33693" y="1110"/>
                  </a:lnTo>
                  <a:lnTo>
                    <a:pt x="40726" y="1257"/>
                  </a:lnTo>
                  <a:cubicBezTo>
                    <a:pt x="40724" y="1209"/>
                    <a:pt x="40724" y="1162"/>
                    <a:pt x="40726" y="1116"/>
                  </a:cubicBezTo>
                  <a:lnTo>
                    <a:pt x="33704" y="885"/>
                  </a:lnTo>
                  <a:lnTo>
                    <a:pt x="33406" y="885"/>
                  </a:lnTo>
                  <a:lnTo>
                    <a:pt x="22019" y="552"/>
                  </a:lnTo>
                  <a:lnTo>
                    <a:pt x="21727" y="552"/>
                  </a:lnTo>
                  <a:lnTo>
                    <a:pt x="14339" y="349"/>
                  </a:lnTo>
                  <a:lnTo>
                    <a:pt x="8820" y="209"/>
                  </a:lnTo>
                  <a:lnTo>
                    <a:pt x="8544" y="209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42"/>
            <p:cNvSpPr/>
            <p:nvPr/>
          </p:nvSpPr>
          <p:spPr>
            <a:xfrm>
              <a:off x="5681481" y="5108557"/>
              <a:ext cx="757377" cy="23204"/>
            </a:xfrm>
            <a:custGeom>
              <a:avLst/>
              <a:gdLst/>
              <a:ahLst/>
              <a:cxnLst/>
              <a:rect l="l" t="t" r="r" b="b"/>
              <a:pathLst>
                <a:path w="41746" h="1279" extrusionOk="0">
                  <a:moveTo>
                    <a:pt x="1" y="0"/>
                  </a:moveTo>
                  <a:lnTo>
                    <a:pt x="1" y="254"/>
                  </a:lnTo>
                  <a:lnTo>
                    <a:pt x="9337" y="519"/>
                  </a:lnTo>
                  <a:lnTo>
                    <a:pt x="9591" y="519"/>
                  </a:lnTo>
                  <a:lnTo>
                    <a:pt x="14620" y="654"/>
                  </a:lnTo>
                  <a:lnTo>
                    <a:pt x="22852" y="868"/>
                  </a:lnTo>
                  <a:lnTo>
                    <a:pt x="23133" y="868"/>
                  </a:lnTo>
                  <a:cubicBezTo>
                    <a:pt x="27375" y="975"/>
                    <a:pt x="31220" y="1066"/>
                    <a:pt x="34448" y="1137"/>
                  </a:cubicBezTo>
                  <a:lnTo>
                    <a:pt x="34745" y="1137"/>
                  </a:lnTo>
                  <a:cubicBezTo>
                    <a:pt x="37657" y="1205"/>
                    <a:pt x="40045" y="1257"/>
                    <a:pt x="41745" y="1278"/>
                  </a:cubicBezTo>
                  <a:lnTo>
                    <a:pt x="41745" y="1156"/>
                  </a:lnTo>
                  <a:cubicBezTo>
                    <a:pt x="40056" y="1094"/>
                    <a:pt x="37657" y="1014"/>
                    <a:pt x="34745" y="924"/>
                  </a:cubicBezTo>
                  <a:lnTo>
                    <a:pt x="34448" y="924"/>
                  </a:lnTo>
                  <a:cubicBezTo>
                    <a:pt x="31215" y="823"/>
                    <a:pt x="27369" y="710"/>
                    <a:pt x="23133" y="592"/>
                  </a:cubicBezTo>
                  <a:lnTo>
                    <a:pt x="22852" y="592"/>
                  </a:lnTo>
                  <a:lnTo>
                    <a:pt x="14620" y="367"/>
                  </a:lnTo>
                  <a:lnTo>
                    <a:pt x="9596" y="231"/>
                  </a:lnTo>
                  <a:lnTo>
                    <a:pt x="9337" y="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42"/>
            <p:cNvSpPr/>
            <p:nvPr/>
          </p:nvSpPr>
          <p:spPr>
            <a:xfrm>
              <a:off x="5685672" y="5313803"/>
              <a:ext cx="732540" cy="22805"/>
            </a:xfrm>
            <a:custGeom>
              <a:avLst/>
              <a:gdLst/>
              <a:ahLst/>
              <a:cxnLst/>
              <a:rect l="l" t="t" r="r" b="b"/>
              <a:pathLst>
                <a:path w="40377" h="1257" extrusionOk="0">
                  <a:moveTo>
                    <a:pt x="1" y="0"/>
                  </a:moveTo>
                  <a:cubicBezTo>
                    <a:pt x="1" y="90"/>
                    <a:pt x="1" y="175"/>
                    <a:pt x="29" y="265"/>
                  </a:cubicBezTo>
                  <a:lnTo>
                    <a:pt x="8690" y="508"/>
                  </a:lnTo>
                  <a:lnTo>
                    <a:pt x="8920" y="508"/>
                  </a:lnTo>
                  <a:lnTo>
                    <a:pt x="13459" y="632"/>
                  </a:lnTo>
                  <a:lnTo>
                    <a:pt x="22633" y="874"/>
                  </a:lnTo>
                  <a:lnTo>
                    <a:pt x="22885" y="874"/>
                  </a:lnTo>
                  <a:cubicBezTo>
                    <a:pt x="27127" y="981"/>
                    <a:pt x="30939" y="1071"/>
                    <a:pt x="34104" y="1139"/>
                  </a:cubicBezTo>
                  <a:lnTo>
                    <a:pt x="34350" y="1139"/>
                  </a:lnTo>
                  <a:cubicBezTo>
                    <a:pt x="36806" y="1195"/>
                    <a:pt x="38856" y="1233"/>
                    <a:pt x="40376" y="1256"/>
                  </a:cubicBezTo>
                  <a:lnTo>
                    <a:pt x="40376" y="1133"/>
                  </a:lnTo>
                  <a:cubicBezTo>
                    <a:pt x="38850" y="1075"/>
                    <a:pt x="36801" y="1003"/>
                    <a:pt x="34339" y="930"/>
                  </a:cubicBezTo>
                  <a:lnTo>
                    <a:pt x="34074" y="930"/>
                  </a:lnTo>
                  <a:lnTo>
                    <a:pt x="22858" y="597"/>
                  </a:lnTo>
                  <a:lnTo>
                    <a:pt x="22599" y="597"/>
                  </a:lnTo>
                  <a:lnTo>
                    <a:pt x="13465" y="350"/>
                  </a:lnTo>
                  <a:lnTo>
                    <a:pt x="8959" y="231"/>
                  </a:lnTo>
                  <a:lnTo>
                    <a:pt x="8728" y="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42"/>
            <p:cNvSpPr/>
            <p:nvPr/>
          </p:nvSpPr>
          <p:spPr>
            <a:xfrm>
              <a:off x="5714991" y="5519793"/>
              <a:ext cx="673123" cy="21444"/>
            </a:xfrm>
            <a:custGeom>
              <a:avLst/>
              <a:gdLst/>
              <a:ahLst/>
              <a:cxnLst/>
              <a:rect l="l" t="t" r="r" b="b"/>
              <a:pathLst>
                <a:path w="37102" h="1182" extrusionOk="0">
                  <a:moveTo>
                    <a:pt x="1" y="1"/>
                  </a:moveTo>
                  <a:lnTo>
                    <a:pt x="39" y="276"/>
                  </a:lnTo>
                  <a:lnTo>
                    <a:pt x="6657" y="455"/>
                  </a:lnTo>
                  <a:lnTo>
                    <a:pt x="6865" y="455"/>
                  </a:lnTo>
                  <a:lnTo>
                    <a:pt x="10908" y="568"/>
                  </a:lnTo>
                  <a:lnTo>
                    <a:pt x="21118" y="833"/>
                  </a:lnTo>
                  <a:lnTo>
                    <a:pt x="21337" y="833"/>
                  </a:lnTo>
                  <a:lnTo>
                    <a:pt x="32465" y="1092"/>
                  </a:lnTo>
                  <a:lnTo>
                    <a:pt x="32689" y="1092"/>
                  </a:lnTo>
                  <a:lnTo>
                    <a:pt x="37099" y="1181"/>
                  </a:lnTo>
                  <a:cubicBezTo>
                    <a:pt x="37102" y="1133"/>
                    <a:pt x="37102" y="1084"/>
                    <a:pt x="37099" y="1036"/>
                  </a:cubicBezTo>
                  <a:lnTo>
                    <a:pt x="32667" y="889"/>
                  </a:lnTo>
                  <a:lnTo>
                    <a:pt x="32441" y="889"/>
                  </a:lnTo>
                  <a:cubicBezTo>
                    <a:pt x="29351" y="788"/>
                    <a:pt x="25560" y="675"/>
                    <a:pt x="21310" y="557"/>
                  </a:cubicBezTo>
                  <a:lnTo>
                    <a:pt x="21090" y="557"/>
                  </a:lnTo>
                  <a:lnTo>
                    <a:pt x="10897" y="275"/>
                  </a:lnTo>
                  <a:lnTo>
                    <a:pt x="6854" y="169"/>
                  </a:lnTo>
                  <a:lnTo>
                    <a:pt x="6646" y="1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42"/>
            <p:cNvSpPr/>
            <p:nvPr/>
          </p:nvSpPr>
          <p:spPr>
            <a:xfrm>
              <a:off x="5744617" y="5726853"/>
              <a:ext cx="605851" cy="20120"/>
            </a:xfrm>
            <a:custGeom>
              <a:avLst/>
              <a:gdLst/>
              <a:ahLst/>
              <a:cxnLst/>
              <a:rect l="l" t="t" r="r" b="b"/>
              <a:pathLst>
                <a:path w="33394" h="1109" extrusionOk="0">
                  <a:moveTo>
                    <a:pt x="0" y="0"/>
                  </a:moveTo>
                  <a:lnTo>
                    <a:pt x="34" y="282"/>
                  </a:lnTo>
                  <a:lnTo>
                    <a:pt x="4635" y="400"/>
                  </a:lnTo>
                  <a:lnTo>
                    <a:pt x="4765" y="400"/>
                  </a:lnTo>
                  <a:lnTo>
                    <a:pt x="9676" y="535"/>
                  </a:lnTo>
                  <a:lnTo>
                    <a:pt x="19687" y="793"/>
                  </a:lnTo>
                  <a:lnTo>
                    <a:pt x="19839" y="793"/>
                  </a:lnTo>
                  <a:cubicBezTo>
                    <a:pt x="24057" y="900"/>
                    <a:pt x="27842" y="990"/>
                    <a:pt x="30938" y="1058"/>
                  </a:cubicBezTo>
                  <a:lnTo>
                    <a:pt x="31101" y="1058"/>
                  </a:lnTo>
                  <a:lnTo>
                    <a:pt x="33354" y="1108"/>
                  </a:lnTo>
                  <a:cubicBezTo>
                    <a:pt x="33354" y="1046"/>
                    <a:pt x="33354" y="990"/>
                    <a:pt x="33394" y="928"/>
                  </a:cubicBezTo>
                  <a:lnTo>
                    <a:pt x="31085" y="855"/>
                  </a:lnTo>
                  <a:lnTo>
                    <a:pt x="30917" y="855"/>
                  </a:lnTo>
                  <a:lnTo>
                    <a:pt x="19822" y="523"/>
                  </a:lnTo>
                  <a:lnTo>
                    <a:pt x="19653" y="523"/>
                  </a:lnTo>
                  <a:lnTo>
                    <a:pt x="9704" y="248"/>
                  </a:lnTo>
                  <a:lnTo>
                    <a:pt x="4798" y="119"/>
                  </a:lnTo>
                  <a:lnTo>
                    <a:pt x="4635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42"/>
            <p:cNvSpPr/>
            <p:nvPr/>
          </p:nvSpPr>
          <p:spPr>
            <a:xfrm>
              <a:off x="5905940" y="3710532"/>
              <a:ext cx="244797" cy="4517"/>
            </a:xfrm>
            <a:custGeom>
              <a:avLst/>
              <a:gdLst/>
              <a:ahLst/>
              <a:cxnLst/>
              <a:rect l="l" t="t" r="r" b="b"/>
              <a:pathLst>
                <a:path w="13493" h="249" extrusionOk="0">
                  <a:moveTo>
                    <a:pt x="1977" y="1"/>
                  </a:moveTo>
                  <a:cubicBezTo>
                    <a:pt x="1363" y="1"/>
                    <a:pt x="850" y="47"/>
                    <a:pt x="530" y="74"/>
                  </a:cubicBezTo>
                  <a:cubicBezTo>
                    <a:pt x="525" y="74"/>
                    <a:pt x="520" y="74"/>
                    <a:pt x="516" y="74"/>
                  </a:cubicBezTo>
                  <a:cubicBezTo>
                    <a:pt x="342" y="74"/>
                    <a:pt x="168" y="96"/>
                    <a:pt x="0" y="142"/>
                  </a:cubicBezTo>
                  <a:lnTo>
                    <a:pt x="28" y="142"/>
                  </a:lnTo>
                  <a:cubicBezTo>
                    <a:pt x="164" y="193"/>
                    <a:pt x="878" y="204"/>
                    <a:pt x="1983" y="215"/>
                  </a:cubicBezTo>
                  <a:lnTo>
                    <a:pt x="6752" y="249"/>
                  </a:lnTo>
                  <a:cubicBezTo>
                    <a:pt x="8616" y="249"/>
                    <a:pt x="10300" y="249"/>
                    <a:pt x="11522" y="193"/>
                  </a:cubicBezTo>
                  <a:cubicBezTo>
                    <a:pt x="12135" y="193"/>
                    <a:pt x="12648" y="148"/>
                    <a:pt x="12969" y="125"/>
                  </a:cubicBezTo>
                  <a:cubicBezTo>
                    <a:pt x="12973" y="125"/>
                    <a:pt x="12977" y="125"/>
                    <a:pt x="12982" y="125"/>
                  </a:cubicBezTo>
                  <a:cubicBezTo>
                    <a:pt x="13155" y="125"/>
                    <a:pt x="13326" y="100"/>
                    <a:pt x="13493" y="52"/>
                  </a:cubicBezTo>
                  <a:cubicBezTo>
                    <a:pt x="13402" y="27"/>
                    <a:pt x="13308" y="15"/>
                    <a:pt x="13214" y="15"/>
                  </a:cubicBezTo>
                  <a:cubicBezTo>
                    <a:pt x="13187" y="15"/>
                    <a:pt x="13160" y="16"/>
                    <a:pt x="13133" y="18"/>
                  </a:cubicBezTo>
                  <a:lnTo>
                    <a:pt x="13133" y="47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42"/>
            <p:cNvSpPr/>
            <p:nvPr/>
          </p:nvSpPr>
          <p:spPr>
            <a:xfrm>
              <a:off x="5978982" y="4223257"/>
              <a:ext cx="175946" cy="47697"/>
            </a:xfrm>
            <a:custGeom>
              <a:avLst/>
              <a:gdLst/>
              <a:ahLst/>
              <a:cxnLst/>
              <a:rect l="l" t="t" r="r" b="b"/>
              <a:pathLst>
                <a:path w="9698" h="2629" extrusionOk="0">
                  <a:moveTo>
                    <a:pt x="7" y="0"/>
                  </a:moveTo>
                  <a:cubicBezTo>
                    <a:pt x="4" y="0"/>
                    <a:pt x="2" y="1"/>
                    <a:pt x="0" y="3"/>
                  </a:cubicBezTo>
                  <a:cubicBezTo>
                    <a:pt x="63" y="129"/>
                    <a:pt x="147" y="243"/>
                    <a:pt x="248" y="341"/>
                  </a:cubicBezTo>
                  <a:cubicBezTo>
                    <a:pt x="507" y="626"/>
                    <a:pt x="792" y="886"/>
                    <a:pt x="1098" y="1118"/>
                  </a:cubicBezTo>
                  <a:cubicBezTo>
                    <a:pt x="2390" y="2108"/>
                    <a:pt x="3959" y="2628"/>
                    <a:pt x="5551" y="2628"/>
                  </a:cubicBezTo>
                  <a:cubicBezTo>
                    <a:pt x="6184" y="2628"/>
                    <a:pt x="6820" y="2546"/>
                    <a:pt x="7445" y="2379"/>
                  </a:cubicBezTo>
                  <a:lnTo>
                    <a:pt x="7699" y="2312"/>
                  </a:lnTo>
                  <a:cubicBezTo>
                    <a:pt x="7930" y="2239"/>
                    <a:pt x="8144" y="2165"/>
                    <a:pt x="8335" y="2086"/>
                  </a:cubicBezTo>
                  <a:cubicBezTo>
                    <a:pt x="8693" y="1943"/>
                    <a:pt x="9035" y="1766"/>
                    <a:pt x="9360" y="1558"/>
                  </a:cubicBezTo>
                  <a:cubicBezTo>
                    <a:pt x="9586" y="1411"/>
                    <a:pt x="9697" y="1310"/>
                    <a:pt x="9686" y="1293"/>
                  </a:cubicBezTo>
                  <a:cubicBezTo>
                    <a:pt x="9686" y="1293"/>
                    <a:pt x="9685" y="1292"/>
                    <a:pt x="9684" y="1292"/>
                  </a:cubicBezTo>
                  <a:cubicBezTo>
                    <a:pt x="9647" y="1292"/>
                    <a:pt x="9133" y="1588"/>
                    <a:pt x="8261" y="1890"/>
                  </a:cubicBezTo>
                  <a:cubicBezTo>
                    <a:pt x="8078" y="1956"/>
                    <a:pt x="7890" y="2013"/>
                    <a:pt x="7699" y="2058"/>
                  </a:cubicBezTo>
                  <a:lnTo>
                    <a:pt x="7440" y="2126"/>
                  </a:lnTo>
                  <a:cubicBezTo>
                    <a:pt x="6846" y="2266"/>
                    <a:pt x="6239" y="2336"/>
                    <a:pt x="5632" y="2336"/>
                  </a:cubicBezTo>
                  <a:cubicBezTo>
                    <a:pt x="5298" y="2336"/>
                    <a:pt x="4963" y="2315"/>
                    <a:pt x="4630" y="2272"/>
                  </a:cubicBezTo>
                  <a:cubicBezTo>
                    <a:pt x="3405" y="2105"/>
                    <a:pt x="2239" y="1651"/>
                    <a:pt x="1222" y="949"/>
                  </a:cubicBezTo>
                  <a:cubicBezTo>
                    <a:pt x="472" y="436"/>
                    <a:pt x="73" y="0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42"/>
            <p:cNvSpPr/>
            <p:nvPr/>
          </p:nvSpPr>
          <p:spPr>
            <a:xfrm>
              <a:off x="6216613" y="4164149"/>
              <a:ext cx="273317" cy="23495"/>
            </a:xfrm>
            <a:custGeom>
              <a:avLst/>
              <a:gdLst/>
              <a:ahLst/>
              <a:cxnLst/>
              <a:rect l="l" t="t" r="r" b="b"/>
              <a:pathLst>
                <a:path w="15065" h="1295" extrusionOk="0">
                  <a:moveTo>
                    <a:pt x="199" y="0"/>
                  </a:moveTo>
                  <a:cubicBezTo>
                    <a:pt x="69" y="0"/>
                    <a:pt x="1" y="6"/>
                    <a:pt x="1" y="17"/>
                  </a:cubicBezTo>
                  <a:cubicBezTo>
                    <a:pt x="1" y="86"/>
                    <a:pt x="2343" y="339"/>
                    <a:pt x="5542" y="621"/>
                  </a:cubicBezTo>
                  <a:lnTo>
                    <a:pt x="7513" y="795"/>
                  </a:lnTo>
                  <a:cubicBezTo>
                    <a:pt x="10801" y="1070"/>
                    <a:pt x="13594" y="1262"/>
                    <a:pt x="14620" y="1290"/>
                  </a:cubicBezTo>
                  <a:cubicBezTo>
                    <a:pt x="14659" y="1293"/>
                    <a:pt x="14699" y="1295"/>
                    <a:pt x="14739" y="1295"/>
                  </a:cubicBezTo>
                  <a:cubicBezTo>
                    <a:pt x="14849" y="1295"/>
                    <a:pt x="14957" y="1284"/>
                    <a:pt x="15064" y="1262"/>
                  </a:cubicBezTo>
                  <a:cubicBezTo>
                    <a:pt x="15064" y="1177"/>
                    <a:pt x="11686" y="835"/>
                    <a:pt x="7553" y="485"/>
                  </a:cubicBezTo>
                  <a:lnTo>
                    <a:pt x="5863" y="344"/>
                  </a:lnTo>
                  <a:lnTo>
                    <a:pt x="5632" y="344"/>
                  </a:lnTo>
                  <a:cubicBezTo>
                    <a:pt x="2954" y="134"/>
                    <a:pt x="837" y="0"/>
                    <a:pt x="1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42"/>
            <p:cNvSpPr/>
            <p:nvPr/>
          </p:nvSpPr>
          <p:spPr>
            <a:xfrm>
              <a:off x="6147345" y="3503653"/>
              <a:ext cx="173152" cy="581340"/>
            </a:xfrm>
            <a:custGeom>
              <a:avLst/>
              <a:gdLst/>
              <a:ahLst/>
              <a:cxnLst/>
              <a:rect l="l" t="t" r="r" b="b"/>
              <a:pathLst>
                <a:path w="9544" h="32043" extrusionOk="0">
                  <a:moveTo>
                    <a:pt x="5798" y="8839"/>
                  </a:moveTo>
                  <a:cubicBezTo>
                    <a:pt x="5964" y="8839"/>
                    <a:pt x="6130" y="8862"/>
                    <a:pt x="6291" y="8910"/>
                  </a:cubicBezTo>
                  <a:cubicBezTo>
                    <a:pt x="6291" y="8995"/>
                    <a:pt x="5790" y="9085"/>
                    <a:pt x="5193" y="9260"/>
                  </a:cubicBezTo>
                  <a:cubicBezTo>
                    <a:pt x="4685" y="9407"/>
                    <a:pt x="4267" y="9568"/>
                    <a:pt x="4119" y="9568"/>
                  </a:cubicBezTo>
                  <a:cubicBezTo>
                    <a:pt x="4093" y="9568"/>
                    <a:pt x="4075" y="9563"/>
                    <a:pt x="4067" y="9552"/>
                  </a:cubicBezTo>
                  <a:cubicBezTo>
                    <a:pt x="4010" y="9478"/>
                    <a:pt x="4477" y="9158"/>
                    <a:pt x="5114" y="8978"/>
                  </a:cubicBezTo>
                  <a:cubicBezTo>
                    <a:pt x="5332" y="8885"/>
                    <a:pt x="5565" y="8839"/>
                    <a:pt x="5798" y="8839"/>
                  </a:cubicBezTo>
                  <a:close/>
                  <a:moveTo>
                    <a:pt x="5868" y="16953"/>
                  </a:moveTo>
                  <a:cubicBezTo>
                    <a:pt x="6224" y="16953"/>
                    <a:pt x="6480" y="17082"/>
                    <a:pt x="6460" y="17154"/>
                  </a:cubicBezTo>
                  <a:cubicBezTo>
                    <a:pt x="6460" y="17233"/>
                    <a:pt x="6139" y="17222"/>
                    <a:pt x="5785" y="17255"/>
                  </a:cubicBezTo>
                  <a:cubicBezTo>
                    <a:pt x="5575" y="17275"/>
                    <a:pt x="5386" y="17299"/>
                    <a:pt x="5259" y="17299"/>
                  </a:cubicBezTo>
                  <a:cubicBezTo>
                    <a:pt x="5172" y="17299"/>
                    <a:pt x="5115" y="17287"/>
                    <a:pt x="5103" y="17255"/>
                  </a:cubicBezTo>
                  <a:cubicBezTo>
                    <a:pt x="5074" y="17177"/>
                    <a:pt x="5351" y="16985"/>
                    <a:pt x="5762" y="16957"/>
                  </a:cubicBezTo>
                  <a:cubicBezTo>
                    <a:pt x="5798" y="16954"/>
                    <a:pt x="5833" y="16953"/>
                    <a:pt x="5868" y="16953"/>
                  </a:cubicBezTo>
                  <a:close/>
                  <a:moveTo>
                    <a:pt x="5063" y="25717"/>
                  </a:moveTo>
                  <a:cubicBezTo>
                    <a:pt x="5201" y="25717"/>
                    <a:pt x="5339" y="25734"/>
                    <a:pt x="5475" y="25770"/>
                  </a:cubicBezTo>
                  <a:cubicBezTo>
                    <a:pt x="6105" y="25866"/>
                    <a:pt x="6556" y="26129"/>
                    <a:pt x="6522" y="26204"/>
                  </a:cubicBezTo>
                  <a:cubicBezTo>
                    <a:pt x="6515" y="26219"/>
                    <a:pt x="6490" y="26225"/>
                    <a:pt x="6449" y="26225"/>
                  </a:cubicBezTo>
                  <a:cubicBezTo>
                    <a:pt x="6292" y="26225"/>
                    <a:pt x="5901" y="26129"/>
                    <a:pt x="5435" y="26063"/>
                  </a:cubicBezTo>
                  <a:cubicBezTo>
                    <a:pt x="4872" y="25973"/>
                    <a:pt x="4360" y="25967"/>
                    <a:pt x="4349" y="25882"/>
                  </a:cubicBezTo>
                  <a:cubicBezTo>
                    <a:pt x="4572" y="25773"/>
                    <a:pt x="4816" y="25717"/>
                    <a:pt x="5063" y="25717"/>
                  </a:cubicBezTo>
                  <a:close/>
                  <a:moveTo>
                    <a:pt x="6928" y="1"/>
                  </a:moveTo>
                  <a:cubicBezTo>
                    <a:pt x="6088" y="3623"/>
                    <a:pt x="4118" y="7091"/>
                    <a:pt x="1" y="8082"/>
                  </a:cubicBezTo>
                  <a:cubicBezTo>
                    <a:pt x="307" y="9242"/>
                    <a:pt x="1486" y="10254"/>
                    <a:pt x="3209" y="10254"/>
                  </a:cubicBezTo>
                  <a:cubicBezTo>
                    <a:pt x="3385" y="10254"/>
                    <a:pt x="3566" y="10244"/>
                    <a:pt x="3752" y="10222"/>
                  </a:cubicBezTo>
                  <a:lnTo>
                    <a:pt x="3752" y="10222"/>
                  </a:lnTo>
                  <a:cubicBezTo>
                    <a:pt x="3486" y="10753"/>
                    <a:pt x="3308" y="11324"/>
                    <a:pt x="3222" y="11910"/>
                  </a:cubicBezTo>
                  <a:cubicBezTo>
                    <a:pt x="2960" y="13809"/>
                    <a:pt x="3639" y="15718"/>
                    <a:pt x="5041" y="17024"/>
                  </a:cubicBezTo>
                  <a:cubicBezTo>
                    <a:pt x="4103" y="18208"/>
                    <a:pt x="3518" y="19633"/>
                    <a:pt x="3352" y="21135"/>
                  </a:cubicBezTo>
                  <a:cubicBezTo>
                    <a:pt x="3352" y="21225"/>
                    <a:pt x="3352" y="21321"/>
                    <a:pt x="3323" y="21417"/>
                  </a:cubicBezTo>
                  <a:cubicBezTo>
                    <a:pt x="3191" y="23027"/>
                    <a:pt x="3565" y="24636"/>
                    <a:pt x="4394" y="26023"/>
                  </a:cubicBezTo>
                  <a:cubicBezTo>
                    <a:pt x="3521" y="27110"/>
                    <a:pt x="2609" y="28275"/>
                    <a:pt x="2597" y="29627"/>
                  </a:cubicBezTo>
                  <a:cubicBezTo>
                    <a:pt x="2613" y="30276"/>
                    <a:pt x="2882" y="30892"/>
                    <a:pt x="3346" y="31345"/>
                  </a:cubicBezTo>
                  <a:cubicBezTo>
                    <a:pt x="3510" y="31429"/>
                    <a:pt x="3661" y="31534"/>
                    <a:pt x="3797" y="31660"/>
                  </a:cubicBezTo>
                  <a:lnTo>
                    <a:pt x="3960" y="31800"/>
                  </a:lnTo>
                  <a:cubicBezTo>
                    <a:pt x="4157" y="31904"/>
                    <a:pt x="4367" y="31978"/>
                    <a:pt x="4586" y="32020"/>
                  </a:cubicBezTo>
                  <a:cubicBezTo>
                    <a:pt x="4679" y="32035"/>
                    <a:pt x="4773" y="32042"/>
                    <a:pt x="4867" y="32042"/>
                  </a:cubicBezTo>
                  <a:cubicBezTo>
                    <a:pt x="4961" y="32042"/>
                    <a:pt x="5055" y="32035"/>
                    <a:pt x="5148" y="32020"/>
                  </a:cubicBezTo>
                  <a:cubicBezTo>
                    <a:pt x="5228" y="32012"/>
                    <a:pt x="5307" y="32000"/>
                    <a:pt x="5385" y="31980"/>
                  </a:cubicBezTo>
                  <a:cubicBezTo>
                    <a:pt x="5556" y="31934"/>
                    <a:pt x="5720" y="31866"/>
                    <a:pt x="5875" y="31779"/>
                  </a:cubicBezTo>
                  <a:cubicBezTo>
                    <a:pt x="6375" y="31476"/>
                    <a:pt x="6781" y="31039"/>
                    <a:pt x="7046" y="30516"/>
                  </a:cubicBezTo>
                  <a:cubicBezTo>
                    <a:pt x="7800" y="29129"/>
                    <a:pt x="7897" y="27478"/>
                    <a:pt x="7311" y="26012"/>
                  </a:cubicBezTo>
                  <a:cubicBezTo>
                    <a:pt x="8366" y="25156"/>
                    <a:pt x="9096" y="23963"/>
                    <a:pt x="9377" y="22633"/>
                  </a:cubicBezTo>
                  <a:cubicBezTo>
                    <a:pt x="9444" y="22316"/>
                    <a:pt x="9485" y="21994"/>
                    <a:pt x="9501" y="21670"/>
                  </a:cubicBezTo>
                  <a:cubicBezTo>
                    <a:pt x="9503" y="21634"/>
                    <a:pt x="9503" y="21599"/>
                    <a:pt x="9501" y="21564"/>
                  </a:cubicBezTo>
                  <a:lnTo>
                    <a:pt x="9501" y="21299"/>
                  </a:lnTo>
                  <a:cubicBezTo>
                    <a:pt x="9501" y="21107"/>
                    <a:pt x="9501" y="20921"/>
                    <a:pt x="9467" y="20735"/>
                  </a:cubicBezTo>
                  <a:cubicBezTo>
                    <a:pt x="9439" y="20450"/>
                    <a:pt x="9393" y="20166"/>
                    <a:pt x="9326" y="19885"/>
                  </a:cubicBezTo>
                  <a:cubicBezTo>
                    <a:pt x="9055" y="18766"/>
                    <a:pt x="8455" y="17754"/>
                    <a:pt x="7603" y="16980"/>
                  </a:cubicBezTo>
                  <a:cubicBezTo>
                    <a:pt x="8190" y="16459"/>
                    <a:pt x="8660" y="15820"/>
                    <a:pt x="8983" y="15104"/>
                  </a:cubicBezTo>
                  <a:lnTo>
                    <a:pt x="8983" y="15104"/>
                  </a:lnTo>
                  <a:cubicBezTo>
                    <a:pt x="8680" y="15411"/>
                    <a:pt x="8320" y="15655"/>
                    <a:pt x="7924" y="15825"/>
                  </a:cubicBezTo>
                  <a:cubicBezTo>
                    <a:pt x="7614" y="15960"/>
                    <a:pt x="7283" y="16037"/>
                    <a:pt x="6945" y="16056"/>
                  </a:cubicBezTo>
                  <a:cubicBezTo>
                    <a:pt x="6899" y="16060"/>
                    <a:pt x="6853" y="16063"/>
                    <a:pt x="6807" y="16063"/>
                  </a:cubicBezTo>
                  <a:cubicBezTo>
                    <a:pt x="6761" y="16063"/>
                    <a:pt x="6715" y="16060"/>
                    <a:pt x="6669" y="16056"/>
                  </a:cubicBezTo>
                  <a:lnTo>
                    <a:pt x="6573" y="16056"/>
                  </a:lnTo>
                  <a:cubicBezTo>
                    <a:pt x="6573" y="16056"/>
                    <a:pt x="6607" y="16056"/>
                    <a:pt x="6669" y="16023"/>
                  </a:cubicBezTo>
                  <a:cubicBezTo>
                    <a:pt x="6731" y="15989"/>
                    <a:pt x="6815" y="16023"/>
                    <a:pt x="6928" y="15972"/>
                  </a:cubicBezTo>
                  <a:cubicBezTo>
                    <a:pt x="7714" y="15820"/>
                    <a:pt x="8426" y="15406"/>
                    <a:pt x="8943" y="14795"/>
                  </a:cubicBezTo>
                  <a:cubicBezTo>
                    <a:pt x="9076" y="14638"/>
                    <a:pt x="9190" y="14468"/>
                    <a:pt x="9287" y="14288"/>
                  </a:cubicBezTo>
                  <a:cubicBezTo>
                    <a:pt x="9321" y="14164"/>
                    <a:pt x="9360" y="14040"/>
                    <a:pt x="9383" y="13910"/>
                  </a:cubicBezTo>
                  <a:cubicBezTo>
                    <a:pt x="9544" y="13130"/>
                    <a:pt x="9544" y="12326"/>
                    <a:pt x="9383" y="11546"/>
                  </a:cubicBezTo>
                  <a:cubicBezTo>
                    <a:pt x="9195" y="11123"/>
                    <a:pt x="8928" y="10741"/>
                    <a:pt x="8595" y="10420"/>
                  </a:cubicBezTo>
                  <a:cubicBezTo>
                    <a:pt x="8257" y="10137"/>
                    <a:pt x="7890" y="9890"/>
                    <a:pt x="7503" y="9681"/>
                  </a:cubicBezTo>
                  <a:lnTo>
                    <a:pt x="7597" y="9681"/>
                  </a:lnTo>
                  <a:cubicBezTo>
                    <a:pt x="7688" y="9697"/>
                    <a:pt x="7777" y="9721"/>
                    <a:pt x="7862" y="9755"/>
                  </a:cubicBezTo>
                  <a:cubicBezTo>
                    <a:pt x="8182" y="9868"/>
                    <a:pt x="8478" y="10041"/>
                    <a:pt x="8736" y="10262"/>
                  </a:cubicBezTo>
                  <a:cubicBezTo>
                    <a:pt x="8883" y="10386"/>
                    <a:pt x="9019" y="10523"/>
                    <a:pt x="9141" y="10672"/>
                  </a:cubicBezTo>
                  <a:cubicBezTo>
                    <a:pt x="8862" y="9893"/>
                    <a:pt x="8406" y="9188"/>
                    <a:pt x="7812" y="8612"/>
                  </a:cubicBezTo>
                  <a:cubicBezTo>
                    <a:pt x="9032" y="5783"/>
                    <a:pt x="8697" y="2523"/>
                    <a:pt x="69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42"/>
            <p:cNvSpPr/>
            <p:nvPr/>
          </p:nvSpPr>
          <p:spPr>
            <a:xfrm>
              <a:off x="5982066" y="3187575"/>
              <a:ext cx="166838" cy="173079"/>
            </a:xfrm>
            <a:custGeom>
              <a:avLst/>
              <a:gdLst/>
              <a:ahLst/>
              <a:cxnLst/>
              <a:rect l="l" t="t" r="r" b="b"/>
              <a:pathLst>
                <a:path w="9196" h="9540" extrusionOk="0">
                  <a:moveTo>
                    <a:pt x="0" y="0"/>
                  </a:moveTo>
                  <a:lnTo>
                    <a:pt x="0" y="304"/>
                  </a:lnTo>
                  <a:cubicBezTo>
                    <a:pt x="40" y="933"/>
                    <a:pt x="138" y="1557"/>
                    <a:pt x="292" y="2168"/>
                  </a:cubicBezTo>
                  <a:cubicBezTo>
                    <a:pt x="502" y="3061"/>
                    <a:pt x="836" y="3920"/>
                    <a:pt x="1283" y="4719"/>
                  </a:cubicBezTo>
                  <a:cubicBezTo>
                    <a:pt x="1543" y="5192"/>
                    <a:pt x="1846" y="5640"/>
                    <a:pt x="2185" y="6060"/>
                  </a:cubicBezTo>
                  <a:cubicBezTo>
                    <a:pt x="2544" y="6513"/>
                    <a:pt x="2946" y="6931"/>
                    <a:pt x="3384" y="7310"/>
                  </a:cubicBezTo>
                  <a:cubicBezTo>
                    <a:pt x="3828" y="7680"/>
                    <a:pt x="4302" y="8011"/>
                    <a:pt x="4804" y="8300"/>
                  </a:cubicBezTo>
                  <a:cubicBezTo>
                    <a:pt x="5273" y="8568"/>
                    <a:pt x="5765" y="8794"/>
                    <a:pt x="6273" y="8977"/>
                  </a:cubicBezTo>
                  <a:cubicBezTo>
                    <a:pt x="7134" y="9287"/>
                    <a:pt x="8034" y="9476"/>
                    <a:pt x="8948" y="9540"/>
                  </a:cubicBezTo>
                  <a:lnTo>
                    <a:pt x="9196" y="9540"/>
                  </a:lnTo>
                  <a:lnTo>
                    <a:pt x="9196" y="7648"/>
                  </a:lnTo>
                  <a:cubicBezTo>
                    <a:pt x="9196" y="7648"/>
                    <a:pt x="1599" y="6983"/>
                    <a:pt x="0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42"/>
            <p:cNvSpPr/>
            <p:nvPr/>
          </p:nvSpPr>
          <p:spPr>
            <a:xfrm>
              <a:off x="5829724" y="3182459"/>
              <a:ext cx="319489" cy="528400"/>
            </a:xfrm>
            <a:custGeom>
              <a:avLst/>
              <a:gdLst/>
              <a:ahLst/>
              <a:cxnLst/>
              <a:rect l="l" t="t" r="r" b="b"/>
              <a:pathLst>
                <a:path w="17610" h="29125" extrusionOk="0">
                  <a:moveTo>
                    <a:pt x="8952" y="7987"/>
                  </a:moveTo>
                  <a:cubicBezTo>
                    <a:pt x="9259" y="7987"/>
                    <a:pt x="9559" y="8077"/>
                    <a:pt x="9816" y="8245"/>
                  </a:cubicBezTo>
                  <a:cubicBezTo>
                    <a:pt x="10024" y="8363"/>
                    <a:pt x="10109" y="8510"/>
                    <a:pt x="10081" y="8582"/>
                  </a:cubicBezTo>
                  <a:cubicBezTo>
                    <a:pt x="10073" y="8593"/>
                    <a:pt x="10058" y="8598"/>
                    <a:pt x="10037" y="8598"/>
                  </a:cubicBezTo>
                  <a:cubicBezTo>
                    <a:pt x="9901" y="8598"/>
                    <a:pt x="9510" y="8391"/>
                    <a:pt x="9007" y="8391"/>
                  </a:cubicBezTo>
                  <a:cubicBezTo>
                    <a:pt x="8962" y="8391"/>
                    <a:pt x="8916" y="8393"/>
                    <a:pt x="8870" y="8397"/>
                  </a:cubicBezTo>
                  <a:cubicBezTo>
                    <a:pt x="8282" y="8443"/>
                    <a:pt x="7856" y="8768"/>
                    <a:pt x="7724" y="8768"/>
                  </a:cubicBezTo>
                  <a:cubicBezTo>
                    <a:pt x="7711" y="8768"/>
                    <a:pt x="7701" y="8765"/>
                    <a:pt x="7694" y="8757"/>
                  </a:cubicBezTo>
                  <a:cubicBezTo>
                    <a:pt x="7615" y="8678"/>
                    <a:pt x="7722" y="8559"/>
                    <a:pt x="7914" y="8386"/>
                  </a:cubicBezTo>
                  <a:cubicBezTo>
                    <a:pt x="8171" y="8155"/>
                    <a:pt x="8497" y="8016"/>
                    <a:pt x="8842" y="7991"/>
                  </a:cubicBezTo>
                  <a:cubicBezTo>
                    <a:pt x="8879" y="7988"/>
                    <a:pt x="8916" y="7987"/>
                    <a:pt x="8952" y="7987"/>
                  </a:cubicBezTo>
                  <a:close/>
                  <a:moveTo>
                    <a:pt x="1752" y="8016"/>
                  </a:moveTo>
                  <a:cubicBezTo>
                    <a:pt x="2048" y="8016"/>
                    <a:pt x="2346" y="8099"/>
                    <a:pt x="2608" y="8268"/>
                  </a:cubicBezTo>
                  <a:cubicBezTo>
                    <a:pt x="2799" y="8443"/>
                    <a:pt x="2884" y="8584"/>
                    <a:pt x="2850" y="8629"/>
                  </a:cubicBezTo>
                  <a:cubicBezTo>
                    <a:pt x="2842" y="8640"/>
                    <a:pt x="2827" y="8644"/>
                    <a:pt x="2807" y="8644"/>
                  </a:cubicBezTo>
                  <a:cubicBezTo>
                    <a:pt x="2671" y="8644"/>
                    <a:pt x="2280" y="8437"/>
                    <a:pt x="1778" y="8437"/>
                  </a:cubicBezTo>
                  <a:cubicBezTo>
                    <a:pt x="1733" y="8437"/>
                    <a:pt x="1686" y="8439"/>
                    <a:pt x="1639" y="8443"/>
                  </a:cubicBezTo>
                  <a:cubicBezTo>
                    <a:pt x="1051" y="8489"/>
                    <a:pt x="625" y="8813"/>
                    <a:pt x="494" y="8813"/>
                  </a:cubicBezTo>
                  <a:cubicBezTo>
                    <a:pt x="480" y="8813"/>
                    <a:pt x="470" y="8810"/>
                    <a:pt x="463" y="8802"/>
                  </a:cubicBezTo>
                  <a:cubicBezTo>
                    <a:pt x="384" y="8725"/>
                    <a:pt x="463" y="8612"/>
                    <a:pt x="682" y="8432"/>
                  </a:cubicBezTo>
                  <a:cubicBezTo>
                    <a:pt x="982" y="8157"/>
                    <a:pt x="1366" y="8016"/>
                    <a:pt x="1752" y="8016"/>
                  </a:cubicBezTo>
                  <a:close/>
                  <a:moveTo>
                    <a:pt x="8684" y="8769"/>
                  </a:moveTo>
                  <a:cubicBezTo>
                    <a:pt x="8764" y="8769"/>
                    <a:pt x="8844" y="8784"/>
                    <a:pt x="8921" y="8816"/>
                  </a:cubicBezTo>
                  <a:cubicBezTo>
                    <a:pt x="9152" y="8912"/>
                    <a:pt x="9302" y="9139"/>
                    <a:pt x="9302" y="9389"/>
                  </a:cubicBezTo>
                  <a:cubicBezTo>
                    <a:pt x="9302" y="9730"/>
                    <a:pt x="9025" y="10007"/>
                    <a:pt x="8684" y="10007"/>
                  </a:cubicBezTo>
                  <a:cubicBezTo>
                    <a:pt x="8434" y="10007"/>
                    <a:pt x="8207" y="9857"/>
                    <a:pt x="8111" y="9626"/>
                  </a:cubicBezTo>
                  <a:cubicBezTo>
                    <a:pt x="8015" y="9394"/>
                    <a:pt x="8068" y="9128"/>
                    <a:pt x="8245" y="8951"/>
                  </a:cubicBezTo>
                  <a:cubicBezTo>
                    <a:pt x="8363" y="8832"/>
                    <a:pt x="8522" y="8769"/>
                    <a:pt x="8684" y="8769"/>
                  </a:cubicBezTo>
                  <a:close/>
                  <a:moveTo>
                    <a:pt x="1666" y="8847"/>
                  </a:moveTo>
                  <a:cubicBezTo>
                    <a:pt x="1746" y="8847"/>
                    <a:pt x="1827" y="8863"/>
                    <a:pt x="1904" y="8895"/>
                  </a:cubicBezTo>
                  <a:cubicBezTo>
                    <a:pt x="2136" y="8991"/>
                    <a:pt x="2286" y="9217"/>
                    <a:pt x="2286" y="9468"/>
                  </a:cubicBezTo>
                  <a:cubicBezTo>
                    <a:pt x="2285" y="9809"/>
                    <a:pt x="2008" y="10085"/>
                    <a:pt x="1668" y="10086"/>
                  </a:cubicBezTo>
                  <a:cubicBezTo>
                    <a:pt x="1417" y="10086"/>
                    <a:pt x="1191" y="9936"/>
                    <a:pt x="1095" y="9704"/>
                  </a:cubicBezTo>
                  <a:cubicBezTo>
                    <a:pt x="999" y="9473"/>
                    <a:pt x="1051" y="9206"/>
                    <a:pt x="1228" y="9028"/>
                  </a:cubicBezTo>
                  <a:cubicBezTo>
                    <a:pt x="1347" y="8910"/>
                    <a:pt x="1505" y="8847"/>
                    <a:pt x="1666" y="8847"/>
                  </a:cubicBezTo>
                  <a:close/>
                  <a:moveTo>
                    <a:pt x="5440" y="8567"/>
                  </a:moveTo>
                  <a:lnTo>
                    <a:pt x="5440" y="8567"/>
                  </a:lnTo>
                  <a:cubicBezTo>
                    <a:pt x="5218" y="9797"/>
                    <a:pt x="4902" y="11010"/>
                    <a:pt x="4494" y="12193"/>
                  </a:cubicBezTo>
                  <a:cubicBezTo>
                    <a:pt x="4342" y="12677"/>
                    <a:pt x="4196" y="13139"/>
                    <a:pt x="4060" y="13584"/>
                  </a:cubicBezTo>
                  <a:cubicBezTo>
                    <a:pt x="3974" y="13758"/>
                    <a:pt x="3942" y="13955"/>
                    <a:pt x="3970" y="14147"/>
                  </a:cubicBezTo>
                  <a:cubicBezTo>
                    <a:pt x="4004" y="14266"/>
                    <a:pt x="4162" y="14288"/>
                    <a:pt x="4331" y="14298"/>
                  </a:cubicBezTo>
                  <a:cubicBezTo>
                    <a:pt x="4345" y="14298"/>
                    <a:pt x="4359" y="14298"/>
                    <a:pt x="4372" y="14298"/>
                  </a:cubicBezTo>
                  <a:cubicBezTo>
                    <a:pt x="4717" y="14298"/>
                    <a:pt x="5061" y="14342"/>
                    <a:pt x="5395" y="14428"/>
                  </a:cubicBezTo>
                  <a:cubicBezTo>
                    <a:pt x="5133" y="14483"/>
                    <a:pt x="4865" y="14511"/>
                    <a:pt x="4596" y="14511"/>
                  </a:cubicBezTo>
                  <a:cubicBezTo>
                    <a:pt x="4506" y="14511"/>
                    <a:pt x="4415" y="14508"/>
                    <a:pt x="4325" y="14501"/>
                  </a:cubicBezTo>
                  <a:cubicBezTo>
                    <a:pt x="4228" y="14498"/>
                    <a:pt x="4131" y="14481"/>
                    <a:pt x="4038" y="14450"/>
                  </a:cubicBezTo>
                  <a:lnTo>
                    <a:pt x="4038" y="14452"/>
                  </a:lnTo>
                  <a:cubicBezTo>
                    <a:pt x="3911" y="14420"/>
                    <a:pt x="3806" y="14330"/>
                    <a:pt x="3756" y="14209"/>
                  </a:cubicBezTo>
                  <a:cubicBezTo>
                    <a:pt x="3697" y="13974"/>
                    <a:pt x="3716" y="13726"/>
                    <a:pt x="3814" y="13505"/>
                  </a:cubicBezTo>
                  <a:cubicBezTo>
                    <a:pt x="3942" y="13060"/>
                    <a:pt x="4077" y="12593"/>
                    <a:pt x="4224" y="12103"/>
                  </a:cubicBezTo>
                  <a:cubicBezTo>
                    <a:pt x="4540" y="10896"/>
                    <a:pt x="4947" y="9713"/>
                    <a:pt x="5440" y="8567"/>
                  </a:cubicBezTo>
                  <a:close/>
                  <a:moveTo>
                    <a:pt x="7664" y="14944"/>
                  </a:moveTo>
                  <a:cubicBezTo>
                    <a:pt x="7674" y="14944"/>
                    <a:pt x="7642" y="14970"/>
                    <a:pt x="7558" y="15031"/>
                  </a:cubicBezTo>
                  <a:lnTo>
                    <a:pt x="7558" y="15031"/>
                  </a:lnTo>
                  <a:cubicBezTo>
                    <a:pt x="7558" y="15031"/>
                    <a:pt x="7558" y="15031"/>
                    <a:pt x="7558" y="15031"/>
                  </a:cubicBezTo>
                  <a:lnTo>
                    <a:pt x="7558" y="15031"/>
                  </a:lnTo>
                  <a:cubicBezTo>
                    <a:pt x="7558" y="15031"/>
                    <a:pt x="7558" y="15031"/>
                    <a:pt x="7558" y="15031"/>
                  </a:cubicBezTo>
                  <a:cubicBezTo>
                    <a:pt x="7558" y="15031"/>
                    <a:pt x="7558" y="15031"/>
                    <a:pt x="7558" y="15031"/>
                  </a:cubicBezTo>
                  <a:lnTo>
                    <a:pt x="7558" y="15031"/>
                  </a:lnTo>
                  <a:cubicBezTo>
                    <a:pt x="7567" y="15040"/>
                    <a:pt x="7953" y="16153"/>
                    <a:pt x="6583" y="16766"/>
                  </a:cubicBezTo>
                  <a:lnTo>
                    <a:pt x="6583" y="16765"/>
                  </a:lnTo>
                  <a:cubicBezTo>
                    <a:pt x="6353" y="16865"/>
                    <a:pt x="6112" y="16913"/>
                    <a:pt x="5873" y="16913"/>
                  </a:cubicBezTo>
                  <a:cubicBezTo>
                    <a:pt x="5308" y="16913"/>
                    <a:pt x="4758" y="16643"/>
                    <a:pt x="4415" y="16157"/>
                  </a:cubicBezTo>
                  <a:cubicBezTo>
                    <a:pt x="5573" y="16157"/>
                    <a:pt x="7595" y="14944"/>
                    <a:pt x="7664" y="14944"/>
                  </a:cubicBezTo>
                  <a:close/>
                  <a:moveTo>
                    <a:pt x="11572" y="20408"/>
                  </a:moveTo>
                  <a:lnTo>
                    <a:pt x="11572" y="20408"/>
                  </a:lnTo>
                  <a:cubicBezTo>
                    <a:pt x="11572" y="20408"/>
                    <a:pt x="10244" y="23842"/>
                    <a:pt x="5736" y="23842"/>
                  </a:cubicBezTo>
                  <a:cubicBezTo>
                    <a:pt x="5641" y="23842"/>
                    <a:pt x="5544" y="23841"/>
                    <a:pt x="5445" y="23838"/>
                  </a:cubicBezTo>
                  <a:lnTo>
                    <a:pt x="5329" y="22660"/>
                  </a:lnTo>
                  <a:lnTo>
                    <a:pt x="5329" y="22660"/>
                  </a:lnTo>
                  <a:cubicBezTo>
                    <a:pt x="7584" y="22535"/>
                    <a:pt x="9755" y="21751"/>
                    <a:pt x="11572" y="20408"/>
                  </a:cubicBezTo>
                  <a:close/>
                  <a:moveTo>
                    <a:pt x="8368" y="1"/>
                  </a:moveTo>
                  <a:lnTo>
                    <a:pt x="8322" y="45"/>
                  </a:lnTo>
                  <a:cubicBezTo>
                    <a:pt x="7877" y="1172"/>
                    <a:pt x="7101" y="3543"/>
                    <a:pt x="7670" y="5452"/>
                  </a:cubicBezTo>
                  <a:lnTo>
                    <a:pt x="765" y="7361"/>
                  </a:lnTo>
                  <a:lnTo>
                    <a:pt x="0" y="8099"/>
                  </a:lnTo>
                  <a:cubicBezTo>
                    <a:pt x="0" y="11365"/>
                    <a:pt x="50" y="15059"/>
                    <a:pt x="214" y="17345"/>
                  </a:cubicBezTo>
                  <a:cubicBezTo>
                    <a:pt x="552" y="22194"/>
                    <a:pt x="5327" y="22660"/>
                    <a:pt x="5327" y="22660"/>
                  </a:cubicBezTo>
                  <a:cubicBezTo>
                    <a:pt x="5328" y="22660"/>
                    <a:pt x="5328" y="22660"/>
                    <a:pt x="5329" y="22660"/>
                  </a:cubicBezTo>
                  <a:lnTo>
                    <a:pt x="5329" y="22660"/>
                  </a:lnTo>
                  <a:cubicBezTo>
                    <a:pt x="5353" y="22983"/>
                    <a:pt x="5714" y="27811"/>
                    <a:pt x="5676" y="29057"/>
                  </a:cubicBezTo>
                  <a:lnTo>
                    <a:pt x="6447" y="29057"/>
                  </a:lnTo>
                  <a:lnTo>
                    <a:pt x="17341" y="29103"/>
                  </a:lnTo>
                  <a:lnTo>
                    <a:pt x="17341" y="29103"/>
                  </a:lnTo>
                  <a:lnTo>
                    <a:pt x="17469" y="25797"/>
                  </a:lnTo>
                  <a:lnTo>
                    <a:pt x="17430" y="25797"/>
                  </a:lnTo>
                  <a:lnTo>
                    <a:pt x="17542" y="14427"/>
                  </a:lnTo>
                  <a:lnTo>
                    <a:pt x="17542" y="14399"/>
                  </a:lnTo>
                  <a:cubicBezTo>
                    <a:pt x="17491" y="13851"/>
                    <a:pt x="17504" y="13300"/>
                    <a:pt x="17582" y="12756"/>
                  </a:cubicBezTo>
                  <a:lnTo>
                    <a:pt x="17610" y="10035"/>
                  </a:lnTo>
                  <a:lnTo>
                    <a:pt x="17356" y="10035"/>
                  </a:lnTo>
                  <a:cubicBezTo>
                    <a:pt x="15244" y="9942"/>
                    <a:pt x="13224" y="9150"/>
                    <a:pt x="11612" y="7783"/>
                  </a:cubicBezTo>
                  <a:cubicBezTo>
                    <a:pt x="11162" y="7391"/>
                    <a:pt x="10749" y="6959"/>
                    <a:pt x="10379" y="6493"/>
                  </a:cubicBezTo>
                  <a:cubicBezTo>
                    <a:pt x="10034" y="6058"/>
                    <a:pt x="9728" y="5593"/>
                    <a:pt x="9466" y="5102"/>
                  </a:cubicBezTo>
                  <a:cubicBezTo>
                    <a:pt x="9017" y="4277"/>
                    <a:pt x="8694" y="3389"/>
                    <a:pt x="8510" y="2467"/>
                  </a:cubicBezTo>
                  <a:cubicBezTo>
                    <a:pt x="8379" y="1848"/>
                    <a:pt x="8321" y="1218"/>
                    <a:pt x="8334" y="586"/>
                  </a:cubicBezTo>
                  <a:cubicBezTo>
                    <a:pt x="8335" y="415"/>
                    <a:pt x="8347" y="243"/>
                    <a:pt x="8368" y="73"/>
                  </a:cubicBezTo>
                  <a:cubicBezTo>
                    <a:pt x="8371" y="59"/>
                    <a:pt x="8371" y="43"/>
                    <a:pt x="8368" y="28"/>
                  </a:cubicBezTo>
                  <a:lnTo>
                    <a:pt x="8368" y="1"/>
                  </a:lnTo>
                  <a:close/>
                  <a:moveTo>
                    <a:pt x="17341" y="29103"/>
                  </a:moveTo>
                  <a:lnTo>
                    <a:pt x="17340" y="29125"/>
                  </a:lnTo>
                  <a:lnTo>
                    <a:pt x="17361" y="29103"/>
                  </a:lnTo>
                  <a:lnTo>
                    <a:pt x="17341" y="29103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42"/>
            <p:cNvSpPr/>
            <p:nvPr/>
          </p:nvSpPr>
          <p:spPr>
            <a:xfrm>
              <a:off x="5847122" y="3342965"/>
              <a:ext cx="23386" cy="22497"/>
            </a:xfrm>
            <a:custGeom>
              <a:avLst/>
              <a:gdLst/>
              <a:ahLst/>
              <a:cxnLst/>
              <a:rect l="l" t="t" r="r" b="b"/>
              <a:pathLst>
                <a:path w="1289" h="1240" extrusionOk="0">
                  <a:moveTo>
                    <a:pt x="669" y="0"/>
                  </a:moveTo>
                  <a:cubicBezTo>
                    <a:pt x="420" y="0"/>
                    <a:pt x="196" y="149"/>
                    <a:pt x="99" y="377"/>
                  </a:cubicBezTo>
                  <a:cubicBezTo>
                    <a:pt x="1" y="608"/>
                    <a:pt x="52" y="875"/>
                    <a:pt x="227" y="1054"/>
                  </a:cubicBezTo>
                  <a:cubicBezTo>
                    <a:pt x="346" y="1175"/>
                    <a:pt x="507" y="1239"/>
                    <a:pt x="670" y="1239"/>
                  </a:cubicBezTo>
                  <a:cubicBezTo>
                    <a:pt x="748" y="1239"/>
                    <a:pt x="826" y="1225"/>
                    <a:pt x="901" y="1194"/>
                  </a:cubicBezTo>
                  <a:cubicBezTo>
                    <a:pt x="1133" y="1100"/>
                    <a:pt x="1286" y="876"/>
                    <a:pt x="1289" y="625"/>
                  </a:cubicBezTo>
                  <a:lnTo>
                    <a:pt x="1289" y="614"/>
                  </a:lnTo>
                  <a:cubicBezTo>
                    <a:pt x="1289" y="275"/>
                    <a:pt x="1014" y="0"/>
                    <a:pt x="675" y="0"/>
                  </a:cubicBezTo>
                  <a:cubicBezTo>
                    <a:pt x="673" y="0"/>
                    <a:pt x="671" y="0"/>
                    <a:pt x="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42"/>
            <p:cNvSpPr/>
            <p:nvPr/>
          </p:nvSpPr>
          <p:spPr>
            <a:xfrm>
              <a:off x="5837888" y="3327907"/>
              <a:ext cx="45501" cy="13879"/>
            </a:xfrm>
            <a:custGeom>
              <a:avLst/>
              <a:gdLst/>
              <a:ahLst/>
              <a:cxnLst/>
              <a:rect l="l" t="t" r="r" b="b"/>
              <a:pathLst>
                <a:path w="2508" h="765" extrusionOk="0">
                  <a:moveTo>
                    <a:pt x="1261" y="1"/>
                  </a:moveTo>
                  <a:cubicBezTo>
                    <a:pt x="1236" y="1"/>
                    <a:pt x="1210" y="2"/>
                    <a:pt x="1184" y="3"/>
                  </a:cubicBezTo>
                  <a:cubicBezTo>
                    <a:pt x="839" y="26"/>
                    <a:pt x="512" y="162"/>
                    <a:pt x="255" y="390"/>
                  </a:cubicBezTo>
                  <a:cubicBezTo>
                    <a:pt x="57" y="571"/>
                    <a:pt x="1" y="728"/>
                    <a:pt x="35" y="762"/>
                  </a:cubicBezTo>
                  <a:cubicBezTo>
                    <a:pt x="36" y="764"/>
                    <a:pt x="39" y="765"/>
                    <a:pt x="42" y="765"/>
                  </a:cubicBezTo>
                  <a:cubicBezTo>
                    <a:pt x="115" y="765"/>
                    <a:pt x="589" y="445"/>
                    <a:pt x="1212" y="403"/>
                  </a:cubicBezTo>
                  <a:cubicBezTo>
                    <a:pt x="1255" y="400"/>
                    <a:pt x="1297" y="398"/>
                    <a:pt x="1339" y="398"/>
                  </a:cubicBezTo>
                  <a:cubicBezTo>
                    <a:pt x="1847" y="398"/>
                    <a:pt x="2230" y="604"/>
                    <a:pt x="2373" y="604"/>
                  </a:cubicBezTo>
                  <a:cubicBezTo>
                    <a:pt x="2395" y="604"/>
                    <a:pt x="2412" y="600"/>
                    <a:pt x="2422" y="589"/>
                  </a:cubicBezTo>
                  <a:cubicBezTo>
                    <a:pt x="2507" y="497"/>
                    <a:pt x="2349" y="424"/>
                    <a:pt x="2135" y="273"/>
                  </a:cubicBezTo>
                  <a:cubicBezTo>
                    <a:pt x="1877" y="95"/>
                    <a:pt x="1573" y="1"/>
                    <a:pt x="12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42"/>
            <p:cNvSpPr/>
            <p:nvPr/>
          </p:nvSpPr>
          <p:spPr>
            <a:xfrm>
              <a:off x="5974737" y="3341641"/>
              <a:ext cx="23368" cy="22497"/>
            </a:xfrm>
            <a:custGeom>
              <a:avLst/>
              <a:gdLst/>
              <a:ahLst/>
              <a:cxnLst/>
              <a:rect l="l" t="t" r="r" b="b"/>
              <a:pathLst>
                <a:path w="1288" h="1240" extrusionOk="0">
                  <a:moveTo>
                    <a:pt x="668" y="0"/>
                  </a:moveTo>
                  <a:cubicBezTo>
                    <a:pt x="421" y="0"/>
                    <a:pt x="199" y="146"/>
                    <a:pt x="101" y="372"/>
                  </a:cubicBezTo>
                  <a:cubicBezTo>
                    <a:pt x="1" y="602"/>
                    <a:pt x="48" y="869"/>
                    <a:pt x="222" y="1050"/>
                  </a:cubicBezTo>
                  <a:cubicBezTo>
                    <a:pt x="342" y="1173"/>
                    <a:pt x="503" y="1239"/>
                    <a:pt x="668" y="1239"/>
                  </a:cubicBezTo>
                  <a:cubicBezTo>
                    <a:pt x="744" y="1239"/>
                    <a:pt x="821" y="1225"/>
                    <a:pt x="895" y="1196"/>
                  </a:cubicBezTo>
                  <a:cubicBezTo>
                    <a:pt x="1128" y="1105"/>
                    <a:pt x="1283" y="881"/>
                    <a:pt x="1287" y="631"/>
                  </a:cubicBezTo>
                  <a:lnTo>
                    <a:pt x="1287" y="614"/>
                  </a:lnTo>
                  <a:cubicBezTo>
                    <a:pt x="1287" y="277"/>
                    <a:pt x="1017" y="3"/>
                    <a:pt x="680" y="0"/>
                  </a:cubicBezTo>
                  <a:cubicBezTo>
                    <a:pt x="676" y="0"/>
                    <a:pt x="672" y="0"/>
                    <a:pt x="6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42"/>
            <p:cNvSpPr/>
            <p:nvPr/>
          </p:nvSpPr>
          <p:spPr>
            <a:xfrm>
              <a:off x="5968550" y="3326855"/>
              <a:ext cx="45483" cy="14042"/>
            </a:xfrm>
            <a:custGeom>
              <a:avLst/>
              <a:gdLst/>
              <a:ahLst/>
              <a:cxnLst/>
              <a:rect l="l" t="t" r="r" b="b"/>
              <a:pathLst>
                <a:path w="2507" h="774" extrusionOk="0">
                  <a:moveTo>
                    <a:pt x="1291" y="0"/>
                  </a:moveTo>
                  <a:cubicBezTo>
                    <a:pt x="1255" y="0"/>
                    <a:pt x="1220" y="1"/>
                    <a:pt x="1184" y="4"/>
                  </a:cubicBezTo>
                  <a:cubicBezTo>
                    <a:pt x="839" y="29"/>
                    <a:pt x="512" y="168"/>
                    <a:pt x="254" y="399"/>
                  </a:cubicBezTo>
                  <a:cubicBezTo>
                    <a:pt x="62" y="574"/>
                    <a:pt x="1" y="732"/>
                    <a:pt x="35" y="770"/>
                  </a:cubicBezTo>
                  <a:cubicBezTo>
                    <a:pt x="36" y="773"/>
                    <a:pt x="39" y="774"/>
                    <a:pt x="44" y="774"/>
                  </a:cubicBezTo>
                  <a:cubicBezTo>
                    <a:pt x="121" y="774"/>
                    <a:pt x="593" y="453"/>
                    <a:pt x="1212" y="411"/>
                  </a:cubicBezTo>
                  <a:cubicBezTo>
                    <a:pt x="1256" y="408"/>
                    <a:pt x="1299" y="406"/>
                    <a:pt x="1341" y="406"/>
                  </a:cubicBezTo>
                  <a:cubicBezTo>
                    <a:pt x="1848" y="406"/>
                    <a:pt x="2229" y="612"/>
                    <a:pt x="2372" y="612"/>
                  </a:cubicBezTo>
                  <a:cubicBezTo>
                    <a:pt x="2395" y="612"/>
                    <a:pt x="2411" y="607"/>
                    <a:pt x="2422" y="595"/>
                  </a:cubicBezTo>
                  <a:cubicBezTo>
                    <a:pt x="2507" y="506"/>
                    <a:pt x="2372" y="404"/>
                    <a:pt x="2158" y="258"/>
                  </a:cubicBezTo>
                  <a:cubicBezTo>
                    <a:pt x="1899" y="89"/>
                    <a:pt x="1598" y="0"/>
                    <a:pt x="12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42"/>
            <p:cNvSpPr/>
            <p:nvPr/>
          </p:nvSpPr>
          <p:spPr>
            <a:xfrm>
              <a:off x="5896779" y="3337341"/>
              <a:ext cx="31659" cy="106968"/>
            </a:xfrm>
            <a:custGeom>
              <a:avLst/>
              <a:gdLst/>
              <a:ahLst/>
              <a:cxnLst/>
              <a:rect l="l" t="t" r="r" b="b"/>
              <a:pathLst>
                <a:path w="1745" h="5896" extrusionOk="0">
                  <a:moveTo>
                    <a:pt x="1744" y="0"/>
                  </a:moveTo>
                  <a:lnTo>
                    <a:pt x="1744" y="0"/>
                  </a:lnTo>
                  <a:cubicBezTo>
                    <a:pt x="1251" y="1147"/>
                    <a:pt x="844" y="2329"/>
                    <a:pt x="528" y="3537"/>
                  </a:cubicBezTo>
                  <a:cubicBezTo>
                    <a:pt x="381" y="4027"/>
                    <a:pt x="246" y="4494"/>
                    <a:pt x="116" y="4939"/>
                  </a:cubicBezTo>
                  <a:cubicBezTo>
                    <a:pt x="20" y="5161"/>
                    <a:pt x="1" y="5409"/>
                    <a:pt x="60" y="5644"/>
                  </a:cubicBezTo>
                  <a:cubicBezTo>
                    <a:pt x="110" y="5764"/>
                    <a:pt x="215" y="5854"/>
                    <a:pt x="342" y="5885"/>
                  </a:cubicBezTo>
                  <a:cubicBezTo>
                    <a:pt x="390" y="5892"/>
                    <a:pt x="438" y="5895"/>
                    <a:pt x="486" y="5895"/>
                  </a:cubicBezTo>
                  <a:cubicBezTo>
                    <a:pt x="534" y="5895"/>
                    <a:pt x="582" y="5892"/>
                    <a:pt x="629" y="5885"/>
                  </a:cubicBezTo>
                  <a:cubicBezTo>
                    <a:pt x="719" y="5892"/>
                    <a:pt x="810" y="5895"/>
                    <a:pt x="900" y="5895"/>
                  </a:cubicBezTo>
                  <a:cubicBezTo>
                    <a:pt x="1169" y="5895"/>
                    <a:pt x="1437" y="5867"/>
                    <a:pt x="1699" y="5812"/>
                  </a:cubicBezTo>
                  <a:cubicBezTo>
                    <a:pt x="1426" y="5756"/>
                    <a:pt x="1147" y="5727"/>
                    <a:pt x="869" y="5727"/>
                  </a:cubicBezTo>
                  <a:cubicBezTo>
                    <a:pt x="791" y="5727"/>
                    <a:pt x="713" y="5729"/>
                    <a:pt x="635" y="5733"/>
                  </a:cubicBezTo>
                  <a:cubicBezTo>
                    <a:pt x="466" y="5733"/>
                    <a:pt x="308" y="5699"/>
                    <a:pt x="274" y="5582"/>
                  </a:cubicBezTo>
                  <a:cubicBezTo>
                    <a:pt x="246" y="5388"/>
                    <a:pt x="278" y="5192"/>
                    <a:pt x="364" y="5018"/>
                  </a:cubicBezTo>
                  <a:cubicBezTo>
                    <a:pt x="500" y="4573"/>
                    <a:pt x="646" y="4112"/>
                    <a:pt x="798" y="3627"/>
                  </a:cubicBezTo>
                  <a:cubicBezTo>
                    <a:pt x="1206" y="2445"/>
                    <a:pt x="1522" y="1232"/>
                    <a:pt x="17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42"/>
            <p:cNvSpPr/>
            <p:nvPr/>
          </p:nvSpPr>
          <p:spPr>
            <a:xfrm>
              <a:off x="5909841" y="3453326"/>
              <a:ext cx="64478" cy="35958"/>
            </a:xfrm>
            <a:custGeom>
              <a:avLst/>
              <a:gdLst/>
              <a:ahLst/>
              <a:cxnLst/>
              <a:rect l="l" t="t" r="r" b="b"/>
              <a:pathLst>
                <a:path w="3554" h="1982" extrusionOk="0">
                  <a:moveTo>
                    <a:pt x="3249" y="1"/>
                  </a:moveTo>
                  <a:cubicBezTo>
                    <a:pt x="3194" y="1"/>
                    <a:pt x="1161" y="1216"/>
                    <a:pt x="0" y="1226"/>
                  </a:cubicBezTo>
                  <a:cubicBezTo>
                    <a:pt x="343" y="1712"/>
                    <a:pt x="892" y="1981"/>
                    <a:pt x="1458" y="1981"/>
                  </a:cubicBezTo>
                  <a:cubicBezTo>
                    <a:pt x="1696" y="1981"/>
                    <a:pt x="1938" y="1933"/>
                    <a:pt x="2169" y="1833"/>
                  </a:cubicBezTo>
                  <a:cubicBezTo>
                    <a:pt x="3554" y="1215"/>
                    <a:pt x="3142" y="83"/>
                    <a:pt x="3142" y="83"/>
                  </a:cubicBezTo>
                  <a:cubicBezTo>
                    <a:pt x="3224" y="26"/>
                    <a:pt x="3257" y="1"/>
                    <a:pt x="32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42"/>
            <p:cNvSpPr/>
            <p:nvPr/>
          </p:nvSpPr>
          <p:spPr>
            <a:xfrm>
              <a:off x="5925970" y="3553527"/>
              <a:ext cx="113300" cy="62610"/>
            </a:xfrm>
            <a:custGeom>
              <a:avLst/>
              <a:gdLst/>
              <a:ahLst/>
              <a:cxnLst/>
              <a:rect l="l" t="t" r="r" b="b"/>
              <a:pathLst>
                <a:path w="6245" h="3451" extrusionOk="0">
                  <a:moveTo>
                    <a:pt x="6245" y="0"/>
                  </a:moveTo>
                  <a:lnTo>
                    <a:pt x="6245" y="0"/>
                  </a:lnTo>
                  <a:cubicBezTo>
                    <a:pt x="4429" y="1345"/>
                    <a:pt x="2258" y="2127"/>
                    <a:pt x="0" y="2252"/>
                  </a:cubicBezTo>
                  <a:lnTo>
                    <a:pt x="118" y="3447"/>
                  </a:lnTo>
                  <a:cubicBezTo>
                    <a:pt x="206" y="3449"/>
                    <a:pt x="292" y="3450"/>
                    <a:pt x="378" y="3450"/>
                  </a:cubicBezTo>
                  <a:cubicBezTo>
                    <a:pt x="4910" y="3450"/>
                    <a:pt x="6245" y="0"/>
                    <a:pt x="6245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42"/>
            <p:cNvSpPr/>
            <p:nvPr/>
          </p:nvSpPr>
          <p:spPr>
            <a:xfrm>
              <a:off x="5781120" y="3066945"/>
              <a:ext cx="505867" cy="583753"/>
            </a:xfrm>
            <a:custGeom>
              <a:avLst/>
              <a:gdLst/>
              <a:ahLst/>
              <a:cxnLst/>
              <a:rect l="l" t="t" r="r" b="b"/>
              <a:pathLst>
                <a:path w="27883" h="32176" extrusionOk="0">
                  <a:moveTo>
                    <a:pt x="12469" y="0"/>
                  </a:moveTo>
                  <a:cubicBezTo>
                    <a:pt x="10584" y="0"/>
                    <a:pt x="7977" y="510"/>
                    <a:pt x="4640" y="4143"/>
                  </a:cubicBezTo>
                  <a:cubicBezTo>
                    <a:pt x="0" y="9195"/>
                    <a:pt x="2624" y="14505"/>
                    <a:pt x="2624" y="14505"/>
                  </a:cubicBezTo>
                  <a:lnTo>
                    <a:pt x="3390" y="13767"/>
                  </a:lnTo>
                  <a:lnTo>
                    <a:pt x="10327" y="11847"/>
                  </a:lnTo>
                  <a:cubicBezTo>
                    <a:pt x="9763" y="9938"/>
                    <a:pt x="10536" y="7551"/>
                    <a:pt x="10980" y="6440"/>
                  </a:cubicBezTo>
                  <a:lnTo>
                    <a:pt x="11025" y="6395"/>
                  </a:lnTo>
                  <a:lnTo>
                    <a:pt x="11025" y="6423"/>
                  </a:lnTo>
                  <a:cubicBezTo>
                    <a:pt x="11028" y="6378"/>
                    <a:pt x="11037" y="6335"/>
                    <a:pt x="11053" y="6293"/>
                  </a:cubicBezTo>
                  <a:lnTo>
                    <a:pt x="11053" y="6679"/>
                  </a:lnTo>
                  <a:cubicBezTo>
                    <a:pt x="12653" y="13660"/>
                    <a:pt x="20249" y="14325"/>
                    <a:pt x="20249" y="14325"/>
                  </a:cubicBezTo>
                  <a:lnTo>
                    <a:pt x="20249" y="16218"/>
                  </a:lnTo>
                  <a:cubicBezTo>
                    <a:pt x="20435" y="16228"/>
                    <a:pt x="20621" y="16233"/>
                    <a:pt x="20807" y="16233"/>
                  </a:cubicBezTo>
                  <a:cubicBezTo>
                    <a:pt x="21157" y="16233"/>
                    <a:pt x="21506" y="16215"/>
                    <a:pt x="21853" y="16178"/>
                  </a:cubicBezTo>
                  <a:cubicBezTo>
                    <a:pt x="22073" y="16178"/>
                    <a:pt x="22242" y="16127"/>
                    <a:pt x="22361" y="16116"/>
                  </a:cubicBezTo>
                  <a:cubicBezTo>
                    <a:pt x="22401" y="16112"/>
                    <a:pt x="22434" y="16111"/>
                    <a:pt x="22460" y="16111"/>
                  </a:cubicBezTo>
                  <a:cubicBezTo>
                    <a:pt x="22514" y="16111"/>
                    <a:pt x="22541" y="16116"/>
                    <a:pt x="22541" y="16116"/>
                  </a:cubicBezTo>
                  <a:cubicBezTo>
                    <a:pt x="22488" y="16144"/>
                    <a:pt x="22431" y="16164"/>
                    <a:pt x="22372" y="16178"/>
                  </a:cubicBezTo>
                  <a:cubicBezTo>
                    <a:pt x="22207" y="16224"/>
                    <a:pt x="22039" y="16261"/>
                    <a:pt x="21870" y="16291"/>
                  </a:cubicBezTo>
                  <a:cubicBezTo>
                    <a:pt x="21394" y="16375"/>
                    <a:pt x="20913" y="16417"/>
                    <a:pt x="20430" y="16417"/>
                  </a:cubicBezTo>
                  <a:cubicBezTo>
                    <a:pt x="20368" y="16417"/>
                    <a:pt x="20306" y="16416"/>
                    <a:pt x="20244" y="16415"/>
                  </a:cubicBezTo>
                  <a:lnTo>
                    <a:pt x="20216" y="19133"/>
                  </a:lnTo>
                  <a:cubicBezTo>
                    <a:pt x="20250" y="18959"/>
                    <a:pt x="20295" y="18785"/>
                    <a:pt x="20351" y="18616"/>
                  </a:cubicBezTo>
                  <a:cubicBezTo>
                    <a:pt x="20571" y="17904"/>
                    <a:pt x="21159" y="17367"/>
                    <a:pt x="21889" y="17214"/>
                  </a:cubicBezTo>
                  <a:cubicBezTo>
                    <a:pt x="21932" y="17211"/>
                    <a:pt x="21976" y="17209"/>
                    <a:pt x="22019" y="17209"/>
                  </a:cubicBezTo>
                  <a:cubicBezTo>
                    <a:pt x="22833" y="17209"/>
                    <a:pt x="23544" y="17787"/>
                    <a:pt x="23701" y="18599"/>
                  </a:cubicBezTo>
                  <a:cubicBezTo>
                    <a:pt x="23824" y="19451"/>
                    <a:pt x="23422" y="20292"/>
                    <a:pt x="22682" y="20732"/>
                  </a:cubicBezTo>
                  <a:cubicBezTo>
                    <a:pt x="22280" y="20962"/>
                    <a:pt x="21828" y="21081"/>
                    <a:pt x="21370" y="21081"/>
                  </a:cubicBezTo>
                  <a:cubicBezTo>
                    <a:pt x="21245" y="21081"/>
                    <a:pt x="21119" y="21072"/>
                    <a:pt x="20993" y="21054"/>
                  </a:cubicBezTo>
                  <a:lnTo>
                    <a:pt x="20993" y="21144"/>
                  </a:lnTo>
                  <a:cubicBezTo>
                    <a:pt x="20891" y="21772"/>
                    <a:pt x="21327" y="22360"/>
                    <a:pt x="21958" y="22446"/>
                  </a:cubicBezTo>
                  <a:cubicBezTo>
                    <a:pt x="22009" y="22453"/>
                    <a:pt x="22060" y="22457"/>
                    <a:pt x="22111" y="22457"/>
                  </a:cubicBezTo>
                  <a:cubicBezTo>
                    <a:pt x="22679" y="22457"/>
                    <a:pt x="23171" y="22029"/>
                    <a:pt x="23234" y="21448"/>
                  </a:cubicBezTo>
                  <a:cubicBezTo>
                    <a:pt x="23241" y="21181"/>
                    <a:pt x="23203" y="20914"/>
                    <a:pt x="23122" y="20659"/>
                  </a:cubicBezTo>
                  <a:lnTo>
                    <a:pt x="23122" y="20659"/>
                  </a:lnTo>
                  <a:cubicBezTo>
                    <a:pt x="23122" y="20659"/>
                    <a:pt x="23436" y="20884"/>
                    <a:pt x="23443" y="21459"/>
                  </a:cubicBezTo>
                  <a:cubicBezTo>
                    <a:pt x="23438" y="21799"/>
                    <a:pt x="23298" y="22123"/>
                    <a:pt x="23054" y="22360"/>
                  </a:cubicBezTo>
                  <a:cubicBezTo>
                    <a:pt x="22786" y="22632"/>
                    <a:pt x="22440" y="22762"/>
                    <a:pt x="22097" y="22762"/>
                  </a:cubicBezTo>
                  <a:cubicBezTo>
                    <a:pt x="21632" y="22762"/>
                    <a:pt x="21171" y="22523"/>
                    <a:pt x="20919" y="22072"/>
                  </a:cubicBezTo>
                  <a:cubicBezTo>
                    <a:pt x="20749" y="21778"/>
                    <a:pt x="20703" y="21427"/>
                    <a:pt x="20790" y="21099"/>
                  </a:cubicBezTo>
                  <a:cubicBezTo>
                    <a:pt x="20788" y="21074"/>
                    <a:pt x="20788" y="21049"/>
                    <a:pt x="20790" y="21025"/>
                  </a:cubicBezTo>
                  <a:cubicBezTo>
                    <a:pt x="20598" y="20990"/>
                    <a:pt x="20409" y="20938"/>
                    <a:pt x="20227" y="20867"/>
                  </a:cubicBezTo>
                  <a:lnTo>
                    <a:pt x="20171" y="20806"/>
                  </a:lnTo>
                  <a:lnTo>
                    <a:pt x="20058" y="32175"/>
                  </a:lnTo>
                  <a:lnTo>
                    <a:pt x="20136" y="32175"/>
                  </a:lnTo>
                  <a:cubicBezTo>
                    <a:pt x="24253" y="31184"/>
                    <a:pt x="26195" y="27715"/>
                    <a:pt x="27097" y="24089"/>
                  </a:cubicBezTo>
                  <a:cubicBezTo>
                    <a:pt x="27153" y="23847"/>
                    <a:pt x="27209" y="23604"/>
                    <a:pt x="27260" y="23362"/>
                  </a:cubicBezTo>
                  <a:lnTo>
                    <a:pt x="27260" y="23362"/>
                  </a:lnTo>
                  <a:cubicBezTo>
                    <a:pt x="27226" y="23431"/>
                    <a:pt x="27192" y="23509"/>
                    <a:pt x="27153" y="23576"/>
                  </a:cubicBezTo>
                  <a:cubicBezTo>
                    <a:pt x="26905" y="24063"/>
                    <a:pt x="26615" y="24530"/>
                    <a:pt x="26287" y="24967"/>
                  </a:cubicBezTo>
                  <a:cubicBezTo>
                    <a:pt x="26176" y="25139"/>
                    <a:pt x="26041" y="25292"/>
                    <a:pt x="25886" y="25423"/>
                  </a:cubicBezTo>
                  <a:cubicBezTo>
                    <a:pt x="25841" y="25389"/>
                    <a:pt x="26381" y="24719"/>
                    <a:pt x="26967" y="23486"/>
                  </a:cubicBezTo>
                  <a:cubicBezTo>
                    <a:pt x="27156" y="23090"/>
                    <a:pt x="27322" y="22685"/>
                    <a:pt x="27463" y="22269"/>
                  </a:cubicBezTo>
                  <a:cubicBezTo>
                    <a:pt x="27770" y="20209"/>
                    <a:pt x="27883" y="18124"/>
                    <a:pt x="27800" y="16042"/>
                  </a:cubicBezTo>
                  <a:lnTo>
                    <a:pt x="27800" y="15709"/>
                  </a:lnTo>
                  <a:cubicBezTo>
                    <a:pt x="27596" y="14839"/>
                    <a:pt x="27294" y="13995"/>
                    <a:pt x="26899" y="13193"/>
                  </a:cubicBezTo>
                  <a:cubicBezTo>
                    <a:pt x="26291" y="11966"/>
                    <a:pt x="25745" y="11306"/>
                    <a:pt x="25773" y="11272"/>
                  </a:cubicBezTo>
                  <a:lnTo>
                    <a:pt x="25773" y="11272"/>
                  </a:lnTo>
                  <a:cubicBezTo>
                    <a:pt x="25927" y="11401"/>
                    <a:pt x="26061" y="11551"/>
                    <a:pt x="26172" y="11718"/>
                  </a:cubicBezTo>
                  <a:cubicBezTo>
                    <a:pt x="26509" y="12152"/>
                    <a:pt x="26809" y="12613"/>
                    <a:pt x="27069" y="13097"/>
                  </a:cubicBezTo>
                  <a:cubicBezTo>
                    <a:pt x="27335" y="13594"/>
                    <a:pt x="27562" y="14109"/>
                    <a:pt x="27750" y="14640"/>
                  </a:cubicBezTo>
                  <a:lnTo>
                    <a:pt x="27750" y="14077"/>
                  </a:lnTo>
                  <a:lnTo>
                    <a:pt x="27750" y="13919"/>
                  </a:lnTo>
                  <a:cubicBezTo>
                    <a:pt x="27679" y="13260"/>
                    <a:pt x="27574" y="12603"/>
                    <a:pt x="27435" y="11954"/>
                  </a:cubicBezTo>
                  <a:cubicBezTo>
                    <a:pt x="24761" y="1904"/>
                    <a:pt x="16140" y="78"/>
                    <a:pt x="14372" y="78"/>
                  </a:cubicBezTo>
                  <a:cubicBezTo>
                    <a:pt x="14364" y="78"/>
                    <a:pt x="14356" y="78"/>
                    <a:pt x="14348" y="78"/>
                  </a:cubicBezTo>
                  <a:cubicBezTo>
                    <a:pt x="13831" y="78"/>
                    <a:pt x="13205" y="0"/>
                    <a:pt x="12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42"/>
            <p:cNvSpPr/>
            <p:nvPr/>
          </p:nvSpPr>
          <p:spPr>
            <a:xfrm>
              <a:off x="6141104" y="4077120"/>
              <a:ext cx="83963" cy="109127"/>
            </a:xfrm>
            <a:custGeom>
              <a:avLst/>
              <a:gdLst/>
              <a:ahLst/>
              <a:cxnLst/>
              <a:rect l="l" t="t" r="r" b="b"/>
              <a:pathLst>
                <a:path w="4628" h="6015" extrusionOk="0">
                  <a:moveTo>
                    <a:pt x="4142" y="383"/>
                  </a:moveTo>
                  <a:lnTo>
                    <a:pt x="4142" y="383"/>
                  </a:lnTo>
                  <a:cubicBezTo>
                    <a:pt x="4180" y="423"/>
                    <a:pt x="4223" y="473"/>
                    <a:pt x="4270" y="529"/>
                  </a:cubicBezTo>
                  <a:cubicBezTo>
                    <a:pt x="4264" y="493"/>
                    <a:pt x="4254" y="458"/>
                    <a:pt x="4242" y="424"/>
                  </a:cubicBezTo>
                  <a:cubicBezTo>
                    <a:pt x="4208" y="411"/>
                    <a:pt x="4175" y="398"/>
                    <a:pt x="4142" y="383"/>
                  </a:cubicBezTo>
                  <a:close/>
                  <a:moveTo>
                    <a:pt x="3695" y="1"/>
                  </a:moveTo>
                  <a:cubicBezTo>
                    <a:pt x="3496" y="17"/>
                    <a:pt x="3299" y="47"/>
                    <a:pt x="3104" y="91"/>
                  </a:cubicBezTo>
                  <a:cubicBezTo>
                    <a:pt x="2347" y="272"/>
                    <a:pt x="1657" y="663"/>
                    <a:pt x="1111" y="1217"/>
                  </a:cubicBezTo>
                  <a:cubicBezTo>
                    <a:pt x="391" y="1994"/>
                    <a:pt x="1" y="3022"/>
                    <a:pt x="25" y="4083"/>
                  </a:cubicBezTo>
                  <a:lnTo>
                    <a:pt x="1043" y="3672"/>
                  </a:lnTo>
                  <a:lnTo>
                    <a:pt x="1043" y="3672"/>
                  </a:lnTo>
                  <a:cubicBezTo>
                    <a:pt x="778" y="4210"/>
                    <a:pt x="611" y="4792"/>
                    <a:pt x="549" y="5389"/>
                  </a:cubicBezTo>
                  <a:cubicBezTo>
                    <a:pt x="1126" y="5379"/>
                    <a:pt x="1674" y="5129"/>
                    <a:pt x="2058" y="4696"/>
                  </a:cubicBezTo>
                  <a:lnTo>
                    <a:pt x="2058" y="4696"/>
                  </a:lnTo>
                  <a:lnTo>
                    <a:pt x="1776" y="6014"/>
                  </a:lnTo>
                  <a:cubicBezTo>
                    <a:pt x="3576" y="5138"/>
                    <a:pt x="4627" y="3223"/>
                    <a:pt x="4400" y="1234"/>
                  </a:cubicBezTo>
                  <a:cubicBezTo>
                    <a:pt x="4355" y="1103"/>
                    <a:pt x="4303" y="974"/>
                    <a:pt x="4242" y="850"/>
                  </a:cubicBezTo>
                  <a:cubicBezTo>
                    <a:pt x="4089" y="534"/>
                    <a:pt x="3951" y="354"/>
                    <a:pt x="3975" y="293"/>
                  </a:cubicBezTo>
                  <a:lnTo>
                    <a:pt x="3975" y="293"/>
                  </a:lnTo>
                  <a:cubicBezTo>
                    <a:pt x="4028" y="326"/>
                    <a:pt x="4084" y="356"/>
                    <a:pt x="4142" y="383"/>
                  </a:cubicBezTo>
                  <a:lnTo>
                    <a:pt x="4142" y="383"/>
                  </a:lnTo>
                  <a:cubicBezTo>
                    <a:pt x="4080" y="315"/>
                    <a:pt x="4031" y="273"/>
                    <a:pt x="4001" y="273"/>
                  </a:cubicBezTo>
                  <a:cubicBezTo>
                    <a:pt x="3991" y="273"/>
                    <a:pt x="3983" y="278"/>
                    <a:pt x="3977" y="287"/>
                  </a:cubicBezTo>
                  <a:cubicBezTo>
                    <a:pt x="3976" y="289"/>
                    <a:pt x="3975" y="291"/>
                    <a:pt x="3975" y="293"/>
                  </a:cubicBezTo>
                  <a:lnTo>
                    <a:pt x="3975" y="293"/>
                  </a:lnTo>
                  <a:cubicBezTo>
                    <a:pt x="3966" y="287"/>
                    <a:pt x="3958" y="282"/>
                    <a:pt x="3949" y="277"/>
                  </a:cubicBezTo>
                  <a:cubicBezTo>
                    <a:pt x="3851" y="198"/>
                    <a:pt x="3766" y="105"/>
                    <a:pt x="36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42"/>
            <p:cNvSpPr/>
            <p:nvPr/>
          </p:nvSpPr>
          <p:spPr>
            <a:xfrm>
              <a:off x="6205999" y="4072076"/>
              <a:ext cx="18179" cy="14768"/>
            </a:xfrm>
            <a:custGeom>
              <a:avLst/>
              <a:gdLst/>
              <a:ahLst/>
              <a:cxnLst/>
              <a:rect l="l" t="t" r="r" b="b"/>
              <a:pathLst>
                <a:path w="1002" h="814" extrusionOk="0">
                  <a:moveTo>
                    <a:pt x="73" y="0"/>
                  </a:moveTo>
                  <a:cubicBezTo>
                    <a:pt x="62" y="0"/>
                    <a:pt x="50" y="3"/>
                    <a:pt x="39" y="8"/>
                  </a:cubicBezTo>
                  <a:cubicBezTo>
                    <a:pt x="0" y="36"/>
                    <a:pt x="39" y="149"/>
                    <a:pt x="129" y="279"/>
                  </a:cubicBezTo>
                  <a:cubicBezTo>
                    <a:pt x="200" y="382"/>
                    <a:pt x="285" y="476"/>
                    <a:pt x="383" y="555"/>
                  </a:cubicBezTo>
                  <a:cubicBezTo>
                    <a:pt x="473" y="627"/>
                    <a:pt x="571" y="689"/>
                    <a:pt x="676" y="740"/>
                  </a:cubicBezTo>
                  <a:cubicBezTo>
                    <a:pt x="778" y="788"/>
                    <a:pt x="867" y="814"/>
                    <a:pt x="922" y="814"/>
                  </a:cubicBezTo>
                  <a:cubicBezTo>
                    <a:pt x="952" y="814"/>
                    <a:pt x="972" y="806"/>
                    <a:pt x="980" y="790"/>
                  </a:cubicBezTo>
                  <a:cubicBezTo>
                    <a:pt x="1001" y="745"/>
                    <a:pt x="980" y="728"/>
                    <a:pt x="935" y="678"/>
                  </a:cubicBezTo>
                  <a:cubicBezTo>
                    <a:pt x="873" y="603"/>
                    <a:pt x="805" y="533"/>
                    <a:pt x="732" y="469"/>
                  </a:cubicBezTo>
                  <a:lnTo>
                    <a:pt x="568" y="329"/>
                  </a:lnTo>
                  <a:cubicBezTo>
                    <a:pt x="433" y="203"/>
                    <a:pt x="281" y="98"/>
                    <a:pt x="117" y="14"/>
                  </a:cubicBezTo>
                  <a:cubicBezTo>
                    <a:pt x="104" y="5"/>
                    <a:pt x="88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42"/>
            <p:cNvSpPr/>
            <p:nvPr/>
          </p:nvSpPr>
          <p:spPr>
            <a:xfrm>
              <a:off x="6226228" y="3970605"/>
              <a:ext cx="40077" cy="9289"/>
            </a:xfrm>
            <a:custGeom>
              <a:avLst/>
              <a:gdLst/>
              <a:ahLst/>
              <a:cxnLst/>
              <a:rect l="l" t="t" r="r" b="b"/>
              <a:pathLst>
                <a:path w="2209" h="512" extrusionOk="0">
                  <a:moveTo>
                    <a:pt x="715" y="1"/>
                  </a:moveTo>
                  <a:cubicBezTo>
                    <a:pt x="469" y="1"/>
                    <a:pt x="224" y="57"/>
                    <a:pt x="1" y="167"/>
                  </a:cubicBezTo>
                  <a:cubicBezTo>
                    <a:pt x="1" y="252"/>
                    <a:pt x="501" y="257"/>
                    <a:pt x="1087" y="346"/>
                  </a:cubicBezTo>
                  <a:cubicBezTo>
                    <a:pt x="1545" y="417"/>
                    <a:pt x="1932" y="512"/>
                    <a:pt x="2094" y="512"/>
                  </a:cubicBezTo>
                  <a:cubicBezTo>
                    <a:pt x="2139" y="512"/>
                    <a:pt x="2167" y="505"/>
                    <a:pt x="2174" y="487"/>
                  </a:cubicBezTo>
                  <a:cubicBezTo>
                    <a:pt x="2208" y="408"/>
                    <a:pt x="1740" y="128"/>
                    <a:pt x="1127" y="54"/>
                  </a:cubicBezTo>
                  <a:cubicBezTo>
                    <a:pt x="991" y="18"/>
                    <a:pt x="853" y="1"/>
                    <a:pt x="7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42"/>
            <p:cNvSpPr/>
            <p:nvPr/>
          </p:nvSpPr>
          <p:spPr>
            <a:xfrm>
              <a:off x="6239309" y="3811386"/>
              <a:ext cx="25526" cy="6041"/>
            </a:xfrm>
            <a:custGeom>
              <a:avLst/>
              <a:gdLst/>
              <a:ahLst/>
              <a:cxnLst/>
              <a:rect l="l" t="t" r="r" b="b"/>
              <a:pathLst>
                <a:path w="1407" h="333" extrusionOk="0">
                  <a:moveTo>
                    <a:pt x="826" y="1"/>
                  </a:moveTo>
                  <a:cubicBezTo>
                    <a:pt x="783" y="1"/>
                    <a:pt x="739" y="2"/>
                    <a:pt x="693" y="6"/>
                  </a:cubicBezTo>
                  <a:cubicBezTo>
                    <a:pt x="281" y="40"/>
                    <a:pt x="0" y="226"/>
                    <a:pt x="34" y="300"/>
                  </a:cubicBezTo>
                  <a:cubicBezTo>
                    <a:pt x="43" y="324"/>
                    <a:pt x="83" y="332"/>
                    <a:pt x="144" y="332"/>
                  </a:cubicBezTo>
                  <a:cubicBezTo>
                    <a:pt x="268" y="332"/>
                    <a:pt x="479" y="300"/>
                    <a:pt x="716" y="300"/>
                  </a:cubicBezTo>
                  <a:cubicBezTo>
                    <a:pt x="1070" y="300"/>
                    <a:pt x="1374" y="300"/>
                    <a:pt x="1391" y="198"/>
                  </a:cubicBezTo>
                  <a:cubicBezTo>
                    <a:pt x="1406" y="108"/>
                    <a:pt x="1167" y="1"/>
                    <a:pt x="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42"/>
            <p:cNvSpPr/>
            <p:nvPr/>
          </p:nvSpPr>
          <p:spPr>
            <a:xfrm>
              <a:off x="6220713" y="3663979"/>
              <a:ext cx="40784" cy="12972"/>
            </a:xfrm>
            <a:custGeom>
              <a:avLst/>
              <a:gdLst/>
              <a:ahLst/>
              <a:cxnLst/>
              <a:rect l="l" t="t" r="r" b="b"/>
              <a:pathLst>
                <a:path w="2248" h="715" extrusionOk="0">
                  <a:moveTo>
                    <a:pt x="1752" y="1"/>
                  </a:moveTo>
                  <a:cubicBezTo>
                    <a:pt x="1520" y="1"/>
                    <a:pt x="1288" y="47"/>
                    <a:pt x="1070" y="140"/>
                  </a:cubicBezTo>
                  <a:cubicBezTo>
                    <a:pt x="433" y="319"/>
                    <a:pt x="1" y="646"/>
                    <a:pt x="40" y="703"/>
                  </a:cubicBezTo>
                  <a:cubicBezTo>
                    <a:pt x="45" y="711"/>
                    <a:pt x="58" y="714"/>
                    <a:pt x="78" y="714"/>
                  </a:cubicBezTo>
                  <a:cubicBezTo>
                    <a:pt x="207" y="714"/>
                    <a:pt x="632" y="568"/>
                    <a:pt x="1149" y="421"/>
                  </a:cubicBezTo>
                  <a:cubicBezTo>
                    <a:pt x="1746" y="246"/>
                    <a:pt x="2247" y="157"/>
                    <a:pt x="2247" y="73"/>
                  </a:cubicBezTo>
                  <a:cubicBezTo>
                    <a:pt x="2085" y="25"/>
                    <a:pt x="1919" y="1"/>
                    <a:pt x="17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42"/>
            <p:cNvSpPr/>
            <p:nvPr/>
          </p:nvSpPr>
          <p:spPr>
            <a:xfrm>
              <a:off x="5981177" y="3181642"/>
              <a:ext cx="209292" cy="183620"/>
            </a:xfrm>
            <a:custGeom>
              <a:avLst/>
              <a:gdLst/>
              <a:ahLst/>
              <a:cxnLst/>
              <a:rect l="l" t="t" r="r" b="b"/>
              <a:pathLst>
                <a:path w="11536" h="10121" extrusionOk="0">
                  <a:moveTo>
                    <a:pt x="77" y="1"/>
                  </a:moveTo>
                  <a:cubicBezTo>
                    <a:pt x="61" y="42"/>
                    <a:pt x="52" y="86"/>
                    <a:pt x="49" y="131"/>
                  </a:cubicBezTo>
                  <a:cubicBezTo>
                    <a:pt x="52" y="145"/>
                    <a:pt x="52" y="161"/>
                    <a:pt x="49" y="175"/>
                  </a:cubicBezTo>
                  <a:cubicBezTo>
                    <a:pt x="29" y="346"/>
                    <a:pt x="18" y="517"/>
                    <a:pt x="15" y="688"/>
                  </a:cubicBezTo>
                  <a:cubicBezTo>
                    <a:pt x="1" y="1320"/>
                    <a:pt x="59" y="1950"/>
                    <a:pt x="190" y="2569"/>
                  </a:cubicBezTo>
                  <a:cubicBezTo>
                    <a:pt x="374" y="3491"/>
                    <a:pt x="697" y="4379"/>
                    <a:pt x="1146" y="5204"/>
                  </a:cubicBezTo>
                  <a:cubicBezTo>
                    <a:pt x="1407" y="5695"/>
                    <a:pt x="1714" y="6160"/>
                    <a:pt x="2059" y="6595"/>
                  </a:cubicBezTo>
                  <a:cubicBezTo>
                    <a:pt x="2430" y="7061"/>
                    <a:pt x="2842" y="7493"/>
                    <a:pt x="3292" y="7885"/>
                  </a:cubicBezTo>
                  <a:cubicBezTo>
                    <a:pt x="3749" y="8270"/>
                    <a:pt x="4241" y="8612"/>
                    <a:pt x="4762" y="8904"/>
                  </a:cubicBezTo>
                  <a:cubicBezTo>
                    <a:pt x="6071" y="9639"/>
                    <a:pt x="7535" y="10056"/>
                    <a:pt x="9036" y="10121"/>
                  </a:cubicBezTo>
                  <a:lnTo>
                    <a:pt x="9290" y="10121"/>
                  </a:lnTo>
                  <a:cubicBezTo>
                    <a:pt x="9818" y="10121"/>
                    <a:pt x="10347" y="10069"/>
                    <a:pt x="10867" y="9967"/>
                  </a:cubicBezTo>
                  <a:cubicBezTo>
                    <a:pt x="11035" y="9939"/>
                    <a:pt x="11202" y="9902"/>
                    <a:pt x="11367" y="9856"/>
                  </a:cubicBezTo>
                  <a:cubicBezTo>
                    <a:pt x="11427" y="9842"/>
                    <a:pt x="11482" y="9822"/>
                    <a:pt x="11536" y="9794"/>
                  </a:cubicBezTo>
                  <a:lnTo>
                    <a:pt x="11356" y="9794"/>
                  </a:lnTo>
                  <a:cubicBezTo>
                    <a:pt x="11243" y="9794"/>
                    <a:pt x="11069" y="9839"/>
                    <a:pt x="10850" y="9856"/>
                  </a:cubicBezTo>
                  <a:cubicBezTo>
                    <a:pt x="10502" y="9892"/>
                    <a:pt x="10153" y="9910"/>
                    <a:pt x="9805" y="9910"/>
                  </a:cubicBezTo>
                  <a:cubicBezTo>
                    <a:pt x="9618" y="9910"/>
                    <a:pt x="9431" y="9905"/>
                    <a:pt x="9245" y="9895"/>
                  </a:cubicBezTo>
                  <a:lnTo>
                    <a:pt x="8997" y="9895"/>
                  </a:lnTo>
                  <a:cubicBezTo>
                    <a:pt x="8083" y="9831"/>
                    <a:pt x="7183" y="9642"/>
                    <a:pt x="6322" y="9331"/>
                  </a:cubicBezTo>
                  <a:cubicBezTo>
                    <a:pt x="5814" y="9147"/>
                    <a:pt x="5322" y="8921"/>
                    <a:pt x="4852" y="8655"/>
                  </a:cubicBezTo>
                  <a:cubicBezTo>
                    <a:pt x="4351" y="8366"/>
                    <a:pt x="3876" y="8035"/>
                    <a:pt x="3433" y="7664"/>
                  </a:cubicBezTo>
                  <a:cubicBezTo>
                    <a:pt x="2995" y="7286"/>
                    <a:pt x="2593" y="6867"/>
                    <a:pt x="2234" y="6414"/>
                  </a:cubicBezTo>
                  <a:cubicBezTo>
                    <a:pt x="1893" y="5995"/>
                    <a:pt x="1592" y="5546"/>
                    <a:pt x="1332" y="5074"/>
                  </a:cubicBezTo>
                  <a:cubicBezTo>
                    <a:pt x="885" y="4273"/>
                    <a:pt x="551" y="3414"/>
                    <a:pt x="341" y="2523"/>
                  </a:cubicBezTo>
                  <a:cubicBezTo>
                    <a:pt x="199" y="1920"/>
                    <a:pt x="110" y="1305"/>
                    <a:pt x="77" y="688"/>
                  </a:cubicBezTo>
                  <a:lnTo>
                    <a:pt x="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42"/>
            <p:cNvSpPr/>
            <p:nvPr/>
          </p:nvSpPr>
          <p:spPr>
            <a:xfrm>
              <a:off x="6248888" y="3271048"/>
              <a:ext cx="55008" cy="256753"/>
            </a:xfrm>
            <a:custGeom>
              <a:avLst/>
              <a:gdLst/>
              <a:ahLst/>
              <a:cxnLst/>
              <a:rect l="l" t="t" r="r" b="b"/>
              <a:pathLst>
                <a:path w="3032" h="14152" extrusionOk="0">
                  <a:moveTo>
                    <a:pt x="47" y="0"/>
                  </a:moveTo>
                  <a:cubicBezTo>
                    <a:pt x="1" y="34"/>
                    <a:pt x="547" y="693"/>
                    <a:pt x="1173" y="1920"/>
                  </a:cubicBezTo>
                  <a:cubicBezTo>
                    <a:pt x="1568" y="2723"/>
                    <a:pt x="1870" y="3567"/>
                    <a:pt x="2074" y="4437"/>
                  </a:cubicBezTo>
                  <a:cubicBezTo>
                    <a:pt x="2285" y="5295"/>
                    <a:pt x="2395" y="6173"/>
                    <a:pt x="2406" y="7056"/>
                  </a:cubicBezTo>
                  <a:cubicBezTo>
                    <a:pt x="2408" y="8397"/>
                    <a:pt x="2186" y="9730"/>
                    <a:pt x="1746" y="10997"/>
                  </a:cubicBezTo>
                  <a:cubicBezTo>
                    <a:pt x="1605" y="11413"/>
                    <a:pt x="1440" y="11818"/>
                    <a:pt x="1251" y="12213"/>
                  </a:cubicBezTo>
                  <a:cubicBezTo>
                    <a:pt x="688" y="13448"/>
                    <a:pt x="124" y="14117"/>
                    <a:pt x="169" y="14151"/>
                  </a:cubicBezTo>
                  <a:cubicBezTo>
                    <a:pt x="325" y="14020"/>
                    <a:pt x="460" y="13867"/>
                    <a:pt x="569" y="13695"/>
                  </a:cubicBezTo>
                  <a:cubicBezTo>
                    <a:pt x="898" y="13258"/>
                    <a:pt x="1189" y="12792"/>
                    <a:pt x="1437" y="12304"/>
                  </a:cubicBezTo>
                  <a:cubicBezTo>
                    <a:pt x="1477" y="12238"/>
                    <a:pt x="1509" y="12157"/>
                    <a:pt x="1543" y="12091"/>
                  </a:cubicBezTo>
                  <a:cubicBezTo>
                    <a:pt x="2772" y="9609"/>
                    <a:pt x="3032" y="6757"/>
                    <a:pt x="2270" y="4094"/>
                  </a:cubicBezTo>
                  <a:cubicBezTo>
                    <a:pt x="2203" y="3840"/>
                    <a:pt x="2118" y="3599"/>
                    <a:pt x="2039" y="3368"/>
                  </a:cubicBezTo>
                  <a:cubicBezTo>
                    <a:pt x="1852" y="2837"/>
                    <a:pt x="1624" y="2322"/>
                    <a:pt x="1358" y="1825"/>
                  </a:cubicBezTo>
                  <a:cubicBezTo>
                    <a:pt x="1094" y="1340"/>
                    <a:pt x="789" y="878"/>
                    <a:pt x="446" y="445"/>
                  </a:cubicBezTo>
                  <a:cubicBezTo>
                    <a:pt x="335" y="278"/>
                    <a:pt x="200" y="129"/>
                    <a:pt x="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42"/>
            <p:cNvSpPr/>
            <p:nvPr/>
          </p:nvSpPr>
          <p:spPr>
            <a:xfrm>
              <a:off x="6266559" y="3679182"/>
              <a:ext cx="63408" cy="116148"/>
            </a:xfrm>
            <a:custGeom>
              <a:avLst/>
              <a:gdLst/>
              <a:ahLst/>
              <a:cxnLst/>
              <a:rect l="l" t="t" r="r" b="b"/>
              <a:pathLst>
                <a:path w="3495" h="6402" extrusionOk="0">
                  <a:moveTo>
                    <a:pt x="964" y="0"/>
                  </a:moveTo>
                  <a:cubicBezTo>
                    <a:pt x="1353" y="209"/>
                    <a:pt x="1719" y="456"/>
                    <a:pt x="2056" y="739"/>
                  </a:cubicBezTo>
                  <a:cubicBezTo>
                    <a:pt x="2389" y="1059"/>
                    <a:pt x="2658" y="1442"/>
                    <a:pt x="2845" y="1865"/>
                  </a:cubicBezTo>
                  <a:lnTo>
                    <a:pt x="2845" y="1904"/>
                  </a:lnTo>
                  <a:cubicBezTo>
                    <a:pt x="3081" y="2433"/>
                    <a:pt x="3164" y="3019"/>
                    <a:pt x="3087" y="3594"/>
                  </a:cubicBezTo>
                  <a:cubicBezTo>
                    <a:pt x="3045" y="3823"/>
                    <a:pt x="2979" y="4048"/>
                    <a:pt x="2890" y="4263"/>
                  </a:cubicBezTo>
                  <a:cubicBezTo>
                    <a:pt x="2840" y="4386"/>
                    <a:pt x="2782" y="4505"/>
                    <a:pt x="2715" y="4618"/>
                  </a:cubicBezTo>
                  <a:cubicBezTo>
                    <a:pt x="2618" y="4799"/>
                    <a:pt x="2504" y="4968"/>
                    <a:pt x="2371" y="5124"/>
                  </a:cubicBezTo>
                  <a:cubicBezTo>
                    <a:pt x="1854" y="5736"/>
                    <a:pt x="1142" y="6151"/>
                    <a:pt x="356" y="6302"/>
                  </a:cubicBezTo>
                  <a:cubicBezTo>
                    <a:pt x="243" y="6302"/>
                    <a:pt x="153" y="6336"/>
                    <a:pt x="97" y="6353"/>
                  </a:cubicBezTo>
                  <a:cubicBezTo>
                    <a:pt x="40" y="6370"/>
                    <a:pt x="1" y="6353"/>
                    <a:pt x="1" y="6387"/>
                  </a:cubicBezTo>
                  <a:cubicBezTo>
                    <a:pt x="1" y="6398"/>
                    <a:pt x="5" y="6401"/>
                    <a:pt x="12" y="6401"/>
                  </a:cubicBezTo>
                  <a:cubicBezTo>
                    <a:pt x="26" y="6401"/>
                    <a:pt x="55" y="6387"/>
                    <a:pt x="97" y="6387"/>
                  </a:cubicBezTo>
                  <a:cubicBezTo>
                    <a:pt x="142" y="6391"/>
                    <a:pt x="188" y="6393"/>
                    <a:pt x="234" y="6393"/>
                  </a:cubicBezTo>
                  <a:cubicBezTo>
                    <a:pt x="280" y="6393"/>
                    <a:pt x="326" y="6391"/>
                    <a:pt x="373" y="6387"/>
                  </a:cubicBezTo>
                  <a:cubicBezTo>
                    <a:pt x="710" y="6368"/>
                    <a:pt x="1042" y="6290"/>
                    <a:pt x="1352" y="6156"/>
                  </a:cubicBezTo>
                  <a:cubicBezTo>
                    <a:pt x="1748" y="5985"/>
                    <a:pt x="2108" y="5740"/>
                    <a:pt x="2411" y="5434"/>
                  </a:cubicBezTo>
                  <a:cubicBezTo>
                    <a:pt x="2468" y="5384"/>
                    <a:pt x="2523" y="5332"/>
                    <a:pt x="2574" y="5278"/>
                  </a:cubicBezTo>
                  <a:cubicBezTo>
                    <a:pt x="2613" y="5231"/>
                    <a:pt x="2647" y="5182"/>
                    <a:pt x="2681" y="5137"/>
                  </a:cubicBezTo>
                  <a:lnTo>
                    <a:pt x="2714" y="5096"/>
                  </a:lnTo>
                  <a:cubicBezTo>
                    <a:pt x="2885" y="4877"/>
                    <a:pt x="3030" y="4636"/>
                    <a:pt x="3143" y="4381"/>
                  </a:cubicBezTo>
                  <a:cubicBezTo>
                    <a:pt x="3252" y="4133"/>
                    <a:pt x="3330" y="3872"/>
                    <a:pt x="3373" y="3605"/>
                  </a:cubicBezTo>
                  <a:cubicBezTo>
                    <a:pt x="3495" y="2661"/>
                    <a:pt x="3208" y="1711"/>
                    <a:pt x="2586" y="991"/>
                  </a:cubicBezTo>
                  <a:cubicBezTo>
                    <a:pt x="2470" y="843"/>
                    <a:pt x="2340" y="706"/>
                    <a:pt x="2197" y="581"/>
                  </a:cubicBezTo>
                  <a:cubicBezTo>
                    <a:pt x="1940" y="360"/>
                    <a:pt x="1645" y="187"/>
                    <a:pt x="1325" y="74"/>
                  </a:cubicBezTo>
                  <a:cubicBezTo>
                    <a:pt x="1239" y="40"/>
                    <a:pt x="1150" y="16"/>
                    <a:pt x="1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42"/>
            <p:cNvSpPr/>
            <p:nvPr/>
          </p:nvSpPr>
          <p:spPr>
            <a:xfrm>
              <a:off x="6212639" y="4082980"/>
              <a:ext cx="19775" cy="69413"/>
            </a:xfrm>
            <a:custGeom>
              <a:avLst/>
              <a:gdLst/>
              <a:ahLst/>
              <a:cxnLst/>
              <a:rect l="l" t="t" r="r" b="b"/>
              <a:pathLst>
                <a:path w="1090" h="3826" extrusionOk="0">
                  <a:moveTo>
                    <a:pt x="42" y="1"/>
                  </a:moveTo>
                  <a:cubicBezTo>
                    <a:pt x="38" y="1"/>
                    <a:pt x="36" y="2"/>
                    <a:pt x="34" y="3"/>
                  </a:cubicBezTo>
                  <a:cubicBezTo>
                    <a:pt x="0" y="37"/>
                    <a:pt x="140" y="217"/>
                    <a:pt x="299" y="567"/>
                  </a:cubicBezTo>
                  <a:cubicBezTo>
                    <a:pt x="360" y="691"/>
                    <a:pt x="412" y="819"/>
                    <a:pt x="457" y="950"/>
                  </a:cubicBezTo>
                  <a:cubicBezTo>
                    <a:pt x="561" y="1257"/>
                    <a:pt x="623" y="1577"/>
                    <a:pt x="643" y="1901"/>
                  </a:cubicBezTo>
                  <a:cubicBezTo>
                    <a:pt x="660" y="2366"/>
                    <a:pt x="583" y="2829"/>
                    <a:pt x="417" y="3264"/>
                  </a:cubicBezTo>
                  <a:cubicBezTo>
                    <a:pt x="349" y="3433"/>
                    <a:pt x="287" y="3568"/>
                    <a:pt x="242" y="3659"/>
                  </a:cubicBezTo>
                  <a:cubicBezTo>
                    <a:pt x="197" y="3750"/>
                    <a:pt x="180" y="3811"/>
                    <a:pt x="197" y="3822"/>
                  </a:cubicBezTo>
                  <a:cubicBezTo>
                    <a:pt x="200" y="3824"/>
                    <a:pt x="205" y="3826"/>
                    <a:pt x="210" y="3826"/>
                  </a:cubicBezTo>
                  <a:cubicBezTo>
                    <a:pt x="233" y="3826"/>
                    <a:pt x="275" y="3803"/>
                    <a:pt x="338" y="3727"/>
                  </a:cubicBezTo>
                  <a:cubicBezTo>
                    <a:pt x="440" y="3613"/>
                    <a:pt x="529" y="3489"/>
                    <a:pt x="603" y="3355"/>
                  </a:cubicBezTo>
                  <a:cubicBezTo>
                    <a:pt x="1090" y="2439"/>
                    <a:pt x="1042" y="1331"/>
                    <a:pt x="479" y="460"/>
                  </a:cubicBezTo>
                  <a:cubicBezTo>
                    <a:pt x="434" y="392"/>
                    <a:pt x="383" y="328"/>
                    <a:pt x="327" y="269"/>
                  </a:cubicBezTo>
                  <a:cubicBezTo>
                    <a:pt x="190" y="75"/>
                    <a:pt x="75" y="1"/>
                    <a:pt x="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42"/>
            <p:cNvSpPr/>
            <p:nvPr/>
          </p:nvSpPr>
          <p:spPr>
            <a:xfrm>
              <a:off x="6146927" y="3379160"/>
              <a:ext cx="67127" cy="70266"/>
            </a:xfrm>
            <a:custGeom>
              <a:avLst/>
              <a:gdLst/>
              <a:ahLst/>
              <a:cxnLst/>
              <a:rect l="l" t="t" r="r" b="b"/>
              <a:pathLst>
                <a:path w="3700" h="3873" extrusionOk="0">
                  <a:moveTo>
                    <a:pt x="2037" y="906"/>
                  </a:moveTo>
                  <a:cubicBezTo>
                    <a:pt x="2214" y="906"/>
                    <a:pt x="2388" y="959"/>
                    <a:pt x="2536" y="1063"/>
                  </a:cubicBezTo>
                  <a:cubicBezTo>
                    <a:pt x="2774" y="1278"/>
                    <a:pt x="2896" y="1594"/>
                    <a:pt x="2862" y="1914"/>
                  </a:cubicBezTo>
                  <a:cubicBezTo>
                    <a:pt x="2854" y="2215"/>
                    <a:pt x="2747" y="2506"/>
                    <a:pt x="2558" y="2741"/>
                  </a:cubicBezTo>
                  <a:cubicBezTo>
                    <a:pt x="2398" y="2935"/>
                    <a:pt x="2170" y="3063"/>
                    <a:pt x="1922" y="3102"/>
                  </a:cubicBezTo>
                  <a:cubicBezTo>
                    <a:pt x="1879" y="3107"/>
                    <a:pt x="1838" y="3109"/>
                    <a:pt x="1800" y="3109"/>
                  </a:cubicBezTo>
                  <a:cubicBezTo>
                    <a:pt x="1454" y="3109"/>
                    <a:pt x="1290" y="2924"/>
                    <a:pt x="1325" y="2899"/>
                  </a:cubicBezTo>
                  <a:cubicBezTo>
                    <a:pt x="1332" y="2894"/>
                    <a:pt x="1343" y="2892"/>
                    <a:pt x="1358" y="2892"/>
                  </a:cubicBezTo>
                  <a:cubicBezTo>
                    <a:pt x="1396" y="2892"/>
                    <a:pt x="1458" y="2902"/>
                    <a:pt x="1543" y="2902"/>
                  </a:cubicBezTo>
                  <a:cubicBezTo>
                    <a:pt x="1633" y="2902"/>
                    <a:pt x="1749" y="2891"/>
                    <a:pt x="1888" y="2848"/>
                  </a:cubicBezTo>
                  <a:cubicBezTo>
                    <a:pt x="2278" y="2700"/>
                    <a:pt x="2531" y="2319"/>
                    <a:pt x="2519" y="1903"/>
                  </a:cubicBezTo>
                  <a:cubicBezTo>
                    <a:pt x="2541" y="1699"/>
                    <a:pt x="2478" y="1494"/>
                    <a:pt x="2344" y="1339"/>
                  </a:cubicBezTo>
                  <a:cubicBezTo>
                    <a:pt x="2228" y="1252"/>
                    <a:pt x="2088" y="1205"/>
                    <a:pt x="1945" y="1205"/>
                  </a:cubicBezTo>
                  <a:cubicBezTo>
                    <a:pt x="1919" y="1205"/>
                    <a:pt x="1892" y="1207"/>
                    <a:pt x="1865" y="1210"/>
                  </a:cubicBezTo>
                  <a:cubicBezTo>
                    <a:pt x="1610" y="1240"/>
                    <a:pt x="1411" y="1306"/>
                    <a:pt x="1335" y="1306"/>
                  </a:cubicBezTo>
                  <a:cubicBezTo>
                    <a:pt x="1314" y="1306"/>
                    <a:pt x="1303" y="1300"/>
                    <a:pt x="1303" y="1288"/>
                  </a:cubicBezTo>
                  <a:cubicBezTo>
                    <a:pt x="1303" y="1232"/>
                    <a:pt x="1381" y="1063"/>
                    <a:pt x="1769" y="939"/>
                  </a:cubicBezTo>
                  <a:lnTo>
                    <a:pt x="1797" y="939"/>
                  </a:lnTo>
                  <a:cubicBezTo>
                    <a:pt x="1876" y="917"/>
                    <a:pt x="1957" y="906"/>
                    <a:pt x="2037" y="906"/>
                  </a:cubicBezTo>
                  <a:close/>
                  <a:moveTo>
                    <a:pt x="1892" y="0"/>
                  </a:moveTo>
                  <a:cubicBezTo>
                    <a:pt x="1849" y="0"/>
                    <a:pt x="1806" y="2"/>
                    <a:pt x="1763" y="5"/>
                  </a:cubicBezTo>
                  <a:cubicBezTo>
                    <a:pt x="1034" y="158"/>
                    <a:pt x="446" y="695"/>
                    <a:pt x="227" y="1407"/>
                  </a:cubicBezTo>
                  <a:cubicBezTo>
                    <a:pt x="171" y="1576"/>
                    <a:pt x="126" y="1750"/>
                    <a:pt x="92" y="1924"/>
                  </a:cubicBezTo>
                  <a:cubicBezTo>
                    <a:pt x="14" y="2470"/>
                    <a:pt x="1" y="3022"/>
                    <a:pt x="52" y="3569"/>
                  </a:cubicBezTo>
                  <a:lnTo>
                    <a:pt x="52" y="3597"/>
                  </a:lnTo>
                  <a:lnTo>
                    <a:pt x="109" y="3659"/>
                  </a:lnTo>
                  <a:cubicBezTo>
                    <a:pt x="291" y="3729"/>
                    <a:pt x="479" y="3782"/>
                    <a:pt x="671" y="3817"/>
                  </a:cubicBezTo>
                  <a:cubicBezTo>
                    <a:pt x="827" y="3363"/>
                    <a:pt x="1114" y="3199"/>
                    <a:pt x="1161" y="3199"/>
                  </a:cubicBezTo>
                  <a:cubicBezTo>
                    <a:pt x="1164" y="3199"/>
                    <a:pt x="1166" y="3200"/>
                    <a:pt x="1167" y="3203"/>
                  </a:cubicBezTo>
                  <a:cubicBezTo>
                    <a:pt x="1047" y="3407"/>
                    <a:pt x="946" y="3622"/>
                    <a:pt x="868" y="3845"/>
                  </a:cubicBezTo>
                  <a:cubicBezTo>
                    <a:pt x="994" y="3863"/>
                    <a:pt x="1120" y="3872"/>
                    <a:pt x="1246" y="3872"/>
                  </a:cubicBezTo>
                  <a:cubicBezTo>
                    <a:pt x="1704" y="3872"/>
                    <a:pt x="2157" y="3753"/>
                    <a:pt x="2559" y="3524"/>
                  </a:cubicBezTo>
                  <a:cubicBezTo>
                    <a:pt x="3298" y="3083"/>
                    <a:pt x="3700" y="2242"/>
                    <a:pt x="3577" y="1390"/>
                  </a:cubicBezTo>
                  <a:cubicBezTo>
                    <a:pt x="3419" y="578"/>
                    <a:pt x="2708" y="0"/>
                    <a:pt x="1892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42"/>
            <p:cNvSpPr/>
            <p:nvPr/>
          </p:nvSpPr>
          <p:spPr>
            <a:xfrm>
              <a:off x="6168390" y="3395270"/>
              <a:ext cx="30153" cy="40004"/>
            </a:xfrm>
            <a:custGeom>
              <a:avLst/>
              <a:gdLst/>
              <a:ahLst/>
              <a:cxnLst/>
              <a:rect l="l" t="t" r="r" b="b"/>
              <a:pathLst>
                <a:path w="1662" h="2205" extrusionOk="0">
                  <a:moveTo>
                    <a:pt x="802" y="1"/>
                  </a:moveTo>
                  <a:cubicBezTo>
                    <a:pt x="722" y="1"/>
                    <a:pt x="642" y="12"/>
                    <a:pt x="563" y="34"/>
                  </a:cubicBezTo>
                  <a:cubicBezTo>
                    <a:pt x="175" y="158"/>
                    <a:pt x="1" y="327"/>
                    <a:pt x="34" y="366"/>
                  </a:cubicBezTo>
                  <a:cubicBezTo>
                    <a:pt x="41" y="375"/>
                    <a:pt x="60" y="379"/>
                    <a:pt x="87" y="379"/>
                  </a:cubicBezTo>
                  <a:cubicBezTo>
                    <a:pt x="181" y="379"/>
                    <a:pt x="379" y="335"/>
                    <a:pt x="631" y="305"/>
                  </a:cubicBezTo>
                  <a:cubicBezTo>
                    <a:pt x="658" y="302"/>
                    <a:pt x="685" y="300"/>
                    <a:pt x="711" y="300"/>
                  </a:cubicBezTo>
                  <a:cubicBezTo>
                    <a:pt x="854" y="300"/>
                    <a:pt x="994" y="347"/>
                    <a:pt x="1110" y="434"/>
                  </a:cubicBezTo>
                  <a:cubicBezTo>
                    <a:pt x="1244" y="589"/>
                    <a:pt x="1307" y="793"/>
                    <a:pt x="1285" y="998"/>
                  </a:cubicBezTo>
                  <a:cubicBezTo>
                    <a:pt x="1297" y="1414"/>
                    <a:pt x="1044" y="1795"/>
                    <a:pt x="654" y="1943"/>
                  </a:cubicBezTo>
                  <a:cubicBezTo>
                    <a:pt x="542" y="1980"/>
                    <a:pt x="442" y="1990"/>
                    <a:pt x="358" y="1990"/>
                  </a:cubicBezTo>
                  <a:cubicBezTo>
                    <a:pt x="267" y="1990"/>
                    <a:pt x="194" y="1979"/>
                    <a:pt x="147" y="1979"/>
                  </a:cubicBezTo>
                  <a:cubicBezTo>
                    <a:pt x="120" y="1979"/>
                    <a:pt x="101" y="1982"/>
                    <a:pt x="91" y="1994"/>
                  </a:cubicBezTo>
                  <a:cubicBezTo>
                    <a:pt x="51" y="2039"/>
                    <a:pt x="216" y="2205"/>
                    <a:pt x="554" y="2205"/>
                  </a:cubicBezTo>
                  <a:cubicBezTo>
                    <a:pt x="596" y="2205"/>
                    <a:pt x="640" y="2202"/>
                    <a:pt x="687" y="2197"/>
                  </a:cubicBezTo>
                  <a:cubicBezTo>
                    <a:pt x="936" y="2158"/>
                    <a:pt x="1163" y="2030"/>
                    <a:pt x="1324" y="1836"/>
                  </a:cubicBezTo>
                  <a:cubicBezTo>
                    <a:pt x="1513" y="1601"/>
                    <a:pt x="1620" y="1310"/>
                    <a:pt x="1628" y="1009"/>
                  </a:cubicBezTo>
                  <a:cubicBezTo>
                    <a:pt x="1662" y="689"/>
                    <a:pt x="1540" y="373"/>
                    <a:pt x="1301" y="158"/>
                  </a:cubicBezTo>
                  <a:cubicBezTo>
                    <a:pt x="1153" y="54"/>
                    <a:pt x="978" y="1"/>
                    <a:pt x="802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42"/>
            <p:cNvSpPr/>
            <p:nvPr/>
          </p:nvSpPr>
          <p:spPr>
            <a:xfrm>
              <a:off x="6157504" y="3437270"/>
              <a:ext cx="49729" cy="42653"/>
            </a:xfrm>
            <a:custGeom>
              <a:avLst/>
              <a:gdLst/>
              <a:ahLst/>
              <a:cxnLst/>
              <a:rect l="l" t="t" r="r" b="b"/>
              <a:pathLst>
                <a:path w="2741" h="2351" extrusionOk="0">
                  <a:moveTo>
                    <a:pt x="590" y="1"/>
                  </a:moveTo>
                  <a:cubicBezTo>
                    <a:pt x="590" y="1"/>
                    <a:pt x="257" y="124"/>
                    <a:pt x="88" y="614"/>
                  </a:cubicBezTo>
                  <a:cubicBezTo>
                    <a:pt x="86" y="639"/>
                    <a:pt x="86" y="663"/>
                    <a:pt x="88" y="687"/>
                  </a:cubicBezTo>
                  <a:cubicBezTo>
                    <a:pt x="1" y="1016"/>
                    <a:pt x="47" y="1366"/>
                    <a:pt x="218" y="1661"/>
                  </a:cubicBezTo>
                  <a:cubicBezTo>
                    <a:pt x="470" y="2112"/>
                    <a:pt x="930" y="2351"/>
                    <a:pt x="1395" y="2351"/>
                  </a:cubicBezTo>
                  <a:cubicBezTo>
                    <a:pt x="1738" y="2351"/>
                    <a:pt x="2085" y="2220"/>
                    <a:pt x="2351" y="1948"/>
                  </a:cubicBezTo>
                  <a:cubicBezTo>
                    <a:pt x="2596" y="1711"/>
                    <a:pt x="2735" y="1387"/>
                    <a:pt x="2740" y="1047"/>
                  </a:cubicBezTo>
                  <a:cubicBezTo>
                    <a:pt x="2740" y="511"/>
                    <a:pt x="2459" y="245"/>
                    <a:pt x="2423" y="245"/>
                  </a:cubicBezTo>
                  <a:cubicBezTo>
                    <a:pt x="2421" y="245"/>
                    <a:pt x="2420" y="246"/>
                    <a:pt x="2420" y="247"/>
                  </a:cubicBezTo>
                  <a:cubicBezTo>
                    <a:pt x="2501" y="502"/>
                    <a:pt x="2540" y="769"/>
                    <a:pt x="2532" y="1036"/>
                  </a:cubicBezTo>
                  <a:cubicBezTo>
                    <a:pt x="2471" y="1619"/>
                    <a:pt x="1979" y="2050"/>
                    <a:pt x="1410" y="2050"/>
                  </a:cubicBezTo>
                  <a:cubicBezTo>
                    <a:pt x="1359" y="2050"/>
                    <a:pt x="1307" y="2046"/>
                    <a:pt x="1256" y="2039"/>
                  </a:cubicBezTo>
                  <a:cubicBezTo>
                    <a:pt x="623" y="1954"/>
                    <a:pt x="187" y="1363"/>
                    <a:pt x="291" y="732"/>
                  </a:cubicBezTo>
                  <a:lnTo>
                    <a:pt x="291" y="642"/>
                  </a:lnTo>
                  <a:cubicBezTo>
                    <a:pt x="369" y="419"/>
                    <a:pt x="468" y="204"/>
                    <a:pt x="5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42"/>
            <p:cNvSpPr/>
            <p:nvPr/>
          </p:nvSpPr>
          <p:spPr>
            <a:xfrm>
              <a:off x="5755158" y="5869526"/>
              <a:ext cx="554036" cy="64134"/>
            </a:xfrm>
            <a:custGeom>
              <a:avLst/>
              <a:gdLst/>
              <a:ahLst/>
              <a:cxnLst/>
              <a:rect l="l" t="t" r="r" b="b"/>
              <a:pathLst>
                <a:path w="30538" h="3535" extrusionOk="0">
                  <a:moveTo>
                    <a:pt x="157" y="1"/>
                  </a:moveTo>
                  <a:cubicBezTo>
                    <a:pt x="105" y="1"/>
                    <a:pt x="52" y="4"/>
                    <a:pt x="0" y="10"/>
                  </a:cubicBezTo>
                  <a:cubicBezTo>
                    <a:pt x="101" y="40"/>
                    <a:pt x="204" y="60"/>
                    <a:pt x="310" y="66"/>
                  </a:cubicBezTo>
                  <a:lnTo>
                    <a:pt x="1199" y="167"/>
                  </a:lnTo>
                  <a:lnTo>
                    <a:pt x="1351" y="167"/>
                  </a:lnTo>
                  <a:lnTo>
                    <a:pt x="4482" y="482"/>
                  </a:lnTo>
                  <a:cubicBezTo>
                    <a:pt x="6037" y="691"/>
                    <a:pt x="7939" y="871"/>
                    <a:pt x="10046" y="1096"/>
                  </a:cubicBezTo>
                  <a:cubicBezTo>
                    <a:pt x="11679" y="1271"/>
                    <a:pt x="13424" y="1468"/>
                    <a:pt x="15271" y="1660"/>
                  </a:cubicBezTo>
                  <a:cubicBezTo>
                    <a:pt x="19489" y="2149"/>
                    <a:pt x="23301" y="2633"/>
                    <a:pt x="26060" y="3000"/>
                  </a:cubicBezTo>
                  <a:lnTo>
                    <a:pt x="27080" y="3128"/>
                  </a:lnTo>
                  <a:lnTo>
                    <a:pt x="29332" y="3421"/>
                  </a:lnTo>
                  <a:lnTo>
                    <a:pt x="30223" y="3523"/>
                  </a:lnTo>
                  <a:cubicBezTo>
                    <a:pt x="30275" y="3531"/>
                    <a:pt x="30327" y="3534"/>
                    <a:pt x="30380" y="3534"/>
                  </a:cubicBezTo>
                  <a:cubicBezTo>
                    <a:pt x="30432" y="3534"/>
                    <a:pt x="30485" y="3531"/>
                    <a:pt x="30537" y="3523"/>
                  </a:cubicBezTo>
                  <a:cubicBezTo>
                    <a:pt x="30439" y="3489"/>
                    <a:pt x="30337" y="3465"/>
                    <a:pt x="30234" y="3450"/>
                  </a:cubicBezTo>
                  <a:lnTo>
                    <a:pt x="29349" y="3292"/>
                  </a:lnTo>
                  <a:cubicBezTo>
                    <a:pt x="28787" y="3190"/>
                    <a:pt x="28015" y="3066"/>
                    <a:pt x="27097" y="2926"/>
                  </a:cubicBezTo>
                  <a:lnTo>
                    <a:pt x="26101" y="2774"/>
                  </a:lnTo>
                  <a:lnTo>
                    <a:pt x="25678" y="2712"/>
                  </a:lnTo>
                  <a:cubicBezTo>
                    <a:pt x="23915" y="2453"/>
                    <a:pt x="21769" y="2149"/>
                    <a:pt x="19377" y="1846"/>
                  </a:cubicBezTo>
                  <a:cubicBezTo>
                    <a:pt x="18081" y="1682"/>
                    <a:pt x="16730" y="1513"/>
                    <a:pt x="15328" y="1355"/>
                  </a:cubicBezTo>
                  <a:cubicBezTo>
                    <a:pt x="11104" y="865"/>
                    <a:pt x="7276" y="504"/>
                    <a:pt x="4499" y="280"/>
                  </a:cubicBezTo>
                  <a:cubicBezTo>
                    <a:pt x="3108" y="167"/>
                    <a:pt x="1988" y="88"/>
                    <a:pt x="1210" y="43"/>
                  </a:cubicBezTo>
                  <a:lnTo>
                    <a:pt x="1008" y="43"/>
                  </a:lnTo>
                  <a:lnTo>
                    <a:pt x="315" y="10"/>
                  </a:lnTo>
                  <a:cubicBezTo>
                    <a:pt x="262" y="4"/>
                    <a:pt x="210" y="1"/>
                    <a:pt x="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42"/>
            <p:cNvSpPr/>
            <p:nvPr/>
          </p:nvSpPr>
          <p:spPr>
            <a:xfrm>
              <a:off x="4477418" y="3066038"/>
              <a:ext cx="1158925" cy="949470"/>
            </a:xfrm>
            <a:custGeom>
              <a:avLst/>
              <a:gdLst/>
              <a:ahLst/>
              <a:cxnLst/>
              <a:rect l="l" t="t" r="r" b="b"/>
              <a:pathLst>
                <a:path w="63879" h="52334" extrusionOk="0">
                  <a:moveTo>
                    <a:pt x="26513" y="0"/>
                  </a:moveTo>
                  <a:cubicBezTo>
                    <a:pt x="24223" y="0"/>
                    <a:pt x="18743" y="1388"/>
                    <a:pt x="10118" y="21650"/>
                  </a:cubicBezTo>
                  <a:cubicBezTo>
                    <a:pt x="1" y="45418"/>
                    <a:pt x="4251" y="50934"/>
                    <a:pt x="6442" y="50934"/>
                  </a:cubicBezTo>
                  <a:cubicBezTo>
                    <a:pt x="6464" y="50934"/>
                    <a:pt x="6486" y="50933"/>
                    <a:pt x="6508" y="50932"/>
                  </a:cubicBezTo>
                  <a:cubicBezTo>
                    <a:pt x="8503" y="50829"/>
                    <a:pt x="21030" y="47002"/>
                    <a:pt x="30204" y="47002"/>
                  </a:cubicBezTo>
                  <a:cubicBezTo>
                    <a:pt x="31000" y="47002"/>
                    <a:pt x="31770" y="47030"/>
                    <a:pt x="32507" y="47093"/>
                  </a:cubicBezTo>
                  <a:cubicBezTo>
                    <a:pt x="41731" y="47875"/>
                    <a:pt x="53686" y="52334"/>
                    <a:pt x="53686" y="52334"/>
                  </a:cubicBezTo>
                  <a:lnTo>
                    <a:pt x="63879" y="34951"/>
                  </a:lnTo>
                  <a:cubicBezTo>
                    <a:pt x="63879" y="34951"/>
                    <a:pt x="56215" y="33481"/>
                    <a:pt x="45200" y="23481"/>
                  </a:cubicBezTo>
                  <a:cubicBezTo>
                    <a:pt x="34227" y="13517"/>
                    <a:pt x="28809" y="32"/>
                    <a:pt x="27472" y="32"/>
                  </a:cubicBezTo>
                  <a:cubicBezTo>
                    <a:pt x="27467" y="32"/>
                    <a:pt x="27462" y="32"/>
                    <a:pt x="27457" y="32"/>
                  </a:cubicBezTo>
                  <a:cubicBezTo>
                    <a:pt x="27427" y="34"/>
                    <a:pt x="27396" y="35"/>
                    <a:pt x="27363" y="35"/>
                  </a:cubicBezTo>
                  <a:cubicBezTo>
                    <a:pt x="27160" y="35"/>
                    <a:pt x="26877" y="0"/>
                    <a:pt x="265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42"/>
            <p:cNvSpPr/>
            <p:nvPr/>
          </p:nvSpPr>
          <p:spPr>
            <a:xfrm>
              <a:off x="4477418" y="3066038"/>
              <a:ext cx="1158925" cy="949470"/>
            </a:xfrm>
            <a:custGeom>
              <a:avLst/>
              <a:gdLst/>
              <a:ahLst/>
              <a:cxnLst/>
              <a:rect l="l" t="t" r="r" b="b"/>
              <a:pathLst>
                <a:path w="63879" h="52334" extrusionOk="0">
                  <a:moveTo>
                    <a:pt x="26513" y="0"/>
                  </a:moveTo>
                  <a:cubicBezTo>
                    <a:pt x="24223" y="0"/>
                    <a:pt x="18743" y="1388"/>
                    <a:pt x="10118" y="21650"/>
                  </a:cubicBezTo>
                  <a:cubicBezTo>
                    <a:pt x="1" y="45418"/>
                    <a:pt x="4251" y="50934"/>
                    <a:pt x="6442" y="50934"/>
                  </a:cubicBezTo>
                  <a:cubicBezTo>
                    <a:pt x="6464" y="50934"/>
                    <a:pt x="6486" y="50933"/>
                    <a:pt x="6508" y="50932"/>
                  </a:cubicBezTo>
                  <a:cubicBezTo>
                    <a:pt x="8503" y="50829"/>
                    <a:pt x="21030" y="47002"/>
                    <a:pt x="30204" y="47002"/>
                  </a:cubicBezTo>
                  <a:cubicBezTo>
                    <a:pt x="31000" y="47002"/>
                    <a:pt x="31770" y="47030"/>
                    <a:pt x="32507" y="47093"/>
                  </a:cubicBezTo>
                  <a:cubicBezTo>
                    <a:pt x="41731" y="47875"/>
                    <a:pt x="53686" y="52334"/>
                    <a:pt x="53686" y="52334"/>
                  </a:cubicBezTo>
                  <a:lnTo>
                    <a:pt x="63879" y="34951"/>
                  </a:lnTo>
                  <a:cubicBezTo>
                    <a:pt x="63879" y="34951"/>
                    <a:pt x="56215" y="33481"/>
                    <a:pt x="45200" y="23481"/>
                  </a:cubicBezTo>
                  <a:cubicBezTo>
                    <a:pt x="34227" y="13517"/>
                    <a:pt x="28809" y="32"/>
                    <a:pt x="27472" y="32"/>
                  </a:cubicBezTo>
                  <a:cubicBezTo>
                    <a:pt x="27467" y="32"/>
                    <a:pt x="27462" y="32"/>
                    <a:pt x="27457" y="32"/>
                  </a:cubicBezTo>
                  <a:cubicBezTo>
                    <a:pt x="27427" y="34"/>
                    <a:pt x="27396" y="35"/>
                    <a:pt x="27363" y="35"/>
                  </a:cubicBezTo>
                  <a:cubicBezTo>
                    <a:pt x="27160" y="35"/>
                    <a:pt x="26877" y="0"/>
                    <a:pt x="26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42"/>
            <p:cNvSpPr/>
            <p:nvPr/>
          </p:nvSpPr>
          <p:spPr>
            <a:xfrm>
              <a:off x="5421391" y="3640756"/>
              <a:ext cx="543186" cy="502620"/>
            </a:xfrm>
            <a:custGeom>
              <a:avLst/>
              <a:gdLst/>
              <a:ahLst/>
              <a:cxnLst/>
              <a:rect l="l" t="t" r="r" b="b"/>
              <a:pathLst>
                <a:path w="29940" h="27704" extrusionOk="0">
                  <a:moveTo>
                    <a:pt x="8892" y="1"/>
                  </a:moveTo>
                  <a:lnTo>
                    <a:pt x="0" y="21963"/>
                  </a:lnTo>
                  <a:lnTo>
                    <a:pt x="16489" y="27182"/>
                  </a:lnTo>
                  <a:cubicBezTo>
                    <a:pt x="17314" y="27536"/>
                    <a:pt x="18174" y="27704"/>
                    <a:pt x="19021" y="27704"/>
                  </a:cubicBezTo>
                  <a:cubicBezTo>
                    <a:pt x="21412" y="27704"/>
                    <a:pt x="23698" y="26367"/>
                    <a:pt x="24812" y="24090"/>
                  </a:cubicBezTo>
                  <a:lnTo>
                    <a:pt x="25938" y="21838"/>
                  </a:lnTo>
                  <a:lnTo>
                    <a:pt x="28398" y="16827"/>
                  </a:lnTo>
                  <a:cubicBezTo>
                    <a:pt x="29940" y="13639"/>
                    <a:pt x="28626" y="9802"/>
                    <a:pt x="25453" y="8229"/>
                  </a:cubicBezTo>
                  <a:lnTo>
                    <a:pt x="889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42"/>
            <p:cNvSpPr/>
            <p:nvPr/>
          </p:nvSpPr>
          <p:spPr>
            <a:xfrm>
              <a:off x="5241072" y="4034412"/>
              <a:ext cx="528799" cy="495218"/>
            </a:xfrm>
            <a:custGeom>
              <a:avLst/>
              <a:gdLst/>
              <a:ahLst/>
              <a:cxnLst/>
              <a:rect l="l" t="t" r="r" b="b"/>
              <a:pathLst>
                <a:path w="29147" h="27296" extrusionOk="0">
                  <a:moveTo>
                    <a:pt x="15835" y="0"/>
                  </a:moveTo>
                  <a:lnTo>
                    <a:pt x="11256" y="5503"/>
                  </a:lnTo>
                  <a:cubicBezTo>
                    <a:pt x="11256" y="5503"/>
                    <a:pt x="13431" y="6256"/>
                    <a:pt x="11673" y="9888"/>
                  </a:cubicBezTo>
                  <a:cubicBezTo>
                    <a:pt x="9916" y="13521"/>
                    <a:pt x="0" y="18132"/>
                    <a:pt x="0" y="18132"/>
                  </a:cubicBezTo>
                  <a:lnTo>
                    <a:pt x="5012" y="27295"/>
                  </a:lnTo>
                  <a:lnTo>
                    <a:pt x="21607" y="12991"/>
                  </a:lnTo>
                  <a:lnTo>
                    <a:pt x="24231" y="13639"/>
                  </a:lnTo>
                  <a:lnTo>
                    <a:pt x="29146" y="3295"/>
                  </a:lnTo>
                  <a:lnTo>
                    <a:pt x="158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42"/>
            <p:cNvSpPr/>
            <p:nvPr/>
          </p:nvSpPr>
          <p:spPr>
            <a:xfrm>
              <a:off x="4540627" y="3096264"/>
              <a:ext cx="460584" cy="858068"/>
            </a:xfrm>
            <a:custGeom>
              <a:avLst/>
              <a:gdLst/>
              <a:ahLst/>
              <a:cxnLst/>
              <a:rect l="l" t="t" r="r" b="b"/>
              <a:pathLst>
                <a:path w="25387" h="47296" extrusionOk="0">
                  <a:moveTo>
                    <a:pt x="22056" y="0"/>
                  </a:moveTo>
                  <a:cubicBezTo>
                    <a:pt x="18991" y="0"/>
                    <a:pt x="12656" y="9215"/>
                    <a:pt x="7523" y="21482"/>
                  </a:cubicBezTo>
                  <a:cubicBezTo>
                    <a:pt x="2089" y="34491"/>
                    <a:pt x="1" y="46000"/>
                    <a:pt x="2862" y="47195"/>
                  </a:cubicBezTo>
                  <a:cubicBezTo>
                    <a:pt x="3023" y="47262"/>
                    <a:pt x="3197" y="47295"/>
                    <a:pt x="3382" y="47295"/>
                  </a:cubicBezTo>
                  <a:cubicBezTo>
                    <a:pt x="6477" y="47295"/>
                    <a:pt x="12742" y="38079"/>
                    <a:pt x="17874" y="25796"/>
                  </a:cubicBezTo>
                  <a:cubicBezTo>
                    <a:pt x="23314" y="12776"/>
                    <a:pt x="25387" y="1294"/>
                    <a:pt x="22571" y="101"/>
                  </a:cubicBezTo>
                  <a:cubicBezTo>
                    <a:pt x="22411" y="33"/>
                    <a:pt x="22239" y="0"/>
                    <a:pt x="220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42"/>
            <p:cNvSpPr/>
            <p:nvPr/>
          </p:nvSpPr>
          <p:spPr>
            <a:xfrm>
              <a:off x="5884677" y="3955946"/>
              <a:ext cx="108220" cy="118833"/>
            </a:xfrm>
            <a:custGeom>
              <a:avLst/>
              <a:gdLst/>
              <a:ahLst/>
              <a:cxnLst/>
              <a:rect l="l" t="t" r="r" b="b"/>
              <a:pathLst>
                <a:path w="5965" h="6550" extrusionOk="0">
                  <a:moveTo>
                    <a:pt x="2591" y="0"/>
                  </a:moveTo>
                  <a:lnTo>
                    <a:pt x="1" y="5289"/>
                  </a:lnTo>
                  <a:lnTo>
                    <a:pt x="4461" y="6550"/>
                  </a:lnTo>
                  <a:lnTo>
                    <a:pt x="5965" y="1971"/>
                  </a:lnTo>
                  <a:lnTo>
                    <a:pt x="2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42"/>
            <p:cNvSpPr/>
            <p:nvPr/>
          </p:nvSpPr>
          <p:spPr>
            <a:xfrm>
              <a:off x="5499821" y="4068829"/>
              <a:ext cx="245123" cy="131497"/>
            </a:xfrm>
            <a:custGeom>
              <a:avLst/>
              <a:gdLst/>
              <a:ahLst/>
              <a:cxnLst/>
              <a:rect l="l" t="t" r="r" b="b"/>
              <a:pathLst>
                <a:path w="13511" h="7248" extrusionOk="0">
                  <a:moveTo>
                    <a:pt x="1" y="1"/>
                  </a:moveTo>
                  <a:lnTo>
                    <a:pt x="12108" y="7248"/>
                  </a:lnTo>
                  <a:lnTo>
                    <a:pt x="13510" y="4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42"/>
            <p:cNvSpPr/>
            <p:nvPr/>
          </p:nvSpPr>
          <p:spPr>
            <a:xfrm>
              <a:off x="5884677" y="3955946"/>
              <a:ext cx="54264" cy="100655"/>
            </a:xfrm>
            <a:custGeom>
              <a:avLst/>
              <a:gdLst/>
              <a:ahLst/>
              <a:cxnLst/>
              <a:rect l="l" t="t" r="r" b="b"/>
              <a:pathLst>
                <a:path w="2991" h="5548" extrusionOk="0">
                  <a:moveTo>
                    <a:pt x="2591" y="0"/>
                  </a:moveTo>
                  <a:lnTo>
                    <a:pt x="1" y="5289"/>
                  </a:lnTo>
                  <a:lnTo>
                    <a:pt x="913" y="5547"/>
                  </a:lnTo>
                  <a:lnTo>
                    <a:pt x="2991" y="237"/>
                  </a:lnTo>
                  <a:lnTo>
                    <a:pt x="2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42"/>
            <p:cNvSpPr/>
            <p:nvPr/>
          </p:nvSpPr>
          <p:spPr>
            <a:xfrm>
              <a:off x="5378701" y="3670292"/>
              <a:ext cx="189807" cy="339011"/>
            </a:xfrm>
            <a:custGeom>
              <a:avLst/>
              <a:gdLst/>
              <a:ahLst/>
              <a:cxnLst/>
              <a:rect l="l" t="t" r="r" b="b"/>
              <a:pathLst>
                <a:path w="10462" h="18686" extrusionOk="0">
                  <a:moveTo>
                    <a:pt x="9702" y="0"/>
                  </a:moveTo>
                  <a:cubicBezTo>
                    <a:pt x="9702" y="0"/>
                    <a:pt x="133" y="17666"/>
                    <a:pt x="16" y="17666"/>
                  </a:cubicBezTo>
                  <a:cubicBezTo>
                    <a:pt x="16" y="17666"/>
                    <a:pt x="16" y="17666"/>
                    <a:pt x="16" y="17666"/>
                  </a:cubicBezTo>
                  <a:cubicBezTo>
                    <a:pt x="14" y="17666"/>
                    <a:pt x="14" y="17665"/>
                    <a:pt x="13" y="17665"/>
                  </a:cubicBezTo>
                  <a:lnTo>
                    <a:pt x="13" y="17665"/>
                  </a:lnTo>
                  <a:cubicBezTo>
                    <a:pt x="0" y="17665"/>
                    <a:pt x="3040" y="18685"/>
                    <a:pt x="3040" y="18685"/>
                  </a:cubicBezTo>
                  <a:lnTo>
                    <a:pt x="3349" y="18100"/>
                  </a:lnTo>
                  <a:lnTo>
                    <a:pt x="10461" y="344"/>
                  </a:lnTo>
                  <a:lnTo>
                    <a:pt x="97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42"/>
            <p:cNvSpPr/>
            <p:nvPr/>
          </p:nvSpPr>
          <p:spPr>
            <a:xfrm>
              <a:off x="5698862" y="3905092"/>
              <a:ext cx="179212" cy="74584"/>
            </a:xfrm>
            <a:custGeom>
              <a:avLst/>
              <a:gdLst/>
              <a:ahLst/>
              <a:cxnLst/>
              <a:rect l="l" t="t" r="r" b="b"/>
              <a:pathLst>
                <a:path w="9878" h="4111" extrusionOk="0">
                  <a:moveTo>
                    <a:pt x="115" y="0"/>
                  </a:moveTo>
                  <a:cubicBezTo>
                    <a:pt x="85" y="0"/>
                    <a:pt x="67" y="5"/>
                    <a:pt x="62" y="16"/>
                  </a:cubicBezTo>
                  <a:cubicBezTo>
                    <a:pt x="0" y="157"/>
                    <a:pt x="2140" y="1181"/>
                    <a:pt x="4832" y="2314"/>
                  </a:cubicBezTo>
                  <a:cubicBezTo>
                    <a:pt x="7308" y="3356"/>
                    <a:pt x="9395" y="4111"/>
                    <a:pt x="9760" y="4111"/>
                  </a:cubicBezTo>
                  <a:cubicBezTo>
                    <a:pt x="9792" y="4111"/>
                    <a:pt x="9810" y="4105"/>
                    <a:pt x="9815" y="4094"/>
                  </a:cubicBezTo>
                  <a:cubicBezTo>
                    <a:pt x="9877" y="3947"/>
                    <a:pt x="7749" y="2916"/>
                    <a:pt x="5052" y="1790"/>
                  </a:cubicBezTo>
                  <a:cubicBezTo>
                    <a:pt x="2563" y="751"/>
                    <a:pt x="473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42"/>
            <p:cNvSpPr/>
            <p:nvPr/>
          </p:nvSpPr>
          <p:spPr>
            <a:xfrm>
              <a:off x="5739610" y="3849468"/>
              <a:ext cx="161650" cy="73296"/>
            </a:xfrm>
            <a:custGeom>
              <a:avLst/>
              <a:gdLst/>
              <a:ahLst/>
              <a:cxnLst/>
              <a:rect l="l" t="t" r="r" b="b"/>
              <a:pathLst>
                <a:path w="8910" h="4040" extrusionOk="0">
                  <a:moveTo>
                    <a:pt x="112" y="1"/>
                  </a:moveTo>
                  <a:cubicBezTo>
                    <a:pt x="88" y="1"/>
                    <a:pt x="73" y="5"/>
                    <a:pt x="69" y="14"/>
                  </a:cubicBezTo>
                  <a:cubicBezTo>
                    <a:pt x="1" y="138"/>
                    <a:pt x="1926" y="1156"/>
                    <a:pt x="4349" y="2266"/>
                  </a:cubicBezTo>
                  <a:cubicBezTo>
                    <a:pt x="6582" y="3289"/>
                    <a:pt x="8474" y="4039"/>
                    <a:pt x="8804" y="4039"/>
                  </a:cubicBezTo>
                  <a:cubicBezTo>
                    <a:pt x="8832" y="4039"/>
                    <a:pt x="8849" y="4034"/>
                    <a:pt x="8853" y="4023"/>
                  </a:cubicBezTo>
                  <a:cubicBezTo>
                    <a:pt x="8909" y="3876"/>
                    <a:pt x="6989" y="2880"/>
                    <a:pt x="4573" y="1770"/>
                  </a:cubicBezTo>
                  <a:cubicBezTo>
                    <a:pt x="2328" y="740"/>
                    <a:pt x="424" y="1"/>
                    <a:pt x="1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42"/>
            <p:cNvSpPr/>
            <p:nvPr/>
          </p:nvSpPr>
          <p:spPr>
            <a:xfrm>
              <a:off x="5685146" y="3972383"/>
              <a:ext cx="162684" cy="67309"/>
            </a:xfrm>
            <a:custGeom>
              <a:avLst/>
              <a:gdLst/>
              <a:ahLst/>
              <a:cxnLst/>
              <a:rect l="l" t="t" r="r" b="b"/>
              <a:pathLst>
                <a:path w="8967" h="3710" extrusionOk="0">
                  <a:moveTo>
                    <a:pt x="105" y="1"/>
                  </a:moveTo>
                  <a:cubicBezTo>
                    <a:pt x="78" y="1"/>
                    <a:pt x="61" y="6"/>
                    <a:pt x="57" y="18"/>
                  </a:cubicBezTo>
                  <a:cubicBezTo>
                    <a:pt x="1" y="165"/>
                    <a:pt x="1881" y="1212"/>
                    <a:pt x="4332" y="2270"/>
                  </a:cubicBezTo>
                  <a:cubicBezTo>
                    <a:pt x="4945" y="2524"/>
                    <a:pt x="5514" y="2806"/>
                    <a:pt x="6071" y="2980"/>
                  </a:cubicBezTo>
                  <a:cubicBezTo>
                    <a:pt x="6629" y="3154"/>
                    <a:pt x="7130" y="3301"/>
                    <a:pt x="7552" y="3419"/>
                  </a:cubicBezTo>
                  <a:cubicBezTo>
                    <a:pt x="8203" y="3604"/>
                    <a:pt x="8689" y="3710"/>
                    <a:pt x="8871" y="3710"/>
                  </a:cubicBezTo>
                  <a:cubicBezTo>
                    <a:pt x="8922" y="3710"/>
                    <a:pt x="8949" y="3701"/>
                    <a:pt x="8949" y="3684"/>
                  </a:cubicBezTo>
                  <a:cubicBezTo>
                    <a:pt x="8966" y="3611"/>
                    <a:pt x="8477" y="3368"/>
                    <a:pt x="7665" y="3014"/>
                  </a:cubicBezTo>
                  <a:cubicBezTo>
                    <a:pt x="7266" y="2834"/>
                    <a:pt x="6764" y="2631"/>
                    <a:pt x="6251" y="2451"/>
                  </a:cubicBezTo>
                  <a:cubicBezTo>
                    <a:pt x="5738" y="2270"/>
                    <a:pt x="5170" y="1960"/>
                    <a:pt x="4562" y="1708"/>
                  </a:cubicBezTo>
                  <a:cubicBezTo>
                    <a:pt x="2316" y="763"/>
                    <a:pt x="432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42"/>
            <p:cNvSpPr/>
            <p:nvPr/>
          </p:nvSpPr>
          <p:spPr>
            <a:xfrm>
              <a:off x="4646053" y="3412705"/>
              <a:ext cx="244180" cy="295705"/>
            </a:xfrm>
            <a:custGeom>
              <a:avLst/>
              <a:gdLst/>
              <a:ahLst/>
              <a:cxnLst/>
              <a:rect l="l" t="t" r="r" b="b"/>
              <a:pathLst>
                <a:path w="13459" h="16299" extrusionOk="0">
                  <a:moveTo>
                    <a:pt x="10098" y="1"/>
                  </a:moveTo>
                  <a:cubicBezTo>
                    <a:pt x="7911" y="1"/>
                    <a:pt x="5144" y="1129"/>
                    <a:pt x="3351" y="5982"/>
                  </a:cubicBezTo>
                  <a:cubicBezTo>
                    <a:pt x="0" y="15055"/>
                    <a:pt x="6988" y="16299"/>
                    <a:pt x="6988" y="16299"/>
                  </a:cubicBezTo>
                  <a:cubicBezTo>
                    <a:pt x="9862" y="11481"/>
                    <a:pt x="12040" y="6280"/>
                    <a:pt x="13459" y="853"/>
                  </a:cubicBezTo>
                  <a:cubicBezTo>
                    <a:pt x="13459" y="853"/>
                    <a:pt x="11998" y="1"/>
                    <a:pt x="10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42"/>
            <p:cNvSpPr/>
            <p:nvPr/>
          </p:nvSpPr>
          <p:spPr>
            <a:xfrm>
              <a:off x="4688851" y="3231099"/>
              <a:ext cx="323590" cy="718225"/>
            </a:xfrm>
            <a:custGeom>
              <a:avLst/>
              <a:gdLst/>
              <a:ahLst/>
              <a:cxnLst/>
              <a:rect l="l" t="t" r="r" b="b"/>
              <a:pathLst>
                <a:path w="17836" h="39588" extrusionOk="0">
                  <a:moveTo>
                    <a:pt x="17835" y="1"/>
                  </a:moveTo>
                  <a:lnTo>
                    <a:pt x="17835" y="1"/>
                  </a:lnTo>
                  <a:cubicBezTo>
                    <a:pt x="17652" y="543"/>
                    <a:pt x="17517" y="1100"/>
                    <a:pt x="17429" y="1668"/>
                  </a:cubicBezTo>
                  <a:lnTo>
                    <a:pt x="16455" y="6267"/>
                  </a:lnTo>
                  <a:cubicBezTo>
                    <a:pt x="16185" y="7224"/>
                    <a:pt x="15886" y="8267"/>
                    <a:pt x="15572" y="9393"/>
                  </a:cubicBezTo>
                  <a:lnTo>
                    <a:pt x="15081" y="11133"/>
                  </a:lnTo>
                  <a:lnTo>
                    <a:pt x="14828" y="12039"/>
                  </a:lnTo>
                  <a:cubicBezTo>
                    <a:pt x="14732" y="12344"/>
                    <a:pt x="14607" y="12648"/>
                    <a:pt x="14501" y="12951"/>
                  </a:cubicBezTo>
                  <a:cubicBezTo>
                    <a:pt x="14051" y="14184"/>
                    <a:pt x="13578" y="15481"/>
                    <a:pt x="13093" y="16821"/>
                  </a:cubicBezTo>
                  <a:cubicBezTo>
                    <a:pt x="12970" y="17152"/>
                    <a:pt x="12840" y="17490"/>
                    <a:pt x="12722" y="17834"/>
                  </a:cubicBezTo>
                  <a:cubicBezTo>
                    <a:pt x="12604" y="18178"/>
                    <a:pt x="12435" y="18499"/>
                    <a:pt x="12288" y="18836"/>
                  </a:cubicBezTo>
                  <a:cubicBezTo>
                    <a:pt x="11984" y="19507"/>
                    <a:pt x="11676" y="20193"/>
                    <a:pt x="11365" y="20881"/>
                  </a:cubicBezTo>
                  <a:cubicBezTo>
                    <a:pt x="11054" y="21567"/>
                    <a:pt x="10745" y="22249"/>
                    <a:pt x="10446" y="22919"/>
                  </a:cubicBezTo>
                  <a:cubicBezTo>
                    <a:pt x="10289" y="23257"/>
                    <a:pt x="10160" y="23600"/>
                    <a:pt x="9980" y="23916"/>
                  </a:cubicBezTo>
                  <a:lnTo>
                    <a:pt x="9461" y="24862"/>
                  </a:lnTo>
                  <a:lnTo>
                    <a:pt x="7496" y="28478"/>
                  </a:lnTo>
                  <a:cubicBezTo>
                    <a:pt x="7339" y="28764"/>
                    <a:pt x="7192" y="29051"/>
                    <a:pt x="7029" y="29328"/>
                  </a:cubicBezTo>
                  <a:lnTo>
                    <a:pt x="6516" y="30115"/>
                  </a:lnTo>
                  <a:lnTo>
                    <a:pt x="5542" y="31641"/>
                  </a:lnTo>
                  <a:lnTo>
                    <a:pt x="3791" y="34373"/>
                  </a:lnTo>
                  <a:cubicBezTo>
                    <a:pt x="2608" y="35949"/>
                    <a:pt x="1650" y="37239"/>
                    <a:pt x="975" y="38152"/>
                  </a:cubicBezTo>
                  <a:cubicBezTo>
                    <a:pt x="607" y="38599"/>
                    <a:pt x="280" y="39080"/>
                    <a:pt x="1" y="39588"/>
                  </a:cubicBezTo>
                  <a:cubicBezTo>
                    <a:pt x="409" y="39186"/>
                    <a:pt x="785" y="38752"/>
                    <a:pt x="1127" y="38293"/>
                  </a:cubicBezTo>
                  <a:cubicBezTo>
                    <a:pt x="1825" y="37436"/>
                    <a:pt x="2856" y="36186"/>
                    <a:pt x="4078" y="34621"/>
                  </a:cubicBezTo>
                  <a:lnTo>
                    <a:pt x="5904" y="31890"/>
                  </a:lnTo>
                  <a:lnTo>
                    <a:pt x="6916" y="30375"/>
                  </a:lnTo>
                  <a:lnTo>
                    <a:pt x="7445" y="29587"/>
                  </a:lnTo>
                  <a:cubicBezTo>
                    <a:pt x="7614" y="29299"/>
                    <a:pt x="7761" y="29023"/>
                    <a:pt x="7924" y="28736"/>
                  </a:cubicBezTo>
                  <a:lnTo>
                    <a:pt x="9935" y="25115"/>
                  </a:lnTo>
                  <a:lnTo>
                    <a:pt x="10458" y="24164"/>
                  </a:lnTo>
                  <a:cubicBezTo>
                    <a:pt x="10638" y="23843"/>
                    <a:pt x="10773" y="23499"/>
                    <a:pt x="10931" y="23161"/>
                  </a:cubicBezTo>
                  <a:lnTo>
                    <a:pt x="11860" y="21106"/>
                  </a:lnTo>
                  <a:lnTo>
                    <a:pt x="12784" y="19039"/>
                  </a:lnTo>
                  <a:cubicBezTo>
                    <a:pt x="12931" y="18695"/>
                    <a:pt x="13100" y="18369"/>
                    <a:pt x="13223" y="18026"/>
                  </a:cubicBezTo>
                  <a:cubicBezTo>
                    <a:pt x="13347" y="17682"/>
                    <a:pt x="13471" y="17338"/>
                    <a:pt x="13589" y="17001"/>
                  </a:cubicBezTo>
                  <a:cubicBezTo>
                    <a:pt x="14068" y="15650"/>
                    <a:pt x="14535" y="14342"/>
                    <a:pt x="14974" y="13098"/>
                  </a:cubicBezTo>
                  <a:cubicBezTo>
                    <a:pt x="15081" y="12789"/>
                    <a:pt x="15205" y="12484"/>
                    <a:pt x="15290" y="12174"/>
                  </a:cubicBezTo>
                  <a:cubicBezTo>
                    <a:pt x="15374" y="11864"/>
                    <a:pt x="15459" y="11560"/>
                    <a:pt x="15538" y="11257"/>
                  </a:cubicBezTo>
                  <a:cubicBezTo>
                    <a:pt x="15696" y="10654"/>
                    <a:pt x="15852" y="10062"/>
                    <a:pt x="15999" y="9500"/>
                  </a:cubicBezTo>
                  <a:cubicBezTo>
                    <a:pt x="16298" y="8368"/>
                    <a:pt x="16574" y="7309"/>
                    <a:pt x="16827" y="6341"/>
                  </a:cubicBezTo>
                  <a:cubicBezTo>
                    <a:pt x="17194" y="4382"/>
                    <a:pt x="17446" y="2816"/>
                    <a:pt x="17627" y="1689"/>
                  </a:cubicBezTo>
                  <a:cubicBezTo>
                    <a:pt x="17743" y="1133"/>
                    <a:pt x="17813" y="568"/>
                    <a:pt x="178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42"/>
            <p:cNvSpPr/>
            <p:nvPr/>
          </p:nvSpPr>
          <p:spPr>
            <a:xfrm>
              <a:off x="5330769" y="4164059"/>
              <a:ext cx="1119918" cy="445997"/>
            </a:xfrm>
            <a:custGeom>
              <a:avLst/>
              <a:gdLst/>
              <a:ahLst/>
              <a:cxnLst/>
              <a:rect l="l" t="t" r="r" b="b"/>
              <a:pathLst>
                <a:path w="61729" h="24583" extrusionOk="0">
                  <a:moveTo>
                    <a:pt x="48980" y="0"/>
                  </a:moveTo>
                  <a:cubicBezTo>
                    <a:pt x="48980" y="0"/>
                    <a:pt x="42481" y="12034"/>
                    <a:pt x="40736" y="12220"/>
                  </a:cubicBezTo>
                  <a:cubicBezTo>
                    <a:pt x="39452" y="12353"/>
                    <a:pt x="38155" y="12413"/>
                    <a:pt x="36864" y="12413"/>
                  </a:cubicBezTo>
                  <a:cubicBezTo>
                    <a:pt x="28463" y="12413"/>
                    <a:pt x="20286" y="9890"/>
                    <a:pt x="17146" y="8802"/>
                  </a:cubicBezTo>
                  <a:cubicBezTo>
                    <a:pt x="16781" y="8379"/>
                    <a:pt x="16358" y="7878"/>
                    <a:pt x="15891" y="7264"/>
                  </a:cubicBezTo>
                  <a:cubicBezTo>
                    <a:pt x="15492" y="6729"/>
                    <a:pt x="15183" y="6132"/>
                    <a:pt x="14979" y="5496"/>
                  </a:cubicBezTo>
                  <a:cubicBezTo>
                    <a:pt x="14696" y="4710"/>
                    <a:pt x="14520" y="3890"/>
                    <a:pt x="14455" y="3058"/>
                  </a:cubicBezTo>
                  <a:cubicBezTo>
                    <a:pt x="14498" y="2733"/>
                    <a:pt x="14323" y="2417"/>
                    <a:pt x="14025" y="2279"/>
                  </a:cubicBezTo>
                  <a:cubicBezTo>
                    <a:pt x="13925" y="2233"/>
                    <a:pt x="13819" y="2211"/>
                    <a:pt x="13713" y="2211"/>
                  </a:cubicBezTo>
                  <a:cubicBezTo>
                    <a:pt x="13504" y="2211"/>
                    <a:pt x="13300" y="2298"/>
                    <a:pt x="13154" y="2460"/>
                  </a:cubicBezTo>
                  <a:cubicBezTo>
                    <a:pt x="12738" y="3024"/>
                    <a:pt x="12637" y="5142"/>
                    <a:pt x="13594" y="7411"/>
                  </a:cubicBezTo>
                  <a:cubicBezTo>
                    <a:pt x="13945" y="8244"/>
                    <a:pt x="13714" y="8532"/>
                    <a:pt x="13219" y="8532"/>
                  </a:cubicBezTo>
                  <a:cubicBezTo>
                    <a:pt x="12364" y="8532"/>
                    <a:pt x="10723" y="7672"/>
                    <a:pt x="9939" y="7276"/>
                  </a:cubicBezTo>
                  <a:cubicBezTo>
                    <a:pt x="8780" y="6692"/>
                    <a:pt x="5262" y="5125"/>
                    <a:pt x="4410" y="5125"/>
                  </a:cubicBezTo>
                  <a:cubicBezTo>
                    <a:pt x="4352" y="5125"/>
                    <a:pt x="4306" y="5132"/>
                    <a:pt x="4275" y="5148"/>
                  </a:cubicBezTo>
                  <a:cubicBezTo>
                    <a:pt x="3553" y="5496"/>
                    <a:pt x="3779" y="6353"/>
                    <a:pt x="5035" y="6949"/>
                  </a:cubicBezTo>
                  <a:cubicBezTo>
                    <a:pt x="6290" y="7546"/>
                    <a:pt x="9923" y="9597"/>
                    <a:pt x="9540" y="10255"/>
                  </a:cubicBezTo>
                  <a:cubicBezTo>
                    <a:pt x="9505" y="10315"/>
                    <a:pt x="9421" y="10342"/>
                    <a:pt x="9298" y="10342"/>
                  </a:cubicBezTo>
                  <a:cubicBezTo>
                    <a:pt x="8068" y="10342"/>
                    <a:pt x="2912" y="7637"/>
                    <a:pt x="2912" y="7637"/>
                  </a:cubicBezTo>
                  <a:cubicBezTo>
                    <a:pt x="2912" y="7637"/>
                    <a:pt x="2290" y="7169"/>
                    <a:pt x="1766" y="7169"/>
                  </a:cubicBezTo>
                  <a:cubicBezTo>
                    <a:pt x="1553" y="7169"/>
                    <a:pt x="1356" y="7246"/>
                    <a:pt x="1223" y="7462"/>
                  </a:cubicBezTo>
                  <a:cubicBezTo>
                    <a:pt x="428" y="8808"/>
                    <a:pt x="7354" y="11775"/>
                    <a:pt x="8019" y="12040"/>
                  </a:cubicBezTo>
                  <a:cubicBezTo>
                    <a:pt x="8421" y="12202"/>
                    <a:pt x="8195" y="12774"/>
                    <a:pt x="7810" y="12774"/>
                  </a:cubicBezTo>
                  <a:cubicBezTo>
                    <a:pt x="7753" y="12774"/>
                    <a:pt x="7693" y="12762"/>
                    <a:pt x="7630" y="12733"/>
                  </a:cubicBezTo>
                  <a:cubicBezTo>
                    <a:pt x="7231" y="12552"/>
                    <a:pt x="3273" y="10346"/>
                    <a:pt x="1445" y="10346"/>
                  </a:cubicBezTo>
                  <a:cubicBezTo>
                    <a:pt x="1058" y="10346"/>
                    <a:pt x="767" y="10445"/>
                    <a:pt x="625" y="10683"/>
                  </a:cubicBezTo>
                  <a:cubicBezTo>
                    <a:pt x="1" y="11731"/>
                    <a:pt x="6301" y="13183"/>
                    <a:pt x="7119" y="14512"/>
                  </a:cubicBezTo>
                  <a:cubicBezTo>
                    <a:pt x="7275" y="14767"/>
                    <a:pt x="7200" y="14865"/>
                    <a:pt x="6973" y="14865"/>
                  </a:cubicBezTo>
                  <a:cubicBezTo>
                    <a:pt x="6199" y="14865"/>
                    <a:pt x="3656" y="13722"/>
                    <a:pt x="2465" y="13722"/>
                  </a:cubicBezTo>
                  <a:cubicBezTo>
                    <a:pt x="2181" y="13722"/>
                    <a:pt x="1974" y="13787"/>
                    <a:pt x="1886" y="13948"/>
                  </a:cubicBezTo>
                  <a:cubicBezTo>
                    <a:pt x="1679" y="14332"/>
                    <a:pt x="1578" y="14647"/>
                    <a:pt x="4967" y="15863"/>
                  </a:cubicBezTo>
                  <a:cubicBezTo>
                    <a:pt x="7447" y="16636"/>
                    <a:pt x="9968" y="17267"/>
                    <a:pt x="12519" y="17756"/>
                  </a:cubicBezTo>
                  <a:lnTo>
                    <a:pt x="12519" y="17790"/>
                  </a:lnTo>
                  <a:cubicBezTo>
                    <a:pt x="12519" y="17790"/>
                    <a:pt x="27060" y="24582"/>
                    <a:pt x="39259" y="24582"/>
                  </a:cubicBezTo>
                  <a:cubicBezTo>
                    <a:pt x="45312" y="24582"/>
                    <a:pt x="50788" y="22910"/>
                    <a:pt x="53627" y="17908"/>
                  </a:cubicBezTo>
                  <a:cubicBezTo>
                    <a:pt x="59222" y="8059"/>
                    <a:pt x="59746" y="6808"/>
                    <a:pt x="61729" y="1244"/>
                  </a:cubicBezTo>
                  <a:lnTo>
                    <a:pt x="48980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8" name="Google Shape;2778;p42"/>
          <p:cNvGrpSpPr/>
          <p:nvPr/>
        </p:nvGrpSpPr>
        <p:grpSpPr>
          <a:xfrm>
            <a:off x="5533689" y="4622887"/>
            <a:ext cx="1216618" cy="499282"/>
            <a:chOff x="7085239" y="4352087"/>
            <a:chExt cx="1216618" cy="499282"/>
          </a:xfrm>
        </p:grpSpPr>
        <p:sp>
          <p:nvSpPr>
            <p:cNvPr id="2779" name="Google Shape;2779;p42"/>
            <p:cNvSpPr/>
            <p:nvPr/>
          </p:nvSpPr>
          <p:spPr>
            <a:xfrm>
              <a:off x="7085239" y="4352087"/>
              <a:ext cx="1216618" cy="499282"/>
            </a:xfrm>
            <a:custGeom>
              <a:avLst/>
              <a:gdLst/>
              <a:ahLst/>
              <a:cxnLst/>
              <a:rect l="l" t="t" r="r" b="b"/>
              <a:pathLst>
                <a:path w="67059" h="27520" extrusionOk="0">
                  <a:moveTo>
                    <a:pt x="1615" y="0"/>
                  </a:moveTo>
                  <a:cubicBezTo>
                    <a:pt x="722" y="3"/>
                    <a:pt x="0" y="729"/>
                    <a:pt x="4" y="1622"/>
                  </a:cubicBezTo>
                  <a:lnTo>
                    <a:pt x="4" y="20205"/>
                  </a:lnTo>
                  <a:cubicBezTo>
                    <a:pt x="4" y="21094"/>
                    <a:pt x="725" y="21816"/>
                    <a:pt x="1615" y="21816"/>
                  </a:cubicBezTo>
                  <a:lnTo>
                    <a:pt x="54712" y="21816"/>
                  </a:lnTo>
                  <a:lnTo>
                    <a:pt x="60415" y="27520"/>
                  </a:lnTo>
                  <a:lnTo>
                    <a:pt x="60415" y="21720"/>
                  </a:lnTo>
                  <a:cubicBezTo>
                    <a:pt x="66637" y="21275"/>
                    <a:pt x="67059" y="19923"/>
                    <a:pt x="66637" y="14467"/>
                  </a:cubicBezTo>
                  <a:lnTo>
                    <a:pt x="66637" y="1616"/>
                  </a:lnTo>
                  <a:cubicBezTo>
                    <a:pt x="66637" y="727"/>
                    <a:pt x="65917" y="4"/>
                    <a:pt x="65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42"/>
            <p:cNvSpPr/>
            <p:nvPr/>
          </p:nvSpPr>
          <p:spPr>
            <a:xfrm>
              <a:off x="7465470" y="4475910"/>
              <a:ext cx="608300" cy="26071"/>
            </a:xfrm>
            <a:custGeom>
              <a:avLst/>
              <a:gdLst/>
              <a:ahLst/>
              <a:cxnLst/>
              <a:rect l="l" t="t" r="r" b="b"/>
              <a:pathLst>
                <a:path w="33529" h="1437" extrusionOk="0">
                  <a:moveTo>
                    <a:pt x="0" y="1"/>
                  </a:moveTo>
                  <a:lnTo>
                    <a:pt x="0" y="1437"/>
                  </a:lnTo>
                  <a:lnTo>
                    <a:pt x="33528" y="1437"/>
                  </a:lnTo>
                  <a:lnTo>
                    <a:pt x="335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42"/>
            <p:cNvSpPr/>
            <p:nvPr/>
          </p:nvSpPr>
          <p:spPr>
            <a:xfrm>
              <a:off x="7465470" y="4530664"/>
              <a:ext cx="608300" cy="26071"/>
            </a:xfrm>
            <a:custGeom>
              <a:avLst/>
              <a:gdLst/>
              <a:ahLst/>
              <a:cxnLst/>
              <a:rect l="l" t="t" r="r" b="b"/>
              <a:pathLst>
                <a:path w="33529" h="1437" extrusionOk="0">
                  <a:moveTo>
                    <a:pt x="0" y="0"/>
                  </a:moveTo>
                  <a:lnTo>
                    <a:pt x="0" y="1436"/>
                  </a:lnTo>
                  <a:lnTo>
                    <a:pt x="33528" y="1436"/>
                  </a:lnTo>
                  <a:lnTo>
                    <a:pt x="335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42"/>
            <p:cNvSpPr/>
            <p:nvPr/>
          </p:nvSpPr>
          <p:spPr>
            <a:xfrm>
              <a:off x="7465470" y="4589518"/>
              <a:ext cx="308332" cy="26071"/>
            </a:xfrm>
            <a:custGeom>
              <a:avLst/>
              <a:gdLst/>
              <a:ahLst/>
              <a:cxnLst/>
              <a:rect l="l" t="t" r="r" b="b"/>
              <a:pathLst>
                <a:path w="16995" h="1437" extrusionOk="0">
                  <a:moveTo>
                    <a:pt x="0" y="0"/>
                  </a:moveTo>
                  <a:lnTo>
                    <a:pt x="0" y="1436"/>
                  </a:lnTo>
                  <a:lnTo>
                    <a:pt x="16995" y="1436"/>
                  </a:lnTo>
                  <a:lnTo>
                    <a:pt x="169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42"/>
            <p:cNvSpPr/>
            <p:nvPr/>
          </p:nvSpPr>
          <p:spPr>
            <a:xfrm>
              <a:off x="7241809" y="4464281"/>
              <a:ext cx="169941" cy="169905"/>
            </a:xfrm>
            <a:custGeom>
              <a:avLst/>
              <a:gdLst/>
              <a:ahLst/>
              <a:cxnLst/>
              <a:rect l="l" t="t" r="r" b="b"/>
              <a:pathLst>
                <a:path w="9367" h="9365" extrusionOk="0">
                  <a:moveTo>
                    <a:pt x="1" y="0"/>
                  </a:moveTo>
                  <a:lnTo>
                    <a:pt x="1" y="9364"/>
                  </a:lnTo>
                  <a:lnTo>
                    <a:pt x="9366" y="9364"/>
                  </a:lnTo>
                  <a:lnTo>
                    <a:pt x="93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84" name="Google Shape;2784;p42"/>
          <p:cNvGrpSpPr/>
          <p:nvPr/>
        </p:nvGrpSpPr>
        <p:grpSpPr>
          <a:xfrm>
            <a:off x="7325869" y="2843221"/>
            <a:ext cx="1377288" cy="657067"/>
            <a:chOff x="7085294" y="2615959"/>
            <a:chExt cx="1377288" cy="657067"/>
          </a:xfrm>
        </p:grpSpPr>
        <p:sp>
          <p:nvSpPr>
            <p:cNvPr id="2785" name="Google Shape;2785;p42"/>
            <p:cNvSpPr/>
            <p:nvPr/>
          </p:nvSpPr>
          <p:spPr>
            <a:xfrm>
              <a:off x="7085294" y="2615959"/>
              <a:ext cx="1377288" cy="657067"/>
            </a:xfrm>
            <a:custGeom>
              <a:avLst/>
              <a:gdLst/>
              <a:ahLst/>
              <a:cxnLst/>
              <a:rect l="l" t="t" r="r" b="b"/>
              <a:pathLst>
                <a:path w="75915" h="36217" extrusionOk="0">
                  <a:moveTo>
                    <a:pt x="72987" y="1"/>
                  </a:moveTo>
                  <a:lnTo>
                    <a:pt x="2816" y="344"/>
                  </a:lnTo>
                  <a:cubicBezTo>
                    <a:pt x="1262" y="344"/>
                    <a:pt x="1" y="1605"/>
                    <a:pt x="1" y="3161"/>
                  </a:cubicBezTo>
                  <a:lnTo>
                    <a:pt x="106" y="25297"/>
                  </a:lnTo>
                  <a:cubicBezTo>
                    <a:pt x="106" y="26852"/>
                    <a:pt x="1368" y="28112"/>
                    <a:pt x="2923" y="28112"/>
                  </a:cubicBezTo>
                  <a:lnTo>
                    <a:pt x="4472" y="28112"/>
                  </a:lnTo>
                  <a:lnTo>
                    <a:pt x="4516" y="36216"/>
                  </a:lnTo>
                  <a:lnTo>
                    <a:pt x="12435" y="28073"/>
                  </a:lnTo>
                  <a:lnTo>
                    <a:pt x="73099" y="27774"/>
                  </a:lnTo>
                  <a:cubicBezTo>
                    <a:pt x="74654" y="27774"/>
                    <a:pt x="75915" y="26514"/>
                    <a:pt x="75915" y="24959"/>
                  </a:cubicBezTo>
                  <a:lnTo>
                    <a:pt x="75802" y="2817"/>
                  </a:lnTo>
                  <a:cubicBezTo>
                    <a:pt x="75802" y="1262"/>
                    <a:pt x="74542" y="1"/>
                    <a:pt x="729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42"/>
            <p:cNvSpPr/>
            <p:nvPr/>
          </p:nvSpPr>
          <p:spPr>
            <a:xfrm>
              <a:off x="7979429" y="2658340"/>
              <a:ext cx="421577" cy="392132"/>
            </a:xfrm>
            <a:custGeom>
              <a:avLst/>
              <a:gdLst/>
              <a:ahLst/>
              <a:cxnLst/>
              <a:rect l="l" t="t" r="r" b="b"/>
              <a:pathLst>
                <a:path w="23237" h="21614" extrusionOk="0">
                  <a:moveTo>
                    <a:pt x="11626" y="1"/>
                  </a:moveTo>
                  <a:cubicBezTo>
                    <a:pt x="11611" y="1"/>
                    <a:pt x="11596" y="1"/>
                    <a:pt x="11581" y="1"/>
                  </a:cubicBezTo>
                  <a:cubicBezTo>
                    <a:pt x="5174" y="24"/>
                    <a:pt x="1" y="5238"/>
                    <a:pt x="24" y="11644"/>
                  </a:cubicBezTo>
                  <a:cubicBezTo>
                    <a:pt x="40" y="15751"/>
                    <a:pt x="2224" y="19541"/>
                    <a:pt x="5768" y="21614"/>
                  </a:cubicBezTo>
                  <a:cubicBezTo>
                    <a:pt x="5221" y="19635"/>
                    <a:pt x="5047" y="17570"/>
                    <a:pt x="5255" y="15527"/>
                  </a:cubicBezTo>
                  <a:cubicBezTo>
                    <a:pt x="5209" y="14255"/>
                    <a:pt x="5255" y="12379"/>
                    <a:pt x="5255" y="10706"/>
                  </a:cubicBezTo>
                  <a:cubicBezTo>
                    <a:pt x="4485" y="8729"/>
                    <a:pt x="4974" y="6480"/>
                    <a:pt x="6500" y="5003"/>
                  </a:cubicBezTo>
                  <a:cubicBezTo>
                    <a:pt x="8307" y="3119"/>
                    <a:pt x="9709" y="2822"/>
                    <a:pt x="10737" y="2822"/>
                  </a:cubicBezTo>
                  <a:cubicBezTo>
                    <a:pt x="11197" y="2822"/>
                    <a:pt x="11582" y="2882"/>
                    <a:pt x="11894" y="2885"/>
                  </a:cubicBezTo>
                  <a:cubicBezTo>
                    <a:pt x="12909" y="2896"/>
                    <a:pt x="17604" y="4011"/>
                    <a:pt x="18957" y="9592"/>
                  </a:cubicBezTo>
                  <a:cubicBezTo>
                    <a:pt x="19026" y="9951"/>
                    <a:pt x="19074" y="10314"/>
                    <a:pt x="19102" y="10678"/>
                  </a:cubicBezTo>
                  <a:cubicBezTo>
                    <a:pt x="19131" y="10954"/>
                    <a:pt x="19159" y="11242"/>
                    <a:pt x="19181" y="11411"/>
                  </a:cubicBezTo>
                  <a:cubicBezTo>
                    <a:pt x="19303" y="13445"/>
                    <a:pt x="20468" y="15271"/>
                    <a:pt x="22262" y="16237"/>
                  </a:cubicBezTo>
                  <a:cubicBezTo>
                    <a:pt x="22907" y="14762"/>
                    <a:pt x="23237" y="13168"/>
                    <a:pt x="23224" y="11557"/>
                  </a:cubicBezTo>
                  <a:cubicBezTo>
                    <a:pt x="23200" y="5166"/>
                    <a:pt x="18011" y="1"/>
                    <a:pt x="1162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42"/>
            <p:cNvSpPr/>
            <p:nvPr/>
          </p:nvSpPr>
          <p:spPr>
            <a:xfrm>
              <a:off x="8253526" y="2865473"/>
              <a:ext cx="129900" cy="205174"/>
            </a:xfrm>
            <a:custGeom>
              <a:avLst/>
              <a:gdLst/>
              <a:ahLst/>
              <a:cxnLst/>
              <a:rect l="l" t="t" r="r" b="b"/>
              <a:pathLst>
                <a:path w="7160" h="11309" extrusionOk="0">
                  <a:moveTo>
                    <a:pt x="4078" y="0"/>
                  </a:moveTo>
                  <a:lnTo>
                    <a:pt x="4078" y="46"/>
                  </a:lnTo>
                  <a:lnTo>
                    <a:pt x="4016" y="46"/>
                  </a:lnTo>
                  <a:cubicBezTo>
                    <a:pt x="4016" y="2299"/>
                    <a:pt x="3763" y="9917"/>
                    <a:pt x="1" y="11308"/>
                  </a:cubicBezTo>
                  <a:cubicBezTo>
                    <a:pt x="3208" y="10295"/>
                    <a:pt x="5818" y="7943"/>
                    <a:pt x="7159" y="4860"/>
                  </a:cubicBezTo>
                  <a:cubicBezTo>
                    <a:pt x="5355" y="3888"/>
                    <a:pt x="4189" y="2046"/>
                    <a:pt x="40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42"/>
            <p:cNvSpPr/>
            <p:nvPr/>
          </p:nvSpPr>
          <p:spPr>
            <a:xfrm>
              <a:off x="8071193" y="2940038"/>
              <a:ext cx="57312" cy="130263"/>
            </a:xfrm>
            <a:custGeom>
              <a:avLst/>
              <a:gdLst/>
              <a:ahLst/>
              <a:cxnLst/>
              <a:rect l="l" t="t" r="r" b="b"/>
              <a:pathLst>
                <a:path w="3159" h="7180" extrusionOk="0">
                  <a:moveTo>
                    <a:pt x="208" y="0"/>
                  </a:moveTo>
                  <a:cubicBezTo>
                    <a:pt x="0" y="2046"/>
                    <a:pt x="174" y="4111"/>
                    <a:pt x="721" y="6094"/>
                  </a:cubicBezTo>
                  <a:cubicBezTo>
                    <a:pt x="1487" y="6551"/>
                    <a:pt x="2306" y="6915"/>
                    <a:pt x="3159" y="7180"/>
                  </a:cubicBezTo>
                  <a:cubicBezTo>
                    <a:pt x="3114" y="5564"/>
                    <a:pt x="2967" y="3239"/>
                    <a:pt x="2967" y="3239"/>
                  </a:cubicBezTo>
                  <a:cubicBezTo>
                    <a:pt x="1453" y="3047"/>
                    <a:pt x="292" y="1800"/>
                    <a:pt x="208" y="276"/>
                  </a:cubicBezTo>
                  <a:lnTo>
                    <a:pt x="2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42"/>
            <p:cNvSpPr/>
            <p:nvPr/>
          </p:nvSpPr>
          <p:spPr>
            <a:xfrm>
              <a:off x="8074350" y="2773091"/>
              <a:ext cx="176871" cy="306826"/>
            </a:xfrm>
            <a:custGeom>
              <a:avLst/>
              <a:gdLst/>
              <a:ahLst/>
              <a:cxnLst/>
              <a:rect l="l" t="t" r="r" b="b"/>
              <a:pathLst>
                <a:path w="9749" h="16912" extrusionOk="0">
                  <a:moveTo>
                    <a:pt x="984" y="4364"/>
                  </a:moveTo>
                  <a:cubicBezTo>
                    <a:pt x="1155" y="4364"/>
                    <a:pt x="1323" y="4417"/>
                    <a:pt x="1465" y="4517"/>
                  </a:cubicBezTo>
                  <a:cubicBezTo>
                    <a:pt x="1583" y="4601"/>
                    <a:pt x="1628" y="4680"/>
                    <a:pt x="1605" y="4703"/>
                  </a:cubicBezTo>
                  <a:cubicBezTo>
                    <a:pt x="1603" y="4705"/>
                    <a:pt x="1601" y="4705"/>
                    <a:pt x="1597" y="4705"/>
                  </a:cubicBezTo>
                  <a:cubicBezTo>
                    <a:pt x="1549" y="4705"/>
                    <a:pt x="1306" y="4583"/>
                    <a:pt x="995" y="4583"/>
                  </a:cubicBezTo>
                  <a:cubicBezTo>
                    <a:pt x="977" y="4583"/>
                    <a:pt x="959" y="4583"/>
                    <a:pt x="940" y="4584"/>
                  </a:cubicBezTo>
                  <a:cubicBezTo>
                    <a:pt x="614" y="4600"/>
                    <a:pt x="381" y="4776"/>
                    <a:pt x="310" y="4776"/>
                  </a:cubicBezTo>
                  <a:cubicBezTo>
                    <a:pt x="302" y="4776"/>
                    <a:pt x="297" y="4774"/>
                    <a:pt x="293" y="4770"/>
                  </a:cubicBezTo>
                  <a:cubicBezTo>
                    <a:pt x="254" y="4725"/>
                    <a:pt x="293" y="4652"/>
                    <a:pt x="417" y="4556"/>
                  </a:cubicBezTo>
                  <a:lnTo>
                    <a:pt x="417" y="4568"/>
                  </a:lnTo>
                  <a:cubicBezTo>
                    <a:pt x="563" y="4445"/>
                    <a:pt x="745" y="4374"/>
                    <a:pt x="935" y="4366"/>
                  </a:cubicBezTo>
                  <a:cubicBezTo>
                    <a:pt x="952" y="4365"/>
                    <a:pt x="968" y="4364"/>
                    <a:pt x="984" y="4364"/>
                  </a:cubicBezTo>
                  <a:close/>
                  <a:moveTo>
                    <a:pt x="4951" y="4414"/>
                  </a:moveTo>
                  <a:cubicBezTo>
                    <a:pt x="5127" y="4414"/>
                    <a:pt x="5299" y="4465"/>
                    <a:pt x="5445" y="4562"/>
                  </a:cubicBezTo>
                  <a:cubicBezTo>
                    <a:pt x="5564" y="4646"/>
                    <a:pt x="5609" y="4731"/>
                    <a:pt x="5586" y="4754"/>
                  </a:cubicBezTo>
                  <a:cubicBezTo>
                    <a:pt x="5585" y="4756"/>
                    <a:pt x="5582" y="4756"/>
                    <a:pt x="5579" y="4756"/>
                  </a:cubicBezTo>
                  <a:cubicBezTo>
                    <a:pt x="5530" y="4756"/>
                    <a:pt x="5288" y="4634"/>
                    <a:pt x="4976" y="4634"/>
                  </a:cubicBezTo>
                  <a:cubicBezTo>
                    <a:pt x="4958" y="4634"/>
                    <a:pt x="4940" y="4634"/>
                    <a:pt x="4922" y="4635"/>
                  </a:cubicBezTo>
                  <a:cubicBezTo>
                    <a:pt x="4596" y="4651"/>
                    <a:pt x="4362" y="4827"/>
                    <a:pt x="4291" y="4827"/>
                  </a:cubicBezTo>
                  <a:cubicBezTo>
                    <a:pt x="4283" y="4827"/>
                    <a:pt x="4278" y="4825"/>
                    <a:pt x="4274" y="4821"/>
                  </a:cubicBezTo>
                  <a:cubicBezTo>
                    <a:pt x="4235" y="4776"/>
                    <a:pt x="4286" y="4703"/>
                    <a:pt x="4398" y="4607"/>
                  </a:cubicBezTo>
                  <a:lnTo>
                    <a:pt x="4398" y="4618"/>
                  </a:lnTo>
                  <a:cubicBezTo>
                    <a:pt x="4542" y="4497"/>
                    <a:pt x="4722" y="4425"/>
                    <a:pt x="4911" y="4415"/>
                  </a:cubicBezTo>
                  <a:cubicBezTo>
                    <a:pt x="4924" y="4415"/>
                    <a:pt x="4938" y="4414"/>
                    <a:pt x="4951" y="4414"/>
                  </a:cubicBezTo>
                  <a:close/>
                  <a:moveTo>
                    <a:pt x="948" y="4793"/>
                  </a:moveTo>
                  <a:cubicBezTo>
                    <a:pt x="949" y="4793"/>
                    <a:pt x="949" y="4793"/>
                    <a:pt x="950" y="4793"/>
                  </a:cubicBezTo>
                  <a:cubicBezTo>
                    <a:pt x="1138" y="4793"/>
                    <a:pt x="1289" y="4946"/>
                    <a:pt x="1289" y="5133"/>
                  </a:cubicBezTo>
                  <a:cubicBezTo>
                    <a:pt x="1289" y="5322"/>
                    <a:pt x="1138" y="5474"/>
                    <a:pt x="950" y="5475"/>
                  </a:cubicBezTo>
                  <a:cubicBezTo>
                    <a:pt x="763" y="5475"/>
                    <a:pt x="610" y="5324"/>
                    <a:pt x="609" y="5137"/>
                  </a:cubicBezTo>
                  <a:lnTo>
                    <a:pt x="609" y="5131"/>
                  </a:lnTo>
                  <a:cubicBezTo>
                    <a:pt x="610" y="4945"/>
                    <a:pt x="762" y="4793"/>
                    <a:pt x="948" y="4793"/>
                  </a:cubicBezTo>
                  <a:close/>
                  <a:moveTo>
                    <a:pt x="4811" y="4866"/>
                  </a:moveTo>
                  <a:cubicBezTo>
                    <a:pt x="4897" y="4866"/>
                    <a:pt x="4983" y="4899"/>
                    <a:pt x="5051" y="4972"/>
                  </a:cubicBezTo>
                  <a:cubicBezTo>
                    <a:pt x="5251" y="5184"/>
                    <a:pt x="5099" y="5531"/>
                    <a:pt x="4810" y="5531"/>
                  </a:cubicBezTo>
                  <a:cubicBezTo>
                    <a:pt x="4808" y="5531"/>
                    <a:pt x="4806" y="5531"/>
                    <a:pt x="4804" y="5531"/>
                  </a:cubicBezTo>
                  <a:cubicBezTo>
                    <a:pt x="4617" y="5525"/>
                    <a:pt x="4471" y="5368"/>
                    <a:pt x="4477" y="5182"/>
                  </a:cubicBezTo>
                  <a:cubicBezTo>
                    <a:pt x="4487" y="4989"/>
                    <a:pt x="4647" y="4866"/>
                    <a:pt x="4811" y="4866"/>
                  </a:cubicBezTo>
                  <a:close/>
                  <a:moveTo>
                    <a:pt x="3036" y="4686"/>
                  </a:moveTo>
                  <a:lnTo>
                    <a:pt x="3036" y="4686"/>
                  </a:lnTo>
                  <a:cubicBezTo>
                    <a:pt x="2896" y="5359"/>
                    <a:pt x="2709" y="6023"/>
                    <a:pt x="2472" y="6668"/>
                  </a:cubicBezTo>
                  <a:cubicBezTo>
                    <a:pt x="2382" y="6931"/>
                    <a:pt x="2299" y="7185"/>
                    <a:pt x="2220" y="7428"/>
                  </a:cubicBezTo>
                  <a:cubicBezTo>
                    <a:pt x="2172" y="7521"/>
                    <a:pt x="2152" y="7624"/>
                    <a:pt x="2163" y="7727"/>
                  </a:cubicBezTo>
                  <a:cubicBezTo>
                    <a:pt x="2163" y="7789"/>
                    <a:pt x="2265" y="7806"/>
                    <a:pt x="2361" y="7811"/>
                  </a:cubicBezTo>
                  <a:cubicBezTo>
                    <a:pt x="2551" y="7816"/>
                    <a:pt x="2741" y="7846"/>
                    <a:pt x="2923" y="7902"/>
                  </a:cubicBezTo>
                  <a:cubicBezTo>
                    <a:pt x="2825" y="7913"/>
                    <a:pt x="2727" y="7919"/>
                    <a:pt x="2628" y="7919"/>
                  </a:cubicBezTo>
                  <a:cubicBezTo>
                    <a:pt x="2529" y="7919"/>
                    <a:pt x="2430" y="7913"/>
                    <a:pt x="2333" y="7902"/>
                  </a:cubicBezTo>
                  <a:cubicBezTo>
                    <a:pt x="2296" y="7910"/>
                    <a:pt x="2258" y="7914"/>
                    <a:pt x="2220" y="7914"/>
                  </a:cubicBezTo>
                  <a:cubicBezTo>
                    <a:pt x="2211" y="7914"/>
                    <a:pt x="2201" y="7914"/>
                    <a:pt x="2192" y="7913"/>
                  </a:cubicBezTo>
                  <a:lnTo>
                    <a:pt x="2190" y="7907"/>
                  </a:lnTo>
                  <a:cubicBezTo>
                    <a:pt x="2120" y="7892"/>
                    <a:pt x="2062" y="7841"/>
                    <a:pt x="2039" y="7772"/>
                  </a:cubicBezTo>
                  <a:cubicBezTo>
                    <a:pt x="2008" y="7642"/>
                    <a:pt x="2022" y="7505"/>
                    <a:pt x="2079" y="7383"/>
                  </a:cubicBezTo>
                  <a:cubicBezTo>
                    <a:pt x="2152" y="7142"/>
                    <a:pt x="2237" y="6888"/>
                    <a:pt x="2320" y="6618"/>
                  </a:cubicBezTo>
                  <a:cubicBezTo>
                    <a:pt x="2510" y="5957"/>
                    <a:pt x="2749" y="5311"/>
                    <a:pt x="3036" y="4686"/>
                  </a:cubicBezTo>
                  <a:close/>
                  <a:moveTo>
                    <a:pt x="4181" y="8236"/>
                  </a:moveTo>
                  <a:cubicBezTo>
                    <a:pt x="4191" y="8236"/>
                    <a:pt x="4174" y="8252"/>
                    <a:pt x="4123" y="8290"/>
                  </a:cubicBezTo>
                  <a:cubicBezTo>
                    <a:pt x="4217" y="8699"/>
                    <a:pt x="3970" y="9108"/>
                    <a:pt x="3566" y="9219"/>
                  </a:cubicBezTo>
                  <a:lnTo>
                    <a:pt x="3564" y="9213"/>
                  </a:lnTo>
                  <a:cubicBezTo>
                    <a:pt x="3443" y="9263"/>
                    <a:pt x="3316" y="9288"/>
                    <a:pt x="3190" y="9288"/>
                  </a:cubicBezTo>
                  <a:cubicBezTo>
                    <a:pt x="2871" y="9288"/>
                    <a:pt x="2563" y="9131"/>
                    <a:pt x="2376" y="8853"/>
                  </a:cubicBezTo>
                  <a:cubicBezTo>
                    <a:pt x="3007" y="8853"/>
                    <a:pt x="4116" y="8236"/>
                    <a:pt x="4181" y="8236"/>
                  </a:cubicBezTo>
                  <a:close/>
                  <a:moveTo>
                    <a:pt x="4742" y="1"/>
                  </a:moveTo>
                  <a:cubicBezTo>
                    <a:pt x="4483" y="608"/>
                    <a:pt x="4021" y="1915"/>
                    <a:pt x="4314" y="2975"/>
                  </a:cubicBezTo>
                  <a:lnTo>
                    <a:pt x="485" y="3938"/>
                  </a:lnTo>
                  <a:lnTo>
                    <a:pt x="57" y="4338"/>
                  </a:lnTo>
                  <a:cubicBezTo>
                    <a:pt x="17" y="6028"/>
                    <a:pt x="0" y="7885"/>
                    <a:pt x="57" y="9158"/>
                  </a:cubicBezTo>
                  <a:lnTo>
                    <a:pt x="57" y="9434"/>
                  </a:lnTo>
                  <a:cubicBezTo>
                    <a:pt x="126" y="10966"/>
                    <a:pt x="1285" y="12226"/>
                    <a:pt x="2805" y="12424"/>
                  </a:cubicBezTo>
                  <a:cubicBezTo>
                    <a:pt x="4047" y="12396"/>
                    <a:pt x="5253" y="12005"/>
                    <a:pt x="6274" y="11298"/>
                  </a:cubicBezTo>
                  <a:lnTo>
                    <a:pt x="6274" y="11298"/>
                  </a:lnTo>
                  <a:cubicBezTo>
                    <a:pt x="6274" y="11298"/>
                    <a:pt x="5524" y="13119"/>
                    <a:pt x="3122" y="13119"/>
                  </a:cubicBezTo>
                  <a:cubicBezTo>
                    <a:pt x="3036" y="13119"/>
                    <a:pt x="2947" y="13116"/>
                    <a:pt x="2856" y="13112"/>
                  </a:cubicBezTo>
                  <a:lnTo>
                    <a:pt x="2805" y="12452"/>
                  </a:lnTo>
                  <a:lnTo>
                    <a:pt x="2805" y="12452"/>
                  </a:lnTo>
                  <a:cubicBezTo>
                    <a:pt x="2805" y="12454"/>
                    <a:pt x="2952" y="14750"/>
                    <a:pt x="2997" y="16394"/>
                  </a:cubicBezTo>
                  <a:cubicBezTo>
                    <a:pt x="4097" y="16737"/>
                    <a:pt x="5242" y="16912"/>
                    <a:pt x="6394" y="16912"/>
                  </a:cubicBezTo>
                  <a:cubicBezTo>
                    <a:pt x="6422" y="16912"/>
                    <a:pt x="6449" y="16912"/>
                    <a:pt x="6477" y="16912"/>
                  </a:cubicBezTo>
                  <a:cubicBezTo>
                    <a:pt x="7472" y="16902"/>
                    <a:pt x="8462" y="16765"/>
                    <a:pt x="9423" y="16507"/>
                  </a:cubicBezTo>
                  <a:lnTo>
                    <a:pt x="9748" y="4507"/>
                  </a:lnTo>
                  <a:cubicBezTo>
                    <a:pt x="9748" y="4507"/>
                    <a:pt x="5457" y="4039"/>
                    <a:pt x="47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42"/>
            <p:cNvSpPr/>
            <p:nvPr/>
          </p:nvSpPr>
          <p:spPr>
            <a:xfrm>
              <a:off x="8083222" y="2860230"/>
              <a:ext cx="14351" cy="12282"/>
            </a:xfrm>
            <a:custGeom>
              <a:avLst/>
              <a:gdLst/>
              <a:ahLst/>
              <a:cxnLst/>
              <a:rect l="l" t="t" r="r" b="b"/>
              <a:pathLst>
                <a:path w="791" h="677" extrusionOk="0">
                  <a:moveTo>
                    <a:pt x="450" y="0"/>
                  </a:moveTo>
                  <a:cubicBezTo>
                    <a:pt x="367" y="0"/>
                    <a:pt x="282" y="31"/>
                    <a:pt x="213" y="101"/>
                  </a:cubicBezTo>
                  <a:cubicBezTo>
                    <a:pt x="1" y="313"/>
                    <a:pt x="151" y="677"/>
                    <a:pt x="451" y="677"/>
                  </a:cubicBezTo>
                  <a:cubicBezTo>
                    <a:pt x="638" y="677"/>
                    <a:pt x="790" y="526"/>
                    <a:pt x="790" y="339"/>
                  </a:cubicBezTo>
                  <a:cubicBezTo>
                    <a:pt x="790" y="135"/>
                    <a:pt x="624" y="0"/>
                    <a:pt x="4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42"/>
            <p:cNvSpPr/>
            <p:nvPr/>
          </p:nvSpPr>
          <p:spPr>
            <a:xfrm>
              <a:off x="8079231" y="2852065"/>
              <a:ext cx="24238" cy="7420"/>
            </a:xfrm>
            <a:custGeom>
              <a:avLst/>
              <a:gdLst/>
              <a:ahLst/>
              <a:cxnLst/>
              <a:rect l="l" t="t" r="r" b="b"/>
              <a:pathLst>
                <a:path w="1336" h="409" extrusionOk="0">
                  <a:moveTo>
                    <a:pt x="714" y="0"/>
                  </a:moveTo>
                  <a:cubicBezTo>
                    <a:pt x="698" y="0"/>
                    <a:pt x="681" y="1"/>
                    <a:pt x="665" y="2"/>
                  </a:cubicBezTo>
                  <a:cubicBezTo>
                    <a:pt x="476" y="9"/>
                    <a:pt x="294" y="81"/>
                    <a:pt x="148" y="203"/>
                  </a:cubicBezTo>
                  <a:cubicBezTo>
                    <a:pt x="35" y="299"/>
                    <a:pt x="1" y="384"/>
                    <a:pt x="24" y="406"/>
                  </a:cubicBezTo>
                  <a:cubicBezTo>
                    <a:pt x="25" y="408"/>
                    <a:pt x="27" y="408"/>
                    <a:pt x="30" y="408"/>
                  </a:cubicBezTo>
                  <a:cubicBezTo>
                    <a:pt x="78" y="408"/>
                    <a:pt x="337" y="236"/>
                    <a:pt x="671" y="220"/>
                  </a:cubicBezTo>
                  <a:cubicBezTo>
                    <a:pt x="685" y="220"/>
                    <a:pt x="699" y="219"/>
                    <a:pt x="712" y="219"/>
                  </a:cubicBezTo>
                  <a:cubicBezTo>
                    <a:pt x="993" y="219"/>
                    <a:pt x="1219" y="356"/>
                    <a:pt x="1304" y="356"/>
                  </a:cubicBezTo>
                  <a:cubicBezTo>
                    <a:pt x="1320" y="356"/>
                    <a:pt x="1331" y="351"/>
                    <a:pt x="1336" y="339"/>
                  </a:cubicBezTo>
                  <a:cubicBezTo>
                    <a:pt x="1336" y="339"/>
                    <a:pt x="1336" y="237"/>
                    <a:pt x="1195" y="154"/>
                  </a:cubicBezTo>
                  <a:cubicBezTo>
                    <a:pt x="1054" y="54"/>
                    <a:pt x="886" y="0"/>
                    <a:pt x="7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42"/>
            <p:cNvSpPr/>
            <p:nvPr/>
          </p:nvSpPr>
          <p:spPr>
            <a:xfrm>
              <a:off x="8155556" y="2861264"/>
              <a:ext cx="12101" cy="12083"/>
            </a:xfrm>
            <a:custGeom>
              <a:avLst/>
              <a:gdLst/>
              <a:ahLst/>
              <a:cxnLst/>
              <a:rect l="l" t="t" r="r" b="b"/>
              <a:pathLst>
                <a:path w="667" h="666" extrusionOk="0">
                  <a:moveTo>
                    <a:pt x="333" y="0"/>
                  </a:moveTo>
                  <a:cubicBezTo>
                    <a:pt x="150" y="0"/>
                    <a:pt x="2" y="148"/>
                    <a:pt x="1" y="330"/>
                  </a:cubicBezTo>
                  <a:lnTo>
                    <a:pt x="1" y="333"/>
                  </a:lnTo>
                  <a:cubicBezTo>
                    <a:pt x="1" y="516"/>
                    <a:pt x="149" y="666"/>
                    <a:pt x="333" y="666"/>
                  </a:cubicBezTo>
                  <a:cubicBezTo>
                    <a:pt x="333" y="666"/>
                    <a:pt x="334" y="666"/>
                    <a:pt x="335" y="666"/>
                  </a:cubicBezTo>
                  <a:cubicBezTo>
                    <a:pt x="517" y="666"/>
                    <a:pt x="665" y="518"/>
                    <a:pt x="665" y="335"/>
                  </a:cubicBezTo>
                  <a:lnTo>
                    <a:pt x="665" y="333"/>
                  </a:lnTo>
                  <a:cubicBezTo>
                    <a:pt x="667" y="149"/>
                    <a:pt x="518" y="0"/>
                    <a:pt x="335" y="0"/>
                  </a:cubicBezTo>
                  <a:cubicBezTo>
                    <a:pt x="334" y="0"/>
                    <a:pt x="333" y="0"/>
                    <a:pt x="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42"/>
            <p:cNvSpPr/>
            <p:nvPr/>
          </p:nvSpPr>
          <p:spPr>
            <a:xfrm>
              <a:off x="8151492" y="2853481"/>
              <a:ext cx="24220" cy="7420"/>
            </a:xfrm>
            <a:custGeom>
              <a:avLst/>
              <a:gdLst/>
              <a:ahLst/>
              <a:cxnLst/>
              <a:rect l="l" t="t" r="r" b="b"/>
              <a:pathLst>
                <a:path w="1335" h="409" extrusionOk="0">
                  <a:moveTo>
                    <a:pt x="699" y="0"/>
                  </a:moveTo>
                  <a:cubicBezTo>
                    <a:pt x="686" y="0"/>
                    <a:pt x="672" y="1"/>
                    <a:pt x="659" y="1"/>
                  </a:cubicBezTo>
                  <a:cubicBezTo>
                    <a:pt x="470" y="11"/>
                    <a:pt x="290" y="83"/>
                    <a:pt x="146" y="204"/>
                  </a:cubicBezTo>
                  <a:cubicBezTo>
                    <a:pt x="34" y="300"/>
                    <a:pt x="0" y="384"/>
                    <a:pt x="22" y="407"/>
                  </a:cubicBezTo>
                  <a:cubicBezTo>
                    <a:pt x="23" y="408"/>
                    <a:pt x="25" y="409"/>
                    <a:pt x="28" y="409"/>
                  </a:cubicBezTo>
                  <a:cubicBezTo>
                    <a:pt x="74" y="409"/>
                    <a:pt x="329" y="237"/>
                    <a:pt x="671" y="221"/>
                  </a:cubicBezTo>
                  <a:cubicBezTo>
                    <a:pt x="692" y="220"/>
                    <a:pt x="713" y="220"/>
                    <a:pt x="734" y="220"/>
                  </a:cubicBezTo>
                  <a:cubicBezTo>
                    <a:pt x="1062" y="220"/>
                    <a:pt x="1303" y="339"/>
                    <a:pt x="1334" y="339"/>
                  </a:cubicBezTo>
                  <a:cubicBezTo>
                    <a:pt x="1334" y="339"/>
                    <a:pt x="1334" y="233"/>
                    <a:pt x="1194" y="148"/>
                  </a:cubicBezTo>
                  <a:cubicBezTo>
                    <a:pt x="1047" y="51"/>
                    <a:pt x="875" y="0"/>
                    <a:pt x="6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42"/>
            <p:cNvSpPr/>
            <p:nvPr/>
          </p:nvSpPr>
          <p:spPr>
            <a:xfrm>
              <a:off x="8111089" y="2858216"/>
              <a:ext cx="18632" cy="58691"/>
            </a:xfrm>
            <a:custGeom>
              <a:avLst/>
              <a:gdLst/>
              <a:ahLst/>
              <a:cxnLst/>
              <a:rect l="l" t="t" r="r" b="b"/>
              <a:pathLst>
                <a:path w="1027" h="3235" extrusionOk="0">
                  <a:moveTo>
                    <a:pt x="1027" y="0"/>
                  </a:moveTo>
                  <a:cubicBezTo>
                    <a:pt x="741" y="625"/>
                    <a:pt x="502" y="1270"/>
                    <a:pt x="312" y="1931"/>
                  </a:cubicBezTo>
                  <a:cubicBezTo>
                    <a:pt x="227" y="2202"/>
                    <a:pt x="144" y="2454"/>
                    <a:pt x="69" y="2697"/>
                  </a:cubicBezTo>
                  <a:cubicBezTo>
                    <a:pt x="14" y="2819"/>
                    <a:pt x="0" y="2955"/>
                    <a:pt x="31" y="3086"/>
                  </a:cubicBezTo>
                  <a:cubicBezTo>
                    <a:pt x="54" y="3154"/>
                    <a:pt x="111" y="3206"/>
                    <a:pt x="182" y="3221"/>
                  </a:cubicBezTo>
                  <a:cubicBezTo>
                    <a:pt x="209" y="3225"/>
                    <a:pt x="235" y="3227"/>
                    <a:pt x="261" y="3227"/>
                  </a:cubicBezTo>
                  <a:cubicBezTo>
                    <a:pt x="288" y="3227"/>
                    <a:pt x="314" y="3225"/>
                    <a:pt x="340" y="3221"/>
                  </a:cubicBezTo>
                  <a:cubicBezTo>
                    <a:pt x="426" y="3230"/>
                    <a:pt x="513" y="3234"/>
                    <a:pt x="599" y="3234"/>
                  </a:cubicBezTo>
                  <a:cubicBezTo>
                    <a:pt x="705" y="3234"/>
                    <a:pt x="810" y="3228"/>
                    <a:pt x="915" y="3215"/>
                  </a:cubicBezTo>
                  <a:cubicBezTo>
                    <a:pt x="732" y="3160"/>
                    <a:pt x="542" y="3130"/>
                    <a:pt x="351" y="3125"/>
                  </a:cubicBezTo>
                  <a:cubicBezTo>
                    <a:pt x="257" y="3125"/>
                    <a:pt x="172" y="3125"/>
                    <a:pt x="155" y="3041"/>
                  </a:cubicBezTo>
                  <a:cubicBezTo>
                    <a:pt x="144" y="2938"/>
                    <a:pt x="163" y="2833"/>
                    <a:pt x="210" y="2742"/>
                  </a:cubicBezTo>
                  <a:cubicBezTo>
                    <a:pt x="289" y="2502"/>
                    <a:pt x="374" y="2248"/>
                    <a:pt x="464" y="1982"/>
                  </a:cubicBezTo>
                  <a:cubicBezTo>
                    <a:pt x="700" y="1336"/>
                    <a:pt x="888" y="673"/>
                    <a:pt x="10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42"/>
            <p:cNvSpPr/>
            <p:nvPr/>
          </p:nvSpPr>
          <p:spPr>
            <a:xfrm>
              <a:off x="8117457" y="2922277"/>
              <a:ext cx="33745" cy="19412"/>
            </a:xfrm>
            <a:custGeom>
              <a:avLst/>
              <a:gdLst/>
              <a:ahLst/>
              <a:cxnLst/>
              <a:rect l="l" t="t" r="r" b="b"/>
              <a:pathLst>
                <a:path w="1860" h="1070" extrusionOk="0">
                  <a:moveTo>
                    <a:pt x="1811" y="0"/>
                  </a:moveTo>
                  <a:cubicBezTo>
                    <a:pt x="1779" y="0"/>
                    <a:pt x="660" y="635"/>
                    <a:pt x="16" y="635"/>
                  </a:cubicBezTo>
                  <a:cubicBezTo>
                    <a:pt x="11" y="635"/>
                    <a:pt x="6" y="635"/>
                    <a:pt x="0" y="635"/>
                  </a:cubicBezTo>
                  <a:lnTo>
                    <a:pt x="0" y="635"/>
                  </a:lnTo>
                  <a:cubicBezTo>
                    <a:pt x="187" y="914"/>
                    <a:pt x="496" y="1070"/>
                    <a:pt x="816" y="1070"/>
                  </a:cubicBezTo>
                  <a:cubicBezTo>
                    <a:pt x="941" y="1070"/>
                    <a:pt x="1067" y="1046"/>
                    <a:pt x="1188" y="996"/>
                  </a:cubicBezTo>
                  <a:cubicBezTo>
                    <a:pt x="1608" y="888"/>
                    <a:pt x="1859" y="463"/>
                    <a:pt x="1752" y="44"/>
                  </a:cubicBezTo>
                  <a:cubicBezTo>
                    <a:pt x="1797" y="14"/>
                    <a:pt x="1815" y="0"/>
                    <a:pt x="18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42"/>
            <p:cNvSpPr/>
            <p:nvPr/>
          </p:nvSpPr>
          <p:spPr>
            <a:xfrm>
              <a:off x="8124841" y="2978337"/>
              <a:ext cx="62936" cy="32602"/>
            </a:xfrm>
            <a:custGeom>
              <a:avLst/>
              <a:gdLst/>
              <a:ahLst/>
              <a:cxnLst/>
              <a:rect l="l" t="t" r="r" b="b"/>
              <a:pathLst>
                <a:path w="3469" h="1797" extrusionOk="0">
                  <a:moveTo>
                    <a:pt x="3469" y="0"/>
                  </a:moveTo>
                  <a:cubicBezTo>
                    <a:pt x="2447" y="708"/>
                    <a:pt x="1242" y="1099"/>
                    <a:pt x="0" y="1127"/>
                  </a:cubicBezTo>
                  <a:lnTo>
                    <a:pt x="50" y="1786"/>
                  </a:lnTo>
                  <a:cubicBezTo>
                    <a:pt x="158" y="1793"/>
                    <a:pt x="263" y="1797"/>
                    <a:pt x="366" y="1797"/>
                  </a:cubicBezTo>
                  <a:cubicBezTo>
                    <a:pt x="2728" y="1797"/>
                    <a:pt x="3469" y="1"/>
                    <a:pt x="3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42"/>
            <p:cNvSpPr/>
            <p:nvPr/>
          </p:nvSpPr>
          <p:spPr>
            <a:xfrm>
              <a:off x="8060870" y="2709429"/>
              <a:ext cx="266658" cy="363630"/>
            </a:xfrm>
            <a:custGeom>
              <a:avLst/>
              <a:gdLst/>
              <a:ahLst/>
              <a:cxnLst/>
              <a:rect l="l" t="t" r="r" b="b"/>
              <a:pathLst>
                <a:path w="14698" h="20043" extrusionOk="0">
                  <a:moveTo>
                    <a:pt x="6283" y="0"/>
                  </a:moveTo>
                  <a:cubicBezTo>
                    <a:pt x="5257" y="0"/>
                    <a:pt x="3822" y="297"/>
                    <a:pt x="2016" y="2180"/>
                  </a:cubicBezTo>
                  <a:cubicBezTo>
                    <a:pt x="492" y="3659"/>
                    <a:pt x="1" y="5906"/>
                    <a:pt x="772" y="7886"/>
                  </a:cubicBezTo>
                  <a:lnTo>
                    <a:pt x="1200" y="7485"/>
                  </a:lnTo>
                  <a:lnTo>
                    <a:pt x="5029" y="6522"/>
                  </a:lnTo>
                  <a:cubicBezTo>
                    <a:pt x="4736" y="5463"/>
                    <a:pt x="5198" y="4157"/>
                    <a:pt x="5457" y="3548"/>
                  </a:cubicBezTo>
                  <a:cubicBezTo>
                    <a:pt x="6172" y="7564"/>
                    <a:pt x="10463" y="8054"/>
                    <a:pt x="10463" y="8054"/>
                  </a:cubicBezTo>
                  <a:lnTo>
                    <a:pt x="10113" y="20043"/>
                  </a:lnTo>
                  <a:cubicBezTo>
                    <a:pt x="10271" y="19997"/>
                    <a:pt x="10434" y="19964"/>
                    <a:pt x="10592" y="19913"/>
                  </a:cubicBezTo>
                  <a:cubicBezTo>
                    <a:pt x="14382" y="18506"/>
                    <a:pt x="14658" y="10858"/>
                    <a:pt x="14635" y="8634"/>
                  </a:cubicBezTo>
                  <a:lnTo>
                    <a:pt x="14697" y="8634"/>
                  </a:lnTo>
                  <a:lnTo>
                    <a:pt x="14697" y="8589"/>
                  </a:lnTo>
                  <a:cubicBezTo>
                    <a:pt x="14697" y="8397"/>
                    <a:pt x="14647" y="8133"/>
                    <a:pt x="14618" y="7856"/>
                  </a:cubicBezTo>
                  <a:cubicBezTo>
                    <a:pt x="14590" y="7492"/>
                    <a:pt x="14542" y="7129"/>
                    <a:pt x="14472" y="6770"/>
                  </a:cubicBezTo>
                  <a:cubicBezTo>
                    <a:pt x="13120" y="1172"/>
                    <a:pt x="8357" y="75"/>
                    <a:pt x="7410" y="63"/>
                  </a:cubicBezTo>
                  <a:cubicBezTo>
                    <a:pt x="7118" y="60"/>
                    <a:pt x="6742" y="0"/>
                    <a:pt x="62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42"/>
            <p:cNvSpPr/>
            <p:nvPr/>
          </p:nvSpPr>
          <p:spPr>
            <a:xfrm>
              <a:off x="7241174" y="2766959"/>
              <a:ext cx="661802" cy="39714"/>
            </a:xfrm>
            <a:custGeom>
              <a:avLst/>
              <a:gdLst/>
              <a:ahLst/>
              <a:cxnLst/>
              <a:rect l="l" t="t" r="r" b="b"/>
              <a:pathLst>
                <a:path w="36478" h="2189" extrusionOk="0">
                  <a:moveTo>
                    <a:pt x="36467" y="1"/>
                  </a:moveTo>
                  <a:lnTo>
                    <a:pt x="0" y="178"/>
                  </a:lnTo>
                  <a:lnTo>
                    <a:pt x="10" y="2189"/>
                  </a:lnTo>
                  <a:lnTo>
                    <a:pt x="36477" y="2010"/>
                  </a:lnTo>
                  <a:lnTo>
                    <a:pt x="364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42"/>
            <p:cNvSpPr/>
            <p:nvPr/>
          </p:nvSpPr>
          <p:spPr>
            <a:xfrm>
              <a:off x="7241718" y="2860756"/>
              <a:ext cx="661820" cy="39714"/>
            </a:xfrm>
            <a:custGeom>
              <a:avLst/>
              <a:gdLst/>
              <a:ahLst/>
              <a:cxnLst/>
              <a:rect l="l" t="t" r="r" b="b"/>
              <a:pathLst>
                <a:path w="36479" h="2189" extrusionOk="0">
                  <a:moveTo>
                    <a:pt x="36468" y="0"/>
                  </a:moveTo>
                  <a:lnTo>
                    <a:pt x="1" y="177"/>
                  </a:lnTo>
                  <a:lnTo>
                    <a:pt x="10" y="2188"/>
                  </a:lnTo>
                  <a:lnTo>
                    <a:pt x="36479" y="2010"/>
                  </a:lnTo>
                  <a:lnTo>
                    <a:pt x="364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42"/>
            <p:cNvSpPr/>
            <p:nvPr/>
          </p:nvSpPr>
          <p:spPr>
            <a:xfrm>
              <a:off x="7239033" y="2968286"/>
              <a:ext cx="327962" cy="36503"/>
            </a:xfrm>
            <a:custGeom>
              <a:avLst/>
              <a:gdLst/>
              <a:ahLst/>
              <a:cxnLst/>
              <a:rect l="l" t="t" r="r" b="b"/>
              <a:pathLst>
                <a:path w="18077" h="2012" extrusionOk="0">
                  <a:moveTo>
                    <a:pt x="1" y="1"/>
                  </a:moveTo>
                  <a:lnTo>
                    <a:pt x="1" y="2011"/>
                  </a:lnTo>
                  <a:lnTo>
                    <a:pt x="18077" y="2011"/>
                  </a:lnTo>
                  <a:lnTo>
                    <a:pt x="180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01" name="Google Shape;2801;p42"/>
          <p:cNvGrpSpPr/>
          <p:nvPr/>
        </p:nvGrpSpPr>
        <p:grpSpPr>
          <a:xfrm>
            <a:off x="6856639" y="4822259"/>
            <a:ext cx="1704851" cy="806616"/>
            <a:chOff x="7127439" y="3414084"/>
            <a:chExt cx="1704851" cy="806616"/>
          </a:xfrm>
        </p:grpSpPr>
        <p:sp>
          <p:nvSpPr>
            <p:cNvPr id="2802" name="Google Shape;2802;p42"/>
            <p:cNvSpPr/>
            <p:nvPr/>
          </p:nvSpPr>
          <p:spPr>
            <a:xfrm>
              <a:off x="7127439" y="3414084"/>
              <a:ext cx="1704851" cy="806616"/>
            </a:xfrm>
            <a:custGeom>
              <a:avLst/>
              <a:gdLst/>
              <a:ahLst/>
              <a:cxnLst/>
              <a:rect l="l" t="t" r="r" b="b"/>
              <a:pathLst>
                <a:path w="93970" h="44460" extrusionOk="0">
                  <a:moveTo>
                    <a:pt x="89903" y="1"/>
                  </a:moveTo>
                  <a:lnTo>
                    <a:pt x="3999" y="131"/>
                  </a:lnTo>
                  <a:cubicBezTo>
                    <a:pt x="1791" y="131"/>
                    <a:pt x="1" y="1920"/>
                    <a:pt x="1" y="4129"/>
                  </a:cubicBezTo>
                  <a:lnTo>
                    <a:pt x="1" y="4140"/>
                  </a:lnTo>
                  <a:lnTo>
                    <a:pt x="41" y="30550"/>
                  </a:lnTo>
                  <a:cubicBezTo>
                    <a:pt x="43" y="32759"/>
                    <a:pt x="1835" y="34548"/>
                    <a:pt x="4043" y="34548"/>
                  </a:cubicBezTo>
                  <a:cubicBezTo>
                    <a:pt x="4045" y="34548"/>
                    <a:pt x="4048" y="34548"/>
                    <a:pt x="4050" y="34548"/>
                  </a:cubicBezTo>
                  <a:lnTo>
                    <a:pt x="78691" y="34436"/>
                  </a:lnTo>
                  <a:lnTo>
                    <a:pt x="88585" y="44459"/>
                  </a:lnTo>
                  <a:lnTo>
                    <a:pt x="88585" y="34424"/>
                  </a:lnTo>
                  <a:lnTo>
                    <a:pt x="89971" y="34424"/>
                  </a:lnTo>
                  <a:cubicBezTo>
                    <a:pt x="92180" y="34424"/>
                    <a:pt x="93969" y="32635"/>
                    <a:pt x="93969" y="30426"/>
                  </a:cubicBezTo>
                  <a:lnTo>
                    <a:pt x="93969" y="30415"/>
                  </a:lnTo>
                  <a:lnTo>
                    <a:pt x="93912" y="3999"/>
                  </a:lnTo>
                  <a:cubicBezTo>
                    <a:pt x="93912" y="1791"/>
                    <a:pt x="92122" y="1"/>
                    <a:pt x="8991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42"/>
            <p:cNvSpPr/>
            <p:nvPr/>
          </p:nvSpPr>
          <p:spPr>
            <a:xfrm>
              <a:off x="7394605" y="3928696"/>
              <a:ext cx="3193" cy="51089"/>
            </a:xfrm>
            <a:custGeom>
              <a:avLst/>
              <a:gdLst/>
              <a:ahLst/>
              <a:cxnLst/>
              <a:rect l="l" t="t" r="r" b="b"/>
              <a:pathLst>
                <a:path w="176" h="2816" extrusionOk="0">
                  <a:moveTo>
                    <a:pt x="0" y="1"/>
                  </a:moveTo>
                  <a:lnTo>
                    <a:pt x="85" y="2816"/>
                  </a:lnTo>
                  <a:lnTo>
                    <a:pt x="175" y="28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42"/>
            <p:cNvSpPr/>
            <p:nvPr/>
          </p:nvSpPr>
          <p:spPr>
            <a:xfrm>
              <a:off x="7202676" y="3467114"/>
              <a:ext cx="553364" cy="509441"/>
            </a:xfrm>
            <a:custGeom>
              <a:avLst/>
              <a:gdLst/>
              <a:ahLst/>
              <a:cxnLst/>
              <a:rect l="l" t="t" r="r" b="b"/>
              <a:pathLst>
                <a:path w="30501" h="28080" extrusionOk="0">
                  <a:moveTo>
                    <a:pt x="14409" y="1"/>
                  </a:moveTo>
                  <a:cubicBezTo>
                    <a:pt x="14399" y="1"/>
                    <a:pt x="14390" y="1"/>
                    <a:pt x="14381" y="1"/>
                  </a:cubicBezTo>
                  <a:lnTo>
                    <a:pt x="14364" y="1"/>
                  </a:lnTo>
                  <a:cubicBezTo>
                    <a:pt x="6427" y="9"/>
                    <a:pt x="0" y="6449"/>
                    <a:pt x="7" y="14386"/>
                  </a:cubicBezTo>
                  <a:cubicBezTo>
                    <a:pt x="12" y="19106"/>
                    <a:pt x="2335" y="23523"/>
                    <a:pt x="6220" y="26203"/>
                  </a:cubicBezTo>
                  <a:cubicBezTo>
                    <a:pt x="5503" y="22248"/>
                    <a:pt x="5127" y="18238"/>
                    <a:pt x="5095" y="14220"/>
                  </a:cubicBezTo>
                  <a:lnTo>
                    <a:pt x="5022" y="14220"/>
                  </a:lnTo>
                  <a:cubicBezTo>
                    <a:pt x="5022" y="13983"/>
                    <a:pt x="5084" y="13628"/>
                    <a:pt x="5118" y="13262"/>
                  </a:cubicBezTo>
                  <a:cubicBezTo>
                    <a:pt x="5154" y="12812"/>
                    <a:pt x="5212" y="12362"/>
                    <a:pt x="5292" y="11916"/>
                  </a:cubicBezTo>
                  <a:cubicBezTo>
                    <a:pt x="6926" y="4973"/>
                    <a:pt x="12816" y="3577"/>
                    <a:pt x="13987" y="3554"/>
                  </a:cubicBezTo>
                  <a:cubicBezTo>
                    <a:pt x="14383" y="3554"/>
                    <a:pt x="14871" y="3478"/>
                    <a:pt x="15455" y="3478"/>
                  </a:cubicBezTo>
                  <a:cubicBezTo>
                    <a:pt x="16725" y="3478"/>
                    <a:pt x="18451" y="3839"/>
                    <a:pt x="20688" y="6133"/>
                  </a:cubicBezTo>
                  <a:cubicBezTo>
                    <a:pt x="22589" y="7952"/>
                    <a:pt x="23213" y="10734"/>
                    <a:pt x="22270" y="13189"/>
                  </a:cubicBezTo>
                  <a:cubicBezTo>
                    <a:pt x="22332" y="15442"/>
                    <a:pt x="22372" y="17937"/>
                    <a:pt x="22310" y="19502"/>
                  </a:cubicBezTo>
                  <a:cubicBezTo>
                    <a:pt x="22175" y="22813"/>
                    <a:pt x="18931" y="23230"/>
                    <a:pt x="18931" y="23230"/>
                  </a:cubicBezTo>
                  <a:cubicBezTo>
                    <a:pt x="18931" y="23230"/>
                    <a:pt x="18774" y="26079"/>
                    <a:pt x="18729" y="28079"/>
                  </a:cubicBezTo>
                  <a:cubicBezTo>
                    <a:pt x="26298" y="25693"/>
                    <a:pt x="30501" y="17623"/>
                    <a:pt x="28116" y="10053"/>
                  </a:cubicBezTo>
                  <a:cubicBezTo>
                    <a:pt x="26230" y="4069"/>
                    <a:pt x="20680" y="1"/>
                    <a:pt x="144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42"/>
            <p:cNvSpPr/>
            <p:nvPr/>
          </p:nvSpPr>
          <p:spPr>
            <a:xfrm>
              <a:off x="7388273" y="3609243"/>
              <a:ext cx="219960" cy="379432"/>
            </a:xfrm>
            <a:custGeom>
              <a:avLst/>
              <a:gdLst/>
              <a:ahLst/>
              <a:cxnLst/>
              <a:rect l="l" t="t" r="r" b="b"/>
              <a:pathLst>
                <a:path w="12124" h="20914" extrusionOk="0">
                  <a:moveTo>
                    <a:pt x="10860" y="5326"/>
                  </a:moveTo>
                  <a:cubicBezTo>
                    <a:pt x="10878" y="5326"/>
                    <a:pt x="10896" y="5327"/>
                    <a:pt x="10914" y="5328"/>
                  </a:cubicBezTo>
                  <a:cubicBezTo>
                    <a:pt x="11149" y="5337"/>
                    <a:pt x="11375" y="5423"/>
                    <a:pt x="11555" y="5575"/>
                  </a:cubicBezTo>
                  <a:cubicBezTo>
                    <a:pt x="11691" y="5693"/>
                    <a:pt x="11736" y="5800"/>
                    <a:pt x="11707" y="5823"/>
                  </a:cubicBezTo>
                  <a:cubicBezTo>
                    <a:pt x="11706" y="5824"/>
                    <a:pt x="11704" y="5825"/>
                    <a:pt x="11701" y="5825"/>
                  </a:cubicBezTo>
                  <a:cubicBezTo>
                    <a:pt x="11648" y="5825"/>
                    <a:pt x="11327" y="5620"/>
                    <a:pt x="10903" y="5603"/>
                  </a:cubicBezTo>
                  <a:cubicBezTo>
                    <a:pt x="10887" y="5603"/>
                    <a:pt x="10871" y="5602"/>
                    <a:pt x="10855" y="5602"/>
                  </a:cubicBezTo>
                  <a:cubicBezTo>
                    <a:pt x="10483" y="5602"/>
                    <a:pt x="10198" y="5764"/>
                    <a:pt x="10106" y="5764"/>
                  </a:cubicBezTo>
                  <a:cubicBezTo>
                    <a:pt x="10094" y="5764"/>
                    <a:pt x="10085" y="5762"/>
                    <a:pt x="10080" y="5755"/>
                  </a:cubicBezTo>
                  <a:cubicBezTo>
                    <a:pt x="10035" y="5699"/>
                    <a:pt x="10136" y="5631"/>
                    <a:pt x="10255" y="5519"/>
                  </a:cubicBezTo>
                  <a:cubicBezTo>
                    <a:pt x="10433" y="5394"/>
                    <a:pt x="10643" y="5326"/>
                    <a:pt x="10860" y="5326"/>
                  </a:cubicBezTo>
                  <a:close/>
                  <a:moveTo>
                    <a:pt x="5926" y="5444"/>
                  </a:moveTo>
                  <a:cubicBezTo>
                    <a:pt x="5946" y="5444"/>
                    <a:pt x="5966" y="5444"/>
                    <a:pt x="5986" y="5445"/>
                  </a:cubicBezTo>
                  <a:cubicBezTo>
                    <a:pt x="6221" y="5454"/>
                    <a:pt x="6444" y="5541"/>
                    <a:pt x="6623" y="5693"/>
                  </a:cubicBezTo>
                  <a:cubicBezTo>
                    <a:pt x="6758" y="5806"/>
                    <a:pt x="6803" y="5913"/>
                    <a:pt x="6781" y="5941"/>
                  </a:cubicBezTo>
                  <a:cubicBezTo>
                    <a:pt x="6779" y="5943"/>
                    <a:pt x="6777" y="5943"/>
                    <a:pt x="6774" y="5943"/>
                  </a:cubicBezTo>
                  <a:cubicBezTo>
                    <a:pt x="6720" y="5943"/>
                    <a:pt x="6395" y="5733"/>
                    <a:pt x="5975" y="5721"/>
                  </a:cubicBezTo>
                  <a:cubicBezTo>
                    <a:pt x="5964" y="5721"/>
                    <a:pt x="5954" y="5721"/>
                    <a:pt x="5943" y="5721"/>
                  </a:cubicBezTo>
                  <a:cubicBezTo>
                    <a:pt x="5569" y="5721"/>
                    <a:pt x="5279" y="5879"/>
                    <a:pt x="5179" y="5879"/>
                  </a:cubicBezTo>
                  <a:cubicBezTo>
                    <a:pt x="5165" y="5879"/>
                    <a:pt x="5154" y="5876"/>
                    <a:pt x="5148" y="5868"/>
                  </a:cubicBezTo>
                  <a:cubicBezTo>
                    <a:pt x="5097" y="5806"/>
                    <a:pt x="5181" y="5715"/>
                    <a:pt x="5322" y="5631"/>
                  </a:cubicBezTo>
                  <a:cubicBezTo>
                    <a:pt x="5501" y="5509"/>
                    <a:pt x="5711" y="5444"/>
                    <a:pt x="5926" y="5444"/>
                  </a:cubicBezTo>
                  <a:close/>
                  <a:moveTo>
                    <a:pt x="10894" y="5878"/>
                  </a:moveTo>
                  <a:cubicBezTo>
                    <a:pt x="11105" y="5878"/>
                    <a:pt x="11309" y="6037"/>
                    <a:pt x="11318" y="6285"/>
                  </a:cubicBezTo>
                  <a:lnTo>
                    <a:pt x="11318" y="6296"/>
                  </a:lnTo>
                  <a:cubicBezTo>
                    <a:pt x="11328" y="6522"/>
                    <a:pt x="11152" y="6714"/>
                    <a:pt x="10925" y="6723"/>
                  </a:cubicBezTo>
                  <a:lnTo>
                    <a:pt x="10914" y="6723"/>
                  </a:lnTo>
                  <a:cubicBezTo>
                    <a:pt x="10908" y="6724"/>
                    <a:pt x="10902" y="6724"/>
                    <a:pt x="10896" y="6724"/>
                  </a:cubicBezTo>
                  <a:cubicBezTo>
                    <a:pt x="10531" y="6724"/>
                    <a:pt x="10335" y="6287"/>
                    <a:pt x="10586" y="6015"/>
                  </a:cubicBezTo>
                  <a:cubicBezTo>
                    <a:pt x="10673" y="5921"/>
                    <a:pt x="10784" y="5878"/>
                    <a:pt x="10894" y="5878"/>
                  </a:cubicBezTo>
                  <a:close/>
                  <a:moveTo>
                    <a:pt x="6108" y="5968"/>
                  </a:moveTo>
                  <a:cubicBezTo>
                    <a:pt x="6318" y="5968"/>
                    <a:pt x="6522" y="6127"/>
                    <a:pt x="6532" y="6375"/>
                  </a:cubicBezTo>
                  <a:lnTo>
                    <a:pt x="6532" y="6386"/>
                  </a:lnTo>
                  <a:cubicBezTo>
                    <a:pt x="6539" y="6615"/>
                    <a:pt x="6357" y="6807"/>
                    <a:pt x="6127" y="6813"/>
                  </a:cubicBezTo>
                  <a:cubicBezTo>
                    <a:pt x="6121" y="6814"/>
                    <a:pt x="6115" y="6814"/>
                    <a:pt x="6109" y="6814"/>
                  </a:cubicBezTo>
                  <a:cubicBezTo>
                    <a:pt x="5744" y="6814"/>
                    <a:pt x="5549" y="6378"/>
                    <a:pt x="5800" y="6105"/>
                  </a:cubicBezTo>
                  <a:cubicBezTo>
                    <a:pt x="5887" y="6011"/>
                    <a:pt x="5998" y="5968"/>
                    <a:pt x="6108" y="5968"/>
                  </a:cubicBezTo>
                  <a:close/>
                  <a:moveTo>
                    <a:pt x="8311" y="5761"/>
                  </a:moveTo>
                  <a:cubicBezTo>
                    <a:pt x="8671" y="6535"/>
                    <a:pt x="8971" y="7336"/>
                    <a:pt x="9213" y="8155"/>
                  </a:cubicBezTo>
                  <a:lnTo>
                    <a:pt x="9523" y="9101"/>
                  </a:lnTo>
                  <a:cubicBezTo>
                    <a:pt x="9592" y="9250"/>
                    <a:pt x="9609" y="9418"/>
                    <a:pt x="9574" y="9580"/>
                  </a:cubicBezTo>
                  <a:cubicBezTo>
                    <a:pt x="9540" y="9662"/>
                    <a:pt x="9469" y="9725"/>
                    <a:pt x="9382" y="9748"/>
                  </a:cubicBezTo>
                  <a:cubicBezTo>
                    <a:pt x="9350" y="9753"/>
                    <a:pt x="9318" y="9756"/>
                    <a:pt x="9286" y="9756"/>
                  </a:cubicBezTo>
                  <a:cubicBezTo>
                    <a:pt x="9254" y="9756"/>
                    <a:pt x="9222" y="9753"/>
                    <a:pt x="9190" y="9748"/>
                  </a:cubicBezTo>
                  <a:cubicBezTo>
                    <a:pt x="9104" y="9756"/>
                    <a:pt x="9018" y="9760"/>
                    <a:pt x="8931" y="9760"/>
                  </a:cubicBezTo>
                  <a:cubicBezTo>
                    <a:pt x="8773" y="9760"/>
                    <a:pt x="8615" y="9747"/>
                    <a:pt x="8458" y="9719"/>
                  </a:cubicBezTo>
                  <a:cubicBezTo>
                    <a:pt x="8694" y="9650"/>
                    <a:pt x="8938" y="9612"/>
                    <a:pt x="9185" y="9608"/>
                  </a:cubicBezTo>
                  <a:cubicBezTo>
                    <a:pt x="9297" y="9608"/>
                    <a:pt x="9404" y="9580"/>
                    <a:pt x="9427" y="9501"/>
                  </a:cubicBezTo>
                  <a:cubicBezTo>
                    <a:pt x="9436" y="9374"/>
                    <a:pt x="9411" y="9248"/>
                    <a:pt x="9354" y="9135"/>
                  </a:cubicBezTo>
                  <a:lnTo>
                    <a:pt x="9033" y="8195"/>
                  </a:lnTo>
                  <a:cubicBezTo>
                    <a:pt x="8732" y="7403"/>
                    <a:pt x="8490" y="6590"/>
                    <a:pt x="8311" y="5761"/>
                  </a:cubicBezTo>
                  <a:close/>
                  <a:moveTo>
                    <a:pt x="6920" y="10150"/>
                  </a:moveTo>
                  <a:cubicBezTo>
                    <a:pt x="6961" y="10150"/>
                    <a:pt x="8344" y="10920"/>
                    <a:pt x="9139" y="10920"/>
                  </a:cubicBezTo>
                  <a:cubicBezTo>
                    <a:pt x="9147" y="10920"/>
                    <a:pt x="9154" y="10920"/>
                    <a:pt x="9162" y="10920"/>
                  </a:cubicBezTo>
                  <a:lnTo>
                    <a:pt x="9162" y="10920"/>
                  </a:lnTo>
                  <a:cubicBezTo>
                    <a:pt x="8931" y="11270"/>
                    <a:pt x="8543" y="11467"/>
                    <a:pt x="8143" y="11467"/>
                  </a:cubicBezTo>
                  <a:cubicBezTo>
                    <a:pt x="7992" y="11467"/>
                    <a:pt x="7840" y="11439"/>
                    <a:pt x="7693" y="11381"/>
                  </a:cubicBezTo>
                  <a:cubicBezTo>
                    <a:pt x="7177" y="11252"/>
                    <a:pt x="6863" y="10729"/>
                    <a:pt x="6992" y="10214"/>
                  </a:cubicBezTo>
                  <a:cubicBezTo>
                    <a:pt x="6992" y="10210"/>
                    <a:pt x="6993" y="10206"/>
                    <a:pt x="6995" y="10204"/>
                  </a:cubicBezTo>
                  <a:cubicBezTo>
                    <a:pt x="6937" y="10166"/>
                    <a:pt x="6914" y="10150"/>
                    <a:pt x="6920" y="10150"/>
                  </a:cubicBezTo>
                  <a:close/>
                  <a:moveTo>
                    <a:pt x="6161" y="0"/>
                  </a:moveTo>
                  <a:cubicBezTo>
                    <a:pt x="5316" y="4972"/>
                    <a:pt x="1" y="5591"/>
                    <a:pt x="1" y="5591"/>
                  </a:cubicBezTo>
                  <a:lnTo>
                    <a:pt x="355" y="17637"/>
                  </a:lnTo>
                  <a:lnTo>
                    <a:pt x="530" y="20452"/>
                  </a:lnTo>
                  <a:cubicBezTo>
                    <a:pt x="1720" y="20760"/>
                    <a:pt x="2938" y="20914"/>
                    <a:pt x="4156" y="20914"/>
                  </a:cubicBezTo>
                  <a:cubicBezTo>
                    <a:pt x="5618" y="20914"/>
                    <a:pt x="7079" y="20692"/>
                    <a:pt x="8488" y="20250"/>
                  </a:cubicBezTo>
                  <a:cubicBezTo>
                    <a:pt x="8533" y="18251"/>
                    <a:pt x="8689" y="15403"/>
                    <a:pt x="8689" y="15401"/>
                  </a:cubicBezTo>
                  <a:lnTo>
                    <a:pt x="8689" y="15401"/>
                  </a:lnTo>
                  <a:lnTo>
                    <a:pt x="8627" y="16212"/>
                  </a:lnTo>
                  <a:cubicBezTo>
                    <a:pt x="8500" y="16219"/>
                    <a:pt x="8376" y="16223"/>
                    <a:pt x="8256" y="16223"/>
                  </a:cubicBezTo>
                  <a:cubicBezTo>
                    <a:pt x="5317" y="16223"/>
                    <a:pt x="4381" y="13993"/>
                    <a:pt x="4381" y="13993"/>
                  </a:cubicBezTo>
                  <a:lnTo>
                    <a:pt x="4381" y="13993"/>
                  </a:lnTo>
                  <a:cubicBezTo>
                    <a:pt x="5647" y="14872"/>
                    <a:pt x="7143" y="15359"/>
                    <a:pt x="8683" y="15395"/>
                  </a:cubicBezTo>
                  <a:cubicBezTo>
                    <a:pt x="8683" y="15395"/>
                    <a:pt x="11933" y="14979"/>
                    <a:pt x="12062" y="11668"/>
                  </a:cubicBezTo>
                  <a:cubicBezTo>
                    <a:pt x="12124" y="10102"/>
                    <a:pt x="12062" y="7585"/>
                    <a:pt x="12023" y="5355"/>
                  </a:cubicBezTo>
                  <a:lnTo>
                    <a:pt x="11459" y="4865"/>
                  </a:lnTo>
                  <a:lnTo>
                    <a:pt x="6758" y="3700"/>
                  </a:lnTo>
                  <a:cubicBezTo>
                    <a:pt x="7108" y="2387"/>
                    <a:pt x="6527" y="777"/>
                    <a:pt x="6195" y="28"/>
                  </a:cubicBezTo>
                  <a:lnTo>
                    <a:pt x="616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42"/>
            <p:cNvSpPr/>
            <p:nvPr/>
          </p:nvSpPr>
          <p:spPr>
            <a:xfrm>
              <a:off x="7578280" y="3715902"/>
              <a:ext cx="15095" cy="15330"/>
            </a:xfrm>
            <a:custGeom>
              <a:avLst/>
              <a:gdLst/>
              <a:ahLst/>
              <a:cxnLst/>
              <a:rect l="l" t="t" r="r" b="b"/>
              <a:pathLst>
                <a:path w="832" h="845" extrusionOk="0">
                  <a:moveTo>
                    <a:pt x="424" y="0"/>
                  </a:moveTo>
                  <a:cubicBezTo>
                    <a:pt x="190" y="0"/>
                    <a:pt x="1" y="188"/>
                    <a:pt x="1" y="422"/>
                  </a:cubicBezTo>
                  <a:cubicBezTo>
                    <a:pt x="1" y="655"/>
                    <a:pt x="190" y="844"/>
                    <a:pt x="424" y="844"/>
                  </a:cubicBezTo>
                  <a:cubicBezTo>
                    <a:pt x="651" y="842"/>
                    <a:pt x="832" y="655"/>
                    <a:pt x="830" y="428"/>
                  </a:cubicBezTo>
                  <a:lnTo>
                    <a:pt x="830" y="417"/>
                  </a:lnTo>
                  <a:cubicBezTo>
                    <a:pt x="830" y="191"/>
                    <a:pt x="650" y="6"/>
                    <a:pt x="42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42"/>
            <p:cNvSpPr/>
            <p:nvPr/>
          </p:nvSpPr>
          <p:spPr>
            <a:xfrm>
              <a:off x="7570714" y="3706378"/>
              <a:ext cx="30860" cy="9162"/>
            </a:xfrm>
            <a:custGeom>
              <a:avLst/>
              <a:gdLst/>
              <a:ahLst/>
              <a:cxnLst/>
              <a:rect l="l" t="t" r="r" b="b"/>
              <a:pathLst>
                <a:path w="1701" h="505" extrusionOk="0">
                  <a:moveTo>
                    <a:pt x="803" y="0"/>
                  </a:moveTo>
                  <a:cubicBezTo>
                    <a:pt x="587" y="0"/>
                    <a:pt x="375" y="68"/>
                    <a:pt x="198" y="192"/>
                  </a:cubicBezTo>
                  <a:cubicBezTo>
                    <a:pt x="51" y="299"/>
                    <a:pt x="0" y="401"/>
                    <a:pt x="23" y="429"/>
                  </a:cubicBezTo>
                  <a:cubicBezTo>
                    <a:pt x="24" y="431"/>
                    <a:pt x="27" y="431"/>
                    <a:pt x="30" y="431"/>
                  </a:cubicBezTo>
                  <a:cubicBezTo>
                    <a:pt x="81" y="431"/>
                    <a:pt x="358" y="270"/>
                    <a:pt x="715" y="270"/>
                  </a:cubicBezTo>
                  <a:cubicBezTo>
                    <a:pt x="757" y="270"/>
                    <a:pt x="801" y="272"/>
                    <a:pt x="846" y="277"/>
                  </a:cubicBezTo>
                  <a:cubicBezTo>
                    <a:pt x="1249" y="277"/>
                    <a:pt x="1542" y="505"/>
                    <a:pt x="1631" y="505"/>
                  </a:cubicBezTo>
                  <a:cubicBezTo>
                    <a:pt x="1639" y="505"/>
                    <a:pt x="1646" y="502"/>
                    <a:pt x="1651" y="497"/>
                  </a:cubicBezTo>
                  <a:cubicBezTo>
                    <a:pt x="1701" y="440"/>
                    <a:pt x="1651" y="367"/>
                    <a:pt x="1499" y="249"/>
                  </a:cubicBezTo>
                  <a:cubicBezTo>
                    <a:pt x="1318" y="97"/>
                    <a:pt x="1092" y="10"/>
                    <a:pt x="857" y="1"/>
                  </a:cubicBezTo>
                  <a:cubicBezTo>
                    <a:pt x="839" y="1"/>
                    <a:pt x="821" y="0"/>
                    <a:pt x="80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42"/>
            <p:cNvSpPr/>
            <p:nvPr/>
          </p:nvSpPr>
          <p:spPr>
            <a:xfrm>
              <a:off x="7488874" y="3717517"/>
              <a:ext cx="17925" cy="15349"/>
            </a:xfrm>
            <a:custGeom>
              <a:avLst/>
              <a:gdLst/>
              <a:ahLst/>
              <a:cxnLst/>
              <a:rect l="l" t="t" r="r" b="b"/>
              <a:pathLst>
                <a:path w="988" h="846" extrusionOk="0">
                  <a:moveTo>
                    <a:pt x="565" y="1"/>
                  </a:moveTo>
                  <a:cubicBezTo>
                    <a:pt x="189" y="1"/>
                    <a:pt x="0" y="455"/>
                    <a:pt x="266" y="721"/>
                  </a:cubicBezTo>
                  <a:cubicBezTo>
                    <a:pt x="348" y="803"/>
                    <a:pt x="456" y="845"/>
                    <a:pt x="566" y="845"/>
                  </a:cubicBezTo>
                  <a:cubicBezTo>
                    <a:pt x="620" y="845"/>
                    <a:pt x="675" y="835"/>
                    <a:pt x="727" y="814"/>
                  </a:cubicBezTo>
                  <a:cubicBezTo>
                    <a:pt x="885" y="748"/>
                    <a:pt x="988" y="594"/>
                    <a:pt x="988" y="424"/>
                  </a:cubicBezTo>
                  <a:lnTo>
                    <a:pt x="988" y="418"/>
                  </a:lnTo>
                  <a:cubicBezTo>
                    <a:pt x="984" y="187"/>
                    <a:pt x="796" y="1"/>
                    <a:pt x="5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42"/>
            <p:cNvSpPr/>
            <p:nvPr/>
          </p:nvSpPr>
          <p:spPr>
            <a:xfrm>
              <a:off x="7481217" y="3707575"/>
              <a:ext cx="30987" cy="9180"/>
            </a:xfrm>
            <a:custGeom>
              <a:avLst/>
              <a:gdLst/>
              <a:ahLst/>
              <a:cxnLst/>
              <a:rect l="l" t="t" r="r" b="b"/>
              <a:pathLst>
                <a:path w="1708" h="506" extrusionOk="0">
                  <a:moveTo>
                    <a:pt x="803" y="1"/>
                  </a:moveTo>
                  <a:cubicBezTo>
                    <a:pt x="588" y="1"/>
                    <a:pt x="377" y="66"/>
                    <a:pt x="199" y="188"/>
                  </a:cubicBezTo>
                  <a:cubicBezTo>
                    <a:pt x="58" y="295"/>
                    <a:pt x="1" y="397"/>
                    <a:pt x="24" y="425"/>
                  </a:cubicBezTo>
                  <a:cubicBezTo>
                    <a:pt x="25" y="427"/>
                    <a:pt x="28" y="428"/>
                    <a:pt x="33" y="428"/>
                  </a:cubicBezTo>
                  <a:cubicBezTo>
                    <a:pt x="92" y="428"/>
                    <a:pt x="399" y="276"/>
                    <a:pt x="783" y="276"/>
                  </a:cubicBezTo>
                  <a:cubicBezTo>
                    <a:pt x="806" y="276"/>
                    <a:pt x="829" y="277"/>
                    <a:pt x="852" y="278"/>
                  </a:cubicBezTo>
                  <a:cubicBezTo>
                    <a:pt x="1255" y="278"/>
                    <a:pt x="1548" y="506"/>
                    <a:pt x="1636" y="506"/>
                  </a:cubicBezTo>
                  <a:cubicBezTo>
                    <a:pt x="1645" y="506"/>
                    <a:pt x="1652" y="503"/>
                    <a:pt x="1657" y="498"/>
                  </a:cubicBezTo>
                  <a:cubicBezTo>
                    <a:pt x="1708" y="442"/>
                    <a:pt x="1657" y="363"/>
                    <a:pt x="1500" y="250"/>
                  </a:cubicBezTo>
                  <a:cubicBezTo>
                    <a:pt x="1321" y="98"/>
                    <a:pt x="1096" y="11"/>
                    <a:pt x="863" y="2"/>
                  </a:cubicBezTo>
                  <a:cubicBezTo>
                    <a:pt x="843" y="1"/>
                    <a:pt x="823" y="1"/>
                    <a:pt x="80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42"/>
            <p:cNvSpPr/>
            <p:nvPr/>
          </p:nvSpPr>
          <p:spPr>
            <a:xfrm>
              <a:off x="7539056" y="3714161"/>
              <a:ext cx="23549" cy="72570"/>
            </a:xfrm>
            <a:custGeom>
              <a:avLst/>
              <a:gdLst/>
              <a:ahLst/>
              <a:cxnLst/>
              <a:rect l="l" t="t" r="r" b="b"/>
              <a:pathLst>
                <a:path w="1298" h="4000" extrusionOk="0">
                  <a:moveTo>
                    <a:pt x="0" y="0"/>
                  </a:moveTo>
                  <a:lnTo>
                    <a:pt x="0" y="0"/>
                  </a:lnTo>
                  <a:cubicBezTo>
                    <a:pt x="178" y="836"/>
                    <a:pt x="420" y="1656"/>
                    <a:pt x="722" y="2455"/>
                  </a:cubicBezTo>
                  <a:lnTo>
                    <a:pt x="1043" y="3373"/>
                  </a:lnTo>
                  <a:cubicBezTo>
                    <a:pt x="1100" y="3486"/>
                    <a:pt x="1125" y="3613"/>
                    <a:pt x="1116" y="3739"/>
                  </a:cubicBezTo>
                  <a:cubicBezTo>
                    <a:pt x="1116" y="3818"/>
                    <a:pt x="986" y="3840"/>
                    <a:pt x="874" y="3846"/>
                  </a:cubicBezTo>
                  <a:cubicBezTo>
                    <a:pt x="627" y="3851"/>
                    <a:pt x="383" y="3889"/>
                    <a:pt x="147" y="3959"/>
                  </a:cubicBezTo>
                  <a:cubicBezTo>
                    <a:pt x="304" y="3986"/>
                    <a:pt x="461" y="4000"/>
                    <a:pt x="619" y="4000"/>
                  </a:cubicBezTo>
                  <a:cubicBezTo>
                    <a:pt x="706" y="4000"/>
                    <a:pt x="792" y="3995"/>
                    <a:pt x="879" y="3987"/>
                  </a:cubicBezTo>
                  <a:cubicBezTo>
                    <a:pt x="911" y="3992"/>
                    <a:pt x="943" y="3995"/>
                    <a:pt x="975" y="3995"/>
                  </a:cubicBezTo>
                  <a:cubicBezTo>
                    <a:pt x="1007" y="3995"/>
                    <a:pt x="1039" y="3992"/>
                    <a:pt x="1071" y="3987"/>
                  </a:cubicBezTo>
                  <a:cubicBezTo>
                    <a:pt x="1158" y="3964"/>
                    <a:pt x="1229" y="3901"/>
                    <a:pt x="1263" y="3818"/>
                  </a:cubicBezTo>
                  <a:cubicBezTo>
                    <a:pt x="1298" y="3657"/>
                    <a:pt x="1281" y="3489"/>
                    <a:pt x="1212" y="3340"/>
                  </a:cubicBezTo>
                  <a:lnTo>
                    <a:pt x="902" y="2393"/>
                  </a:lnTo>
                  <a:cubicBezTo>
                    <a:pt x="660" y="1575"/>
                    <a:pt x="360" y="774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42"/>
            <p:cNvSpPr/>
            <p:nvPr/>
          </p:nvSpPr>
          <p:spPr>
            <a:xfrm>
              <a:off x="7512713" y="3793353"/>
              <a:ext cx="41782" cy="23948"/>
            </a:xfrm>
            <a:custGeom>
              <a:avLst/>
              <a:gdLst/>
              <a:ahLst/>
              <a:cxnLst/>
              <a:rect l="l" t="t" r="r" b="b"/>
              <a:pathLst>
                <a:path w="2303" h="1320" extrusionOk="0">
                  <a:moveTo>
                    <a:pt x="61" y="1"/>
                  </a:moveTo>
                  <a:cubicBezTo>
                    <a:pt x="54" y="1"/>
                    <a:pt x="77" y="18"/>
                    <a:pt x="136" y="56"/>
                  </a:cubicBezTo>
                  <a:cubicBezTo>
                    <a:pt x="1" y="570"/>
                    <a:pt x="309" y="1096"/>
                    <a:pt x="824" y="1231"/>
                  </a:cubicBezTo>
                  <a:lnTo>
                    <a:pt x="834" y="1233"/>
                  </a:lnTo>
                  <a:cubicBezTo>
                    <a:pt x="981" y="1291"/>
                    <a:pt x="1133" y="1319"/>
                    <a:pt x="1283" y="1319"/>
                  </a:cubicBezTo>
                  <a:cubicBezTo>
                    <a:pt x="1684" y="1319"/>
                    <a:pt x="2071" y="1121"/>
                    <a:pt x="2303" y="770"/>
                  </a:cubicBezTo>
                  <a:cubicBezTo>
                    <a:pt x="1513" y="770"/>
                    <a:pt x="107" y="1"/>
                    <a:pt x="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42"/>
            <p:cNvSpPr/>
            <p:nvPr/>
          </p:nvSpPr>
          <p:spPr>
            <a:xfrm>
              <a:off x="7467756" y="3863111"/>
              <a:ext cx="78067" cy="40476"/>
            </a:xfrm>
            <a:custGeom>
              <a:avLst/>
              <a:gdLst/>
              <a:ahLst/>
              <a:cxnLst/>
              <a:rect l="l" t="t" r="r" b="b"/>
              <a:pathLst>
                <a:path w="4303" h="2231" extrusionOk="0">
                  <a:moveTo>
                    <a:pt x="0" y="0"/>
                  </a:moveTo>
                  <a:cubicBezTo>
                    <a:pt x="0" y="0"/>
                    <a:pt x="936" y="2230"/>
                    <a:pt x="3877" y="2230"/>
                  </a:cubicBezTo>
                  <a:cubicBezTo>
                    <a:pt x="3997" y="2230"/>
                    <a:pt x="4120" y="2226"/>
                    <a:pt x="4246" y="2219"/>
                  </a:cubicBezTo>
                  <a:lnTo>
                    <a:pt x="4302" y="1402"/>
                  </a:lnTo>
                  <a:cubicBezTo>
                    <a:pt x="2762" y="1365"/>
                    <a:pt x="1266" y="877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42"/>
            <p:cNvSpPr/>
            <p:nvPr/>
          </p:nvSpPr>
          <p:spPr>
            <a:xfrm>
              <a:off x="7293787" y="3530214"/>
              <a:ext cx="330320" cy="449771"/>
            </a:xfrm>
            <a:custGeom>
              <a:avLst/>
              <a:gdLst/>
              <a:ahLst/>
              <a:cxnLst/>
              <a:rect l="l" t="t" r="r" b="b"/>
              <a:pathLst>
                <a:path w="18207" h="24791" extrusionOk="0">
                  <a:moveTo>
                    <a:pt x="10436" y="1"/>
                  </a:moveTo>
                  <a:cubicBezTo>
                    <a:pt x="9850" y="1"/>
                    <a:pt x="9362" y="80"/>
                    <a:pt x="8965" y="87"/>
                  </a:cubicBezTo>
                  <a:cubicBezTo>
                    <a:pt x="7794" y="87"/>
                    <a:pt x="1904" y="1506"/>
                    <a:pt x="270" y="8449"/>
                  </a:cubicBezTo>
                  <a:cubicBezTo>
                    <a:pt x="190" y="8895"/>
                    <a:pt x="132" y="9345"/>
                    <a:pt x="96" y="9795"/>
                  </a:cubicBezTo>
                  <a:cubicBezTo>
                    <a:pt x="62" y="10162"/>
                    <a:pt x="28" y="10517"/>
                    <a:pt x="0" y="10753"/>
                  </a:cubicBezTo>
                  <a:lnTo>
                    <a:pt x="73" y="10753"/>
                  </a:lnTo>
                  <a:cubicBezTo>
                    <a:pt x="105" y="14771"/>
                    <a:pt x="483" y="18781"/>
                    <a:pt x="1199" y="22735"/>
                  </a:cubicBezTo>
                  <a:cubicBezTo>
                    <a:pt x="2552" y="23670"/>
                    <a:pt x="4054" y="24365"/>
                    <a:pt x="5642" y="24791"/>
                  </a:cubicBezTo>
                  <a:lnTo>
                    <a:pt x="5558" y="22004"/>
                  </a:lnTo>
                  <a:lnTo>
                    <a:pt x="5209" y="9947"/>
                  </a:lnTo>
                  <a:cubicBezTo>
                    <a:pt x="5209" y="9947"/>
                    <a:pt x="10524" y="9328"/>
                    <a:pt x="11369" y="4356"/>
                  </a:cubicBezTo>
                  <a:lnTo>
                    <a:pt x="11403" y="4384"/>
                  </a:lnTo>
                  <a:cubicBezTo>
                    <a:pt x="11729" y="5133"/>
                    <a:pt x="12309" y="6743"/>
                    <a:pt x="11966" y="8056"/>
                  </a:cubicBezTo>
                  <a:lnTo>
                    <a:pt x="16713" y="9221"/>
                  </a:lnTo>
                  <a:lnTo>
                    <a:pt x="17276" y="9711"/>
                  </a:lnTo>
                  <a:cubicBezTo>
                    <a:pt x="18206" y="7253"/>
                    <a:pt x="17572" y="4477"/>
                    <a:pt x="15666" y="2666"/>
                  </a:cubicBezTo>
                  <a:cubicBezTo>
                    <a:pt x="13432" y="374"/>
                    <a:pt x="11706" y="1"/>
                    <a:pt x="1043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42"/>
            <p:cNvSpPr/>
            <p:nvPr/>
          </p:nvSpPr>
          <p:spPr>
            <a:xfrm>
              <a:off x="7818741" y="3597704"/>
              <a:ext cx="819533" cy="46463"/>
            </a:xfrm>
            <a:custGeom>
              <a:avLst/>
              <a:gdLst/>
              <a:ahLst/>
              <a:cxnLst/>
              <a:rect l="l" t="t" r="r" b="b"/>
              <a:pathLst>
                <a:path w="45172" h="2561" extrusionOk="0">
                  <a:moveTo>
                    <a:pt x="45167" y="1"/>
                  </a:moveTo>
                  <a:lnTo>
                    <a:pt x="0" y="71"/>
                  </a:lnTo>
                  <a:lnTo>
                    <a:pt x="4" y="2561"/>
                  </a:lnTo>
                  <a:lnTo>
                    <a:pt x="45172" y="2489"/>
                  </a:lnTo>
                  <a:lnTo>
                    <a:pt x="451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42"/>
            <p:cNvSpPr/>
            <p:nvPr/>
          </p:nvSpPr>
          <p:spPr>
            <a:xfrm>
              <a:off x="7816763" y="3720384"/>
              <a:ext cx="819479" cy="45193"/>
            </a:xfrm>
            <a:custGeom>
              <a:avLst/>
              <a:gdLst/>
              <a:ahLst/>
              <a:cxnLst/>
              <a:rect l="l" t="t" r="r" b="b"/>
              <a:pathLst>
                <a:path w="45169" h="2491" extrusionOk="0">
                  <a:moveTo>
                    <a:pt x="1" y="1"/>
                  </a:moveTo>
                  <a:lnTo>
                    <a:pt x="1" y="2490"/>
                  </a:lnTo>
                  <a:lnTo>
                    <a:pt x="45169" y="2490"/>
                  </a:lnTo>
                  <a:lnTo>
                    <a:pt x="45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42"/>
            <p:cNvSpPr/>
            <p:nvPr/>
          </p:nvSpPr>
          <p:spPr>
            <a:xfrm>
              <a:off x="8232335" y="3826789"/>
              <a:ext cx="406301" cy="45810"/>
            </a:xfrm>
            <a:custGeom>
              <a:avLst/>
              <a:gdLst/>
              <a:ahLst/>
              <a:cxnLst/>
              <a:rect l="l" t="t" r="r" b="b"/>
              <a:pathLst>
                <a:path w="22395" h="2525" extrusionOk="0">
                  <a:moveTo>
                    <a:pt x="22389" y="0"/>
                  </a:moveTo>
                  <a:lnTo>
                    <a:pt x="0" y="35"/>
                  </a:lnTo>
                  <a:lnTo>
                    <a:pt x="4" y="2525"/>
                  </a:lnTo>
                  <a:lnTo>
                    <a:pt x="22394" y="2489"/>
                  </a:lnTo>
                  <a:lnTo>
                    <a:pt x="223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7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8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3" name="Google Shape;2823;p43"/>
          <p:cNvSpPr txBox="1">
            <a:spLocks noGrp="1"/>
          </p:cNvSpPr>
          <p:nvPr>
            <p:ph type="title"/>
          </p:nvPr>
        </p:nvSpPr>
        <p:spPr>
          <a:xfrm>
            <a:off x="451307" y="1428094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 sz="4800" b="1" dirty="0">
                <a:solidFill>
                  <a:schemeClr val="bg1"/>
                </a:solidFill>
              </a:rPr>
              <a:t>Future development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2824" name="Google Shape;2824;p43"/>
          <p:cNvSpPr txBox="1">
            <a:spLocks noGrp="1"/>
          </p:cNvSpPr>
          <p:nvPr>
            <p:ph type="subTitle" idx="4294967295"/>
          </p:nvPr>
        </p:nvSpPr>
        <p:spPr>
          <a:xfrm>
            <a:off x="1356150" y="1309625"/>
            <a:ext cx="6431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</a:pP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</a:pP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2825" name="Google Shape;2825;p43"/>
          <p:cNvGrpSpPr/>
          <p:nvPr/>
        </p:nvGrpSpPr>
        <p:grpSpPr>
          <a:xfrm>
            <a:off x="2055151" y="2819473"/>
            <a:ext cx="5266727" cy="3171179"/>
            <a:chOff x="238125" y="881425"/>
            <a:chExt cx="6562900" cy="3951625"/>
          </a:xfrm>
        </p:grpSpPr>
        <p:sp>
          <p:nvSpPr>
            <p:cNvPr id="2826" name="Google Shape;2826;p43"/>
            <p:cNvSpPr/>
            <p:nvPr/>
          </p:nvSpPr>
          <p:spPr>
            <a:xfrm>
              <a:off x="241150" y="884700"/>
              <a:ext cx="6547150" cy="3945450"/>
            </a:xfrm>
            <a:custGeom>
              <a:avLst/>
              <a:gdLst/>
              <a:ahLst/>
              <a:cxnLst/>
              <a:rect l="l" t="t" r="r" b="b"/>
              <a:pathLst>
                <a:path w="261886" h="157818" extrusionOk="0">
                  <a:moveTo>
                    <a:pt x="0" y="0"/>
                  </a:moveTo>
                  <a:lnTo>
                    <a:pt x="0" y="157817"/>
                  </a:lnTo>
                  <a:lnTo>
                    <a:pt x="261886" y="157817"/>
                  </a:lnTo>
                  <a:lnTo>
                    <a:pt x="261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43"/>
            <p:cNvSpPr/>
            <p:nvPr/>
          </p:nvSpPr>
          <p:spPr>
            <a:xfrm>
              <a:off x="401850" y="1048550"/>
              <a:ext cx="60725" cy="60725"/>
            </a:xfrm>
            <a:custGeom>
              <a:avLst/>
              <a:gdLst/>
              <a:ahLst/>
              <a:cxnLst/>
              <a:rect l="l" t="t" r="r" b="b"/>
              <a:pathLst>
                <a:path w="2429" h="2429" extrusionOk="0">
                  <a:moveTo>
                    <a:pt x="1214" y="0"/>
                  </a:moveTo>
                  <a:cubicBezTo>
                    <a:pt x="544" y="0"/>
                    <a:pt x="1" y="543"/>
                    <a:pt x="1" y="1214"/>
                  </a:cubicBezTo>
                  <a:cubicBezTo>
                    <a:pt x="1" y="1885"/>
                    <a:pt x="544" y="2428"/>
                    <a:pt x="1214" y="2428"/>
                  </a:cubicBezTo>
                  <a:cubicBezTo>
                    <a:pt x="1886" y="2428"/>
                    <a:pt x="2429" y="1885"/>
                    <a:pt x="2429" y="1214"/>
                  </a:cubicBezTo>
                  <a:cubicBezTo>
                    <a:pt x="2429" y="543"/>
                    <a:pt x="1886" y="0"/>
                    <a:pt x="1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43"/>
            <p:cNvSpPr/>
            <p:nvPr/>
          </p:nvSpPr>
          <p:spPr>
            <a:xfrm>
              <a:off x="512325" y="1048550"/>
              <a:ext cx="60725" cy="60725"/>
            </a:xfrm>
            <a:custGeom>
              <a:avLst/>
              <a:gdLst/>
              <a:ahLst/>
              <a:cxnLst/>
              <a:rect l="l" t="t" r="r" b="b"/>
              <a:pathLst>
                <a:path w="2429" h="2429" extrusionOk="0">
                  <a:moveTo>
                    <a:pt x="1215" y="0"/>
                  </a:moveTo>
                  <a:cubicBezTo>
                    <a:pt x="543" y="0"/>
                    <a:pt x="0" y="543"/>
                    <a:pt x="0" y="1214"/>
                  </a:cubicBezTo>
                  <a:cubicBezTo>
                    <a:pt x="0" y="1885"/>
                    <a:pt x="543" y="2428"/>
                    <a:pt x="1215" y="2428"/>
                  </a:cubicBezTo>
                  <a:cubicBezTo>
                    <a:pt x="1885" y="2428"/>
                    <a:pt x="2428" y="1885"/>
                    <a:pt x="2428" y="1214"/>
                  </a:cubicBezTo>
                  <a:cubicBezTo>
                    <a:pt x="2428" y="543"/>
                    <a:pt x="1885" y="0"/>
                    <a:pt x="1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43"/>
            <p:cNvSpPr/>
            <p:nvPr/>
          </p:nvSpPr>
          <p:spPr>
            <a:xfrm>
              <a:off x="622925" y="1048550"/>
              <a:ext cx="60725" cy="60725"/>
            </a:xfrm>
            <a:custGeom>
              <a:avLst/>
              <a:gdLst/>
              <a:ahLst/>
              <a:cxnLst/>
              <a:rect l="l" t="t" r="r" b="b"/>
              <a:pathLst>
                <a:path w="2429" h="2429" extrusionOk="0">
                  <a:moveTo>
                    <a:pt x="1215" y="0"/>
                  </a:moveTo>
                  <a:cubicBezTo>
                    <a:pt x="544" y="0"/>
                    <a:pt x="0" y="543"/>
                    <a:pt x="0" y="1214"/>
                  </a:cubicBezTo>
                  <a:cubicBezTo>
                    <a:pt x="0" y="1885"/>
                    <a:pt x="544" y="2428"/>
                    <a:pt x="1215" y="2428"/>
                  </a:cubicBezTo>
                  <a:cubicBezTo>
                    <a:pt x="1885" y="2428"/>
                    <a:pt x="2428" y="1885"/>
                    <a:pt x="2428" y="1214"/>
                  </a:cubicBezTo>
                  <a:cubicBezTo>
                    <a:pt x="2428" y="543"/>
                    <a:pt x="1885" y="0"/>
                    <a:pt x="1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43"/>
            <p:cNvSpPr/>
            <p:nvPr/>
          </p:nvSpPr>
          <p:spPr>
            <a:xfrm>
              <a:off x="241150" y="2457275"/>
              <a:ext cx="2251000" cy="1192450"/>
            </a:xfrm>
            <a:custGeom>
              <a:avLst/>
              <a:gdLst/>
              <a:ahLst/>
              <a:cxnLst/>
              <a:rect l="l" t="t" r="r" b="b"/>
              <a:pathLst>
                <a:path w="90040" h="47698" extrusionOk="0">
                  <a:moveTo>
                    <a:pt x="0" y="0"/>
                  </a:moveTo>
                  <a:lnTo>
                    <a:pt x="0" y="47697"/>
                  </a:lnTo>
                  <a:lnTo>
                    <a:pt x="90039" y="47697"/>
                  </a:lnTo>
                  <a:lnTo>
                    <a:pt x="900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43"/>
            <p:cNvSpPr/>
            <p:nvPr/>
          </p:nvSpPr>
          <p:spPr>
            <a:xfrm>
              <a:off x="238125" y="2454350"/>
              <a:ext cx="2251000" cy="1192450"/>
            </a:xfrm>
            <a:custGeom>
              <a:avLst/>
              <a:gdLst/>
              <a:ahLst/>
              <a:cxnLst/>
              <a:rect l="l" t="t" r="r" b="b"/>
              <a:pathLst>
                <a:path w="90040" h="47698" extrusionOk="0">
                  <a:moveTo>
                    <a:pt x="0" y="1"/>
                  </a:moveTo>
                  <a:lnTo>
                    <a:pt x="0" y="47697"/>
                  </a:lnTo>
                  <a:lnTo>
                    <a:pt x="90039" y="47697"/>
                  </a:lnTo>
                  <a:lnTo>
                    <a:pt x="900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43"/>
            <p:cNvSpPr/>
            <p:nvPr/>
          </p:nvSpPr>
          <p:spPr>
            <a:xfrm>
              <a:off x="243475" y="1271475"/>
              <a:ext cx="6557550" cy="6450"/>
            </a:xfrm>
            <a:custGeom>
              <a:avLst/>
              <a:gdLst/>
              <a:ahLst/>
              <a:cxnLst/>
              <a:rect l="l" t="t" r="r" b="b"/>
              <a:pathLst>
                <a:path w="262302" h="258" extrusionOk="0">
                  <a:moveTo>
                    <a:pt x="131155" y="1"/>
                  </a:moveTo>
                  <a:cubicBezTo>
                    <a:pt x="58709" y="1"/>
                    <a:pt x="1" y="51"/>
                    <a:pt x="1" y="126"/>
                  </a:cubicBezTo>
                  <a:cubicBezTo>
                    <a:pt x="1" y="201"/>
                    <a:pt x="58732" y="257"/>
                    <a:pt x="131155" y="257"/>
                  </a:cubicBezTo>
                  <a:cubicBezTo>
                    <a:pt x="203579" y="257"/>
                    <a:pt x="262301" y="197"/>
                    <a:pt x="262301" y="126"/>
                  </a:cubicBezTo>
                  <a:cubicBezTo>
                    <a:pt x="262301" y="61"/>
                    <a:pt x="203602" y="1"/>
                    <a:pt x="1311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43"/>
            <p:cNvSpPr/>
            <p:nvPr/>
          </p:nvSpPr>
          <p:spPr>
            <a:xfrm>
              <a:off x="2705825" y="4388825"/>
              <a:ext cx="3014775" cy="296950"/>
            </a:xfrm>
            <a:custGeom>
              <a:avLst/>
              <a:gdLst/>
              <a:ahLst/>
              <a:cxnLst/>
              <a:rect l="l" t="t" r="r" b="b"/>
              <a:pathLst>
                <a:path w="120591" h="11878" extrusionOk="0">
                  <a:moveTo>
                    <a:pt x="119405" y="9548"/>
                  </a:moveTo>
                  <a:cubicBezTo>
                    <a:pt x="118891" y="10222"/>
                    <a:pt x="118224" y="10781"/>
                    <a:pt x="117445" y="11169"/>
                  </a:cubicBezTo>
                  <a:cubicBezTo>
                    <a:pt x="116858" y="11458"/>
                    <a:pt x="116226" y="11641"/>
                    <a:pt x="115576" y="11711"/>
                  </a:cubicBezTo>
                  <a:cubicBezTo>
                    <a:pt x="115375" y="11762"/>
                    <a:pt x="115171" y="11803"/>
                    <a:pt x="114965" y="11832"/>
                  </a:cubicBezTo>
                  <a:lnTo>
                    <a:pt x="115133" y="11832"/>
                  </a:lnTo>
                  <a:cubicBezTo>
                    <a:pt x="115151" y="11832"/>
                    <a:pt x="115169" y="11832"/>
                    <a:pt x="115187" y="11832"/>
                  </a:cubicBezTo>
                  <a:cubicBezTo>
                    <a:pt x="115325" y="11832"/>
                    <a:pt x="115464" y="11818"/>
                    <a:pt x="115600" y="11790"/>
                  </a:cubicBezTo>
                  <a:cubicBezTo>
                    <a:pt x="116236" y="11709"/>
                    <a:pt x="116854" y="11519"/>
                    <a:pt x="117426" y="11229"/>
                  </a:cubicBezTo>
                  <a:cubicBezTo>
                    <a:pt x="118213" y="10834"/>
                    <a:pt x="118890" y="10256"/>
                    <a:pt x="119405" y="9548"/>
                  </a:cubicBezTo>
                  <a:close/>
                  <a:moveTo>
                    <a:pt x="5673" y="0"/>
                  </a:moveTo>
                  <a:cubicBezTo>
                    <a:pt x="4554" y="0"/>
                    <a:pt x="3462" y="336"/>
                    <a:pt x="2537" y="962"/>
                  </a:cubicBezTo>
                  <a:cubicBezTo>
                    <a:pt x="2076" y="1276"/>
                    <a:pt x="1661" y="1652"/>
                    <a:pt x="1303" y="2078"/>
                  </a:cubicBezTo>
                  <a:cubicBezTo>
                    <a:pt x="590" y="2942"/>
                    <a:pt x="150" y="3996"/>
                    <a:pt x="38" y="5110"/>
                  </a:cubicBezTo>
                  <a:cubicBezTo>
                    <a:pt x="1" y="5655"/>
                    <a:pt x="1" y="6204"/>
                    <a:pt x="38" y="6749"/>
                  </a:cubicBezTo>
                  <a:cubicBezTo>
                    <a:pt x="318" y="9589"/>
                    <a:pt x="2657" y="11781"/>
                    <a:pt x="5508" y="11878"/>
                  </a:cubicBezTo>
                  <a:lnTo>
                    <a:pt x="77703" y="11878"/>
                  </a:lnTo>
                  <a:lnTo>
                    <a:pt x="104972" y="11836"/>
                  </a:lnTo>
                  <a:lnTo>
                    <a:pt x="112387" y="11813"/>
                  </a:lnTo>
                  <a:lnTo>
                    <a:pt x="104972" y="11785"/>
                  </a:lnTo>
                  <a:lnTo>
                    <a:pt x="77703" y="11748"/>
                  </a:lnTo>
                  <a:lnTo>
                    <a:pt x="37253" y="11719"/>
                  </a:lnTo>
                  <a:lnTo>
                    <a:pt x="7101" y="11719"/>
                  </a:lnTo>
                  <a:cubicBezTo>
                    <a:pt x="7032" y="11719"/>
                    <a:pt x="6964" y="11718"/>
                    <a:pt x="6895" y="11718"/>
                  </a:cubicBezTo>
                  <a:cubicBezTo>
                    <a:pt x="6656" y="11718"/>
                    <a:pt x="6417" y="11721"/>
                    <a:pt x="6179" y="11721"/>
                  </a:cubicBezTo>
                  <a:cubicBezTo>
                    <a:pt x="5432" y="11721"/>
                    <a:pt x="4694" y="11691"/>
                    <a:pt x="3998" y="11440"/>
                  </a:cubicBezTo>
                  <a:cubicBezTo>
                    <a:pt x="3004" y="11110"/>
                    <a:pt x="2125" y="10499"/>
                    <a:pt x="1468" y="9683"/>
                  </a:cubicBezTo>
                  <a:cubicBezTo>
                    <a:pt x="1141" y="9272"/>
                    <a:pt x="872" y="8818"/>
                    <a:pt x="674" y="8333"/>
                  </a:cubicBezTo>
                  <a:cubicBezTo>
                    <a:pt x="479" y="7844"/>
                    <a:pt x="352" y="7333"/>
                    <a:pt x="295" y="6809"/>
                  </a:cubicBezTo>
                  <a:cubicBezTo>
                    <a:pt x="257" y="6279"/>
                    <a:pt x="257" y="5747"/>
                    <a:pt x="295" y="5217"/>
                  </a:cubicBezTo>
                  <a:cubicBezTo>
                    <a:pt x="589" y="2444"/>
                    <a:pt x="2920" y="335"/>
                    <a:pt x="5709" y="322"/>
                  </a:cubicBezTo>
                  <a:lnTo>
                    <a:pt x="95677" y="284"/>
                  </a:lnTo>
                  <a:lnTo>
                    <a:pt x="111214" y="261"/>
                  </a:lnTo>
                  <a:lnTo>
                    <a:pt x="114502" y="261"/>
                  </a:lnTo>
                  <a:cubicBezTo>
                    <a:pt x="114574" y="259"/>
                    <a:pt x="114646" y="258"/>
                    <a:pt x="114718" y="258"/>
                  </a:cubicBezTo>
                  <a:cubicBezTo>
                    <a:pt x="115163" y="258"/>
                    <a:pt x="115606" y="297"/>
                    <a:pt x="116044" y="374"/>
                  </a:cubicBezTo>
                  <a:cubicBezTo>
                    <a:pt x="116531" y="472"/>
                    <a:pt x="117002" y="636"/>
                    <a:pt x="117445" y="864"/>
                  </a:cubicBezTo>
                  <a:cubicBezTo>
                    <a:pt x="118275" y="1287"/>
                    <a:pt x="118987" y="1910"/>
                    <a:pt x="119514" y="2676"/>
                  </a:cubicBezTo>
                  <a:cubicBezTo>
                    <a:pt x="119981" y="3380"/>
                    <a:pt x="120287" y="4177"/>
                    <a:pt x="120406" y="5012"/>
                  </a:cubicBezTo>
                  <a:cubicBezTo>
                    <a:pt x="120500" y="5760"/>
                    <a:pt x="120488" y="6518"/>
                    <a:pt x="120375" y="7263"/>
                  </a:cubicBezTo>
                  <a:cubicBezTo>
                    <a:pt x="120256" y="7923"/>
                    <a:pt x="120021" y="8556"/>
                    <a:pt x="119678" y="9132"/>
                  </a:cubicBezTo>
                  <a:cubicBezTo>
                    <a:pt x="119593" y="9275"/>
                    <a:pt x="119502" y="9414"/>
                    <a:pt x="119405" y="9548"/>
                  </a:cubicBezTo>
                  <a:lnTo>
                    <a:pt x="119405" y="9548"/>
                  </a:lnTo>
                  <a:cubicBezTo>
                    <a:pt x="119925" y="8864"/>
                    <a:pt x="120288" y="8061"/>
                    <a:pt x="120452" y="7194"/>
                  </a:cubicBezTo>
                  <a:cubicBezTo>
                    <a:pt x="120575" y="6438"/>
                    <a:pt x="120591" y="5670"/>
                    <a:pt x="120500" y="4909"/>
                  </a:cubicBezTo>
                  <a:cubicBezTo>
                    <a:pt x="120256" y="3086"/>
                    <a:pt x="119134" y="1496"/>
                    <a:pt x="117497" y="657"/>
                  </a:cubicBezTo>
                  <a:cubicBezTo>
                    <a:pt x="117051" y="433"/>
                    <a:pt x="116582" y="263"/>
                    <a:pt x="116094" y="153"/>
                  </a:cubicBezTo>
                  <a:cubicBezTo>
                    <a:pt x="115640" y="75"/>
                    <a:pt x="115180" y="34"/>
                    <a:pt x="114718" y="34"/>
                  </a:cubicBezTo>
                  <a:cubicBezTo>
                    <a:pt x="114654" y="34"/>
                    <a:pt x="114589" y="35"/>
                    <a:pt x="114525" y="36"/>
                  </a:cubicBezTo>
                  <a:lnTo>
                    <a:pt x="95677" y="36"/>
                  </a:lnTo>
                  <a:lnTo>
                    <a:pt x="5709" y="0"/>
                  </a:lnTo>
                  <a:cubicBezTo>
                    <a:pt x="5697" y="0"/>
                    <a:pt x="5685" y="0"/>
                    <a:pt x="56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43"/>
            <p:cNvSpPr/>
            <p:nvPr/>
          </p:nvSpPr>
          <p:spPr>
            <a:xfrm>
              <a:off x="2870725" y="4505950"/>
              <a:ext cx="51050" cy="63075"/>
            </a:xfrm>
            <a:custGeom>
              <a:avLst/>
              <a:gdLst/>
              <a:ahLst/>
              <a:cxnLst/>
              <a:rect l="l" t="t" r="r" b="b"/>
              <a:pathLst>
                <a:path w="2042" h="2523" extrusionOk="0">
                  <a:moveTo>
                    <a:pt x="0" y="0"/>
                  </a:moveTo>
                  <a:lnTo>
                    <a:pt x="0" y="229"/>
                  </a:lnTo>
                  <a:lnTo>
                    <a:pt x="888" y="229"/>
                  </a:lnTo>
                  <a:lnTo>
                    <a:pt x="888" y="2522"/>
                  </a:lnTo>
                  <a:lnTo>
                    <a:pt x="1153" y="2522"/>
                  </a:lnTo>
                  <a:lnTo>
                    <a:pt x="1153" y="229"/>
                  </a:lnTo>
                  <a:lnTo>
                    <a:pt x="2041" y="229"/>
                  </a:lnTo>
                  <a:lnTo>
                    <a:pt x="20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43"/>
            <p:cNvSpPr/>
            <p:nvPr/>
          </p:nvSpPr>
          <p:spPr>
            <a:xfrm>
              <a:off x="2916975" y="4521100"/>
              <a:ext cx="50825" cy="65475"/>
            </a:xfrm>
            <a:custGeom>
              <a:avLst/>
              <a:gdLst/>
              <a:ahLst/>
              <a:cxnLst/>
              <a:rect l="l" t="t" r="r" b="b"/>
              <a:pathLst>
                <a:path w="2033" h="2619" extrusionOk="0">
                  <a:moveTo>
                    <a:pt x="2033" y="1"/>
                  </a:moveTo>
                  <a:lnTo>
                    <a:pt x="1789" y="24"/>
                  </a:lnTo>
                  <a:lnTo>
                    <a:pt x="1074" y="1637"/>
                  </a:lnTo>
                  <a:lnTo>
                    <a:pt x="360" y="24"/>
                  </a:lnTo>
                  <a:lnTo>
                    <a:pt x="93" y="24"/>
                  </a:lnTo>
                  <a:lnTo>
                    <a:pt x="943" y="1893"/>
                  </a:lnTo>
                  <a:lnTo>
                    <a:pt x="860" y="2079"/>
                  </a:lnTo>
                  <a:cubicBezTo>
                    <a:pt x="752" y="2318"/>
                    <a:pt x="635" y="2397"/>
                    <a:pt x="468" y="2397"/>
                  </a:cubicBezTo>
                  <a:cubicBezTo>
                    <a:pt x="466" y="2397"/>
                    <a:pt x="464" y="2398"/>
                    <a:pt x="462" y="2398"/>
                  </a:cubicBezTo>
                  <a:cubicBezTo>
                    <a:pt x="333" y="2398"/>
                    <a:pt x="210" y="2346"/>
                    <a:pt x="122" y="2253"/>
                  </a:cubicBezTo>
                  <a:lnTo>
                    <a:pt x="1" y="2445"/>
                  </a:lnTo>
                  <a:cubicBezTo>
                    <a:pt x="123" y="2557"/>
                    <a:pt x="284" y="2618"/>
                    <a:pt x="451" y="2618"/>
                  </a:cubicBezTo>
                  <a:cubicBezTo>
                    <a:pt x="456" y="2618"/>
                    <a:pt x="462" y="2618"/>
                    <a:pt x="468" y="2618"/>
                  </a:cubicBezTo>
                  <a:cubicBezTo>
                    <a:pt x="737" y="2618"/>
                    <a:pt x="939" y="2495"/>
                    <a:pt x="1097" y="2127"/>
                  </a:cubicBezTo>
                  <a:lnTo>
                    <a:pt x="20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43"/>
            <p:cNvSpPr/>
            <p:nvPr/>
          </p:nvSpPr>
          <p:spPr>
            <a:xfrm>
              <a:off x="2977000" y="4520775"/>
              <a:ext cx="48225" cy="65750"/>
            </a:xfrm>
            <a:custGeom>
              <a:avLst/>
              <a:gdLst/>
              <a:ahLst/>
              <a:cxnLst/>
              <a:rect l="l" t="t" r="r" b="b"/>
              <a:pathLst>
                <a:path w="1929" h="2630" extrusionOk="0">
                  <a:moveTo>
                    <a:pt x="950" y="299"/>
                  </a:moveTo>
                  <a:cubicBezTo>
                    <a:pt x="1034" y="299"/>
                    <a:pt x="1119" y="314"/>
                    <a:pt x="1201" y="345"/>
                  </a:cubicBezTo>
                  <a:cubicBezTo>
                    <a:pt x="1466" y="448"/>
                    <a:pt x="1646" y="697"/>
                    <a:pt x="1658" y="981"/>
                  </a:cubicBezTo>
                  <a:lnTo>
                    <a:pt x="1662" y="982"/>
                  </a:lnTo>
                  <a:cubicBezTo>
                    <a:pt x="1664" y="1000"/>
                    <a:pt x="1664" y="1017"/>
                    <a:pt x="1664" y="1034"/>
                  </a:cubicBezTo>
                  <a:cubicBezTo>
                    <a:pt x="1655" y="1417"/>
                    <a:pt x="1344" y="1720"/>
                    <a:pt x="965" y="1720"/>
                  </a:cubicBezTo>
                  <a:cubicBezTo>
                    <a:pt x="960" y="1720"/>
                    <a:pt x="954" y="1720"/>
                    <a:pt x="949" y="1720"/>
                  </a:cubicBezTo>
                  <a:cubicBezTo>
                    <a:pt x="664" y="1720"/>
                    <a:pt x="407" y="1550"/>
                    <a:pt x="295" y="1288"/>
                  </a:cubicBezTo>
                  <a:cubicBezTo>
                    <a:pt x="184" y="1026"/>
                    <a:pt x="240" y="723"/>
                    <a:pt x="437" y="518"/>
                  </a:cubicBezTo>
                  <a:cubicBezTo>
                    <a:pt x="574" y="376"/>
                    <a:pt x="760" y="299"/>
                    <a:pt x="950" y="299"/>
                  </a:cubicBezTo>
                  <a:close/>
                  <a:moveTo>
                    <a:pt x="955" y="0"/>
                  </a:moveTo>
                  <a:cubicBezTo>
                    <a:pt x="673" y="0"/>
                    <a:pt x="411" y="147"/>
                    <a:pt x="261" y="389"/>
                  </a:cubicBezTo>
                  <a:lnTo>
                    <a:pt x="261" y="14"/>
                  </a:lnTo>
                  <a:lnTo>
                    <a:pt x="1" y="14"/>
                  </a:lnTo>
                  <a:lnTo>
                    <a:pt x="1" y="2630"/>
                  </a:lnTo>
                  <a:lnTo>
                    <a:pt x="257" y="2630"/>
                  </a:lnTo>
                  <a:lnTo>
                    <a:pt x="257" y="1575"/>
                  </a:lnTo>
                  <a:cubicBezTo>
                    <a:pt x="410" y="1807"/>
                    <a:pt x="670" y="1948"/>
                    <a:pt x="948" y="1948"/>
                  </a:cubicBezTo>
                  <a:cubicBezTo>
                    <a:pt x="957" y="1948"/>
                    <a:pt x="967" y="1948"/>
                    <a:pt x="976" y="1948"/>
                  </a:cubicBezTo>
                  <a:lnTo>
                    <a:pt x="1009" y="1948"/>
                  </a:lnTo>
                  <a:cubicBezTo>
                    <a:pt x="1525" y="1929"/>
                    <a:pt x="1929" y="1497"/>
                    <a:pt x="1910" y="981"/>
                  </a:cubicBezTo>
                  <a:cubicBezTo>
                    <a:pt x="1912" y="969"/>
                    <a:pt x="1912" y="959"/>
                    <a:pt x="1912" y="948"/>
                  </a:cubicBezTo>
                  <a:cubicBezTo>
                    <a:pt x="1919" y="432"/>
                    <a:pt x="1507" y="7"/>
                    <a:pt x="991" y="1"/>
                  </a:cubicBezTo>
                  <a:cubicBezTo>
                    <a:pt x="979" y="0"/>
                    <a:pt x="967" y="0"/>
                    <a:pt x="9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43"/>
            <p:cNvSpPr/>
            <p:nvPr/>
          </p:nvSpPr>
          <p:spPr>
            <a:xfrm>
              <a:off x="3032625" y="4521250"/>
              <a:ext cx="48025" cy="48275"/>
            </a:xfrm>
            <a:custGeom>
              <a:avLst/>
              <a:gdLst/>
              <a:ahLst/>
              <a:cxnLst/>
              <a:rect l="l" t="t" r="r" b="b"/>
              <a:pathLst>
                <a:path w="1921" h="1931" extrusionOk="0">
                  <a:moveTo>
                    <a:pt x="947" y="178"/>
                  </a:moveTo>
                  <a:cubicBezTo>
                    <a:pt x="1318" y="178"/>
                    <a:pt x="1619" y="479"/>
                    <a:pt x="1619" y="851"/>
                  </a:cubicBezTo>
                  <a:lnTo>
                    <a:pt x="275" y="851"/>
                  </a:lnTo>
                  <a:cubicBezTo>
                    <a:pt x="275" y="479"/>
                    <a:pt x="576" y="178"/>
                    <a:pt x="947" y="178"/>
                  </a:cubicBezTo>
                  <a:close/>
                  <a:moveTo>
                    <a:pt x="985" y="0"/>
                  </a:moveTo>
                  <a:cubicBezTo>
                    <a:pt x="974" y="0"/>
                    <a:pt x="962" y="0"/>
                    <a:pt x="950" y="1"/>
                  </a:cubicBezTo>
                  <a:lnTo>
                    <a:pt x="923" y="1"/>
                  </a:lnTo>
                  <a:cubicBezTo>
                    <a:pt x="407" y="17"/>
                    <a:pt x="1" y="447"/>
                    <a:pt x="17" y="963"/>
                  </a:cubicBezTo>
                  <a:cubicBezTo>
                    <a:pt x="31" y="1365"/>
                    <a:pt x="286" y="1721"/>
                    <a:pt x="662" y="1864"/>
                  </a:cubicBezTo>
                  <a:cubicBezTo>
                    <a:pt x="779" y="1909"/>
                    <a:pt x="901" y="1930"/>
                    <a:pt x="1021" y="1930"/>
                  </a:cubicBezTo>
                  <a:cubicBezTo>
                    <a:pt x="1290" y="1930"/>
                    <a:pt x="1552" y="1823"/>
                    <a:pt x="1744" y="1622"/>
                  </a:cubicBezTo>
                  <a:lnTo>
                    <a:pt x="1600" y="1453"/>
                  </a:lnTo>
                  <a:cubicBezTo>
                    <a:pt x="1461" y="1612"/>
                    <a:pt x="1260" y="1702"/>
                    <a:pt x="1050" y="1702"/>
                  </a:cubicBezTo>
                  <a:cubicBezTo>
                    <a:pt x="1040" y="1702"/>
                    <a:pt x="1031" y="1702"/>
                    <a:pt x="1021" y="1701"/>
                  </a:cubicBezTo>
                  <a:lnTo>
                    <a:pt x="1014" y="1701"/>
                  </a:lnTo>
                  <a:cubicBezTo>
                    <a:pt x="1000" y="1702"/>
                    <a:pt x="987" y="1702"/>
                    <a:pt x="974" y="1702"/>
                  </a:cubicBezTo>
                  <a:cubicBezTo>
                    <a:pt x="605" y="1702"/>
                    <a:pt x="295" y="1415"/>
                    <a:pt x="275" y="1043"/>
                  </a:cubicBezTo>
                  <a:lnTo>
                    <a:pt x="1863" y="1043"/>
                  </a:lnTo>
                  <a:lnTo>
                    <a:pt x="1886" y="963"/>
                  </a:lnTo>
                  <a:cubicBezTo>
                    <a:pt x="1921" y="440"/>
                    <a:pt x="1505" y="0"/>
                    <a:pt x="9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43"/>
            <p:cNvSpPr/>
            <p:nvPr/>
          </p:nvSpPr>
          <p:spPr>
            <a:xfrm>
              <a:off x="3116275" y="4520700"/>
              <a:ext cx="79250" cy="48675"/>
            </a:xfrm>
            <a:custGeom>
              <a:avLst/>
              <a:gdLst/>
              <a:ahLst/>
              <a:cxnLst/>
              <a:rect l="l" t="t" r="r" b="b"/>
              <a:pathLst>
                <a:path w="3170" h="1947" extrusionOk="0">
                  <a:moveTo>
                    <a:pt x="993" y="1"/>
                  </a:moveTo>
                  <a:cubicBezTo>
                    <a:pt x="977" y="1"/>
                    <a:pt x="961" y="1"/>
                    <a:pt x="945" y="3"/>
                  </a:cubicBezTo>
                  <a:cubicBezTo>
                    <a:pt x="930" y="2"/>
                    <a:pt x="916" y="1"/>
                    <a:pt x="901" y="1"/>
                  </a:cubicBezTo>
                  <a:cubicBezTo>
                    <a:pt x="636" y="1"/>
                    <a:pt x="389" y="137"/>
                    <a:pt x="249" y="363"/>
                  </a:cubicBezTo>
                  <a:lnTo>
                    <a:pt x="249" y="17"/>
                  </a:lnTo>
                  <a:lnTo>
                    <a:pt x="1" y="17"/>
                  </a:lnTo>
                  <a:lnTo>
                    <a:pt x="1" y="1947"/>
                  </a:lnTo>
                  <a:lnTo>
                    <a:pt x="257" y="1947"/>
                  </a:lnTo>
                  <a:lnTo>
                    <a:pt x="257" y="952"/>
                  </a:lnTo>
                  <a:cubicBezTo>
                    <a:pt x="253" y="918"/>
                    <a:pt x="253" y="883"/>
                    <a:pt x="255" y="848"/>
                  </a:cubicBezTo>
                  <a:cubicBezTo>
                    <a:pt x="270" y="520"/>
                    <a:pt x="541" y="264"/>
                    <a:pt x="866" y="264"/>
                  </a:cubicBezTo>
                  <a:cubicBezTo>
                    <a:pt x="875" y="264"/>
                    <a:pt x="884" y="264"/>
                    <a:pt x="893" y="265"/>
                  </a:cubicBezTo>
                  <a:cubicBezTo>
                    <a:pt x="1239" y="265"/>
                    <a:pt x="1441" y="471"/>
                    <a:pt x="1441" y="873"/>
                  </a:cubicBezTo>
                  <a:lnTo>
                    <a:pt x="1441" y="1947"/>
                  </a:lnTo>
                  <a:lnTo>
                    <a:pt x="1697" y="1947"/>
                  </a:lnTo>
                  <a:lnTo>
                    <a:pt x="1697" y="952"/>
                  </a:lnTo>
                  <a:cubicBezTo>
                    <a:pt x="1640" y="583"/>
                    <a:pt x="1925" y="250"/>
                    <a:pt x="2298" y="250"/>
                  </a:cubicBezTo>
                  <a:cubicBezTo>
                    <a:pt x="2299" y="250"/>
                    <a:pt x="2300" y="250"/>
                    <a:pt x="2301" y="250"/>
                  </a:cubicBezTo>
                  <a:cubicBezTo>
                    <a:pt x="2641" y="250"/>
                    <a:pt x="2843" y="456"/>
                    <a:pt x="2843" y="859"/>
                  </a:cubicBezTo>
                  <a:lnTo>
                    <a:pt x="2843" y="1932"/>
                  </a:lnTo>
                  <a:lnTo>
                    <a:pt x="3099" y="1932"/>
                  </a:lnTo>
                  <a:lnTo>
                    <a:pt x="3099" y="835"/>
                  </a:lnTo>
                  <a:lnTo>
                    <a:pt x="3098" y="834"/>
                  </a:lnTo>
                  <a:cubicBezTo>
                    <a:pt x="3170" y="397"/>
                    <a:pt x="2832" y="2"/>
                    <a:pt x="2394" y="2"/>
                  </a:cubicBezTo>
                  <a:cubicBezTo>
                    <a:pt x="2386" y="2"/>
                    <a:pt x="2378" y="2"/>
                    <a:pt x="2370" y="3"/>
                  </a:cubicBezTo>
                  <a:cubicBezTo>
                    <a:pt x="2356" y="2"/>
                    <a:pt x="2341" y="1"/>
                    <a:pt x="2327" y="1"/>
                  </a:cubicBezTo>
                  <a:cubicBezTo>
                    <a:pt x="2036" y="1"/>
                    <a:pt x="1766" y="153"/>
                    <a:pt x="1618" y="405"/>
                  </a:cubicBezTo>
                  <a:cubicBezTo>
                    <a:pt x="1506" y="157"/>
                    <a:pt x="1261" y="1"/>
                    <a:pt x="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43"/>
            <p:cNvSpPr/>
            <p:nvPr/>
          </p:nvSpPr>
          <p:spPr>
            <a:xfrm>
              <a:off x="3206425" y="4521250"/>
              <a:ext cx="48025" cy="48275"/>
            </a:xfrm>
            <a:custGeom>
              <a:avLst/>
              <a:gdLst/>
              <a:ahLst/>
              <a:cxnLst/>
              <a:rect l="l" t="t" r="r" b="b"/>
              <a:pathLst>
                <a:path w="1921" h="1931" extrusionOk="0">
                  <a:moveTo>
                    <a:pt x="946" y="178"/>
                  </a:moveTo>
                  <a:cubicBezTo>
                    <a:pt x="1318" y="178"/>
                    <a:pt x="1619" y="479"/>
                    <a:pt x="1619" y="851"/>
                  </a:cubicBezTo>
                  <a:lnTo>
                    <a:pt x="273" y="851"/>
                  </a:lnTo>
                  <a:cubicBezTo>
                    <a:pt x="273" y="479"/>
                    <a:pt x="574" y="178"/>
                    <a:pt x="946" y="178"/>
                  </a:cubicBezTo>
                  <a:close/>
                  <a:moveTo>
                    <a:pt x="985" y="0"/>
                  </a:moveTo>
                  <a:cubicBezTo>
                    <a:pt x="973" y="0"/>
                    <a:pt x="962" y="0"/>
                    <a:pt x="950" y="1"/>
                  </a:cubicBezTo>
                  <a:lnTo>
                    <a:pt x="921" y="1"/>
                  </a:lnTo>
                  <a:cubicBezTo>
                    <a:pt x="405" y="17"/>
                    <a:pt x="0" y="447"/>
                    <a:pt x="15" y="963"/>
                  </a:cubicBezTo>
                  <a:cubicBezTo>
                    <a:pt x="31" y="1365"/>
                    <a:pt x="284" y="1721"/>
                    <a:pt x="662" y="1864"/>
                  </a:cubicBezTo>
                  <a:cubicBezTo>
                    <a:pt x="779" y="1909"/>
                    <a:pt x="900" y="1930"/>
                    <a:pt x="1020" y="1930"/>
                  </a:cubicBezTo>
                  <a:cubicBezTo>
                    <a:pt x="1288" y="1930"/>
                    <a:pt x="1551" y="1823"/>
                    <a:pt x="1744" y="1622"/>
                  </a:cubicBezTo>
                  <a:lnTo>
                    <a:pt x="1600" y="1453"/>
                  </a:lnTo>
                  <a:cubicBezTo>
                    <a:pt x="1459" y="1612"/>
                    <a:pt x="1257" y="1702"/>
                    <a:pt x="1045" y="1702"/>
                  </a:cubicBezTo>
                  <a:cubicBezTo>
                    <a:pt x="1037" y="1702"/>
                    <a:pt x="1029" y="1701"/>
                    <a:pt x="1021" y="1701"/>
                  </a:cubicBezTo>
                  <a:lnTo>
                    <a:pt x="1014" y="1701"/>
                  </a:lnTo>
                  <a:cubicBezTo>
                    <a:pt x="1000" y="1702"/>
                    <a:pt x="987" y="1702"/>
                    <a:pt x="973" y="1702"/>
                  </a:cubicBezTo>
                  <a:cubicBezTo>
                    <a:pt x="603" y="1702"/>
                    <a:pt x="295" y="1415"/>
                    <a:pt x="273" y="1043"/>
                  </a:cubicBezTo>
                  <a:lnTo>
                    <a:pt x="1861" y="1043"/>
                  </a:lnTo>
                  <a:lnTo>
                    <a:pt x="1884" y="963"/>
                  </a:lnTo>
                  <a:cubicBezTo>
                    <a:pt x="1921" y="440"/>
                    <a:pt x="1504" y="0"/>
                    <a:pt x="9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43"/>
            <p:cNvSpPr/>
            <p:nvPr/>
          </p:nvSpPr>
          <p:spPr>
            <a:xfrm>
              <a:off x="3259500" y="4521250"/>
              <a:ext cx="38775" cy="48250"/>
            </a:xfrm>
            <a:custGeom>
              <a:avLst/>
              <a:gdLst/>
              <a:ahLst/>
              <a:cxnLst/>
              <a:rect l="l" t="t" r="r" b="b"/>
              <a:pathLst>
                <a:path w="1551" h="1930" extrusionOk="0">
                  <a:moveTo>
                    <a:pt x="833" y="1"/>
                  </a:moveTo>
                  <a:cubicBezTo>
                    <a:pt x="828" y="1"/>
                    <a:pt x="823" y="1"/>
                    <a:pt x="817" y="1"/>
                  </a:cubicBezTo>
                  <a:cubicBezTo>
                    <a:pt x="336" y="1"/>
                    <a:pt x="65" y="230"/>
                    <a:pt x="65" y="543"/>
                  </a:cubicBezTo>
                  <a:cubicBezTo>
                    <a:pt x="65" y="1289"/>
                    <a:pt x="1299" y="901"/>
                    <a:pt x="1299" y="1397"/>
                  </a:cubicBezTo>
                  <a:cubicBezTo>
                    <a:pt x="1299" y="1584"/>
                    <a:pt x="1150" y="1706"/>
                    <a:pt x="790" y="1706"/>
                  </a:cubicBezTo>
                  <a:cubicBezTo>
                    <a:pt x="788" y="1706"/>
                    <a:pt x="785" y="1706"/>
                    <a:pt x="783" y="1706"/>
                  </a:cubicBezTo>
                  <a:cubicBezTo>
                    <a:pt x="543" y="1706"/>
                    <a:pt x="308" y="1632"/>
                    <a:pt x="113" y="1495"/>
                  </a:cubicBezTo>
                  <a:lnTo>
                    <a:pt x="0" y="1695"/>
                  </a:lnTo>
                  <a:cubicBezTo>
                    <a:pt x="216" y="1848"/>
                    <a:pt x="473" y="1929"/>
                    <a:pt x="738" y="1929"/>
                  </a:cubicBezTo>
                  <a:cubicBezTo>
                    <a:pt x="749" y="1929"/>
                    <a:pt x="760" y="1929"/>
                    <a:pt x="771" y="1929"/>
                  </a:cubicBezTo>
                  <a:cubicBezTo>
                    <a:pt x="1265" y="1929"/>
                    <a:pt x="1551" y="1714"/>
                    <a:pt x="1551" y="1387"/>
                  </a:cubicBezTo>
                  <a:cubicBezTo>
                    <a:pt x="1551" y="659"/>
                    <a:pt x="322" y="1047"/>
                    <a:pt x="322" y="532"/>
                  </a:cubicBezTo>
                  <a:cubicBezTo>
                    <a:pt x="322" y="355"/>
                    <a:pt x="476" y="220"/>
                    <a:pt x="817" y="220"/>
                  </a:cubicBezTo>
                  <a:cubicBezTo>
                    <a:pt x="824" y="220"/>
                    <a:pt x="831" y="220"/>
                    <a:pt x="838" y="220"/>
                  </a:cubicBezTo>
                  <a:cubicBezTo>
                    <a:pt x="1030" y="220"/>
                    <a:pt x="1218" y="277"/>
                    <a:pt x="1378" y="383"/>
                  </a:cubicBezTo>
                  <a:lnTo>
                    <a:pt x="1490" y="178"/>
                  </a:lnTo>
                  <a:cubicBezTo>
                    <a:pt x="1290" y="61"/>
                    <a:pt x="1064" y="1"/>
                    <a:pt x="8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43"/>
            <p:cNvSpPr/>
            <p:nvPr/>
          </p:nvSpPr>
          <p:spPr>
            <a:xfrm>
              <a:off x="3303525" y="4521250"/>
              <a:ext cx="39475" cy="48275"/>
            </a:xfrm>
            <a:custGeom>
              <a:avLst/>
              <a:gdLst/>
              <a:ahLst/>
              <a:cxnLst/>
              <a:rect l="l" t="t" r="r" b="b"/>
              <a:pathLst>
                <a:path w="1579" h="1931" extrusionOk="0">
                  <a:moveTo>
                    <a:pt x="840" y="1"/>
                  </a:moveTo>
                  <a:cubicBezTo>
                    <a:pt x="833" y="1"/>
                    <a:pt x="825" y="1"/>
                    <a:pt x="817" y="1"/>
                  </a:cubicBezTo>
                  <a:cubicBezTo>
                    <a:pt x="336" y="1"/>
                    <a:pt x="69" y="230"/>
                    <a:pt x="69" y="543"/>
                  </a:cubicBezTo>
                  <a:cubicBezTo>
                    <a:pt x="69" y="1289"/>
                    <a:pt x="1299" y="901"/>
                    <a:pt x="1299" y="1397"/>
                  </a:cubicBezTo>
                  <a:cubicBezTo>
                    <a:pt x="1299" y="1584"/>
                    <a:pt x="1149" y="1706"/>
                    <a:pt x="788" y="1706"/>
                  </a:cubicBezTo>
                  <a:cubicBezTo>
                    <a:pt x="786" y="1706"/>
                    <a:pt x="784" y="1706"/>
                    <a:pt x="782" y="1706"/>
                  </a:cubicBezTo>
                  <a:cubicBezTo>
                    <a:pt x="545" y="1706"/>
                    <a:pt x="311" y="1632"/>
                    <a:pt x="117" y="1495"/>
                  </a:cubicBezTo>
                  <a:lnTo>
                    <a:pt x="0" y="1695"/>
                  </a:lnTo>
                  <a:cubicBezTo>
                    <a:pt x="215" y="1848"/>
                    <a:pt x="472" y="1930"/>
                    <a:pt x="736" y="1930"/>
                  </a:cubicBezTo>
                  <a:cubicBezTo>
                    <a:pt x="755" y="1930"/>
                    <a:pt x="775" y="1930"/>
                    <a:pt x="794" y="1929"/>
                  </a:cubicBezTo>
                  <a:cubicBezTo>
                    <a:pt x="1289" y="1929"/>
                    <a:pt x="1578" y="1714"/>
                    <a:pt x="1578" y="1387"/>
                  </a:cubicBezTo>
                  <a:cubicBezTo>
                    <a:pt x="1578" y="659"/>
                    <a:pt x="350" y="1047"/>
                    <a:pt x="350" y="532"/>
                  </a:cubicBezTo>
                  <a:cubicBezTo>
                    <a:pt x="350" y="355"/>
                    <a:pt x="476" y="220"/>
                    <a:pt x="817" y="220"/>
                  </a:cubicBezTo>
                  <a:cubicBezTo>
                    <a:pt x="824" y="220"/>
                    <a:pt x="831" y="220"/>
                    <a:pt x="838" y="220"/>
                  </a:cubicBezTo>
                  <a:cubicBezTo>
                    <a:pt x="1030" y="220"/>
                    <a:pt x="1218" y="277"/>
                    <a:pt x="1378" y="383"/>
                  </a:cubicBezTo>
                  <a:lnTo>
                    <a:pt x="1490" y="178"/>
                  </a:lnTo>
                  <a:cubicBezTo>
                    <a:pt x="1292" y="62"/>
                    <a:pt x="1069" y="1"/>
                    <a:pt x="8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43"/>
            <p:cNvSpPr/>
            <p:nvPr/>
          </p:nvSpPr>
          <p:spPr>
            <a:xfrm>
              <a:off x="3350200" y="4521075"/>
              <a:ext cx="40725" cy="48475"/>
            </a:xfrm>
            <a:custGeom>
              <a:avLst/>
              <a:gdLst/>
              <a:ahLst/>
              <a:cxnLst/>
              <a:rect l="l" t="t" r="r" b="b"/>
              <a:pathLst>
                <a:path w="1629" h="1939" extrusionOk="0">
                  <a:moveTo>
                    <a:pt x="1332" y="1040"/>
                  </a:moveTo>
                  <a:lnTo>
                    <a:pt x="1332" y="1348"/>
                  </a:lnTo>
                  <a:cubicBezTo>
                    <a:pt x="1243" y="1582"/>
                    <a:pt x="1018" y="1736"/>
                    <a:pt x="769" y="1736"/>
                  </a:cubicBezTo>
                  <a:cubicBezTo>
                    <a:pt x="762" y="1736"/>
                    <a:pt x="756" y="1736"/>
                    <a:pt x="749" y="1736"/>
                  </a:cubicBezTo>
                  <a:cubicBezTo>
                    <a:pt x="455" y="1736"/>
                    <a:pt x="282" y="1568"/>
                    <a:pt x="282" y="1375"/>
                  </a:cubicBezTo>
                  <a:cubicBezTo>
                    <a:pt x="282" y="1184"/>
                    <a:pt x="380" y="1040"/>
                    <a:pt x="749" y="1040"/>
                  </a:cubicBezTo>
                  <a:close/>
                  <a:moveTo>
                    <a:pt x="922" y="0"/>
                  </a:moveTo>
                  <a:cubicBezTo>
                    <a:pt x="889" y="0"/>
                    <a:pt x="856" y="3"/>
                    <a:pt x="822" y="8"/>
                  </a:cubicBezTo>
                  <a:cubicBezTo>
                    <a:pt x="812" y="7"/>
                    <a:pt x="802" y="7"/>
                    <a:pt x="791" y="7"/>
                  </a:cubicBezTo>
                  <a:cubicBezTo>
                    <a:pt x="523" y="7"/>
                    <a:pt x="261" y="98"/>
                    <a:pt x="48" y="264"/>
                  </a:cubicBezTo>
                  <a:lnTo>
                    <a:pt x="165" y="456"/>
                  </a:lnTo>
                  <a:cubicBezTo>
                    <a:pt x="335" y="311"/>
                    <a:pt x="549" y="231"/>
                    <a:pt x="772" y="231"/>
                  </a:cubicBezTo>
                  <a:cubicBezTo>
                    <a:pt x="779" y="231"/>
                    <a:pt x="787" y="231"/>
                    <a:pt x="795" y="231"/>
                  </a:cubicBezTo>
                  <a:cubicBezTo>
                    <a:pt x="1151" y="231"/>
                    <a:pt x="1332" y="408"/>
                    <a:pt x="1332" y="731"/>
                  </a:cubicBezTo>
                  <a:lnTo>
                    <a:pt x="1332" y="848"/>
                  </a:lnTo>
                  <a:lnTo>
                    <a:pt x="730" y="848"/>
                  </a:lnTo>
                  <a:cubicBezTo>
                    <a:pt x="188" y="848"/>
                    <a:pt x="1" y="1058"/>
                    <a:pt x="1" y="1385"/>
                  </a:cubicBezTo>
                  <a:cubicBezTo>
                    <a:pt x="1" y="1713"/>
                    <a:pt x="263" y="1936"/>
                    <a:pt x="693" y="1936"/>
                  </a:cubicBezTo>
                  <a:cubicBezTo>
                    <a:pt x="714" y="1938"/>
                    <a:pt x="735" y="1939"/>
                    <a:pt x="756" y="1939"/>
                  </a:cubicBezTo>
                  <a:cubicBezTo>
                    <a:pt x="992" y="1939"/>
                    <a:pt x="1213" y="1822"/>
                    <a:pt x="1347" y="1623"/>
                  </a:cubicBezTo>
                  <a:lnTo>
                    <a:pt x="1347" y="1917"/>
                  </a:lnTo>
                  <a:lnTo>
                    <a:pt x="1589" y="1917"/>
                  </a:lnTo>
                  <a:lnTo>
                    <a:pt x="1589" y="741"/>
                  </a:lnTo>
                  <a:cubicBezTo>
                    <a:pt x="1629" y="338"/>
                    <a:pt x="1312" y="0"/>
                    <a:pt x="9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43"/>
            <p:cNvSpPr/>
            <p:nvPr/>
          </p:nvSpPr>
          <p:spPr>
            <a:xfrm>
              <a:off x="3399450" y="4520075"/>
              <a:ext cx="53525" cy="66300"/>
            </a:xfrm>
            <a:custGeom>
              <a:avLst/>
              <a:gdLst/>
              <a:ahLst/>
              <a:cxnLst/>
              <a:rect l="l" t="t" r="r" b="b"/>
              <a:pathLst>
                <a:path w="2141" h="2652" extrusionOk="0">
                  <a:moveTo>
                    <a:pt x="1110" y="201"/>
                  </a:moveTo>
                  <a:cubicBezTo>
                    <a:pt x="1210" y="201"/>
                    <a:pt x="1312" y="222"/>
                    <a:pt x="1407" y="265"/>
                  </a:cubicBezTo>
                  <a:cubicBezTo>
                    <a:pt x="1672" y="385"/>
                    <a:pt x="1838" y="653"/>
                    <a:pt x="1830" y="944"/>
                  </a:cubicBezTo>
                  <a:lnTo>
                    <a:pt x="1830" y="976"/>
                  </a:lnTo>
                  <a:cubicBezTo>
                    <a:pt x="1828" y="986"/>
                    <a:pt x="1828" y="996"/>
                    <a:pt x="1828" y="1006"/>
                  </a:cubicBezTo>
                  <a:cubicBezTo>
                    <a:pt x="1806" y="1365"/>
                    <a:pt x="1508" y="1641"/>
                    <a:pt x="1153" y="1641"/>
                  </a:cubicBezTo>
                  <a:cubicBezTo>
                    <a:pt x="1139" y="1641"/>
                    <a:pt x="1125" y="1641"/>
                    <a:pt x="1110" y="1640"/>
                  </a:cubicBezTo>
                  <a:lnTo>
                    <a:pt x="1087" y="1640"/>
                  </a:lnTo>
                  <a:cubicBezTo>
                    <a:pt x="796" y="1630"/>
                    <a:pt x="540" y="1447"/>
                    <a:pt x="436" y="1175"/>
                  </a:cubicBezTo>
                  <a:cubicBezTo>
                    <a:pt x="334" y="902"/>
                    <a:pt x="406" y="594"/>
                    <a:pt x="618" y="395"/>
                  </a:cubicBezTo>
                  <a:cubicBezTo>
                    <a:pt x="754" y="268"/>
                    <a:pt x="931" y="201"/>
                    <a:pt x="1110" y="201"/>
                  </a:cubicBezTo>
                  <a:close/>
                  <a:moveTo>
                    <a:pt x="934" y="0"/>
                  </a:moveTo>
                  <a:cubicBezTo>
                    <a:pt x="429" y="0"/>
                    <a:pt x="1" y="410"/>
                    <a:pt x="1" y="934"/>
                  </a:cubicBezTo>
                  <a:cubicBezTo>
                    <a:pt x="1" y="1459"/>
                    <a:pt x="429" y="1869"/>
                    <a:pt x="934" y="1869"/>
                  </a:cubicBezTo>
                  <a:cubicBezTo>
                    <a:pt x="987" y="1869"/>
                    <a:pt x="1041" y="1864"/>
                    <a:pt x="1096" y="1855"/>
                  </a:cubicBezTo>
                  <a:cubicBezTo>
                    <a:pt x="1110" y="1856"/>
                    <a:pt x="1124" y="1856"/>
                    <a:pt x="1137" y="1856"/>
                  </a:cubicBezTo>
                  <a:cubicBezTo>
                    <a:pt x="1415" y="1856"/>
                    <a:pt x="1676" y="1718"/>
                    <a:pt x="1834" y="1486"/>
                  </a:cubicBezTo>
                  <a:lnTo>
                    <a:pt x="1834" y="1729"/>
                  </a:lnTo>
                  <a:cubicBezTo>
                    <a:pt x="1834" y="2196"/>
                    <a:pt x="1605" y="2415"/>
                    <a:pt x="1138" y="2415"/>
                  </a:cubicBezTo>
                  <a:cubicBezTo>
                    <a:pt x="1128" y="2416"/>
                    <a:pt x="1118" y="2416"/>
                    <a:pt x="1109" y="2416"/>
                  </a:cubicBezTo>
                  <a:cubicBezTo>
                    <a:pt x="846" y="2416"/>
                    <a:pt x="591" y="2323"/>
                    <a:pt x="390" y="2155"/>
                  </a:cubicBezTo>
                  <a:lnTo>
                    <a:pt x="260" y="2351"/>
                  </a:lnTo>
                  <a:cubicBezTo>
                    <a:pt x="497" y="2541"/>
                    <a:pt x="791" y="2645"/>
                    <a:pt x="1095" y="2645"/>
                  </a:cubicBezTo>
                  <a:cubicBezTo>
                    <a:pt x="1110" y="2645"/>
                    <a:pt x="1126" y="2645"/>
                    <a:pt x="1142" y="2645"/>
                  </a:cubicBezTo>
                  <a:cubicBezTo>
                    <a:pt x="1178" y="2649"/>
                    <a:pt x="1213" y="2651"/>
                    <a:pt x="1248" y="2651"/>
                  </a:cubicBezTo>
                  <a:cubicBezTo>
                    <a:pt x="1743" y="2651"/>
                    <a:pt x="2141" y="2217"/>
                    <a:pt x="2077" y="1711"/>
                  </a:cubicBezTo>
                  <a:lnTo>
                    <a:pt x="2077" y="42"/>
                  </a:lnTo>
                  <a:lnTo>
                    <a:pt x="1847" y="42"/>
                  </a:lnTo>
                  <a:lnTo>
                    <a:pt x="1847" y="392"/>
                  </a:lnTo>
                  <a:cubicBezTo>
                    <a:pt x="1687" y="155"/>
                    <a:pt x="1418" y="14"/>
                    <a:pt x="1134" y="14"/>
                  </a:cubicBezTo>
                  <a:cubicBezTo>
                    <a:pt x="1121" y="14"/>
                    <a:pt x="1109" y="14"/>
                    <a:pt x="1096" y="15"/>
                  </a:cubicBezTo>
                  <a:cubicBezTo>
                    <a:pt x="1041" y="5"/>
                    <a:pt x="987" y="0"/>
                    <a:pt x="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43"/>
            <p:cNvSpPr/>
            <p:nvPr/>
          </p:nvSpPr>
          <p:spPr>
            <a:xfrm>
              <a:off x="3462300" y="4518275"/>
              <a:ext cx="50625" cy="51225"/>
            </a:xfrm>
            <a:custGeom>
              <a:avLst/>
              <a:gdLst/>
              <a:ahLst/>
              <a:cxnLst/>
              <a:rect l="l" t="t" r="r" b="b"/>
              <a:pathLst>
                <a:path w="2025" h="2049" extrusionOk="0">
                  <a:moveTo>
                    <a:pt x="1016" y="307"/>
                  </a:moveTo>
                  <a:cubicBezTo>
                    <a:pt x="1382" y="307"/>
                    <a:pt x="1682" y="602"/>
                    <a:pt x="1688" y="970"/>
                  </a:cubicBezTo>
                  <a:lnTo>
                    <a:pt x="343" y="970"/>
                  </a:lnTo>
                  <a:cubicBezTo>
                    <a:pt x="349" y="602"/>
                    <a:pt x="649" y="307"/>
                    <a:pt x="1016" y="307"/>
                  </a:cubicBezTo>
                  <a:close/>
                  <a:moveTo>
                    <a:pt x="1012" y="0"/>
                  </a:moveTo>
                  <a:cubicBezTo>
                    <a:pt x="438" y="0"/>
                    <a:pt x="0" y="515"/>
                    <a:pt x="89" y="1081"/>
                  </a:cubicBezTo>
                  <a:cubicBezTo>
                    <a:pt x="88" y="1114"/>
                    <a:pt x="89" y="1146"/>
                    <a:pt x="91" y="1177"/>
                  </a:cubicBezTo>
                  <a:cubicBezTo>
                    <a:pt x="143" y="1559"/>
                    <a:pt x="409" y="1879"/>
                    <a:pt x="775" y="1999"/>
                  </a:cubicBezTo>
                  <a:cubicBezTo>
                    <a:pt x="878" y="2032"/>
                    <a:pt x="983" y="2048"/>
                    <a:pt x="1087" y="2048"/>
                  </a:cubicBezTo>
                  <a:cubicBezTo>
                    <a:pt x="1357" y="2048"/>
                    <a:pt x="1621" y="1940"/>
                    <a:pt x="1813" y="1740"/>
                  </a:cubicBezTo>
                  <a:lnTo>
                    <a:pt x="1669" y="1572"/>
                  </a:lnTo>
                  <a:cubicBezTo>
                    <a:pt x="1530" y="1731"/>
                    <a:pt x="1329" y="1821"/>
                    <a:pt x="1118" y="1821"/>
                  </a:cubicBezTo>
                  <a:cubicBezTo>
                    <a:pt x="1109" y="1821"/>
                    <a:pt x="1099" y="1821"/>
                    <a:pt x="1090" y="1820"/>
                  </a:cubicBezTo>
                  <a:cubicBezTo>
                    <a:pt x="1075" y="1821"/>
                    <a:pt x="1061" y="1821"/>
                    <a:pt x="1047" y="1821"/>
                  </a:cubicBezTo>
                  <a:cubicBezTo>
                    <a:pt x="678" y="1821"/>
                    <a:pt x="367" y="1535"/>
                    <a:pt x="343" y="1162"/>
                  </a:cubicBezTo>
                  <a:lnTo>
                    <a:pt x="1931" y="1162"/>
                  </a:lnTo>
                  <a:cubicBezTo>
                    <a:pt x="1931" y="1133"/>
                    <a:pt x="1935" y="1105"/>
                    <a:pt x="1935" y="1081"/>
                  </a:cubicBezTo>
                  <a:cubicBezTo>
                    <a:pt x="2025" y="515"/>
                    <a:pt x="1587" y="0"/>
                    <a:pt x="10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43"/>
            <p:cNvSpPr/>
            <p:nvPr/>
          </p:nvSpPr>
          <p:spPr>
            <a:xfrm>
              <a:off x="3519500" y="4559650"/>
              <a:ext cx="9800" cy="9825"/>
            </a:xfrm>
            <a:custGeom>
              <a:avLst/>
              <a:gdLst/>
              <a:ahLst/>
              <a:cxnLst/>
              <a:rect l="l" t="t" r="r" b="b"/>
              <a:pathLst>
                <a:path w="392" h="393" extrusionOk="0">
                  <a:moveTo>
                    <a:pt x="194" y="1"/>
                  </a:moveTo>
                  <a:cubicBezTo>
                    <a:pt x="88" y="1"/>
                    <a:pt x="2" y="87"/>
                    <a:pt x="3" y="193"/>
                  </a:cubicBezTo>
                  <a:cubicBezTo>
                    <a:pt x="1" y="301"/>
                    <a:pt x="86" y="390"/>
                    <a:pt x="194" y="393"/>
                  </a:cubicBezTo>
                  <a:cubicBezTo>
                    <a:pt x="303" y="391"/>
                    <a:pt x="391" y="302"/>
                    <a:pt x="391" y="193"/>
                  </a:cubicBezTo>
                  <a:cubicBezTo>
                    <a:pt x="388" y="86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43"/>
            <p:cNvSpPr/>
            <p:nvPr/>
          </p:nvSpPr>
          <p:spPr>
            <a:xfrm>
              <a:off x="3538525" y="4560300"/>
              <a:ext cx="9825" cy="9850"/>
            </a:xfrm>
            <a:custGeom>
              <a:avLst/>
              <a:gdLst/>
              <a:ahLst/>
              <a:cxnLst/>
              <a:rect l="l" t="t" r="r" b="b"/>
              <a:pathLst>
                <a:path w="393" h="394" extrusionOk="0">
                  <a:moveTo>
                    <a:pt x="198" y="0"/>
                  </a:moveTo>
                  <a:cubicBezTo>
                    <a:pt x="102" y="0"/>
                    <a:pt x="18" y="70"/>
                    <a:pt x="3" y="167"/>
                  </a:cubicBezTo>
                  <a:cubicBezTo>
                    <a:pt x="0" y="187"/>
                    <a:pt x="0" y="207"/>
                    <a:pt x="3" y="227"/>
                  </a:cubicBezTo>
                  <a:cubicBezTo>
                    <a:pt x="18" y="323"/>
                    <a:pt x="102" y="393"/>
                    <a:pt x="198" y="393"/>
                  </a:cubicBezTo>
                  <a:cubicBezTo>
                    <a:pt x="203" y="393"/>
                    <a:pt x="208" y="393"/>
                    <a:pt x="212" y="393"/>
                  </a:cubicBezTo>
                  <a:cubicBezTo>
                    <a:pt x="315" y="384"/>
                    <a:pt x="392" y="299"/>
                    <a:pt x="392" y="197"/>
                  </a:cubicBezTo>
                  <a:cubicBezTo>
                    <a:pt x="392" y="95"/>
                    <a:pt x="315" y="10"/>
                    <a:pt x="212" y="1"/>
                  </a:cubicBezTo>
                  <a:cubicBezTo>
                    <a:pt x="208" y="1"/>
                    <a:pt x="203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43"/>
            <p:cNvSpPr/>
            <p:nvPr/>
          </p:nvSpPr>
          <p:spPr>
            <a:xfrm>
              <a:off x="3557700" y="4559650"/>
              <a:ext cx="9775" cy="9825"/>
            </a:xfrm>
            <a:custGeom>
              <a:avLst/>
              <a:gdLst/>
              <a:ahLst/>
              <a:cxnLst/>
              <a:rect l="l" t="t" r="r" b="b"/>
              <a:pathLst>
                <a:path w="391" h="393" extrusionOk="0">
                  <a:moveTo>
                    <a:pt x="193" y="1"/>
                  </a:moveTo>
                  <a:cubicBezTo>
                    <a:pt x="88" y="1"/>
                    <a:pt x="2" y="87"/>
                    <a:pt x="3" y="193"/>
                  </a:cubicBezTo>
                  <a:cubicBezTo>
                    <a:pt x="0" y="301"/>
                    <a:pt x="85" y="391"/>
                    <a:pt x="193" y="393"/>
                  </a:cubicBezTo>
                  <a:cubicBezTo>
                    <a:pt x="303" y="391"/>
                    <a:pt x="389" y="302"/>
                    <a:pt x="391" y="193"/>
                  </a:cubicBezTo>
                  <a:cubicBezTo>
                    <a:pt x="388" y="86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43"/>
            <p:cNvSpPr/>
            <p:nvPr/>
          </p:nvSpPr>
          <p:spPr>
            <a:xfrm>
              <a:off x="5864750" y="4461350"/>
              <a:ext cx="149125" cy="141625"/>
            </a:xfrm>
            <a:custGeom>
              <a:avLst/>
              <a:gdLst/>
              <a:ahLst/>
              <a:cxnLst/>
              <a:rect l="l" t="t" r="r" b="b"/>
              <a:pathLst>
                <a:path w="5965" h="5665" extrusionOk="0">
                  <a:moveTo>
                    <a:pt x="3244" y="213"/>
                  </a:moveTo>
                  <a:cubicBezTo>
                    <a:pt x="3666" y="213"/>
                    <a:pt x="4089" y="315"/>
                    <a:pt x="4475" y="522"/>
                  </a:cubicBezTo>
                  <a:cubicBezTo>
                    <a:pt x="5007" y="807"/>
                    <a:pt x="5429" y="1263"/>
                    <a:pt x="5672" y="1816"/>
                  </a:cubicBezTo>
                  <a:cubicBezTo>
                    <a:pt x="5825" y="2159"/>
                    <a:pt x="5865" y="2386"/>
                    <a:pt x="5891" y="2434"/>
                  </a:cubicBezTo>
                  <a:lnTo>
                    <a:pt x="5891" y="2434"/>
                  </a:lnTo>
                  <a:cubicBezTo>
                    <a:pt x="5874" y="2482"/>
                    <a:pt x="5909" y="2715"/>
                    <a:pt x="5863" y="3087"/>
                  </a:cubicBezTo>
                  <a:cubicBezTo>
                    <a:pt x="5787" y="3681"/>
                    <a:pt x="5516" y="4233"/>
                    <a:pt x="5092" y="4656"/>
                  </a:cubicBezTo>
                  <a:cubicBezTo>
                    <a:pt x="4595" y="5157"/>
                    <a:pt x="3926" y="5426"/>
                    <a:pt x="3242" y="5426"/>
                  </a:cubicBezTo>
                  <a:cubicBezTo>
                    <a:pt x="2970" y="5426"/>
                    <a:pt x="2697" y="5383"/>
                    <a:pt x="2431" y="5296"/>
                  </a:cubicBezTo>
                  <a:cubicBezTo>
                    <a:pt x="1494" y="4988"/>
                    <a:pt x="811" y="4179"/>
                    <a:pt x="665" y="3204"/>
                  </a:cubicBezTo>
                  <a:cubicBezTo>
                    <a:pt x="520" y="2228"/>
                    <a:pt x="938" y="1255"/>
                    <a:pt x="1743" y="688"/>
                  </a:cubicBezTo>
                  <a:cubicBezTo>
                    <a:pt x="2191" y="372"/>
                    <a:pt x="2716" y="213"/>
                    <a:pt x="3244" y="213"/>
                  </a:cubicBezTo>
                  <a:close/>
                  <a:moveTo>
                    <a:pt x="3166" y="0"/>
                  </a:moveTo>
                  <a:cubicBezTo>
                    <a:pt x="2713" y="0"/>
                    <a:pt x="2259" y="110"/>
                    <a:pt x="1845" y="330"/>
                  </a:cubicBezTo>
                  <a:cubicBezTo>
                    <a:pt x="1348" y="590"/>
                    <a:pt x="942" y="996"/>
                    <a:pt x="683" y="1493"/>
                  </a:cubicBezTo>
                  <a:cubicBezTo>
                    <a:pt x="1" y="2735"/>
                    <a:pt x="350" y="4292"/>
                    <a:pt x="1495" y="5125"/>
                  </a:cubicBezTo>
                  <a:cubicBezTo>
                    <a:pt x="1993" y="5487"/>
                    <a:pt x="2574" y="5665"/>
                    <a:pt x="3151" y="5665"/>
                  </a:cubicBezTo>
                  <a:cubicBezTo>
                    <a:pt x="3903" y="5665"/>
                    <a:pt x="4650" y="5364"/>
                    <a:pt x="5200" y="4782"/>
                  </a:cubicBezTo>
                  <a:cubicBezTo>
                    <a:pt x="5637" y="4325"/>
                    <a:pt x="5901" y="3728"/>
                    <a:pt x="5942" y="3096"/>
                  </a:cubicBezTo>
                  <a:cubicBezTo>
                    <a:pt x="5964" y="2928"/>
                    <a:pt x="5964" y="2758"/>
                    <a:pt x="5942" y="2591"/>
                  </a:cubicBezTo>
                  <a:cubicBezTo>
                    <a:pt x="5903" y="2485"/>
                    <a:pt x="5935" y="2429"/>
                    <a:pt x="5905" y="2424"/>
                  </a:cubicBezTo>
                  <a:lnTo>
                    <a:pt x="5905" y="2424"/>
                  </a:lnTo>
                  <a:cubicBezTo>
                    <a:pt x="5904" y="2398"/>
                    <a:pt x="5895" y="2339"/>
                    <a:pt x="5873" y="2232"/>
                  </a:cubicBezTo>
                  <a:cubicBezTo>
                    <a:pt x="5847" y="2072"/>
                    <a:pt x="5804" y="1915"/>
                    <a:pt x="5746" y="1764"/>
                  </a:cubicBezTo>
                  <a:cubicBezTo>
                    <a:pt x="5523" y="1172"/>
                    <a:pt x="5098" y="676"/>
                    <a:pt x="4546" y="363"/>
                  </a:cubicBezTo>
                  <a:cubicBezTo>
                    <a:pt x="4118" y="121"/>
                    <a:pt x="3642" y="0"/>
                    <a:pt x="3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43"/>
            <p:cNvSpPr/>
            <p:nvPr/>
          </p:nvSpPr>
          <p:spPr>
            <a:xfrm>
              <a:off x="5905150" y="4510150"/>
              <a:ext cx="23150" cy="19875"/>
            </a:xfrm>
            <a:custGeom>
              <a:avLst/>
              <a:gdLst/>
              <a:ahLst/>
              <a:cxnLst/>
              <a:rect l="l" t="t" r="r" b="b"/>
              <a:pathLst>
                <a:path w="926" h="795" extrusionOk="0">
                  <a:moveTo>
                    <a:pt x="529" y="1"/>
                  </a:moveTo>
                  <a:cubicBezTo>
                    <a:pt x="176" y="1"/>
                    <a:pt x="0" y="427"/>
                    <a:pt x="250" y="678"/>
                  </a:cubicBezTo>
                  <a:cubicBezTo>
                    <a:pt x="330" y="759"/>
                    <a:pt x="429" y="795"/>
                    <a:pt x="526" y="795"/>
                  </a:cubicBezTo>
                  <a:cubicBezTo>
                    <a:pt x="730" y="795"/>
                    <a:pt x="926" y="636"/>
                    <a:pt x="926" y="397"/>
                  </a:cubicBezTo>
                  <a:cubicBezTo>
                    <a:pt x="926" y="178"/>
                    <a:pt x="748" y="1"/>
                    <a:pt x="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43"/>
            <p:cNvSpPr/>
            <p:nvPr/>
          </p:nvSpPr>
          <p:spPr>
            <a:xfrm>
              <a:off x="5957350" y="4510150"/>
              <a:ext cx="23150" cy="19875"/>
            </a:xfrm>
            <a:custGeom>
              <a:avLst/>
              <a:gdLst/>
              <a:ahLst/>
              <a:cxnLst/>
              <a:rect l="l" t="t" r="r" b="b"/>
              <a:pathLst>
                <a:path w="926" h="795" extrusionOk="0">
                  <a:moveTo>
                    <a:pt x="529" y="1"/>
                  </a:moveTo>
                  <a:cubicBezTo>
                    <a:pt x="176" y="1"/>
                    <a:pt x="0" y="427"/>
                    <a:pt x="250" y="678"/>
                  </a:cubicBezTo>
                  <a:cubicBezTo>
                    <a:pt x="330" y="759"/>
                    <a:pt x="429" y="795"/>
                    <a:pt x="526" y="795"/>
                  </a:cubicBezTo>
                  <a:cubicBezTo>
                    <a:pt x="730" y="795"/>
                    <a:pt x="926" y="636"/>
                    <a:pt x="926" y="397"/>
                  </a:cubicBezTo>
                  <a:cubicBezTo>
                    <a:pt x="926" y="178"/>
                    <a:pt x="748" y="1"/>
                    <a:pt x="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43"/>
            <p:cNvSpPr/>
            <p:nvPr/>
          </p:nvSpPr>
          <p:spPr>
            <a:xfrm>
              <a:off x="5916600" y="4537825"/>
              <a:ext cx="58175" cy="29600"/>
            </a:xfrm>
            <a:custGeom>
              <a:avLst/>
              <a:gdLst/>
              <a:ahLst/>
              <a:cxnLst/>
              <a:rect l="l" t="t" r="r" b="b"/>
              <a:pathLst>
                <a:path w="2327" h="1184" extrusionOk="0">
                  <a:moveTo>
                    <a:pt x="2260" y="1"/>
                  </a:moveTo>
                  <a:cubicBezTo>
                    <a:pt x="2215" y="1"/>
                    <a:pt x="2181" y="185"/>
                    <a:pt x="2057" y="463"/>
                  </a:cubicBezTo>
                  <a:cubicBezTo>
                    <a:pt x="1904" y="764"/>
                    <a:pt x="1596" y="954"/>
                    <a:pt x="1260" y="954"/>
                  </a:cubicBezTo>
                  <a:cubicBezTo>
                    <a:pt x="1252" y="954"/>
                    <a:pt x="1243" y="953"/>
                    <a:pt x="1234" y="953"/>
                  </a:cubicBezTo>
                  <a:cubicBezTo>
                    <a:pt x="877" y="939"/>
                    <a:pt x="544" y="767"/>
                    <a:pt x="323" y="486"/>
                  </a:cubicBezTo>
                  <a:cubicBezTo>
                    <a:pt x="140" y="280"/>
                    <a:pt x="57" y="122"/>
                    <a:pt x="29" y="122"/>
                  </a:cubicBezTo>
                  <a:cubicBezTo>
                    <a:pt x="1" y="122"/>
                    <a:pt x="11" y="319"/>
                    <a:pt x="178" y="589"/>
                  </a:cubicBezTo>
                  <a:cubicBezTo>
                    <a:pt x="407" y="952"/>
                    <a:pt x="802" y="1174"/>
                    <a:pt x="1230" y="1182"/>
                  </a:cubicBezTo>
                  <a:cubicBezTo>
                    <a:pt x="1246" y="1183"/>
                    <a:pt x="1262" y="1183"/>
                    <a:pt x="1278" y="1183"/>
                  </a:cubicBezTo>
                  <a:cubicBezTo>
                    <a:pt x="1706" y="1183"/>
                    <a:pt x="2088" y="909"/>
                    <a:pt x="2224" y="501"/>
                  </a:cubicBezTo>
                  <a:cubicBezTo>
                    <a:pt x="2327" y="197"/>
                    <a:pt x="2295" y="1"/>
                    <a:pt x="2262" y="1"/>
                  </a:cubicBezTo>
                  <a:cubicBezTo>
                    <a:pt x="2261" y="1"/>
                    <a:pt x="2261" y="1"/>
                    <a:pt x="22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43"/>
            <p:cNvSpPr/>
            <p:nvPr/>
          </p:nvSpPr>
          <p:spPr>
            <a:xfrm>
              <a:off x="6159900" y="4474625"/>
              <a:ext cx="47425" cy="80325"/>
            </a:xfrm>
            <a:custGeom>
              <a:avLst/>
              <a:gdLst/>
              <a:ahLst/>
              <a:cxnLst/>
              <a:rect l="l" t="t" r="r" b="b"/>
              <a:pathLst>
                <a:path w="1897" h="3213" extrusionOk="0">
                  <a:moveTo>
                    <a:pt x="947" y="269"/>
                  </a:moveTo>
                  <a:cubicBezTo>
                    <a:pt x="1159" y="269"/>
                    <a:pt x="1363" y="368"/>
                    <a:pt x="1495" y="538"/>
                  </a:cubicBezTo>
                  <a:cubicBezTo>
                    <a:pt x="1620" y="729"/>
                    <a:pt x="1670" y="958"/>
                    <a:pt x="1639" y="1183"/>
                  </a:cubicBezTo>
                  <a:lnTo>
                    <a:pt x="1639" y="2454"/>
                  </a:lnTo>
                  <a:cubicBezTo>
                    <a:pt x="1621" y="2719"/>
                    <a:pt x="1466" y="2955"/>
                    <a:pt x="1228" y="3075"/>
                  </a:cubicBezTo>
                  <a:cubicBezTo>
                    <a:pt x="1120" y="3142"/>
                    <a:pt x="1034" y="3168"/>
                    <a:pt x="984" y="3177"/>
                  </a:cubicBezTo>
                  <a:lnTo>
                    <a:pt x="984" y="3177"/>
                  </a:lnTo>
                  <a:cubicBezTo>
                    <a:pt x="969" y="3159"/>
                    <a:pt x="852" y="3164"/>
                    <a:pt x="686" y="3098"/>
                  </a:cubicBezTo>
                  <a:cubicBezTo>
                    <a:pt x="438" y="3000"/>
                    <a:pt x="261" y="2778"/>
                    <a:pt x="219" y="2514"/>
                  </a:cubicBezTo>
                  <a:cubicBezTo>
                    <a:pt x="192" y="2191"/>
                    <a:pt x="219" y="1725"/>
                    <a:pt x="219" y="1258"/>
                  </a:cubicBezTo>
                  <a:lnTo>
                    <a:pt x="219" y="893"/>
                  </a:lnTo>
                  <a:cubicBezTo>
                    <a:pt x="228" y="785"/>
                    <a:pt x="263" y="681"/>
                    <a:pt x="317" y="589"/>
                  </a:cubicBezTo>
                  <a:cubicBezTo>
                    <a:pt x="441" y="393"/>
                    <a:pt x="656" y="273"/>
                    <a:pt x="888" y="272"/>
                  </a:cubicBezTo>
                  <a:cubicBezTo>
                    <a:pt x="908" y="270"/>
                    <a:pt x="927" y="269"/>
                    <a:pt x="947" y="269"/>
                  </a:cubicBezTo>
                  <a:close/>
                  <a:moveTo>
                    <a:pt x="950" y="1"/>
                  </a:moveTo>
                  <a:cubicBezTo>
                    <a:pt x="636" y="1"/>
                    <a:pt x="322" y="150"/>
                    <a:pt x="131" y="445"/>
                  </a:cubicBezTo>
                  <a:cubicBezTo>
                    <a:pt x="51" y="572"/>
                    <a:pt x="6" y="717"/>
                    <a:pt x="0" y="866"/>
                  </a:cubicBezTo>
                  <a:lnTo>
                    <a:pt x="0" y="1245"/>
                  </a:lnTo>
                  <a:cubicBezTo>
                    <a:pt x="13" y="1730"/>
                    <a:pt x="0" y="2141"/>
                    <a:pt x="42" y="2533"/>
                  </a:cubicBezTo>
                  <a:cubicBezTo>
                    <a:pt x="108" y="2849"/>
                    <a:pt x="346" y="3101"/>
                    <a:pt x="659" y="3181"/>
                  </a:cubicBezTo>
                  <a:cubicBezTo>
                    <a:pt x="746" y="3204"/>
                    <a:pt x="816" y="3212"/>
                    <a:pt x="869" y="3212"/>
                  </a:cubicBezTo>
                  <a:cubicBezTo>
                    <a:pt x="917" y="3212"/>
                    <a:pt x="951" y="3206"/>
                    <a:pt x="969" y="3197"/>
                  </a:cubicBezTo>
                  <a:lnTo>
                    <a:pt x="969" y="3197"/>
                  </a:lnTo>
                  <a:cubicBezTo>
                    <a:pt x="985" y="3201"/>
                    <a:pt x="1007" y="3203"/>
                    <a:pt x="1036" y="3203"/>
                  </a:cubicBezTo>
                  <a:cubicBezTo>
                    <a:pt x="1096" y="3203"/>
                    <a:pt x="1184" y="3192"/>
                    <a:pt x="1303" y="3155"/>
                  </a:cubicBezTo>
                  <a:cubicBezTo>
                    <a:pt x="1606" y="3046"/>
                    <a:pt x="1819" y="2774"/>
                    <a:pt x="1855" y="2454"/>
                  </a:cubicBezTo>
                  <a:cubicBezTo>
                    <a:pt x="1887" y="2076"/>
                    <a:pt x="1887" y="1637"/>
                    <a:pt x="1887" y="1170"/>
                  </a:cubicBezTo>
                  <a:cubicBezTo>
                    <a:pt x="1897" y="1040"/>
                    <a:pt x="1897" y="910"/>
                    <a:pt x="1887" y="782"/>
                  </a:cubicBezTo>
                  <a:cubicBezTo>
                    <a:pt x="1868" y="634"/>
                    <a:pt x="1810" y="494"/>
                    <a:pt x="1719" y="376"/>
                  </a:cubicBezTo>
                  <a:cubicBezTo>
                    <a:pt x="1523" y="124"/>
                    <a:pt x="1236" y="1"/>
                    <a:pt x="9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43"/>
            <p:cNvSpPr/>
            <p:nvPr/>
          </p:nvSpPr>
          <p:spPr>
            <a:xfrm>
              <a:off x="6145200" y="4511675"/>
              <a:ext cx="74200" cy="60125"/>
            </a:xfrm>
            <a:custGeom>
              <a:avLst/>
              <a:gdLst/>
              <a:ahLst/>
              <a:cxnLst/>
              <a:rect l="l" t="t" r="r" b="b"/>
              <a:pathLst>
                <a:path w="2968" h="2405" extrusionOk="0">
                  <a:moveTo>
                    <a:pt x="130" y="0"/>
                  </a:moveTo>
                  <a:cubicBezTo>
                    <a:pt x="54" y="292"/>
                    <a:pt x="22" y="591"/>
                    <a:pt x="36" y="892"/>
                  </a:cubicBezTo>
                  <a:cubicBezTo>
                    <a:pt x="0" y="1717"/>
                    <a:pt x="659" y="2404"/>
                    <a:pt x="1485" y="2404"/>
                  </a:cubicBezTo>
                  <a:cubicBezTo>
                    <a:pt x="2309" y="2404"/>
                    <a:pt x="2967" y="1717"/>
                    <a:pt x="2931" y="892"/>
                  </a:cubicBezTo>
                  <a:cubicBezTo>
                    <a:pt x="2946" y="591"/>
                    <a:pt x="2914" y="292"/>
                    <a:pt x="2839" y="0"/>
                  </a:cubicBezTo>
                  <a:cubicBezTo>
                    <a:pt x="2769" y="292"/>
                    <a:pt x="2740" y="593"/>
                    <a:pt x="2750" y="892"/>
                  </a:cubicBezTo>
                  <a:cubicBezTo>
                    <a:pt x="2743" y="1194"/>
                    <a:pt x="2630" y="1482"/>
                    <a:pt x="2433" y="1710"/>
                  </a:cubicBezTo>
                  <a:cubicBezTo>
                    <a:pt x="2183" y="1999"/>
                    <a:pt x="1833" y="2144"/>
                    <a:pt x="1484" y="2144"/>
                  </a:cubicBezTo>
                  <a:cubicBezTo>
                    <a:pt x="1135" y="2144"/>
                    <a:pt x="786" y="1999"/>
                    <a:pt x="536" y="1710"/>
                  </a:cubicBezTo>
                  <a:cubicBezTo>
                    <a:pt x="338" y="1482"/>
                    <a:pt x="225" y="1194"/>
                    <a:pt x="218" y="892"/>
                  </a:cubicBezTo>
                  <a:cubicBezTo>
                    <a:pt x="229" y="593"/>
                    <a:pt x="199" y="292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43"/>
            <p:cNvSpPr/>
            <p:nvPr/>
          </p:nvSpPr>
          <p:spPr>
            <a:xfrm>
              <a:off x="6181125" y="4569000"/>
              <a:ext cx="6475" cy="31100"/>
            </a:xfrm>
            <a:custGeom>
              <a:avLst/>
              <a:gdLst/>
              <a:ahLst/>
              <a:cxnLst/>
              <a:rect l="l" t="t" r="r" b="b"/>
              <a:pathLst>
                <a:path w="259" h="1244" extrusionOk="0">
                  <a:moveTo>
                    <a:pt x="127" y="0"/>
                  </a:moveTo>
                  <a:cubicBezTo>
                    <a:pt x="56" y="0"/>
                    <a:pt x="0" y="281"/>
                    <a:pt x="0" y="623"/>
                  </a:cubicBezTo>
                  <a:cubicBezTo>
                    <a:pt x="0" y="963"/>
                    <a:pt x="56" y="1244"/>
                    <a:pt x="127" y="1244"/>
                  </a:cubicBezTo>
                  <a:cubicBezTo>
                    <a:pt x="196" y="1244"/>
                    <a:pt x="258" y="967"/>
                    <a:pt x="258" y="623"/>
                  </a:cubicBezTo>
                  <a:cubicBezTo>
                    <a:pt x="258" y="277"/>
                    <a:pt x="196" y="0"/>
                    <a:pt x="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43"/>
            <p:cNvSpPr/>
            <p:nvPr/>
          </p:nvSpPr>
          <p:spPr>
            <a:xfrm>
              <a:off x="6406825" y="4479950"/>
              <a:ext cx="50075" cy="124050"/>
            </a:xfrm>
            <a:custGeom>
              <a:avLst/>
              <a:gdLst/>
              <a:ahLst/>
              <a:cxnLst/>
              <a:rect l="l" t="t" r="r" b="b"/>
              <a:pathLst>
                <a:path w="2003" h="4962" extrusionOk="0">
                  <a:moveTo>
                    <a:pt x="1040" y="186"/>
                  </a:moveTo>
                  <a:cubicBezTo>
                    <a:pt x="1046" y="186"/>
                    <a:pt x="1051" y="186"/>
                    <a:pt x="1057" y="186"/>
                  </a:cubicBezTo>
                  <a:cubicBezTo>
                    <a:pt x="1323" y="193"/>
                    <a:pt x="1567" y="340"/>
                    <a:pt x="1697" y="573"/>
                  </a:cubicBezTo>
                  <a:cubicBezTo>
                    <a:pt x="1783" y="764"/>
                    <a:pt x="1819" y="973"/>
                    <a:pt x="1805" y="1180"/>
                  </a:cubicBezTo>
                  <a:cubicBezTo>
                    <a:pt x="1803" y="1357"/>
                    <a:pt x="1823" y="1532"/>
                    <a:pt x="1866" y="1704"/>
                  </a:cubicBezTo>
                  <a:lnTo>
                    <a:pt x="1866" y="1704"/>
                  </a:lnTo>
                  <a:cubicBezTo>
                    <a:pt x="1863" y="1699"/>
                    <a:pt x="1860" y="1694"/>
                    <a:pt x="1857" y="1689"/>
                  </a:cubicBezTo>
                  <a:cubicBezTo>
                    <a:pt x="1723" y="1485"/>
                    <a:pt x="1501" y="1375"/>
                    <a:pt x="1275" y="1375"/>
                  </a:cubicBezTo>
                  <a:cubicBezTo>
                    <a:pt x="1144" y="1375"/>
                    <a:pt x="1012" y="1411"/>
                    <a:pt x="894" y="1488"/>
                  </a:cubicBezTo>
                  <a:cubicBezTo>
                    <a:pt x="747" y="1588"/>
                    <a:pt x="645" y="1741"/>
                    <a:pt x="609" y="1914"/>
                  </a:cubicBezTo>
                  <a:cubicBezTo>
                    <a:pt x="597" y="2056"/>
                    <a:pt x="597" y="2200"/>
                    <a:pt x="609" y="2343"/>
                  </a:cubicBezTo>
                  <a:cubicBezTo>
                    <a:pt x="632" y="2587"/>
                    <a:pt x="632" y="2801"/>
                    <a:pt x="632" y="3002"/>
                  </a:cubicBezTo>
                  <a:cubicBezTo>
                    <a:pt x="627" y="3190"/>
                    <a:pt x="643" y="3378"/>
                    <a:pt x="679" y="3562"/>
                  </a:cubicBezTo>
                  <a:cubicBezTo>
                    <a:pt x="720" y="3379"/>
                    <a:pt x="737" y="3190"/>
                    <a:pt x="730" y="3002"/>
                  </a:cubicBezTo>
                  <a:lnTo>
                    <a:pt x="730" y="2343"/>
                  </a:lnTo>
                  <a:cubicBezTo>
                    <a:pt x="718" y="2213"/>
                    <a:pt x="718" y="2082"/>
                    <a:pt x="730" y="1951"/>
                  </a:cubicBezTo>
                  <a:cubicBezTo>
                    <a:pt x="760" y="1823"/>
                    <a:pt x="841" y="1712"/>
                    <a:pt x="954" y="1643"/>
                  </a:cubicBezTo>
                  <a:cubicBezTo>
                    <a:pt x="1037" y="1592"/>
                    <a:pt x="1128" y="1568"/>
                    <a:pt x="1218" y="1568"/>
                  </a:cubicBezTo>
                  <a:cubicBezTo>
                    <a:pt x="1416" y="1568"/>
                    <a:pt x="1608" y="1686"/>
                    <a:pt x="1688" y="1886"/>
                  </a:cubicBezTo>
                  <a:cubicBezTo>
                    <a:pt x="1723" y="2066"/>
                    <a:pt x="1731" y="2249"/>
                    <a:pt x="1715" y="2432"/>
                  </a:cubicBezTo>
                  <a:lnTo>
                    <a:pt x="1715" y="3712"/>
                  </a:lnTo>
                  <a:cubicBezTo>
                    <a:pt x="1741" y="3915"/>
                    <a:pt x="1702" y="4121"/>
                    <a:pt x="1603" y="4301"/>
                  </a:cubicBezTo>
                  <a:cubicBezTo>
                    <a:pt x="1468" y="4514"/>
                    <a:pt x="1240" y="4627"/>
                    <a:pt x="1010" y="4627"/>
                  </a:cubicBezTo>
                  <a:cubicBezTo>
                    <a:pt x="845" y="4627"/>
                    <a:pt x="679" y="4569"/>
                    <a:pt x="544" y="4450"/>
                  </a:cubicBezTo>
                  <a:cubicBezTo>
                    <a:pt x="384" y="4313"/>
                    <a:pt x="296" y="4110"/>
                    <a:pt x="305" y="3899"/>
                  </a:cubicBezTo>
                  <a:lnTo>
                    <a:pt x="305" y="932"/>
                  </a:lnTo>
                  <a:cubicBezTo>
                    <a:pt x="305" y="849"/>
                    <a:pt x="318" y="765"/>
                    <a:pt x="342" y="686"/>
                  </a:cubicBezTo>
                  <a:cubicBezTo>
                    <a:pt x="444" y="386"/>
                    <a:pt x="725" y="186"/>
                    <a:pt x="1040" y="186"/>
                  </a:cubicBezTo>
                  <a:close/>
                  <a:moveTo>
                    <a:pt x="994" y="1"/>
                  </a:moveTo>
                  <a:cubicBezTo>
                    <a:pt x="606" y="1"/>
                    <a:pt x="256" y="243"/>
                    <a:pt x="119" y="611"/>
                  </a:cubicBezTo>
                  <a:cubicBezTo>
                    <a:pt x="84" y="715"/>
                    <a:pt x="65" y="823"/>
                    <a:pt x="62" y="932"/>
                  </a:cubicBezTo>
                  <a:lnTo>
                    <a:pt x="62" y="3899"/>
                  </a:lnTo>
                  <a:cubicBezTo>
                    <a:pt x="0" y="4353"/>
                    <a:pt x="277" y="4787"/>
                    <a:pt x="717" y="4921"/>
                  </a:cubicBezTo>
                  <a:cubicBezTo>
                    <a:pt x="807" y="4949"/>
                    <a:pt x="899" y="4962"/>
                    <a:pt x="989" y="4962"/>
                  </a:cubicBezTo>
                  <a:cubicBezTo>
                    <a:pt x="1338" y="4962"/>
                    <a:pt x="1669" y="4764"/>
                    <a:pt x="1828" y="4437"/>
                  </a:cubicBezTo>
                  <a:cubicBezTo>
                    <a:pt x="1952" y="4216"/>
                    <a:pt x="2002" y="3963"/>
                    <a:pt x="1972" y="3712"/>
                  </a:cubicBezTo>
                  <a:lnTo>
                    <a:pt x="1972" y="2134"/>
                  </a:lnTo>
                  <a:cubicBezTo>
                    <a:pt x="1978" y="2023"/>
                    <a:pt x="1960" y="1914"/>
                    <a:pt x="1921" y="1811"/>
                  </a:cubicBezTo>
                  <a:cubicBezTo>
                    <a:pt x="1908" y="1777"/>
                    <a:pt x="1891" y="1745"/>
                    <a:pt x="1872" y="1713"/>
                  </a:cubicBezTo>
                  <a:lnTo>
                    <a:pt x="1872" y="1713"/>
                  </a:lnTo>
                  <a:cubicBezTo>
                    <a:pt x="1900" y="1537"/>
                    <a:pt x="1910" y="1359"/>
                    <a:pt x="1898" y="1180"/>
                  </a:cubicBezTo>
                  <a:cubicBezTo>
                    <a:pt x="1932" y="952"/>
                    <a:pt x="1901" y="720"/>
                    <a:pt x="1815" y="507"/>
                  </a:cubicBezTo>
                  <a:cubicBezTo>
                    <a:pt x="1671" y="215"/>
                    <a:pt x="1380" y="21"/>
                    <a:pt x="1052" y="3"/>
                  </a:cubicBezTo>
                  <a:cubicBezTo>
                    <a:pt x="1033" y="1"/>
                    <a:pt x="1013" y="1"/>
                    <a:pt x="9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43"/>
            <p:cNvSpPr/>
            <p:nvPr/>
          </p:nvSpPr>
          <p:spPr>
            <a:xfrm>
              <a:off x="2694150" y="1507125"/>
              <a:ext cx="499625" cy="499625"/>
            </a:xfrm>
            <a:custGeom>
              <a:avLst/>
              <a:gdLst/>
              <a:ahLst/>
              <a:cxnLst/>
              <a:rect l="l" t="t" r="r" b="b"/>
              <a:pathLst>
                <a:path w="19985" h="19985" extrusionOk="0">
                  <a:moveTo>
                    <a:pt x="9085" y="1"/>
                  </a:moveTo>
                  <a:cubicBezTo>
                    <a:pt x="4053" y="1"/>
                    <a:pt x="1" y="4053"/>
                    <a:pt x="1" y="9087"/>
                  </a:cubicBezTo>
                  <a:lnTo>
                    <a:pt x="1" y="10898"/>
                  </a:lnTo>
                  <a:cubicBezTo>
                    <a:pt x="1" y="15932"/>
                    <a:pt x="4053" y="19984"/>
                    <a:pt x="9085" y="19984"/>
                  </a:cubicBezTo>
                  <a:lnTo>
                    <a:pt x="10898" y="19984"/>
                  </a:lnTo>
                  <a:cubicBezTo>
                    <a:pt x="15932" y="19984"/>
                    <a:pt x="19984" y="15932"/>
                    <a:pt x="19984" y="10898"/>
                  </a:cubicBezTo>
                  <a:lnTo>
                    <a:pt x="19984" y="9087"/>
                  </a:lnTo>
                  <a:cubicBezTo>
                    <a:pt x="19984" y="4053"/>
                    <a:pt x="15932" y="1"/>
                    <a:pt x="1089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43"/>
            <p:cNvSpPr/>
            <p:nvPr/>
          </p:nvSpPr>
          <p:spPr>
            <a:xfrm>
              <a:off x="2764900" y="1893500"/>
              <a:ext cx="364050" cy="113700"/>
            </a:xfrm>
            <a:custGeom>
              <a:avLst/>
              <a:gdLst/>
              <a:ahLst/>
              <a:cxnLst/>
              <a:rect l="l" t="t" r="r" b="b"/>
              <a:pathLst>
                <a:path w="14562" h="4548" extrusionOk="0">
                  <a:moveTo>
                    <a:pt x="7797" y="1"/>
                  </a:moveTo>
                  <a:cubicBezTo>
                    <a:pt x="7370" y="1"/>
                    <a:pt x="6922" y="12"/>
                    <a:pt x="6453" y="36"/>
                  </a:cubicBezTo>
                  <a:cubicBezTo>
                    <a:pt x="4244" y="219"/>
                    <a:pt x="2072" y="713"/>
                    <a:pt x="1" y="1503"/>
                  </a:cubicBezTo>
                  <a:cubicBezTo>
                    <a:pt x="1" y="1503"/>
                    <a:pt x="2006" y="4412"/>
                    <a:pt x="6597" y="4544"/>
                  </a:cubicBezTo>
                  <a:cubicBezTo>
                    <a:pt x="6698" y="4546"/>
                    <a:pt x="6797" y="4547"/>
                    <a:pt x="6896" y="4547"/>
                  </a:cubicBezTo>
                  <a:cubicBezTo>
                    <a:pt x="12109" y="4547"/>
                    <a:pt x="14562" y="1249"/>
                    <a:pt x="14562" y="1249"/>
                  </a:cubicBezTo>
                  <a:cubicBezTo>
                    <a:pt x="14562" y="1249"/>
                    <a:pt x="12345" y="1"/>
                    <a:pt x="7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43"/>
            <p:cNvSpPr/>
            <p:nvPr/>
          </p:nvSpPr>
          <p:spPr>
            <a:xfrm>
              <a:off x="2823525" y="1599500"/>
              <a:ext cx="213750" cy="395350"/>
            </a:xfrm>
            <a:custGeom>
              <a:avLst/>
              <a:gdLst/>
              <a:ahLst/>
              <a:cxnLst/>
              <a:rect l="l" t="t" r="r" b="b"/>
              <a:pathLst>
                <a:path w="8550" h="15814" extrusionOk="0">
                  <a:moveTo>
                    <a:pt x="3635" y="0"/>
                  </a:moveTo>
                  <a:cubicBezTo>
                    <a:pt x="2438" y="0"/>
                    <a:pt x="1236" y="269"/>
                    <a:pt x="123" y="813"/>
                  </a:cubicBezTo>
                  <a:cubicBezTo>
                    <a:pt x="123" y="813"/>
                    <a:pt x="1" y="6106"/>
                    <a:pt x="123" y="8404"/>
                  </a:cubicBezTo>
                  <a:cubicBezTo>
                    <a:pt x="244" y="10702"/>
                    <a:pt x="2580" y="10950"/>
                    <a:pt x="2580" y="10950"/>
                  </a:cubicBezTo>
                  <a:cubicBezTo>
                    <a:pt x="2580" y="10950"/>
                    <a:pt x="2618" y="11963"/>
                    <a:pt x="2664" y="13071"/>
                  </a:cubicBezTo>
                  <a:cubicBezTo>
                    <a:pt x="2727" y="14581"/>
                    <a:pt x="3955" y="15782"/>
                    <a:pt x="5467" y="15812"/>
                  </a:cubicBezTo>
                  <a:lnTo>
                    <a:pt x="5481" y="15814"/>
                  </a:lnTo>
                  <a:cubicBezTo>
                    <a:pt x="5495" y="15814"/>
                    <a:pt x="5510" y="15814"/>
                    <a:pt x="5524" y="15814"/>
                  </a:cubicBezTo>
                  <a:cubicBezTo>
                    <a:pt x="7084" y="15814"/>
                    <a:pt x="8359" y="14561"/>
                    <a:pt x="8382" y="12996"/>
                  </a:cubicBezTo>
                  <a:lnTo>
                    <a:pt x="8549" y="1678"/>
                  </a:lnTo>
                  <a:lnTo>
                    <a:pt x="8199" y="1430"/>
                  </a:lnTo>
                  <a:cubicBezTo>
                    <a:pt x="6836" y="483"/>
                    <a:pt x="5239" y="0"/>
                    <a:pt x="3635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43"/>
            <p:cNvSpPr/>
            <p:nvPr/>
          </p:nvSpPr>
          <p:spPr>
            <a:xfrm>
              <a:off x="2887650" y="1847450"/>
              <a:ext cx="73950" cy="39925"/>
            </a:xfrm>
            <a:custGeom>
              <a:avLst/>
              <a:gdLst/>
              <a:ahLst/>
              <a:cxnLst/>
              <a:rect l="l" t="t" r="r" b="b"/>
              <a:pathLst>
                <a:path w="2958" h="1597" extrusionOk="0">
                  <a:moveTo>
                    <a:pt x="2958" y="0"/>
                  </a:moveTo>
                  <a:lnTo>
                    <a:pt x="2958" y="0"/>
                  </a:lnTo>
                  <a:cubicBezTo>
                    <a:pt x="2093" y="618"/>
                    <a:pt x="1063" y="967"/>
                    <a:pt x="1" y="999"/>
                  </a:cubicBezTo>
                  <a:lnTo>
                    <a:pt x="24" y="1593"/>
                  </a:lnTo>
                  <a:cubicBezTo>
                    <a:pt x="89" y="1595"/>
                    <a:pt x="152" y="1597"/>
                    <a:pt x="214" y="1597"/>
                  </a:cubicBezTo>
                  <a:cubicBezTo>
                    <a:pt x="2362" y="1597"/>
                    <a:pt x="2958" y="0"/>
                    <a:pt x="295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43"/>
            <p:cNvSpPr/>
            <p:nvPr/>
          </p:nvSpPr>
          <p:spPr>
            <a:xfrm>
              <a:off x="3032925" y="1699050"/>
              <a:ext cx="40075" cy="60025"/>
            </a:xfrm>
            <a:custGeom>
              <a:avLst/>
              <a:gdLst/>
              <a:ahLst/>
              <a:cxnLst/>
              <a:rect l="l" t="t" r="r" b="b"/>
              <a:pathLst>
                <a:path w="1603" h="2401" extrusionOk="0">
                  <a:moveTo>
                    <a:pt x="591" y="0"/>
                  </a:moveTo>
                  <a:cubicBezTo>
                    <a:pt x="282" y="0"/>
                    <a:pt x="17" y="93"/>
                    <a:pt x="0" y="93"/>
                  </a:cubicBezTo>
                  <a:cubicBezTo>
                    <a:pt x="0" y="93"/>
                    <a:pt x="23" y="2300"/>
                    <a:pt x="23" y="2348"/>
                  </a:cubicBezTo>
                  <a:cubicBezTo>
                    <a:pt x="23" y="2362"/>
                    <a:pt x="174" y="2400"/>
                    <a:pt x="382" y="2400"/>
                  </a:cubicBezTo>
                  <a:cubicBezTo>
                    <a:pt x="848" y="2400"/>
                    <a:pt x="1603" y="2208"/>
                    <a:pt x="1584" y="1119"/>
                  </a:cubicBezTo>
                  <a:cubicBezTo>
                    <a:pt x="1567" y="191"/>
                    <a:pt x="1034" y="0"/>
                    <a:pt x="59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43"/>
            <p:cNvSpPr/>
            <p:nvPr/>
          </p:nvSpPr>
          <p:spPr>
            <a:xfrm>
              <a:off x="3045100" y="1711325"/>
              <a:ext cx="19075" cy="34400"/>
            </a:xfrm>
            <a:custGeom>
              <a:avLst/>
              <a:gdLst/>
              <a:ahLst/>
              <a:cxnLst/>
              <a:rect l="l" t="t" r="r" b="b"/>
              <a:pathLst>
                <a:path w="763" h="1376" extrusionOk="0">
                  <a:moveTo>
                    <a:pt x="325" y="1"/>
                  </a:moveTo>
                  <a:cubicBezTo>
                    <a:pt x="279" y="1"/>
                    <a:pt x="233" y="16"/>
                    <a:pt x="195" y="44"/>
                  </a:cubicBezTo>
                  <a:cubicBezTo>
                    <a:pt x="165" y="70"/>
                    <a:pt x="143" y="104"/>
                    <a:pt x="134" y="143"/>
                  </a:cubicBezTo>
                  <a:cubicBezTo>
                    <a:pt x="105" y="203"/>
                    <a:pt x="130" y="236"/>
                    <a:pt x="134" y="236"/>
                  </a:cubicBezTo>
                  <a:cubicBezTo>
                    <a:pt x="134" y="236"/>
                    <a:pt x="134" y="236"/>
                    <a:pt x="134" y="236"/>
                  </a:cubicBezTo>
                  <a:lnTo>
                    <a:pt x="134" y="156"/>
                  </a:lnTo>
                  <a:cubicBezTo>
                    <a:pt x="156" y="105"/>
                    <a:pt x="206" y="73"/>
                    <a:pt x="260" y="73"/>
                  </a:cubicBezTo>
                  <a:cubicBezTo>
                    <a:pt x="271" y="73"/>
                    <a:pt x="283" y="74"/>
                    <a:pt x="294" y="77"/>
                  </a:cubicBezTo>
                  <a:cubicBezTo>
                    <a:pt x="394" y="106"/>
                    <a:pt x="473" y="184"/>
                    <a:pt x="503" y="283"/>
                  </a:cubicBezTo>
                  <a:cubicBezTo>
                    <a:pt x="564" y="404"/>
                    <a:pt x="593" y="540"/>
                    <a:pt x="588" y="675"/>
                  </a:cubicBezTo>
                  <a:cubicBezTo>
                    <a:pt x="606" y="920"/>
                    <a:pt x="489" y="1156"/>
                    <a:pt x="284" y="1292"/>
                  </a:cubicBezTo>
                  <a:cubicBezTo>
                    <a:pt x="251" y="1305"/>
                    <a:pt x="216" y="1311"/>
                    <a:pt x="181" y="1311"/>
                  </a:cubicBezTo>
                  <a:cubicBezTo>
                    <a:pt x="146" y="1311"/>
                    <a:pt x="111" y="1305"/>
                    <a:pt x="78" y="1292"/>
                  </a:cubicBezTo>
                  <a:cubicBezTo>
                    <a:pt x="32" y="1254"/>
                    <a:pt x="5" y="1254"/>
                    <a:pt x="5" y="1254"/>
                  </a:cubicBezTo>
                  <a:lnTo>
                    <a:pt x="5" y="1254"/>
                  </a:lnTo>
                  <a:cubicBezTo>
                    <a:pt x="0" y="1259"/>
                    <a:pt x="9" y="1292"/>
                    <a:pt x="103" y="1325"/>
                  </a:cubicBezTo>
                  <a:cubicBezTo>
                    <a:pt x="149" y="1358"/>
                    <a:pt x="205" y="1376"/>
                    <a:pt x="261" y="1376"/>
                  </a:cubicBezTo>
                  <a:cubicBezTo>
                    <a:pt x="291" y="1376"/>
                    <a:pt x="320" y="1371"/>
                    <a:pt x="349" y="1361"/>
                  </a:cubicBezTo>
                  <a:cubicBezTo>
                    <a:pt x="607" y="1234"/>
                    <a:pt x="763" y="962"/>
                    <a:pt x="742" y="675"/>
                  </a:cubicBezTo>
                  <a:cubicBezTo>
                    <a:pt x="744" y="524"/>
                    <a:pt x="708" y="375"/>
                    <a:pt x="639" y="241"/>
                  </a:cubicBezTo>
                  <a:cubicBezTo>
                    <a:pt x="590" y="117"/>
                    <a:pt x="480" y="27"/>
                    <a:pt x="349" y="2"/>
                  </a:cubicBezTo>
                  <a:cubicBezTo>
                    <a:pt x="341" y="1"/>
                    <a:pt x="333" y="1"/>
                    <a:pt x="32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43"/>
            <p:cNvSpPr/>
            <p:nvPr/>
          </p:nvSpPr>
          <p:spPr>
            <a:xfrm>
              <a:off x="2853900" y="1707150"/>
              <a:ext cx="16500" cy="15725"/>
            </a:xfrm>
            <a:custGeom>
              <a:avLst/>
              <a:gdLst/>
              <a:ahLst/>
              <a:cxnLst/>
              <a:rect l="l" t="t" r="r" b="b"/>
              <a:pathLst>
                <a:path w="660" h="629" extrusionOk="0">
                  <a:moveTo>
                    <a:pt x="313" y="1"/>
                  </a:moveTo>
                  <a:cubicBezTo>
                    <a:pt x="152" y="1"/>
                    <a:pt x="17" y="123"/>
                    <a:pt x="2" y="284"/>
                  </a:cubicBezTo>
                  <a:cubicBezTo>
                    <a:pt x="0" y="289"/>
                    <a:pt x="0" y="292"/>
                    <a:pt x="0" y="296"/>
                  </a:cubicBezTo>
                  <a:cubicBezTo>
                    <a:pt x="0" y="473"/>
                    <a:pt x="140" y="620"/>
                    <a:pt x="318" y="627"/>
                  </a:cubicBezTo>
                  <a:cubicBezTo>
                    <a:pt x="326" y="628"/>
                    <a:pt x="334" y="628"/>
                    <a:pt x="342" y="628"/>
                  </a:cubicBezTo>
                  <a:cubicBezTo>
                    <a:pt x="507" y="628"/>
                    <a:pt x="647" y="503"/>
                    <a:pt x="659" y="335"/>
                  </a:cubicBezTo>
                  <a:lnTo>
                    <a:pt x="659" y="333"/>
                  </a:lnTo>
                  <a:cubicBezTo>
                    <a:pt x="659" y="156"/>
                    <a:pt x="519" y="9"/>
                    <a:pt x="342" y="2"/>
                  </a:cubicBezTo>
                  <a:cubicBezTo>
                    <a:pt x="332" y="1"/>
                    <a:pt x="322" y="1"/>
                    <a:pt x="3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43"/>
            <p:cNvSpPr/>
            <p:nvPr/>
          </p:nvSpPr>
          <p:spPr>
            <a:xfrm>
              <a:off x="2843375" y="1689775"/>
              <a:ext cx="34000" cy="8800"/>
            </a:xfrm>
            <a:custGeom>
              <a:avLst/>
              <a:gdLst/>
              <a:ahLst/>
              <a:cxnLst/>
              <a:rect l="l" t="t" r="r" b="b"/>
              <a:pathLst>
                <a:path w="1360" h="352" extrusionOk="0">
                  <a:moveTo>
                    <a:pt x="668" y="1"/>
                  </a:moveTo>
                  <a:cubicBezTo>
                    <a:pt x="665" y="1"/>
                    <a:pt x="663" y="1"/>
                    <a:pt x="661" y="1"/>
                  </a:cubicBezTo>
                  <a:cubicBezTo>
                    <a:pt x="476" y="2"/>
                    <a:pt x="296" y="60"/>
                    <a:pt x="146" y="168"/>
                  </a:cubicBezTo>
                  <a:cubicBezTo>
                    <a:pt x="38" y="253"/>
                    <a:pt x="1" y="328"/>
                    <a:pt x="25" y="345"/>
                  </a:cubicBezTo>
                  <a:cubicBezTo>
                    <a:pt x="29" y="350"/>
                    <a:pt x="35" y="352"/>
                    <a:pt x="44" y="352"/>
                  </a:cubicBezTo>
                  <a:cubicBezTo>
                    <a:pt x="116" y="352"/>
                    <a:pt x="352" y="206"/>
                    <a:pt x="665" y="206"/>
                  </a:cubicBezTo>
                  <a:cubicBezTo>
                    <a:pt x="978" y="206"/>
                    <a:pt x="1221" y="347"/>
                    <a:pt x="1298" y="347"/>
                  </a:cubicBezTo>
                  <a:cubicBezTo>
                    <a:pt x="1307" y="347"/>
                    <a:pt x="1314" y="345"/>
                    <a:pt x="1318" y="341"/>
                  </a:cubicBezTo>
                  <a:cubicBezTo>
                    <a:pt x="1360" y="299"/>
                    <a:pt x="1295" y="243"/>
                    <a:pt x="1182" y="164"/>
                  </a:cubicBezTo>
                  <a:cubicBezTo>
                    <a:pt x="1031" y="58"/>
                    <a:pt x="852" y="1"/>
                    <a:pt x="6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43"/>
            <p:cNvSpPr/>
            <p:nvPr/>
          </p:nvSpPr>
          <p:spPr>
            <a:xfrm>
              <a:off x="2938775" y="1708100"/>
              <a:ext cx="16450" cy="15825"/>
            </a:xfrm>
            <a:custGeom>
              <a:avLst/>
              <a:gdLst/>
              <a:ahLst/>
              <a:cxnLst/>
              <a:rect l="l" t="t" r="r" b="b"/>
              <a:pathLst>
                <a:path w="658" h="633" extrusionOk="0">
                  <a:moveTo>
                    <a:pt x="318" y="1"/>
                  </a:moveTo>
                  <a:cubicBezTo>
                    <a:pt x="153" y="1"/>
                    <a:pt x="14" y="128"/>
                    <a:pt x="2" y="294"/>
                  </a:cubicBezTo>
                  <a:lnTo>
                    <a:pt x="2" y="300"/>
                  </a:lnTo>
                  <a:cubicBezTo>
                    <a:pt x="1" y="477"/>
                    <a:pt x="142" y="624"/>
                    <a:pt x="319" y="631"/>
                  </a:cubicBezTo>
                  <a:cubicBezTo>
                    <a:pt x="327" y="632"/>
                    <a:pt x="335" y="632"/>
                    <a:pt x="343" y="632"/>
                  </a:cubicBezTo>
                  <a:cubicBezTo>
                    <a:pt x="504" y="632"/>
                    <a:pt x="643" y="508"/>
                    <a:pt x="655" y="343"/>
                  </a:cubicBezTo>
                  <a:lnTo>
                    <a:pt x="655" y="333"/>
                  </a:lnTo>
                  <a:cubicBezTo>
                    <a:pt x="658" y="156"/>
                    <a:pt x="518" y="9"/>
                    <a:pt x="342" y="1"/>
                  </a:cubicBezTo>
                  <a:cubicBezTo>
                    <a:pt x="334" y="1"/>
                    <a:pt x="326" y="1"/>
                    <a:pt x="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43"/>
            <p:cNvSpPr/>
            <p:nvPr/>
          </p:nvSpPr>
          <p:spPr>
            <a:xfrm>
              <a:off x="2930275" y="1691400"/>
              <a:ext cx="33900" cy="8875"/>
            </a:xfrm>
            <a:custGeom>
              <a:avLst/>
              <a:gdLst/>
              <a:ahLst/>
              <a:cxnLst/>
              <a:rect l="l" t="t" r="r" b="b"/>
              <a:pathLst>
                <a:path w="1356" h="355" extrusionOk="0">
                  <a:moveTo>
                    <a:pt x="666" y="1"/>
                  </a:moveTo>
                  <a:cubicBezTo>
                    <a:pt x="664" y="1"/>
                    <a:pt x="661" y="1"/>
                    <a:pt x="659" y="1"/>
                  </a:cubicBezTo>
                  <a:cubicBezTo>
                    <a:pt x="476" y="1"/>
                    <a:pt x="299" y="60"/>
                    <a:pt x="150" y="169"/>
                  </a:cubicBezTo>
                  <a:cubicBezTo>
                    <a:pt x="38" y="253"/>
                    <a:pt x="1" y="328"/>
                    <a:pt x="24" y="347"/>
                  </a:cubicBezTo>
                  <a:cubicBezTo>
                    <a:pt x="28" y="352"/>
                    <a:pt x="35" y="354"/>
                    <a:pt x="44" y="354"/>
                  </a:cubicBezTo>
                  <a:cubicBezTo>
                    <a:pt x="118" y="354"/>
                    <a:pt x="352" y="207"/>
                    <a:pt x="663" y="207"/>
                  </a:cubicBezTo>
                  <a:cubicBezTo>
                    <a:pt x="977" y="207"/>
                    <a:pt x="1223" y="349"/>
                    <a:pt x="1298" y="349"/>
                  </a:cubicBezTo>
                  <a:cubicBezTo>
                    <a:pt x="1307" y="349"/>
                    <a:pt x="1314" y="347"/>
                    <a:pt x="1318" y="342"/>
                  </a:cubicBezTo>
                  <a:cubicBezTo>
                    <a:pt x="1355" y="301"/>
                    <a:pt x="1295" y="244"/>
                    <a:pt x="1182" y="164"/>
                  </a:cubicBezTo>
                  <a:cubicBezTo>
                    <a:pt x="1031" y="58"/>
                    <a:pt x="851" y="1"/>
                    <a:pt x="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43"/>
            <p:cNvSpPr/>
            <p:nvPr/>
          </p:nvSpPr>
          <p:spPr>
            <a:xfrm>
              <a:off x="2875950" y="1692025"/>
              <a:ext cx="26900" cy="74125"/>
            </a:xfrm>
            <a:custGeom>
              <a:avLst/>
              <a:gdLst/>
              <a:ahLst/>
              <a:cxnLst/>
              <a:rect l="l" t="t" r="r" b="b"/>
              <a:pathLst>
                <a:path w="1076" h="2965" extrusionOk="0">
                  <a:moveTo>
                    <a:pt x="1075" y="0"/>
                  </a:moveTo>
                  <a:lnTo>
                    <a:pt x="1075" y="0"/>
                  </a:lnTo>
                  <a:cubicBezTo>
                    <a:pt x="780" y="561"/>
                    <a:pt x="531" y="1145"/>
                    <a:pt x="333" y="1747"/>
                  </a:cubicBezTo>
                  <a:cubicBezTo>
                    <a:pt x="240" y="1990"/>
                    <a:pt x="156" y="2214"/>
                    <a:pt x="77" y="2439"/>
                  </a:cubicBezTo>
                  <a:cubicBezTo>
                    <a:pt x="18" y="2547"/>
                    <a:pt x="0" y="2673"/>
                    <a:pt x="29" y="2793"/>
                  </a:cubicBezTo>
                  <a:cubicBezTo>
                    <a:pt x="55" y="2858"/>
                    <a:pt x="111" y="2907"/>
                    <a:pt x="179" y="2924"/>
                  </a:cubicBezTo>
                  <a:cubicBezTo>
                    <a:pt x="228" y="2937"/>
                    <a:pt x="279" y="2946"/>
                    <a:pt x="329" y="2947"/>
                  </a:cubicBezTo>
                  <a:cubicBezTo>
                    <a:pt x="426" y="2959"/>
                    <a:pt x="523" y="2965"/>
                    <a:pt x="620" y="2965"/>
                  </a:cubicBezTo>
                  <a:cubicBezTo>
                    <a:pt x="718" y="2965"/>
                    <a:pt x="815" y="2959"/>
                    <a:pt x="913" y="2947"/>
                  </a:cubicBezTo>
                  <a:cubicBezTo>
                    <a:pt x="727" y="2885"/>
                    <a:pt x="534" y="2851"/>
                    <a:pt x="338" y="2844"/>
                  </a:cubicBezTo>
                  <a:cubicBezTo>
                    <a:pt x="250" y="2844"/>
                    <a:pt x="160" y="2816"/>
                    <a:pt x="146" y="2756"/>
                  </a:cubicBezTo>
                  <a:cubicBezTo>
                    <a:pt x="142" y="2661"/>
                    <a:pt x="162" y="2568"/>
                    <a:pt x="206" y="2485"/>
                  </a:cubicBezTo>
                  <a:lnTo>
                    <a:pt x="473" y="1799"/>
                  </a:lnTo>
                  <a:cubicBezTo>
                    <a:pt x="722" y="1215"/>
                    <a:pt x="923" y="614"/>
                    <a:pt x="10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43"/>
            <p:cNvSpPr/>
            <p:nvPr/>
          </p:nvSpPr>
          <p:spPr>
            <a:xfrm>
              <a:off x="2897000" y="1771750"/>
              <a:ext cx="29550" cy="25500"/>
            </a:xfrm>
            <a:custGeom>
              <a:avLst/>
              <a:gdLst/>
              <a:ahLst/>
              <a:cxnLst/>
              <a:rect l="l" t="t" r="r" b="b"/>
              <a:pathLst>
                <a:path w="1182" h="1020" extrusionOk="0">
                  <a:moveTo>
                    <a:pt x="1125" y="0"/>
                  </a:moveTo>
                  <a:cubicBezTo>
                    <a:pt x="1065" y="0"/>
                    <a:pt x="1065" y="384"/>
                    <a:pt x="738" y="655"/>
                  </a:cubicBezTo>
                  <a:cubicBezTo>
                    <a:pt x="411" y="926"/>
                    <a:pt x="0" y="884"/>
                    <a:pt x="0" y="940"/>
                  </a:cubicBezTo>
                  <a:cubicBezTo>
                    <a:pt x="0" y="995"/>
                    <a:pt x="88" y="1015"/>
                    <a:pt x="261" y="1019"/>
                  </a:cubicBezTo>
                  <a:cubicBezTo>
                    <a:pt x="486" y="1019"/>
                    <a:pt x="703" y="944"/>
                    <a:pt x="878" y="805"/>
                  </a:cubicBezTo>
                  <a:cubicBezTo>
                    <a:pt x="1046" y="668"/>
                    <a:pt x="1154" y="469"/>
                    <a:pt x="1177" y="253"/>
                  </a:cubicBezTo>
                  <a:cubicBezTo>
                    <a:pt x="1182" y="94"/>
                    <a:pt x="1125" y="0"/>
                    <a:pt x="1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43"/>
            <p:cNvSpPr/>
            <p:nvPr/>
          </p:nvSpPr>
          <p:spPr>
            <a:xfrm>
              <a:off x="2928175" y="1658800"/>
              <a:ext cx="41825" cy="11900"/>
            </a:xfrm>
            <a:custGeom>
              <a:avLst/>
              <a:gdLst/>
              <a:ahLst/>
              <a:cxnLst/>
              <a:rect l="l" t="t" r="r" b="b"/>
              <a:pathLst>
                <a:path w="1673" h="476" extrusionOk="0">
                  <a:moveTo>
                    <a:pt x="695" y="1"/>
                  </a:moveTo>
                  <a:cubicBezTo>
                    <a:pt x="537" y="1"/>
                    <a:pt x="379" y="30"/>
                    <a:pt x="230" y="86"/>
                  </a:cubicBezTo>
                  <a:cubicBezTo>
                    <a:pt x="76" y="146"/>
                    <a:pt x="1" y="221"/>
                    <a:pt x="14" y="267"/>
                  </a:cubicBezTo>
                  <a:cubicBezTo>
                    <a:pt x="51" y="361"/>
                    <a:pt x="402" y="319"/>
                    <a:pt x="818" y="365"/>
                  </a:cubicBezTo>
                  <a:cubicBezTo>
                    <a:pt x="1129" y="401"/>
                    <a:pt x="1396" y="475"/>
                    <a:pt x="1532" y="475"/>
                  </a:cubicBezTo>
                  <a:cubicBezTo>
                    <a:pt x="1577" y="475"/>
                    <a:pt x="1608" y="467"/>
                    <a:pt x="1621" y="446"/>
                  </a:cubicBezTo>
                  <a:cubicBezTo>
                    <a:pt x="1673" y="361"/>
                    <a:pt x="1589" y="315"/>
                    <a:pt x="1454" y="221"/>
                  </a:cubicBezTo>
                  <a:cubicBezTo>
                    <a:pt x="1273" y="103"/>
                    <a:pt x="1069" y="31"/>
                    <a:pt x="856" y="11"/>
                  </a:cubicBezTo>
                  <a:cubicBezTo>
                    <a:pt x="802" y="4"/>
                    <a:pt x="749" y="1"/>
                    <a:pt x="6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43"/>
            <p:cNvSpPr/>
            <p:nvPr/>
          </p:nvSpPr>
          <p:spPr>
            <a:xfrm>
              <a:off x="2846550" y="1663850"/>
              <a:ext cx="32125" cy="9900"/>
            </a:xfrm>
            <a:custGeom>
              <a:avLst/>
              <a:gdLst/>
              <a:ahLst/>
              <a:cxnLst/>
              <a:rect l="l" t="t" r="r" b="b"/>
              <a:pathLst>
                <a:path w="1285" h="396" extrusionOk="0">
                  <a:moveTo>
                    <a:pt x="637" y="0"/>
                  </a:moveTo>
                  <a:cubicBezTo>
                    <a:pt x="461" y="0"/>
                    <a:pt x="286" y="53"/>
                    <a:pt x="136" y="159"/>
                  </a:cubicBezTo>
                  <a:cubicBezTo>
                    <a:pt x="34" y="238"/>
                    <a:pt x="0" y="313"/>
                    <a:pt x="24" y="361"/>
                  </a:cubicBezTo>
                  <a:cubicBezTo>
                    <a:pt x="45" y="387"/>
                    <a:pt x="87" y="396"/>
                    <a:pt x="143" y="396"/>
                  </a:cubicBezTo>
                  <a:cubicBezTo>
                    <a:pt x="256" y="396"/>
                    <a:pt x="430" y="361"/>
                    <a:pt x="626" y="361"/>
                  </a:cubicBezTo>
                  <a:cubicBezTo>
                    <a:pt x="787" y="361"/>
                    <a:pt x="932" y="376"/>
                    <a:pt x="1041" y="376"/>
                  </a:cubicBezTo>
                  <a:cubicBezTo>
                    <a:pt x="1132" y="376"/>
                    <a:pt x="1197" y="365"/>
                    <a:pt x="1224" y="327"/>
                  </a:cubicBezTo>
                  <a:cubicBezTo>
                    <a:pt x="1284" y="244"/>
                    <a:pt x="1224" y="206"/>
                    <a:pt x="1099" y="132"/>
                  </a:cubicBezTo>
                  <a:cubicBezTo>
                    <a:pt x="957" y="44"/>
                    <a:pt x="796" y="0"/>
                    <a:pt x="6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43"/>
            <p:cNvSpPr/>
            <p:nvPr/>
          </p:nvSpPr>
          <p:spPr>
            <a:xfrm>
              <a:off x="2795800" y="1532800"/>
              <a:ext cx="261025" cy="196250"/>
            </a:xfrm>
            <a:custGeom>
              <a:avLst/>
              <a:gdLst/>
              <a:ahLst/>
              <a:cxnLst/>
              <a:rect l="l" t="t" r="r" b="b"/>
              <a:pathLst>
                <a:path w="10441" h="7850" extrusionOk="0">
                  <a:moveTo>
                    <a:pt x="5879" y="0"/>
                  </a:moveTo>
                  <a:cubicBezTo>
                    <a:pt x="5544" y="0"/>
                    <a:pt x="5204" y="58"/>
                    <a:pt x="4871" y="180"/>
                  </a:cubicBezTo>
                  <a:cubicBezTo>
                    <a:pt x="4525" y="320"/>
                    <a:pt x="4207" y="507"/>
                    <a:pt x="3866" y="647"/>
                  </a:cubicBezTo>
                  <a:cubicBezTo>
                    <a:pt x="3640" y="752"/>
                    <a:pt x="3394" y="805"/>
                    <a:pt x="3147" y="805"/>
                  </a:cubicBezTo>
                  <a:cubicBezTo>
                    <a:pt x="3028" y="805"/>
                    <a:pt x="2909" y="793"/>
                    <a:pt x="2791" y="768"/>
                  </a:cubicBezTo>
                  <a:cubicBezTo>
                    <a:pt x="2427" y="670"/>
                    <a:pt x="2110" y="408"/>
                    <a:pt x="1731" y="408"/>
                  </a:cubicBezTo>
                  <a:cubicBezTo>
                    <a:pt x="1708" y="410"/>
                    <a:pt x="1685" y="415"/>
                    <a:pt x="1662" y="419"/>
                  </a:cubicBezTo>
                  <a:cubicBezTo>
                    <a:pt x="1283" y="506"/>
                    <a:pt x="1043" y="883"/>
                    <a:pt x="1128" y="1262"/>
                  </a:cubicBezTo>
                  <a:cubicBezTo>
                    <a:pt x="1012" y="1146"/>
                    <a:pt x="858" y="1086"/>
                    <a:pt x="703" y="1086"/>
                  </a:cubicBezTo>
                  <a:cubicBezTo>
                    <a:pt x="579" y="1086"/>
                    <a:pt x="455" y="1124"/>
                    <a:pt x="349" y="1202"/>
                  </a:cubicBezTo>
                  <a:cubicBezTo>
                    <a:pt x="118" y="1383"/>
                    <a:pt x="0" y="1671"/>
                    <a:pt x="36" y="1962"/>
                  </a:cubicBezTo>
                  <a:cubicBezTo>
                    <a:pt x="68" y="2261"/>
                    <a:pt x="192" y="2542"/>
                    <a:pt x="391" y="2767"/>
                  </a:cubicBezTo>
                  <a:cubicBezTo>
                    <a:pt x="208" y="2961"/>
                    <a:pt x="156" y="3245"/>
                    <a:pt x="259" y="3490"/>
                  </a:cubicBezTo>
                  <a:cubicBezTo>
                    <a:pt x="365" y="3728"/>
                    <a:pt x="543" y="3927"/>
                    <a:pt x="770" y="4056"/>
                  </a:cubicBezTo>
                  <a:cubicBezTo>
                    <a:pt x="963" y="4175"/>
                    <a:pt x="1172" y="4264"/>
                    <a:pt x="1391" y="4322"/>
                  </a:cubicBezTo>
                  <a:lnTo>
                    <a:pt x="1484" y="4322"/>
                  </a:lnTo>
                  <a:cubicBezTo>
                    <a:pt x="1803" y="4389"/>
                    <a:pt x="2125" y="4423"/>
                    <a:pt x="2447" y="4423"/>
                  </a:cubicBezTo>
                  <a:cubicBezTo>
                    <a:pt x="3100" y="4423"/>
                    <a:pt x="3750" y="4285"/>
                    <a:pt x="4352" y="4015"/>
                  </a:cubicBezTo>
                  <a:cubicBezTo>
                    <a:pt x="5469" y="3445"/>
                    <a:pt x="6200" y="3268"/>
                    <a:pt x="6691" y="3268"/>
                  </a:cubicBezTo>
                  <a:cubicBezTo>
                    <a:pt x="7263" y="3268"/>
                    <a:pt x="7510" y="3509"/>
                    <a:pt x="7664" y="3650"/>
                  </a:cubicBezTo>
                  <a:cubicBezTo>
                    <a:pt x="7949" y="3911"/>
                    <a:pt x="7520" y="5621"/>
                    <a:pt x="8678" y="6088"/>
                  </a:cubicBezTo>
                  <a:cubicBezTo>
                    <a:pt x="8678" y="6088"/>
                    <a:pt x="8458" y="7849"/>
                    <a:pt x="9393" y="7849"/>
                  </a:cubicBezTo>
                  <a:cubicBezTo>
                    <a:pt x="9929" y="7839"/>
                    <a:pt x="10075" y="6353"/>
                    <a:pt x="10098" y="5088"/>
                  </a:cubicBezTo>
                  <a:lnTo>
                    <a:pt x="10098" y="4971"/>
                  </a:lnTo>
                  <a:cubicBezTo>
                    <a:pt x="10222" y="4639"/>
                    <a:pt x="10310" y="4293"/>
                    <a:pt x="10359" y="3940"/>
                  </a:cubicBezTo>
                  <a:cubicBezTo>
                    <a:pt x="10441" y="3414"/>
                    <a:pt x="10324" y="2876"/>
                    <a:pt x="10033" y="2431"/>
                  </a:cubicBezTo>
                  <a:cubicBezTo>
                    <a:pt x="9784" y="2072"/>
                    <a:pt x="9380" y="1868"/>
                    <a:pt x="8958" y="1868"/>
                  </a:cubicBezTo>
                  <a:cubicBezTo>
                    <a:pt x="8849" y="1868"/>
                    <a:pt x="8739" y="1881"/>
                    <a:pt x="8631" y="1909"/>
                  </a:cubicBezTo>
                  <a:cubicBezTo>
                    <a:pt x="8189" y="730"/>
                    <a:pt x="7069" y="0"/>
                    <a:pt x="58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43"/>
            <p:cNvSpPr/>
            <p:nvPr/>
          </p:nvSpPr>
          <p:spPr>
            <a:xfrm>
              <a:off x="3389575" y="1565275"/>
              <a:ext cx="1387975" cy="462350"/>
            </a:xfrm>
            <a:custGeom>
              <a:avLst/>
              <a:gdLst/>
              <a:ahLst/>
              <a:cxnLst/>
              <a:rect l="l" t="t" r="r" b="b"/>
              <a:pathLst>
                <a:path w="55519" h="18494" extrusionOk="0">
                  <a:moveTo>
                    <a:pt x="1" y="1"/>
                  </a:moveTo>
                  <a:lnTo>
                    <a:pt x="1" y="10087"/>
                  </a:lnTo>
                  <a:cubicBezTo>
                    <a:pt x="1" y="14730"/>
                    <a:pt x="3765" y="18494"/>
                    <a:pt x="8408" y="18494"/>
                  </a:cubicBezTo>
                  <a:lnTo>
                    <a:pt x="47110" y="18494"/>
                  </a:lnTo>
                  <a:cubicBezTo>
                    <a:pt x="51753" y="18494"/>
                    <a:pt x="55519" y="14730"/>
                    <a:pt x="55519" y="10087"/>
                  </a:cubicBezTo>
                  <a:lnTo>
                    <a:pt x="55519" y="8409"/>
                  </a:lnTo>
                  <a:cubicBezTo>
                    <a:pt x="55519" y="3766"/>
                    <a:pt x="51755" y="1"/>
                    <a:pt x="471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43"/>
            <p:cNvSpPr/>
            <p:nvPr/>
          </p:nvSpPr>
          <p:spPr>
            <a:xfrm>
              <a:off x="3588250" y="1715125"/>
              <a:ext cx="947450" cy="6425"/>
            </a:xfrm>
            <a:custGeom>
              <a:avLst/>
              <a:gdLst/>
              <a:ahLst/>
              <a:cxnLst/>
              <a:rect l="l" t="t" r="r" b="b"/>
              <a:pathLst>
                <a:path w="37898" h="257" extrusionOk="0">
                  <a:moveTo>
                    <a:pt x="18950" y="0"/>
                  </a:moveTo>
                  <a:cubicBezTo>
                    <a:pt x="8484" y="0"/>
                    <a:pt x="0" y="61"/>
                    <a:pt x="0" y="131"/>
                  </a:cubicBezTo>
                  <a:cubicBezTo>
                    <a:pt x="0" y="200"/>
                    <a:pt x="8487" y="257"/>
                    <a:pt x="18950" y="257"/>
                  </a:cubicBezTo>
                  <a:cubicBezTo>
                    <a:pt x="29414" y="257"/>
                    <a:pt x="37898" y="200"/>
                    <a:pt x="37898" y="131"/>
                  </a:cubicBezTo>
                  <a:cubicBezTo>
                    <a:pt x="37898" y="56"/>
                    <a:pt x="29418" y="0"/>
                    <a:pt x="18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43"/>
            <p:cNvSpPr/>
            <p:nvPr/>
          </p:nvSpPr>
          <p:spPr>
            <a:xfrm>
              <a:off x="3588250" y="1792475"/>
              <a:ext cx="947450" cy="6325"/>
            </a:xfrm>
            <a:custGeom>
              <a:avLst/>
              <a:gdLst/>
              <a:ahLst/>
              <a:cxnLst/>
              <a:rect l="l" t="t" r="r" b="b"/>
              <a:pathLst>
                <a:path w="37898" h="253" extrusionOk="0">
                  <a:moveTo>
                    <a:pt x="18950" y="0"/>
                  </a:moveTo>
                  <a:cubicBezTo>
                    <a:pt x="8484" y="0"/>
                    <a:pt x="0" y="55"/>
                    <a:pt x="0" y="125"/>
                  </a:cubicBezTo>
                  <a:cubicBezTo>
                    <a:pt x="0" y="196"/>
                    <a:pt x="8487" y="252"/>
                    <a:pt x="18950" y="252"/>
                  </a:cubicBezTo>
                  <a:cubicBezTo>
                    <a:pt x="29414" y="252"/>
                    <a:pt x="37898" y="196"/>
                    <a:pt x="37898" y="125"/>
                  </a:cubicBezTo>
                  <a:cubicBezTo>
                    <a:pt x="37898" y="55"/>
                    <a:pt x="29418" y="0"/>
                    <a:pt x="189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43"/>
            <p:cNvSpPr/>
            <p:nvPr/>
          </p:nvSpPr>
          <p:spPr>
            <a:xfrm>
              <a:off x="3588250" y="1864225"/>
              <a:ext cx="554225" cy="6325"/>
            </a:xfrm>
            <a:custGeom>
              <a:avLst/>
              <a:gdLst/>
              <a:ahLst/>
              <a:cxnLst/>
              <a:rect l="l" t="t" r="r" b="b"/>
              <a:pathLst>
                <a:path w="22169" h="253" extrusionOk="0">
                  <a:moveTo>
                    <a:pt x="11085" y="1"/>
                  </a:moveTo>
                  <a:cubicBezTo>
                    <a:pt x="4960" y="1"/>
                    <a:pt x="0" y="57"/>
                    <a:pt x="0" y="127"/>
                  </a:cubicBezTo>
                  <a:cubicBezTo>
                    <a:pt x="0" y="197"/>
                    <a:pt x="4960" y="253"/>
                    <a:pt x="11085" y="253"/>
                  </a:cubicBezTo>
                  <a:cubicBezTo>
                    <a:pt x="17208" y="253"/>
                    <a:pt x="22168" y="197"/>
                    <a:pt x="22168" y="127"/>
                  </a:cubicBezTo>
                  <a:cubicBezTo>
                    <a:pt x="22168" y="57"/>
                    <a:pt x="17208" y="1"/>
                    <a:pt x="110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43"/>
            <p:cNvSpPr/>
            <p:nvPr/>
          </p:nvSpPr>
          <p:spPr>
            <a:xfrm>
              <a:off x="5493850" y="3664775"/>
              <a:ext cx="450475" cy="229125"/>
            </a:xfrm>
            <a:custGeom>
              <a:avLst/>
              <a:gdLst/>
              <a:ahLst/>
              <a:cxnLst/>
              <a:rect l="l" t="t" r="r" b="b"/>
              <a:pathLst>
                <a:path w="18019" h="9165" extrusionOk="0">
                  <a:moveTo>
                    <a:pt x="4169" y="1"/>
                  </a:moveTo>
                  <a:cubicBezTo>
                    <a:pt x="1867" y="1"/>
                    <a:pt x="1" y="1866"/>
                    <a:pt x="2" y="4167"/>
                  </a:cubicBezTo>
                  <a:lnTo>
                    <a:pt x="2" y="4999"/>
                  </a:lnTo>
                  <a:cubicBezTo>
                    <a:pt x="2" y="7300"/>
                    <a:pt x="1867" y="9165"/>
                    <a:pt x="4169" y="9165"/>
                  </a:cubicBezTo>
                  <a:lnTo>
                    <a:pt x="13853" y="9165"/>
                  </a:lnTo>
                  <a:cubicBezTo>
                    <a:pt x="16154" y="9165"/>
                    <a:pt x="18019" y="7300"/>
                    <a:pt x="18019" y="4999"/>
                  </a:cubicBezTo>
                  <a:lnTo>
                    <a:pt x="180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43"/>
            <p:cNvSpPr/>
            <p:nvPr/>
          </p:nvSpPr>
          <p:spPr>
            <a:xfrm>
              <a:off x="5634950" y="3755975"/>
              <a:ext cx="46700" cy="46750"/>
            </a:xfrm>
            <a:custGeom>
              <a:avLst/>
              <a:gdLst/>
              <a:ahLst/>
              <a:cxnLst/>
              <a:rect l="l" t="t" r="r" b="b"/>
              <a:pathLst>
                <a:path w="1868" h="1870" extrusionOk="0">
                  <a:moveTo>
                    <a:pt x="934" y="0"/>
                  </a:moveTo>
                  <a:cubicBezTo>
                    <a:pt x="418" y="0"/>
                    <a:pt x="0" y="418"/>
                    <a:pt x="0" y="936"/>
                  </a:cubicBezTo>
                  <a:cubicBezTo>
                    <a:pt x="0" y="1451"/>
                    <a:pt x="418" y="1869"/>
                    <a:pt x="934" y="1869"/>
                  </a:cubicBezTo>
                  <a:cubicBezTo>
                    <a:pt x="1450" y="1869"/>
                    <a:pt x="1868" y="1451"/>
                    <a:pt x="1868" y="936"/>
                  </a:cubicBezTo>
                  <a:cubicBezTo>
                    <a:pt x="1868" y="418"/>
                    <a:pt x="1450" y="0"/>
                    <a:pt x="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43"/>
            <p:cNvSpPr/>
            <p:nvPr/>
          </p:nvSpPr>
          <p:spPr>
            <a:xfrm>
              <a:off x="5706525" y="3755975"/>
              <a:ext cx="46725" cy="46750"/>
            </a:xfrm>
            <a:custGeom>
              <a:avLst/>
              <a:gdLst/>
              <a:ahLst/>
              <a:cxnLst/>
              <a:rect l="l" t="t" r="r" b="b"/>
              <a:pathLst>
                <a:path w="1869" h="1870" extrusionOk="0">
                  <a:moveTo>
                    <a:pt x="934" y="0"/>
                  </a:moveTo>
                  <a:cubicBezTo>
                    <a:pt x="419" y="0"/>
                    <a:pt x="1" y="418"/>
                    <a:pt x="1" y="936"/>
                  </a:cubicBezTo>
                  <a:cubicBezTo>
                    <a:pt x="1" y="1451"/>
                    <a:pt x="419" y="1869"/>
                    <a:pt x="934" y="1869"/>
                  </a:cubicBezTo>
                  <a:cubicBezTo>
                    <a:pt x="1450" y="1869"/>
                    <a:pt x="1868" y="1451"/>
                    <a:pt x="1868" y="936"/>
                  </a:cubicBezTo>
                  <a:cubicBezTo>
                    <a:pt x="1868" y="418"/>
                    <a:pt x="1450" y="0"/>
                    <a:pt x="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43"/>
            <p:cNvSpPr/>
            <p:nvPr/>
          </p:nvSpPr>
          <p:spPr>
            <a:xfrm>
              <a:off x="5775550" y="3755975"/>
              <a:ext cx="46725" cy="46750"/>
            </a:xfrm>
            <a:custGeom>
              <a:avLst/>
              <a:gdLst/>
              <a:ahLst/>
              <a:cxnLst/>
              <a:rect l="l" t="t" r="r" b="b"/>
              <a:pathLst>
                <a:path w="1869" h="1870" extrusionOk="0">
                  <a:moveTo>
                    <a:pt x="935" y="0"/>
                  </a:moveTo>
                  <a:cubicBezTo>
                    <a:pt x="419" y="0"/>
                    <a:pt x="1" y="418"/>
                    <a:pt x="1" y="936"/>
                  </a:cubicBezTo>
                  <a:cubicBezTo>
                    <a:pt x="1" y="1451"/>
                    <a:pt x="419" y="1869"/>
                    <a:pt x="935" y="1869"/>
                  </a:cubicBezTo>
                  <a:cubicBezTo>
                    <a:pt x="1450" y="1869"/>
                    <a:pt x="1868" y="1451"/>
                    <a:pt x="1868" y="936"/>
                  </a:cubicBezTo>
                  <a:cubicBezTo>
                    <a:pt x="1868" y="418"/>
                    <a:pt x="1450" y="0"/>
                    <a:pt x="9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43"/>
            <p:cNvSpPr/>
            <p:nvPr/>
          </p:nvSpPr>
          <p:spPr>
            <a:xfrm>
              <a:off x="6132775" y="2606375"/>
              <a:ext cx="499600" cy="499625"/>
            </a:xfrm>
            <a:custGeom>
              <a:avLst/>
              <a:gdLst/>
              <a:ahLst/>
              <a:cxnLst/>
              <a:rect l="l" t="t" r="r" b="b"/>
              <a:pathLst>
                <a:path w="19984" h="19985" extrusionOk="0">
                  <a:moveTo>
                    <a:pt x="9086" y="1"/>
                  </a:moveTo>
                  <a:cubicBezTo>
                    <a:pt x="4052" y="1"/>
                    <a:pt x="0" y="4053"/>
                    <a:pt x="0" y="9087"/>
                  </a:cubicBezTo>
                  <a:lnTo>
                    <a:pt x="0" y="10898"/>
                  </a:lnTo>
                  <a:cubicBezTo>
                    <a:pt x="0" y="15932"/>
                    <a:pt x="4052" y="19984"/>
                    <a:pt x="9086" y="19984"/>
                  </a:cubicBezTo>
                  <a:lnTo>
                    <a:pt x="10898" y="19984"/>
                  </a:lnTo>
                  <a:cubicBezTo>
                    <a:pt x="15931" y="19984"/>
                    <a:pt x="19984" y="15932"/>
                    <a:pt x="19984" y="10898"/>
                  </a:cubicBezTo>
                  <a:lnTo>
                    <a:pt x="19984" y="9087"/>
                  </a:lnTo>
                  <a:cubicBezTo>
                    <a:pt x="19984" y="4053"/>
                    <a:pt x="15931" y="1"/>
                    <a:pt x="1089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43"/>
            <p:cNvSpPr/>
            <p:nvPr/>
          </p:nvSpPr>
          <p:spPr>
            <a:xfrm>
              <a:off x="6197675" y="2993175"/>
              <a:ext cx="362425" cy="113250"/>
            </a:xfrm>
            <a:custGeom>
              <a:avLst/>
              <a:gdLst/>
              <a:ahLst/>
              <a:cxnLst/>
              <a:rect l="l" t="t" r="r" b="b"/>
              <a:pathLst>
                <a:path w="14497" h="4530" extrusionOk="0">
                  <a:moveTo>
                    <a:pt x="6317" y="0"/>
                  </a:moveTo>
                  <a:cubicBezTo>
                    <a:pt x="4160" y="77"/>
                    <a:pt x="2029" y="495"/>
                    <a:pt x="1" y="1238"/>
                  </a:cubicBezTo>
                  <a:cubicBezTo>
                    <a:pt x="1" y="1238"/>
                    <a:pt x="1735" y="4233"/>
                    <a:pt x="6317" y="4508"/>
                  </a:cubicBezTo>
                  <a:cubicBezTo>
                    <a:pt x="6563" y="4522"/>
                    <a:pt x="6803" y="4529"/>
                    <a:pt x="7037" y="4529"/>
                  </a:cubicBezTo>
                  <a:cubicBezTo>
                    <a:pt x="11944" y="4529"/>
                    <a:pt x="14497" y="1551"/>
                    <a:pt x="14497" y="1551"/>
                  </a:cubicBezTo>
                  <a:cubicBezTo>
                    <a:pt x="14497" y="1551"/>
                    <a:pt x="9489" y="0"/>
                    <a:pt x="6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43"/>
            <p:cNvSpPr/>
            <p:nvPr/>
          </p:nvSpPr>
          <p:spPr>
            <a:xfrm>
              <a:off x="6169200" y="2689650"/>
              <a:ext cx="105725" cy="228500"/>
            </a:xfrm>
            <a:custGeom>
              <a:avLst/>
              <a:gdLst/>
              <a:ahLst/>
              <a:cxnLst/>
              <a:rect l="l" t="t" r="r" b="b"/>
              <a:pathLst>
                <a:path w="4229" h="9140" extrusionOk="0">
                  <a:moveTo>
                    <a:pt x="3761" y="0"/>
                  </a:moveTo>
                  <a:cubicBezTo>
                    <a:pt x="3018" y="435"/>
                    <a:pt x="2826" y="1402"/>
                    <a:pt x="2753" y="2270"/>
                  </a:cubicBezTo>
                  <a:cubicBezTo>
                    <a:pt x="2678" y="3139"/>
                    <a:pt x="2546" y="4102"/>
                    <a:pt x="1846" y="4606"/>
                  </a:cubicBezTo>
                  <a:cubicBezTo>
                    <a:pt x="1271" y="5021"/>
                    <a:pt x="356" y="5073"/>
                    <a:pt x="117" y="5746"/>
                  </a:cubicBezTo>
                  <a:cubicBezTo>
                    <a:pt x="0" y="6067"/>
                    <a:pt x="99" y="6427"/>
                    <a:pt x="365" y="6645"/>
                  </a:cubicBezTo>
                  <a:cubicBezTo>
                    <a:pt x="512" y="6767"/>
                    <a:pt x="694" y="6829"/>
                    <a:pt x="877" y="6829"/>
                  </a:cubicBezTo>
                  <a:cubicBezTo>
                    <a:pt x="1021" y="6829"/>
                    <a:pt x="1165" y="6790"/>
                    <a:pt x="1294" y="6713"/>
                  </a:cubicBezTo>
                  <a:lnTo>
                    <a:pt x="1294" y="6713"/>
                  </a:lnTo>
                  <a:cubicBezTo>
                    <a:pt x="981" y="7226"/>
                    <a:pt x="1030" y="7881"/>
                    <a:pt x="1417" y="8343"/>
                  </a:cubicBezTo>
                  <a:cubicBezTo>
                    <a:pt x="1603" y="8540"/>
                    <a:pt x="1849" y="8636"/>
                    <a:pt x="2094" y="8636"/>
                  </a:cubicBezTo>
                  <a:cubicBezTo>
                    <a:pt x="2410" y="8636"/>
                    <a:pt x="2723" y="8477"/>
                    <a:pt x="2901" y="8174"/>
                  </a:cubicBezTo>
                  <a:lnTo>
                    <a:pt x="2901" y="8174"/>
                  </a:lnTo>
                  <a:cubicBezTo>
                    <a:pt x="2761" y="8542"/>
                    <a:pt x="2944" y="8952"/>
                    <a:pt x="3310" y="9092"/>
                  </a:cubicBezTo>
                  <a:cubicBezTo>
                    <a:pt x="3394" y="9124"/>
                    <a:pt x="3480" y="9140"/>
                    <a:pt x="3565" y="9140"/>
                  </a:cubicBezTo>
                  <a:cubicBezTo>
                    <a:pt x="3850" y="9140"/>
                    <a:pt x="4119" y="8966"/>
                    <a:pt x="4228" y="8684"/>
                  </a:cubicBezTo>
                  <a:lnTo>
                    <a:pt x="37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43"/>
            <p:cNvSpPr/>
            <p:nvPr/>
          </p:nvSpPr>
          <p:spPr>
            <a:xfrm>
              <a:off x="6387325" y="2665475"/>
              <a:ext cx="184425" cy="229675"/>
            </a:xfrm>
            <a:custGeom>
              <a:avLst/>
              <a:gdLst/>
              <a:ahLst/>
              <a:cxnLst/>
              <a:rect l="l" t="t" r="r" b="b"/>
              <a:pathLst>
                <a:path w="7377" h="9187" extrusionOk="0">
                  <a:moveTo>
                    <a:pt x="1" y="0"/>
                  </a:moveTo>
                  <a:lnTo>
                    <a:pt x="3926" y="8480"/>
                  </a:lnTo>
                  <a:cubicBezTo>
                    <a:pt x="3999" y="8896"/>
                    <a:pt x="4361" y="9187"/>
                    <a:pt x="4768" y="9187"/>
                  </a:cubicBezTo>
                  <a:cubicBezTo>
                    <a:pt x="4824" y="9187"/>
                    <a:pt x="4880" y="9181"/>
                    <a:pt x="4937" y="9170"/>
                  </a:cubicBezTo>
                  <a:cubicBezTo>
                    <a:pt x="5408" y="9075"/>
                    <a:pt x="5708" y="8609"/>
                    <a:pt x="5601" y="8141"/>
                  </a:cubicBezTo>
                  <a:cubicBezTo>
                    <a:pt x="5599" y="8135"/>
                    <a:pt x="5598" y="8129"/>
                    <a:pt x="5597" y="8124"/>
                  </a:cubicBezTo>
                  <a:cubicBezTo>
                    <a:pt x="5509" y="7773"/>
                    <a:pt x="5205" y="7478"/>
                    <a:pt x="5236" y="7119"/>
                  </a:cubicBezTo>
                  <a:cubicBezTo>
                    <a:pt x="5269" y="6759"/>
                    <a:pt x="5765" y="6465"/>
                    <a:pt x="6172" y="6353"/>
                  </a:cubicBezTo>
                  <a:cubicBezTo>
                    <a:pt x="6578" y="6240"/>
                    <a:pt x="7105" y="6083"/>
                    <a:pt x="7208" y="5667"/>
                  </a:cubicBezTo>
                  <a:cubicBezTo>
                    <a:pt x="7311" y="5250"/>
                    <a:pt x="7016" y="4877"/>
                    <a:pt x="6741" y="4545"/>
                  </a:cubicBezTo>
                  <a:cubicBezTo>
                    <a:pt x="6466" y="4214"/>
                    <a:pt x="6274" y="3733"/>
                    <a:pt x="6522" y="3401"/>
                  </a:cubicBezTo>
                  <a:cubicBezTo>
                    <a:pt x="6653" y="3233"/>
                    <a:pt x="6876" y="3162"/>
                    <a:pt x="7035" y="3022"/>
                  </a:cubicBezTo>
                  <a:cubicBezTo>
                    <a:pt x="7376" y="2662"/>
                    <a:pt x="7376" y="2098"/>
                    <a:pt x="7035" y="1738"/>
                  </a:cubicBezTo>
                  <a:cubicBezTo>
                    <a:pt x="6710" y="1419"/>
                    <a:pt x="6272" y="1241"/>
                    <a:pt x="5818" y="1241"/>
                  </a:cubicBezTo>
                  <a:cubicBezTo>
                    <a:pt x="5793" y="1241"/>
                    <a:pt x="5767" y="1241"/>
                    <a:pt x="5741" y="1242"/>
                  </a:cubicBezTo>
                  <a:cubicBezTo>
                    <a:pt x="5271" y="1270"/>
                    <a:pt x="4804" y="1323"/>
                    <a:pt x="4340" y="1401"/>
                  </a:cubicBezTo>
                  <a:cubicBezTo>
                    <a:pt x="4150" y="1420"/>
                    <a:pt x="3961" y="1429"/>
                    <a:pt x="3772" y="1429"/>
                  </a:cubicBezTo>
                  <a:cubicBezTo>
                    <a:pt x="2388" y="1429"/>
                    <a:pt x="1046" y="92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43"/>
            <p:cNvSpPr/>
            <p:nvPr/>
          </p:nvSpPr>
          <p:spPr>
            <a:xfrm>
              <a:off x="6262025" y="2655100"/>
              <a:ext cx="231500" cy="435350"/>
            </a:xfrm>
            <a:custGeom>
              <a:avLst/>
              <a:gdLst/>
              <a:ahLst/>
              <a:cxnLst/>
              <a:rect l="l" t="t" r="r" b="b"/>
              <a:pathLst>
                <a:path w="9260" h="17414" extrusionOk="0">
                  <a:moveTo>
                    <a:pt x="4488" y="0"/>
                  </a:moveTo>
                  <a:cubicBezTo>
                    <a:pt x="1989" y="46"/>
                    <a:pt x="1" y="2110"/>
                    <a:pt x="48" y="4610"/>
                  </a:cubicBezTo>
                  <a:cubicBezTo>
                    <a:pt x="50" y="4649"/>
                    <a:pt x="51" y="4688"/>
                    <a:pt x="53" y="4728"/>
                  </a:cubicBezTo>
                  <a:lnTo>
                    <a:pt x="384" y="14434"/>
                  </a:lnTo>
                  <a:cubicBezTo>
                    <a:pt x="442" y="16100"/>
                    <a:pt x="1809" y="17413"/>
                    <a:pt x="3464" y="17413"/>
                  </a:cubicBezTo>
                  <a:cubicBezTo>
                    <a:pt x="3499" y="17413"/>
                    <a:pt x="3535" y="17413"/>
                    <a:pt x="3570" y="17411"/>
                  </a:cubicBezTo>
                  <a:lnTo>
                    <a:pt x="3589" y="17411"/>
                  </a:lnTo>
                  <a:cubicBezTo>
                    <a:pt x="5184" y="17345"/>
                    <a:pt x="6465" y="16073"/>
                    <a:pt x="6540" y="14477"/>
                  </a:cubicBezTo>
                  <a:cubicBezTo>
                    <a:pt x="6584" y="13627"/>
                    <a:pt x="6615" y="12922"/>
                    <a:pt x="6615" y="12922"/>
                  </a:cubicBezTo>
                  <a:cubicBezTo>
                    <a:pt x="6615" y="12922"/>
                    <a:pt x="9072" y="12636"/>
                    <a:pt x="9199" y="10193"/>
                  </a:cubicBezTo>
                  <a:cubicBezTo>
                    <a:pt x="9260" y="9011"/>
                    <a:pt x="9199" y="6572"/>
                    <a:pt x="9100" y="4362"/>
                  </a:cubicBezTo>
                  <a:cubicBezTo>
                    <a:pt x="9000" y="1990"/>
                    <a:pt x="7095" y="92"/>
                    <a:pt x="4723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43"/>
            <p:cNvSpPr/>
            <p:nvPr/>
          </p:nvSpPr>
          <p:spPr>
            <a:xfrm>
              <a:off x="6348700" y="2951450"/>
              <a:ext cx="78875" cy="41750"/>
            </a:xfrm>
            <a:custGeom>
              <a:avLst/>
              <a:gdLst/>
              <a:ahLst/>
              <a:cxnLst/>
              <a:rect l="l" t="t" r="r" b="b"/>
              <a:pathLst>
                <a:path w="3155" h="1670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44" y="1670"/>
                    <a:pt x="2898" y="1670"/>
                  </a:cubicBezTo>
                  <a:cubicBezTo>
                    <a:pt x="2975" y="1670"/>
                    <a:pt x="3054" y="1668"/>
                    <a:pt x="3135" y="1664"/>
                  </a:cubicBezTo>
                  <a:lnTo>
                    <a:pt x="3154" y="1029"/>
                  </a:lnTo>
                  <a:cubicBezTo>
                    <a:pt x="2024" y="1006"/>
                    <a:pt x="928" y="649"/>
                    <a:pt x="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43"/>
            <p:cNvSpPr/>
            <p:nvPr/>
          </p:nvSpPr>
          <p:spPr>
            <a:xfrm>
              <a:off x="6446100" y="2796125"/>
              <a:ext cx="17525" cy="16775"/>
            </a:xfrm>
            <a:custGeom>
              <a:avLst/>
              <a:gdLst/>
              <a:ahLst/>
              <a:cxnLst/>
              <a:rect l="l" t="t" r="r" b="b"/>
              <a:pathLst>
                <a:path w="701" h="671" extrusionOk="0">
                  <a:moveTo>
                    <a:pt x="364" y="1"/>
                  </a:moveTo>
                  <a:cubicBezTo>
                    <a:pt x="359" y="1"/>
                    <a:pt x="355" y="1"/>
                    <a:pt x="350" y="1"/>
                  </a:cubicBezTo>
                  <a:cubicBezTo>
                    <a:pt x="163" y="7"/>
                    <a:pt x="10" y="155"/>
                    <a:pt x="0" y="343"/>
                  </a:cubicBezTo>
                  <a:lnTo>
                    <a:pt x="0" y="357"/>
                  </a:lnTo>
                  <a:cubicBezTo>
                    <a:pt x="10" y="534"/>
                    <a:pt x="157" y="670"/>
                    <a:pt x="332" y="670"/>
                  </a:cubicBezTo>
                  <a:cubicBezTo>
                    <a:pt x="338" y="670"/>
                    <a:pt x="344" y="670"/>
                    <a:pt x="350" y="670"/>
                  </a:cubicBezTo>
                  <a:cubicBezTo>
                    <a:pt x="352" y="670"/>
                    <a:pt x="354" y="670"/>
                    <a:pt x="356" y="670"/>
                  </a:cubicBezTo>
                  <a:cubicBezTo>
                    <a:pt x="542" y="670"/>
                    <a:pt x="696" y="521"/>
                    <a:pt x="701" y="334"/>
                  </a:cubicBezTo>
                  <a:cubicBezTo>
                    <a:pt x="701" y="330"/>
                    <a:pt x="701" y="327"/>
                    <a:pt x="701" y="324"/>
                  </a:cubicBezTo>
                  <a:cubicBezTo>
                    <a:pt x="694" y="142"/>
                    <a:pt x="544" y="1"/>
                    <a:pt x="3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43"/>
            <p:cNvSpPr/>
            <p:nvPr/>
          </p:nvSpPr>
          <p:spPr>
            <a:xfrm>
              <a:off x="6440050" y="2783750"/>
              <a:ext cx="35275" cy="10025"/>
            </a:xfrm>
            <a:custGeom>
              <a:avLst/>
              <a:gdLst/>
              <a:ahLst/>
              <a:cxnLst/>
              <a:rect l="l" t="t" r="r" b="b"/>
              <a:pathLst>
                <a:path w="1411" h="401" extrusionOk="0">
                  <a:moveTo>
                    <a:pt x="695" y="0"/>
                  </a:moveTo>
                  <a:cubicBezTo>
                    <a:pt x="514" y="0"/>
                    <a:pt x="338" y="53"/>
                    <a:pt x="187" y="152"/>
                  </a:cubicBezTo>
                  <a:cubicBezTo>
                    <a:pt x="65" y="231"/>
                    <a:pt x="0" y="286"/>
                    <a:pt x="38" y="333"/>
                  </a:cubicBezTo>
                  <a:cubicBezTo>
                    <a:pt x="42" y="339"/>
                    <a:pt x="50" y="341"/>
                    <a:pt x="60" y="341"/>
                  </a:cubicBezTo>
                  <a:cubicBezTo>
                    <a:pt x="137" y="341"/>
                    <a:pt x="376" y="216"/>
                    <a:pt x="689" y="216"/>
                  </a:cubicBezTo>
                  <a:cubicBezTo>
                    <a:pt x="704" y="216"/>
                    <a:pt x="719" y="216"/>
                    <a:pt x="734" y="216"/>
                  </a:cubicBezTo>
                  <a:cubicBezTo>
                    <a:pt x="1074" y="229"/>
                    <a:pt x="1313" y="401"/>
                    <a:pt x="1391" y="401"/>
                  </a:cubicBezTo>
                  <a:cubicBezTo>
                    <a:pt x="1400" y="401"/>
                    <a:pt x="1406" y="399"/>
                    <a:pt x="1411" y="394"/>
                  </a:cubicBezTo>
                  <a:cubicBezTo>
                    <a:pt x="1411" y="361"/>
                    <a:pt x="1411" y="291"/>
                    <a:pt x="1286" y="198"/>
                  </a:cubicBezTo>
                  <a:cubicBezTo>
                    <a:pt x="1131" y="75"/>
                    <a:pt x="943" y="6"/>
                    <a:pt x="748" y="2"/>
                  </a:cubicBezTo>
                  <a:cubicBezTo>
                    <a:pt x="730" y="1"/>
                    <a:pt x="712" y="0"/>
                    <a:pt x="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43"/>
            <p:cNvSpPr/>
            <p:nvPr/>
          </p:nvSpPr>
          <p:spPr>
            <a:xfrm>
              <a:off x="6355600" y="2793575"/>
              <a:ext cx="17525" cy="16750"/>
            </a:xfrm>
            <a:custGeom>
              <a:avLst/>
              <a:gdLst/>
              <a:ahLst/>
              <a:cxnLst/>
              <a:rect l="l" t="t" r="r" b="b"/>
              <a:pathLst>
                <a:path w="701" h="670" extrusionOk="0">
                  <a:moveTo>
                    <a:pt x="364" y="0"/>
                  </a:moveTo>
                  <a:cubicBezTo>
                    <a:pt x="359" y="0"/>
                    <a:pt x="355" y="1"/>
                    <a:pt x="350" y="1"/>
                  </a:cubicBezTo>
                  <a:cubicBezTo>
                    <a:pt x="163" y="7"/>
                    <a:pt x="10" y="155"/>
                    <a:pt x="0" y="342"/>
                  </a:cubicBezTo>
                  <a:lnTo>
                    <a:pt x="0" y="357"/>
                  </a:lnTo>
                  <a:cubicBezTo>
                    <a:pt x="10" y="533"/>
                    <a:pt x="157" y="670"/>
                    <a:pt x="332" y="670"/>
                  </a:cubicBezTo>
                  <a:cubicBezTo>
                    <a:pt x="338" y="670"/>
                    <a:pt x="344" y="670"/>
                    <a:pt x="350" y="669"/>
                  </a:cubicBezTo>
                  <a:cubicBezTo>
                    <a:pt x="351" y="669"/>
                    <a:pt x="352" y="669"/>
                    <a:pt x="353" y="669"/>
                  </a:cubicBezTo>
                  <a:cubicBezTo>
                    <a:pt x="541" y="669"/>
                    <a:pt x="696" y="520"/>
                    <a:pt x="701" y="332"/>
                  </a:cubicBezTo>
                  <a:cubicBezTo>
                    <a:pt x="701" y="329"/>
                    <a:pt x="701" y="326"/>
                    <a:pt x="701" y="324"/>
                  </a:cubicBezTo>
                  <a:cubicBezTo>
                    <a:pt x="692" y="142"/>
                    <a:pt x="544" y="0"/>
                    <a:pt x="3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43"/>
            <p:cNvSpPr/>
            <p:nvPr/>
          </p:nvSpPr>
          <p:spPr>
            <a:xfrm>
              <a:off x="6347525" y="2781875"/>
              <a:ext cx="35875" cy="10000"/>
            </a:xfrm>
            <a:custGeom>
              <a:avLst/>
              <a:gdLst/>
              <a:ahLst/>
              <a:cxnLst/>
              <a:rect l="l" t="t" r="r" b="b"/>
              <a:pathLst>
                <a:path w="1435" h="400" extrusionOk="0">
                  <a:moveTo>
                    <a:pt x="695" y="0"/>
                  </a:moveTo>
                  <a:cubicBezTo>
                    <a:pt x="515" y="0"/>
                    <a:pt x="339" y="53"/>
                    <a:pt x="188" y="152"/>
                  </a:cubicBezTo>
                  <a:cubicBezTo>
                    <a:pt x="67" y="231"/>
                    <a:pt x="0" y="287"/>
                    <a:pt x="38" y="333"/>
                  </a:cubicBezTo>
                  <a:cubicBezTo>
                    <a:pt x="42" y="339"/>
                    <a:pt x="50" y="341"/>
                    <a:pt x="61" y="341"/>
                  </a:cubicBezTo>
                  <a:cubicBezTo>
                    <a:pt x="140" y="341"/>
                    <a:pt x="382" y="216"/>
                    <a:pt x="691" y="216"/>
                  </a:cubicBezTo>
                  <a:cubicBezTo>
                    <a:pt x="705" y="216"/>
                    <a:pt x="719" y="216"/>
                    <a:pt x="734" y="217"/>
                  </a:cubicBezTo>
                  <a:cubicBezTo>
                    <a:pt x="1074" y="230"/>
                    <a:pt x="1317" y="399"/>
                    <a:pt x="1393" y="399"/>
                  </a:cubicBezTo>
                  <a:cubicBezTo>
                    <a:pt x="1401" y="399"/>
                    <a:pt x="1407" y="398"/>
                    <a:pt x="1411" y="394"/>
                  </a:cubicBezTo>
                  <a:cubicBezTo>
                    <a:pt x="1434" y="375"/>
                    <a:pt x="1398" y="291"/>
                    <a:pt x="1286" y="198"/>
                  </a:cubicBezTo>
                  <a:cubicBezTo>
                    <a:pt x="1133" y="75"/>
                    <a:pt x="944" y="8"/>
                    <a:pt x="748" y="2"/>
                  </a:cubicBezTo>
                  <a:cubicBezTo>
                    <a:pt x="731" y="1"/>
                    <a:pt x="713" y="0"/>
                    <a:pt x="6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43"/>
            <p:cNvSpPr/>
            <p:nvPr/>
          </p:nvSpPr>
          <p:spPr>
            <a:xfrm>
              <a:off x="6412925" y="2784350"/>
              <a:ext cx="25700" cy="78775"/>
            </a:xfrm>
            <a:custGeom>
              <a:avLst/>
              <a:gdLst/>
              <a:ahLst/>
              <a:cxnLst/>
              <a:rect l="l" t="t" r="r" b="b"/>
              <a:pathLst>
                <a:path w="1028" h="3151" extrusionOk="0">
                  <a:moveTo>
                    <a:pt x="0" y="1"/>
                  </a:moveTo>
                  <a:lnTo>
                    <a:pt x="0" y="1"/>
                  </a:lnTo>
                  <a:cubicBezTo>
                    <a:pt x="137" y="661"/>
                    <a:pt x="324" y="1309"/>
                    <a:pt x="561" y="1939"/>
                  </a:cubicBezTo>
                  <a:cubicBezTo>
                    <a:pt x="650" y="2214"/>
                    <a:pt x="734" y="2443"/>
                    <a:pt x="819" y="2683"/>
                  </a:cubicBezTo>
                  <a:cubicBezTo>
                    <a:pt x="865" y="2769"/>
                    <a:pt x="883" y="2869"/>
                    <a:pt x="869" y="2967"/>
                  </a:cubicBezTo>
                  <a:cubicBezTo>
                    <a:pt x="850" y="3052"/>
                    <a:pt x="762" y="3052"/>
                    <a:pt x="664" y="3052"/>
                  </a:cubicBezTo>
                  <a:cubicBezTo>
                    <a:pt x="455" y="3056"/>
                    <a:pt x="248" y="3086"/>
                    <a:pt x="48" y="3140"/>
                  </a:cubicBezTo>
                  <a:cubicBezTo>
                    <a:pt x="132" y="3147"/>
                    <a:pt x="216" y="3151"/>
                    <a:pt x="300" y="3151"/>
                  </a:cubicBezTo>
                  <a:cubicBezTo>
                    <a:pt x="423" y="3151"/>
                    <a:pt x="546" y="3143"/>
                    <a:pt x="669" y="3127"/>
                  </a:cubicBezTo>
                  <a:cubicBezTo>
                    <a:pt x="696" y="3130"/>
                    <a:pt x="723" y="3132"/>
                    <a:pt x="751" y="3132"/>
                  </a:cubicBezTo>
                  <a:cubicBezTo>
                    <a:pt x="778" y="3132"/>
                    <a:pt x="805" y="3130"/>
                    <a:pt x="832" y="3127"/>
                  </a:cubicBezTo>
                  <a:cubicBezTo>
                    <a:pt x="904" y="3109"/>
                    <a:pt x="964" y="3062"/>
                    <a:pt x="996" y="2995"/>
                  </a:cubicBezTo>
                  <a:cubicBezTo>
                    <a:pt x="1028" y="2869"/>
                    <a:pt x="1015" y="2735"/>
                    <a:pt x="958" y="2616"/>
                  </a:cubicBezTo>
                  <a:cubicBezTo>
                    <a:pt x="883" y="2379"/>
                    <a:pt x="800" y="2131"/>
                    <a:pt x="715" y="1870"/>
                  </a:cubicBezTo>
                  <a:cubicBezTo>
                    <a:pt x="527" y="1229"/>
                    <a:pt x="288" y="60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43"/>
            <p:cNvSpPr/>
            <p:nvPr/>
          </p:nvSpPr>
          <p:spPr>
            <a:xfrm>
              <a:off x="6384350" y="2868075"/>
              <a:ext cx="30825" cy="27950"/>
            </a:xfrm>
            <a:custGeom>
              <a:avLst/>
              <a:gdLst/>
              <a:ahLst/>
              <a:cxnLst/>
              <a:rect l="l" t="t" r="r" b="b"/>
              <a:pathLst>
                <a:path w="1233" h="1118" extrusionOk="0">
                  <a:moveTo>
                    <a:pt x="78" y="1"/>
                  </a:moveTo>
                  <a:cubicBezTo>
                    <a:pt x="49" y="1"/>
                    <a:pt x="0" y="104"/>
                    <a:pt x="9" y="268"/>
                  </a:cubicBezTo>
                  <a:cubicBezTo>
                    <a:pt x="25" y="497"/>
                    <a:pt x="130" y="710"/>
                    <a:pt x="303" y="861"/>
                  </a:cubicBezTo>
                  <a:cubicBezTo>
                    <a:pt x="482" y="1021"/>
                    <a:pt x="712" y="1112"/>
                    <a:pt x="953" y="1118"/>
                  </a:cubicBezTo>
                  <a:cubicBezTo>
                    <a:pt x="1134" y="1118"/>
                    <a:pt x="1232" y="1099"/>
                    <a:pt x="1232" y="1043"/>
                  </a:cubicBezTo>
                  <a:cubicBezTo>
                    <a:pt x="1232" y="987"/>
                    <a:pt x="803" y="1015"/>
                    <a:pt x="461" y="711"/>
                  </a:cubicBezTo>
                  <a:cubicBezTo>
                    <a:pt x="121" y="407"/>
                    <a:pt x="140" y="1"/>
                    <a:pt x="79" y="1"/>
                  </a:cubicBezTo>
                  <a:cubicBezTo>
                    <a:pt x="79" y="1"/>
                    <a:pt x="78" y="1"/>
                    <a:pt x="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43"/>
            <p:cNvSpPr/>
            <p:nvPr/>
          </p:nvSpPr>
          <p:spPr>
            <a:xfrm>
              <a:off x="6342400" y="2747225"/>
              <a:ext cx="44750" cy="11800"/>
            </a:xfrm>
            <a:custGeom>
              <a:avLst/>
              <a:gdLst/>
              <a:ahLst/>
              <a:cxnLst/>
              <a:rect l="l" t="t" r="r" b="b"/>
              <a:pathLst>
                <a:path w="1790" h="472" extrusionOk="0">
                  <a:moveTo>
                    <a:pt x="994" y="0"/>
                  </a:moveTo>
                  <a:cubicBezTo>
                    <a:pt x="734" y="0"/>
                    <a:pt x="474" y="67"/>
                    <a:pt x="243" y="200"/>
                  </a:cubicBezTo>
                  <a:cubicBezTo>
                    <a:pt x="99" y="294"/>
                    <a:pt x="1" y="342"/>
                    <a:pt x="57" y="435"/>
                  </a:cubicBezTo>
                  <a:cubicBezTo>
                    <a:pt x="72" y="461"/>
                    <a:pt x="112" y="471"/>
                    <a:pt x="171" y="471"/>
                  </a:cubicBezTo>
                  <a:cubicBezTo>
                    <a:pt x="322" y="471"/>
                    <a:pt x="597" y="407"/>
                    <a:pt x="916" y="383"/>
                  </a:cubicBezTo>
                  <a:cubicBezTo>
                    <a:pt x="1040" y="374"/>
                    <a:pt x="1159" y="372"/>
                    <a:pt x="1266" y="372"/>
                  </a:cubicBezTo>
                  <a:cubicBezTo>
                    <a:pt x="1336" y="372"/>
                    <a:pt x="1401" y="373"/>
                    <a:pt x="1459" y="373"/>
                  </a:cubicBezTo>
                  <a:cubicBezTo>
                    <a:pt x="1633" y="373"/>
                    <a:pt x="1750" y="366"/>
                    <a:pt x="1770" y="313"/>
                  </a:cubicBezTo>
                  <a:cubicBezTo>
                    <a:pt x="1789" y="262"/>
                    <a:pt x="1710" y="183"/>
                    <a:pt x="1551" y="107"/>
                  </a:cubicBezTo>
                  <a:cubicBezTo>
                    <a:pt x="1372" y="35"/>
                    <a:pt x="1183" y="0"/>
                    <a:pt x="9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43"/>
            <p:cNvSpPr/>
            <p:nvPr/>
          </p:nvSpPr>
          <p:spPr>
            <a:xfrm>
              <a:off x="6439675" y="2755950"/>
              <a:ext cx="33900" cy="11250"/>
            </a:xfrm>
            <a:custGeom>
              <a:avLst/>
              <a:gdLst/>
              <a:ahLst/>
              <a:cxnLst/>
              <a:rect l="l" t="t" r="r" b="b"/>
              <a:pathLst>
                <a:path w="1356" h="450" extrusionOk="0">
                  <a:moveTo>
                    <a:pt x="651" y="1"/>
                  </a:moveTo>
                  <a:cubicBezTo>
                    <a:pt x="495" y="1"/>
                    <a:pt x="339" y="39"/>
                    <a:pt x="197" y="118"/>
                  </a:cubicBezTo>
                  <a:cubicBezTo>
                    <a:pt x="57" y="199"/>
                    <a:pt x="1" y="230"/>
                    <a:pt x="57" y="324"/>
                  </a:cubicBezTo>
                  <a:cubicBezTo>
                    <a:pt x="82" y="366"/>
                    <a:pt x="151" y="375"/>
                    <a:pt x="248" y="375"/>
                  </a:cubicBezTo>
                  <a:cubicBezTo>
                    <a:pt x="317" y="375"/>
                    <a:pt x="400" y="371"/>
                    <a:pt x="492" y="371"/>
                  </a:cubicBezTo>
                  <a:cubicBezTo>
                    <a:pt x="555" y="371"/>
                    <a:pt x="623" y="373"/>
                    <a:pt x="692" y="380"/>
                  </a:cubicBezTo>
                  <a:cubicBezTo>
                    <a:pt x="904" y="403"/>
                    <a:pt x="1091" y="449"/>
                    <a:pt x="1210" y="449"/>
                  </a:cubicBezTo>
                  <a:cubicBezTo>
                    <a:pt x="1265" y="449"/>
                    <a:pt x="1305" y="440"/>
                    <a:pt x="1327" y="413"/>
                  </a:cubicBezTo>
                  <a:cubicBezTo>
                    <a:pt x="1355" y="376"/>
                    <a:pt x="1322" y="287"/>
                    <a:pt x="1220" y="193"/>
                  </a:cubicBezTo>
                  <a:cubicBezTo>
                    <a:pt x="1053" y="65"/>
                    <a:pt x="853" y="1"/>
                    <a:pt x="6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43"/>
            <p:cNvSpPr/>
            <p:nvPr/>
          </p:nvSpPr>
          <p:spPr>
            <a:xfrm>
              <a:off x="6250725" y="2670275"/>
              <a:ext cx="81650" cy="174300"/>
            </a:xfrm>
            <a:custGeom>
              <a:avLst/>
              <a:gdLst/>
              <a:ahLst/>
              <a:cxnLst/>
              <a:rect l="l" t="t" r="r" b="b"/>
              <a:pathLst>
                <a:path w="3266" h="6972" extrusionOk="0">
                  <a:moveTo>
                    <a:pt x="1656" y="1"/>
                  </a:moveTo>
                  <a:cubicBezTo>
                    <a:pt x="1343" y="1"/>
                    <a:pt x="1018" y="187"/>
                    <a:pt x="738" y="373"/>
                  </a:cubicBezTo>
                  <a:cubicBezTo>
                    <a:pt x="339" y="637"/>
                    <a:pt x="91" y="1078"/>
                    <a:pt x="75" y="1556"/>
                  </a:cubicBezTo>
                  <a:cubicBezTo>
                    <a:pt x="0" y="3317"/>
                    <a:pt x="402" y="4830"/>
                    <a:pt x="467" y="6516"/>
                  </a:cubicBezTo>
                  <a:cubicBezTo>
                    <a:pt x="460" y="6629"/>
                    <a:pt x="486" y="6741"/>
                    <a:pt x="542" y="6839"/>
                  </a:cubicBezTo>
                  <a:cubicBezTo>
                    <a:pt x="606" y="6933"/>
                    <a:pt x="704" y="6971"/>
                    <a:pt x="813" y="6971"/>
                  </a:cubicBezTo>
                  <a:cubicBezTo>
                    <a:pt x="979" y="6971"/>
                    <a:pt x="1170" y="6882"/>
                    <a:pt x="1303" y="6769"/>
                  </a:cubicBezTo>
                  <a:cubicBezTo>
                    <a:pt x="1817" y="6269"/>
                    <a:pt x="2146" y="5610"/>
                    <a:pt x="2238" y="4900"/>
                  </a:cubicBezTo>
                  <a:cubicBezTo>
                    <a:pt x="2368" y="4204"/>
                    <a:pt x="2378" y="3499"/>
                    <a:pt x="2499" y="2803"/>
                  </a:cubicBezTo>
                  <a:lnTo>
                    <a:pt x="2499" y="2757"/>
                  </a:lnTo>
                  <a:cubicBezTo>
                    <a:pt x="2588" y="2267"/>
                    <a:pt x="2862" y="1832"/>
                    <a:pt x="3266" y="1542"/>
                  </a:cubicBezTo>
                  <a:lnTo>
                    <a:pt x="3186" y="1411"/>
                  </a:lnTo>
                  <a:cubicBezTo>
                    <a:pt x="2882" y="1075"/>
                    <a:pt x="2384" y="290"/>
                    <a:pt x="1982" y="79"/>
                  </a:cubicBezTo>
                  <a:cubicBezTo>
                    <a:pt x="1877" y="24"/>
                    <a:pt x="1767" y="1"/>
                    <a:pt x="1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43"/>
            <p:cNvSpPr/>
            <p:nvPr/>
          </p:nvSpPr>
          <p:spPr>
            <a:xfrm>
              <a:off x="6240775" y="2799400"/>
              <a:ext cx="42200" cy="63850"/>
            </a:xfrm>
            <a:custGeom>
              <a:avLst/>
              <a:gdLst/>
              <a:ahLst/>
              <a:cxnLst/>
              <a:rect l="l" t="t" r="r" b="b"/>
              <a:pathLst>
                <a:path w="1688" h="2554" extrusionOk="0">
                  <a:moveTo>
                    <a:pt x="1077" y="0"/>
                  </a:moveTo>
                  <a:cubicBezTo>
                    <a:pt x="602" y="0"/>
                    <a:pt x="19" y="201"/>
                    <a:pt x="11" y="1203"/>
                  </a:cubicBezTo>
                  <a:cubicBezTo>
                    <a:pt x="1" y="2349"/>
                    <a:pt x="788" y="2554"/>
                    <a:pt x="1286" y="2554"/>
                  </a:cubicBezTo>
                  <a:cubicBezTo>
                    <a:pt x="1514" y="2554"/>
                    <a:pt x="1682" y="2511"/>
                    <a:pt x="1684" y="2496"/>
                  </a:cubicBezTo>
                  <a:cubicBezTo>
                    <a:pt x="1688" y="2450"/>
                    <a:pt x="1684" y="91"/>
                    <a:pt x="1684" y="91"/>
                  </a:cubicBezTo>
                  <a:cubicBezTo>
                    <a:pt x="1666" y="91"/>
                    <a:pt x="1396" y="0"/>
                    <a:pt x="107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43"/>
            <p:cNvSpPr/>
            <p:nvPr/>
          </p:nvSpPr>
          <p:spPr>
            <a:xfrm>
              <a:off x="6250725" y="2812525"/>
              <a:ext cx="19650" cy="36750"/>
            </a:xfrm>
            <a:custGeom>
              <a:avLst/>
              <a:gdLst/>
              <a:ahLst/>
              <a:cxnLst/>
              <a:rect l="l" t="t" r="r" b="b"/>
              <a:pathLst>
                <a:path w="786" h="1470" extrusionOk="0">
                  <a:moveTo>
                    <a:pt x="463" y="1"/>
                  </a:moveTo>
                  <a:cubicBezTo>
                    <a:pt x="452" y="1"/>
                    <a:pt x="441" y="2"/>
                    <a:pt x="430" y="4"/>
                  </a:cubicBezTo>
                  <a:cubicBezTo>
                    <a:pt x="290" y="28"/>
                    <a:pt x="172" y="126"/>
                    <a:pt x="121" y="260"/>
                  </a:cubicBezTo>
                  <a:cubicBezTo>
                    <a:pt x="49" y="406"/>
                    <a:pt x="15" y="566"/>
                    <a:pt x="19" y="727"/>
                  </a:cubicBezTo>
                  <a:cubicBezTo>
                    <a:pt x="0" y="1033"/>
                    <a:pt x="166" y="1319"/>
                    <a:pt x="440" y="1456"/>
                  </a:cubicBezTo>
                  <a:cubicBezTo>
                    <a:pt x="469" y="1465"/>
                    <a:pt x="499" y="1469"/>
                    <a:pt x="529" y="1469"/>
                  </a:cubicBezTo>
                  <a:cubicBezTo>
                    <a:pt x="591" y="1469"/>
                    <a:pt x="653" y="1451"/>
                    <a:pt x="706" y="1414"/>
                  </a:cubicBezTo>
                  <a:cubicBezTo>
                    <a:pt x="776" y="1373"/>
                    <a:pt x="786" y="1335"/>
                    <a:pt x="780" y="1331"/>
                  </a:cubicBezTo>
                  <a:lnTo>
                    <a:pt x="780" y="1331"/>
                  </a:lnTo>
                  <a:cubicBezTo>
                    <a:pt x="780" y="1331"/>
                    <a:pt x="748" y="1331"/>
                    <a:pt x="701" y="1373"/>
                  </a:cubicBezTo>
                  <a:cubicBezTo>
                    <a:pt x="665" y="1387"/>
                    <a:pt x="628" y="1394"/>
                    <a:pt x="591" y="1394"/>
                  </a:cubicBezTo>
                  <a:cubicBezTo>
                    <a:pt x="554" y="1394"/>
                    <a:pt x="517" y="1387"/>
                    <a:pt x="482" y="1373"/>
                  </a:cubicBezTo>
                  <a:cubicBezTo>
                    <a:pt x="261" y="1233"/>
                    <a:pt x="136" y="984"/>
                    <a:pt x="154" y="724"/>
                  </a:cubicBezTo>
                  <a:cubicBezTo>
                    <a:pt x="149" y="580"/>
                    <a:pt x="177" y="437"/>
                    <a:pt x="238" y="308"/>
                  </a:cubicBezTo>
                  <a:cubicBezTo>
                    <a:pt x="270" y="201"/>
                    <a:pt x="352" y="117"/>
                    <a:pt x="459" y="84"/>
                  </a:cubicBezTo>
                  <a:cubicBezTo>
                    <a:pt x="471" y="81"/>
                    <a:pt x="484" y="79"/>
                    <a:pt x="496" y="79"/>
                  </a:cubicBezTo>
                  <a:cubicBezTo>
                    <a:pt x="553" y="79"/>
                    <a:pt x="607" y="113"/>
                    <a:pt x="631" y="168"/>
                  </a:cubicBezTo>
                  <a:lnTo>
                    <a:pt x="631" y="247"/>
                  </a:lnTo>
                  <a:cubicBezTo>
                    <a:pt x="631" y="247"/>
                    <a:pt x="669" y="220"/>
                    <a:pt x="654" y="154"/>
                  </a:cubicBezTo>
                  <a:cubicBezTo>
                    <a:pt x="647" y="110"/>
                    <a:pt x="624" y="71"/>
                    <a:pt x="590" y="45"/>
                  </a:cubicBezTo>
                  <a:cubicBezTo>
                    <a:pt x="554" y="17"/>
                    <a:pt x="509" y="1"/>
                    <a:pt x="463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43"/>
            <p:cNvSpPr/>
            <p:nvPr/>
          </p:nvSpPr>
          <p:spPr>
            <a:xfrm>
              <a:off x="6288325" y="2631225"/>
              <a:ext cx="251250" cy="120250"/>
            </a:xfrm>
            <a:custGeom>
              <a:avLst/>
              <a:gdLst/>
              <a:ahLst/>
              <a:cxnLst/>
              <a:rect l="l" t="t" r="r" b="b"/>
              <a:pathLst>
                <a:path w="10050" h="4810" extrusionOk="0">
                  <a:moveTo>
                    <a:pt x="2502" y="0"/>
                  </a:moveTo>
                  <a:cubicBezTo>
                    <a:pt x="2328" y="0"/>
                    <a:pt x="2160" y="19"/>
                    <a:pt x="2000" y="63"/>
                  </a:cubicBezTo>
                  <a:cubicBezTo>
                    <a:pt x="1164" y="291"/>
                    <a:pt x="1" y="1207"/>
                    <a:pt x="384" y="1889"/>
                  </a:cubicBezTo>
                  <a:lnTo>
                    <a:pt x="367" y="1922"/>
                  </a:lnTo>
                  <a:cubicBezTo>
                    <a:pt x="298" y="2228"/>
                    <a:pt x="273" y="2543"/>
                    <a:pt x="298" y="2856"/>
                  </a:cubicBezTo>
                  <a:cubicBezTo>
                    <a:pt x="332" y="3179"/>
                    <a:pt x="518" y="3464"/>
                    <a:pt x="798" y="3627"/>
                  </a:cubicBezTo>
                  <a:cubicBezTo>
                    <a:pt x="829" y="3644"/>
                    <a:pt x="862" y="3651"/>
                    <a:pt x="896" y="3651"/>
                  </a:cubicBezTo>
                  <a:cubicBezTo>
                    <a:pt x="1175" y="3651"/>
                    <a:pt x="1542" y="3142"/>
                    <a:pt x="2021" y="2991"/>
                  </a:cubicBezTo>
                  <a:cubicBezTo>
                    <a:pt x="2148" y="2953"/>
                    <a:pt x="2287" y="2937"/>
                    <a:pt x="2434" y="2937"/>
                  </a:cubicBezTo>
                  <a:cubicBezTo>
                    <a:pt x="3148" y="2937"/>
                    <a:pt x="4048" y="3331"/>
                    <a:pt x="4634" y="3571"/>
                  </a:cubicBezTo>
                  <a:cubicBezTo>
                    <a:pt x="5339" y="3860"/>
                    <a:pt x="5993" y="4268"/>
                    <a:pt x="6702" y="4538"/>
                  </a:cubicBezTo>
                  <a:cubicBezTo>
                    <a:pt x="7106" y="4719"/>
                    <a:pt x="7541" y="4810"/>
                    <a:pt x="7976" y="4810"/>
                  </a:cubicBezTo>
                  <a:cubicBezTo>
                    <a:pt x="8298" y="4810"/>
                    <a:pt x="8620" y="4760"/>
                    <a:pt x="8931" y="4660"/>
                  </a:cubicBezTo>
                  <a:cubicBezTo>
                    <a:pt x="9225" y="4577"/>
                    <a:pt x="9453" y="4343"/>
                    <a:pt x="9529" y="4048"/>
                  </a:cubicBezTo>
                  <a:cubicBezTo>
                    <a:pt x="9552" y="3886"/>
                    <a:pt x="9456" y="3720"/>
                    <a:pt x="9325" y="3630"/>
                  </a:cubicBezTo>
                  <a:lnTo>
                    <a:pt x="9325" y="3630"/>
                  </a:lnTo>
                  <a:cubicBezTo>
                    <a:pt x="9732" y="3560"/>
                    <a:pt x="10050" y="3183"/>
                    <a:pt x="10003" y="2734"/>
                  </a:cubicBezTo>
                  <a:cubicBezTo>
                    <a:pt x="9958" y="2295"/>
                    <a:pt x="9587" y="1995"/>
                    <a:pt x="9185" y="1995"/>
                  </a:cubicBezTo>
                  <a:cubicBezTo>
                    <a:pt x="9122" y="1995"/>
                    <a:pt x="9058" y="2003"/>
                    <a:pt x="8994" y="2018"/>
                  </a:cubicBezTo>
                  <a:lnTo>
                    <a:pt x="8994" y="2018"/>
                  </a:lnTo>
                  <a:cubicBezTo>
                    <a:pt x="9264" y="1870"/>
                    <a:pt x="9392" y="1542"/>
                    <a:pt x="9283" y="1245"/>
                  </a:cubicBezTo>
                  <a:cubicBezTo>
                    <a:pt x="9130" y="903"/>
                    <a:pt x="8800" y="677"/>
                    <a:pt x="8427" y="655"/>
                  </a:cubicBezTo>
                  <a:cubicBezTo>
                    <a:pt x="8382" y="653"/>
                    <a:pt x="8337" y="652"/>
                    <a:pt x="8292" y="652"/>
                  </a:cubicBezTo>
                  <a:cubicBezTo>
                    <a:pt x="7971" y="652"/>
                    <a:pt x="7651" y="710"/>
                    <a:pt x="7349" y="824"/>
                  </a:cubicBezTo>
                  <a:cubicBezTo>
                    <a:pt x="7004" y="951"/>
                    <a:pt x="6644" y="1029"/>
                    <a:pt x="6278" y="1053"/>
                  </a:cubicBezTo>
                  <a:cubicBezTo>
                    <a:pt x="5733" y="991"/>
                    <a:pt x="5203" y="833"/>
                    <a:pt x="4713" y="586"/>
                  </a:cubicBezTo>
                  <a:cubicBezTo>
                    <a:pt x="4060" y="340"/>
                    <a:pt x="3236" y="0"/>
                    <a:pt x="2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43"/>
            <p:cNvSpPr/>
            <p:nvPr/>
          </p:nvSpPr>
          <p:spPr>
            <a:xfrm>
              <a:off x="6309900" y="2664475"/>
              <a:ext cx="197650" cy="57825"/>
            </a:xfrm>
            <a:custGeom>
              <a:avLst/>
              <a:gdLst/>
              <a:ahLst/>
              <a:cxnLst/>
              <a:rect l="l" t="t" r="r" b="b"/>
              <a:pathLst>
                <a:path w="7906" h="2313" extrusionOk="0">
                  <a:moveTo>
                    <a:pt x="1704" y="0"/>
                  </a:moveTo>
                  <a:cubicBezTo>
                    <a:pt x="1465" y="0"/>
                    <a:pt x="1227" y="43"/>
                    <a:pt x="1002" y="124"/>
                  </a:cubicBezTo>
                  <a:cubicBezTo>
                    <a:pt x="626" y="243"/>
                    <a:pt x="309" y="500"/>
                    <a:pt x="115" y="843"/>
                  </a:cubicBezTo>
                  <a:cubicBezTo>
                    <a:pt x="64" y="937"/>
                    <a:pt x="28" y="1037"/>
                    <a:pt x="7" y="1141"/>
                  </a:cubicBezTo>
                  <a:cubicBezTo>
                    <a:pt x="1" y="1177"/>
                    <a:pt x="1" y="1215"/>
                    <a:pt x="7" y="1249"/>
                  </a:cubicBezTo>
                  <a:cubicBezTo>
                    <a:pt x="56" y="1123"/>
                    <a:pt x="112" y="997"/>
                    <a:pt x="175" y="876"/>
                  </a:cubicBezTo>
                  <a:cubicBezTo>
                    <a:pt x="379" y="562"/>
                    <a:pt x="688" y="331"/>
                    <a:pt x="1049" y="228"/>
                  </a:cubicBezTo>
                  <a:cubicBezTo>
                    <a:pt x="1250" y="163"/>
                    <a:pt x="1461" y="130"/>
                    <a:pt x="1673" y="130"/>
                  </a:cubicBezTo>
                  <a:cubicBezTo>
                    <a:pt x="1716" y="130"/>
                    <a:pt x="1758" y="131"/>
                    <a:pt x="1801" y="134"/>
                  </a:cubicBezTo>
                  <a:cubicBezTo>
                    <a:pt x="2095" y="158"/>
                    <a:pt x="2382" y="235"/>
                    <a:pt x="2651" y="359"/>
                  </a:cubicBezTo>
                  <a:cubicBezTo>
                    <a:pt x="3265" y="666"/>
                    <a:pt x="3846" y="1035"/>
                    <a:pt x="4383" y="1461"/>
                  </a:cubicBezTo>
                  <a:cubicBezTo>
                    <a:pt x="4940" y="1899"/>
                    <a:pt x="5600" y="2185"/>
                    <a:pt x="6298" y="2293"/>
                  </a:cubicBezTo>
                  <a:cubicBezTo>
                    <a:pt x="6380" y="2306"/>
                    <a:pt x="6461" y="2313"/>
                    <a:pt x="6542" y="2313"/>
                  </a:cubicBezTo>
                  <a:cubicBezTo>
                    <a:pt x="7056" y="2313"/>
                    <a:pt x="7540" y="2046"/>
                    <a:pt x="7812" y="1597"/>
                  </a:cubicBezTo>
                  <a:cubicBezTo>
                    <a:pt x="7905" y="1383"/>
                    <a:pt x="7905" y="1141"/>
                    <a:pt x="7812" y="928"/>
                  </a:cubicBezTo>
                  <a:cubicBezTo>
                    <a:pt x="7751" y="768"/>
                    <a:pt x="7642" y="630"/>
                    <a:pt x="7499" y="532"/>
                  </a:cubicBezTo>
                  <a:cubicBezTo>
                    <a:pt x="7418" y="472"/>
                    <a:pt x="7321" y="441"/>
                    <a:pt x="7223" y="441"/>
                  </a:cubicBezTo>
                  <a:cubicBezTo>
                    <a:pt x="7176" y="441"/>
                    <a:pt x="7129" y="448"/>
                    <a:pt x="7084" y="463"/>
                  </a:cubicBezTo>
                  <a:cubicBezTo>
                    <a:pt x="7219" y="463"/>
                    <a:pt x="7350" y="504"/>
                    <a:pt x="7463" y="581"/>
                  </a:cubicBezTo>
                  <a:cubicBezTo>
                    <a:pt x="7590" y="674"/>
                    <a:pt x="7685" y="805"/>
                    <a:pt x="7734" y="955"/>
                  </a:cubicBezTo>
                  <a:cubicBezTo>
                    <a:pt x="7809" y="1148"/>
                    <a:pt x="7797" y="1363"/>
                    <a:pt x="7705" y="1548"/>
                  </a:cubicBezTo>
                  <a:cubicBezTo>
                    <a:pt x="7451" y="1941"/>
                    <a:pt x="7018" y="2170"/>
                    <a:pt x="6562" y="2170"/>
                  </a:cubicBezTo>
                  <a:cubicBezTo>
                    <a:pt x="6477" y="2170"/>
                    <a:pt x="6390" y="2162"/>
                    <a:pt x="6304" y="2146"/>
                  </a:cubicBezTo>
                  <a:cubicBezTo>
                    <a:pt x="5631" y="2033"/>
                    <a:pt x="4997" y="1752"/>
                    <a:pt x="4464" y="1329"/>
                  </a:cubicBezTo>
                  <a:cubicBezTo>
                    <a:pt x="3915" y="899"/>
                    <a:pt x="3324" y="529"/>
                    <a:pt x="2699" y="222"/>
                  </a:cubicBezTo>
                  <a:cubicBezTo>
                    <a:pt x="2413" y="99"/>
                    <a:pt x="2111" y="24"/>
                    <a:pt x="1801" y="3"/>
                  </a:cubicBezTo>
                  <a:cubicBezTo>
                    <a:pt x="1769" y="1"/>
                    <a:pt x="1736" y="0"/>
                    <a:pt x="17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43"/>
            <p:cNvSpPr/>
            <p:nvPr/>
          </p:nvSpPr>
          <p:spPr>
            <a:xfrm>
              <a:off x="6297075" y="2644925"/>
              <a:ext cx="77100" cy="47450"/>
            </a:xfrm>
            <a:custGeom>
              <a:avLst/>
              <a:gdLst/>
              <a:ahLst/>
              <a:cxnLst/>
              <a:rect l="l" t="t" r="r" b="b"/>
              <a:pathLst>
                <a:path w="3084" h="1898" extrusionOk="0">
                  <a:moveTo>
                    <a:pt x="2215" y="0"/>
                  </a:moveTo>
                  <a:cubicBezTo>
                    <a:pt x="1338" y="0"/>
                    <a:pt x="525" y="508"/>
                    <a:pt x="151" y="1322"/>
                  </a:cubicBezTo>
                  <a:cubicBezTo>
                    <a:pt x="54" y="1498"/>
                    <a:pt x="2" y="1696"/>
                    <a:pt x="1" y="1897"/>
                  </a:cubicBezTo>
                  <a:cubicBezTo>
                    <a:pt x="1" y="1897"/>
                    <a:pt x="1" y="1897"/>
                    <a:pt x="2" y="1897"/>
                  </a:cubicBezTo>
                  <a:cubicBezTo>
                    <a:pt x="29" y="1897"/>
                    <a:pt x="78" y="1680"/>
                    <a:pt x="249" y="1374"/>
                  </a:cubicBezTo>
                  <a:cubicBezTo>
                    <a:pt x="465" y="972"/>
                    <a:pt x="788" y="639"/>
                    <a:pt x="1183" y="412"/>
                  </a:cubicBezTo>
                  <a:cubicBezTo>
                    <a:pt x="1543" y="223"/>
                    <a:pt x="1945" y="126"/>
                    <a:pt x="2351" y="126"/>
                  </a:cubicBezTo>
                  <a:cubicBezTo>
                    <a:pt x="2404" y="126"/>
                    <a:pt x="2457" y="127"/>
                    <a:pt x="2510" y="131"/>
                  </a:cubicBezTo>
                  <a:cubicBezTo>
                    <a:pt x="2810" y="155"/>
                    <a:pt x="3017" y="217"/>
                    <a:pt x="3070" y="217"/>
                  </a:cubicBezTo>
                  <a:cubicBezTo>
                    <a:pt x="3079" y="217"/>
                    <a:pt x="3083" y="215"/>
                    <a:pt x="3083" y="211"/>
                  </a:cubicBezTo>
                  <a:cubicBezTo>
                    <a:pt x="2921" y="106"/>
                    <a:pt x="2735" y="43"/>
                    <a:pt x="2542" y="24"/>
                  </a:cubicBezTo>
                  <a:cubicBezTo>
                    <a:pt x="2432" y="8"/>
                    <a:pt x="2323" y="0"/>
                    <a:pt x="22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43"/>
            <p:cNvSpPr/>
            <p:nvPr/>
          </p:nvSpPr>
          <p:spPr>
            <a:xfrm>
              <a:off x="6254350" y="2697125"/>
              <a:ext cx="44525" cy="56875"/>
            </a:xfrm>
            <a:custGeom>
              <a:avLst/>
              <a:gdLst/>
              <a:ahLst/>
              <a:cxnLst/>
              <a:rect l="l" t="t" r="r" b="b"/>
              <a:pathLst>
                <a:path w="1781" h="2275" extrusionOk="0">
                  <a:moveTo>
                    <a:pt x="1591" y="1"/>
                  </a:moveTo>
                  <a:cubicBezTo>
                    <a:pt x="1496" y="1"/>
                    <a:pt x="1402" y="18"/>
                    <a:pt x="1312" y="51"/>
                  </a:cubicBezTo>
                  <a:cubicBezTo>
                    <a:pt x="528" y="263"/>
                    <a:pt x="1" y="997"/>
                    <a:pt x="51" y="1808"/>
                  </a:cubicBezTo>
                  <a:cubicBezTo>
                    <a:pt x="44" y="1974"/>
                    <a:pt x="89" y="2137"/>
                    <a:pt x="178" y="2275"/>
                  </a:cubicBezTo>
                  <a:cubicBezTo>
                    <a:pt x="201" y="2271"/>
                    <a:pt x="155" y="2093"/>
                    <a:pt x="159" y="1808"/>
                  </a:cubicBezTo>
                  <a:cubicBezTo>
                    <a:pt x="167" y="1063"/>
                    <a:pt x="639" y="403"/>
                    <a:pt x="1341" y="155"/>
                  </a:cubicBezTo>
                  <a:cubicBezTo>
                    <a:pt x="1602" y="57"/>
                    <a:pt x="1781" y="47"/>
                    <a:pt x="1781" y="24"/>
                  </a:cubicBezTo>
                  <a:cubicBezTo>
                    <a:pt x="1718" y="8"/>
                    <a:pt x="1654" y="1"/>
                    <a:pt x="15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43"/>
            <p:cNvSpPr/>
            <p:nvPr/>
          </p:nvSpPr>
          <p:spPr>
            <a:xfrm>
              <a:off x="3037925" y="3917950"/>
              <a:ext cx="151725" cy="103375"/>
            </a:xfrm>
            <a:custGeom>
              <a:avLst/>
              <a:gdLst/>
              <a:ahLst/>
              <a:cxnLst/>
              <a:rect l="l" t="t" r="r" b="b"/>
              <a:pathLst>
                <a:path w="6069" h="4135" extrusionOk="0">
                  <a:moveTo>
                    <a:pt x="6069" y="0"/>
                  </a:moveTo>
                  <a:cubicBezTo>
                    <a:pt x="5050" y="451"/>
                    <a:pt x="4015" y="865"/>
                    <a:pt x="2963" y="1238"/>
                  </a:cubicBezTo>
                  <a:cubicBezTo>
                    <a:pt x="2335" y="1489"/>
                    <a:pt x="1666" y="1619"/>
                    <a:pt x="992" y="1622"/>
                  </a:cubicBezTo>
                  <a:cubicBezTo>
                    <a:pt x="652" y="1603"/>
                    <a:pt x="318" y="1532"/>
                    <a:pt x="1" y="1411"/>
                  </a:cubicBezTo>
                  <a:lnTo>
                    <a:pt x="1" y="1411"/>
                  </a:lnTo>
                  <a:lnTo>
                    <a:pt x="29" y="3149"/>
                  </a:lnTo>
                  <a:cubicBezTo>
                    <a:pt x="1153" y="3351"/>
                    <a:pt x="2250" y="3681"/>
                    <a:pt x="3299" y="4135"/>
                  </a:cubicBezTo>
                  <a:cubicBezTo>
                    <a:pt x="4554" y="3011"/>
                    <a:pt x="5507" y="1590"/>
                    <a:pt x="6069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43"/>
            <p:cNvSpPr/>
            <p:nvPr/>
          </p:nvSpPr>
          <p:spPr>
            <a:xfrm>
              <a:off x="2703950" y="3585250"/>
              <a:ext cx="499400" cy="447300"/>
            </a:xfrm>
            <a:custGeom>
              <a:avLst/>
              <a:gdLst/>
              <a:ahLst/>
              <a:cxnLst/>
              <a:rect l="l" t="t" r="r" b="b"/>
              <a:pathLst>
                <a:path w="19976" h="17892" extrusionOk="0">
                  <a:moveTo>
                    <a:pt x="9993" y="0"/>
                  </a:moveTo>
                  <a:cubicBezTo>
                    <a:pt x="4474" y="0"/>
                    <a:pt x="1" y="4473"/>
                    <a:pt x="1" y="9992"/>
                  </a:cubicBezTo>
                  <a:cubicBezTo>
                    <a:pt x="1" y="13084"/>
                    <a:pt x="1432" y="16000"/>
                    <a:pt x="3877" y="17891"/>
                  </a:cubicBezTo>
                  <a:cubicBezTo>
                    <a:pt x="5117" y="17219"/>
                    <a:pt x="6454" y="16747"/>
                    <a:pt x="7839" y="16489"/>
                  </a:cubicBezTo>
                  <a:lnTo>
                    <a:pt x="7839" y="15405"/>
                  </a:lnTo>
                  <a:lnTo>
                    <a:pt x="7597" y="15405"/>
                  </a:lnTo>
                  <a:cubicBezTo>
                    <a:pt x="6441" y="15342"/>
                    <a:pt x="5284" y="15144"/>
                    <a:pt x="4133" y="15144"/>
                  </a:cubicBezTo>
                  <a:cubicBezTo>
                    <a:pt x="3767" y="15144"/>
                    <a:pt x="3401" y="15164"/>
                    <a:pt x="3037" y="15215"/>
                  </a:cubicBezTo>
                  <a:cubicBezTo>
                    <a:pt x="2937" y="15242"/>
                    <a:pt x="2834" y="15255"/>
                    <a:pt x="2731" y="15255"/>
                  </a:cubicBezTo>
                  <a:cubicBezTo>
                    <a:pt x="2593" y="15255"/>
                    <a:pt x="2454" y="15231"/>
                    <a:pt x="2322" y="15182"/>
                  </a:cubicBezTo>
                  <a:cubicBezTo>
                    <a:pt x="2079" y="14996"/>
                    <a:pt x="1925" y="14716"/>
                    <a:pt x="1897" y="14411"/>
                  </a:cubicBezTo>
                  <a:cubicBezTo>
                    <a:pt x="1762" y="13752"/>
                    <a:pt x="1687" y="12973"/>
                    <a:pt x="2154" y="12491"/>
                  </a:cubicBezTo>
                  <a:cubicBezTo>
                    <a:pt x="2472" y="12164"/>
                    <a:pt x="3008" y="12024"/>
                    <a:pt x="3116" y="11556"/>
                  </a:cubicBezTo>
                  <a:cubicBezTo>
                    <a:pt x="3223" y="11089"/>
                    <a:pt x="2860" y="10776"/>
                    <a:pt x="2649" y="10403"/>
                  </a:cubicBezTo>
                  <a:cubicBezTo>
                    <a:pt x="2263" y="9693"/>
                    <a:pt x="2363" y="8818"/>
                    <a:pt x="2897" y="8213"/>
                  </a:cubicBezTo>
                  <a:cubicBezTo>
                    <a:pt x="3258" y="7819"/>
                    <a:pt x="3775" y="7582"/>
                    <a:pt x="4037" y="7123"/>
                  </a:cubicBezTo>
                  <a:cubicBezTo>
                    <a:pt x="4217" y="6669"/>
                    <a:pt x="4308" y="6184"/>
                    <a:pt x="4302" y="5694"/>
                  </a:cubicBezTo>
                  <a:cubicBezTo>
                    <a:pt x="4376" y="4904"/>
                    <a:pt x="4801" y="4188"/>
                    <a:pt x="5461" y="3747"/>
                  </a:cubicBezTo>
                  <a:cubicBezTo>
                    <a:pt x="5755" y="3569"/>
                    <a:pt x="6090" y="3478"/>
                    <a:pt x="6428" y="3478"/>
                  </a:cubicBezTo>
                  <a:cubicBezTo>
                    <a:pt x="6563" y="3478"/>
                    <a:pt x="6700" y="3492"/>
                    <a:pt x="6834" y="3522"/>
                  </a:cubicBezTo>
                  <a:cubicBezTo>
                    <a:pt x="7156" y="3090"/>
                    <a:pt x="7649" y="2980"/>
                    <a:pt x="8155" y="2980"/>
                  </a:cubicBezTo>
                  <a:cubicBezTo>
                    <a:pt x="8684" y="2980"/>
                    <a:pt x="9228" y="3100"/>
                    <a:pt x="9607" y="3100"/>
                  </a:cubicBezTo>
                  <a:cubicBezTo>
                    <a:pt x="9630" y="3100"/>
                    <a:pt x="9653" y="3099"/>
                    <a:pt x="9675" y="3098"/>
                  </a:cubicBezTo>
                  <a:cubicBezTo>
                    <a:pt x="9932" y="3086"/>
                    <a:pt x="10195" y="3076"/>
                    <a:pt x="10459" y="3076"/>
                  </a:cubicBezTo>
                  <a:cubicBezTo>
                    <a:pt x="11155" y="3076"/>
                    <a:pt x="11858" y="3150"/>
                    <a:pt x="12478" y="3472"/>
                  </a:cubicBezTo>
                  <a:cubicBezTo>
                    <a:pt x="12452" y="3074"/>
                    <a:pt x="12571" y="2680"/>
                    <a:pt x="12813" y="2365"/>
                  </a:cubicBezTo>
                  <a:cubicBezTo>
                    <a:pt x="13159" y="1946"/>
                    <a:pt x="13673" y="1707"/>
                    <a:pt x="14208" y="1707"/>
                  </a:cubicBezTo>
                  <a:cubicBezTo>
                    <a:pt x="14277" y="1707"/>
                    <a:pt x="14346" y="1711"/>
                    <a:pt x="14416" y="1719"/>
                  </a:cubicBezTo>
                  <a:cubicBezTo>
                    <a:pt x="14747" y="1748"/>
                    <a:pt x="15054" y="1905"/>
                    <a:pt x="15270" y="2159"/>
                  </a:cubicBezTo>
                  <a:cubicBezTo>
                    <a:pt x="15502" y="2515"/>
                    <a:pt x="15546" y="2960"/>
                    <a:pt x="15387" y="3355"/>
                  </a:cubicBezTo>
                  <a:cubicBezTo>
                    <a:pt x="15170" y="3998"/>
                    <a:pt x="14600" y="4457"/>
                    <a:pt x="13926" y="4537"/>
                  </a:cubicBezTo>
                  <a:lnTo>
                    <a:pt x="13926" y="4570"/>
                  </a:lnTo>
                  <a:cubicBezTo>
                    <a:pt x="13946" y="4640"/>
                    <a:pt x="13956" y="4714"/>
                    <a:pt x="13958" y="4789"/>
                  </a:cubicBezTo>
                  <a:cubicBezTo>
                    <a:pt x="14118" y="5078"/>
                    <a:pt x="14243" y="5391"/>
                    <a:pt x="14397" y="5681"/>
                  </a:cubicBezTo>
                  <a:cubicBezTo>
                    <a:pt x="14584" y="6086"/>
                    <a:pt x="14904" y="6416"/>
                    <a:pt x="15304" y="6615"/>
                  </a:cubicBezTo>
                  <a:cubicBezTo>
                    <a:pt x="15593" y="6731"/>
                    <a:pt x="15925" y="6737"/>
                    <a:pt x="16210" y="6867"/>
                  </a:cubicBezTo>
                  <a:cubicBezTo>
                    <a:pt x="16693" y="7154"/>
                    <a:pt x="17017" y="7646"/>
                    <a:pt x="17088" y="8203"/>
                  </a:cubicBezTo>
                  <a:cubicBezTo>
                    <a:pt x="17125" y="8453"/>
                    <a:pt x="17181" y="8700"/>
                    <a:pt x="17256" y="8942"/>
                  </a:cubicBezTo>
                  <a:cubicBezTo>
                    <a:pt x="17343" y="9187"/>
                    <a:pt x="17527" y="9384"/>
                    <a:pt x="17765" y="9488"/>
                  </a:cubicBezTo>
                  <a:cubicBezTo>
                    <a:pt x="17998" y="9534"/>
                    <a:pt x="18233" y="9567"/>
                    <a:pt x="18471" y="9586"/>
                  </a:cubicBezTo>
                  <a:cubicBezTo>
                    <a:pt x="18754" y="9667"/>
                    <a:pt x="18994" y="9857"/>
                    <a:pt x="19138" y="10114"/>
                  </a:cubicBezTo>
                  <a:cubicBezTo>
                    <a:pt x="19281" y="10369"/>
                    <a:pt x="19389" y="10640"/>
                    <a:pt x="19461" y="10922"/>
                  </a:cubicBezTo>
                  <a:cubicBezTo>
                    <a:pt x="19569" y="11268"/>
                    <a:pt x="19671" y="11614"/>
                    <a:pt x="19778" y="11955"/>
                  </a:cubicBezTo>
                  <a:cubicBezTo>
                    <a:pt x="19908" y="11302"/>
                    <a:pt x="19974" y="10638"/>
                    <a:pt x="19976" y="9974"/>
                  </a:cubicBezTo>
                  <a:cubicBezTo>
                    <a:pt x="19964" y="4466"/>
                    <a:pt x="15500" y="6"/>
                    <a:pt x="999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43"/>
            <p:cNvSpPr/>
            <p:nvPr/>
          </p:nvSpPr>
          <p:spPr>
            <a:xfrm>
              <a:off x="2801125" y="4032625"/>
              <a:ext cx="70100" cy="38100"/>
            </a:xfrm>
            <a:custGeom>
              <a:avLst/>
              <a:gdLst/>
              <a:ahLst/>
              <a:cxnLst/>
              <a:rect l="l" t="t" r="r" b="b"/>
              <a:pathLst>
                <a:path w="2804" h="1524" extrusionOk="0">
                  <a:moveTo>
                    <a:pt x="0" y="0"/>
                  </a:moveTo>
                  <a:cubicBezTo>
                    <a:pt x="845" y="657"/>
                    <a:pt x="1792" y="1172"/>
                    <a:pt x="2803" y="1524"/>
                  </a:cubicBezTo>
                  <a:cubicBezTo>
                    <a:pt x="1803" y="1146"/>
                    <a:pt x="861" y="634"/>
                    <a:pt x="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43"/>
            <p:cNvSpPr/>
            <p:nvPr/>
          </p:nvSpPr>
          <p:spPr>
            <a:xfrm>
              <a:off x="2800900" y="3996875"/>
              <a:ext cx="319050" cy="88225"/>
            </a:xfrm>
            <a:custGeom>
              <a:avLst/>
              <a:gdLst/>
              <a:ahLst/>
              <a:cxnLst/>
              <a:rect l="l" t="t" r="r" b="b"/>
              <a:pathLst>
                <a:path w="12762" h="3529" extrusionOk="0">
                  <a:moveTo>
                    <a:pt x="9492" y="1"/>
                  </a:moveTo>
                  <a:lnTo>
                    <a:pt x="9516" y="278"/>
                  </a:lnTo>
                  <a:cubicBezTo>
                    <a:pt x="9443" y="1758"/>
                    <a:pt x="8220" y="2921"/>
                    <a:pt x="6739" y="2921"/>
                  </a:cubicBezTo>
                  <a:cubicBezTo>
                    <a:pt x="6730" y="2921"/>
                    <a:pt x="6721" y="2921"/>
                    <a:pt x="6712" y="2920"/>
                  </a:cubicBezTo>
                  <a:cubicBezTo>
                    <a:pt x="5219" y="2905"/>
                    <a:pt x="4004" y="1713"/>
                    <a:pt x="3961" y="221"/>
                  </a:cubicBezTo>
                  <a:lnTo>
                    <a:pt x="3961" y="38"/>
                  </a:lnTo>
                  <a:cubicBezTo>
                    <a:pt x="2576" y="296"/>
                    <a:pt x="1240" y="769"/>
                    <a:pt x="1" y="1440"/>
                  </a:cubicBezTo>
                  <a:cubicBezTo>
                    <a:pt x="861" y="2073"/>
                    <a:pt x="1803" y="2586"/>
                    <a:pt x="2804" y="2962"/>
                  </a:cubicBezTo>
                  <a:cubicBezTo>
                    <a:pt x="3864" y="3337"/>
                    <a:pt x="4981" y="3529"/>
                    <a:pt x="6105" y="3529"/>
                  </a:cubicBezTo>
                  <a:cubicBezTo>
                    <a:pt x="6109" y="3529"/>
                    <a:pt x="6113" y="3529"/>
                    <a:pt x="6117" y="3529"/>
                  </a:cubicBezTo>
                  <a:cubicBezTo>
                    <a:pt x="8570" y="3529"/>
                    <a:pt x="10936" y="2624"/>
                    <a:pt x="12761" y="987"/>
                  </a:cubicBezTo>
                  <a:cubicBezTo>
                    <a:pt x="11714" y="533"/>
                    <a:pt x="10617" y="203"/>
                    <a:pt x="94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43"/>
            <p:cNvSpPr/>
            <p:nvPr/>
          </p:nvSpPr>
          <p:spPr>
            <a:xfrm>
              <a:off x="2836575" y="3697425"/>
              <a:ext cx="202825" cy="374350"/>
            </a:xfrm>
            <a:custGeom>
              <a:avLst/>
              <a:gdLst/>
              <a:ahLst/>
              <a:cxnLst/>
              <a:rect l="l" t="t" r="r" b="b"/>
              <a:pathLst>
                <a:path w="8113" h="14974" extrusionOk="0">
                  <a:moveTo>
                    <a:pt x="1167" y="3123"/>
                  </a:moveTo>
                  <a:cubicBezTo>
                    <a:pt x="1326" y="3123"/>
                    <a:pt x="1479" y="3169"/>
                    <a:pt x="1613" y="3253"/>
                  </a:cubicBezTo>
                  <a:cubicBezTo>
                    <a:pt x="1721" y="3332"/>
                    <a:pt x="1757" y="3413"/>
                    <a:pt x="1734" y="3455"/>
                  </a:cubicBezTo>
                  <a:cubicBezTo>
                    <a:pt x="1726" y="3471"/>
                    <a:pt x="1678" y="3475"/>
                    <a:pt x="1607" y="3475"/>
                  </a:cubicBezTo>
                  <a:cubicBezTo>
                    <a:pt x="1547" y="3475"/>
                    <a:pt x="1471" y="3472"/>
                    <a:pt x="1386" y="3472"/>
                  </a:cubicBezTo>
                  <a:cubicBezTo>
                    <a:pt x="1308" y="3472"/>
                    <a:pt x="1223" y="3474"/>
                    <a:pt x="1137" y="3482"/>
                  </a:cubicBezTo>
                  <a:cubicBezTo>
                    <a:pt x="957" y="3500"/>
                    <a:pt x="799" y="3529"/>
                    <a:pt x="688" y="3529"/>
                  </a:cubicBezTo>
                  <a:cubicBezTo>
                    <a:pt x="618" y="3529"/>
                    <a:pt x="567" y="3517"/>
                    <a:pt x="544" y="3482"/>
                  </a:cubicBezTo>
                  <a:cubicBezTo>
                    <a:pt x="483" y="3394"/>
                    <a:pt x="577" y="3357"/>
                    <a:pt x="679" y="3278"/>
                  </a:cubicBezTo>
                  <a:lnTo>
                    <a:pt x="679" y="3286"/>
                  </a:lnTo>
                  <a:cubicBezTo>
                    <a:pt x="815" y="3185"/>
                    <a:pt x="977" y="3129"/>
                    <a:pt x="1146" y="3123"/>
                  </a:cubicBezTo>
                  <a:cubicBezTo>
                    <a:pt x="1153" y="3123"/>
                    <a:pt x="1160" y="3123"/>
                    <a:pt x="1167" y="3123"/>
                  </a:cubicBezTo>
                  <a:close/>
                  <a:moveTo>
                    <a:pt x="4365" y="3287"/>
                  </a:moveTo>
                  <a:cubicBezTo>
                    <a:pt x="4415" y="3287"/>
                    <a:pt x="4464" y="3290"/>
                    <a:pt x="4514" y="3295"/>
                  </a:cubicBezTo>
                  <a:cubicBezTo>
                    <a:pt x="4726" y="3318"/>
                    <a:pt x="4929" y="3390"/>
                    <a:pt x="5108" y="3505"/>
                  </a:cubicBezTo>
                  <a:cubicBezTo>
                    <a:pt x="5243" y="3599"/>
                    <a:pt x="5299" y="3688"/>
                    <a:pt x="5275" y="3730"/>
                  </a:cubicBezTo>
                  <a:cubicBezTo>
                    <a:pt x="5270" y="3738"/>
                    <a:pt x="5252" y="3742"/>
                    <a:pt x="5223" y="3742"/>
                  </a:cubicBezTo>
                  <a:cubicBezTo>
                    <a:pt x="5105" y="3742"/>
                    <a:pt x="4805" y="3684"/>
                    <a:pt x="4472" y="3651"/>
                  </a:cubicBezTo>
                  <a:cubicBezTo>
                    <a:pt x="4056" y="3609"/>
                    <a:pt x="3710" y="3651"/>
                    <a:pt x="3674" y="3553"/>
                  </a:cubicBezTo>
                  <a:cubicBezTo>
                    <a:pt x="3636" y="3455"/>
                    <a:pt x="3734" y="3422"/>
                    <a:pt x="3888" y="3361"/>
                  </a:cubicBezTo>
                  <a:lnTo>
                    <a:pt x="3888" y="3370"/>
                  </a:lnTo>
                  <a:cubicBezTo>
                    <a:pt x="4042" y="3315"/>
                    <a:pt x="4203" y="3287"/>
                    <a:pt x="4365" y="3287"/>
                  </a:cubicBezTo>
                  <a:close/>
                  <a:moveTo>
                    <a:pt x="1155" y="3824"/>
                  </a:moveTo>
                  <a:cubicBezTo>
                    <a:pt x="1341" y="3825"/>
                    <a:pt x="1521" y="3881"/>
                    <a:pt x="1673" y="3987"/>
                  </a:cubicBezTo>
                  <a:cubicBezTo>
                    <a:pt x="1786" y="4057"/>
                    <a:pt x="1828" y="4131"/>
                    <a:pt x="1809" y="4155"/>
                  </a:cubicBezTo>
                  <a:lnTo>
                    <a:pt x="1809" y="4164"/>
                  </a:lnTo>
                  <a:cubicBezTo>
                    <a:pt x="1805" y="4168"/>
                    <a:pt x="1798" y="4170"/>
                    <a:pt x="1790" y="4170"/>
                  </a:cubicBezTo>
                  <a:cubicBezTo>
                    <a:pt x="1717" y="4170"/>
                    <a:pt x="1484" y="4028"/>
                    <a:pt x="1173" y="4028"/>
                  </a:cubicBezTo>
                  <a:cubicBezTo>
                    <a:pt x="1169" y="4028"/>
                    <a:pt x="1165" y="4028"/>
                    <a:pt x="1160" y="4028"/>
                  </a:cubicBezTo>
                  <a:cubicBezTo>
                    <a:pt x="842" y="4034"/>
                    <a:pt x="615" y="4176"/>
                    <a:pt x="540" y="4176"/>
                  </a:cubicBezTo>
                  <a:cubicBezTo>
                    <a:pt x="532" y="4176"/>
                    <a:pt x="525" y="4174"/>
                    <a:pt x="521" y="4170"/>
                  </a:cubicBezTo>
                  <a:cubicBezTo>
                    <a:pt x="479" y="4126"/>
                    <a:pt x="521" y="4070"/>
                    <a:pt x="646" y="3987"/>
                  </a:cubicBezTo>
                  <a:cubicBezTo>
                    <a:pt x="794" y="3881"/>
                    <a:pt x="973" y="3824"/>
                    <a:pt x="1155" y="3824"/>
                  </a:cubicBezTo>
                  <a:close/>
                  <a:moveTo>
                    <a:pt x="4609" y="3824"/>
                  </a:moveTo>
                  <a:cubicBezTo>
                    <a:pt x="4612" y="3824"/>
                    <a:pt x="4614" y="3824"/>
                    <a:pt x="4616" y="3824"/>
                  </a:cubicBezTo>
                  <a:cubicBezTo>
                    <a:pt x="4802" y="3824"/>
                    <a:pt x="4982" y="3879"/>
                    <a:pt x="5135" y="3982"/>
                  </a:cubicBezTo>
                  <a:cubicBezTo>
                    <a:pt x="5247" y="4066"/>
                    <a:pt x="5289" y="4141"/>
                    <a:pt x="5270" y="4164"/>
                  </a:cubicBezTo>
                  <a:cubicBezTo>
                    <a:pt x="5269" y="4166"/>
                    <a:pt x="5266" y="4166"/>
                    <a:pt x="5263" y="4166"/>
                  </a:cubicBezTo>
                  <a:cubicBezTo>
                    <a:pt x="5213" y="4166"/>
                    <a:pt x="4955" y="4028"/>
                    <a:pt x="4635" y="4028"/>
                  </a:cubicBezTo>
                  <a:cubicBezTo>
                    <a:pt x="4631" y="4028"/>
                    <a:pt x="4626" y="4028"/>
                    <a:pt x="4622" y="4028"/>
                  </a:cubicBezTo>
                  <a:cubicBezTo>
                    <a:pt x="4310" y="4034"/>
                    <a:pt x="4077" y="4176"/>
                    <a:pt x="4002" y="4176"/>
                  </a:cubicBezTo>
                  <a:cubicBezTo>
                    <a:pt x="3993" y="4176"/>
                    <a:pt x="3986" y="4174"/>
                    <a:pt x="3982" y="4170"/>
                  </a:cubicBezTo>
                  <a:cubicBezTo>
                    <a:pt x="3940" y="4128"/>
                    <a:pt x="4011" y="4062"/>
                    <a:pt x="4107" y="3987"/>
                  </a:cubicBezTo>
                  <a:cubicBezTo>
                    <a:pt x="4254" y="3881"/>
                    <a:pt x="4430" y="3824"/>
                    <a:pt x="4609" y="3824"/>
                  </a:cubicBezTo>
                  <a:close/>
                  <a:moveTo>
                    <a:pt x="1229" y="4168"/>
                  </a:moveTo>
                  <a:cubicBezTo>
                    <a:pt x="1235" y="4168"/>
                    <a:pt x="1241" y="4168"/>
                    <a:pt x="1247" y="4168"/>
                  </a:cubicBezTo>
                  <a:lnTo>
                    <a:pt x="1254" y="4168"/>
                  </a:lnTo>
                  <a:cubicBezTo>
                    <a:pt x="1431" y="4175"/>
                    <a:pt x="1571" y="4322"/>
                    <a:pt x="1571" y="4500"/>
                  </a:cubicBezTo>
                  <a:cubicBezTo>
                    <a:pt x="1555" y="4664"/>
                    <a:pt x="1417" y="4786"/>
                    <a:pt x="1254" y="4786"/>
                  </a:cubicBezTo>
                  <a:cubicBezTo>
                    <a:pt x="1246" y="4786"/>
                    <a:pt x="1238" y="4786"/>
                    <a:pt x="1230" y="4785"/>
                  </a:cubicBezTo>
                  <a:lnTo>
                    <a:pt x="1230" y="4795"/>
                  </a:lnTo>
                  <a:cubicBezTo>
                    <a:pt x="1054" y="4788"/>
                    <a:pt x="914" y="4641"/>
                    <a:pt x="917" y="4464"/>
                  </a:cubicBezTo>
                  <a:cubicBezTo>
                    <a:pt x="927" y="4297"/>
                    <a:pt x="1065" y="4168"/>
                    <a:pt x="1229" y="4168"/>
                  </a:cubicBezTo>
                  <a:close/>
                  <a:moveTo>
                    <a:pt x="4632" y="4168"/>
                  </a:moveTo>
                  <a:cubicBezTo>
                    <a:pt x="4636" y="4168"/>
                    <a:pt x="4641" y="4168"/>
                    <a:pt x="4645" y="4168"/>
                  </a:cubicBezTo>
                  <a:cubicBezTo>
                    <a:pt x="4649" y="4168"/>
                    <a:pt x="4655" y="4168"/>
                    <a:pt x="4659" y="4170"/>
                  </a:cubicBezTo>
                  <a:cubicBezTo>
                    <a:pt x="4837" y="4177"/>
                    <a:pt x="4975" y="4324"/>
                    <a:pt x="4973" y="4501"/>
                  </a:cubicBezTo>
                  <a:cubicBezTo>
                    <a:pt x="4966" y="4667"/>
                    <a:pt x="4830" y="4797"/>
                    <a:pt x="4665" y="4797"/>
                  </a:cubicBezTo>
                  <a:cubicBezTo>
                    <a:pt x="4661" y="4797"/>
                    <a:pt x="4657" y="4797"/>
                    <a:pt x="4652" y="4796"/>
                  </a:cubicBezTo>
                  <a:cubicBezTo>
                    <a:pt x="4646" y="4796"/>
                    <a:pt x="4642" y="4796"/>
                    <a:pt x="4636" y="4795"/>
                  </a:cubicBezTo>
                  <a:cubicBezTo>
                    <a:pt x="4459" y="4791"/>
                    <a:pt x="4318" y="4642"/>
                    <a:pt x="4324" y="4464"/>
                  </a:cubicBezTo>
                  <a:cubicBezTo>
                    <a:pt x="4331" y="4298"/>
                    <a:pt x="4467" y="4168"/>
                    <a:pt x="4632" y="4168"/>
                  </a:cubicBezTo>
                  <a:close/>
                  <a:moveTo>
                    <a:pt x="4936" y="5339"/>
                  </a:moveTo>
                  <a:cubicBezTo>
                    <a:pt x="4985" y="5339"/>
                    <a:pt x="5034" y="5384"/>
                    <a:pt x="5008" y="5445"/>
                  </a:cubicBezTo>
                  <a:lnTo>
                    <a:pt x="5010" y="5445"/>
                  </a:lnTo>
                  <a:cubicBezTo>
                    <a:pt x="4996" y="5473"/>
                    <a:pt x="4966" y="5491"/>
                    <a:pt x="4936" y="5491"/>
                  </a:cubicBezTo>
                  <a:cubicBezTo>
                    <a:pt x="4928" y="5491"/>
                    <a:pt x="4920" y="5490"/>
                    <a:pt x="4912" y="5487"/>
                  </a:cubicBezTo>
                  <a:cubicBezTo>
                    <a:pt x="4873" y="5471"/>
                    <a:pt x="4854" y="5428"/>
                    <a:pt x="4868" y="5390"/>
                  </a:cubicBezTo>
                  <a:lnTo>
                    <a:pt x="4868" y="5389"/>
                  </a:lnTo>
                  <a:cubicBezTo>
                    <a:pt x="4881" y="5354"/>
                    <a:pt x="4909" y="5339"/>
                    <a:pt x="4936" y="5339"/>
                  </a:cubicBezTo>
                  <a:close/>
                  <a:moveTo>
                    <a:pt x="2940" y="3902"/>
                  </a:moveTo>
                  <a:lnTo>
                    <a:pt x="2940" y="3902"/>
                  </a:lnTo>
                  <a:cubicBezTo>
                    <a:pt x="2786" y="4513"/>
                    <a:pt x="2587" y="5111"/>
                    <a:pt x="2342" y="5691"/>
                  </a:cubicBezTo>
                  <a:lnTo>
                    <a:pt x="2075" y="6373"/>
                  </a:lnTo>
                  <a:cubicBezTo>
                    <a:pt x="2031" y="6455"/>
                    <a:pt x="2009" y="6547"/>
                    <a:pt x="2015" y="6640"/>
                  </a:cubicBezTo>
                  <a:cubicBezTo>
                    <a:pt x="2015" y="6700"/>
                    <a:pt x="2117" y="6719"/>
                    <a:pt x="2207" y="6728"/>
                  </a:cubicBezTo>
                  <a:cubicBezTo>
                    <a:pt x="2400" y="6739"/>
                    <a:pt x="2591" y="6774"/>
                    <a:pt x="2776" y="6831"/>
                  </a:cubicBezTo>
                  <a:cubicBezTo>
                    <a:pt x="2730" y="6834"/>
                    <a:pt x="2684" y="6836"/>
                    <a:pt x="2638" y="6836"/>
                  </a:cubicBezTo>
                  <a:cubicBezTo>
                    <a:pt x="2490" y="6836"/>
                    <a:pt x="2343" y="6820"/>
                    <a:pt x="2198" y="6789"/>
                  </a:cubicBezTo>
                  <a:lnTo>
                    <a:pt x="2197" y="6813"/>
                  </a:lnTo>
                  <a:cubicBezTo>
                    <a:pt x="2172" y="6815"/>
                    <a:pt x="2147" y="6817"/>
                    <a:pt x="2122" y="6817"/>
                  </a:cubicBezTo>
                  <a:cubicBezTo>
                    <a:pt x="2097" y="6817"/>
                    <a:pt x="2073" y="6815"/>
                    <a:pt x="2048" y="6813"/>
                  </a:cubicBezTo>
                  <a:cubicBezTo>
                    <a:pt x="1979" y="6794"/>
                    <a:pt x="1923" y="6743"/>
                    <a:pt x="1898" y="6677"/>
                  </a:cubicBezTo>
                  <a:cubicBezTo>
                    <a:pt x="1872" y="6559"/>
                    <a:pt x="1888" y="6434"/>
                    <a:pt x="1944" y="6327"/>
                  </a:cubicBezTo>
                  <a:lnTo>
                    <a:pt x="2197" y="5640"/>
                  </a:lnTo>
                  <a:cubicBezTo>
                    <a:pt x="2394" y="5040"/>
                    <a:pt x="2642" y="4459"/>
                    <a:pt x="2940" y="3902"/>
                  </a:cubicBezTo>
                  <a:close/>
                  <a:moveTo>
                    <a:pt x="3795" y="7046"/>
                  </a:moveTo>
                  <a:cubicBezTo>
                    <a:pt x="3822" y="7046"/>
                    <a:pt x="3865" y="7140"/>
                    <a:pt x="3851" y="7298"/>
                  </a:cubicBezTo>
                  <a:cubicBezTo>
                    <a:pt x="3852" y="7324"/>
                    <a:pt x="3852" y="7352"/>
                    <a:pt x="3851" y="7377"/>
                  </a:cubicBezTo>
                  <a:cubicBezTo>
                    <a:pt x="4007" y="7527"/>
                    <a:pt x="4058" y="7755"/>
                    <a:pt x="3982" y="7957"/>
                  </a:cubicBezTo>
                  <a:lnTo>
                    <a:pt x="3982" y="7967"/>
                  </a:lnTo>
                  <a:cubicBezTo>
                    <a:pt x="3889" y="8180"/>
                    <a:pt x="3679" y="8318"/>
                    <a:pt x="3449" y="8318"/>
                  </a:cubicBezTo>
                  <a:cubicBezTo>
                    <a:pt x="3440" y="8318"/>
                    <a:pt x="3431" y="8317"/>
                    <a:pt x="3421" y="8317"/>
                  </a:cubicBezTo>
                  <a:cubicBezTo>
                    <a:pt x="3236" y="8307"/>
                    <a:pt x="3065" y="8216"/>
                    <a:pt x="2953" y="8069"/>
                  </a:cubicBezTo>
                  <a:cubicBezTo>
                    <a:pt x="2782" y="8069"/>
                    <a:pt x="2688" y="8013"/>
                    <a:pt x="2692" y="7990"/>
                  </a:cubicBezTo>
                  <a:cubicBezTo>
                    <a:pt x="2697" y="7967"/>
                    <a:pt x="2767" y="7961"/>
                    <a:pt x="2874" y="7942"/>
                  </a:cubicBezTo>
                  <a:cubicBezTo>
                    <a:pt x="2852" y="7852"/>
                    <a:pt x="2870" y="7755"/>
                    <a:pt x="2921" y="7677"/>
                  </a:cubicBezTo>
                  <a:cubicBezTo>
                    <a:pt x="2983" y="7599"/>
                    <a:pt x="3077" y="7555"/>
                    <a:pt x="3174" y="7555"/>
                  </a:cubicBezTo>
                  <a:cubicBezTo>
                    <a:pt x="3200" y="7555"/>
                    <a:pt x="3227" y="7558"/>
                    <a:pt x="3253" y="7565"/>
                  </a:cubicBezTo>
                  <a:cubicBezTo>
                    <a:pt x="3240" y="7438"/>
                    <a:pt x="3319" y="7321"/>
                    <a:pt x="3440" y="7284"/>
                  </a:cubicBezTo>
                  <a:cubicBezTo>
                    <a:pt x="3481" y="7266"/>
                    <a:pt x="3524" y="7258"/>
                    <a:pt x="3568" y="7258"/>
                  </a:cubicBezTo>
                  <a:cubicBezTo>
                    <a:pt x="3612" y="7258"/>
                    <a:pt x="3656" y="7266"/>
                    <a:pt x="3697" y="7284"/>
                  </a:cubicBezTo>
                  <a:cubicBezTo>
                    <a:pt x="3747" y="7148"/>
                    <a:pt x="3766" y="7046"/>
                    <a:pt x="3795" y="7046"/>
                  </a:cubicBezTo>
                  <a:close/>
                  <a:moveTo>
                    <a:pt x="5925" y="9788"/>
                  </a:moveTo>
                  <a:cubicBezTo>
                    <a:pt x="5925" y="9789"/>
                    <a:pt x="5200" y="11324"/>
                    <a:pt x="3014" y="11324"/>
                  </a:cubicBezTo>
                  <a:cubicBezTo>
                    <a:pt x="2866" y="11324"/>
                    <a:pt x="2710" y="11317"/>
                    <a:pt x="2548" y="11302"/>
                  </a:cubicBezTo>
                  <a:lnTo>
                    <a:pt x="2511" y="10699"/>
                  </a:lnTo>
                  <a:lnTo>
                    <a:pt x="2511" y="10699"/>
                  </a:lnTo>
                  <a:cubicBezTo>
                    <a:pt x="2544" y="10700"/>
                    <a:pt x="2578" y="10700"/>
                    <a:pt x="2612" y="10700"/>
                  </a:cubicBezTo>
                  <a:cubicBezTo>
                    <a:pt x="3777" y="10700"/>
                    <a:pt x="4923" y="10385"/>
                    <a:pt x="5925" y="9788"/>
                  </a:cubicBezTo>
                  <a:close/>
                  <a:moveTo>
                    <a:pt x="1748" y="1"/>
                  </a:moveTo>
                  <a:cubicBezTo>
                    <a:pt x="1538" y="1"/>
                    <a:pt x="1327" y="85"/>
                    <a:pt x="1170" y="259"/>
                  </a:cubicBezTo>
                  <a:cubicBezTo>
                    <a:pt x="559" y="962"/>
                    <a:pt x="199" y="1847"/>
                    <a:pt x="147" y="2776"/>
                  </a:cubicBezTo>
                  <a:cubicBezTo>
                    <a:pt x="0" y="4455"/>
                    <a:pt x="9" y="6144"/>
                    <a:pt x="175" y="7821"/>
                  </a:cubicBezTo>
                  <a:cubicBezTo>
                    <a:pt x="581" y="10372"/>
                    <a:pt x="2511" y="10699"/>
                    <a:pt x="2511" y="10699"/>
                  </a:cubicBezTo>
                  <a:lnTo>
                    <a:pt x="2511" y="12217"/>
                  </a:lnTo>
                  <a:cubicBezTo>
                    <a:pt x="2521" y="13741"/>
                    <a:pt x="3760" y="14972"/>
                    <a:pt x="5282" y="14972"/>
                  </a:cubicBezTo>
                  <a:cubicBezTo>
                    <a:pt x="5289" y="14972"/>
                    <a:pt x="5296" y="14972"/>
                    <a:pt x="5304" y="14972"/>
                  </a:cubicBezTo>
                  <a:lnTo>
                    <a:pt x="5309" y="14973"/>
                  </a:lnTo>
                  <a:cubicBezTo>
                    <a:pt x="5319" y="14973"/>
                    <a:pt x="5329" y="14974"/>
                    <a:pt x="5339" y="14974"/>
                  </a:cubicBezTo>
                  <a:cubicBezTo>
                    <a:pt x="6847" y="14974"/>
                    <a:pt x="8081" y="13766"/>
                    <a:pt x="8112" y="12256"/>
                  </a:cubicBezTo>
                  <a:lnTo>
                    <a:pt x="8112" y="11970"/>
                  </a:lnTo>
                  <a:lnTo>
                    <a:pt x="8083" y="10232"/>
                  </a:lnTo>
                  <a:cubicBezTo>
                    <a:pt x="7818" y="10137"/>
                    <a:pt x="7560" y="10020"/>
                    <a:pt x="7312" y="9886"/>
                  </a:cubicBezTo>
                  <a:cubicBezTo>
                    <a:pt x="6600" y="9492"/>
                    <a:pt x="6149" y="8748"/>
                    <a:pt x="6131" y="7934"/>
                  </a:cubicBezTo>
                  <a:lnTo>
                    <a:pt x="6131" y="7046"/>
                  </a:lnTo>
                  <a:lnTo>
                    <a:pt x="6481" y="4743"/>
                  </a:lnTo>
                  <a:cubicBezTo>
                    <a:pt x="5407" y="4351"/>
                    <a:pt x="5080" y="2734"/>
                    <a:pt x="5080" y="2734"/>
                  </a:cubicBezTo>
                  <a:cubicBezTo>
                    <a:pt x="4700" y="2942"/>
                    <a:pt x="4285" y="3076"/>
                    <a:pt x="3857" y="3131"/>
                  </a:cubicBezTo>
                  <a:cubicBezTo>
                    <a:pt x="3801" y="3138"/>
                    <a:pt x="3746" y="3142"/>
                    <a:pt x="3691" y="3142"/>
                  </a:cubicBezTo>
                  <a:cubicBezTo>
                    <a:pt x="3314" y="3142"/>
                    <a:pt x="2955" y="2968"/>
                    <a:pt x="2721" y="2664"/>
                  </a:cubicBezTo>
                  <a:cubicBezTo>
                    <a:pt x="2538" y="2279"/>
                    <a:pt x="2503" y="1841"/>
                    <a:pt x="2623" y="1432"/>
                  </a:cubicBezTo>
                  <a:cubicBezTo>
                    <a:pt x="2698" y="1064"/>
                    <a:pt x="2622" y="682"/>
                    <a:pt x="2413" y="371"/>
                  </a:cubicBezTo>
                  <a:cubicBezTo>
                    <a:pt x="2262" y="127"/>
                    <a:pt x="2006" y="1"/>
                    <a:pt x="1748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43"/>
            <p:cNvSpPr/>
            <p:nvPr/>
          </p:nvSpPr>
          <p:spPr>
            <a:xfrm>
              <a:off x="2859450" y="3801375"/>
              <a:ext cx="16450" cy="15725"/>
            </a:xfrm>
            <a:custGeom>
              <a:avLst/>
              <a:gdLst/>
              <a:ahLst/>
              <a:cxnLst/>
              <a:rect l="l" t="t" r="r" b="b"/>
              <a:pathLst>
                <a:path w="658" h="629" extrusionOk="0">
                  <a:moveTo>
                    <a:pt x="315" y="1"/>
                  </a:moveTo>
                  <a:cubicBezTo>
                    <a:pt x="152" y="1"/>
                    <a:pt x="16" y="125"/>
                    <a:pt x="3" y="290"/>
                  </a:cubicBezTo>
                  <a:lnTo>
                    <a:pt x="3" y="295"/>
                  </a:lnTo>
                  <a:cubicBezTo>
                    <a:pt x="0" y="473"/>
                    <a:pt x="139" y="620"/>
                    <a:pt x="316" y="627"/>
                  </a:cubicBezTo>
                  <a:cubicBezTo>
                    <a:pt x="325" y="628"/>
                    <a:pt x="334" y="628"/>
                    <a:pt x="342" y="628"/>
                  </a:cubicBezTo>
                  <a:cubicBezTo>
                    <a:pt x="505" y="628"/>
                    <a:pt x="644" y="501"/>
                    <a:pt x="658" y="334"/>
                  </a:cubicBezTo>
                  <a:lnTo>
                    <a:pt x="658" y="333"/>
                  </a:lnTo>
                  <a:cubicBezTo>
                    <a:pt x="658" y="156"/>
                    <a:pt x="516" y="9"/>
                    <a:pt x="339" y="2"/>
                  </a:cubicBezTo>
                  <a:cubicBezTo>
                    <a:pt x="331" y="1"/>
                    <a:pt x="323" y="1"/>
                    <a:pt x="3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43"/>
            <p:cNvSpPr/>
            <p:nvPr/>
          </p:nvSpPr>
          <p:spPr>
            <a:xfrm>
              <a:off x="2849150" y="3793125"/>
              <a:ext cx="33600" cy="8700"/>
            </a:xfrm>
            <a:custGeom>
              <a:avLst/>
              <a:gdLst/>
              <a:ahLst/>
              <a:cxnLst/>
              <a:rect l="l" t="t" r="r" b="b"/>
              <a:pathLst>
                <a:path w="1344" h="348" extrusionOk="0">
                  <a:moveTo>
                    <a:pt x="653" y="0"/>
                  </a:moveTo>
                  <a:cubicBezTo>
                    <a:pt x="470" y="0"/>
                    <a:pt x="293" y="58"/>
                    <a:pt x="144" y="163"/>
                  </a:cubicBezTo>
                  <a:cubicBezTo>
                    <a:pt x="36" y="248"/>
                    <a:pt x="0" y="327"/>
                    <a:pt x="18" y="346"/>
                  </a:cubicBezTo>
                  <a:cubicBezTo>
                    <a:pt x="19" y="347"/>
                    <a:pt x="20" y="347"/>
                    <a:pt x="23" y="347"/>
                  </a:cubicBezTo>
                  <a:cubicBezTo>
                    <a:pt x="67" y="347"/>
                    <a:pt x="327" y="206"/>
                    <a:pt x="657" y="206"/>
                  </a:cubicBezTo>
                  <a:cubicBezTo>
                    <a:pt x="971" y="206"/>
                    <a:pt x="1214" y="348"/>
                    <a:pt x="1288" y="348"/>
                  </a:cubicBezTo>
                  <a:cubicBezTo>
                    <a:pt x="1297" y="348"/>
                    <a:pt x="1303" y="346"/>
                    <a:pt x="1307" y="342"/>
                  </a:cubicBezTo>
                  <a:cubicBezTo>
                    <a:pt x="1343" y="300"/>
                    <a:pt x="1284" y="229"/>
                    <a:pt x="1172" y="159"/>
                  </a:cubicBezTo>
                  <a:cubicBezTo>
                    <a:pt x="1018" y="56"/>
                    <a:pt x="838" y="0"/>
                    <a:pt x="6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43"/>
            <p:cNvSpPr/>
            <p:nvPr/>
          </p:nvSpPr>
          <p:spPr>
            <a:xfrm>
              <a:off x="2944500" y="3801375"/>
              <a:ext cx="16450" cy="15750"/>
            </a:xfrm>
            <a:custGeom>
              <a:avLst/>
              <a:gdLst/>
              <a:ahLst/>
              <a:cxnLst/>
              <a:rect l="l" t="t" r="r" b="b"/>
              <a:pathLst>
                <a:path w="658" h="630" extrusionOk="0">
                  <a:moveTo>
                    <a:pt x="313" y="0"/>
                  </a:moveTo>
                  <a:cubicBezTo>
                    <a:pt x="156" y="0"/>
                    <a:pt x="22" y="121"/>
                    <a:pt x="7" y="281"/>
                  </a:cubicBezTo>
                  <a:cubicBezTo>
                    <a:pt x="7" y="285"/>
                    <a:pt x="7" y="291"/>
                    <a:pt x="7" y="295"/>
                  </a:cubicBezTo>
                  <a:cubicBezTo>
                    <a:pt x="1" y="474"/>
                    <a:pt x="141" y="623"/>
                    <a:pt x="319" y="627"/>
                  </a:cubicBezTo>
                  <a:lnTo>
                    <a:pt x="319" y="628"/>
                  </a:lnTo>
                  <a:cubicBezTo>
                    <a:pt x="328" y="629"/>
                    <a:pt x="337" y="630"/>
                    <a:pt x="346" y="630"/>
                  </a:cubicBezTo>
                  <a:cubicBezTo>
                    <a:pt x="505" y="630"/>
                    <a:pt x="640" y="510"/>
                    <a:pt x="655" y="349"/>
                  </a:cubicBezTo>
                  <a:cubicBezTo>
                    <a:pt x="655" y="344"/>
                    <a:pt x="655" y="339"/>
                    <a:pt x="655" y="333"/>
                  </a:cubicBezTo>
                  <a:cubicBezTo>
                    <a:pt x="658" y="156"/>
                    <a:pt x="520" y="9"/>
                    <a:pt x="342" y="2"/>
                  </a:cubicBezTo>
                  <a:cubicBezTo>
                    <a:pt x="333" y="1"/>
                    <a:pt x="323" y="0"/>
                    <a:pt x="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43"/>
            <p:cNvSpPr/>
            <p:nvPr/>
          </p:nvSpPr>
          <p:spPr>
            <a:xfrm>
              <a:off x="2935650" y="3792750"/>
              <a:ext cx="33600" cy="8825"/>
            </a:xfrm>
            <a:custGeom>
              <a:avLst/>
              <a:gdLst/>
              <a:ahLst/>
              <a:cxnLst/>
              <a:rect l="l" t="t" r="r" b="b"/>
              <a:pathLst>
                <a:path w="1344" h="353" extrusionOk="0">
                  <a:moveTo>
                    <a:pt x="653" y="1"/>
                  </a:moveTo>
                  <a:cubicBezTo>
                    <a:pt x="470" y="1"/>
                    <a:pt x="291" y="57"/>
                    <a:pt x="143" y="165"/>
                  </a:cubicBezTo>
                  <a:cubicBezTo>
                    <a:pt x="48" y="249"/>
                    <a:pt x="0" y="329"/>
                    <a:pt x="19" y="347"/>
                  </a:cubicBezTo>
                  <a:cubicBezTo>
                    <a:pt x="23" y="351"/>
                    <a:pt x="30" y="353"/>
                    <a:pt x="38" y="353"/>
                  </a:cubicBezTo>
                  <a:cubicBezTo>
                    <a:pt x="113" y="353"/>
                    <a:pt x="345" y="207"/>
                    <a:pt x="659" y="207"/>
                  </a:cubicBezTo>
                  <a:cubicBezTo>
                    <a:pt x="972" y="207"/>
                    <a:pt x="1215" y="349"/>
                    <a:pt x="1289" y="349"/>
                  </a:cubicBezTo>
                  <a:cubicBezTo>
                    <a:pt x="1297" y="349"/>
                    <a:pt x="1304" y="347"/>
                    <a:pt x="1307" y="342"/>
                  </a:cubicBezTo>
                  <a:cubicBezTo>
                    <a:pt x="1343" y="300"/>
                    <a:pt x="1284" y="244"/>
                    <a:pt x="1172" y="159"/>
                  </a:cubicBezTo>
                  <a:cubicBezTo>
                    <a:pt x="1018" y="57"/>
                    <a:pt x="838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43"/>
            <p:cNvSpPr/>
            <p:nvPr/>
          </p:nvSpPr>
          <p:spPr>
            <a:xfrm>
              <a:off x="2883375" y="3794275"/>
              <a:ext cx="26725" cy="73275"/>
            </a:xfrm>
            <a:custGeom>
              <a:avLst/>
              <a:gdLst/>
              <a:ahLst/>
              <a:cxnLst/>
              <a:rect l="l" t="t" r="r" b="b"/>
              <a:pathLst>
                <a:path w="1069" h="2931" extrusionOk="0">
                  <a:moveTo>
                    <a:pt x="1068" y="0"/>
                  </a:moveTo>
                  <a:lnTo>
                    <a:pt x="1068" y="0"/>
                  </a:lnTo>
                  <a:cubicBezTo>
                    <a:pt x="771" y="558"/>
                    <a:pt x="522" y="1139"/>
                    <a:pt x="326" y="1738"/>
                  </a:cubicBezTo>
                  <a:lnTo>
                    <a:pt x="74" y="2426"/>
                  </a:lnTo>
                  <a:cubicBezTo>
                    <a:pt x="18" y="2532"/>
                    <a:pt x="0" y="2656"/>
                    <a:pt x="26" y="2776"/>
                  </a:cubicBezTo>
                  <a:cubicBezTo>
                    <a:pt x="52" y="2842"/>
                    <a:pt x="107" y="2892"/>
                    <a:pt x="176" y="2911"/>
                  </a:cubicBezTo>
                  <a:cubicBezTo>
                    <a:pt x="201" y="2914"/>
                    <a:pt x="225" y="2915"/>
                    <a:pt x="250" y="2915"/>
                  </a:cubicBezTo>
                  <a:cubicBezTo>
                    <a:pt x="276" y="2915"/>
                    <a:pt x="301" y="2914"/>
                    <a:pt x="326" y="2911"/>
                  </a:cubicBezTo>
                  <a:cubicBezTo>
                    <a:pt x="422" y="2924"/>
                    <a:pt x="518" y="2931"/>
                    <a:pt x="615" y="2931"/>
                  </a:cubicBezTo>
                  <a:cubicBezTo>
                    <a:pt x="712" y="2931"/>
                    <a:pt x="809" y="2924"/>
                    <a:pt x="905" y="2911"/>
                  </a:cubicBezTo>
                  <a:cubicBezTo>
                    <a:pt x="719" y="2861"/>
                    <a:pt x="528" y="2832"/>
                    <a:pt x="335" y="2828"/>
                  </a:cubicBezTo>
                  <a:cubicBezTo>
                    <a:pt x="247" y="2828"/>
                    <a:pt x="157" y="2799"/>
                    <a:pt x="143" y="2738"/>
                  </a:cubicBezTo>
                  <a:cubicBezTo>
                    <a:pt x="139" y="2646"/>
                    <a:pt x="159" y="2554"/>
                    <a:pt x="205" y="2472"/>
                  </a:cubicBezTo>
                  <a:lnTo>
                    <a:pt x="470" y="1790"/>
                  </a:lnTo>
                  <a:cubicBezTo>
                    <a:pt x="715" y="1209"/>
                    <a:pt x="915" y="611"/>
                    <a:pt x="10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43"/>
            <p:cNvSpPr/>
            <p:nvPr/>
          </p:nvSpPr>
          <p:spPr>
            <a:xfrm>
              <a:off x="2899900" y="3941650"/>
              <a:ext cx="85425" cy="38425"/>
            </a:xfrm>
            <a:custGeom>
              <a:avLst/>
              <a:gdLst/>
              <a:ahLst/>
              <a:cxnLst/>
              <a:rect l="l" t="t" r="r" b="b"/>
              <a:pathLst>
                <a:path w="3417" h="1537" extrusionOk="0">
                  <a:moveTo>
                    <a:pt x="3416" y="1"/>
                  </a:moveTo>
                  <a:lnTo>
                    <a:pt x="3416" y="1"/>
                  </a:lnTo>
                  <a:cubicBezTo>
                    <a:pt x="2413" y="599"/>
                    <a:pt x="1268" y="912"/>
                    <a:pt x="102" y="912"/>
                  </a:cubicBezTo>
                  <a:cubicBezTo>
                    <a:pt x="68" y="912"/>
                    <a:pt x="35" y="912"/>
                    <a:pt x="1" y="911"/>
                  </a:cubicBezTo>
                  <a:lnTo>
                    <a:pt x="1" y="911"/>
                  </a:lnTo>
                  <a:lnTo>
                    <a:pt x="38" y="1514"/>
                  </a:lnTo>
                  <a:cubicBezTo>
                    <a:pt x="201" y="1529"/>
                    <a:pt x="357" y="1536"/>
                    <a:pt x="506" y="1536"/>
                  </a:cubicBezTo>
                  <a:cubicBezTo>
                    <a:pt x="2691" y="1536"/>
                    <a:pt x="3416" y="1"/>
                    <a:pt x="341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43"/>
            <p:cNvSpPr/>
            <p:nvPr/>
          </p:nvSpPr>
          <p:spPr>
            <a:xfrm>
              <a:off x="2908325" y="3878875"/>
              <a:ext cx="21150" cy="17150"/>
            </a:xfrm>
            <a:custGeom>
              <a:avLst/>
              <a:gdLst/>
              <a:ahLst/>
              <a:cxnLst/>
              <a:rect l="l" t="t" r="r" b="b"/>
              <a:pathLst>
                <a:path w="846" h="686" extrusionOk="0">
                  <a:moveTo>
                    <a:pt x="717" y="0"/>
                  </a:moveTo>
                  <a:cubicBezTo>
                    <a:pt x="674" y="0"/>
                    <a:pt x="630" y="9"/>
                    <a:pt x="589" y="27"/>
                  </a:cubicBezTo>
                  <a:cubicBezTo>
                    <a:pt x="468" y="63"/>
                    <a:pt x="390" y="181"/>
                    <a:pt x="402" y="307"/>
                  </a:cubicBezTo>
                  <a:cubicBezTo>
                    <a:pt x="376" y="300"/>
                    <a:pt x="350" y="297"/>
                    <a:pt x="324" y="297"/>
                  </a:cubicBezTo>
                  <a:cubicBezTo>
                    <a:pt x="227" y="297"/>
                    <a:pt x="133" y="341"/>
                    <a:pt x="70" y="419"/>
                  </a:cubicBezTo>
                  <a:cubicBezTo>
                    <a:pt x="18" y="497"/>
                    <a:pt x="1" y="594"/>
                    <a:pt x="24" y="686"/>
                  </a:cubicBezTo>
                  <a:cubicBezTo>
                    <a:pt x="220" y="656"/>
                    <a:pt x="404" y="578"/>
                    <a:pt x="562" y="457"/>
                  </a:cubicBezTo>
                  <a:cubicBezTo>
                    <a:pt x="693" y="341"/>
                    <a:pt x="791" y="193"/>
                    <a:pt x="845" y="27"/>
                  </a:cubicBezTo>
                  <a:cubicBezTo>
                    <a:pt x="804" y="9"/>
                    <a:pt x="761" y="0"/>
                    <a:pt x="71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43"/>
            <p:cNvSpPr/>
            <p:nvPr/>
          </p:nvSpPr>
          <p:spPr>
            <a:xfrm>
              <a:off x="2910425" y="3881875"/>
              <a:ext cx="27625" cy="23300"/>
            </a:xfrm>
            <a:custGeom>
              <a:avLst/>
              <a:gdLst/>
              <a:ahLst/>
              <a:cxnLst/>
              <a:rect l="l" t="t" r="r" b="b"/>
              <a:pathLst>
                <a:path w="1105" h="932" extrusionOk="0">
                  <a:moveTo>
                    <a:pt x="897" y="1"/>
                  </a:moveTo>
                  <a:cubicBezTo>
                    <a:pt x="861" y="184"/>
                    <a:pt x="761" y="348"/>
                    <a:pt x="617" y="468"/>
                  </a:cubicBezTo>
                  <a:cubicBezTo>
                    <a:pt x="449" y="607"/>
                    <a:pt x="237" y="683"/>
                    <a:pt x="19" y="683"/>
                  </a:cubicBezTo>
                  <a:cubicBezTo>
                    <a:pt x="13" y="683"/>
                    <a:pt x="7" y="683"/>
                    <a:pt x="1" y="683"/>
                  </a:cubicBezTo>
                  <a:lnTo>
                    <a:pt x="1" y="683"/>
                  </a:lnTo>
                  <a:cubicBezTo>
                    <a:pt x="111" y="830"/>
                    <a:pt x="283" y="920"/>
                    <a:pt x="467" y="930"/>
                  </a:cubicBezTo>
                  <a:cubicBezTo>
                    <a:pt x="477" y="931"/>
                    <a:pt x="486" y="931"/>
                    <a:pt x="495" y="931"/>
                  </a:cubicBezTo>
                  <a:cubicBezTo>
                    <a:pt x="727" y="931"/>
                    <a:pt x="937" y="794"/>
                    <a:pt x="1028" y="579"/>
                  </a:cubicBezTo>
                  <a:cubicBezTo>
                    <a:pt x="1104" y="377"/>
                    <a:pt x="1054" y="149"/>
                    <a:pt x="89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43"/>
            <p:cNvSpPr/>
            <p:nvPr/>
          </p:nvSpPr>
          <p:spPr>
            <a:xfrm>
              <a:off x="2903875" y="3873550"/>
              <a:ext cx="29050" cy="25300"/>
            </a:xfrm>
            <a:custGeom>
              <a:avLst/>
              <a:gdLst/>
              <a:ahLst/>
              <a:cxnLst/>
              <a:rect l="l" t="t" r="r" b="b"/>
              <a:pathLst>
                <a:path w="1162" h="1012" extrusionOk="0">
                  <a:moveTo>
                    <a:pt x="1103" y="1"/>
                  </a:moveTo>
                  <a:cubicBezTo>
                    <a:pt x="1075" y="1"/>
                    <a:pt x="1057" y="105"/>
                    <a:pt x="1005" y="240"/>
                  </a:cubicBezTo>
                  <a:cubicBezTo>
                    <a:pt x="948" y="400"/>
                    <a:pt x="850" y="544"/>
                    <a:pt x="721" y="655"/>
                  </a:cubicBezTo>
                  <a:cubicBezTo>
                    <a:pt x="564" y="776"/>
                    <a:pt x="379" y="856"/>
                    <a:pt x="183" y="884"/>
                  </a:cubicBezTo>
                  <a:cubicBezTo>
                    <a:pt x="75" y="884"/>
                    <a:pt x="0" y="907"/>
                    <a:pt x="0" y="930"/>
                  </a:cubicBezTo>
                  <a:cubicBezTo>
                    <a:pt x="0" y="955"/>
                    <a:pt x="90" y="1005"/>
                    <a:pt x="263" y="1011"/>
                  </a:cubicBezTo>
                  <a:cubicBezTo>
                    <a:pt x="271" y="1011"/>
                    <a:pt x="279" y="1012"/>
                    <a:pt x="287" y="1012"/>
                  </a:cubicBezTo>
                  <a:cubicBezTo>
                    <a:pt x="502" y="1012"/>
                    <a:pt x="711" y="937"/>
                    <a:pt x="879" y="801"/>
                  </a:cubicBezTo>
                  <a:cubicBezTo>
                    <a:pt x="1023" y="681"/>
                    <a:pt x="1123" y="517"/>
                    <a:pt x="1159" y="332"/>
                  </a:cubicBezTo>
                  <a:cubicBezTo>
                    <a:pt x="1162" y="307"/>
                    <a:pt x="1162" y="281"/>
                    <a:pt x="1159" y="253"/>
                  </a:cubicBezTo>
                  <a:cubicBezTo>
                    <a:pt x="1159" y="95"/>
                    <a:pt x="1132" y="1"/>
                    <a:pt x="1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43"/>
            <p:cNvSpPr/>
            <p:nvPr/>
          </p:nvSpPr>
          <p:spPr>
            <a:xfrm>
              <a:off x="2928175" y="3779375"/>
              <a:ext cx="41825" cy="11800"/>
            </a:xfrm>
            <a:custGeom>
              <a:avLst/>
              <a:gdLst/>
              <a:ahLst/>
              <a:cxnLst/>
              <a:rect l="l" t="t" r="r" b="b"/>
              <a:pathLst>
                <a:path w="1673" h="472" extrusionOk="0">
                  <a:moveTo>
                    <a:pt x="705" y="0"/>
                  </a:moveTo>
                  <a:cubicBezTo>
                    <a:pt x="543" y="0"/>
                    <a:pt x="382" y="28"/>
                    <a:pt x="230" y="83"/>
                  </a:cubicBezTo>
                  <a:cubicBezTo>
                    <a:pt x="76" y="144"/>
                    <a:pt x="1" y="219"/>
                    <a:pt x="14" y="265"/>
                  </a:cubicBezTo>
                  <a:cubicBezTo>
                    <a:pt x="28" y="312"/>
                    <a:pt x="397" y="317"/>
                    <a:pt x="814" y="363"/>
                  </a:cubicBezTo>
                  <a:cubicBezTo>
                    <a:pt x="1125" y="395"/>
                    <a:pt x="1390" y="472"/>
                    <a:pt x="1526" y="472"/>
                  </a:cubicBezTo>
                  <a:cubicBezTo>
                    <a:pt x="1571" y="472"/>
                    <a:pt x="1602" y="463"/>
                    <a:pt x="1616" y="442"/>
                  </a:cubicBezTo>
                  <a:cubicBezTo>
                    <a:pt x="1673" y="358"/>
                    <a:pt x="1585" y="312"/>
                    <a:pt x="1449" y="219"/>
                  </a:cubicBezTo>
                  <a:cubicBezTo>
                    <a:pt x="1271" y="102"/>
                    <a:pt x="1067" y="30"/>
                    <a:pt x="856" y="8"/>
                  </a:cubicBezTo>
                  <a:cubicBezTo>
                    <a:pt x="805" y="3"/>
                    <a:pt x="755" y="0"/>
                    <a:pt x="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43"/>
            <p:cNvSpPr/>
            <p:nvPr/>
          </p:nvSpPr>
          <p:spPr>
            <a:xfrm>
              <a:off x="2850875" y="3775250"/>
              <a:ext cx="31175" cy="9550"/>
            </a:xfrm>
            <a:custGeom>
              <a:avLst/>
              <a:gdLst/>
              <a:ahLst/>
              <a:cxnLst/>
              <a:rect l="l" t="t" r="r" b="b"/>
              <a:pathLst>
                <a:path w="1247" h="382" extrusionOk="0">
                  <a:moveTo>
                    <a:pt x="618" y="0"/>
                  </a:moveTo>
                  <a:cubicBezTo>
                    <a:pt x="613" y="0"/>
                    <a:pt x="608" y="0"/>
                    <a:pt x="603" y="0"/>
                  </a:cubicBezTo>
                  <a:cubicBezTo>
                    <a:pt x="434" y="6"/>
                    <a:pt x="271" y="64"/>
                    <a:pt x="136" y="165"/>
                  </a:cubicBezTo>
                  <a:cubicBezTo>
                    <a:pt x="32" y="244"/>
                    <a:pt x="0" y="327"/>
                    <a:pt x="28" y="365"/>
                  </a:cubicBezTo>
                  <a:cubicBezTo>
                    <a:pt x="37" y="377"/>
                    <a:pt x="69" y="381"/>
                    <a:pt x="119" y="381"/>
                  </a:cubicBezTo>
                  <a:cubicBezTo>
                    <a:pt x="222" y="381"/>
                    <a:pt x="398" y="363"/>
                    <a:pt x="593" y="361"/>
                  </a:cubicBezTo>
                  <a:cubicBezTo>
                    <a:pt x="758" y="361"/>
                    <a:pt x="908" y="376"/>
                    <a:pt x="1018" y="376"/>
                  </a:cubicBezTo>
                  <a:cubicBezTo>
                    <a:pt x="1104" y="376"/>
                    <a:pt x="1166" y="367"/>
                    <a:pt x="1191" y="332"/>
                  </a:cubicBezTo>
                  <a:cubicBezTo>
                    <a:pt x="1247" y="252"/>
                    <a:pt x="1191" y="211"/>
                    <a:pt x="1070" y="131"/>
                  </a:cubicBezTo>
                  <a:cubicBezTo>
                    <a:pt x="934" y="45"/>
                    <a:pt x="777" y="0"/>
                    <a:pt x="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43"/>
            <p:cNvSpPr/>
            <p:nvPr/>
          </p:nvSpPr>
          <p:spPr>
            <a:xfrm>
              <a:off x="2744450" y="3627950"/>
              <a:ext cx="454100" cy="342475"/>
            </a:xfrm>
            <a:custGeom>
              <a:avLst/>
              <a:gdLst/>
              <a:ahLst/>
              <a:cxnLst/>
              <a:rect l="l" t="t" r="r" b="b"/>
              <a:pathLst>
                <a:path w="18164" h="13699" extrusionOk="0">
                  <a:moveTo>
                    <a:pt x="12519" y="0"/>
                  </a:moveTo>
                  <a:cubicBezTo>
                    <a:pt x="11984" y="0"/>
                    <a:pt x="11472" y="239"/>
                    <a:pt x="11129" y="657"/>
                  </a:cubicBezTo>
                  <a:cubicBezTo>
                    <a:pt x="10886" y="972"/>
                    <a:pt x="10767" y="1366"/>
                    <a:pt x="10791" y="1764"/>
                  </a:cubicBezTo>
                  <a:cubicBezTo>
                    <a:pt x="10185" y="1442"/>
                    <a:pt x="9490" y="1368"/>
                    <a:pt x="8787" y="1368"/>
                  </a:cubicBezTo>
                  <a:cubicBezTo>
                    <a:pt x="8520" y="1368"/>
                    <a:pt x="8253" y="1379"/>
                    <a:pt x="7988" y="1390"/>
                  </a:cubicBezTo>
                  <a:cubicBezTo>
                    <a:pt x="7965" y="1391"/>
                    <a:pt x="7942" y="1392"/>
                    <a:pt x="7917" y="1392"/>
                  </a:cubicBezTo>
                  <a:cubicBezTo>
                    <a:pt x="7542" y="1392"/>
                    <a:pt x="7008" y="1280"/>
                    <a:pt x="6486" y="1280"/>
                  </a:cubicBezTo>
                  <a:cubicBezTo>
                    <a:pt x="5974" y="1280"/>
                    <a:pt x="5474" y="1388"/>
                    <a:pt x="5149" y="1815"/>
                  </a:cubicBezTo>
                  <a:cubicBezTo>
                    <a:pt x="5014" y="1785"/>
                    <a:pt x="4877" y="1770"/>
                    <a:pt x="4740" y="1770"/>
                  </a:cubicBezTo>
                  <a:cubicBezTo>
                    <a:pt x="4402" y="1770"/>
                    <a:pt x="4068" y="1861"/>
                    <a:pt x="3776" y="2039"/>
                  </a:cubicBezTo>
                  <a:cubicBezTo>
                    <a:pt x="3116" y="2480"/>
                    <a:pt x="2690" y="3196"/>
                    <a:pt x="2617" y="3987"/>
                  </a:cubicBezTo>
                  <a:cubicBezTo>
                    <a:pt x="2623" y="4476"/>
                    <a:pt x="2532" y="4961"/>
                    <a:pt x="2351" y="5417"/>
                  </a:cubicBezTo>
                  <a:cubicBezTo>
                    <a:pt x="2089" y="5884"/>
                    <a:pt x="1571" y="6113"/>
                    <a:pt x="1211" y="6505"/>
                  </a:cubicBezTo>
                  <a:cubicBezTo>
                    <a:pt x="676" y="7110"/>
                    <a:pt x="578" y="7986"/>
                    <a:pt x="963" y="8695"/>
                  </a:cubicBezTo>
                  <a:cubicBezTo>
                    <a:pt x="1173" y="9070"/>
                    <a:pt x="1528" y="9434"/>
                    <a:pt x="1430" y="9849"/>
                  </a:cubicBezTo>
                  <a:cubicBezTo>
                    <a:pt x="1332" y="10265"/>
                    <a:pt x="786" y="10452"/>
                    <a:pt x="469" y="10783"/>
                  </a:cubicBezTo>
                  <a:cubicBezTo>
                    <a:pt x="0" y="11250"/>
                    <a:pt x="75" y="12044"/>
                    <a:pt x="211" y="12703"/>
                  </a:cubicBezTo>
                  <a:cubicBezTo>
                    <a:pt x="238" y="13008"/>
                    <a:pt x="392" y="13288"/>
                    <a:pt x="636" y="13474"/>
                  </a:cubicBezTo>
                  <a:cubicBezTo>
                    <a:pt x="767" y="13523"/>
                    <a:pt x="906" y="13548"/>
                    <a:pt x="1045" y="13548"/>
                  </a:cubicBezTo>
                  <a:cubicBezTo>
                    <a:pt x="1148" y="13548"/>
                    <a:pt x="1251" y="13535"/>
                    <a:pt x="1351" y="13507"/>
                  </a:cubicBezTo>
                  <a:cubicBezTo>
                    <a:pt x="1714" y="13456"/>
                    <a:pt x="2078" y="13436"/>
                    <a:pt x="2444" y="13436"/>
                  </a:cubicBezTo>
                  <a:cubicBezTo>
                    <a:pt x="3595" y="13436"/>
                    <a:pt x="4754" y="13635"/>
                    <a:pt x="5910" y="13699"/>
                  </a:cubicBezTo>
                  <a:lnTo>
                    <a:pt x="6154" y="13699"/>
                  </a:lnTo>
                  <a:lnTo>
                    <a:pt x="6154" y="13446"/>
                  </a:lnTo>
                  <a:cubicBezTo>
                    <a:pt x="6154" y="13446"/>
                    <a:pt x="4201" y="13119"/>
                    <a:pt x="3818" y="10569"/>
                  </a:cubicBezTo>
                  <a:cubicBezTo>
                    <a:pt x="3652" y="8891"/>
                    <a:pt x="3644" y="7202"/>
                    <a:pt x="3789" y="5523"/>
                  </a:cubicBezTo>
                  <a:cubicBezTo>
                    <a:pt x="3842" y="4594"/>
                    <a:pt x="4203" y="3709"/>
                    <a:pt x="4812" y="3006"/>
                  </a:cubicBezTo>
                  <a:cubicBezTo>
                    <a:pt x="4969" y="2832"/>
                    <a:pt x="5181" y="2748"/>
                    <a:pt x="5391" y="2748"/>
                  </a:cubicBezTo>
                  <a:cubicBezTo>
                    <a:pt x="5649" y="2748"/>
                    <a:pt x="5905" y="2875"/>
                    <a:pt x="6056" y="3118"/>
                  </a:cubicBezTo>
                  <a:cubicBezTo>
                    <a:pt x="6265" y="3429"/>
                    <a:pt x="6340" y="3811"/>
                    <a:pt x="6266" y="4179"/>
                  </a:cubicBezTo>
                  <a:cubicBezTo>
                    <a:pt x="6147" y="4588"/>
                    <a:pt x="6181" y="5026"/>
                    <a:pt x="6364" y="5411"/>
                  </a:cubicBezTo>
                  <a:cubicBezTo>
                    <a:pt x="6598" y="5716"/>
                    <a:pt x="6959" y="5890"/>
                    <a:pt x="7336" y="5890"/>
                  </a:cubicBezTo>
                  <a:cubicBezTo>
                    <a:pt x="7390" y="5890"/>
                    <a:pt x="7444" y="5887"/>
                    <a:pt x="7498" y="5879"/>
                  </a:cubicBezTo>
                  <a:cubicBezTo>
                    <a:pt x="7928" y="5823"/>
                    <a:pt x="8343" y="5689"/>
                    <a:pt x="8722" y="5483"/>
                  </a:cubicBezTo>
                  <a:cubicBezTo>
                    <a:pt x="8722" y="5483"/>
                    <a:pt x="9035" y="7098"/>
                    <a:pt x="10124" y="7490"/>
                  </a:cubicBezTo>
                  <a:lnTo>
                    <a:pt x="9774" y="9793"/>
                  </a:lnTo>
                  <a:lnTo>
                    <a:pt x="9774" y="10681"/>
                  </a:lnTo>
                  <a:cubicBezTo>
                    <a:pt x="9793" y="11495"/>
                    <a:pt x="10242" y="12239"/>
                    <a:pt x="10956" y="12634"/>
                  </a:cubicBezTo>
                  <a:cubicBezTo>
                    <a:pt x="11203" y="12768"/>
                    <a:pt x="11461" y="12883"/>
                    <a:pt x="11727" y="12978"/>
                  </a:cubicBezTo>
                  <a:cubicBezTo>
                    <a:pt x="12044" y="13099"/>
                    <a:pt x="12378" y="13171"/>
                    <a:pt x="12717" y="13188"/>
                  </a:cubicBezTo>
                  <a:cubicBezTo>
                    <a:pt x="12743" y="13189"/>
                    <a:pt x="12770" y="13189"/>
                    <a:pt x="12797" y="13189"/>
                  </a:cubicBezTo>
                  <a:cubicBezTo>
                    <a:pt x="13448" y="13189"/>
                    <a:pt x="14093" y="13071"/>
                    <a:pt x="14702" y="12838"/>
                  </a:cubicBezTo>
                  <a:cubicBezTo>
                    <a:pt x="15749" y="12474"/>
                    <a:pt x="16779" y="12064"/>
                    <a:pt x="17795" y="11610"/>
                  </a:cubicBezTo>
                  <a:cubicBezTo>
                    <a:pt x="17946" y="11172"/>
                    <a:pt x="18070" y="10727"/>
                    <a:pt x="18164" y="10275"/>
                  </a:cubicBezTo>
                  <a:cubicBezTo>
                    <a:pt x="18056" y="9933"/>
                    <a:pt x="17953" y="9587"/>
                    <a:pt x="17847" y="9241"/>
                  </a:cubicBezTo>
                  <a:cubicBezTo>
                    <a:pt x="17776" y="8956"/>
                    <a:pt x="17670" y="8681"/>
                    <a:pt x="17528" y="8424"/>
                  </a:cubicBezTo>
                  <a:cubicBezTo>
                    <a:pt x="17383" y="8168"/>
                    <a:pt x="17144" y="7978"/>
                    <a:pt x="16860" y="7897"/>
                  </a:cubicBezTo>
                  <a:cubicBezTo>
                    <a:pt x="16623" y="7878"/>
                    <a:pt x="16387" y="7845"/>
                    <a:pt x="16155" y="7799"/>
                  </a:cubicBezTo>
                  <a:cubicBezTo>
                    <a:pt x="15909" y="7692"/>
                    <a:pt x="15720" y="7486"/>
                    <a:pt x="15636" y="7232"/>
                  </a:cubicBezTo>
                  <a:cubicBezTo>
                    <a:pt x="15551" y="6990"/>
                    <a:pt x="15485" y="6743"/>
                    <a:pt x="15440" y="6490"/>
                  </a:cubicBezTo>
                  <a:cubicBezTo>
                    <a:pt x="15368" y="5934"/>
                    <a:pt x="15044" y="5441"/>
                    <a:pt x="14563" y="5156"/>
                  </a:cubicBezTo>
                  <a:cubicBezTo>
                    <a:pt x="14277" y="5025"/>
                    <a:pt x="13946" y="5020"/>
                    <a:pt x="13656" y="4904"/>
                  </a:cubicBezTo>
                  <a:cubicBezTo>
                    <a:pt x="13256" y="4705"/>
                    <a:pt x="12936" y="4375"/>
                    <a:pt x="12750" y="3968"/>
                  </a:cubicBezTo>
                  <a:cubicBezTo>
                    <a:pt x="12596" y="3679"/>
                    <a:pt x="12469" y="3366"/>
                    <a:pt x="12310" y="3076"/>
                  </a:cubicBezTo>
                  <a:lnTo>
                    <a:pt x="12310" y="3185"/>
                  </a:lnTo>
                  <a:cubicBezTo>
                    <a:pt x="12310" y="3185"/>
                    <a:pt x="12268" y="3087"/>
                    <a:pt x="12212" y="2932"/>
                  </a:cubicBezTo>
                  <a:lnTo>
                    <a:pt x="12212" y="3030"/>
                  </a:lnTo>
                  <a:cubicBezTo>
                    <a:pt x="12185" y="3382"/>
                    <a:pt x="12054" y="3719"/>
                    <a:pt x="11835" y="3997"/>
                  </a:cubicBezTo>
                  <a:cubicBezTo>
                    <a:pt x="11480" y="4509"/>
                    <a:pt x="10705" y="4880"/>
                    <a:pt x="9842" y="4880"/>
                  </a:cubicBezTo>
                  <a:cubicBezTo>
                    <a:pt x="9452" y="4880"/>
                    <a:pt x="9044" y="4804"/>
                    <a:pt x="8648" y="4631"/>
                  </a:cubicBezTo>
                  <a:cubicBezTo>
                    <a:pt x="8339" y="4492"/>
                    <a:pt x="8086" y="4249"/>
                    <a:pt x="7934" y="3945"/>
                  </a:cubicBezTo>
                  <a:cubicBezTo>
                    <a:pt x="7817" y="3663"/>
                    <a:pt x="7722" y="3373"/>
                    <a:pt x="7648" y="3076"/>
                  </a:cubicBezTo>
                  <a:cubicBezTo>
                    <a:pt x="7501" y="2591"/>
                    <a:pt x="7166" y="2187"/>
                    <a:pt x="6714" y="1955"/>
                  </a:cubicBezTo>
                  <a:cubicBezTo>
                    <a:pt x="6419" y="1790"/>
                    <a:pt x="6086" y="1702"/>
                    <a:pt x="5748" y="1699"/>
                  </a:cubicBezTo>
                  <a:cubicBezTo>
                    <a:pt x="5589" y="1699"/>
                    <a:pt x="5476" y="1713"/>
                    <a:pt x="5418" y="1713"/>
                  </a:cubicBezTo>
                  <a:cubicBezTo>
                    <a:pt x="5389" y="1713"/>
                    <a:pt x="5374" y="1709"/>
                    <a:pt x="5374" y="1699"/>
                  </a:cubicBezTo>
                  <a:cubicBezTo>
                    <a:pt x="5374" y="1682"/>
                    <a:pt x="5381" y="1682"/>
                    <a:pt x="5396" y="1682"/>
                  </a:cubicBezTo>
                  <a:cubicBezTo>
                    <a:pt x="5411" y="1682"/>
                    <a:pt x="5434" y="1682"/>
                    <a:pt x="5466" y="1666"/>
                  </a:cubicBezTo>
                  <a:cubicBezTo>
                    <a:pt x="5559" y="1643"/>
                    <a:pt x="5652" y="1628"/>
                    <a:pt x="5748" y="1624"/>
                  </a:cubicBezTo>
                  <a:cubicBezTo>
                    <a:pt x="5777" y="1622"/>
                    <a:pt x="5806" y="1622"/>
                    <a:pt x="5836" y="1622"/>
                  </a:cubicBezTo>
                  <a:cubicBezTo>
                    <a:pt x="6157" y="1622"/>
                    <a:pt x="6475" y="1701"/>
                    <a:pt x="6761" y="1853"/>
                  </a:cubicBezTo>
                  <a:cubicBezTo>
                    <a:pt x="7236" y="2092"/>
                    <a:pt x="7594" y="2513"/>
                    <a:pt x="7752" y="3020"/>
                  </a:cubicBezTo>
                  <a:cubicBezTo>
                    <a:pt x="7826" y="3308"/>
                    <a:pt x="7919" y="3591"/>
                    <a:pt x="8032" y="3866"/>
                  </a:cubicBezTo>
                  <a:cubicBezTo>
                    <a:pt x="8173" y="4143"/>
                    <a:pt x="8406" y="4365"/>
                    <a:pt x="8690" y="4492"/>
                  </a:cubicBezTo>
                  <a:cubicBezTo>
                    <a:pt x="8977" y="4624"/>
                    <a:pt x="9287" y="4702"/>
                    <a:pt x="9601" y="4721"/>
                  </a:cubicBezTo>
                  <a:cubicBezTo>
                    <a:pt x="9674" y="4726"/>
                    <a:pt x="9748" y="4728"/>
                    <a:pt x="9822" y="4728"/>
                  </a:cubicBezTo>
                  <a:cubicBezTo>
                    <a:pt x="10043" y="4728"/>
                    <a:pt x="10264" y="4706"/>
                    <a:pt x="10480" y="4660"/>
                  </a:cubicBezTo>
                  <a:cubicBezTo>
                    <a:pt x="10973" y="4566"/>
                    <a:pt x="11420" y="4304"/>
                    <a:pt x="11741" y="3917"/>
                  </a:cubicBezTo>
                  <a:cubicBezTo>
                    <a:pt x="11960" y="3650"/>
                    <a:pt x="12097" y="3326"/>
                    <a:pt x="12137" y="2983"/>
                  </a:cubicBezTo>
                  <a:cubicBezTo>
                    <a:pt x="12142" y="2928"/>
                    <a:pt x="12142" y="2873"/>
                    <a:pt x="12137" y="2820"/>
                  </a:cubicBezTo>
                  <a:cubicBezTo>
                    <a:pt x="12048" y="2607"/>
                    <a:pt x="11923" y="2411"/>
                    <a:pt x="11768" y="2241"/>
                  </a:cubicBezTo>
                  <a:cubicBezTo>
                    <a:pt x="11512" y="1991"/>
                    <a:pt x="11215" y="1788"/>
                    <a:pt x="10889" y="1643"/>
                  </a:cubicBezTo>
                  <a:cubicBezTo>
                    <a:pt x="10912" y="1640"/>
                    <a:pt x="10935" y="1639"/>
                    <a:pt x="10957" y="1639"/>
                  </a:cubicBezTo>
                  <a:cubicBezTo>
                    <a:pt x="11046" y="1639"/>
                    <a:pt x="11133" y="1659"/>
                    <a:pt x="11212" y="1699"/>
                  </a:cubicBezTo>
                  <a:cubicBezTo>
                    <a:pt x="11466" y="1800"/>
                    <a:pt x="11691" y="1960"/>
                    <a:pt x="11871" y="2166"/>
                  </a:cubicBezTo>
                  <a:cubicBezTo>
                    <a:pt x="12045" y="2354"/>
                    <a:pt x="12170" y="2582"/>
                    <a:pt x="12240" y="2829"/>
                  </a:cubicBezTo>
                  <a:cubicBezTo>
                    <a:pt x="12914" y="2749"/>
                    <a:pt x="13483" y="2290"/>
                    <a:pt x="13702" y="1647"/>
                  </a:cubicBezTo>
                  <a:cubicBezTo>
                    <a:pt x="13859" y="1253"/>
                    <a:pt x="13816" y="807"/>
                    <a:pt x="13586" y="451"/>
                  </a:cubicBezTo>
                  <a:cubicBezTo>
                    <a:pt x="13369" y="199"/>
                    <a:pt x="13062" y="40"/>
                    <a:pt x="12731" y="13"/>
                  </a:cubicBezTo>
                  <a:cubicBezTo>
                    <a:pt x="12660" y="4"/>
                    <a:pt x="12590" y="0"/>
                    <a:pt x="125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43"/>
            <p:cNvSpPr/>
            <p:nvPr/>
          </p:nvSpPr>
          <p:spPr>
            <a:xfrm>
              <a:off x="2957900" y="3830950"/>
              <a:ext cx="4450" cy="3750"/>
            </a:xfrm>
            <a:custGeom>
              <a:avLst/>
              <a:gdLst/>
              <a:ahLst/>
              <a:cxnLst/>
              <a:rect l="l" t="t" r="r" b="b"/>
              <a:pathLst>
                <a:path w="178" h="150" extrusionOk="0">
                  <a:moveTo>
                    <a:pt x="86" y="0"/>
                  </a:moveTo>
                  <a:cubicBezTo>
                    <a:pt x="57" y="0"/>
                    <a:pt x="29" y="16"/>
                    <a:pt x="17" y="46"/>
                  </a:cubicBezTo>
                  <a:lnTo>
                    <a:pt x="17" y="48"/>
                  </a:lnTo>
                  <a:cubicBezTo>
                    <a:pt x="1" y="85"/>
                    <a:pt x="20" y="128"/>
                    <a:pt x="57" y="144"/>
                  </a:cubicBezTo>
                  <a:lnTo>
                    <a:pt x="59" y="144"/>
                  </a:lnTo>
                  <a:cubicBezTo>
                    <a:pt x="68" y="148"/>
                    <a:pt x="78" y="150"/>
                    <a:pt x="87" y="150"/>
                  </a:cubicBezTo>
                  <a:cubicBezTo>
                    <a:pt x="137" y="150"/>
                    <a:pt x="177" y="97"/>
                    <a:pt x="155" y="45"/>
                  </a:cubicBezTo>
                  <a:cubicBezTo>
                    <a:pt x="142" y="15"/>
                    <a:pt x="114" y="0"/>
                    <a:pt x="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43"/>
            <p:cNvSpPr/>
            <p:nvPr/>
          </p:nvSpPr>
          <p:spPr>
            <a:xfrm>
              <a:off x="3017500" y="3669575"/>
              <a:ext cx="34725" cy="38425"/>
            </a:xfrm>
            <a:custGeom>
              <a:avLst/>
              <a:gdLst/>
              <a:ahLst/>
              <a:cxnLst/>
              <a:rect l="l" t="t" r="r" b="b"/>
              <a:pathLst>
                <a:path w="1389" h="1537" extrusionOk="0">
                  <a:moveTo>
                    <a:pt x="71" y="0"/>
                  </a:moveTo>
                  <a:cubicBezTo>
                    <a:pt x="47" y="0"/>
                    <a:pt x="24" y="2"/>
                    <a:pt x="0" y="5"/>
                  </a:cubicBezTo>
                  <a:cubicBezTo>
                    <a:pt x="326" y="150"/>
                    <a:pt x="624" y="354"/>
                    <a:pt x="880" y="603"/>
                  </a:cubicBezTo>
                  <a:cubicBezTo>
                    <a:pt x="1034" y="773"/>
                    <a:pt x="1159" y="969"/>
                    <a:pt x="1248" y="1181"/>
                  </a:cubicBezTo>
                  <a:lnTo>
                    <a:pt x="1248" y="966"/>
                  </a:lnTo>
                  <a:cubicBezTo>
                    <a:pt x="1260" y="998"/>
                    <a:pt x="1267" y="1031"/>
                    <a:pt x="1271" y="1064"/>
                  </a:cubicBezTo>
                  <a:cubicBezTo>
                    <a:pt x="1277" y="1138"/>
                    <a:pt x="1277" y="1211"/>
                    <a:pt x="1271" y="1285"/>
                  </a:cubicBezTo>
                  <a:cubicBezTo>
                    <a:pt x="1327" y="1436"/>
                    <a:pt x="1350" y="1537"/>
                    <a:pt x="1368" y="1537"/>
                  </a:cubicBezTo>
                  <a:cubicBezTo>
                    <a:pt x="1369" y="1537"/>
                    <a:pt x="1369" y="1537"/>
                    <a:pt x="1369" y="1537"/>
                  </a:cubicBezTo>
                  <a:cubicBezTo>
                    <a:pt x="1388" y="1532"/>
                    <a:pt x="1369" y="1495"/>
                    <a:pt x="1369" y="1429"/>
                  </a:cubicBezTo>
                  <a:cubicBezTo>
                    <a:pt x="1368" y="1354"/>
                    <a:pt x="1357" y="1280"/>
                    <a:pt x="1336" y="1208"/>
                  </a:cubicBezTo>
                  <a:lnTo>
                    <a:pt x="1336" y="1177"/>
                  </a:lnTo>
                  <a:cubicBezTo>
                    <a:pt x="1269" y="929"/>
                    <a:pt x="1142" y="702"/>
                    <a:pt x="967" y="512"/>
                  </a:cubicBezTo>
                  <a:cubicBezTo>
                    <a:pt x="790" y="315"/>
                    <a:pt x="570" y="159"/>
                    <a:pt x="323" y="61"/>
                  </a:cubicBezTo>
                  <a:cubicBezTo>
                    <a:pt x="245" y="21"/>
                    <a:pt x="158" y="0"/>
                    <a:pt x="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43"/>
            <p:cNvSpPr/>
            <p:nvPr/>
          </p:nvSpPr>
          <p:spPr>
            <a:xfrm>
              <a:off x="2879725" y="3669175"/>
              <a:ext cx="169800" cy="80425"/>
            </a:xfrm>
            <a:custGeom>
              <a:avLst/>
              <a:gdLst/>
              <a:ahLst/>
              <a:cxnLst/>
              <a:rect l="l" t="t" r="r" b="b"/>
              <a:pathLst>
                <a:path w="6792" h="3217" extrusionOk="0">
                  <a:moveTo>
                    <a:pt x="462" y="0"/>
                  </a:moveTo>
                  <a:cubicBezTo>
                    <a:pt x="433" y="0"/>
                    <a:pt x="403" y="1"/>
                    <a:pt x="374" y="2"/>
                  </a:cubicBezTo>
                  <a:cubicBezTo>
                    <a:pt x="279" y="7"/>
                    <a:pt x="185" y="21"/>
                    <a:pt x="93" y="44"/>
                  </a:cubicBezTo>
                  <a:cubicBezTo>
                    <a:pt x="28" y="44"/>
                    <a:pt x="1" y="71"/>
                    <a:pt x="1" y="77"/>
                  </a:cubicBezTo>
                  <a:cubicBezTo>
                    <a:pt x="1" y="79"/>
                    <a:pt x="16" y="79"/>
                    <a:pt x="45" y="79"/>
                  </a:cubicBezTo>
                  <a:cubicBezTo>
                    <a:pt x="102" y="79"/>
                    <a:pt x="215" y="77"/>
                    <a:pt x="374" y="77"/>
                  </a:cubicBezTo>
                  <a:cubicBezTo>
                    <a:pt x="713" y="80"/>
                    <a:pt x="1046" y="168"/>
                    <a:pt x="1341" y="334"/>
                  </a:cubicBezTo>
                  <a:cubicBezTo>
                    <a:pt x="1792" y="566"/>
                    <a:pt x="2129" y="969"/>
                    <a:pt x="2275" y="1455"/>
                  </a:cubicBezTo>
                  <a:cubicBezTo>
                    <a:pt x="2348" y="1752"/>
                    <a:pt x="2443" y="2041"/>
                    <a:pt x="2560" y="2324"/>
                  </a:cubicBezTo>
                  <a:cubicBezTo>
                    <a:pt x="2706" y="2603"/>
                    <a:pt x="2936" y="2828"/>
                    <a:pt x="3219" y="2968"/>
                  </a:cubicBezTo>
                  <a:cubicBezTo>
                    <a:pt x="3614" y="3141"/>
                    <a:pt x="4022" y="3217"/>
                    <a:pt x="4412" y="3217"/>
                  </a:cubicBezTo>
                  <a:cubicBezTo>
                    <a:pt x="5275" y="3217"/>
                    <a:pt x="6050" y="2845"/>
                    <a:pt x="6405" y="2332"/>
                  </a:cubicBezTo>
                  <a:cubicBezTo>
                    <a:pt x="6624" y="2056"/>
                    <a:pt x="6757" y="1719"/>
                    <a:pt x="6782" y="1365"/>
                  </a:cubicBezTo>
                  <a:lnTo>
                    <a:pt x="6782" y="1301"/>
                  </a:lnTo>
                  <a:cubicBezTo>
                    <a:pt x="6790" y="1227"/>
                    <a:pt x="6791" y="1154"/>
                    <a:pt x="6787" y="1082"/>
                  </a:cubicBezTo>
                  <a:cubicBezTo>
                    <a:pt x="6784" y="1047"/>
                    <a:pt x="6775" y="1014"/>
                    <a:pt x="6764" y="982"/>
                  </a:cubicBezTo>
                  <a:lnTo>
                    <a:pt x="6764" y="1198"/>
                  </a:lnTo>
                  <a:cubicBezTo>
                    <a:pt x="6768" y="1252"/>
                    <a:pt x="6768" y="1306"/>
                    <a:pt x="6764" y="1361"/>
                  </a:cubicBezTo>
                  <a:cubicBezTo>
                    <a:pt x="6725" y="1704"/>
                    <a:pt x="6586" y="2028"/>
                    <a:pt x="6367" y="2295"/>
                  </a:cubicBezTo>
                  <a:cubicBezTo>
                    <a:pt x="6046" y="2683"/>
                    <a:pt x="5601" y="2945"/>
                    <a:pt x="5106" y="3039"/>
                  </a:cubicBezTo>
                  <a:cubicBezTo>
                    <a:pt x="4890" y="3084"/>
                    <a:pt x="4670" y="3107"/>
                    <a:pt x="4449" y="3107"/>
                  </a:cubicBezTo>
                  <a:cubicBezTo>
                    <a:pt x="4376" y="3107"/>
                    <a:pt x="4302" y="3104"/>
                    <a:pt x="4229" y="3099"/>
                  </a:cubicBezTo>
                  <a:cubicBezTo>
                    <a:pt x="3913" y="3080"/>
                    <a:pt x="3603" y="3003"/>
                    <a:pt x="3317" y="2870"/>
                  </a:cubicBezTo>
                  <a:cubicBezTo>
                    <a:pt x="3033" y="2743"/>
                    <a:pt x="2801" y="2521"/>
                    <a:pt x="2658" y="2245"/>
                  </a:cubicBezTo>
                  <a:cubicBezTo>
                    <a:pt x="2546" y="1969"/>
                    <a:pt x="2452" y="1687"/>
                    <a:pt x="2379" y="1399"/>
                  </a:cubicBezTo>
                  <a:cubicBezTo>
                    <a:pt x="2220" y="891"/>
                    <a:pt x="1863" y="471"/>
                    <a:pt x="1387" y="231"/>
                  </a:cubicBezTo>
                  <a:cubicBezTo>
                    <a:pt x="1102" y="79"/>
                    <a:pt x="784" y="0"/>
                    <a:pt x="4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43"/>
            <p:cNvSpPr/>
            <p:nvPr/>
          </p:nvSpPr>
          <p:spPr>
            <a:xfrm>
              <a:off x="241150" y="1274725"/>
              <a:ext cx="2251000" cy="1192475"/>
            </a:xfrm>
            <a:custGeom>
              <a:avLst/>
              <a:gdLst/>
              <a:ahLst/>
              <a:cxnLst/>
              <a:rect l="l" t="t" r="r" b="b"/>
              <a:pathLst>
                <a:path w="90040" h="47699" extrusionOk="0">
                  <a:moveTo>
                    <a:pt x="0" y="0"/>
                  </a:moveTo>
                  <a:lnTo>
                    <a:pt x="0" y="47699"/>
                  </a:lnTo>
                  <a:lnTo>
                    <a:pt x="90039" y="47699"/>
                  </a:lnTo>
                  <a:lnTo>
                    <a:pt x="900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43"/>
            <p:cNvSpPr/>
            <p:nvPr/>
          </p:nvSpPr>
          <p:spPr>
            <a:xfrm>
              <a:off x="1272925" y="1713250"/>
              <a:ext cx="766125" cy="6425"/>
            </a:xfrm>
            <a:custGeom>
              <a:avLst/>
              <a:gdLst/>
              <a:ahLst/>
              <a:cxnLst/>
              <a:rect l="l" t="t" r="r" b="b"/>
              <a:pathLst>
                <a:path w="30645" h="257" extrusionOk="0">
                  <a:moveTo>
                    <a:pt x="15323" y="0"/>
                  </a:moveTo>
                  <a:cubicBezTo>
                    <a:pt x="6858" y="0"/>
                    <a:pt x="0" y="56"/>
                    <a:pt x="0" y="127"/>
                  </a:cubicBezTo>
                  <a:cubicBezTo>
                    <a:pt x="0" y="196"/>
                    <a:pt x="6863" y="257"/>
                    <a:pt x="15323" y="257"/>
                  </a:cubicBezTo>
                  <a:cubicBezTo>
                    <a:pt x="23783" y="257"/>
                    <a:pt x="30645" y="196"/>
                    <a:pt x="30645" y="127"/>
                  </a:cubicBezTo>
                  <a:cubicBezTo>
                    <a:pt x="30645" y="56"/>
                    <a:pt x="23787" y="0"/>
                    <a:pt x="15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43"/>
            <p:cNvSpPr/>
            <p:nvPr/>
          </p:nvSpPr>
          <p:spPr>
            <a:xfrm>
              <a:off x="1272925" y="1964925"/>
              <a:ext cx="766125" cy="6425"/>
            </a:xfrm>
            <a:custGeom>
              <a:avLst/>
              <a:gdLst/>
              <a:ahLst/>
              <a:cxnLst/>
              <a:rect l="l" t="t" r="r" b="b"/>
              <a:pathLst>
                <a:path w="30645" h="257" extrusionOk="0">
                  <a:moveTo>
                    <a:pt x="15323" y="0"/>
                  </a:moveTo>
                  <a:cubicBezTo>
                    <a:pt x="6858" y="0"/>
                    <a:pt x="0" y="57"/>
                    <a:pt x="0" y="127"/>
                  </a:cubicBezTo>
                  <a:cubicBezTo>
                    <a:pt x="0" y="196"/>
                    <a:pt x="6863" y="257"/>
                    <a:pt x="15323" y="257"/>
                  </a:cubicBezTo>
                  <a:cubicBezTo>
                    <a:pt x="23783" y="257"/>
                    <a:pt x="30645" y="196"/>
                    <a:pt x="30645" y="127"/>
                  </a:cubicBezTo>
                  <a:cubicBezTo>
                    <a:pt x="30645" y="55"/>
                    <a:pt x="23787" y="0"/>
                    <a:pt x="15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43"/>
            <p:cNvSpPr/>
            <p:nvPr/>
          </p:nvSpPr>
          <p:spPr>
            <a:xfrm>
              <a:off x="1272800" y="1867875"/>
              <a:ext cx="1056775" cy="6325"/>
            </a:xfrm>
            <a:custGeom>
              <a:avLst/>
              <a:gdLst/>
              <a:ahLst/>
              <a:cxnLst/>
              <a:rect l="l" t="t" r="r" b="b"/>
              <a:pathLst>
                <a:path w="42271" h="253" extrusionOk="0">
                  <a:moveTo>
                    <a:pt x="21137" y="0"/>
                  </a:moveTo>
                  <a:cubicBezTo>
                    <a:pt x="9460" y="0"/>
                    <a:pt x="1" y="56"/>
                    <a:pt x="1" y="126"/>
                  </a:cubicBezTo>
                  <a:cubicBezTo>
                    <a:pt x="1" y="196"/>
                    <a:pt x="9469" y="252"/>
                    <a:pt x="21137" y="252"/>
                  </a:cubicBezTo>
                  <a:cubicBezTo>
                    <a:pt x="32807" y="252"/>
                    <a:pt x="42271" y="196"/>
                    <a:pt x="42271" y="126"/>
                  </a:cubicBezTo>
                  <a:cubicBezTo>
                    <a:pt x="42271" y="56"/>
                    <a:pt x="32816" y="0"/>
                    <a:pt x="211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43"/>
            <p:cNvSpPr/>
            <p:nvPr/>
          </p:nvSpPr>
          <p:spPr>
            <a:xfrm>
              <a:off x="1366600" y="2914925"/>
              <a:ext cx="766100" cy="6325"/>
            </a:xfrm>
            <a:custGeom>
              <a:avLst/>
              <a:gdLst/>
              <a:ahLst/>
              <a:cxnLst/>
              <a:rect l="l" t="t" r="r" b="b"/>
              <a:pathLst>
                <a:path w="30644" h="253" extrusionOk="0">
                  <a:moveTo>
                    <a:pt x="15322" y="0"/>
                  </a:moveTo>
                  <a:cubicBezTo>
                    <a:pt x="6861" y="0"/>
                    <a:pt x="0" y="57"/>
                    <a:pt x="0" y="127"/>
                  </a:cubicBezTo>
                  <a:cubicBezTo>
                    <a:pt x="0" y="196"/>
                    <a:pt x="6861" y="252"/>
                    <a:pt x="15322" y="252"/>
                  </a:cubicBezTo>
                  <a:cubicBezTo>
                    <a:pt x="23781" y="252"/>
                    <a:pt x="30643" y="196"/>
                    <a:pt x="30643" y="127"/>
                  </a:cubicBezTo>
                  <a:cubicBezTo>
                    <a:pt x="30643" y="57"/>
                    <a:pt x="23781" y="0"/>
                    <a:pt x="1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43"/>
            <p:cNvSpPr/>
            <p:nvPr/>
          </p:nvSpPr>
          <p:spPr>
            <a:xfrm>
              <a:off x="1366600" y="3166575"/>
              <a:ext cx="766100" cy="6325"/>
            </a:xfrm>
            <a:custGeom>
              <a:avLst/>
              <a:gdLst/>
              <a:ahLst/>
              <a:cxnLst/>
              <a:rect l="l" t="t" r="r" b="b"/>
              <a:pathLst>
                <a:path w="30644" h="253" extrusionOk="0">
                  <a:moveTo>
                    <a:pt x="15322" y="0"/>
                  </a:moveTo>
                  <a:cubicBezTo>
                    <a:pt x="6861" y="0"/>
                    <a:pt x="0" y="56"/>
                    <a:pt x="0" y="127"/>
                  </a:cubicBezTo>
                  <a:cubicBezTo>
                    <a:pt x="0" y="198"/>
                    <a:pt x="6861" y="252"/>
                    <a:pt x="15322" y="252"/>
                  </a:cubicBezTo>
                  <a:cubicBezTo>
                    <a:pt x="23781" y="252"/>
                    <a:pt x="30643" y="198"/>
                    <a:pt x="30643" y="127"/>
                  </a:cubicBezTo>
                  <a:cubicBezTo>
                    <a:pt x="30643" y="56"/>
                    <a:pt x="23781" y="0"/>
                    <a:pt x="15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43"/>
            <p:cNvSpPr/>
            <p:nvPr/>
          </p:nvSpPr>
          <p:spPr>
            <a:xfrm>
              <a:off x="1366225" y="3069775"/>
              <a:ext cx="1056775" cy="6475"/>
            </a:xfrm>
            <a:custGeom>
              <a:avLst/>
              <a:gdLst/>
              <a:ahLst/>
              <a:cxnLst/>
              <a:rect l="l" t="t" r="r" b="b"/>
              <a:pathLst>
                <a:path w="42271" h="259" extrusionOk="0">
                  <a:moveTo>
                    <a:pt x="21139" y="0"/>
                  </a:moveTo>
                  <a:cubicBezTo>
                    <a:pt x="9464" y="0"/>
                    <a:pt x="1" y="61"/>
                    <a:pt x="1" y="131"/>
                  </a:cubicBezTo>
                  <a:cubicBezTo>
                    <a:pt x="1" y="202"/>
                    <a:pt x="9469" y="258"/>
                    <a:pt x="21139" y="258"/>
                  </a:cubicBezTo>
                  <a:cubicBezTo>
                    <a:pt x="32807" y="258"/>
                    <a:pt x="42271" y="202"/>
                    <a:pt x="42271" y="131"/>
                  </a:cubicBezTo>
                  <a:cubicBezTo>
                    <a:pt x="42271" y="42"/>
                    <a:pt x="32811" y="0"/>
                    <a:pt x="21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43"/>
            <p:cNvSpPr/>
            <p:nvPr/>
          </p:nvSpPr>
          <p:spPr>
            <a:xfrm>
              <a:off x="238125" y="3637550"/>
              <a:ext cx="2253900" cy="1192475"/>
            </a:xfrm>
            <a:custGeom>
              <a:avLst/>
              <a:gdLst/>
              <a:ahLst/>
              <a:cxnLst/>
              <a:rect l="l" t="t" r="r" b="b"/>
              <a:pathLst>
                <a:path w="90156" h="47699" extrusionOk="0">
                  <a:moveTo>
                    <a:pt x="0" y="0"/>
                  </a:moveTo>
                  <a:lnTo>
                    <a:pt x="0" y="47699"/>
                  </a:lnTo>
                  <a:lnTo>
                    <a:pt x="90156" y="47699"/>
                  </a:lnTo>
                  <a:lnTo>
                    <a:pt x="901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43"/>
            <p:cNvSpPr/>
            <p:nvPr/>
          </p:nvSpPr>
          <p:spPr>
            <a:xfrm>
              <a:off x="1366600" y="4138075"/>
              <a:ext cx="766100" cy="6475"/>
            </a:xfrm>
            <a:custGeom>
              <a:avLst/>
              <a:gdLst/>
              <a:ahLst/>
              <a:cxnLst/>
              <a:rect l="l" t="t" r="r" b="b"/>
              <a:pathLst>
                <a:path w="30644" h="259" extrusionOk="0">
                  <a:moveTo>
                    <a:pt x="15322" y="0"/>
                  </a:moveTo>
                  <a:cubicBezTo>
                    <a:pt x="6861" y="0"/>
                    <a:pt x="0" y="62"/>
                    <a:pt x="0" y="132"/>
                  </a:cubicBezTo>
                  <a:cubicBezTo>
                    <a:pt x="0" y="202"/>
                    <a:pt x="6861" y="258"/>
                    <a:pt x="15322" y="258"/>
                  </a:cubicBezTo>
                  <a:cubicBezTo>
                    <a:pt x="23781" y="258"/>
                    <a:pt x="30643" y="202"/>
                    <a:pt x="30643" y="132"/>
                  </a:cubicBezTo>
                  <a:cubicBezTo>
                    <a:pt x="30643" y="62"/>
                    <a:pt x="23781" y="0"/>
                    <a:pt x="15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43"/>
            <p:cNvSpPr/>
            <p:nvPr/>
          </p:nvSpPr>
          <p:spPr>
            <a:xfrm>
              <a:off x="1366600" y="4389400"/>
              <a:ext cx="766100" cy="6425"/>
            </a:xfrm>
            <a:custGeom>
              <a:avLst/>
              <a:gdLst/>
              <a:ahLst/>
              <a:cxnLst/>
              <a:rect l="l" t="t" r="r" b="b"/>
              <a:pathLst>
                <a:path w="30644" h="257" extrusionOk="0">
                  <a:moveTo>
                    <a:pt x="15322" y="0"/>
                  </a:moveTo>
                  <a:cubicBezTo>
                    <a:pt x="6861" y="0"/>
                    <a:pt x="0" y="61"/>
                    <a:pt x="0" y="132"/>
                  </a:cubicBezTo>
                  <a:cubicBezTo>
                    <a:pt x="0" y="201"/>
                    <a:pt x="6861" y="257"/>
                    <a:pt x="15322" y="257"/>
                  </a:cubicBezTo>
                  <a:cubicBezTo>
                    <a:pt x="23781" y="257"/>
                    <a:pt x="30643" y="201"/>
                    <a:pt x="30643" y="132"/>
                  </a:cubicBezTo>
                  <a:cubicBezTo>
                    <a:pt x="30643" y="75"/>
                    <a:pt x="23781" y="0"/>
                    <a:pt x="15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43"/>
            <p:cNvSpPr/>
            <p:nvPr/>
          </p:nvSpPr>
          <p:spPr>
            <a:xfrm>
              <a:off x="1366225" y="4292725"/>
              <a:ext cx="1056775" cy="6450"/>
            </a:xfrm>
            <a:custGeom>
              <a:avLst/>
              <a:gdLst/>
              <a:ahLst/>
              <a:cxnLst/>
              <a:rect l="l" t="t" r="r" b="b"/>
              <a:pathLst>
                <a:path w="42271" h="258" extrusionOk="0">
                  <a:moveTo>
                    <a:pt x="21137" y="1"/>
                  </a:moveTo>
                  <a:cubicBezTo>
                    <a:pt x="9464" y="1"/>
                    <a:pt x="1" y="57"/>
                    <a:pt x="1" y="126"/>
                  </a:cubicBezTo>
                  <a:cubicBezTo>
                    <a:pt x="1" y="196"/>
                    <a:pt x="9469" y="257"/>
                    <a:pt x="21139" y="257"/>
                  </a:cubicBezTo>
                  <a:cubicBezTo>
                    <a:pt x="32807" y="257"/>
                    <a:pt x="42271" y="197"/>
                    <a:pt x="42271" y="126"/>
                  </a:cubicBezTo>
                  <a:cubicBezTo>
                    <a:pt x="42271" y="56"/>
                    <a:pt x="32811" y="1"/>
                    <a:pt x="211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43"/>
            <p:cNvSpPr/>
            <p:nvPr/>
          </p:nvSpPr>
          <p:spPr>
            <a:xfrm>
              <a:off x="238825" y="881425"/>
              <a:ext cx="6551825" cy="3951625"/>
            </a:xfrm>
            <a:custGeom>
              <a:avLst/>
              <a:gdLst/>
              <a:ahLst/>
              <a:cxnLst/>
              <a:rect l="l" t="t" r="r" b="b"/>
              <a:pathLst>
                <a:path w="262073" h="158065" extrusionOk="0">
                  <a:moveTo>
                    <a:pt x="1" y="0"/>
                  </a:moveTo>
                  <a:lnTo>
                    <a:pt x="1" y="158065"/>
                  </a:lnTo>
                  <a:lnTo>
                    <a:pt x="122" y="158065"/>
                  </a:lnTo>
                  <a:lnTo>
                    <a:pt x="262002" y="157948"/>
                  </a:lnTo>
                  <a:lnTo>
                    <a:pt x="239" y="157827"/>
                  </a:lnTo>
                  <a:lnTo>
                    <a:pt x="239" y="157827"/>
                  </a:lnTo>
                  <a:lnTo>
                    <a:pt x="239" y="257"/>
                  </a:lnTo>
                  <a:lnTo>
                    <a:pt x="239" y="257"/>
                  </a:lnTo>
                  <a:lnTo>
                    <a:pt x="261875" y="229"/>
                  </a:lnTo>
                  <a:lnTo>
                    <a:pt x="261875" y="229"/>
                  </a:lnTo>
                  <a:cubicBezTo>
                    <a:pt x="261937" y="96871"/>
                    <a:pt x="261973" y="157141"/>
                    <a:pt x="261973" y="157948"/>
                  </a:cubicBezTo>
                  <a:lnTo>
                    <a:pt x="261973" y="157948"/>
                  </a:lnTo>
                  <a:cubicBezTo>
                    <a:pt x="261973" y="157140"/>
                    <a:pt x="262016" y="96830"/>
                    <a:pt x="262072" y="131"/>
                  </a:cubicBezTo>
                  <a:lnTo>
                    <a:pt x="262072" y="33"/>
                  </a:lnTo>
                  <a:lnTo>
                    <a:pt x="262010" y="33"/>
                  </a:lnTo>
                  <a:lnTo>
                    <a:pt x="1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43"/>
            <p:cNvSpPr/>
            <p:nvPr/>
          </p:nvSpPr>
          <p:spPr>
            <a:xfrm>
              <a:off x="435725" y="3842050"/>
              <a:ext cx="782675" cy="782675"/>
            </a:xfrm>
            <a:custGeom>
              <a:avLst/>
              <a:gdLst/>
              <a:ahLst/>
              <a:cxnLst/>
              <a:rect l="l" t="t" r="r" b="b"/>
              <a:pathLst>
                <a:path w="31307" h="31307" extrusionOk="0">
                  <a:moveTo>
                    <a:pt x="14233" y="0"/>
                  </a:moveTo>
                  <a:cubicBezTo>
                    <a:pt x="6348" y="0"/>
                    <a:pt x="0" y="6348"/>
                    <a:pt x="0" y="14234"/>
                  </a:cubicBezTo>
                  <a:lnTo>
                    <a:pt x="0" y="17074"/>
                  </a:lnTo>
                  <a:cubicBezTo>
                    <a:pt x="0" y="24958"/>
                    <a:pt x="6348" y="31306"/>
                    <a:pt x="14233" y="31306"/>
                  </a:cubicBezTo>
                  <a:lnTo>
                    <a:pt x="17073" y="31306"/>
                  </a:lnTo>
                  <a:cubicBezTo>
                    <a:pt x="24959" y="31306"/>
                    <a:pt x="31307" y="24958"/>
                    <a:pt x="31307" y="17074"/>
                  </a:cubicBezTo>
                  <a:lnTo>
                    <a:pt x="31307" y="14234"/>
                  </a:lnTo>
                  <a:cubicBezTo>
                    <a:pt x="31307" y="6348"/>
                    <a:pt x="24959" y="0"/>
                    <a:pt x="17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43"/>
            <p:cNvSpPr/>
            <p:nvPr/>
          </p:nvSpPr>
          <p:spPr>
            <a:xfrm>
              <a:off x="532525" y="4448125"/>
              <a:ext cx="580075" cy="179225"/>
            </a:xfrm>
            <a:custGeom>
              <a:avLst/>
              <a:gdLst/>
              <a:ahLst/>
              <a:cxnLst/>
              <a:rect l="l" t="t" r="r" b="b"/>
              <a:pathLst>
                <a:path w="23203" h="7169" extrusionOk="0">
                  <a:moveTo>
                    <a:pt x="10187" y="0"/>
                  </a:moveTo>
                  <a:cubicBezTo>
                    <a:pt x="10157" y="0"/>
                    <a:pt x="10126" y="0"/>
                    <a:pt x="10095" y="0"/>
                  </a:cubicBezTo>
                  <a:cubicBezTo>
                    <a:pt x="5139" y="33"/>
                    <a:pt x="1" y="2140"/>
                    <a:pt x="1" y="2140"/>
                  </a:cubicBezTo>
                  <a:cubicBezTo>
                    <a:pt x="1" y="2140"/>
                    <a:pt x="2939" y="6294"/>
                    <a:pt x="10095" y="7063"/>
                  </a:cubicBezTo>
                  <a:cubicBezTo>
                    <a:pt x="10765" y="7135"/>
                    <a:pt x="11410" y="7169"/>
                    <a:pt x="12030" y="7169"/>
                  </a:cubicBezTo>
                  <a:cubicBezTo>
                    <a:pt x="19354" y="7169"/>
                    <a:pt x="23202" y="2522"/>
                    <a:pt x="23202" y="2522"/>
                  </a:cubicBezTo>
                  <a:cubicBezTo>
                    <a:pt x="23202" y="2522"/>
                    <a:pt x="15152" y="0"/>
                    <a:pt x="10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43"/>
            <p:cNvSpPr/>
            <p:nvPr/>
          </p:nvSpPr>
          <p:spPr>
            <a:xfrm>
              <a:off x="492900" y="3972250"/>
              <a:ext cx="166725" cy="360125"/>
            </a:xfrm>
            <a:custGeom>
              <a:avLst/>
              <a:gdLst/>
              <a:ahLst/>
              <a:cxnLst/>
              <a:rect l="l" t="t" r="r" b="b"/>
              <a:pathLst>
                <a:path w="6669" h="14405" extrusionOk="0">
                  <a:moveTo>
                    <a:pt x="5887" y="0"/>
                  </a:moveTo>
                  <a:cubicBezTo>
                    <a:pt x="4720" y="677"/>
                    <a:pt x="4439" y="2211"/>
                    <a:pt x="4309" y="3555"/>
                  </a:cubicBezTo>
                  <a:cubicBezTo>
                    <a:pt x="4178" y="4901"/>
                    <a:pt x="3982" y="6420"/>
                    <a:pt x="2907" y="7208"/>
                  </a:cubicBezTo>
                  <a:cubicBezTo>
                    <a:pt x="2006" y="7857"/>
                    <a:pt x="571" y="7948"/>
                    <a:pt x="193" y="8992"/>
                  </a:cubicBezTo>
                  <a:cubicBezTo>
                    <a:pt x="0" y="9504"/>
                    <a:pt x="156" y="10080"/>
                    <a:pt x="580" y="10425"/>
                  </a:cubicBezTo>
                  <a:cubicBezTo>
                    <a:pt x="811" y="10612"/>
                    <a:pt x="1093" y="10707"/>
                    <a:pt x="1376" y="10707"/>
                  </a:cubicBezTo>
                  <a:cubicBezTo>
                    <a:pt x="1614" y="10707"/>
                    <a:pt x="1852" y="10640"/>
                    <a:pt x="2061" y="10506"/>
                  </a:cubicBezTo>
                  <a:lnTo>
                    <a:pt x="2061" y="10506"/>
                  </a:lnTo>
                  <a:cubicBezTo>
                    <a:pt x="1570" y="11311"/>
                    <a:pt x="1648" y="12339"/>
                    <a:pt x="2253" y="13061"/>
                  </a:cubicBezTo>
                  <a:cubicBezTo>
                    <a:pt x="2538" y="13349"/>
                    <a:pt x="2949" y="13493"/>
                    <a:pt x="3353" y="13493"/>
                  </a:cubicBezTo>
                  <a:cubicBezTo>
                    <a:pt x="3864" y="13493"/>
                    <a:pt x="4364" y="13263"/>
                    <a:pt x="4587" y="12804"/>
                  </a:cubicBezTo>
                  <a:lnTo>
                    <a:pt x="4587" y="12804"/>
                  </a:lnTo>
                  <a:cubicBezTo>
                    <a:pt x="4305" y="13393"/>
                    <a:pt x="4584" y="14096"/>
                    <a:pt x="5195" y="14330"/>
                  </a:cubicBezTo>
                  <a:cubicBezTo>
                    <a:pt x="5327" y="14380"/>
                    <a:pt x="5461" y="14404"/>
                    <a:pt x="5593" y="14404"/>
                  </a:cubicBezTo>
                  <a:cubicBezTo>
                    <a:pt x="6076" y="14404"/>
                    <a:pt x="6526" y="14088"/>
                    <a:pt x="6668" y="13594"/>
                  </a:cubicBezTo>
                  <a:lnTo>
                    <a:pt x="58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43"/>
            <p:cNvSpPr/>
            <p:nvPr/>
          </p:nvSpPr>
          <p:spPr>
            <a:xfrm>
              <a:off x="835575" y="3934200"/>
              <a:ext cx="289000" cy="360325"/>
            </a:xfrm>
            <a:custGeom>
              <a:avLst/>
              <a:gdLst/>
              <a:ahLst/>
              <a:cxnLst/>
              <a:rect l="l" t="t" r="r" b="b"/>
              <a:pathLst>
                <a:path w="11560" h="14413" extrusionOk="0">
                  <a:moveTo>
                    <a:pt x="1" y="0"/>
                  </a:moveTo>
                  <a:lnTo>
                    <a:pt x="6105" y="13309"/>
                  </a:lnTo>
                  <a:cubicBezTo>
                    <a:pt x="6222" y="13956"/>
                    <a:pt x="6787" y="14412"/>
                    <a:pt x="7423" y="14412"/>
                  </a:cubicBezTo>
                  <a:cubicBezTo>
                    <a:pt x="7502" y="14412"/>
                    <a:pt x="7582" y="14405"/>
                    <a:pt x="7662" y="14391"/>
                  </a:cubicBezTo>
                  <a:cubicBezTo>
                    <a:pt x="8391" y="14260"/>
                    <a:pt x="8875" y="13562"/>
                    <a:pt x="8744" y="12833"/>
                  </a:cubicBezTo>
                  <a:cubicBezTo>
                    <a:pt x="8740" y="12804"/>
                    <a:pt x="8733" y="12776"/>
                    <a:pt x="8727" y="12748"/>
                  </a:cubicBezTo>
                  <a:cubicBezTo>
                    <a:pt x="8591" y="12201"/>
                    <a:pt x="8114" y="11739"/>
                    <a:pt x="8166" y="11179"/>
                  </a:cubicBezTo>
                  <a:cubicBezTo>
                    <a:pt x="8227" y="10500"/>
                    <a:pt x="8993" y="10156"/>
                    <a:pt x="9652" y="9977"/>
                  </a:cubicBezTo>
                  <a:cubicBezTo>
                    <a:pt x="10310" y="9800"/>
                    <a:pt x="11086" y="9552"/>
                    <a:pt x="11273" y="8899"/>
                  </a:cubicBezTo>
                  <a:cubicBezTo>
                    <a:pt x="11460" y="8245"/>
                    <a:pt x="10973" y="7661"/>
                    <a:pt x="10571" y="7142"/>
                  </a:cubicBezTo>
                  <a:cubicBezTo>
                    <a:pt x="10171" y="6624"/>
                    <a:pt x="9825" y="5867"/>
                    <a:pt x="10227" y="5348"/>
                  </a:cubicBezTo>
                  <a:cubicBezTo>
                    <a:pt x="10432" y="5087"/>
                    <a:pt x="10782" y="4975"/>
                    <a:pt x="11034" y="4754"/>
                  </a:cubicBezTo>
                  <a:cubicBezTo>
                    <a:pt x="11560" y="4188"/>
                    <a:pt x="11560" y="3313"/>
                    <a:pt x="11034" y="2747"/>
                  </a:cubicBezTo>
                  <a:cubicBezTo>
                    <a:pt x="10531" y="2247"/>
                    <a:pt x="9851" y="1968"/>
                    <a:pt x="9145" y="1968"/>
                  </a:cubicBezTo>
                  <a:cubicBezTo>
                    <a:pt x="9101" y="1968"/>
                    <a:pt x="9057" y="1970"/>
                    <a:pt x="9012" y="1972"/>
                  </a:cubicBezTo>
                  <a:cubicBezTo>
                    <a:pt x="8268" y="2011"/>
                    <a:pt x="7528" y="2093"/>
                    <a:pt x="6793" y="2215"/>
                  </a:cubicBezTo>
                  <a:cubicBezTo>
                    <a:pt x="6500" y="2244"/>
                    <a:pt x="6208" y="2259"/>
                    <a:pt x="5917" y="2259"/>
                  </a:cubicBezTo>
                  <a:cubicBezTo>
                    <a:pt x="3745" y="2259"/>
                    <a:pt x="1636" y="146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43"/>
            <p:cNvSpPr/>
            <p:nvPr/>
          </p:nvSpPr>
          <p:spPr>
            <a:xfrm>
              <a:off x="638225" y="3918425"/>
              <a:ext cx="362750" cy="682350"/>
            </a:xfrm>
            <a:custGeom>
              <a:avLst/>
              <a:gdLst/>
              <a:ahLst/>
              <a:cxnLst/>
              <a:rect l="l" t="t" r="r" b="b"/>
              <a:pathLst>
                <a:path w="14510" h="27294" extrusionOk="0">
                  <a:moveTo>
                    <a:pt x="7026" y="0"/>
                  </a:moveTo>
                  <a:cubicBezTo>
                    <a:pt x="3113" y="74"/>
                    <a:pt x="1" y="3305"/>
                    <a:pt x="74" y="7219"/>
                  </a:cubicBezTo>
                  <a:cubicBezTo>
                    <a:pt x="74" y="7280"/>
                    <a:pt x="77" y="7342"/>
                    <a:pt x="79" y="7404"/>
                  </a:cubicBezTo>
                  <a:lnTo>
                    <a:pt x="602" y="22618"/>
                  </a:lnTo>
                  <a:cubicBezTo>
                    <a:pt x="681" y="25230"/>
                    <a:pt x="2822" y="27294"/>
                    <a:pt x="5416" y="27294"/>
                  </a:cubicBezTo>
                  <a:cubicBezTo>
                    <a:pt x="5465" y="27294"/>
                    <a:pt x="5515" y="27293"/>
                    <a:pt x="5565" y="27291"/>
                  </a:cubicBezTo>
                  <a:lnTo>
                    <a:pt x="5619" y="27290"/>
                  </a:lnTo>
                  <a:cubicBezTo>
                    <a:pt x="8118" y="27186"/>
                    <a:pt x="10126" y="25195"/>
                    <a:pt x="10248" y="22697"/>
                  </a:cubicBezTo>
                  <a:cubicBezTo>
                    <a:pt x="10310" y="21361"/>
                    <a:pt x="10361" y="20259"/>
                    <a:pt x="10361" y="20259"/>
                  </a:cubicBezTo>
                  <a:cubicBezTo>
                    <a:pt x="10361" y="20259"/>
                    <a:pt x="14214" y="19792"/>
                    <a:pt x="14412" y="15985"/>
                  </a:cubicBezTo>
                  <a:cubicBezTo>
                    <a:pt x="14510" y="14117"/>
                    <a:pt x="14412" y="10310"/>
                    <a:pt x="14257" y="6848"/>
                  </a:cubicBezTo>
                  <a:cubicBezTo>
                    <a:pt x="14109" y="3124"/>
                    <a:pt x="11119" y="141"/>
                    <a:pt x="739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43"/>
            <p:cNvSpPr/>
            <p:nvPr/>
          </p:nvSpPr>
          <p:spPr>
            <a:xfrm>
              <a:off x="774025" y="4382725"/>
              <a:ext cx="123450" cy="65450"/>
            </a:xfrm>
            <a:custGeom>
              <a:avLst/>
              <a:gdLst/>
              <a:ahLst/>
              <a:cxnLst/>
              <a:rect l="l" t="t" r="r" b="b"/>
              <a:pathLst>
                <a:path w="4938" h="2618" extrusionOk="0">
                  <a:moveTo>
                    <a:pt x="0" y="1"/>
                  </a:moveTo>
                  <a:cubicBezTo>
                    <a:pt x="0" y="1"/>
                    <a:pt x="998" y="2618"/>
                    <a:pt x="4526" y="2618"/>
                  </a:cubicBezTo>
                  <a:cubicBezTo>
                    <a:pt x="4650" y="2618"/>
                    <a:pt x="4776" y="2614"/>
                    <a:pt x="4906" y="2608"/>
                  </a:cubicBezTo>
                  <a:lnTo>
                    <a:pt x="4937" y="1618"/>
                  </a:lnTo>
                  <a:cubicBezTo>
                    <a:pt x="3168" y="1579"/>
                    <a:pt x="1450" y="1017"/>
                    <a:pt x="0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43"/>
            <p:cNvSpPr/>
            <p:nvPr/>
          </p:nvSpPr>
          <p:spPr>
            <a:xfrm>
              <a:off x="926675" y="4139575"/>
              <a:ext cx="27325" cy="26225"/>
            </a:xfrm>
            <a:custGeom>
              <a:avLst/>
              <a:gdLst/>
              <a:ahLst/>
              <a:cxnLst/>
              <a:rect l="l" t="t" r="r" b="b"/>
              <a:pathLst>
                <a:path w="1093" h="1049" extrusionOk="0">
                  <a:moveTo>
                    <a:pt x="570" y="0"/>
                  </a:moveTo>
                  <a:cubicBezTo>
                    <a:pt x="562" y="0"/>
                    <a:pt x="554" y="1"/>
                    <a:pt x="546" y="1"/>
                  </a:cubicBezTo>
                  <a:cubicBezTo>
                    <a:pt x="545" y="1"/>
                    <a:pt x="544" y="1"/>
                    <a:pt x="543" y="1"/>
                  </a:cubicBezTo>
                  <a:cubicBezTo>
                    <a:pt x="249" y="1"/>
                    <a:pt x="7" y="235"/>
                    <a:pt x="0" y="530"/>
                  </a:cubicBezTo>
                  <a:cubicBezTo>
                    <a:pt x="0" y="531"/>
                    <a:pt x="0" y="533"/>
                    <a:pt x="0" y="534"/>
                  </a:cubicBezTo>
                  <a:cubicBezTo>
                    <a:pt x="7" y="821"/>
                    <a:pt x="243" y="1049"/>
                    <a:pt x="529" y="1049"/>
                  </a:cubicBezTo>
                  <a:cubicBezTo>
                    <a:pt x="533" y="1049"/>
                    <a:pt x="537" y="1049"/>
                    <a:pt x="542" y="1049"/>
                  </a:cubicBezTo>
                  <a:cubicBezTo>
                    <a:pt x="543" y="1049"/>
                    <a:pt x="544" y="1049"/>
                    <a:pt x="545" y="1049"/>
                  </a:cubicBezTo>
                  <a:cubicBezTo>
                    <a:pt x="842" y="1049"/>
                    <a:pt x="1085" y="813"/>
                    <a:pt x="1092" y="515"/>
                  </a:cubicBezTo>
                  <a:cubicBezTo>
                    <a:pt x="1092" y="511"/>
                    <a:pt x="1092" y="507"/>
                    <a:pt x="1092" y="501"/>
                  </a:cubicBezTo>
                  <a:cubicBezTo>
                    <a:pt x="1080" y="221"/>
                    <a:pt x="848" y="0"/>
                    <a:pt x="5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43"/>
            <p:cNvSpPr/>
            <p:nvPr/>
          </p:nvSpPr>
          <p:spPr>
            <a:xfrm>
              <a:off x="916575" y="4120275"/>
              <a:ext cx="56475" cy="15725"/>
            </a:xfrm>
            <a:custGeom>
              <a:avLst/>
              <a:gdLst/>
              <a:ahLst/>
              <a:cxnLst/>
              <a:rect l="l" t="t" r="r" b="b"/>
              <a:pathLst>
                <a:path w="2259" h="629" extrusionOk="0">
                  <a:moveTo>
                    <a:pt x="1108" y="0"/>
                  </a:moveTo>
                  <a:cubicBezTo>
                    <a:pt x="824" y="0"/>
                    <a:pt x="546" y="82"/>
                    <a:pt x="306" y="237"/>
                  </a:cubicBezTo>
                  <a:cubicBezTo>
                    <a:pt x="114" y="362"/>
                    <a:pt x="1" y="447"/>
                    <a:pt x="67" y="521"/>
                  </a:cubicBezTo>
                  <a:cubicBezTo>
                    <a:pt x="75" y="530"/>
                    <a:pt x="88" y="534"/>
                    <a:pt x="107" y="534"/>
                  </a:cubicBezTo>
                  <a:cubicBezTo>
                    <a:pt x="235" y="534"/>
                    <a:pt x="606" y="343"/>
                    <a:pt x="1101" y="343"/>
                  </a:cubicBezTo>
                  <a:cubicBezTo>
                    <a:pt x="1121" y="343"/>
                    <a:pt x="1141" y="343"/>
                    <a:pt x="1161" y="343"/>
                  </a:cubicBezTo>
                  <a:cubicBezTo>
                    <a:pt x="1704" y="361"/>
                    <a:pt x="2078" y="629"/>
                    <a:pt x="2197" y="629"/>
                  </a:cubicBezTo>
                  <a:cubicBezTo>
                    <a:pt x="2209" y="629"/>
                    <a:pt x="2219" y="626"/>
                    <a:pt x="2226" y="620"/>
                  </a:cubicBezTo>
                  <a:cubicBezTo>
                    <a:pt x="2259" y="577"/>
                    <a:pt x="2203" y="447"/>
                    <a:pt x="2025" y="310"/>
                  </a:cubicBezTo>
                  <a:cubicBezTo>
                    <a:pt x="1786" y="119"/>
                    <a:pt x="1491" y="11"/>
                    <a:pt x="1184" y="2"/>
                  </a:cubicBezTo>
                  <a:cubicBezTo>
                    <a:pt x="1158" y="1"/>
                    <a:pt x="1133" y="0"/>
                    <a:pt x="1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43"/>
            <p:cNvSpPr/>
            <p:nvPr/>
          </p:nvSpPr>
          <p:spPr>
            <a:xfrm>
              <a:off x="784925" y="4135750"/>
              <a:ext cx="27350" cy="25950"/>
            </a:xfrm>
            <a:custGeom>
              <a:avLst/>
              <a:gdLst/>
              <a:ahLst/>
              <a:cxnLst/>
              <a:rect l="l" t="t" r="r" b="b"/>
              <a:pathLst>
                <a:path w="1094" h="1038" extrusionOk="0">
                  <a:moveTo>
                    <a:pt x="566" y="1"/>
                  </a:moveTo>
                  <a:cubicBezTo>
                    <a:pt x="559" y="1"/>
                    <a:pt x="553" y="1"/>
                    <a:pt x="547" y="1"/>
                  </a:cubicBezTo>
                  <a:cubicBezTo>
                    <a:pt x="254" y="1"/>
                    <a:pt x="14" y="232"/>
                    <a:pt x="1" y="524"/>
                  </a:cubicBezTo>
                  <a:lnTo>
                    <a:pt x="1" y="543"/>
                  </a:lnTo>
                  <a:cubicBezTo>
                    <a:pt x="13" y="820"/>
                    <a:pt x="241" y="1038"/>
                    <a:pt x="517" y="1038"/>
                  </a:cubicBezTo>
                  <a:cubicBezTo>
                    <a:pt x="525" y="1038"/>
                    <a:pt x="533" y="1038"/>
                    <a:pt x="541" y="1037"/>
                  </a:cubicBezTo>
                  <a:cubicBezTo>
                    <a:pt x="837" y="1037"/>
                    <a:pt x="1079" y="805"/>
                    <a:pt x="1092" y="510"/>
                  </a:cubicBezTo>
                  <a:lnTo>
                    <a:pt x="1093" y="510"/>
                  </a:lnTo>
                  <a:cubicBezTo>
                    <a:pt x="1083" y="225"/>
                    <a:pt x="848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43"/>
            <p:cNvSpPr/>
            <p:nvPr/>
          </p:nvSpPr>
          <p:spPr>
            <a:xfrm>
              <a:off x="772025" y="4117000"/>
              <a:ext cx="56300" cy="15750"/>
            </a:xfrm>
            <a:custGeom>
              <a:avLst/>
              <a:gdLst/>
              <a:ahLst/>
              <a:cxnLst/>
              <a:rect l="l" t="t" r="r" b="b"/>
              <a:pathLst>
                <a:path w="2252" h="630" extrusionOk="0">
                  <a:moveTo>
                    <a:pt x="1121" y="1"/>
                  </a:moveTo>
                  <a:cubicBezTo>
                    <a:pt x="831" y="1"/>
                    <a:pt x="547" y="83"/>
                    <a:pt x="301" y="237"/>
                  </a:cubicBezTo>
                  <a:cubicBezTo>
                    <a:pt x="103" y="368"/>
                    <a:pt x="1" y="451"/>
                    <a:pt x="61" y="526"/>
                  </a:cubicBezTo>
                  <a:cubicBezTo>
                    <a:pt x="69" y="535"/>
                    <a:pt x="81" y="539"/>
                    <a:pt x="98" y="539"/>
                  </a:cubicBezTo>
                  <a:cubicBezTo>
                    <a:pt x="222" y="539"/>
                    <a:pt x="594" y="343"/>
                    <a:pt x="1081" y="343"/>
                  </a:cubicBezTo>
                  <a:cubicBezTo>
                    <a:pt x="1106" y="343"/>
                    <a:pt x="1130" y="344"/>
                    <a:pt x="1155" y="345"/>
                  </a:cubicBezTo>
                  <a:cubicBezTo>
                    <a:pt x="1690" y="366"/>
                    <a:pt x="2066" y="630"/>
                    <a:pt x="2186" y="630"/>
                  </a:cubicBezTo>
                  <a:cubicBezTo>
                    <a:pt x="2199" y="630"/>
                    <a:pt x="2209" y="627"/>
                    <a:pt x="2216" y="620"/>
                  </a:cubicBezTo>
                  <a:cubicBezTo>
                    <a:pt x="2252" y="591"/>
                    <a:pt x="2197" y="462"/>
                    <a:pt x="2018" y="310"/>
                  </a:cubicBezTo>
                  <a:cubicBezTo>
                    <a:pt x="1778" y="123"/>
                    <a:pt x="1484" y="15"/>
                    <a:pt x="1178" y="2"/>
                  </a:cubicBezTo>
                  <a:cubicBezTo>
                    <a:pt x="1159" y="1"/>
                    <a:pt x="1140" y="1"/>
                    <a:pt x="11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43"/>
            <p:cNvSpPr/>
            <p:nvPr/>
          </p:nvSpPr>
          <p:spPr>
            <a:xfrm>
              <a:off x="874600" y="4120450"/>
              <a:ext cx="40300" cy="124325"/>
            </a:xfrm>
            <a:custGeom>
              <a:avLst/>
              <a:gdLst/>
              <a:ahLst/>
              <a:cxnLst/>
              <a:rect l="l" t="t" r="r" b="b"/>
              <a:pathLst>
                <a:path w="1612" h="4973" extrusionOk="0">
                  <a:moveTo>
                    <a:pt x="1" y="1"/>
                  </a:moveTo>
                  <a:lnTo>
                    <a:pt x="1" y="1"/>
                  </a:lnTo>
                  <a:cubicBezTo>
                    <a:pt x="214" y="1033"/>
                    <a:pt x="508" y="2047"/>
                    <a:pt x="883" y="3033"/>
                  </a:cubicBezTo>
                  <a:lnTo>
                    <a:pt x="1279" y="4196"/>
                  </a:lnTo>
                  <a:cubicBezTo>
                    <a:pt x="1354" y="4338"/>
                    <a:pt x="1384" y="4501"/>
                    <a:pt x="1364" y="4663"/>
                  </a:cubicBezTo>
                  <a:cubicBezTo>
                    <a:pt x="1335" y="4765"/>
                    <a:pt x="1191" y="4798"/>
                    <a:pt x="1041" y="4798"/>
                  </a:cubicBezTo>
                  <a:cubicBezTo>
                    <a:pt x="715" y="4798"/>
                    <a:pt x="391" y="4844"/>
                    <a:pt x="78" y="4934"/>
                  </a:cubicBezTo>
                  <a:cubicBezTo>
                    <a:pt x="265" y="4959"/>
                    <a:pt x="452" y="4972"/>
                    <a:pt x="640" y="4972"/>
                  </a:cubicBezTo>
                  <a:cubicBezTo>
                    <a:pt x="776" y="4972"/>
                    <a:pt x="911" y="4966"/>
                    <a:pt x="1047" y="4952"/>
                  </a:cubicBezTo>
                  <a:cubicBezTo>
                    <a:pt x="1133" y="4952"/>
                    <a:pt x="1220" y="4944"/>
                    <a:pt x="1303" y="4923"/>
                  </a:cubicBezTo>
                  <a:cubicBezTo>
                    <a:pt x="1416" y="4896"/>
                    <a:pt x="1511" y="4820"/>
                    <a:pt x="1560" y="4714"/>
                  </a:cubicBezTo>
                  <a:cubicBezTo>
                    <a:pt x="1612" y="4516"/>
                    <a:pt x="1592" y="4305"/>
                    <a:pt x="1504" y="4121"/>
                  </a:cubicBezTo>
                  <a:cubicBezTo>
                    <a:pt x="1383" y="3752"/>
                    <a:pt x="1257" y="3364"/>
                    <a:pt x="1126" y="2953"/>
                  </a:cubicBezTo>
                  <a:cubicBezTo>
                    <a:pt x="832" y="1939"/>
                    <a:pt x="456" y="95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43"/>
            <p:cNvSpPr/>
            <p:nvPr/>
          </p:nvSpPr>
          <p:spPr>
            <a:xfrm>
              <a:off x="829725" y="4252525"/>
              <a:ext cx="48600" cy="43700"/>
            </a:xfrm>
            <a:custGeom>
              <a:avLst/>
              <a:gdLst/>
              <a:ahLst/>
              <a:cxnLst/>
              <a:rect l="l" t="t" r="r" b="b"/>
              <a:pathLst>
                <a:path w="1944" h="1748" extrusionOk="0">
                  <a:moveTo>
                    <a:pt x="123" y="1"/>
                  </a:moveTo>
                  <a:cubicBezTo>
                    <a:pt x="81" y="1"/>
                    <a:pt x="0" y="136"/>
                    <a:pt x="10" y="417"/>
                  </a:cubicBezTo>
                  <a:cubicBezTo>
                    <a:pt x="39" y="777"/>
                    <a:pt x="206" y="1112"/>
                    <a:pt x="477" y="1351"/>
                  </a:cubicBezTo>
                  <a:cubicBezTo>
                    <a:pt x="760" y="1599"/>
                    <a:pt x="1120" y="1739"/>
                    <a:pt x="1496" y="1747"/>
                  </a:cubicBezTo>
                  <a:cubicBezTo>
                    <a:pt x="1519" y="1748"/>
                    <a:pt x="1541" y="1748"/>
                    <a:pt x="1563" y="1748"/>
                  </a:cubicBezTo>
                  <a:cubicBezTo>
                    <a:pt x="1805" y="1748"/>
                    <a:pt x="1944" y="1717"/>
                    <a:pt x="1940" y="1636"/>
                  </a:cubicBezTo>
                  <a:cubicBezTo>
                    <a:pt x="1934" y="1547"/>
                    <a:pt x="1252" y="1584"/>
                    <a:pt x="725" y="1112"/>
                  </a:cubicBezTo>
                  <a:cubicBezTo>
                    <a:pt x="197" y="641"/>
                    <a:pt x="221" y="1"/>
                    <a:pt x="1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43"/>
            <p:cNvSpPr/>
            <p:nvPr/>
          </p:nvSpPr>
          <p:spPr>
            <a:xfrm>
              <a:off x="765375" y="4062775"/>
              <a:ext cx="69400" cy="18450"/>
            </a:xfrm>
            <a:custGeom>
              <a:avLst/>
              <a:gdLst/>
              <a:ahLst/>
              <a:cxnLst/>
              <a:rect l="l" t="t" r="r" b="b"/>
              <a:pathLst>
                <a:path w="2776" h="738" extrusionOk="0">
                  <a:moveTo>
                    <a:pt x="1534" y="1"/>
                  </a:moveTo>
                  <a:cubicBezTo>
                    <a:pt x="1470" y="1"/>
                    <a:pt x="1405" y="3"/>
                    <a:pt x="1340" y="9"/>
                  </a:cubicBezTo>
                  <a:cubicBezTo>
                    <a:pt x="985" y="29"/>
                    <a:pt x="639" y="135"/>
                    <a:pt x="332" y="318"/>
                  </a:cubicBezTo>
                  <a:cubicBezTo>
                    <a:pt x="104" y="462"/>
                    <a:pt x="0" y="607"/>
                    <a:pt x="38" y="678"/>
                  </a:cubicBezTo>
                  <a:cubicBezTo>
                    <a:pt x="63" y="721"/>
                    <a:pt x="129" y="738"/>
                    <a:pt x="228" y="738"/>
                  </a:cubicBezTo>
                  <a:cubicBezTo>
                    <a:pt x="467" y="738"/>
                    <a:pt x="894" y="643"/>
                    <a:pt x="1384" y="603"/>
                  </a:cubicBezTo>
                  <a:cubicBezTo>
                    <a:pt x="1580" y="587"/>
                    <a:pt x="1768" y="584"/>
                    <a:pt x="1937" y="584"/>
                  </a:cubicBezTo>
                  <a:cubicBezTo>
                    <a:pt x="2050" y="584"/>
                    <a:pt x="2154" y="585"/>
                    <a:pt x="2248" y="585"/>
                  </a:cubicBezTo>
                  <a:cubicBezTo>
                    <a:pt x="2511" y="585"/>
                    <a:pt x="2690" y="574"/>
                    <a:pt x="2724" y="491"/>
                  </a:cubicBezTo>
                  <a:cubicBezTo>
                    <a:pt x="2776" y="416"/>
                    <a:pt x="2630" y="284"/>
                    <a:pt x="2382" y="172"/>
                  </a:cubicBezTo>
                  <a:cubicBezTo>
                    <a:pt x="2113" y="59"/>
                    <a:pt x="1825" y="1"/>
                    <a:pt x="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43"/>
            <p:cNvSpPr/>
            <p:nvPr/>
          </p:nvSpPr>
          <p:spPr>
            <a:xfrm>
              <a:off x="917650" y="4076475"/>
              <a:ext cx="52025" cy="17500"/>
            </a:xfrm>
            <a:custGeom>
              <a:avLst/>
              <a:gdLst/>
              <a:ahLst/>
              <a:cxnLst/>
              <a:rect l="l" t="t" r="r" b="b"/>
              <a:pathLst>
                <a:path w="2081" h="700" extrusionOk="0">
                  <a:moveTo>
                    <a:pt x="974" y="0"/>
                  </a:moveTo>
                  <a:cubicBezTo>
                    <a:pt x="728" y="0"/>
                    <a:pt x="481" y="63"/>
                    <a:pt x="257" y="190"/>
                  </a:cubicBezTo>
                  <a:cubicBezTo>
                    <a:pt x="71" y="307"/>
                    <a:pt x="1" y="437"/>
                    <a:pt x="43" y="507"/>
                  </a:cubicBezTo>
                  <a:cubicBezTo>
                    <a:pt x="89" y="582"/>
                    <a:pt x="218" y="596"/>
                    <a:pt x="398" y="596"/>
                  </a:cubicBezTo>
                  <a:cubicBezTo>
                    <a:pt x="511" y="596"/>
                    <a:pt x="645" y="590"/>
                    <a:pt x="791" y="590"/>
                  </a:cubicBezTo>
                  <a:cubicBezTo>
                    <a:pt x="869" y="590"/>
                    <a:pt x="950" y="592"/>
                    <a:pt x="1034" y="597"/>
                  </a:cubicBezTo>
                  <a:cubicBezTo>
                    <a:pt x="1381" y="616"/>
                    <a:pt x="1682" y="699"/>
                    <a:pt x="1868" y="699"/>
                  </a:cubicBezTo>
                  <a:cubicBezTo>
                    <a:pt x="1944" y="699"/>
                    <a:pt x="2000" y="685"/>
                    <a:pt x="2033" y="647"/>
                  </a:cubicBezTo>
                  <a:cubicBezTo>
                    <a:pt x="2080" y="587"/>
                    <a:pt x="2028" y="447"/>
                    <a:pt x="1860" y="303"/>
                  </a:cubicBezTo>
                  <a:cubicBezTo>
                    <a:pt x="1600" y="102"/>
                    <a:pt x="1288" y="0"/>
                    <a:pt x="9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43"/>
            <p:cNvSpPr/>
            <p:nvPr/>
          </p:nvSpPr>
          <p:spPr>
            <a:xfrm>
              <a:off x="620575" y="3940875"/>
              <a:ext cx="127825" cy="273350"/>
            </a:xfrm>
            <a:custGeom>
              <a:avLst/>
              <a:gdLst/>
              <a:ahLst/>
              <a:cxnLst/>
              <a:rect l="l" t="t" r="r" b="b"/>
              <a:pathLst>
                <a:path w="5113" h="10934" extrusionOk="0">
                  <a:moveTo>
                    <a:pt x="2595" y="1"/>
                  </a:moveTo>
                  <a:cubicBezTo>
                    <a:pt x="2104" y="1"/>
                    <a:pt x="1593" y="297"/>
                    <a:pt x="1149" y="588"/>
                  </a:cubicBezTo>
                  <a:cubicBezTo>
                    <a:pt x="522" y="1006"/>
                    <a:pt x="136" y="1702"/>
                    <a:pt x="113" y="2456"/>
                  </a:cubicBezTo>
                  <a:cubicBezTo>
                    <a:pt x="1" y="5217"/>
                    <a:pt x="627" y="7584"/>
                    <a:pt x="725" y="10229"/>
                  </a:cubicBezTo>
                  <a:cubicBezTo>
                    <a:pt x="717" y="10405"/>
                    <a:pt x="757" y="10579"/>
                    <a:pt x="842" y="10733"/>
                  </a:cubicBezTo>
                  <a:cubicBezTo>
                    <a:pt x="949" y="10875"/>
                    <a:pt x="1106" y="10934"/>
                    <a:pt x="1279" y="10934"/>
                  </a:cubicBezTo>
                  <a:cubicBezTo>
                    <a:pt x="1539" y="10934"/>
                    <a:pt x="1835" y="10801"/>
                    <a:pt x="2043" y="10621"/>
                  </a:cubicBezTo>
                  <a:cubicBezTo>
                    <a:pt x="2841" y="9847"/>
                    <a:pt x="3355" y="8827"/>
                    <a:pt x="3505" y="7726"/>
                  </a:cubicBezTo>
                  <a:cubicBezTo>
                    <a:pt x="3706" y="6655"/>
                    <a:pt x="3724" y="5539"/>
                    <a:pt x="3916" y="4456"/>
                  </a:cubicBezTo>
                  <a:lnTo>
                    <a:pt x="3916" y="4376"/>
                  </a:lnTo>
                  <a:cubicBezTo>
                    <a:pt x="4056" y="3613"/>
                    <a:pt x="4484" y="2931"/>
                    <a:pt x="5112" y="2474"/>
                  </a:cubicBezTo>
                  <a:lnTo>
                    <a:pt x="4967" y="2213"/>
                  </a:lnTo>
                  <a:cubicBezTo>
                    <a:pt x="4500" y="1686"/>
                    <a:pt x="3729" y="448"/>
                    <a:pt x="3097" y="121"/>
                  </a:cubicBezTo>
                  <a:cubicBezTo>
                    <a:pt x="2935" y="37"/>
                    <a:pt x="2766" y="1"/>
                    <a:pt x="2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43"/>
            <p:cNvSpPr/>
            <p:nvPr/>
          </p:nvSpPr>
          <p:spPr>
            <a:xfrm>
              <a:off x="605425" y="4144275"/>
              <a:ext cx="65975" cy="100325"/>
            </a:xfrm>
            <a:custGeom>
              <a:avLst/>
              <a:gdLst/>
              <a:ahLst/>
              <a:cxnLst/>
              <a:rect l="l" t="t" r="r" b="b"/>
              <a:pathLst>
                <a:path w="2639" h="4013" extrusionOk="0">
                  <a:moveTo>
                    <a:pt x="1688" y="0"/>
                  </a:moveTo>
                  <a:cubicBezTo>
                    <a:pt x="941" y="0"/>
                    <a:pt x="24" y="322"/>
                    <a:pt x="13" y="1897"/>
                  </a:cubicBezTo>
                  <a:cubicBezTo>
                    <a:pt x="0" y="3691"/>
                    <a:pt x="1226" y="4013"/>
                    <a:pt x="2006" y="4013"/>
                  </a:cubicBezTo>
                  <a:cubicBezTo>
                    <a:pt x="2367" y="4013"/>
                    <a:pt x="2632" y="3944"/>
                    <a:pt x="2634" y="3920"/>
                  </a:cubicBezTo>
                  <a:cubicBezTo>
                    <a:pt x="2638" y="3845"/>
                    <a:pt x="2634" y="154"/>
                    <a:pt x="2634" y="154"/>
                  </a:cubicBezTo>
                  <a:cubicBezTo>
                    <a:pt x="2608" y="144"/>
                    <a:pt x="2186" y="0"/>
                    <a:pt x="168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43"/>
            <p:cNvSpPr/>
            <p:nvPr/>
          </p:nvSpPr>
          <p:spPr>
            <a:xfrm>
              <a:off x="621475" y="4165500"/>
              <a:ext cx="29725" cy="57325"/>
            </a:xfrm>
            <a:custGeom>
              <a:avLst/>
              <a:gdLst/>
              <a:ahLst/>
              <a:cxnLst/>
              <a:rect l="l" t="t" r="r" b="b"/>
              <a:pathLst>
                <a:path w="1189" h="2293" extrusionOk="0">
                  <a:moveTo>
                    <a:pt x="703" y="0"/>
                  </a:moveTo>
                  <a:cubicBezTo>
                    <a:pt x="689" y="0"/>
                    <a:pt x="675" y="1"/>
                    <a:pt x="661" y="3"/>
                  </a:cubicBezTo>
                  <a:cubicBezTo>
                    <a:pt x="447" y="49"/>
                    <a:pt x="272" y="200"/>
                    <a:pt x="194" y="404"/>
                  </a:cubicBezTo>
                  <a:cubicBezTo>
                    <a:pt x="81" y="630"/>
                    <a:pt x="25" y="881"/>
                    <a:pt x="29" y="1133"/>
                  </a:cubicBezTo>
                  <a:cubicBezTo>
                    <a:pt x="1" y="1610"/>
                    <a:pt x="260" y="2059"/>
                    <a:pt x="688" y="2273"/>
                  </a:cubicBezTo>
                  <a:cubicBezTo>
                    <a:pt x="734" y="2286"/>
                    <a:pt x="781" y="2293"/>
                    <a:pt x="828" y="2293"/>
                  </a:cubicBezTo>
                  <a:cubicBezTo>
                    <a:pt x="927" y="2293"/>
                    <a:pt x="1025" y="2263"/>
                    <a:pt x="1109" y="2208"/>
                  </a:cubicBezTo>
                  <a:cubicBezTo>
                    <a:pt x="1174" y="2136"/>
                    <a:pt x="1188" y="2081"/>
                    <a:pt x="1179" y="2081"/>
                  </a:cubicBezTo>
                  <a:cubicBezTo>
                    <a:pt x="1140" y="2107"/>
                    <a:pt x="1100" y="2129"/>
                    <a:pt x="1057" y="2146"/>
                  </a:cubicBezTo>
                  <a:cubicBezTo>
                    <a:pt x="1003" y="2170"/>
                    <a:pt x="945" y="2183"/>
                    <a:pt x="887" y="2183"/>
                  </a:cubicBezTo>
                  <a:cubicBezTo>
                    <a:pt x="829" y="2183"/>
                    <a:pt x="771" y="2170"/>
                    <a:pt x="717" y="2146"/>
                  </a:cubicBezTo>
                  <a:cubicBezTo>
                    <a:pt x="372" y="1927"/>
                    <a:pt x="175" y="1539"/>
                    <a:pt x="198" y="1133"/>
                  </a:cubicBezTo>
                  <a:cubicBezTo>
                    <a:pt x="192" y="907"/>
                    <a:pt x="238" y="683"/>
                    <a:pt x="333" y="479"/>
                  </a:cubicBezTo>
                  <a:cubicBezTo>
                    <a:pt x="382" y="311"/>
                    <a:pt x="512" y="180"/>
                    <a:pt x="679" y="128"/>
                  </a:cubicBezTo>
                  <a:cubicBezTo>
                    <a:pt x="698" y="124"/>
                    <a:pt x="717" y="121"/>
                    <a:pt x="735" y="121"/>
                  </a:cubicBezTo>
                  <a:cubicBezTo>
                    <a:pt x="825" y="121"/>
                    <a:pt x="909" y="174"/>
                    <a:pt x="946" y="259"/>
                  </a:cubicBezTo>
                  <a:cubicBezTo>
                    <a:pt x="983" y="330"/>
                    <a:pt x="946" y="381"/>
                    <a:pt x="978" y="385"/>
                  </a:cubicBezTo>
                  <a:cubicBezTo>
                    <a:pt x="979" y="385"/>
                    <a:pt x="981" y="385"/>
                    <a:pt x="983" y="385"/>
                  </a:cubicBezTo>
                  <a:cubicBezTo>
                    <a:pt x="1013" y="385"/>
                    <a:pt x="1033" y="337"/>
                    <a:pt x="1015" y="236"/>
                  </a:cubicBezTo>
                  <a:cubicBezTo>
                    <a:pt x="1002" y="170"/>
                    <a:pt x="966" y="112"/>
                    <a:pt x="913" y="72"/>
                  </a:cubicBezTo>
                  <a:cubicBezTo>
                    <a:pt x="852" y="26"/>
                    <a:pt x="778" y="0"/>
                    <a:pt x="703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43"/>
            <p:cNvSpPr/>
            <p:nvPr/>
          </p:nvSpPr>
          <p:spPr>
            <a:xfrm>
              <a:off x="679625" y="3881000"/>
              <a:ext cx="393650" cy="187450"/>
            </a:xfrm>
            <a:custGeom>
              <a:avLst/>
              <a:gdLst/>
              <a:ahLst/>
              <a:cxnLst/>
              <a:rect l="l" t="t" r="r" b="b"/>
              <a:pathLst>
                <a:path w="15746" h="7498" extrusionOk="0">
                  <a:moveTo>
                    <a:pt x="3915" y="0"/>
                  </a:moveTo>
                  <a:cubicBezTo>
                    <a:pt x="3643" y="0"/>
                    <a:pt x="3378" y="30"/>
                    <a:pt x="3128" y="99"/>
                  </a:cubicBezTo>
                  <a:cubicBezTo>
                    <a:pt x="1822" y="459"/>
                    <a:pt x="1" y="1889"/>
                    <a:pt x="596" y="2958"/>
                  </a:cubicBezTo>
                  <a:lnTo>
                    <a:pt x="596" y="2958"/>
                  </a:lnTo>
                  <a:cubicBezTo>
                    <a:pt x="480" y="3442"/>
                    <a:pt x="443" y="3943"/>
                    <a:pt x="486" y="4438"/>
                  </a:cubicBezTo>
                  <a:cubicBezTo>
                    <a:pt x="539" y="4943"/>
                    <a:pt x="829" y="5392"/>
                    <a:pt x="1267" y="5649"/>
                  </a:cubicBezTo>
                  <a:cubicBezTo>
                    <a:pt x="1317" y="5674"/>
                    <a:pt x="1368" y="5686"/>
                    <a:pt x="1421" y="5686"/>
                  </a:cubicBezTo>
                  <a:cubicBezTo>
                    <a:pt x="1863" y="5686"/>
                    <a:pt x="2431" y="4883"/>
                    <a:pt x="3182" y="4653"/>
                  </a:cubicBezTo>
                  <a:cubicBezTo>
                    <a:pt x="3377" y="4593"/>
                    <a:pt x="3592" y="4567"/>
                    <a:pt x="3821" y="4567"/>
                  </a:cubicBezTo>
                  <a:cubicBezTo>
                    <a:pt x="4932" y="4567"/>
                    <a:pt x="6359" y="5184"/>
                    <a:pt x="7274" y="5560"/>
                  </a:cubicBezTo>
                  <a:cubicBezTo>
                    <a:pt x="8378" y="6012"/>
                    <a:pt x="9405" y="6648"/>
                    <a:pt x="10516" y="7073"/>
                  </a:cubicBezTo>
                  <a:cubicBezTo>
                    <a:pt x="11151" y="7355"/>
                    <a:pt x="11833" y="7497"/>
                    <a:pt x="12516" y="7497"/>
                  </a:cubicBezTo>
                  <a:cubicBezTo>
                    <a:pt x="13020" y="7497"/>
                    <a:pt x="13524" y="7420"/>
                    <a:pt x="14011" y="7264"/>
                  </a:cubicBezTo>
                  <a:cubicBezTo>
                    <a:pt x="14463" y="7136"/>
                    <a:pt x="14816" y="6782"/>
                    <a:pt x="14946" y="6331"/>
                  </a:cubicBezTo>
                  <a:cubicBezTo>
                    <a:pt x="14982" y="6073"/>
                    <a:pt x="14827" y="5808"/>
                    <a:pt x="14617" y="5670"/>
                  </a:cubicBezTo>
                  <a:lnTo>
                    <a:pt x="14617" y="5670"/>
                  </a:lnTo>
                  <a:cubicBezTo>
                    <a:pt x="15253" y="5558"/>
                    <a:pt x="15746" y="4969"/>
                    <a:pt x="15672" y="4270"/>
                  </a:cubicBezTo>
                  <a:cubicBezTo>
                    <a:pt x="15600" y="3585"/>
                    <a:pt x="15021" y="3118"/>
                    <a:pt x="14393" y="3118"/>
                  </a:cubicBezTo>
                  <a:cubicBezTo>
                    <a:pt x="14289" y="3118"/>
                    <a:pt x="14184" y="3131"/>
                    <a:pt x="14079" y="3158"/>
                  </a:cubicBezTo>
                  <a:lnTo>
                    <a:pt x="14079" y="3158"/>
                  </a:lnTo>
                  <a:cubicBezTo>
                    <a:pt x="14509" y="2927"/>
                    <a:pt x="14714" y="2410"/>
                    <a:pt x="14540" y="1940"/>
                  </a:cubicBezTo>
                  <a:cubicBezTo>
                    <a:pt x="14302" y="1402"/>
                    <a:pt x="13784" y="1042"/>
                    <a:pt x="13198" y="1006"/>
                  </a:cubicBezTo>
                  <a:cubicBezTo>
                    <a:pt x="13130" y="1003"/>
                    <a:pt x="13063" y="1001"/>
                    <a:pt x="12995" y="1001"/>
                  </a:cubicBezTo>
                  <a:cubicBezTo>
                    <a:pt x="12488" y="1001"/>
                    <a:pt x="11984" y="1091"/>
                    <a:pt x="11508" y="1267"/>
                  </a:cubicBezTo>
                  <a:cubicBezTo>
                    <a:pt x="10971" y="1471"/>
                    <a:pt x="10408" y="1592"/>
                    <a:pt x="9834" y="1627"/>
                  </a:cubicBezTo>
                  <a:cubicBezTo>
                    <a:pt x="8976" y="1627"/>
                    <a:pt x="8186" y="1220"/>
                    <a:pt x="7383" y="922"/>
                  </a:cubicBezTo>
                  <a:cubicBezTo>
                    <a:pt x="6356" y="533"/>
                    <a:pt x="5063" y="0"/>
                    <a:pt x="3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43"/>
            <p:cNvSpPr/>
            <p:nvPr/>
          </p:nvSpPr>
          <p:spPr>
            <a:xfrm>
              <a:off x="714350" y="3932975"/>
              <a:ext cx="309350" cy="90175"/>
            </a:xfrm>
            <a:custGeom>
              <a:avLst/>
              <a:gdLst/>
              <a:ahLst/>
              <a:cxnLst/>
              <a:rect l="l" t="t" r="r" b="b"/>
              <a:pathLst>
                <a:path w="12374" h="3607" extrusionOk="0">
                  <a:moveTo>
                    <a:pt x="2689" y="1"/>
                  </a:moveTo>
                  <a:cubicBezTo>
                    <a:pt x="2307" y="1"/>
                    <a:pt x="1926" y="67"/>
                    <a:pt x="1564" y="195"/>
                  </a:cubicBezTo>
                  <a:cubicBezTo>
                    <a:pt x="972" y="381"/>
                    <a:pt x="472" y="786"/>
                    <a:pt x="164" y="1325"/>
                  </a:cubicBezTo>
                  <a:cubicBezTo>
                    <a:pt x="86" y="1472"/>
                    <a:pt x="31" y="1629"/>
                    <a:pt x="1" y="1792"/>
                  </a:cubicBezTo>
                  <a:lnTo>
                    <a:pt x="1" y="1965"/>
                  </a:lnTo>
                  <a:cubicBezTo>
                    <a:pt x="74" y="1761"/>
                    <a:pt x="162" y="1564"/>
                    <a:pt x="262" y="1371"/>
                  </a:cubicBezTo>
                  <a:cubicBezTo>
                    <a:pt x="581" y="881"/>
                    <a:pt x="1067" y="521"/>
                    <a:pt x="1631" y="358"/>
                  </a:cubicBezTo>
                  <a:cubicBezTo>
                    <a:pt x="1949" y="254"/>
                    <a:pt x="2281" y="202"/>
                    <a:pt x="2616" y="202"/>
                  </a:cubicBezTo>
                  <a:cubicBezTo>
                    <a:pt x="2681" y="202"/>
                    <a:pt x="2747" y="204"/>
                    <a:pt x="2812" y="208"/>
                  </a:cubicBezTo>
                  <a:cubicBezTo>
                    <a:pt x="3271" y="250"/>
                    <a:pt x="3719" y="368"/>
                    <a:pt x="4138" y="558"/>
                  </a:cubicBezTo>
                  <a:cubicBezTo>
                    <a:pt x="5099" y="1039"/>
                    <a:pt x="6010" y="1619"/>
                    <a:pt x="6853" y="2286"/>
                  </a:cubicBezTo>
                  <a:cubicBezTo>
                    <a:pt x="7723" y="2973"/>
                    <a:pt x="8758" y="3423"/>
                    <a:pt x="9856" y="3590"/>
                  </a:cubicBezTo>
                  <a:cubicBezTo>
                    <a:pt x="9960" y="3601"/>
                    <a:pt x="10063" y="3607"/>
                    <a:pt x="10166" y="3607"/>
                  </a:cubicBezTo>
                  <a:cubicBezTo>
                    <a:pt x="11073" y="3607"/>
                    <a:pt x="11918" y="3176"/>
                    <a:pt x="12224" y="2501"/>
                  </a:cubicBezTo>
                  <a:cubicBezTo>
                    <a:pt x="12374" y="2166"/>
                    <a:pt x="12374" y="1784"/>
                    <a:pt x="12224" y="1450"/>
                  </a:cubicBezTo>
                  <a:cubicBezTo>
                    <a:pt x="12127" y="1198"/>
                    <a:pt x="11955" y="983"/>
                    <a:pt x="11730" y="833"/>
                  </a:cubicBezTo>
                  <a:cubicBezTo>
                    <a:pt x="11604" y="737"/>
                    <a:pt x="11452" y="687"/>
                    <a:pt x="11297" y="687"/>
                  </a:cubicBezTo>
                  <a:cubicBezTo>
                    <a:pt x="11225" y="687"/>
                    <a:pt x="11152" y="698"/>
                    <a:pt x="11081" y="721"/>
                  </a:cubicBezTo>
                  <a:cubicBezTo>
                    <a:pt x="11292" y="728"/>
                    <a:pt x="11498" y="793"/>
                    <a:pt x="11674" y="910"/>
                  </a:cubicBezTo>
                  <a:cubicBezTo>
                    <a:pt x="11871" y="1058"/>
                    <a:pt x="12018" y="1263"/>
                    <a:pt x="12099" y="1498"/>
                  </a:cubicBezTo>
                  <a:cubicBezTo>
                    <a:pt x="12215" y="1802"/>
                    <a:pt x="12200" y="2140"/>
                    <a:pt x="12057" y="2431"/>
                  </a:cubicBezTo>
                  <a:cubicBezTo>
                    <a:pt x="11768" y="3006"/>
                    <a:pt x="11004" y="3387"/>
                    <a:pt x="10185" y="3387"/>
                  </a:cubicBezTo>
                  <a:cubicBezTo>
                    <a:pt x="10078" y="3387"/>
                    <a:pt x="9969" y="3380"/>
                    <a:pt x="9861" y="3367"/>
                  </a:cubicBezTo>
                  <a:cubicBezTo>
                    <a:pt x="8807" y="3188"/>
                    <a:pt x="7817" y="2748"/>
                    <a:pt x="6978" y="2086"/>
                  </a:cubicBezTo>
                  <a:cubicBezTo>
                    <a:pt x="6122" y="1410"/>
                    <a:pt x="5196" y="829"/>
                    <a:pt x="4213" y="353"/>
                  </a:cubicBezTo>
                  <a:cubicBezTo>
                    <a:pt x="3769" y="157"/>
                    <a:pt x="3296" y="39"/>
                    <a:pt x="2812" y="3"/>
                  </a:cubicBezTo>
                  <a:cubicBezTo>
                    <a:pt x="2771" y="2"/>
                    <a:pt x="2730" y="1"/>
                    <a:pt x="2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43"/>
            <p:cNvSpPr/>
            <p:nvPr/>
          </p:nvSpPr>
          <p:spPr>
            <a:xfrm>
              <a:off x="692175" y="3902550"/>
              <a:ext cx="121700" cy="74300"/>
            </a:xfrm>
            <a:custGeom>
              <a:avLst/>
              <a:gdLst/>
              <a:ahLst/>
              <a:cxnLst/>
              <a:rect l="l" t="t" r="r" b="b"/>
              <a:pathLst>
                <a:path w="4868" h="2972" extrusionOk="0">
                  <a:moveTo>
                    <a:pt x="3465" y="1"/>
                  </a:moveTo>
                  <a:cubicBezTo>
                    <a:pt x="2092" y="1"/>
                    <a:pt x="822" y="796"/>
                    <a:pt x="233" y="2069"/>
                  </a:cubicBezTo>
                  <a:cubicBezTo>
                    <a:pt x="81" y="2346"/>
                    <a:pt x="0" y="2656"/>
                    <a:pt x="0" y="2971"/>
                  </a:cubicBezTo>
                  <a:cubicBezTo>
                    <a:pt x="0" y="2971"/>
                    <a:pt x="1" y="2971"/>
                    <a:pt x="1" y="2971"/>
                  </a:cubicBezTo>
                  <a:cubicBezTo>
                    <a:pt x="44" y="2971"/>
                    <a:pt x="124" y="2610"/>
                    <a:pt x="388" y="2148"/>
                  </a:cubicBezTo>
                  <a:cubicBezTo>
                    <a:pt x="738" y="1519"/>
                    <a:pt x="1258" y="997"/>
                    <a:pt x="1888" y="645"/>
                  </a:cubicBezTo>
                  <a:cubicBezTo>
                    <a:pt x="2443" y="352"/>
                    <a:pt x="3059" y="200"/>
                    <a:pt x="3684" y="200"/>
                  </a:cubicBezTo>
                  <a:cubicBezTo>
                    <a:pt x="3778" y="200"/>
                    <a:pt x="3873" y="203"/>
                    <a:pt x="3967" y="210"/>
                  </a:cubicBezTo>
                  <a:cubicBezTo>
                    <a:pt x="4447" y="243"/>
                    <a:pt x="4775" y="339"/>
                    <a:pt x="4851" y="339"/>
                  </a:cubicBezTo>
                  <a:cubicBezTo>
                    <a:pt x="4862" y="339"/>
                    <a:pt x="4868" y="337"/>
                    <a:pt x="4868" y="333"/>
                  </a:cubicBezTo>
                  <a:cubicBezTo>
                    <a:pt x="4600" y="157"/>
                    <a:pt x="4290" y="56"/>
                    <a:pt x="3972" y="37"/>
                  </a:cubicBezTo>
                  <a:cubicBezTo>
                    <a:pt x="3802" y="13"/>
                    <a:pt x="3633" y="1"/>
                    <a:pt x="3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43"/>
            <p:cNvSpPr/>
            <p:nvPr/>
          </p:nvSpPr>
          <p:spPr>
            <a:xfrm>
              <a:off x="627325" y="3984675"/>
              <a:ext cx="68725" cy="88750"/>
            </a:xfrm>
            <a:custGeom>
              <a:avLst/>
              <a:gdLst/>
              <a:ahLst/>
              <a:cxnLst/>
              <a:rect l="l" t="t" r="r" b="b"/>
              <a:pathLst>
                <a:path w="2749" h="3550" extrusionOk="0">
                  <a:moveTo>
                    <a:pt x="2463" y="1"/>
                  </a:moveTo>
                  <a:cubicBezTo>
                    <a:pt x="2307" y="1"/>
                    <a:pt x="2152" y="28"/>
                    <a:pt x="2005" y="84"/>
                  </a:cubicBezTo>
                  <a:cubicBezTo>
                    <a:pt x="1411" y="248"/>
                    <a:pt x="891" y="608"/>
                    <a:pt x="529" y="1107"/>
                  </a:cubicBezTo>
                  <a:cubicBezTo>
                    <a:pt x="174" y="1611"/>
                    <a:pt x="0" y="2220"/>
                    <a:pt x="33" y="2835"/>
                  </a:cubicBezTo>
                  <a:cubicBezTo>
                    <a:pt x="66" y="3302"/>
                    <a:pt x="202" y="3550"/>
                    <a:pt x="231" y="3550"/>
                  </a:cubicBezTo>
                  <a:cubicBezTo>
                    <a:pt x="268" y="3540"/>
                    <a:pt x="193" y="3269"/>
                    <a:pt x="193" y="2829"/>
                  </a:cubicBezTo>
                  <a:cubicBezTo>
                    <a:pt x="218" y="1663"/>
                    <a:pt x="963" y="636"/>
                    <a:pt x="2061" y="247"/>
                  </a:cubicBezTo>
                  <a:cubicBezTo>
                    <a:pt x="2467" y="93"/>
                    <a:pt x="2748" y="74"/>
                    <a:pt x="2748" y="32"/>
                  </a:cubicBezTo>
                  <a:cubicBezTo>
                    <a:pt x="2654" y="11"/>
                    <a:pt x="2558" y="1"/>
                    <a:pt x="2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43"/>
            <p:cNvSpPr/>
            <p:nvPr/>
          </p:nvSpPr>
          <p:spPr>
            <a:xfrm>
              <a:off x="951050" y="3125600"/>
              <a:ext cx="247025" cy="168425"/>
            </a:xfrm>
            <a:custGeom>
              <a:avLst/>
              <a:gdLst/>
              <a:ahLst/>
              <a:cxnLst/>
              <a:rect l="l" t="t" r="r" b="b"/>
              <a:pathLst>
                <a:path w="9881" h="6737" extrusionOk="0">
                  <a:moveTo>
                    <a:pt x="9881" y="1"/>
                  </a:moveTo>
                  <a:lnTo>
                    <a:pt x="9881" y="1"/>
                  </a:lnTo>
                  <a:cubicBezTo>
                    <a:pt x="8231" y="739"/>
                    <a:pt x="6550" y="1404"/>
                    <a:pt x="4840" y="2000"/>
                  </a:cubicBezTo>
                  <a:cubicBezTo>
                    <a:pt x="3817" y="2416"/>
                    <a:pt x="2723" y="2635"/>
                    <a:pt x="1618" y="2644"/>
                  </a:cubicBezTo>
                  <a:cubicBezTo>
                    <a:pt x="1064" y="2611"/>
                    <a:pt x="519" y="2495"/>
                    <a:pt x="1" y="2304"/>
                  </a:cubicBezTo>
                  <a:lnTo>
                    <a:pt x="1" y="2304"/>
                  </a:lnTo>
                  <a:lnTo>
                    <a:pt x="42" y="5130"/>
                  </a:lnTo>
                  <a:cubicBezTo>
                    <a:pt x="1871" y="5464"/>
                    <a:pt x="3657" y="6003"/>
                    <a:pt x="5363" y="6736"/>
                  </a:cubicBezTo>
                  <a:cubicBezTo>
                    <a:pt x="7414" y="4908"/>
                    <a:pt x="8969" y="2590"/>
                    <a:pt x="98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43"/>
            <p:cNvSpPr/>
            <p:nvPr/>
          </p:nvSpPr>
          <p:spPr>
            <a:xfrm>
              <a:off x="406275" y="2582575"/>
              <a:ext cx="814425" cy="729525"/>
            </a:xfrm>
            <a:custGeom>
              <a:avLst/>
              <a:gdLst/>
              <a:ahLst/>
              <a:cxnLst/>
              <a:rect l="l" t="t" r="r" b="b"/>
              <a:pathLst>
                <a:path w="32577" h="29181" extrusionOk="0">
                  <a:moveTo>
                    <a:pt x="16298" y="0"/>
                  </a:moveTo>
                  <a:cubicBezTo>
                    <a:pt x="7300" y="0"/>
                    <a:pt x="5" y="7295"/>
                    <a:pt x="5" y="16293"/>
                  </a:cubicBezTo>
                  <a:lnTo>
                    <a:pt x="5" y="16298"/>
                  </a:lnTo>
                  <a:cubicBezTo>
                    <a:pt x="1" y="21341"/>
                    <a:pt x="2337" y="26100"/>
                    <a:pt x="6330" y="29181"/>
                  </a:cubicBezTo>
                  <a:cubicBezTo>
                    <a:pt x="8354" y="28096"/>
                    <a:pt x="10532" y="27330"/>
                    <a:pt x="12791" y="26915"/>
                  </a:cubicBezTo>
                  <a:lnTo>
                    <a:pt x="12791" y="25150"/>
                  </a:lnTo>
                  <a:lnTo>
                    <a:pt x="12389" y="25150"/>
                  </a:lnTo>
                  <a:cubicBezTo>
                    <a:pt x="10504" y="25047"/>
                    <a:pt x="8611" y="24723"/>
                    <a:pt x="6731" y="24723"/>
                  </a:cubicBezTo>
                  <a:cubicBezTo>
                    <a:pt x="6137" y="24723"/>
                    <a:pt x="5544" y="24755"/>
                    <a:pt x="4953" y="24837"/>
                  </a:cubicBezTo>
                  <a:cubicBezTo>
                    <a:pt x="4790" y="24880"/>
                    <a:pt x="4624" y="24901"/>
                    <a:pt x="4458" y="24901"/>
                  </a:cubicBezTo>
                  <a:cubicBezTo>
                    <a:pt x="4231" y="24901"/>
                    <a:pt x="4005" y="24861"/>
                    <a:pt x="3790" y="24781"/>
                  </a:cubicBezTo>
                  <a:cubicBezTo>
                    <a:pt x="3389" y="24481"/>
                    <a:pt x="3137" y="24023"/>
                    <a:pt x="3098" y="23525"/>
                  </a:cubicBezTo>
                  <a:cubicBezTo>
                    <a:pt x="2873" y="22451"/>
                    <a:pt x="2752" y="21189"/>
                    <a:pt x="3519" y="20390"/>
                  </a:cubicBezTo>
                  <a:cubicBezTo>
                    <a:pt x="4032" y="19863"/>
                    <a:pt x="4919" y="19600"/>
                    <a:pt x="5084" y="18881"/>
                  </a:cubicBezTo>
                  <a:cubicBezTo>
                    <a:pt x="5247" y="18162"/>
                    <a:pt x="4667" y="17602"/>
                    <a:pt x="4321" y="17014"/>
                  </a:cubicBezTo>
                  <a:cubicBezTo>
                    <a:pt x="3692" y="15855"/>
                    <a:pt x="3854" y="14427"/>
                    <a:pt x="4728" y="13440"/>
                  </a:cubicBezTo>
                  <a:cubicBezTo>
                    <a:pt x="5311" y="12804"/>
                    <a:pt x="6162" y="12417"/>
                    <a:pt x="6597" y="11664"/>
                  </a:cubicBezTo>
                  <a:cubicBezTo>
                    <a:pt x="7031" y="10912"/>
                    <a:pt x="6928" y="10122"/>
                    <a:pt x="7026" y="9328"/>
                  </a:cubicBezTo>
                  <a:cubicBezTo>
                    <a:pt x="7143" y="8043"/>
                    <a:pt x="7829" y="6877"/>
                    <a:pt x="8895" y="6148"/>
                  </a:cubicBezTo>
                  <a:cubicBezTo>
                    <a:pt x="9379" y="5863"/>
                    <a:pt x="9927" y="5717"/>
                    <a:pt x="10480" y="5717"/>
                  </a:cubicBezTo>
                  <a:cubicBezTo>
                    <a:pt x="10695" y="5717"/>
                    <a:pt x="10910" y="5739"/>
                    <a:pt x="11123" y="5783"/>
                  </a:cubicBezTo>
                  <a:cubicBezTo>
                    <a:pt x="11646" y="5079"/>
                    <a:pt x="12448" y="4899"/>
                    <a:pt x="13273" y="4899"/>
                  </a:cubicBezTo>
                  <a:cubicBezTo>
                    <a:pt x="14141" y="4899"/>
                    <a:pt x="15034" y="5098"/>
                    <a:pt x="15656" y="5098"/>
                  </a:cubicBezTo>
                  <a:cubicBezTo>
                    <a:pt x="15694" y="5098"/>
                    <a:pt x="15731" y="5098"/>
                    <a:pt x="15766" y="5096"/>
                  </a:cubicBezTo>
                  <a:cubicBezTo>
                    <a:pt x="16187" y="5077"/>
                    <a:pt x="16614" y="5060"/>
                    <a:pt x="17040" y="5060"/>
                  </a:cubicBezTo>
                  <a:cubicBezTo>
                    <a:pt x="18180" y="5060"/>
                    <a:pt x="19314" y="5181"/>
                    <a:pt x="20307" y="5704"/>
                  </a:cubicBezTo>
                  <a:cubicBezTo>
                    <a:pt x="20263" y="5056"/>
                    <a:pt x="20457" y="4414"/>
                    <a:pt x="20853" y="3900"/>
                  </a:cubicBezTo>
                  <a:cubicBezTo>
                    <a:pt x="21411" y="3219"/>
                    <a:pt x="22242" y="2832"/>
                    <a:pt x="23111" y="2832"/>
                  </a:cubicBezTo>
                  <a:cubicBezTo>
                    <a:pt x="23230" y="2832"/>
                    <a:pt x="23349" y="2839"/>
                    <a:pt x="23469" y="2854"/>
                  </a:cubicBezTo>
                  <a:cubicBezTo>
                    <a:pt x="24012" y="2893"/>
                    <a:pt x="24517" y="3148"/>
                    <a:pt x="24870" y="3564"/>
                  </a:cubicBezTo>
                  <a:cubicBezTo>
                    <a:pt x="25252" y="4143"/>
                    <a:pt x="25324" y="4874"/>
                    <a:pt x="25061" y="5517"/>
                  </a:cubicBezTo>
                  <a:cubicBezTo>
                    <a:pt x="24704" y="6563"/>
                    <a:pt x="23777" y="7311"/>
                    <a:pt x="22679" y="7441"/>
                  </a:cubicBezTo>
                  <a:lnTo>
                    <a:pt x="22652" y="7441"/>
                  </a:lnTo>
                  <a:lnTo>
                    <a:pt x="22652" y="7497"/>
                  </a:lnTo>
                  <a:cubicBezTo>
                    <a:pt x="22679" y="7614"/>
                    <a:pt x="22698" y="7732"/>
                    <a:pt x="22707" y="7851"/>
                  </a:cubicBezTo>
                  <a:cubicBezTo>
                    <a:pt x="22965" y="8318"/>
                    <a:pt x="23175" y="8833"/>
                    <a:pt x="23422" y="9310"/>
                  </a:cubicBezTo>
                  <a:cubicBezTo>
                    <a:pt x="23724" y="9973"/>
                    <a:pt x="24247" y="10512"/>
                    <a:pt x="24903" y="10832"/>
                  </a:cubicBezTo>
                  <a:cubicBezTo>
                    <a:pt x="25370" y="11023"/>
                    <a:pt x="25912" y="11027"/>
                    <a:pt x="26379" y="11244"/>
                  </a:cubicBezTo>
                  <a:cubicBezTo>
                    <a:pt x="27201" y="11617"/>
                    <a:pt x="27617" y="12542"/>
                    <a:pt x="27813" y="13424"/>
                  </a:cubicBezTo>
                  <a:cubicBezTo>
                    <a:pt x="27885" y="13838"/>
                    <a:pt x="27988" y="14244"/>
                    <a:pt x="28127" y="14639"/>
                  </a:cubicBezTo>
                  <a:cubicBezTo>
                    <a:pt x="28272" y="15038"/>
                    <a:pt x="28573" y="15359"/>
                    <a:pt x="28962" y="15531"/>
                  </a:cubicBezTo>
                  <a:cubicBezTo>
                    <a:pt x="29327" y="15662"/>
                    <a:pt x="29736" y="15591"/>
                    <a:pt x="30111" y="15685"/>
                  </a:cubicBezTo>
                  <a:cubicBezTo>
                    <a:pt x="30574" y="15821"/>
                    <a:pt x="30964" y="16130"/>
                    <a:pt x="31199" y="16550"/>
                  </a:cubicBezTo>
                  <a:cubicBezTo>
                    <a:pt x="31434" y="16963"/>
                    <a:pt x="31611" y="17407"/>
                    <a:pt x="31728" y="17867"/>
                  </a:cubicBezTo>
                  <a:cubicBezTo>
                    <a:pt x="31901" y="18427"/>
                    <a:pt x="32068" y="18988"/>
                    <a:pt x="32241" y="19549"/>
                  </a:cubicBezTo>
                  <a:cubicBezTo>
                    <a:pt x="32456" y="18487"/>
                    <a:pt x="32564" y="17406"/>
                    <a:pt x="32564" y="16321"/>
                  </a:cubicBezTo>
                  <a:cubicBezTo>
                    <a:pt x="32577" y="7324"/>
                    <a:pt x="25296" y="18"/>
                    <a:pt x="16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43"/>
            <p:cNvSpPr/>
            <p:nvPr/>
          </p:nvSpPr>
          <p:spPr>
            <a:xfrm>
              <a:off x="564875" y="3312650"/>
              <a:ext cx="113200" cy="61825"/>
            </a:xfrm>
            <a:custGeom>
              <a:avLst/>
              <a:gdLst/>
              <a:ahLst/>
              <a:cxnLst/>
              <a:rect l="l" t="t" r="r" b="b"/>
              <a:pathLst>
                <a:path w="4528" h="2473" extrusionOk="0">
                  <a:moveTo>
                    <a:pt x="1" y="1"/>
                  </a:moveTo>
                  <a:lnTo>
                    <a:pt x="1" y="1"/>
                  </a:lnTo>
                  <a:cubicBezTo>
                    <a:pt x="1367" y="1061"/>
                    <a:pt x="2896" y="1896"/>
                    <a:pt x="4527" y="2472"/>
                  </a:cubicBezTo>
                  <a:cubicBezTo>
                    <a:pt x="2915" y="1855"/>
                    <a:pt x="1391" y="102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43"/>
            <p:cNvSpPr/>
            <p:nvPr/>
          </p:nvSpPr>
          <p:spPr>
            <a:xfrm>
              <a:off x="564525" y="3253575"/>
              <a:ext cx="520275" cy="143925"/>
            </a:xfrm>
            <a:custGeom>
              <a:avLst/>
              <a:gdLst/>
              <a:ahLst/>
              <a:cxnLst/>
              <a:rect l="l" t="t" r="r" b="b"/>
              <a:pathLst>
                <a:path w="20811" h="5757" extrusionOk="0">
                  <a:moveTo>
                    <a:pt x="15490" y="0"/>
                  </a:moveTo>
                  <a:lnTo>
                    <a:pt x="15514" y="477"/>
                  </a:lnTo>
                  <a:cubicBezTo>
                    <a:pt x="15489" y="2963"/>
                    <a:pt x="13467" y="4959"/>
                    <a:pt x="10988" y="4959"/>
                  </a:cubicBezTo>
                  <a:cubicBezTo>
                    <a:pt x="10973" y="4959"/>
                    <a:pt x="10958" y="4959"/>
                    <a:pt x="10942" y="4959"/>
                  </a:cubicBezTo>
                  <a:cubicBezTo>
                    <a:pt x="8444" y="4935"/>
                    <a:pt x="6436" y="2888"/>
                    <a:pt x="6461" y="390"/>
                  </a:cubicBezTo>
                  <a:lnTo>
                    <a:pt x="6461" y="90"/>
                  </a:lnTo>
                  <a:cubicBezTo>
                    <a:pt x="4202" y="505"/>
                    <a:pt x="2024" y="1269"/>
                    <a:pt x="0" y="2355"/>
                  </a:cubicBezTo>
                  <a:cubicBezTo>
                    <a:pt x="1547" y="3476"/>
                    <a:pt x="2032" y="4135"/>
                    <a:pt x="4485" y="4910"/>
                  </a:cubicBezTo>
                  <a:cubicBezTo>
                    <a:pt x="6255" y="5469"/>
                    <a:pt x="8099" y="5755"/>
                    <a:pt x="9955" y="5756"/>
                  </a:cubicBezTo>
                  <a:cubicBezTo>
                    <a:pt x="9961" y="5756"/>
                    <a:pt x="9967" y="5756"/>
                    <a:pt x="9973" y="5756"/>
                  </a:cubicBezTo>
                  <a:cubicBezTo>
                    <a:pt x="13973" y="5756"/>
                    <a:pt x="17832" y="4279"/>
                    <a:pt x="20811" y="1607"/>
                  </a:cubicBezTo>
                  <a:cubicBezTo>
                    <a:pt x="19103" y="874"/>
                    <a:pt x="17318" y="335"/>
                    <a:pt x="154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43"/>
            <p:cNvSpPr/>
            <p:nvPr/>
          </p:nvSpPr>
          <p:spPr>
            <a:xfrm>
              <a:off x="621725" y="2765475"/>
              <a:ext cx="330650" cy="611225"/>
            </a:xfrm>
            <a:custGeom>
              <a:avLst/>
              <a:gdLst/>
              <a:ahLst/>
              <a:cxnLst/>
              <a:rect l="l" t="t" r="r" b="b"/>
              <a:pathLst>
                <a:path w="13226" h="24449" extrusionOk="0">
                  <a:moveTo>
                    <a:pt x="1963" y="5098"/>
                  </a:moveTo>
                  <a:cubicBezTo>
                    <a:pt x="2222" y="5098"/>
                    <a:pt x="2481" y="5170"/>
                    <a:pt x="2710" y="5315"/>
                  </a:cubicBezTo>
                  <a:cubicBezTo>
                    <a:pt x="2887" y="5436"/>
                    <a:pt x="2949" y="5568"/>
                    <a:pt x="2912" y="5637"/>
                  </a:cubicBezTo>
                  <a:cubicBezTo>
                    <a:pt x="2897" y="5664"/>
                    <a:pt x="2819" y="5670"/>
                    <a:pt x="2701" y="5670"/>
                  </a:cubicBezTo>
                  <a:cubicBezTo>
                    <a:pt x="2606" y="5670"/>
                    <a:pt x="2486" y="5666"/>
                    <a:pt x="2352" y="5666"/>
                  </a:cubicBezTo>
                  <a:cubicBezTo>
                    <a:pt x="2223" y="5666"/>
                    <a:pt x="2082" y="5670"/>
                    <a:pt x="1939" y="5684"/>
                  </a:cubicBezTo>
                  <a:cubicBezTo>
                    <a:pt x="1650" y="5712"/>
                    <a:pt x="1389" y="5758"/>
                    <a:pt x="1207" y="5758"/>
                  </a:cubicBezTo>
                  <a:cubicBezTo>
                    <a:pt x="1090" y="5758"/>
                    <a:pt x="1006" y="5739"/>
                    <a:pt x="968" y="5684"/>
                  </a:cubicBezTo>
                  <a:cubicBezTo>
                    <a:pt x="922" y="5628"/>
                    <a:pt x="978" y="5493"/>
                    <a:pt x="1145" y="5357"/>
                  </a:cubicBezTo>
                  <a:lnTo>
                    <a:pt x="1145" y="5362"/>
                  </a:lnTo>
                  <a:cubicBezTo>
                    <a:pt x="1389" y="5187"/>
                    <a:pt x="1675" y="5098"/>
                    <a:pt x="1963" y="5098"/>
                  </a:cubicBezTo>
                  <a:close/>
                  <a:moveTo>
                    <a:pt x="7147" y="5366"/>
                  </a:moveTo>
                  <a:cubicBezTo>
                    <a:pt x="7574" y="5366"/>
                    <a:pt x="7998" y="5487"/>
                    <a:pt x="8368" y="5722"/>
                  </a:cubicBezTo>
                  <a:cubicBezTo>
                    <a:pt x="8587" y="5870"/>
                    <a:pt x="8680" y="6020"/>
                    <a:pt x="8637" y="6085"/>
                  </a:cubicBezTo>
                  <a:cubicBezTo>
                    <a:pt x="8615" y="6121"/>
                    <a:pt x="8563" y="6135"/>
                    <a:pt x="8488" y="6135"/>
                  </a:cubicBezTo>
                  <a:cubicBezTo>
                    <a:pt x="8266" y="6135"/>
                    <a:pt x="7836" y="6012"/>
                    <a:pt x="7330" y="5960"/>
                  </a:cubicBezTo>
                  <a:cubicBezTo>
                    <a:pt x="6653" y="5889"/>
                    <a:pt x="6086" y="5960"/>
                    <a:pt x="6026" y="5795"/>
                  </a:cubicBezTo>
                  <a:cubicBezTo>
                    <a:pt x="6003" y="5722"/>
                    <a:pt x="6130" y="5595"/>
                    <a:pt x="6376" y="5497"/>
                  </a:cubicBezTo>
                  <a:lnTo>
                    <a:pt x="6377" y="5501"/>
                  </a:lnTo>
                  <a:cubicBezTo>
                    <a:pt x="6627" y="5411"/>
                    <a:pt x="6888" y="5366"/>
                    <a:pt x="7147" y="5366"/>
                  </a:cubicBezTo>
                  <a:close/>
                  <a:moveTo>
                    <a:pt x="7609" y="6230"/>
                  </a:moveTo>
                  <a:cubicBezTo>
                    <a:pt x="7903" y="6230"/>
                    <a:pt x="8190" y="6319"/>
                    <a:pt x="8432" y="6487"/>
                  </a:cubicBezTo>
                  <a:cubicBezTo>
                    <a:pt x="8620" y="6622"/>
                    <a:pt x="8685" y="6749"/>
                    <a:pt x="8657" y="6782"/>
                  </a:cubicBezTo>
                  <a:cubicBezTo>
                    <a:pt x="8656" y="6784"/>
                    <a:pt x="8653" y="6785"/>
                    <a:pt x="8648" y="6785"/>
                  </a:cubicBezTo>
                  <a:cubicBezTo>
                    <a:pt x="8579" y="6785"/>
                    <a:pt x="8171" y="6562"/>
                    <a:pt x="7626" y="6562"/>
                  </a:cubicBezTo>
                  <a:cubicBezTo>
                    <a:pt x="7616" y="6562"/>
                    <a:pt x="7606" y="6562"/>
                    <a:pt x="7597" y="6562"/>
                  </a:cubicBezTo>
                  <a:cubicBezTo>
                    <a:pt x="7064" y="6571"/>
                    <a:pt x="6701" y="6801"/>
                    <a:pt x="6585" y="6801"/>
                  </a:cubicBezTo>
                  <a:cubicBezTo>
                    <a:pt x="6572" y="6801"/>
                    <a:pt x="6562" y="6798"/>
                    <a:pt x="6555" y="6791"/>
                  </a:cubicBezTo>
                  <a:cubicBezTo>
                    <a:pt x="6490" y="6726"/>
                    <a:pt x="6559" y="6641"/>
                    <a:pt x="6732" y="6506"/>
                  </a:cubicBezTo>
                  <a:lnTo>
                    <a:pt x="6732" y="6512"/>
                  </a:lnTo>
                  <a:cubicBezTo>
                    <a:pt x="6975" y="6328"/>
                    <a:pt x="7271" y="6230"/>
                    <a:pt x="7575" y="6230"/>
                  </a:cubicBezTo>
                  <a:cubicBezTo>
                    <a:pt x="7579" y="6230"/>
                    <a:pt x="7584" y="6230"/>
                    <a:pt x="7588" y="6230"/>
                  </a:cubicBezTo>
                  <a:cubicBezTo>
                    <a:pt x="7595" y="6230"/>
                    <a:pt x="7602" y="6230"/>
                    <a:pt x="7609" y="6230"/>
                  </a:cubicBezTo>
                  <a:close/>
                  <a:moveTo>
                    <a:pt x="1937" y="6245"/>
                  </a:moveTo>
                  <a:cubicBezTo>
                    <a:pt x="2232" y="6245"/>
                    <a:pt x="2520" y="6334"/>
                    <a:pt x="2762" y="6503"/>
                  </a:cubicBezTo>
                  <a:cubicBezTo>
                    <a:pt x="2953" y="6633"/>
                    <a:pt x="3018" y="6759"/>
                    <a:pt x="2987" y="6793"/>
                  </a:cubicBezTo>
                  <a:lnTo>
                    <a:pt x="2981" y="6797"/>
                  </a:lnTo>
                  <a:cubicBezTo>
                    <a:pt x="2974" y="6804"/>
                    <a:pt x="2964" y="6808"/>
                    <a:pt x="2950" y="6808"/>
                  </a:cubicBezTo>
                  <a:cubicBezTo>
                    <a:pt x="2835" y="6808"/>
                    <a:pt x="2466" y="6578"/>
                    <a:pt x="1955" y="6578"/>
                  </a:cubicBezTo>
                  <a:cubicBezTo>
                    <a:pt x="1945" y="6578"/>
                    <a:pt x="1936" y="6578"/>
                    <a:pt x="1926" y="6578"/>
                  </a:cubicBezTo>
                  <a:cubicBezTo>
                    <a:pt x="1398" y="6586"/>
                    <a:pt x="1032" y="6815"/>
                    <a:pt x="915" y="6815"/>
                  </a:cubicBezTo>
                  <a:cubicBezTo>
                    <a:pt x="901" y="6815"/>
                    <a:pt x="891" y="6812"/>
                    <a:pt x="884" y="6805"/>
                  </a:cubicBezTo>
                  <a:cubicBezTo>
                    <a:pt x="819" y="6741"/>
                    <a:pt x="884" y="6647"/>
                    <a:pt x="1084" y="6512"/>
                  </a:cubicBezTo>
                  <a:cubicBezTo>
                    <a:pt x="1325" y="6338"/>
                    <a:pt x="1613" y="6245"/>
                    <a:pt x="1909" y="6245"/>
                  </a:cubicBezTo>
                  <a:cubicBezTo>
                    <a:pt x="1911" y="6245"/>
                    <a:pt x="1914" y="6245"/>
                    <a:pt x="1916" y="6245"/>
                  </a:cubicBezTo>
                  <a:cubicBezTo>
                    <a:pt x="1923" y="6245"/>
                    <a:pt x="1930" y="6245"/>
                    <a:pt x="1937" y="6245"/>
                  </a:cubicBezTo>
                  <a:close/>
                  <a:moveTo>
                    <a:pt x="7590" y="6800"/>
                  </a:moveTo>
                  <a:cubicBezTo>
                    <a:pt x="7603" y="6800"/>
                    <a:pt x="7616" y="6800"/>
                    <a:pt x="7630" y="6801"/>
                  </a:cubicBezTo>
                  <a:cubicBezTo>
                    <a:pt x="7918" y="6811"/>
                    <a:pt x="8146" y="7050"/>
                    <a:pt x="8143" y="7339"/>
                  </a:cubicBezTo>
                  <a:cubicBezTo>
                    <a:pt x="8119" y="7605"/>
                    <a:pt x="7895" y="7807"/>
                    <a:pt x="7632" y="7807"/>
                  </a:cubicBezTo>
                  <a:cubicBezTo>
                    <a:pt x="7619" y="7807"/>
                    <a:pt x="7606" y="7807"/>
                    <a:pt x="7592" y="7806"/>
                  </a:cubicBezTo>
                  <a:cubicBezTo>
                    <a:pt x="7311" y="7793"/>
                    <a:pt x="7088" y="7565"/>
                    <a:pt x="7082" y="7282"/>
                  </a:cubicBezTo>
                  <a:lnTo>
                    <a:pt x="7078" y="7268"/>
                  </a:lnTo>
                  <a:cubicBezTo>
                    <a:pt x="7101" y="7002"/>
                    <a:pt x="7326" y="6800"/>
                    <a:pt x="7590" y="6800"/>
                  </a:cubicBezTo>
                  <a:close/>
                  <a:moveTo>
                    <a:pt x="2045" y="6818"/>
                  </a:moveTo>
                  <a:cubicBezTo>
                    <a:pt x="2058" y="6818"/>
                    <a:pt x="2071" y="6819"/>
                    <a:pt x="2084" y="6820"/>
                  </a:cubicBezTo>
                  <a:cubicBezTo>
                    <a:pt x="2371" y="6833"/>
                    <a:pt x="2598" y="7069"/>
                    <a:pt x="2598" y="7356"/>
                  </a:cubicBezTo>
                  <a:cubicBezTo>
                    <a:pt x="2571" y="7621"/>
                    <a:pt x="2348" y="7820"/>
                    <a:pt x="2087" y="7820"/>
                  </a:cubicBezTo>
                  <a:cubicBezTo>
                    <a:pt x="2074" y="7820"/>
                    <a:pt x="2060" y="7820"/>
                    <a:pt x="2047" y="7819"/>
                  </a:cubicBezTo>
                  <a:lnTo>
                    <a:pt x="2047" y="7824"/>
                  </a:lnTo>
                  <a:cubicBezTo>
                    <a:pt x="1759" y="7814"/>
                    <a:pt x="1531" y="7576"/>
                    <a:pt x="1534" y="7287"/>
                  </a:cubicBezTo>
                  <a:cubicBezTo>
                    <a:pt x="1557" y="7021"/>
                    <a:pt x="1781" y="6818"/>
                    <a:pt x="2045" y="6818"/>
                  </a:cubicBezTo>
                  <a:close/>
                  <a:moveTo>
                    <a:pt x="8094" y="8721"/>
                  </a:moveTo>
                  <a:cubicBezTo>
                    <a:pt x="8109" y="8721"/>
                    <a:pt x="8124" y="8723"/>
                    <a:pt x="8138" y="8729"/>
                  </a:cubicBezTo>
                  <a:cubicBezTo>
                    <a:pt x="8199" y="8754"/>
                    <a:pt x="8228" y="8823"/>
                    <a:pt x="8203" y="8884"/>
                  </a:cubicBezTo>
                  <a:cubicBezTo>
                    <a:pt x="8187" y="8931"/>
                    <a:pt x="8142" y="8962"/>
                    <a:pt x="8094" y="8962"/>
                  </a:cubicBezTo>
                  <a:cubicBezTo>
                    <a:pt x="8081" y="8962"/>
                    <a:pt x="8068" y="8960"/>
                    <a:pt x="8055" y="8956"/>
                  </a:cubicBezTo>
                  <a:lnTo>
                    <a:pt x="8049" y="8954"/>
                  </a:lnTo>
                  <a:cubicBezTo>
                    <a:pt x="7989" y="8931"/>
                    <a:pt x="7958" y="8865"/>
                    <a:pt x="7980" y="8804"/>
                  </a:cubicBezTo>
                  <a:cubicBezTo>
                    <a:pt x="7981" y="8801"/>
                    <a:pt x="7983" y="8798"/>
                    <a:pt x="7984" y="8796"/>
                  </a:cubicBezTo>
                  <a:cubicBezTo>
                    <a:pt x="8003" y="8749"/>
                    <a:pt x="8047" y="8721"/>
                    <a:pt x="8094" y="8721"/>
                  </a:cubicBezTo>
                  <a:close/>
                  <a:moveTo>
                    <a:pt x="4827" y="6339"/>
                  </a:moveTo>
                  <a:lnTo>
                    <a:pt x="4827" y="6339"/>
                  </a:lnTo>
                  <a:cubicBezTo>
                    <a:pt x="4576" y="7336"/>
                    <a:pt x="4250" y="8311"/>
                    <a:pt x="3850" y="9258"/>
                  </a:cubicBezTo>
                  <a:cubicBezTo>
                    <a:pt x="3701" y="9646"/>
                    <a:pt x="3556" y="10019"/>
                    <a:pt x="3416" y="10375"/>
                  </a:cubicBezTo>
                  <a:cubicBezTo>
                    <a:pt x="3340" y="10506"/>
                    <a:pt x="3307" y="10659"/>
                    <a:pt x="3322" y="10809"/>
                  </a:cubicBezTo>
                  <a:cubicBezTo>
                    <a:pt x="3345" y="10908"/>
                    <a:pt x="3485" y="10936"/>
                    <a:pt x="3631" y="10953"/>
                  </a:cubicBezTo>
                  <a:cubicBezTo>
                    <a:pt x="3948" y="10967"/>
                    <a:pt x="4262" y="11024"/>
                    <a:pt x="4565" y="11122"/>
                  </a:cubicBezTo>
                  <a:cubicBezTo>
                    <a:pt x="4421" y="11137"/>
                    <a:pt x="4278" y="11145"/>
                    <a:pt x="4134" y="11145"/>
                  </a:cubicBezTo>
                  <a:cubicBezTo>
                    <a:pt x="3963" y="11145"/>
                    <a:pt x="3792" y="11134"/>
                    <a:pt x="3621" y="11113"/>
                  </a:cubicBezTo>
                  <a:lnTo>
                    <a:pt x="3616" y="11117"/>
                  </a:lnTo>
                  <a:cubicBezTo>
                    <a:pt x="3533" y="11117"/>
                    <a:pt x="3449" y="11106"/>
                    <a:pt x="3368" y="11085"/>
                  </a:cubicBezTo>
                  <a:cubicBezTo>
                    <a:pt x="3260" y="11051"/>
                    <a:pt x="3173" y="10973"/>
                    <a:pt x="3126" y="10869"/>
                  </a:cubicBezTo>
                  <a:cubicBezTo>
                    <a:pt x="3083" y="10675"/>
                    <a:pt x="3112" y="10472"/>
                    <a:pt x="3206" y="10296"/>
                  </a:cubicBezTo>
                  <a:lnTo>
                    <a:pt x="3616" y="9169"/>
                  </a:lnTo>
                  <a:cubicBezTo>
                    <a:pt x="3942" y="8195"/>
                    <a:pt x="4347" y="7248"/>
                    <a:pt x="4827" y="6339"/>
                  </a:cubicBezTo>
                  <a:close/>
                  <a:moveTo>
                    <a:pt x="6232" y="11499"/>
                  </a:moveTo>
                  <a:cubicBezTo>
                    <a:pt x="6232" y="11499"/>
                    <a:pt x="6233" y="11499"/>
                    <a:pt x="6233" y="11499"/>
                  </a:cubicBezTo>
                  <a:cubicBezTo>
                    <a:pt x="6279" y="11503"/>
                    <a:pt x="6346" y="11649"/>
                    <a:pt x="6321" y="11910"/>
                  </a:cubicBezTo>
                  <a:cubicBezTo>
                    <a:pt x="6324" y="11949"/>
                    <a:pt x="6317" y="11988"/>
                    <a:pt x="6298" y="12022"/>
                  </a:cubicBezTo>
                  <a:cubicBezTo>
                    <a:pt x="6571" y="12269"/>
                    <a:pt x="6664" y="12656"/>
                    <a:pt x="6533" y="12998"/>
                  </a:cubicBezTo>
                  <a:lnTo>
                    <a:pt x="6527" y="12986"/>
                  </a:lnTo>
                  <a:cubicBezTo>
                    <a:pt x="6374" y="13334"/>
                    <a:pt x="6029" y="13557"/>
                    <a:pt x="5651" y="13557"/>
                  </a:cubicBezTo>
                  <a:cubicBezTo>
                    <a:pt x="5631" y="13557"/>
                    <a:pt x="5612" y="13557"/>
                    <a:pt x="5592" y="13556"/>
                  </a:cubicBezTo>
                  <a:cubicBezTo>
                    <a:pt x="5292" y="13537"/>
                    <a:pt x="5014" y="13388"/>
                    <a:pt x="4831" y="13149"/>
                  </a:cubicBezTo>
                  <a:cubicBezTo>
                    <a:pt x="4552" y="13149"/>
                    <a:pt x="4397" y="13055"/>
                    <a:pt x="4406" y="13018"/>
                  </a:cubicBezTo>
                  <a:cubicBezTo>
                    <a:pt x="4416" y="12981"/>
                    <a:pt x="4527" y="12972"/>
                    <a:pt x="4700" y="12939"/>
                  </a:cubicBezTo>
                  <a:lnTo>
                    <a:pt x="4733" y="12939"/>
                  </a:lnTo>
                  <a:cubicBezTo>
                    <a:pt x="4640" y="12610"/>
                    <a:pt x="4895" y="12303"/>
                    <a:pt x="5213" y="12303"/>
                  </a:cubicBezTo>
                  <a:cubicBezTo>
                    <a:pt x="5258" y="12303"/>
                    <a:pt x="5304" y="12309"/>
                    <a:pt x="5350" y="12322"/>
                  </a:cubicBezTo>
                  <a:cubicBezTo>
                    <a:pt x="5337" y="12117"/>
                    <a:pt x="5461" y="11927"/>
                    <a:pt x="5654" y="11855"/>
                  </a:cubicBezTo>
                  <a:cubicBezTo>
                    <a:pt x="5712" y="11838"/>
                    <a:pt x="5772" y="11829"/>
                    <a:pt x="5832" y="11829"/>
                  </a:cubicBezTo>
                  <a:cubicBezTo>
                    <a:pt x="5914" y="11829"/>
                    <a:pt x="5997" y="11845"/>
                    <a:pt x="6075" y="11878"/>
                  </a:cubicBezTo>
                  <a:cubicBezTo>
                    <a:pt x="6162" y="11660"/>
                    <a:pt x="6185" y="11499"/>
                    <a:pt x="6232" y="11499"/>
                  </a:cubicBezTo>
                  <a:close/>
                  <a:moveTo>
                    <a:pt x="9751" y="15938"/>
                  </a:moveTo>
                  <a:cubicBezTo>
                    <a:pt x="9751" y="15938"/>
                    <a:pt x="8567" y="18445"/>
                    <a:pt x="4998" y="18445"/>
                  </a:cubicBezTo>
                  <a:cubicBezTo>
                    <a:pt x="4756" y="18445"/>
                    <a:pt x="4503" y="18434"/>
                    <a:pt x="4239" y="18409"/>
                  </a:cubicBezTo>
                  <a:lnTo>
                    <a:pt x="4183" y="17428"/>
                  </a:lnTo>
                  <a:lnTo>
                    <a:pt x="4183" y="17428"/>
                  </a:lnTo>
                  <a:cubicBezTo>
                    <a:pt x="4232" y="17428"/>
                    <a:pt x="4282" y="17429"/>
                    <a:pt x="4331" y="17429"/>
                  </a:cubicBezTo>
                  <a:cubicBezTo>
                    <a:pt x="6238" y="17429"/>
                    <a:pt x="8110" y="16914"/>
                    <a:pt x="9751" y="15938"/>
                  </a:cubicBezTo>
                  <a:close/>
                  <a:moveTo>
                    <a:pt x="2897" y="0"/>
                  </a:moveTo>
                  <a:cubicBezTo>
                    <a:pt x="2554" y="0"/>
                    <a:pt x="2209" y="137"/>
                    <a:pt x="1953" y="419"/>
                  </a:cubicBezTo>
                  <a:cubicBezTo>
                    <a:pt x="960" y="1567"/>
                    <a:pt x="372" y="3010"/>
                    <a:pt x="282" y="4524"/>
                  </a:cubicBezTo>
                  <a:cubicBezTo>
                    <a:pt x="109" y="7295"/>
                    <a:pt x="1" y="10685"/>
                    <a:pt x="332" y="12756"/>
                  </a:cubicBezTo>
                  <a:cubicBezTo>
                    <a:pt x="992" y="16913"/>
                    <a:pt x="4183" y="17428"/>
                    <a:pt x="4183" y="17428"/>
                  </a:cubicBezTo>
                  <a:lnTo>
                    <a:pt x="4183" y="19903"/>
                  </a:lnTo>
                  <a:cubicBezTo>
                    <a:pt x="4173" y="22404"/>
                    <a:pt x="6190" y="24439"/>
                    <a:pt x="8690" y="24449"/>
                  </a:cubicBezTo>
                  <a:lnTo>
                    <a:pt x="8699" y="24449"/>
                  </a:lnTo>
                  <a:cubicBezTo>
                    <a:pt x="11165" y="24446"/>
                    <a:pt x="13177" y="22471"/>
                    <a:pt x="13226" y="20006"/>
                  </a:cubicBezTo>
                  <a:lnTo>
                    <a:pt x="13226" y="19539"/>
                  </a:lnTo>
                  <a:lnTo>
                    <a:pt x="13184" y="16713"/>
                  </a:lnTo>
                  <a:cubicBezTo>
                    <a:pt x="12751" y="16554"/>
                    <a:pt x="12331" y="16363"/>
                    <a:pt x="11927" y="16142"/>
                  </a:cubicBezTo>
                  <a:cubicBezTo>
                    <a:pt x="10764" y="15501"/>
                    <a:pt x="10029" y="14289"/>
                    <a:pt x="9997" y="12962"/>
                  </a:cubicBezTo>
                  <a:cubicBezTo>
                    <a:pt x="9997" y="12545"/>
                    <a:pt x="9997" y="12065"/>
                    <a:pt x="10021" y="11518"/>
                  </a:cubicBezTo>
                  <a:lnTo>
                    <a:pt x="10596" y="7758"/>
                  </a:lnTo>
                  <a:cubicBezTo>
                    <a:pt x="8843" y="7118"/>
                    <a:pt x="8334" y="4488"/>
                    <a:pt x="8334" y="4488"/>
                  </a:cubicBezTo>
                  <a:cubicBezTo>
                    <a:pt x="7710" y="4821"/>
                    <a:pt x="7032" y="5039"/>
                    <a:pt x="6331" y="5132"/>
                  </a:cubicBezTo>
                  <a:cubicBezTo>
                    <a:pt x="6251" y="5142"/>
                    <a:pt x="6170" y="5147"/>
                    <a:pt x="6090" y="5147"/>
                  </a:cubicBezTo>
                  <a:cubicBezTo>
                    <a:pt x="5462" y="5147"/>
                    <a:pt x="4865" y="4851"/>
                    <a:pt x="4485" y="4338"/>
                  </a:cubicBezTo>
                  <a:cubicBezTo>
                    <a:pt x="4121" y="3755"/>
                    <a:pt x="4206" y="3007"/>
                    <a:pt x="4322" y="2329"/>
                  </a:cubicBezTo>
                  <a:cubicBezTo>
                    <a:pt x="4438" y="1731"/>
                    <a:pt x="4317" y="1110"/>
                    <a:pt x="3981" y="602"/>
                  </a:cubicBezTo>
                  <a:cubicBezTo>
                    <a:pt x="3734" y="206"/>
                    <a:pt x="3317" y="0"/>
                    <a:pt x="2897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43"/>
            <p:cNvSpPr/>
            <p:nvPr/>
          </p:nvSpPr>
          <p:spPr>
            <a:xfrm>
              <a:off x="660000" y="2935450"/>
              <a:ext cx="26675" cy="25175"/>
            </a:xfrm>
            <a:custGeom>
              <a:avLst/>
              <a:gdLst/>
              <a:ahLst/>
              <a:cxnLst/>
              <a:rect l="l" t="t" r="r" b="b"/>
              <a:pathLst>
                <a:path w="1067" h="1007" extrusionOk="0">
                  <a:moveTo>
                    <a:pt x="511" y="0"/>
                  </a:moveTo>
                  <a:cubicBezTo>
                    <a:pt x="248" y="0"/>
                    <a:pt x="26" y="202"/>
                    <a:pt x="3" y="469"/>
                  </a:cubicBezTo>
                  <a:cubicBezTo>
                    <a:pt x="0" y="757"/>
                    <a:pt x="228" y="995"/>
                    <a:pt x="516" y="1005"/>
                  </a:cubicBezTo>
                  <a:cubicBezTo>
                    <a:pt x="529" y="1006"/>
                    <a:pt x="543" y="1007"/>
                    <a:pt x="556" y="1007"/>
                  </a:cubicBezTo>
                  <a:cubicBezTo>
                    <a:pt x="819" y="1007"/>
                    <a:pt x="1043" y="806"/>
                    <a:pt x="1067" y="540"/>
                  </a:cubicBezTo>
                  <a:cubicBezTo>
                    <a:pt x="1067" y="251"/>
                    <a:pt x="840" y="14"/>
                    <a:pt x="553" y="2"/>
                  </a:cubicBezTo>
                  <a:cubicBezTo>
                    <a:pt x="539" y="1"/>
                    <a:pt x="525" y="0"/>
                    <a:pt x="5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43"/>
            <p:cNvSpPr/>
            <p:nvPr/>
          </p:nvSpPr>
          <p:spPr>
            <a:xfrm>
              <a:off x="643100" y="2921425"/>
              <a:ext cx="54825" cy="14125"/>
            </a:xfrm>
            <a:custGeom>
              <a:avLst/>
              <a:gdLst/>
              <a:ahLst/>
              <a:cxnLst/>
              <a:rect l="l" t="t" r="r" b="b"/>
              <a:pathLst>
                <a:path w="2193" h="565" extrusionOk="0">
                  <a:moveTo>
                    <a:pt x="1088" y="1"/>
                  </a:moveTo>
                  <a:cubicBezTo>
                    <a:pt x="1081" y="1"/>
                    <a:pt x="1074" y="1"/>
                    <a:pt x="1067" y="1"/>
                  </a:cubicBezTo>
                  <a:cubicBezTo>
                    <a:pt x="1064" y="1"/>
                    <a:pt x="1062" y="1"/>
                    <a:pt x="1060" y="1"/>
                  </a:cubicBezTo>
                  <a:cubicBezTo>
                    <a:pt x="762" y="1"/>
                    <a:pt x="474" y="93"/>
                    <a:pt x="235" y="268"/>
                  </a:cubicBezTo>
                  <a:cubicBezTo>
                    <a:pt x="56" y="403"/>
                    <a:pt x="0" y="529"/>
                    <a:pt x="33" y="562"/>
                  </a:cubicBezTo>
                  <a:cubicBezTo>
                    <a:pt x="35" y="564"/>
                    <a:pt x="39" y="565"/>
                    <a:pt x="43" y="565"/>
                  </a:cubicBezTo>
                  <a:cubicBezTo>
                    <a:pt x="117" y="565"/>
                    <a:pt x="527" y="333"/>
                    <a:pt x="1061" y="333"/>
                  </a:cubicBezTo>
                  <a:cubicBezTo>
                    <a:pt x="1066" y="333"/>
                    <a:pt x="1071" y="333"/>
                    <a:pt x="1075" y="333"/>
                  </a:cubicBezTo>
                  <a:cubicBezTo>
                    <a:pt x="1587" y="338"/>
                    <a:pt x="1976" y="563"/>
                    <a:pt x="2099" y="563"/>
                  </a:cubicBezTo>
                  <a:cubicBezTo>
                    <a:pt x="2114" y="563"/>
                    <a:pt x="2125" y="559"/>
                    <a:pt x="2132" y="552"/>
                  </a:cubicBezTo>
                  <a:cubicBezTo>
                    <a:pt x="2192" y="482"/>
                    <a:pt x="2098" y="395"/>
                    <a:pt x="1911" y="259"/>
                  </a:cubicBezTo>
                  <a:cubicBezTo>
                    <a:pt x="1669" y="90"/>
                    <a:pt x="1381" y="1"/>
                    <a:pt x="10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43"/>
            <p:cNvSpPr/>
            <p:nvPr/>
          </p:nvSpPr>
          <p:spPr>
            <a:xfrm>
              <a:off x="798475" y="2935775"/>
              <a:ext cx="26800" cy="25225"/>
            </a:xfrm>
            <a:custGeom>
              <a:avLst/>
              <a:gdLst/>
              <a:ahLst/>
              <a:cxnLst/>
              <a:rect l="l" t="t" r="r" b="b"/>
              <a:pathLst>
                <a:path w="1072" h="1009" extrusionOk="0">
                  <a:moveTo>
                    <a:pt x="514" y="1"/>
                  </a:moveTo>
                  <a:cubicBezTo>
                    <a:pt x="251" y="1"/>
                    <a:pt x="27" y="203"/>
                    <a:pt x="4" y="469"/>
                  </a:cubicBezTo>
                  <a:cubicBezTo>
                    <a:pt x="1" y="759"/>
                    <a:pt x="228" y="996"/>
                    <a:pt x="518" y="1007"/>
                  </a:cubicBezTo>
                  <a:cubicBezTo>
                    <a:pt x="531" y="1008"/>
                    <a:pt x="545" y="1008"/>
                    <a:pt x="558" y="1008"/>
                  </a:cubicBezTo>
                  <a:cubicBezTo>
                    <a:pt x="821" y="1008"/>
                    <a:pt x="1045" y="807"/>
                    <a:pt x="1068" y="540"/>
                  </a:cubicBezTo>
                  <a:cubicBezTo>
                    <a:pt x="1071" y="251"/>
                    <a:pt x="844" y="12"/>
                    <a:pt x="554" y="2"/>
                  </a:cubicBezTo>
                  <a:cubicBezTo>
                    <a:pt x="541" y="1"/>
                    <a:pt x="527" y="1"/>
                    <a:pt x="5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43"/>
            <p:cNvSpPr/>
            <p:nvPr/>
          </p:nvSpPr>
          <p:spPr>
            <a:xfrm>
              <a:off x="784175" y="2921225"/>
              <a:ext cx="55050" cy="14525"/>
            </a:xfrm>
            <a:custGeom>
              <a:avLst/>
              <a:gdLst/>
              <a:ahLst/>
              <a:cxnLst/>
              <a:rect l="l" t="t" r="r" b="b"/>
              <a:pathLst>
                <a:path w="2202" h="581" extrusionOk="0">
                  <a:moveTo>
                    <a:pt x="1082" y="0"/>
                  </a:moveTo>
                  <a:cubicBezTo>
                    <a:pt x="786" y="0"/>
                    <a:pt x="497" y="93"/>
                    <a:pt x="257" y="267"/>
                  </a:cubicBezTo>
                  <a:cubicBezTo>
                    <a:pt x="63" y="411"/>
                    <a:pt x="1" y="538"/>
                    <a:pt x="34" y="571"/>
                  </a:cubicBezTo>
                  <a:cubicBezTo>
                    <a:pt x="40" y="577"/>
                    <a:pt x="50" y="580"/>
                    <a:pt x="62" y="580"/>
                  </a:cubicBezTo>
                  <a:cubicBezTo>
                    <a:pt x="178" y="580"/>
                    <a:pt x="549" y="342"/>
                    <a:pt x="1059" y="342"/>
                  </a:cubicBezTo>
                  <a:cubicBezTo>
                    <a:pt x="1065" y="342"/>
                    <a:pt x="1070" y="342"/>
                    <a:pt x="1076" y="342"/>
                  </a:cubicBezTo>
                  <a:cubicBezTo>
                    <a:pt x="1586" y="346"/>
                    <a:pt x="1975" y="572"/>
                    <a:pt x="2102" y="572"/>
                  </a:cubicBezTo>
                  <a:cubicBezTo>
                    <a:pt x="2117" y="572"/>
                    <a:pt x="2129" y="569"/>
                    <a:pt x="2136" y="561"/>
                  </a:cubicBezTo>
                  <a:cubicBezTo>
                    <a:pt x="2201" y="490"/>
                    <a:pt x="2099" y="403"/>
                    <a:pt x="1911" y="267"/>
                  </a:cubicBezTo>
                  <a:cubicBezTo>
                    <a:pt x="1671" y="96"/>
                    <a:pt x="1384" y="3"/>
                    <a:pt x="1089" y="0"/>
                  </a:cubicBezTo>
                  <a:cubicBezTo>
                    <a:pt x="1086" y="0"/>
                    <a:pt x="1084" y="0"/>
                    <a:pt x="10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43"/>
            <p:cNvSpPr/>
            <p:nvPr/>
          </p:nvSpPr>
          <p:spPr>
            <a:xfrm>
              <a:off x="698925" y="2923825"/>
              <a:ext cx="43600" cy="120150"/>
            </a:xfrm>
            <a:custGeom>
              <a:avLst/>
              <a:gdLst/>
              <a:ahLst/>
              <a:cxnLst/>
              <a:rect l="l" t="t" r="r" b="b"/>
              <a:pathLst>
                <a:path w="1744" h="4806" extrusionOk="0">
                  <a:moveTo>
                    <a:pt x="1743" y="0"/>
                  </a:moveTo>
                  <a:lnTo>
                    <a:pt x="1743" y="0"/>
                  </a:lnTo>
                  <a:cubicBezTo>
                    <a:pt x="1263" y="908"/>
                    <a:pt x="858" y="1855"/>
                    <a:pt x="533" y="2831"/>
                  </a:cubicBezTo>
                  <a:lnTo>
                    <a:pt x="122" y="3956"/>
                  </a:lnTo>
                  <a:cubicBezTo>
                    <a:pt x="28" y="4132"/>
                    <a:pt x="1" y="4336"/>
                    <a:pt x="43" y="4531"/>
                  </a:cubicBezTo>
                  <a:cubicBezTo>
                    <a:pt x="89" y="4635"/>
                    <a:pt x="178" y="4713"/>
                    <a:pt x="286" y="4746"/>
                  </a:cubicBezTo>
                  <a:cubicBezTo>
                    <a:pt x="367" y="4766"/>
                    <a:pt x="449" y="4777"/>
                    <a:pt x="533" y="4779"/>
                  </a:cubicBezTo>
                  <a:cubicBezTo>
                    <a:pt x="688" y="4797"/>
                    <a:pt x="844" y="4806"/>
                    <a:pt x="1000" y="4806"/>
                  </a:cubicBezTo>
                  <a:cubicBezTo>
                    <a:pt x="1156" y="4806"/>
                    <a:pt x="1312" y="4797"/>
                    <a:pt x="1468" y="4779"/>
                  </a:cubicBezTo>
                  <a:cubicBezTo>
                    <a:pt x="1170" y="4682"/>
                    <a:pt x="860" y="4628"/>
                    <a:pt x="547" y="4615"/>
                  </a:cubicBezTo>
                  <a:cubicBezTo>
                    <a:pt x="403" y="4615"/>
                    <a:pt x="262" y="4568"/>
                    <a:pt x="239" y="4470"/>
                  </a:cubicBezTo>
                  <a:cubicBezTo>
                    <a:pt x="223" y="4319"/>
                    <a:pt x="256" y="4168"/>
                    <a:pt x="332" y="4037"/>
                  </a:cubicBezTo>
                  <a:cubicBezTo>
                    <a:pt x="472" y="3681"/>
                    <a:pt x="618" y="3308"/>
                    <a:pt x="768" y="2920"/>
                  </a:cubicBezTo>
                  <a:cubicBezTo>
                    <a:pt x="1167" y="1973"/>
                    <a:pt x="1494" y="996"/>
                    <a:pt x="17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43"/>
            <p:cNvSpPr/>
            <p:nvPr/>
          </p:nvSpPr>
          <p:spPr>
            <a:xfrm>
              <a:off x="726025" y="3164125"/>
              <a:ext cx="139225" cy="62700"/>
            </a:xfrm>
            <a:custGeom>
              <a:avLst/>
              <a:gdLst/>
              <a:ahLst/>
              <a:cxnLst/>
              <a:rect l="l" t="t" r="r" b="b"/>
              <a:pathLst>
                <a:path w="5569" h="2508" extrusionOk="0">
                  <a:moveTo>
                    <a:pt x="5569" y="0"/>
                  </a:moveTo>
                  <a:lnTo>
                    <a:pt x="5569" y="0"/>
                  </a:lnTo>
                  <a:cubicBezTo>
                    <a:pt x="3927" y="981"/>
                    <a:pt x="2051" y="1497"/>
                    <a:pt x="141" y="1497"/>
                  </a:cubicBezTo>
                  <a:cubicBezTo>
                    <a:pt x="94" y="1497"/>
                    <a:pt x="47" y="1497"/>
                    <a:pt x="1" y="1496"/>
                  </a:cubicBezTo>
                  <a:lnTo>
                    <a:pt x="1" y="1496"/>
                  </a:lnTo>
                  <a:lnTo>
                    <a:pt x="57" y="2472"/>
                  </a:lnTo>
                  <a:cubicBezTo>
                    <a:pt x="321" y="2496"/>
                    <a:pt x="574" y="2508"/>
                    <a:pt x="816" y="2508"/>
                  </a:cubicBezTo>
                  <a:cubicBezTo>
                    <a:pt x="4383" y="2508"/>
                    <a:pt x="5569" y="0"/>
                    <a:pt x="556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43"/>
            <p:cNvSpPr/>
            <p:nvPr/>
          </p:nvSpPr>
          <p:spPr>
            <a:xfrm>
              <a:off x="742950" y="3066375"/>
              <a:ext cx="45600" cy="38375"/>
            </a:xfrm>
            <a:custGeom>
              <a:avLst/>
              <a:gdLst/>
              <a:ahLst/>
              <a:cxnLst/>
              <a:rect l="l" t="t" r="r" b="b"/>
              <a:pathLst>
                <a:path w="1824" h="1535" extrusionOk="0">
                  <a:moveTo>
                    <a:pt x="1472" y="1"/>
                  </a:moveTo>
                  <a:cubicBezTo>
                    <a:pt x="1410" y="305"/>
                    <a:pt x="1246" y="578"/>
                    <a:pt x="1005" y="776"/>
                  </a:cubicBezTo>
                  <a:cubicBezTo>
                    <a:pt x="726" y="1003"/>
                    <a:pt x="379" y="1126"/>
                    <a:pt x="19" y="1126"/>
                  </a:cubicBezTo>
                  <a:cubicBezTo>
                    <a:pt x="13" y="1126"/>
                    <a:pt x="7" y="1126"/>
                    <a:pt x="1" y="1126"/>
                  </a:cubicBezTo>
                  <a:lnTo>
                    <a:pt x="1" y="1126"/>
                  </a:lnTo>
                  <a:cubicBezTo>
                    <a:pt x="184" y="1364"/>
                    <a:pt x="462" y="1512"/>
                    <a:pt x="762" y="1532"/>
                  </a:cubicBezTo>
                  <a:cubicBezTo>
                    <a:pt x="782" y="1534"/>
                    <a:pt x="801" y="1534"/>
                    <a:pt x="821" y="1534"/>
                  </a:cubicBezTo>
                  <a:cubicBezTo>
                    <a:pt x="1199" y="1534"/>
                    <a:pt x="1544" y="1311"/>
                    <a:pt x="1697" y="962"/>
                  </a:cubicBezTo>
                  <a:cubicBezTo>
                    <a:pt x="1824" y="626"/>
                    <a:pt x="1735" y="246"/>
                    <a:pt x="147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43"/>
            <p:cNvSpPr/>
            <p:nvPr/>
          </p:nvSpPr>
          <p:spPr>
            <a:xfrm>
              <a:off x="738325" y="3061525"/>
              <a:ext cx="35825" cy="27750"/>
            </a:xfrm>
            <a:custGeom>
              <a:avLst/>
              <a:gdLst/>
              <a:ahLst/>
              <a:cxnLst/>
              <a:rect l="l" t="t" r="r" b="b"/>
              <a:pathLst>
                <a:path w="1433" h="1110" extrusionOk="0">
                  <a:moveTo>
                    <a:pt x="1190" y="1"/>
                  </a:moveTo>
                  <a:cubicBezTo>
                    <a:pt x="1131" y="1"/>
                    <a:pt x="1071" y="9"/>
                    <a:pt x="1013" y="26"/>
                  </a:cubicBezTo>
                  <a:cubicBezTo>
                    <a:pt x="820" y="98"/>
                    <a:pt x="696" y="288"/>
                    <a:pt x="709" y="494"/>
                  </a:cubicBezTo>
                  <a:cubicBezTo>
                    <a:pt x="662" y="481"/>
                    <a:pt x="616" y="475"/>
                    <a:pt x="570" y="475"/>
                  </a:cubicBezTo>
                  <a:cubicBezTo>
                    <a:pt x="254" y="475"/>
                    <a:pt x="0" y="782"/>
                    <a:pt x="92" y="1110"/>
                  </a:cubicBezTo>
                  <a:cubicBezTo>
                    <a:pt x="412" y="1064"/>
                    <a:pt x="713" y="934"/>
                    <a:pt x="966" y="732"/>
                  </a:cubicBezTo>
                  <a:cubicBezTo>
                    <a:pt x="1179" y="551"/>
                    <a:pt x="1340" y="314"/>
                    <a:pt x="1432" y="50"/>
                  </a:cubicBezTo>
                  <a:cubicBezTo>
                    <a:pt x="1355" y="17"/>
                    <a:pt x="1273" y="1"/>
                    <a:pt x="119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43"/>
            <p:cNvSpPr/>
            <p:nvPr/>
          </p:nvSpPr>
          <p:spPr>
            <a:xfrm>
              <a:off x="732575" y="3053325"/>
              <a:ext cx="47925" cy="41150"/>
            </a:xfrm>
            <a:custGeom>
              <a:avLst/>
              <a:gdLst/>
              <a:ahLst/>
              <a:cxnLst/>
              <a:rect l="l" t="t" r="r" b="b"/>
              <a:pathLst>
                <a:path w="1917" h="1646" extrusionOk="0">
                  <a:moveTo>
                    <a:pt x="1829" y="1"/>
                  </a:moveTo>
                  <a:cubicBezTo>
                    <a:pt x="1828" y="1"/>
                    <a:pt x="1828" y="1"/>
                    <a:pt x="1827" y="1"/>
                  </a:cubicBezTo>
                  <a:cubicBezTo>
                    <a:pt x="1785" y="5"/>
                    <a:pt x="1756" y="159"/>
                    <a:pt x="1668" y="378"/>
                  </a:cubicBezTo>
                  <a:cubicBezTo>
                    <a:pt x="1575" y="642"/>
                    <a:pt x="1413" y="876"/>
                    <a:pt x="1200" y="1056"/>
                  </a:cubicBezTo>
                  <a:cubicBezTo>
                    <a:pt x="948" y="1258"/>
                    <a:pt x="647" y="1387"/>
                    <a:pt x="327" y="1435"/>
                  </a:cubicBezTo>
                  <a:lnTo>
                    <a:pt x="295" y="1435"/>
                  </a:lnTo>
                  <a:cubicBezTo>
                    <a:pt x="122" y="1468"/>
                    <a:pt x="1" y="1477"/>
                    <a:pt x="1" y="1514"/>
                  </a:cubicBezTo>
                  <a:cubicBezTo>
                    <a:pt x="1" y="1552"/>
                    <a:pt x="145" y="1635"/>
                    <a:pt x="425" y="1645"/>
                  </a:cubicBezTo>
                  <a:cubicBezTo>
                    <a:pt x="431" y="1645"/>
                    <a:pt x="437" y="1645"/>
                    <a:pt x="443" y="1645"/>
                  </a:cubicBezTo>
                  <a:cubicBezTo>
                    <a:pt x="801" y="1645"/>
                    <a:pt x="1147" y="1523"/>
                    <a:pt x="1425" y="1298"/>
                  </a:cubicBezTo>
                  <a:cubicBezTo>
                    <a:pt x="1665" y="1102"/>
                    <a:pt x="1830" y="828"/>
                    <a:pt x="1892" y="524"/>
                  </a:cubicBezTo>
                  <a:cubicBezTo>
                    <a:pt x="1892" y="487"/>
                    <a:pt x="1892" y="445"/>
                    <a:pt x="1916" y="412"/>
                  </a:cubicBezTo>
                  <a:cubicBezTo>
                    <a:pt x="1916" y="154"/>
                    <a:pt x="1870" y="1"/>
                    <a:pt x="18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43"/>
            <p:cNvSpPr/>
            <p:nvPr/>
          </p:nvSpPr>
          <p:spPr>
            <a:xfrm>
              <a:off x="771825" y="2899500"/>
              <a:ext cx="66925" cy="19250"/>
            </a:xfrm>
            <a:custGeom>
              <a:avLst/>
              <a:gdLst/>
              <a:ahLst/>
              <a:cxnLst/>
              <a:rect l="l" t="t" r="r" b="b"/>
              <a:pathLst>
                <a:path w="2677" h="770" extrusionOk="0">
                  <a:moveTo>
                    <a:pt x="1145" y="1"/>
                  </a:moveTo>
                  <a:cubicBezTo>
                    <a:pt x="885" y="1"/>
                    <a:pt x="624" y="45"/>
                    <a:pt x="373" y="136"/>
                  </a:cubicBezTo>
                  <a:cubicBezTo>
                    <a:pt x="127" y="234"/>
                    <a:pt x="0" y="361"/>
                    <a:pt x="23" y="430"/>
                  </a:cubicBezTo>
                  <a:cubicBezTo>
                    <a:pt x="84" y="590"/>
                    <a:pt x="649" y="515"/>
                    <a:pt x="1326" y="594"/>
                  </a:cubicBezTo>
                  <a:cubicBezTo>
                    <a:pt x="1832" y="646"/>
                    <a:pt x="2263" y="769"/>
                    <a:pt x="2485" y="769"/>
                  </a:cubicBezTo>
                  <a:cubicBezTo>
                    <a:pt x="2561" y="769"/>
                    <a:pt x="2612" y="755"/>
                    <a:pt x="2635" y="720"/>
                  </a:cubicBezTo>
                  <a:cubicBezTo>
                    <a:pt x="2676" y="655"/>
                    <a:pt x="2583" y="505"/>
                    <a:pt x="2364" y="356"/>
                  </a:cubicBezTo>
                  <a:cubicBezTo>
                    <a:pt x="1995" y="121"/>
                    <a:pt x="1571" y="1"/>
                    <a:pt x="11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43"/>
            <p:cNvSpPr/>
            <p:nvPr/>
          </p:nvSpPr>
          <p:spPr>
            <a:xfrm>
              <a:off x="644750" y="2892800"/>
              <a:ext cx="52125" cy="16325"/>
            </a:xfrm>
            <a:custGeom>
              <a:avLst/>
              <a:gdLst/>
              <a:ahLst/>
              <a:cxnLst/>
              <a:rect l="l" t="t" r="r" b="b"/>
              <a:pathLst>
                <a:path w="2085" h="653" extrusionOk="0">
                  <a:moveTo>
                    <a:pt x="1043" y="1"/>
                  </a:moveTo>
                  <a:cubicBezTo>
                    <a:pt x="755" y="1"/>
                    <a:pt x="469" y="89"/>
                    <a:pt x="225" y="264"/>
                  </a:cubicBezTo>
                  <a:cubicBezTo>
                    <a:pt x="57" y="400"/>
                    <a:pt x="1" y="534"/>
                    <a:pt x="47" y="596"/>
                  </a:cubicBezTo>
                  <a:cubicBezTo>
                    <a:pt x="73" y="638"/>
                    <a:pt x="134" y="653"/>
                    <a:pt x="222" y="653"/>
                  </a:cubicBezTo>
                  <a:cubicBezTo>
                    <a:pt x="403" y="653"/>
                    <a:pt x="697" y="590"/>
                    <a:pt x="1019" y="587"/>
                  </a:cubicBezTo>
                  <a:cubicBezTo>
                    <a:pt x="1068" y="584"/>
                    <a:pt x="1117" y="583"/>
                    <a:pt x="1164" y="583"/>
                  </a:cubicBezTo>
                  <a:cubicBezTo>
                    <a:pt x="1391" y="583"/>
                    <a:pt x="1597" y="608"/>
                    <a:pt x="1749" y="608"/>
                  </a:cubicBezTo>
                  <a:cubicBezTo>
                    <a:pt x="1868" y="608"/>
                    <a:pt x="1954" y="593"/>
                    <a:pt x="1991" y="539"/>
                  </a:cubicBezTo>
                  <a:cubicBezTo>
                    <a:pt x="2084" y="404"/>
                    <a:pt x="1991" y="339"/>
                    <a:pt x="1789" y="217"/>
                  </a:cubicBezTo>
                  <a:cubicBezTo>
                    <a:pt x="1561" y="73"/>
                    <a:pt x="1302" y="1"/>
                    <a:pt x="10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43"/>
            <p:cNvSpPr/>
            <p:nvPr/>
          </p:nvSpPr>
          <p:spPr>
            <a:xfrm>
              <a:off x="475650" y="2654300"/>
              <a:ext cx="738075" cy="557975"/>
            </a:xfrm>
            <a:custGeom>
              <a:avLst/>
              <a:gdLst/>
              <a:ahLst/>
              <a:cxnLst/>
              <a:rect l="l" t="t" r="r" b="b"/>
              <a:pathLst>
                <a:path w="29523" h="22319" extrusionOk="0">
                  <a:moveTo>
                    <a:pt x="20363" y="1"/>
                  </a:moveTo>
                  <a:cubicBezTo>
                    <a:pt x="19493" y="1"/>
                    <a:pt x="18661" y="387"/>
                    <a:pt x="18102" y="1068"/>
                  </a:cubicBezTo>
                  <a:cubicBezTo>
                    <a:pt x="17707" y="1583"/>
                    <a:pt x="17512" y="2224"/>
                    <a:pt x="17555" y="2873"/>
                  </a:cubicBezTo>
                  <a:cubicBezTo>
                    <a:pt x="16564" y="2349"/>
                    <a:pt x="15432" y="2229"/>
                    <a:pt x="14294" y="2229"/>
                  </a:cubicBezTo>
                  <a:cubicBezTo>
                    <a:pt x="13866" y="2229"/>
                    <a:pt x="13438" y="2246"/>
                    <a:pt x="13016" y="2264"/>
                  </a:cubicBezTo>
                  <a:cubicBezTo>
                    <a:pt x="12980" y="2266"/>
                    <a:pt x="12943" y="2267"/>
                    <a:pt x="12906" y="2267"/>
                  </a:cubicBezTo>
                  <a:cubicBezTo>
                    <a:pt x="12284" y="2267"/>
                    <a:pt x="11391" y="2067"/>
                    <a:pt x="10523" y="2067"/>
                  </a:cubicBezTo>
                  <a:cubicBezTo>
                    <a:pt x="9698" y="2067"/>
                    <a:pt x="8896" y="2248"/>
                    <a:pt x="8373" y="2952"/>
                  </a:cubicBezTo>
                  <a:cubicBezTo>
                    <a:pt x="8160" y="2907"/>
                    <a:pt x="7944" y="2885"/>
                    <a:pt x="7729" y="2885"/>
                  </a:cubicBezTo>
                  <a:cubicBezTo>
                    <a:pt x="7176" y="2885"/>
                    <a:pt x="6629" y="3032"/>
                    <a:pt x="6145" y="3315"/>
                  </a:cubicBezTo>
                  <a:cubicBezTo>
                    <a:pt x="5078" y="4044"/>
                    <a:pt x="4394" y="5211"/>
                    <a:pt x="4276" y="6497"/>
                  </a:cubicBezTo>
                  <a:cubicBezTo>
                    <a:pt x="4178" y="7287"/>
                    <a:pt x="4238" y="8135"/>
                    <a:pt x="3846" y="8833"/>
                  </a:cubicBezTo>
                  <a:cubicBezTo>
                    <a:pt x="3454" y="9529"/>
                    <a:pt x="2571" y="9973"/>
                    <a:pt x="1977" y="10607"/>
                  </a:cubicBezTo>
                  <a:cubicBezTo>
                    <a:pt x="1104" y="11594"/>
                    <a:pt x="941" y="13022"/>
                    <a:pt x="1569" y="14181"/>
                  </a:cubicBezTo>
                  <a:cubicBezTo>
                    <a:pt x="1915" y="14787"/>
                    <a:pt x="2505" y="15391"/>
                    <a:pt x="2332" y="16050"/>
                  </a:cubicBezTo>
                  <a:cubicBezTo>
                    <a:pt x="2159" y="16708"/>
                    <a:pt x="1280" y="17030"/>
                    <a:pt x="767" y="17559"/>
                  </a:cubicBezTo>
                  <a:cubicBezTo>
                    <a:pt x="0" y="18347"/>
                    <a:pt x="123" y="19618"/>
                    <a:pt x="346" y="20693"/>
                  </a:cubicBezTo>
                  <a:cubicBezTo>
                    <a:pt x="385" y="21192"/>
                    <a:pt x="637" y="21650"/>
                    <a:pt x="1038" y="21950"/>
                  </a:cubicBezTo>
                  <a:cubicBezTo>
                    <a:pt x="1253" y="22030"/>
                    <a:pt x="1479" y="22070"/>
                    <a:pt x="1707" y="22070"/>
                  </a:cubicBezTo>
                  <a:cubicBezTo>
                    <a:pt x="1872" y="22070"/>
                    <a:pt x="2038" y="22048"/>
                    <a:pt x="2201" y="22006"/>
                  </a:cubicBezTo>
                  <a:cubicBezTo>
                    <a:pt x="2792" y="21924"/>
                    <a:pt x="3385" y="21891"/>
                    <a:pt x="3979" y="21891"/>
                  </a:cubicBezTo>
                  <a:cubicBezTo>
                    <a:pt x="5859" y="21891"/>
                    <a:pt x="7752" y="22216"/>
                    <a:pt x="9637" y="22319"/>
                  </a:cubicBezTo>
                  <a:lnTo>
                    <a:pt x="10039" y="22319"/>
                  </a:lnTo>
                  <a:lnTo>
                    <a:pt x="10039" y="21889"/>
                  </a:lnTo>
                  <a:cubicBezTo>
                    <a:pt x="10039" y="21889"/>
                    <a:pt x="6848" y="21356"/>
                    <a:pt x="6190" y="17217"/>
                  </a:cubicBezTo>
                  <a:cubicBezTo>
                    <a:pt x="5858" y="15148"/>
                    <a:pt x="5965" y="11757"/>
                    <a:pt x="6138" y="8987"/>
                  </a:cubicBezTo>
                  <a:cubicBezTo>
                    <a:pt x="6228" y="7471"/>
                    <a:pt x="6816" y="6029"/>
                    <a:pt x="7811" y="4880"/>
                  </a:cubicBezTo>
                  <a:cubicBezTo>
                    <a:pt x="8066" y="4598"/>
                    <a:pt x="8410" y="4462"/>
                    <a:pt x="8753" y="4462"/>
                  </a:cubicBezTo>
                  <a:cubicBezTo>
                    <a:pt x="9173" y="4462"/>
                    <a:pt x="9590" y="4667"/>
                    <a:pt x="9837" y="5063"/>
                  </a:cubicBezTo>
                  <a:cubicBezTo>
                    <a:pt x="10173" y="5572"/>
                    <a:pt x="10295" y="6193"/>
                    <a:pt x="10178" y="6792"/>
                  </a:cubicBezTo>
                  <a:cubicBezTo>
                    <a:pt x="10062" y="7470"/>
                    <a:pt x="9978" y="8216"/>
                    <a:pt x="10341" y="8801"/>
                  </a:cubicBezTo>
                  <a:cubicBezTo>
                    <a:pt x="10721" y="9313"/>
                    <a:pt x="11318" y="9608"/>
                    <a:pt x="11946" y="9608"/>
                  </a:cubicBezTo>
                  <a:cubicBezTo>
                    <a:pt x="12026" y="9608"/>
                    <a:pt x="12107" y="9604"/>
                    <a:pt x="12187" y="9594"/>
                  </a:cubicBezTo>
                  <a:cubicBezTo>
                    <a:pt x="12888" y="9500"/>
                    <a:pt x="13566" y="9281"/>
                    <a:pt x="14192" y="8950"/>
                  </a:cubicBezTo>
                  <a:cubicBezTo>
                    <a:pt x="14192" y="8950"/>
                    <a:pt x="14701" y="11584"/>
                    <a:pt x="16452" y="12219"/>
                  </a:cubicBezTo>
                  <a:lnTo>
                    <a:pt x="15878" y="15979"/>
                  </a:lnTo>
                  <a:cubicBezTo>
                    <a:pt x="15849" y="16525"/>
                    <a:pt x="15845" y="17007"/>
                    <a:pt x="15855" y="17423"/>
                  </a:cubicBezTo>
                  <a:cubicBezTo>
                    <a:pt x="15887" y="18750"/>
                    <a:pt x="16620" y="19962"/>
                    <a:pt x="17783" y="20604"/>
                  </a:cubicBezTo>
                  <a:cubicBezTo>
                    <a:pt x="18188" y="20824"/>
                    <a:pt x="18607" y="21014"/>
                    <a:pt x="19040" y="21174"/>
                  </a:cubicBezTo>
                  <a:cubicBezTo>
                    <a:pt x="19558" y="21366"/>
                    <a:pt x="20103" y="21481"/>
                    <a:pt x="20657" y="21514"/>
                  </a:cubicBezTo>
                  <a:cubicBezTo>
                    <a:pt x="21762" y="21506"/>
                    <a:pt x="22856" y="21287"/>
                    <a:pt x="23879" y="20870"/>
                  </a:cubicBezTo>
                  <a:cubicBezTo>
                    <a:pt x="25589" y="20278"/>
                    <a:pt x="27270" y="19612"/>
                    <a:pt x="28920" y="18871"/>
                  </a:cubicBezTo>
                  <a:cubicBezTo>
                    <a:pt x="29172" y="18158"/>
                    <a:pt x="29372" y="17429"/>
                    <a:pt x="29522" y="16690"/>
                  </a:cubicBezTo>
                  <a:cubicBezTo>
                    <a:pt x="29349" y="16129"/>
                    <a:pt x="29182" y="15569"/>
                    <a:pt x="29008" y="15008"/>
                  </a:cubicBezTo>
                  <a:cubicBezTo>
                    <a:pt x="28887" y="14540"/>
                    <a:pt x="28702" y="14090"/>
                    <a:pt x="28457" y="13672"/>
                  </a:cubicBezTo>
                  <a:cubicBezTo>
                    <a:pt x="28222" y="13251"/>
                    <a:pt x="27832" y="12941"/>
                    <a:pt x="27369" y="12807"/>
                  </a:cubicBezTo>
                  <a:cubicBezTo>
                    <a:pt x="26996" y="12714"/>
                    <a:pt x="26584" y="12783"/>
                    <a:pt x="26221" y="12653"/>
                  </a:cubicBezTo>
                  <a:cubicBezTo>
                    <a:pt x="25832" y="12482"/>
                    <a:pt x="25529" y="12159"/>
                    <a:pt x="25383" y="11761"/>
                  </a:cubicBezTo>
                  <a:cubicBezTo>
                    <a:pt x="25246" y="11365"/>
                    <a:pt x="25143" y="10959"/>
                    <a:pt x="25071" y="10546"/>
                  </a:cubicBezTo>
                  <a:cubicBezTo>
                    <a:pt x="24875" y="9663"/>
                    <a:pt x="24458" y="8738"/>
                    <a:pt x="23637" y="8365"/>
                  </a:cubicBezTo>
                  <a:cubicBezTo>
                    <a:pt x="23170" y="8150"/>
                    <a:pt x="22632" y="8146"/>
                    <a:pt x="22161" y="7954"/>
                  </a:cubicBezTo>
                  <a:cubicBezTo>
                    <a:pt x="21505" y="7632"/>
                    <a:pt x="20982" y="7095"/>
                    <a:pt x="20680" y="6431"/>
                  </a:cubicBezTo>
                  <a:cubicBezTo>
                    <a:pt x="20427" y="5964"/>
                    <a:pt x="20213" y="5449"/>
                    <a:pt x="19965" y="4974"/>
                  </a:cubicBezTo>
                  <a:lnTo>
                    <a:pt x="19965" y="5151"/>
                  </a:lnTo>
                  <a:cubicBezTo>
                    <a:pt x="19965" y="5151"/>
                    <a:pt x="19896" y="4987"/>
                    <a:pt x="19802" y="4740"/>
                  </a:cubicBezTo>
                  <a:lnTo>
                    <a:pt x="19802" y="4740"/>
                  </a:lnTo>
                  <a:cubicBezTo>
                    <a:pt x="19805" y="4773"/>
                    <a:pt x="19805" y="4808"/>
                    <a:pt x="19802" y="4843"/>
                  </a:cubicBezTo>
                  <a:cubicBezTo>
                    <a:pt x="19759" y="5418"/>
                    <a:pt x="19546" y="5967"/>
                    <a:pt x="19190" y="6422"/>
                  </a:cubicBezTo>
                  <a:cubicBezTo>
                    <a:pt x="18609" y="7259"/>
                    <a:pt x="17345" y="7865"/>
                    <a:pt x="15936" y="7865"/>
                  </a:cubicBezTo>
                  <a:cubicBezTo>
                    <a:pt x="15302" y="7865"/>
                    <a:pt x="14638" y="7742"/>
                    <a:pt x="13994" y="7462"/>
                  </a:cubicBezTo>
                  <a:cubicBezTo>
                    <a:pt x="13487" y="7232"/>
                    <a:pt x="13074" y="6836"/>
                    <a:pt x="12823" y="6337"/>
                  </a:cubicBezTo>
                  <a:cubicBezTo>
                    <a:pt x="12631" y="5883"/>
                    <a:pt x="12476" y="5415"/>
                    <a:pt x="12355" y="4936"/>
                  </a:cubicBezTo>
                  <a:cubicBezTo>
                    <a:pt x="12118" y="4154"/>
                    <a:pt x="11581" y="3497"/>
                    <a:pt x="10860" y="3109"/>
                  </a:cubicBezTo>
                  <a:cubicBezTo>
                    <a:pt x="10377" y="2839"/>
                    <a:pt x="9834" y="2692"/>
                    <a:pt x="9281" y="2684"/>
                  </a:cubicBezTo>
                  <a:cubicBezTo>
                    <a:pt x="8945" y="2684"/>
                    <a:pt x="8739" y="2725"/>
                    <a:pt x="8683" y="2725"/>
                  </a:cubicBezTo>
                  <a:cubicBezTo>
                    <a:pt x="8674" y="2725"/>
                    <a:pt x="8669" y="2724"/>
                    <a:pt x="8668" y="2721"/>
                  </a:cubicBezTo>
                  <a:cubicBezTo>
                    <a:pt x="8664" y="2703"/>
                    <a:pt x="8720" y="2694"/>
                    <a:pt x="8822" y="2665"/>
                  </a:cubicBezTo>
                  <a:cubicBezTo>
                    <a:pt x="8977" y="2629"/>
                    <a:pt x="9132" y="2607"/>
                    <a:pt x="9289" y="2600"/>
                  </a:cubicBezTo>
                  <a:cubicBezTo>
                    <a:pt x="9333" y="2599"/>
                    <a:pt x="9376" y="2598"/>
                    <a:pt x="9419" y="2598"/>
                  </a:cubicBezTo>
                  <a:cubicBezTo>
                    <a:pt x="10844" y="2598"/>
                    <a:pt x="12114" y="3512"/>
                    <a:pt x="12559" y="4876"/>
                  </a:cubicBezTo>
                  <a:cubicBezTo>
                    <a:pt x="12682" y="5353"/>
                    <a:pt x="12837" y="5821"/>
                    <a:pt x="13027" y="6276"/>
                  </a:cubicBezTo>
                  <a:cubicBezTo>
                    <a:pt x="13258" y="6729"/>
                    <a:pt x="13637" y="7089"/>
                    <a:pt x="14101" y="7295"/>
                  </a:cubicBezTo>
                  <a:cubicBezTo>
                    <a:pt x="14567" y="7511"/>
                    <a:pt x="15070" y="7637"/>
                    <a:pt x="15583" y="7664"/>
                  </a:cubicBezTo>
                  <a:cubicBezTo>
                    <a:pt x="15715" y="7675"/>
                    <a:pt x="15847" y="7680"/>
                    <a:pt x="15980" y="7680"/>
                  </a:cubicBezTo>
                  <a:cubicBezTo>
                    <a:pt x="16329" y="7680"/>
                    <a:pt x="16678" y="7644"/>
                    <a:pt x="17021" y="7571"/>
                  </a:cubicBezTo>
                  <a:cubicBezTo>
                    <a:pt x="17825" y="7416"/>
                    <a:pt x="18551" y="6990"/>
                    <a:pt x="19076" y="6360"/>
                  </a:cubicBezTo>
                  <a:cubicBezTo>
                    <a:pt x="19424" y="5933"/>
                    <a:pt x="19649" y="5418"/>
                    <a:pt x="19724" y="4870"/>
                  </a:cubicBezTo>
                  <a:lnTo>
                    <a:pt x="19724" y="4609"/>
                  </a:lnTo>
                  <a:cubicBezTo>
                    <a:pt x="19582" y="4265"/>
                    <a:pt x="19380" y="3949"/>
                    <a:pt x="19126" y="3675"/>
                  </a:cubicBezTo>
                  <a:cubicBezTo>
                    <a:pt x="18710" y="3267"/>
                    <a:pt x="18224" y="2937"/>
                    <a:pt x="17692" y="2698"/>
                  </a:cubicBezTo>
                  <a:cubicBezTo>
                    <a:pt x="17725" y="2695"/>
                    <a:pt x="17759" y="2693"/>
                    <a:pt x="17792" y="2693"/>
                  </a:cubicBezTo>
                  <a:cubicBezTo>
                    <a:pt x="17940" y="2693"/>
                    <a:pt x="18087" y="2727"/>
                    <a:pt x="18221" y="2792"/>
                  </a:cubicBezTo>
                  <a:cubicBezTo>
                    <a:pt x="19031" y="3105"/>
                    <a:pt x="19651" y="3776"/>
                    <a:pt x="19897" y="4609"/>
                  </a:cubicBezTo>
                  <a:lnTo>
                    <a:pt x="19926" y="4609"/>
                  </a:lnTo>
                  <a:cubicBezTo>
                    <a:pt x="21026" y="4481"/>
                    <a:pt x="21952" y="3733"/>
                    <a:pt x="22311" y="2685"/>
                  </a:cubicBezTo>
                  <a:cubicBezTo>
                    <a:pt x="22573" y="2043"/>
                    <a:pt x="22501" y="1312"/>
                    <a:pt x="22119" y="733"/>
                  </a:cubicBezTo>
                  <a:cubicBezTo>
                    <a:pt x="21766" y="318"/>
                    <a:pt x="21262" y="61"/>
                    <a:pt x="20719" y="22"/>
                  </a:cubicBezTo>
                  <a:cubicBezTo>
                    <a:pt x="20600" y="8"/>
                    <a:pt x="20481" y="1"/>
                    <a:pt x="203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43"/>
            <p:cNvSpPr/>
            <p:nvPr/>
          </p:nvSpPr>
          <p:spPr>
            <a:xfrm>
              <a:off x="820625" y="2983375"/>
              <a:ext cx="6800" cy="6050"/>
            </a:xfrm>
            <a:custGeom>
              <a:avLst/>
              <a:gdLst/>
              <a:ahLst/>
              <a:cxnLst/>
              <a:rect l="l" t="t" r="r" b="b"/>
              <a:pathLst>
                <a:path w="272" h="242" extrusionOk="0">
                  <a:moveTo>
                    <a:pt x="137" y="0"/>
                  </a:moveTo>
                  <a:cubicBezTo>
                    <a:pt x="90" y="0"/>
                    <a:pt x="47" y="28"/>
                    <a:pt x="28" y="74"/>
                  </a:cubicBezTo>
                  <a:cubicBezTo>
                    <a:pt x="1" y="133"/>
                    <a:pt x="25" y="202"/>
                    <a:pt x="84" y="229"/>
                  </a:cubicBezTo>
                  <a:cubicBezTo>
                    <a:pt x="87" y="231"/>
                    <a:pt x="90" y="232"/>
                    <a:pt x="93" y="234"/>
                  </a:cubicBezTo>
                  <a:cubicBezTo>
                    <a:pt x="107" y="239"/>
                    <a:pt x="121" y="242"/>
                    <a:pt x="135" y="242"/>
                  </a:cubicBezTo>
                  <a:cubicBezTo>
                    <a:pt x="182" y="242"/>
                    <a:pt x="227" y="214"/>
                    <a:pt x="244" y="169"/>
                  </a:cubicBezTo>
                  <a:lnTo>
                    <a:pt x="247" y="163"/>
                  </a:lnTo>
                  <a:cubicBezTo>
                    <a:pt x="272" y="103"/>
                    <a:pt x="243" y="34"/>
                    <a:pt x="181" y="9"/>
                  </a:cubicBezTo>
                  <a:cubicBezTo>
                    <a:pt x="166" y="3"/>
                    <a:pt x="151" y="0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43"/>
            <p:cNvSpPr/>
            <p:nvPr/>
          </p:nvSpPr>
          <p:spPr>
            <a:xfrm>
              <a:off x="917800" y="2720250"/>
              <a:ext cx="56650" cy="62275"/>
            </a:xfrm>
            <a:custGeom>
              <a:avLst/>
              <a:gdLst/>
              <a:ahLst/>
              <a:cxnLst/>
              <a:rect l="l" t="t" r="r" b="b"/>
              <a:pathLst>
                <a:path w="2266" h="2491" extrusionOk="0">
                  <a:moveTo>
                    <a:pt x="101" y="0"/>
                  </a:moveTo>
                  <a:cubicBezTo>
                    <a:pt x="68" y="0"/>
                    <a:pt x="34" y="2"/>
                    <a:pt x="1" y="5"/>
                  </a:cubicBezTo>
                  <a:cubicBezTo>
                    <a:pt x="531" y="245"/>
                    <a:pt x="1016" y="575"/>
                    <a:pt x="1434" y="981"/>
                  </a:cubicBezTo>
                  <a:cubicBezTo>
                    <a:pt x="1687" y="1255"/>
                    <a:pt x="1888" y="1572"/>
                    <a:pt x="2032" y="1915"/>
                  </a:cubicBezTo>
                  <a:lnTo>
                    <a:pt x="2032" y="1565"/>
                  </a:lnTo>
                  <a:cubicBezTo>
                    <a:pt x="2051" y="1615"/>
                    <a:pt x="2066" y="1667"/>
                    <a:pt x="2074" y="1719"/>
                  </a:cubicBezTo>
                  <a:cubicBezTo>
                    <a:pt x="2083" y="1839"/>
                    <a:pt x="2083" y="1960"/>
                    <a:pt x="2074" y="2079"/>
                  </a:cubicBezTo>
                  <a:cubicBezTo>
                    <a:pt x="2165" y="2320"/>
                    <a:pt x="2207" y="2490"/>
                    <a:pt x="2235" y="2490"/>
                  </a:cubicBezTo>
                  <a:cubicBezTo>
                    <a:pt x="2236" y="2490"/>
                    <a:pt x="2236" y="2490"/>
                    <a:pt x="2237" y="2490"/>
                  </a:cubicBezTo>
                  <a:cubicBezTo>
                    <a:pt x="2266" y="2481"/>
                    <a:pt x="2260" y="2421"/>
                    <a:pt x="2237" y="2313"/>
                  </a:cubicBezTo>
                  <a:cubicBezTo>
                    <a:pt x="2228" y="2193"/>
                    <a:pt x="2210" y="2075"/>
                    <a:pt x="2181" y="1958"/>
                  </a:cubicBezTo>
                  <a:lnTo>
                    <a:pt x="2181" y="1902"/>
                  </a:lnTo>
                  <a:cubicBezTo>
                    <a:pt x="1934" y="1069"/>
                    <a:pt x="1315" y="397"/>
                    <a:pt x="505" y="85"/>
                  </a:cubicBezTo>
                  <a:lnTo>
                    <a:pt x="505" y="85"/>
                  </a:lnTo>
                  <a:lnTo>
                    <a:pt x="528" y="99"/>
                  </a:lnTo>
                  <a:cubicBezTo>
                    <a:pt x="394" y="33"/>
                    <a:pt x="248" y="0"/>
                    <a:pt x="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43"/>
            <p:cNvSpPr/>
            <p:nvPr/>
          </p:nvSpPr>
          <p:spPr>
            <a:xfrm>
              <a:off x="692275" y="2718425"/>
              <a:ext cx="278400" cy="131700"/>
            </a:xfrm>
            <a:custGeom>
              <a:avLst/>
              <a:gdLst/>
              <a:ahLst/>
              <a:cxnLst/>
              <a:rect l="l" t="t" r="r" b="b"/>
              <a:pathLst>
                <a:path w="11136" h="5268" extrusionOk="0">
                  <a:moveTo>
                    <a:pt x="756" y="1"/>
                  </a:moveTo>
                  <a:cubicBezTo>
                    <a:pt x="712" y="1"/>
                    <a:pt x="667" y="2"/>
                    <a:pt x="623" y="4"/>
                  </a:cubicBezTo>
                  <a:cubicBezTo>
                    <a:pt x="464" y="11"/>
                    <a:pt x="309" y="32"/>
                    <a:pt x="155" y="68"/>
                  </a:cubicBezTo>
                  <a:cubicBezTo>
                    <a:pt x="52" y="97"/>
                    <a:pt x="0" y="116"/>
                    <a:pt x="0" y="125"/>
                  </a:cubicBezTo>
                  <a:cubicBezTo>
                    <a:pt x="0" y="126"/>
                    <a:pt x="4" y="127"/>
                    <a:pt x="10" y="127"/>
                  </a:cubicBezTo>
                  <a:cubicBezTo>
                    <a:pt x="57" y="127"/>
                    <a:pt x="269" y="87"/>
                    <a:pt x="613" y="87"/>
                  </a:cubicBezTo>
                  <a:cubicBezTo>
                    <a:pt x="1166" y="96"/>
                    <a:pt x="1709" y="241"/>
                    <a:pt x="2192" y="512"/>
                  </a:cubicBezTo>
                  <a:cubicBezTo>
                    <a:pt x="2913" y="900"/>
                    <a:pt x="3450" y="1556"/>
                    <a:pt x="3688" y="2340"/>
                  </a:cubicBezTo>
                  <a:cubicBezTo>
                    <a:pt x="3808" y="2817"/>
                    <a:pt x="3963" y="3286"/>
                    <a:pt x="4155" y="3740"/>
                  </a:cubicBezTo>
                  <a:cubicBezTo>
                    <a:pt x="4406" y="4237"/>
                    <a:pt x="4819" y="4635"/>
                    <a:pt x="5327" y="4866"/>
                  </a:cubicBezTo>
                  <a:cubicBezTo>
                    <a:pt x="5970" y="5145"/>
                    <a:pt x="6634" y="5268"/>
                    <a:pt x="7268" y="5268"/>
                  </a:cubicBezTo>
                  <a:cubicBezTo>
                    <a:pt x="8677" y="5268"/>
                    <a:pt x="9941" y="4662"/>
                    <a:pt x="10522" y="3824"/>
                  </a:cubicBezTo>
                  <a:cubicBezTo>
                    <a:pt x="10878" y="3370"/>
                    <a:pt x="11091" y="2821"/>
                    <a:pt x="11134" y="2246"/>
                  </a:cubicBezTo>
                  <a:cubicBezTo>
                    <a:pt x="11136" y="2211"/>
                    <a:pt x="11136" y="2177"/>
                    <a:pt x="11134" y="2142"/>
                  </a:cubicBezTo>
                  <a:cubicBezTo>
                    <a:pt x="11130" y="2033"/>
                    <a:pt x="11118" y="1924"/>
                    <a:pt x="11100" y="1816"/>
                  </a:cubicBezTo>
                  <a:cubicBezTo>
                    <a:pt x="11081" y="1714"/>
                    <a:pt x="11066" y="1662"/>
                    <a:pt x="11058" y="1662"/>
                  </a:cubicBezTo>
                  <a:cubicBezTo>
                    <a:pt x="11043" y="1662"/>
                    <a:pt x="11058" y="1788"/>
                    <a:pt x="11058" y="2012"/>
                  </a:cubicBezTo>
                  <a:lnTo>
                    <a:pt x="11058" y="2275"/>
                  </a:lnTo>
                  <a:cubicBezTo>
                    <a:pt x="10981" y="2821"/>
                    <a:pt x="10758" y="3337"/>
                    <a:pt x="10409" y="3765"/>
                  </a:cubicBezTo>
                  <a:cubicBezTo>
                    <a:pt x="9885" y="4393"/>
                    <a:pt x="9158" y="4821"/>
                    <a:pt x="8354" y="4974"/>
                  </a:cubicBezTo>
                  <a:cubicBezTo>
                    <a:pt x="8012" y="5047"/>
                    <a:pt x="7663" y="5084"/>
                    <a:pt x="7314" y="5084"/>
                  </a:cubicBezTo>
                  <a:cubicBezTo>
                    <a:pt x="7181" y="5084"/>
                    <a:pt x="7048" y="5078"/>
                    <a:pt x="6915" y="5067"/>
                  </a:cubicBezTo>
                  <a:cubicBezTo>
                    <a:pt x="6402" y="5040"/>
                    <a:pt x="5900" y="4916"/>
                    <a:pt x="5435" y="4699"/>
                  </a:cubicBezTo>
                  <a:cubicBezTo>
                    <a:pt x="4969" y="4493"/>
                    <a:pt x="4590" y="4134"/>
                    <a:pt x="4360" y="3680"/>
                  </a:cubicBezTo>
                  <a:cubicBezTo>
                    <a:pt x="4171" y="3224"/>
                    <a:pt x="4014" y="2756"/>
                    <a:pt x="3893" y="2279"/>
                  </a:cubicBezTo>
                  <a:cubicBezTo>
                    <a:pt x="3448" y="916"/>
                    <a:pt x="2178" y="1"/>
                    <a:pt x="7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43"/>
            <p:cNvSpPr/>
            <p:nvPr/>
          </p:nvSpPr>
          <p:spPr>
            <a:xfrm>
              <a:off x="414800" y="1478525"/>
              <a:ext cx="754200" cy="754175"/>
            </a:xfrm>
            <a:custGeom>
              <a:avLst/>
              <a:gdLst/>
              <a:ahLst/>
              <a:cxnLst/>
              <a:rect l="l" t="t" r="r" b="b"/>
              <a:pathLst>
                <a:path w="30168" h="30167" extrusionOk="0">
                  <a:moveTo>
                    <a:pt x="13715" y="0"/>
                  </a:moveTo>
                  <a:cubicBezTo>
                    <a:pt x="6117" y="0"/>
                    <a:pt x="0" y="6116"/>
                    <a:pt x="0" y="13715"/>
                  </a:cubicBezTo>
                  <a:lnTo>
                    <a:pt x="0" y="16452"/>
                  </a:lnTo>
                  <a:cubicBezTo>
                    <a:pt x="0" y="24051"/>
                    <a:pt x="6117" y="30167"/>
                    <a:pt x="13715" y="30167"/>
                  </a:cubicBezTo>
                  <a:lnTo>
                    <a:pt x="16453" y="30167"/>
                  </a:lnTo>
                  <a:cubicBezTo>
                    <a:pt x="24050" y="30167"/>
                    <a:pt x="30168" y="24051"/>
                    <a:pt x="30168" y="16452"/>
                  </a:cubicBezTo>
                  <a:lnTo>
                    <a:pt x="30168" y="13715"/>
                  </a:lnTo>
                  <a:cubicBezTo>
                    <a:pt x="30168" y="6116"/>
                    <a:pt x="24050" y="0"/>
                    <a:pt x="164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43"/>
            <p:cNvSpPr/>
            <p:nvPr/>
          </p:nvSpPr>
          <p:spPr>
            <a:xfrm>
              <a:off x="515600" y="2062450"/>
              <a:ext cx="560925" cy="172800"/>
            </a:xfrm>
            <a:custGeom>
              <a:avLst/>
              <a:gdLst/>
              <a:ahLst/>
              <a:cxnLst/>
              <a:rect l="l" t="t" r="r" b="b"/>
              <a:pathLst>
                <a:path w="22437" h="6912" extrusionOk="0">
                  <a:moveTo>
                    <a:pt x="11893" y="1"/>
                  </a:moveTo>
                  <a:cubicBezTo>
                    <a:pt x="11282" y="1"/>
                    <a:pt x="10646" y="17"/>
                    <a:pt x="9983" y="51"/>
                  </a:cubicBezTo>
                  <a:cubicBezTo>
                    <a:pt x="5204" y="274"/>
                    <a:pt x="0" y="2387"/>
                    <a:pt x="0" y="2387"/>
                  </a:cubicBezTo>
                  <a:cubicBezTo>
                    <a:pt x="0" y="2387"/>
                    <a:pt x="3068" y="6474"/>
                    <a:pt x="9991" y="6880"/>
                  </a:cubicBezTo>
                  <a:cubicBezTo>
                    <a:pt x="10364" y="6901"/>
                    <a:pt x="10728" y="6911"/>
                    <a:pt x="11084" y="6911"/>
                  </a:cubicBezTo>
                  <a:cubicBezTo>
                    <a:pt x="18918" y="6911"/>
                    <a:pt x="22437" y="2054"/>
                    <a:pt x="22437" y="2054"/>
                  </a:cubicBezTo>
                  <a:cubicBezTo>
                    <a:pt x="22437" y="2054"/>
                    <a:pt x="18870" y="1"/>
                    <a:pt x="118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43"/>
            <p:cNvSpPr/>
            <p:nvPr/>
          </p:nvSpPr>
          <p:spPr>
            <a:xfrm>
              <a:off x="609275" y="1617925"/>
              <a:ext cx="323350" cy="596950"/>
            </a:xfrm>
            <a:custGeom>
              <a:avLst/>
              <a:gdLst/>
              <a:ahLst/>
              <a:cxnLst/>
              <a:rect l="l" t="t" r="r" b="b"/>
              <a:pathLst>
                <a:path w="12934" h="23878" extrusionOk="0">
                  <a:moveTo>
                    <a:pt x="5510" y="0"/>
                  </a:moveTo>
                  <a:cubicBezTo>
                    <a:pt x="3703" y="0"/>
                    <a:pt x="1890" y="405"/>
                    <a:pt x="209" y="1226"/>
                  </a:cubicBezTo>
                  <a:cubicBezTo>
                    <a:pt x="209" y="1226"/>
                    <a:pt x="0" y="9227"/>
                    <a:pt x="209" y="12693"/>
                  </a:cubicBezTo>
                  <a:cubicBezTo>
                    <a:pt x="419" y="16160"/>
                    <a:pt x="3918" y="16529"/>
                    <a:pt x="3918" y="16529"/>
                  </a:cubicBezTo>
                  <a:cubicBezTo>
                    <a:pt x="3918" y="16529"/>
                    <a:pt x="3975" y="18065"/>
                    <a:pt x="4045" y="19733"/>
                  </a:cubicBezTo>
                  <a:cubicBezTo>
                    <a:pt x="4140" y="22017"/>
                    <a:pt x="5996" y="23831"/>
                    <a:pt x="8282" y="23876"/>
                  </a:cubicBezTo>
                  <a:lnTo>
                    <a:pt x="8302" y="23877"/>
                  </a:lnTo>
                  <a:cubicBezTo>
                    <a:pt x="8323" y="23878"/>
                    <a:pt x="8343" y="23878"/>
                    <a:pt x="8363" y="23878"/>
                  </a:cubicBezTo>
                  <a:cubicBezTo>
                    <a:pt x="10721" y="23878"/>
                    <a:pt x="12649" y="21982"/>
                    <a:pt x="12682" y="19616"/>
                  </a:cubicBezTo>
                  <a:lnTo>
                    <a:pt x="12934" y="2529"/>
                  </a:lnTo>
                  <a:lnTo>
                    <a:pt x="12402" y="2160"/>
                  </a:lnTo>
                  <a:cubicBezTo>
                    <a:pt x="10343" y="729"/>
                    <a:pt x="7933" y="0"/>
                    <a:pt x="5510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43"/>
            <p:cNvSpPr/>
            <p:nvPr/>
          </p:nvSpPr>
          <p:spPr>
            <a:xfrm>
              <a:off x="707000" y="1992350"/>
              <a:ext cx="111525" cy="60175"/>
            </a:xfrm>
            <a:custGeom>
              <a:avLst/>
              <a:gdLst/>
              <a:ahLst/>
              <a:cxnLst/>
              <a:rect l="l" t="t" r="r" b="b"/>
              <a:pathLst>
                <a:path w="4461" h="2407" extrusionOk="0">
                  <a:moveTo>
                    <a:pt x="4461" y="0"/>
                  </a:moveTo>
                  <a:lnTo>
                    <a:pt x="4461" y="0"/>
                  </a:lnTo>
                  <a:cubicBezTo>
                    <a:pt x="3155" y="933"/>
                    <a:pt x="1603" y="1456"/>
                    <a:pt x="1" y="1505"/>
                  </a:cubicBezTo>
                  <a:lnTo>
                    <a:pt x="38" y="2401"/>
                  </a:lnTo>
                  <a:cubicBezTo>
                    <a:pt x="135" y="2405"/>
                    <a:pt x="230" y="2407"/>
                    <a:pt x="323" y="2407"/>
                  </a:cubicBezTo>
                  <a:cubicBezTo>
                    <a:pt x="3578" y="2407"/>
                    <a:pt x="4461" y="0"/>
                    <a:pt x="446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43"/>
            <p:cNvSpPr/>
            <p:nvPr/>
          </p:nvSpPr>
          <p:spPr>
            <a:xfrm>
              <a:off x="926400" y="1767900"/>
              <a:ext cx="60625" cy="91125"/>
            </a:xfrm>
            <a:custGeom>
              <a:avLst/>
              <a:gdLst/>
              <a:ahLst/>
              <a:cxnLst/>
              <a:rect l="l" t="t" r="r" b="b"/>
              <a:pathLst>
                <a:path w="2425" h="3645" extrusionOk="0">
                  <a:moveTo>
                    <a:pt x="874" y="0"/>
                  </a:moveTo>
                  <a:cubicBezTo>
                    <a:pt x="415" y="0"/>
                    <a:pt x="24" y="138"/>
                    <a:pt x="1" y="150"/>
                  </a:cubicBezTo>
                  <a:cubicBezTo>
                    <a:pt x="1" y="150"/>
                    <a:pt x="7" y="3518"/>
                    <a:pt x="30" y="3574"/>
                  </a:cubicBezTo>
                  <a:cubicBezTo>
                    <a:pt x="37" y="3591"/>
                    <a:pt x="261" y="3645"/>
                    <a:pt x="569" y="3645"/>
                  </a:cubicBezTo>
                  <a:cubicBezTo>
                    <a:pt x="1276" y="3645"/>
                    <a:pt x="2425" y="3362"/>
                    <a:pt x="2389" y="1705"/>
                  </a:cubicBezTo>
                  <a:cubicBezTo>
                    <a:pt x="2358" y="294"/>
                    <a:pt x="1543" y="0"/>
                    <a:pt x="87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43"/>
            <p:cNvSpPr/>
            <p:nvPr/>
          </p:nvSpPr>
          <p:spPr>
            <a:xfrm>
              <a:off x="944750" y="1786675"/>
              <a:ext cx="27950" cy="51975"/>
            </a:xfrm>
            <a:custGeom>
              <a:avLst/>
              <a:gdLst/>
              <a:ahLst/>
              <a:cxnLst/>
              <a:rect l="l" t="t" r="r" b="b"/>
              <a:pathLst>
                <a:path w="1118" h="2079" extrusionOk="0">
                  <a:moveTo>
                    <a:pt x="467" y="0"/>
                  </a:moveTo>
                  <a:cubicBezTo>
                    <a:pt x="395" y="0"/>
                    <a:pt x="325" y="23"/>
                    <a:pt x="267" y="66"/>
                  </a:cubicBezTo>
                  <a:cubicBezTo>
                    <a:pt x="220" y="105"/>
                    <a:pt x="186" y="157"/>
                    <a:pt x="173" y="216"/>
                  </a:cubicBezTo>
                  <a:cubicBezTo>
                    <a:pt x="156" y="309"/>
                    <a:pt x="205" y="356"/>
                    <a:pt x="210" y="356"/>
                  </a:cubicBezTo>
                  <a:cubicBezTo>
                    <a:pt x="211" y="356"/>
                    <a:pt x="211" y="356"/>
                    <a:pt x="211" y="356"/>
                  </a:cubicBezTo>
                  <a:cubicBezTo>
                    <a:pt x="195" y="317"/>
                    <a:pt x="195" y="274"/>
                    <a:pt x="211" y="235"/>
                  </a:cubicBezTo>
                  <a:cubicBezTo>
                    <a:pt x="245" y="159"/>
                    <a:pt x="321" y="112"/>
                    <a:pt x="403" y="112"/>
                  </a:cubicBezTo>
                  <a:cubicBezTo>
                    <a:pt x="420" y="112"/>
                    <a:pt x="437" y="114"/>
                    <a:pt x="454" y="118"/>
                  </a:cubicBezTo>
                  <a:cubicBezTo>
                    <a:pt x="606" y="163"/>
                    <a:pt x="725" y="280"/>
                    <a:pt x="771" y="431"/>
                  </a:cubicBezTo>
                  <a:cubicBezTo>
                    <a:pt x="856" y="617"/>
                    <a:pt x="900" y="820"/>
                    <a:pt x="898" y="1025"/>
                  </a:cubicBezTo>
                  <a:cubicBezTo>
                    <a:pt x="923" y="1398"/>
                    <a:pt x="744" y="1755"/>
                    <a:pt x="431" y="1958"/>
                  </a:cubicBezTo>
                  <a:cubicBezTo>
                    <a:pt x="382" y="1978"/>
                    <a:pt x="329" y="1988"/>
                    <a:pt x="277" y="1988"/>
                  </a:cubicBezTo>
                  <a:cubicBezTo>
                    <a:pt x="224" y="1988"/>
                    <a:pt x="172" y="1978"/>
                    <a:pt x="123" y="1958"/>
                  </a:cubicBezTo>
                  <a:cubicBezTo>
                    <a:pt x="81" y="1941"/>
                    <a:pt x="42" y="1921"/>
                    <a:pt x="6" y="1898"/>
                  </a:cubicBezTo>
                  <a:lnTo>
                    <a:pt x="6" y="1898"/>
                  </a:lnTo>
                  <a:cubicBezTo>
                    <a:pt x="0" y="1902"/>
                    <a:pt x="15" y="1940"/>
                    <a:pt x="123" y="2006"/>
                  </a:cubicBezTo>
                  <a:cubicBezTo>
                    <a:pt x="198" y="2054"/>
                    <a:pt x="287" y="2079"/>
                    <a:pt x="376" y="2079"/>
                  </a:cubicBezTo>
                  <a:cubicBezTo>
                    <a:pt x="417" y="2079"/>
                    <a:pt x="459" y="2073"/>
                    <a:pt x="501" y="2062"/>
                  </a:cubicBezTo>
                  <a:cubicBezTo>
                    <a:pt x="887" y="1866"/>
                    <a:pt x="1117" y="1457"/>
                    <a:pt x="1084" y="1025"/>
                  </a:cubicBezTo>
                  <a:cubicBezTo>
                    <a:pt x="1088" y="795"/>
                    <a:pt x="1035" y="569"/>
                    <a:pt x="930" y="366"/>
                  </a:cubicBezTo>
                  <a:cubicBezTo>
                    <a:pt x="859" y="176"/>
                    <a:pt x="695" y="37"/>
                    <a:pt x="496" y="1"/>
                  </a:cubicBezTo>
                  <a:cubicBezTo>
                    <a:pt x="486" y="1"/>
                    <a:pt x="476" y="0"/>
                    <a:pt x="46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43"/>
            <p:cNvSpPr/>
            <p:nvPr/>
          </p:nvSpPr>
          <p:spPr>
            <a:xfrm>
              <a:off x="656000" y="1779775"/>
              <a:ext cx="24525" cy="24400"/>
            </a:xfrm>
            <a:custGeom>
              <a:avLst/>
              <a:gdLst/>
              <a:ahLst/>
              <a:cxnLst/>
              <a:rect l="l" t="t" r="r" b="b"/>
              <a:pathLst>
                <a:path w="981" h="976" extrusionOk="0">
                  <a:moveTo>
                    <a:pt x="469" y="0"/>
                  </a:moveTo>
                  <a:cubicBezTo>
                    <a:pt x="231" y="0"/>
                    <a:pt x="26" y="182"/>
                    <a:pt x="4" y="426"/>
                  </a:cubicBezTo>
                  <a:cubicBezTo>
                    <a:pt x="4" y="442"/>
                    <a:pt x="3" y="458"/>
                    <a:pt x="3" y="473"/>
                  </a:cubicBezTo>
                  <a:cubicBezTo>
                    <a:pt x="0" y="739"/>
                    <a:pt x="206" y="958"/>
                    <a:pt x="470" y="973"/>
                  </a:cubicBezTo>
                  <a:cubicBezTo>
                    <a:pt x="484" y="975"/>
                    <a:pt x="498" y="975"/>
                    <a:pt x="512" y="975"/>
                  </a:cubicBezTo>
                  <a:cubicBezTo>
                    <a:pt x="751" y="975"/>
                    <a:pt x="955" y="793"/>
                    <a:pt x="977" y="550"/>
                  </a:cubicBezTo>
                  <a:cubicBezTo>
                    <a:pt x="979" y="535"/>
                    <a:pt x="979" y="521"/>
                    <a:pt x="979" y="507"/>
                  </a:cubicBezTo>
                  <a:cubicBezTo>
                    <a:pt x="980" y="241"/>
                    <a:pt x="775" y="21"/>
                    <a:pt x="512" y="2"/>
                  </a:cubicBezTo>
                  <a:cubicBezTo>
                    <a:pt x="498" y="1"/>
                    <a:pt x="483" y="0"/>
                    <a:pt x="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43"/>
            <p:cNvSpPr/>
            <p:nvPr/>
          </p:nvSpPr>
          <p:spPr>
            <a:xfrm>
              <a:off x="640325" y="1754375"/>
              <a:ext cx="50700" cy="13200"/>
            </a:xfrm>
            <a:custGeom>
              <a:avLst/>
              <a:gdLst/>
              <a:ahLst/>
              <a:cxnLst/>
              <a:rect l="l" t="t" r="r" b="b"/>
              <a:pathLst>
                <a:path w="2028" h="528" extrusionOk="0">
                  <a:moveTo>
                    <a:pt x="1011" y="1"/>
                  </a:moveTo>
                  <a:cubicBezTo>
                    <a:pt x="1004" y="1"/>
                    <a:pt x="997" y="1"/>
                    <a:pt x="990" y="1"/>
                  </a:cubicBezTo>
                  <a:cubicBezTo>
                    <a:pt x="986" y="1"/>
                    <a:pt x="981" y="1"/>
                    <a:pt x="977" y="1"/>
                  </a:cubicBezTo>
                  <a:cubicBezTo>
                    <a:pt x="705" y="1"/>
                    <a:pt x="439" y="87"/>
                    <a:pt x="219" y="247"/>
                  </a:cubicBezTo>
                  <a:cubicBezTo>
                    <a:pt x="52" y="373"/>
                    <a:pt x="0" y="491"/>
                    <a:pt x="28" y="518"/>
                  </a:cubicBezTo>
                  <a:cubicBezTo>
                    <a:pt x="34" y="525"/>
                    <a:pt x="44" y="528"/>
                    <a:pt x="57" y="528"/>
                  </a:cubicBezTo>
                  <a:cubicBezTo>
                    <a:pt x="168" y="528"/>
                    <a:pt x="516" y="308"/>
                    <a:pt x="987" y="308"/>
                  </a:cubicBezTo>
                  <a:cubicBezTo>
                    <a:pt x="991" y="308"/>
                    <a:pt x="995" y="308"/>
                    <a:pt x="999" y="308"/>
                  </a:cubicBezTo>
                  <a:cubicBezTo>
                    <a:pt x="1472" y="312"/>
                    <a:pt x="1842" y="519"/>
                    <a:pt x="1952" y="519"/>
                  </a:cubicBezTo>
                  <a:cubicBezTo>
                    <a:pt x="1966" y="519"/>
                    <a:pt x="1975" y="515"/>
                    <a:pt x="1980" y="508"/>
                  </a:cubicBezTo>
                  <a:cubicBezTo>
                    <a:pt x="2028" y="443"/>
                    <a:pt x="1947" y="364"/>
                    <a:pt x="1780" y="239"/>
                  </a:cubicBezTo>
                  <a:cubicBezTo>
                    <a:pt x="1552" y="84"/>
                    <a:pt x="1285" y="1"/>
                    <a:pt x="10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43"/>
            <p:cNvSpPr/>
            <p:nvPr/>
          </p:nvSpPr>
          <p:spPr>
            <a:xfrm>
              <a:off x="784175" y="1781850"/>
              <a:ext cx="24625" cy="23825"/>
            </a:xfrm>
            <a:custGeom>
              <a:avLst/>
              <a:gdLst/>
              <a:ahLst/>
              <a:cxnLst/>
              <a:rect l="l" t="t" r="r" b="b"/>
              <a:pathLst>
                <a:path w="985" h="953" extrusionOk="0">
                  <a:moveTo>
                    <a:pt x="472" y="1"/>
                  </a:moveTo>
                  <a:cubicBezTo>
                    <a:pt x="233" y="1"/>
                    <a:pt x="29" y="183"/>
                    <a:pt x="6" y="426"/>
                  </a:cubicBezTo>
                  <a:cubicBezTo>
                    <a:pt x="6" y="434"/>
                    <a:pt x="6" y="442"/>
                    <a:pt x="5" y="451"/>
                  </a:cubicBezTo>
                  <a:cubicBezTo>
                    <a:pt x="1" y="718"/>
                    <a:pt x="207" y="938"/>
                    <a:pt x="473" y="951"/>
                  </a:cubicBezTo>
                  <a:cubicBezTo>
                    <a:pt x="487" y="952"/>
                    <a:pt x="502" y="953"/>
                    <a:pt x="516" y="953"/>
                  </a:cubicBezTo>
                  <a:cubicBezTo>
                    <a:pt x="754" y="953"/>
                    <a:pt x="959" y="771"/>
                    <a:pt x="980" y="529"/>
                  </a:cubicBezTo>
                  <a:cubicBezTo>
                    <a:pt x="980" y="522"/>
                    <a:pt x="982" y="514"/>
                    <a:pt x="982" y="507"/>
                  </a:cubicBezTo>
                  <a:cubicBezTo>
                    <a:pt x="985" y="242"/>
                    <a:pt x="780" y="20"/>
                    <a:pt x="515" y="3"/>
                  </a:cubicBezTo>
                  <a:cubicBezTo>
                    <a:pt x="501" y="2"/>
                    <a:pt x="486" y="1"/>
                    <a:pt x="4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43"/>
            <p:cNvSpPr/>
            <p:nvPr/>
          </p:nvSpPr>
          <p:spPr>
            <a:xfrm>
              <a:off x="771450" y="1756825"/>
              <a:ext cx="50950" cy="13300"/>
            </a:xfrm>
            <a:custGeom>
              <a:avLst/>
              <a:gdLst/>
              <a:ahLst/>
              <a:cxnLst/>
              <a:rect l="l" t="t" r="r" b="b"/>
              <a:pathLst>
                <a:path w="2038" h="532" extrusionOk="0">
                  <a:moveTo>
                    <a:pt x="976" y="1"/>
                  </a:moveTo>
                  <a:cubicBezTo>
                    <a:pt x="704" y="1"/>
                    <a:pt x="441" y="88"/>
                    <a:pt x="221" y="249"/>
                  </a:cubicBezTo>
                  <a:cubicBezTo>
                    <a:pt x="57" y="374"/>
                    <a:pt x="1" y="491"/>
                    <a:pt x="28" y="522"/>
                  </a:cubicBezTo>
                  <a:cubicBezTo>
                    <a:pt x="35" y="528"/>
                    <a:pt x="44" y="531"/>
                    <a:pt x="57" y="531"/>
                  </a:cubicBezTo>
                  <a:cubicBezTo>
                    <a:pt x="170" y="531"/>
                    <a:pt x="521" y="308"/>
                    <a:pt x="1001" y="308"/>
                  </a:cubicBezTo>
                  <a:cubicBezTo>
                    <a:pt x="1476" y="308"/>
                    <a:pt x="1847" y="524"/>
                    <a:pt x="1958" y="524"/>
                  </a:cubicBezTo>
                  <a:cubicBezTo>
                    <a:pt x="1972" y="524"/>
                    <a:pt x="1981" y="521"/>
                    <a:pt x="1987" y="514"/>
                  </a:cubicBezTo>
                  <a:cubicBezTo>
                    <a:pt x="2037" y="449"/>
                    <a:pt x="1954" y="364"/>
                    <a:pt x="1781" y="243"/>
                  </a:cubicBezTo>
                  <a:cubicBezTo>
                    <a:pt x="1554" y="86"/>
                    <a:pt x="1285" y="1"/>
                    <a:pt x="1009" y="1"/>
                  </a:cubicBezTo>
                  <a:cubicBezTo>
                    <a:pt x="1004" y="1"/>
                    <a:pt x="1000" y="1"/>
                    <a:pt x="995" y="1"/>
                  </a:cubicBezTo>
                  <a:cubicBezTo>
                    <a:pt x="989" y="1"/>
                    <a:pt x="982" y="1"/>
                    <a:pt x="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43"/>
            <p:cNvSpPr/>
            <p:nvPr/>
          </p:nvSpPr>
          <p:spPr>
            <a:xfrm>
              <a:off x="689425" y="1757625"/>
              <a:ext cx="40475" cy="111900"/>
            </a:xfrm>
            <a:custGeom>
              <a:avLst/>
              <a:gdLst/>
              <a:ahLst/>
              <a:cxnLst/>
              <a:rect l="l" t="t" r="r" b="b"/>
              <a:pathLst>
                <a:path w="1619" h="4476" extrusionOk="0">
                  <a:moveTo>
                    <a:pt x="1619" y="1"/>
                  </a:moveTo>
                  <a:lnTo>
                    <a:pt x="1619" y="1"/>
                  </a:lnTo>
                  <a:cubicBezTo>
                    <a:pt x="1175" y="846"/>
                    <a:pt x="800" y="1728"/>
                    <a:pt x="498" y="2635"/>
                  </a:cubicBezTo>
                  <a:lnTo>
                    <a:pt x="110" y="3681"/>
                  </a:lnTo>
                  <a:cubicBezTo>
                    <a:pt x="25" y="3845"/>
                    <a:pt x="0" y="4034"/>
                    <a:pt x="39" y="4214"/>
                  </a:cubicBezTo>
                  <a:cubicBezTo>
                    <a:pt x="80" y="4312"/>
                    <a:pt x="162" y="4386"/>
                    <a:pt x="264" y="4415"/>
                  </a:cubicBezTo>
                  <a:cubicBezTo>
                    <a:pt x="341" y="4436"/>
                    <a:pt x="418" y="4446"/>
                    <a:pt x="498" y="4448"/>
                  </a:cubicBezTo>
                  <a:cubicBezTo>
                    <a:pt x="644" y="4466"/>
                    <a:pt x="791" y="4476"/>
                    <a:pt x="937" y="4476"/>
                  </a:cubicBezTo>
                  <a:cubicBezTo>
                    <a:pt x="1083" y="4476"/>
                    <a:pt x="1230" y="4466"/>
                    <a:pt x="1375" y="4448"/>
                  </a:cubicBezTo>
                  <a:cubicBezTo>
                    <a:pt x="1093" y="4361"/>
                    <a:pt x="802" y="4309"/>
                    <a:pt x="506" y="4293"/>
                  </a:cubicBezTo>
                  <a:cubicBezTo>
                    <a:pt x="371" y="4293"/>
                    <a:pt x="241" y="4252"/>
                    <a:pt x="218" y="4158"/>
                  </a:cubicBezTo>
                  <a:cubicBezTo>
                    <a:pt x="207" y="4015"/>
                    <a:pt x="240" y="3874"/>
                    <a:pt x="310" y="3752"/>
                  </a:cubicBezTo>
                  <a:lnTo>
                    <a:pt x="712" y="2714"/>
                  </a:lnTo>
                  <a:cubicBezTo>
                    <a:pt x="1089" y="1836"/>
                    <a:pt x="1391" y="929"/>
                    <a:pt x="1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43"/>
            <p:cNvSpPr/>
            <p:nvPr/>
          </p:nvSpPr>
          <p:spPr>
            <a:xfrm>
              <a:off x="720400" y="1878025"/>
              <a:ext cx="45250" cy="38325"/>
            </a:xfrm>
            <a:custGeom>
              <a:avLst/>
              <a:gdLst/>
              <a:ahLst/>
              <a:cxnLst/>
              <a:rect l="l" t="t" r="r" b="b"/>
              <a:pathLst>
                <a:path w="1810" h="1533" extrusionOk="0">
                  <a:moveTo>
                    <a:pt x="1709" y="1"/>
                  </a:moveTo>
                  <a:cubicBezTo>
                    <a:pt x="1708" y="1"/>
                    <a:pt x="1708" y="1"/>
                    <a:pt x="1707" y="1"/>
                  </a:cubicBezTo>
                  <a:cubicBezTo>
                    <a:pt x="1618" y="1"/>
                    <a:pt x="1618" y="574"/>
                    <a:pt x="1122" y="985"/>
                  </a:cubicBezTo>
                  <a:cubicBezTo>
                    <a:pt x="628" y="1397"/>
                    <a:pt x="11" y="1336"/>
                    <a:pt x="5" y="1416"/>
                  </a:cubicBezTo>
                  <a:cubicBezTo>
                    <a:pt x="1" y="1495"/>
                    <a:pt x="141" y="1527"/>
                    <a:pt x="401" y="1532"/>
                  </a:cubicBezTo>
                  <a:cubicBezTo>
                    <a:pt x="410" y="1533"/>
                    <a:pt x="418" y="1533"/>
                    <a:pt x="426" y="1533"/>
                  </a:cubicBezTo>
                  <a:cubicBezTo>
                    <a:pt x="757" y="1533"/>
                    <a:pt x="1079" y="1419"/>
                    <a:pt x="1337" y="1210"/>
                  </a:cubicBezTo>
                  <a:cubicBezTo>
                    <a:pt x="1593" y="1005"/>
                    <a:pt x="1760" y="708"/>
                    <a:pt x="1804" y="382"/>
                  </a:cubicBezTo>
                  <a:cubicBezTo>
                    <a:pt x="1809" y="158"/>
                    <a:pt x="1745" y="1"/>
                    <a:pt x="1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43"/>
            <p:cNvSpPr/>
            <p:nvPr/>
          </p:nvSpPr>
          <p:spPr>
            <a:xfrm>
              <a:off x="768175" y="1707450"/>
              <a:ext cx="62275" cy="18000"/>
            </a:xfrm>
            <a:custGeom>
              <a:avLst/>
              <a:gdLst/>
              <a:ahLst/>
              <a:cxnLst/>
              <a:rect l="l" t="t" r="r" b="b"/>
              <a:pathLst>
                <a:path w="2491" h="720" extrusionOk="0">
                  <a:moveTo>
                    <a:pt x="1058" y="1"/>
                  </a:moveTo>
                  <a:cubicBezTo>
                    <a:pt x="812" y="1"/>
                    <a:pt x="565" y="43"/>
                    <a:pt x="328" y="130"/>
                  </a:cubicBezTo>
                  <a:cubicBezTo>
                    <a:pt x="117" y="218"/>
                    <a:pt x="1" y="334"/>
                    <a:pt x="24" y="405"/>
                  </a:cubicBezTo>
                  <a:cubicBezTo>
                    <a:pt x="76" y="549"/>
                    <a:pt x="609" y="480"/>
                    <a:pt x="1234" y="555"/>
                  </a:cubicBezTo>
                  <a:cubicBezTo>
                    <a:pt x="1697" y="610"/>
                    <a:pt x="2095" y="719"/>
                    <a:pt x="2306" y="719"/>
                  </a:cubicBezTo>
                  <a:cubicBezTo>
                    <a:pt x="2380" y="719"/>
                    <a:pt x="2431" y="706"/>
                    <a:pt x="2453" y="672"/>
                  </a:cubicBezTo>
                  <a:cubicBezTo>
                    <a:pt x="2491" y="611"/>
                    <a:pt x="2402" y="470"/>
                    <a:pt x="2197" y="330"/>
                  </a:cubicBezTo>
                  <a:cubicBezTo>
                    <a:pt x="1852" y="112"/>
                    <a:pt x="1456" y="1"/>
                    <a:pt x="10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43"/>
            <p:cNvSpPr/>
            <p:nvPr/>
          </p:nvSpPr>
          <p:spPr>
            <a:xfrm>
              <a:off x="644850" y="1715075"/>
              <a:ext cx="47200" cy="14950"/>
            </a:xfrm>
            <a:custGeom>
              <a:avLst/>
              <a:gdLst/>
              <a:ahLst/>
              <a:cxnLst/>
              <a:rect l="l" t="t" r="r" b="b"/>
              <a:pathLst>
                <a:path w="1888" h="598" extrusionOk="0">
                  <a:moveTo>
                    <a:pt x="990" y="1"/>
                  </a:moveTo>
                  <a:cubicBezTo>
                    <a:pt x="970" y="1"/>
                    <a:pt x="949" y="1"/>
                    <a:pt x="929" y="2"/>
                  </a:cubicBezTo>
                  <a:cubicBezTo>
                    <a:pt x="671" y="8"/>
                    <a:pt x="419" y="91"/>
                    <a:pt x="210" y="246"/>
                  </a:cubicBezTo>
                  <a:cubicBezTo>
                    <a:pt x="53" y="362"/>
                    <a:pt x="1" y="488"/>
                    <a:pt x="43" y="544"/>
                  </a:cubicBezTo>
                  <a:cubicBezTo>
                    <a:pt x="74" y="584"/>
                    <a:pt x="136" y="598"/>
                    <a:pt x="222" y="598"/>
                  </a:cubicBezTo>
                  <a:cubicBezTo>
                    <a:pt x="393" y="598"/>
                    <a:pt x="656" y="544"/>
                    <a:pt x="949" y="544"/>
                  </a:cubicBezTo>
                  <a:cubicBezTo>
                    <a:pt x="1197" y="544"/>
                    <a:pt x="1423" y="570"/>
                    <a:pt x="1589" y="570"/>
                  </a:cubicBezTo>
                  <a:cubicBezTo>
                    <a:pt x="1718" y="570"/>
                    <a:pt x="1811" y="554"/>
                    <a:pt x="1850" y="498"/>
                  </a:cubicBezTo>
                  <a:cubicBezTo>
                    <a:pt x="1887" y="436"/>
                    <a:pt x="1850" y="315"/>
                    <a:pt x="1662" y="202"/>
                  </a:cubicBezTo>
                  <a:cubicBezTo>
                    <a:pt x="1463" y="71"/>
                    <a:pt x="1230" y="1"/>
                    <a:pt x="9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43"/>
            <p:cNvSpPr/>
            <p:nvPr/>
          </p:nvSpPr>
          <p:spPr>
            <a:xfrm>
              <a:off x="569025" y="1517800"/>
              <a:ext cx="393625" cy="295325"/>
            </a:xfrm>
            <a:custGeom>
              <a:avLst/>
              <a:gdLst/>
              <a:ahLst/>
              <a:cxnLst/>
              <a:rect l="l" t="t" r="r" b="b"/>
              <a:pathLst>
                <a:path w="15745" h="11813" extrusionOk="0">
                  <a:moveTo>
                    <a:pt x="8873" y="0"/>
                  </a:moveTo>
                  <a:cubicBezTo>
                    <a:pt x="8372" y="0"/>
                    <a:pt x="7862" y="86"/>
                    <a:pt x="7364" y="265"/>
                  </a:cubicBezTo>
                  <a:cubicBezTo>
                    <a:pt x="6846" y="457"/>
                    <a:pt x="6364" y="741"/>
                    <a:pt x="5851" y="951"/>
                  </a:cubicBezTo>
                  <a:cubicBezTo>
                    <a:pt x="5506" y="1111"/>
                    <a:pt x="5132" y="1192"/>
                    <a:pt x="4757" y="1192"/>
                  </a:cubicBezTo>
                  <a:cubicBezTo>
                    <a:pt x="4581" y="1192"/>
                    <a:pt x="4404" y="1175"/>
                    <a:pt x="4230" y="1139"/>
                  </a:cubicBezTo>
                  <a:cubicBezTo>
                    <a:pt x="3701" y="995"/>
                    <a:pt x="3238" y="595"/>
                    <a:pt x="2702" y="595"/>
                  </a:cubicBezTo>
                  <a:cubicBezTo>
                    <a:pt x="2679" y="595"/>
                    <a:pt x="2655" y="595"/>
                    <a:pt x="2632" y="597"/>
                  </a:cubicBezTo>
                  <a:cubicBezTo>
                    <a:pt x="1998" y="657"/>
                    <a:pt x="1560" y="1260"/>
                    <a:pt x="1698" y="1881"/>
                  </a:cubicBezTo>
                  <a:cubicBezTo>
                    <a:pt x="1520" y="1711"/>
                    <a:pt x="1289" y="1625"/>
                    <a:pt x="1056" y="1625"/>
                  </a:cubicBezTo>
                  <a:cubicBezTo>
                    <a:pt x="870" y="1625"/>
                    <a:pt x="683" y="1680"/>
                    <a:pt x="521" y="1793"/>
                  </a:cubicBezTo>
                  <a:cubicBezTo>
                    <a:pt x="178" y="2070"/>
                    <a:pt x="0" y="2503"/>
                    <a:pt x="54" y="2941"/>
                  </a:cubicBezTo>
                  <a:cubicBezTo>
                    <a:pt x="100" y="3378"/>
                    <a:pt x="271" y="3793"/>
                    <a:pt x="549" y="4133"/>
                  </a:cubicBezTo>
                  <a:cubicBezTo>
                    <a:pt x="274" y="4426"/>
                    <a:pt x="198" y="4852"/>
                    <a:pt x="353" y="5221"/>
                  </a:cubicBezTo>
                  <a:cubicBezTo>
                    <a:pt x="519" y="5593"/>
                    <a:pt x="802" y="5899"/>
                    <a:pt x="1156" y="6096"/>
                  </a:cubicBezTo>
                  <a:cubicBezTo>
                    <a:pt x="1444" y="6276"/>
                    <a:pt x="1760" y="6410"/>
                    <a:pt x="2091" y="6492"/>
                  </a:cubicBezTo>
                  <a:lnTo>
                    <a:pt x="2217" y="6492"/>
                  </a:lnTo>
                  <a:cubicBezTo>
                    <a:pt x="2694" y="6591"/>
                    <a:pt x="3177" y="6641"/>
                    <a:pt x="3659" y="6641"/>
                  </a:cubicBezTo>
                  <a:cubicBezTo>
                    <a:pt x="4649" y="6641"/>
                    <a:pt x="5633" y="6433"/>
                    <a:pt x="6547" y="6024"/>
                  </a:cubicBezTo>
                  <a:cubicBezTo>
                    <a:pt x="8234" y="5162"/>
                    <a:pt x="9337" y="4893"/>
                    <a:pt x="10078" y="4893"/>
                  </a:cubicBezTo>
                  <a:cubicBezTo>
                    <a:pt x="10939" y="4893"/>
                    <a:pt x="11312" y="5257"/>
                    <a:pt x="11545" y="5478"/>
                  </a:cubicBezTo>
                  <a:cubicBezTo>
                    <a:pt x="11980" y="5888"/>
                    <a:pt x="11330" y="8487"/>
                    <a:pt x="13072" y="9158"/>
                  </a:cubicBezTo>
                  <a:cubicBezTo>
                    <a:pt x="13072" y="9158"/>
                    <a:pt x="12755" y="11813"/>
                    <a:pt x="14156" y="11813"/>
                  </a:cubicBezTo>
                  <a:cubicBezTo>
                    <a:pt x="14970" y="11803"/>
                    <a:pt x="15185" y="9556"/>
                    <a:pt x="15223" y="7649"/>
                  </a:cubicBezTo>
                  <a:lnTo>
                    <a:pt x="15223" y="7514"/>
                  </a:lnTo>
                  <a:cubicBezTo>
                    <a:pt x="15414" y="7011"/>
                    <a:pt x="15547" y="6488"/>
                    <a:pt x="15619" y="5955"/>
                  </a:cubicBezTo>
                  <a:cubicBezTo>
                    <a:pt x="15744" y="5159"/>
                    <a:pt x="15567" y="4347"/>
                    <a:pt x="15123" y="3675"/>
                  </a:cubicBezTo>
                  <a:cubicBezTo>
                    <a:pt x="14749" y="3137"/>
                    <a:pt x="14141" y="2828"/>
                    <a:pt x="13505" y="2828"/>
                  </a:cubicBezTo>
                  <a:cubicBezTo>
                    <a:pt x="13349" y="2828"/>
                    <a:pt x="13191" y="2847"/>
                    <a:pt x="13035" y="2885"/>
                  </a:cubicBezTo>
                  <a:cubicBezTo>
                    <a:pt x="12365" y="1103"/>
                    <a:pt x="10673" y="0"/>
                    <a:pt x="8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8" name="Google Shape;2988;p43"/>
          <p:cNvGrpSpPr/>
          <p:nvPr/>
        </p:nvGrpSpPr>
        <p:grpSpPr>
          <a:xfrm>
            <a:off x="6360965" y="3379137"/>
            <a:ext cx="1426885" cy="363934"/>
            <a:chOff x="5603625" y="1578825"/>
            <a:chExt cx="1778050" cy="453500"/>
          </a:xfrm>
        </p:grpSpPr>
        <p:sp>
          <p:nvSpPr>
            <p:cNvPr id="2989" name="Google Shape;2989;p43"/>
            <p:cNvSpPr/>
            <p:nvPr/>
          </p:nvSpPr>
          <p:spPr>
            <a:xfrm>
              <a:off x="5603625" y="1578825"/>
              <a:ext cx="1778050" cy="453500"/>
            </a:xfrm>
            <a:custGeom>
              <a:avLst/>
              <a:gdLst/>
              <a:ahLst/>
              <a:cxnLst/>
              <a:rect l="l" t="t" r="r" b="b"/>
              <a:pathLst>
                <a:path w="71122" h="18140" extrusionOk="0">
                  <a:moveTo>
                    <a:pt x="1" y="0"/>
                  </a:moveTo>
                  <a:lnTo>
                    <a:pt x="1" y="9693"/>
                  </a:lnTo>
                  <a:cubicBezTo>
                    <a:pt x="1" y="14358"/>
                    <a:pt x="3782" y="18139"/>
                    <a:pt x="8447" y="18139"/>
                  </a:cubicBezTo>
                  <a:lnTo>
                    <a:pt x="62675" y="18139"/>
                  </a:lnTo>
                  <a:cubicBezTo>
                    <a:pt x="67340" y="18139"/>
                    <a:pt x="71121" y="14358"/>
                    <a:pt x="71121" y="9693"/>
                  </a:cubicBezTo>
                  <a:lnTo>
                    <a:pt x="71121" y="8447"/>
                  </a:lnTo>
                  <a:cubicBezTo>
                    <a:pt x="71121" y="3782"/>
                    <a:pt x="67340" y="0"/>
                    <a:pt x="62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43"/>
            <p:cNvSpPr/>
            <p:nvPr/>
          </p:nvSpPr>
          <p:spPr>
            <a:xfrm>
              <a:off x="5797125" y="1726775"/>
              <a:ext cx="1385525" cy="6450"/>
            </a:xfrm>
            <a:custGeom>
              <a:avLst/>
              <a:gdLst/>
              <a:ahLst/>
              <a:cxnLst/>
              <a:rect l="l" t="t" r="r" b="b"/>
              <a:pathLst>
                <a:path w="55421" h="258" extrusionOk="0">
                  <a:moveTo>
                    <a:pt x="27712" y="1"/>
                  </a:moveTo>
                  <a:cubicBezTo>
                    <a:pt x="12403" y="1"/>
                    <a:pt x="1" y="61"/>
                    <a:pt x="1" y="132"/>
                  </a:cubicBezTo>
                  <a:cubicBezTo>
                    <a:pt x="1" y="203"/>
                    <a:pt x="12407" y="257"/>
                    <a:pt x="27712" y="257"/>
                  </a:cubicBezTo>
                  <a:cubicBezTo>
                    <a:pt x="43015" y="257"/>
                    <a:pt x="55421" y="203"/>
                    <a:pt x="55421" y="132"/>
                  </a:cubicBezTo>
                  <a:cubicBezTo>
                    <a:pt x="55421" y="67"/>
                    <a:pt x="43019" y="1"/>
                    <a:pt x="277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43"/>
            <p:cNvSpPr/>
            <p:nvPr/>
          </p:nvSpPr>
          <p:spPr>
            <a:xfrm>
              <a:off x="5797125" y="1802475"/>
              <a:ext cx="1385525" cy="6450"/>
            </a:xfrm>
            <a:custGeom>
              <a:avLst/>
              <a:gdLst/>
              <a:ahLst/>
              <a:cxnLst/>
              <a:rect l="l" t="t" r="r" b="b"/>
              <a:pathLst>
                <a:path w="55421" h="258" extrusionOk="0">
                  <a:moveTo>
                    <a:pt x="27712" y="1"/>
                  </a:moveTo>
                  <a:cubicBezTo>
                    <a:pt x="12403" y="1"/>
                    <a:pt x="1" y="61"/>
                    <a:pt x="1" y="130"/>
                  </a:cubicBezTo>
                  <a:cubicBezTo>
                    <a:pt x="1" y="201"/>
                    <a:pt x="12407" y="257"/>
                    <a:pt x="27712" y="257"/>
                  </a:cubicBezTo>
                  <a:cubicBezTo>
                    <a:pt x="43015" y="257"/>
                    <a:pt x="55421" y="201"/>
                    <a:pt x="55421" y="130"/>
                  </a:cubicBezTo>
                  <a:cubicBezTo>
                    <a:pt x="55421" y="57"/>
                    <a:pt x="43019" y="1"/>
                    <a:pt x="277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43"/>
            <p:cNvSpPr/>
            <p:nvPr/>
          </p:nvSpPr>
          <p:spPr>
            <a:xfrm>
              <a:off x="5797125" y="1872650"/>
              <a:ext cx="810600" cy="6350"/>
            </a:xfrm>
            <a:custGeom>
              <a:avLst/>
              <a:gdLst/>
              <a:ahLst/>
              <a:cxnLst/>
              <a:rect l="l" t="t" r="r" b="b"/>
              <a:pathLst>
                <a:path w="32424" h="254" extrusionOk="0">
                  <a:moveTo>
                    <a:pt x="16210" y="1"/>
                  </a:moveTo>
                  <a:cubicBezTo>
                    <a:pt x="7255" y="1"/>
                    <a:pt x="1" y="57"/>
                    <a:pt x="1" y="126"/>
                  </a:cubicBezTo>
                  <a:cubicBezTo>
                    <a:pt x="1" y="197"/>
                    <a:pt x="7255" y="253"/>
                    <a:pt x="16210" y="253"/>
                  </a:cubicBezTo>
                  <a:cubicBezTo>
                    <a:pt x="25165" y="253"/>
                    <a:pt x="32424" y="197"/>
                    <a:pt x="32424" y="126"/>
                  </a:cubicBezTo>
                  <a:cubicBezTo>
                    <a:pt x="32424" y="57"/>
                    <a:pt x="25165" y="1"/>
                    <a:pt x="162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93" name="Google Shape;2993;p43"/>
          <p:cNvGrpSpPr/>
          <p:nvPr/>
        </p:nvGrpSpPr>
        <p:grpSpPr>
          <a:xfrm>
            <a:off x="4584450" y="3787750"/>
            <a:ext cx="1461292" cy="596980"/>
            <a:chOff x="3389900" y="2088000"/>
            <a:chExt cx="1820925" cy="743900"/>
          </a:xfrm>
        </p:grpSpPr>
        <p:sp>
          <p:nvSpPr>
            <p:cNvPr id="2994" name="Google Shape;2994;p43"/>
            <p:cNvSpPr/>
            <p:nvPr/>
          </p:nvSpPr>
          <p:spPr>
            <a:xfrm>
              <a:off x="3390050" y="2602775"/>
              <a:ext cx="450450" cy="229125"/>
            </a:xfrm>
            <a:custGeom>
              <a:avLst/>
              <a:gdLst/>
              <a:ahLst/>
              <a:cxnLst/>
              <a:rect l="l" t="t" r="r" b="b"/>
              <a:pathLst>
                <a:path w="18018" h="9165" extrusionOk="0">
                  <a:moveTo>
                    <a:pt x="1" y="1"/>
                  </a:moveTo>
                  <a:lnTo>
                    <a:pt x="1" y="4998"/>
                  </a:lnTo>
                  <a:cubicBezTo>
                    <a:pt x="1" y="7300"/>
                    <a:pt x="1865" y="9165"/>
                    <a:pt x="4167" y="9165"/>
                  </a:cubicBezTo>
                  <a:lnTo>
                    <a:pt x="13851" y="9165"/>
                  </a:lnTo>
                  <a:cubicBezTo>
                    <a:pt x="16152" y="9165"/>
                    <a:pt x="18017" y="7300"/>
                    <a:pt x="18017" y="4998"/>
                  </a:cubicBezTo>
                  <a:lnTo>
                    <a:pt x="18017" y="4167"/>
                  </a:lnTo>
                  <a:cubicBezTo>
                    <a:pt x="18017" y="1866"/>
                    <a:pt x="16152" y="1"/>
                    <a:pt x="138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43"/>
            <p:cNvSpPr/>
            <p:nvPr/>
          </p:nvSpPr>
          <p:spPr>
            <a:xfrm>
              <a:off x="3652575" y="2693975"/>
              <a:ext cx="46725" cy="46750"/>
            </a:xfrm>
            <a:custGeom>
              <a:avLst/>
              <a:gdLst/>
              <a:ahLst/>
              <a:cxnLst/>
              <a:rect l="l" t="t" r="r" b="b"/>
              <a:pathLst>
                <a:path w="1869" h="1870" extrusionOk="0">
                  <a:moveTo>
                    <a:pt x="935" y="0"/>
                  </a:moveTo>
                  <a:cubicBezTo>
                    <a:pt x="419" y="0"/>
                    <a:pt x="1" y="418"/>
                    <a:pt x="1" y="934"/>
                  </a:cubicBezTo>
                  <a:cubicBezTo>
                    <a:pt x="1" y="1450"/>
                    <a:pt x="419" y="1869"/>
                    <a:pt x="935" y="1869"/>
                  </a:cubicBezTo>
                  <a:cubicBezTo>
                    <a:pt x="1451" y="1869"/>
                    <a:pt x="1869" y="1450"/>
                    <a:pt x="1869" y="934"/>
                  </a:cubicBezTo>
                  <a:cubicBezTo>
                    <a:pt x="1869" y="418"/>
                    <a:pt x="1451" y="0"/>
                    <a:pt x="9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43"/>
            <p:cNvSpPr/>
            <p:nvPr/>
          </p:nvSpPr>
          <p:spPr>
            <a:xfrm>
              <a:off x="3581100" y="2693975"/>
              <a:ext cx="46725" cy="46750"/>
            </a:xfrm>
            <a:custGeom>
              <a:avLst/>
              <a:gdLst/>
              <a:ahLst/>
              <a:cxnLst/>
              <a:rect l="l" t="t" r="r" b="b"/>
              <a:pathLst>
                <a:path w="1869" h="1870" extrusionOk="0">
                  <a:moveTo>
                    <a:pt x="935" y="0"/>
                  </a:moveTo>
                  <a:cubicBezTo>
                    <a:pt x="419" y="0"/>
                    <a:pt x="1" y="418"/>
                    <a:pt x="1" y="934"/>
                  </a:cubicBezTo>
                  <a:cubicBezTo>
                    <a:pt x="1" y="1450"/>
                    <a:pt x="419" y="1869"/>
                    <a:pt x="935" y="1869"/>
                  </a:cubicBezTo>
                  <a:cubicBezTo>
                    <a:pt x="1451" y="1869"/>
                    <a:pt x="1868" y="1450"/>
                    <a:pt x="1868" y="934"/>
                  </a:cubicBezTo>
                  <a:cubicBezTo>
                    <a:pt x="1868" y="418"/>
                    <a:pt x="1451" y="0"/>
                    <a:pt x="9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p43"/>
            <p:cNvSpPr/>
            <p:nvPr/>
          </p:nvSpPr>
          <p:spPr>
            <a:xfrm>
              <a:off x="3511975" y="2693975"/>
              <a:ext cx="46700" cy="46750"/>
            </a:xfrm>
            <a:custGeom>
              <a:avLst/>
              <a:gdLst/>
              <a:ahLst/>
              <a:cxnLst/>
              <a:rect l="l" t="t" r="r" b="b"/>
              <a:pathLst>
                <a:path w="1868" h="1870" extrusionOk="0">
                  <a:moveTo>
                    <a:pt x="934" y="0"/>
                  </a:moveTo>
                  <a:cubicBezTo>
                    <a:pt x="418" y="0"/>
                    <a:pt x="0" y="418"/>
                    <a:pt x="0" y="934"/>
                  </a:cubicBezTo>
                  <a:cubicBezTo>
                    <a:pt x="0" y="1450"/>
                    <a:pt x="418" y="1869"/>
                    <a:pt x="934" y="1869"/>
                  </a:cubicBezTo>
                  <a:cubicBezTo>
                    <a:pt x="1450" y="1869"/>
                    <a:pt x="1868" y="1450"/>
                    <a:pt x="1868" y="934"/>
                  </a:cubicBezTo>
                  <a:cubicBezTo>
                    <a:pt x="1868" y="418"/>
                    <a:pt x="1450" y="0"/>
                    <a:pt x="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p43"/>
            <p:cNvSpPr/>
            <p:nvPr/>
          </p:nvSpPr>
          <p:spPr>
            <a:xfrm>
              <a:off x="3389900" y="2088000"/>
              <a:ext cx="1820925" cy="464450"/>
            </a:xfrm>
            <a:custGeom>
              <a:avLst/>
              <a:gdLst/>
              <a:ahLst/>
              <a:cxnLst/>
              <a:rect l="l" t="t" r="r" b="b"/>
              <a:pathLst>
                <a:path w="72837" h="18578" extrusionOk="0">
                  <a:moveTo>
                    <a:pt x="1" y="0"/>
                  </a:moveTo>
                  <a:lnTo>
                    <a:pt x="1" y="10132"/>
                  </a:lnTo>
                  <a:cubicBezTo>
                    <a:pt x="1" y="14797"/>
                    <a:pt x="3782" y="18577"/>
                    <a:pt x="8447" y="18577"/>
                  </a:cubicBezTo>
                  <a:lnTo>
                    <a:pt x="64390" y="18577"/>
                  </a:lnTo>
                  <a:cubicBezTo>
                    <a:pt x="69055" y="18577"/>
                    <a:pt x="72836" y="14797"/>
                    <a:pt x="72836" y="10132"/>
                  </a:cubicBezTo>
                  <a:lnTo>
                    <a:pt x="72836" y="8446"/>
                  </a:lnTo>
                  <a:cubicBezTo>
                    <a:pt x="72836" y="3782"/>
                    <a:pt x="69055" y="0"/>
                    <a:pt x="643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43"/>
            <p:cNvSpPr/>
            <p:nvPr/>
          </p:nvSpPr>
          <p:spPr>
            <a:xfrm>
              <a:off x="3588250" y="2239700"/>
              <a:ext cx="1418775" cy="6450"/>
            </a:xfrm>
            <a:custGeom>
              <a:avLst/>
              <a:gdLst/>
              <a:ahLst/>
              <a:cxnLst/>
              <a:rect l="l" t="t" r="r" b="b"/>
              <a:pathLst>
                <a:path w="56751" h="258" extrusionOk="0">
                  <a:moveTo>
                    <a:pt x="28378" y="1"/>
                  </a:moveTo>
                  <a:cubicBezTo>
                    <a:pt x="12700" y="1"/>
                    <a:pt x="0" y="61"/>
                    <a:pt x="0" y="132"/>
                  </a:cubicBezTo>
                  <a:cubicBezTo>
                    <a:pt x="0" y="201"/>
                    <a:pt x="12711" y="257"/>
                    <a:pt x="28378" y="257"/>
                  </a:cubicBezTo>
                  <a:cubicBezTo>
                    <a:pt x="44044" y="257"/>
                    <a:pt x="56750" y="201"/>
                    <a:pt x="56750" y="132"/>
                  </a:cubicBezTo>
                  <a:cubicBezTo>
                    <a:pt x="56750" y="61"/>
                    <a:pt x="44054" y="1"/>
                    <a:pt x="28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43"/>
            <p:cNvSpPr/>
            <p:nvPr/>
          </p:nvSpPr>
          <p:spPr>
            <a:xfrm>
              <a:off x="3588250" y="2317125"/>
              <a:ext cx="1418775" cy="6425"/>
            </a:xfrm>
            <a:custGeom>
              <a:avLst/>
              <a:gdLst/>
              <a:ahLst/>
              <a:cxnLst/>
              <a:rect l="l" t="t" r="r" b="b"/>
              <a:pathLst>
                <a:path w="56751" h="257" extrusionOk="0">
                  <a:moveTo>
                    <a:pt x="28378" y="0"/>
                  </a:moveTo>
                  <a:cubicBezTo>
                    <a:pt x="12700" y="0"/>
                    <a:pt x="0" y="57"/>
                    <a:pt x="0" y="126"/>
                  </a:cubicBezTo>
                  <a:cubicBezTo>
                    <a:pt x="0" y="196"/>
                    <a:pt x="12711" y="257"/>
                    <a:pt x="28378" y="257"/>
                  </a:cubicBezTo>
                  <a:cubicBezTo>
                    <a:pt x="44044" y="257"/>
                    <a:pt x="56750" y="196"/>
                    <a:pt x="56750" y="126"/>
                  </a:cubicBezTo>
                  <a:cubicBezTo>
                    <a:pt x="56750" y="57"/>
                    <a:pt x="44054" y="0"/>
                    <a:pt x="28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43"/>
            <p:cNvSpPr/>
            <p:nvPr/>
          </p:nvSpPr>
          <p:spPr>
            <a:xfrm>
              <a:off x="3588200" y="2388925"/>
              <a:ext cx="830125" cy="6475"/>
            </a:xfrm>
            <a:custGeom>
              <a:avLst/>
              <a:gdLst/>
              <a:ahLst/>
              <a:cxnLst/>
              <a:rect l="l" t="t" r="r" b="b"/>
              <a:pathLst>
                <a:path w="33205" h="259" extrusionOk="0">
                  <a:moveTo>
                    <a:pt x="16603" y="1"/>
                  </a:moveTo>
                  <a:cubicBezTo>
                    <a:pt x="7434" y="1"/>
                    <a:pt x="1" y="57"/>
                    <a:pt x="1" y="127"/>
                  </a:cubicBezTo>
                  <a:cubicBezTo>
                    <a:pt x="1" y="198"/>
                    <a:pt x="7438" y="258"/>
                    <a:pt x="16603" y="258"/>
                  </a:cubicBezTo>
                  <a:cubicBezTo>
                    <a:pt x="25769" y="258"/>
                    <a:pt x="33205" y="198"/>
                    <a:pt x="33205" y="127"/>
                  </a:cubicBezTo>
                  <a:cubicBezTo>
                    <a:pt x="33205" y="57"/>
                    <a:pt x="25773" y="1"/>
                    <a:pt x="166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02" name="Google Shape;3002;p43"/>
          <p:cNvGrpSpPr/>
          <p:nvPr/>
        </p:nvGrpSpPr>
        <p:grpSpPr>
          <a:xfrm>
            <a:off x="5502611" y="4292763"/>
            <a:ext cx="1177689" cy="700502"/>
            <a:chOff x="4534025" y="2717300"/>
            <a:chExt cx="1467525" cy="872900"/>
          </a:xfrm>
        </p:grpSpPr>
        <p:sp>
          <p:nvSpPr>
            <p:cNvPr id="3003" name="Google Shape;3003;p43"/>
            <p:cNvSpPr/>
            <p:nvPr/>
          </p:nvSpPr>
          <p:spPr>
            <a:xfrm>
              <a:off x="4534025" y="2717300"/>
              <a:ext cx="1467525" cy="872900"/>
            </a:xfrm>
            <a:custGeom>
              <a:avLst/>
              <a:gdLst/>
              <a:ahLst/>
              <a:cxnLst/>
              <a:rect l="l" t="t" r="r" b="b"/>
              <a:pathLst>
                <a:path w="58701" h="34916" extrusionOk="0">
                  <a:moveTo>
                    <a:pt x="8984" y="1"/>
                  </a:moveTo>
                  <a:cubicBezTo>
                    <a:pt x="4018" y="14"/>
                    <a:pt x="1" y="4043"/>
                    <a:pt x="2" y="9008"/>
                  </a:cubicBezTo>
                  <a:lnTo>
                    <a:pt x="2" y="25909"/>
                  </a:lnTo>
                  <a:cubicBezTo>
                    <a:pt x="2" y="30873"/>
                    <a:pt x="4020" y="34902"/>
                    <a:pt x="8984" y="34915"/>
                  </a:cubicBezTo>
                  <a:lnTo>
                    <a:pt x="49693" y="34915"/>
                  </a:lnTo>
                  <a:cubicBezTo>
                    <a:pt x="54668" y="34915"/>
                    <a:pt x="58700" y="30882"/>
                    <a:pt x="58700" y="25909"/>
                  </a:cubicBezTo>
                  <a:lnTo>
                    <a:pt x="587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43"/>
            <p:cNvSpPr/>
            <p:nvPr/>
          </p:nvSpPr>
          <p:spPr>
            <a:xfrm>
              <a:off x="4803700" y="2942625"/>
              <a:ext cx="947575" cy="6450"/>
            </a:xfrm>
            <a:custGeom>
              <a:avLst/>
              <a:gdLst/>
              <a:ahLst/>
              <a:cxnLst/>
              <a:rect l="l" t="t" r="r" b="b"/>
              <a:pathLst>
                <a:path w="37903" h="258" extrusionOk="0">
                  <a:moveTo>
                    <a:pt x="18952" y="0"/>
                  </a:moveTo>
                  <a:cubicBezTo>
                    <a:pt x="8484" y="0"/>
                    <a:pt x="0" y="60"/>
                    <a:pt x="0" y="130"/>
                  </a:cubicBezTo>
                  <a:cubicBezTo>
                    <a:pt x="0" y="201"/>
                    <a:pt x="8482" y="257"/>
                    <a:pt x="18952" y="257"/>
                  </a:cubicBezTo>
                  <a:cubicBezTo>
                    <a:pt x="29420" y="257"/>
                    <a:pt x="37902" y="201"/>
                    <a:pt x="37902" y="130"/>
                  </a:cubicBezTo>
                  <a:cubicBezTo>
                    <a:pt x="37902" y="78"/>
                    <a:pt x="29420" y="0"/>
                    <a:pt x="189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43"/>
            <p:cNvSpPr/>
            <p:nvPr/>
          </p:nvSpPr>
          <p:spPr>
            <a:xfrm>
              <a:off x="4803700" y="3020000"/>
              <a:ext cx="947575" cy="6350"/>
            </a:xfrm>
            <a:custGeom>
              <a:avLst/>
              <a:gdLst/>
              <a:ahLst/>
              <a:cxnLst/>
              <a:rect l="l" t="t" r="r" b="b"/>
              <a:pathLst>
                <a:path w="37903" h="254" extrusionOk="0">
                  <a:moveTo>
                    <a:pt x="18952" y="1"/>
                  </a:moveTo>
                  <a:cubicBezTo>
                    <a:pt x="8482" y="1"/>
                    <a:pt x="0" y="57"/>
                    <a:pt x="0" y="128"/>
                  </a:cubicBezTo>
                  <a:cubicBezTo>
                    <a:pt x="0" y="198"/>
                    <a:pt x="8482" y="253"/>
                    <a:pt x="18952" y="253"/>
                  </a:cubicBezTo>
                  <a:cubicBezTo>
                    <a:pt x="29420" y="253"/>
                    <a:pt x="37902" y="198"/>
                    <a:pt x="37902" y="128"/>
                  </a:cubicBezTo>
                  <a:cubicBezTo>
                    <a:pt x="37902" y="57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43"/>
            <p:cNvSpPr/>
            <p:nvPr/>
          </p:nvSpPr>
          <p:spPr>
            <a:xfrm>
              <a:off x="4803700" y="3091850"/>
              <a:ext cx="947575" cy="6325"/>
            </a:xfrm>
            <a:custGeom>
              <a:avLst/>
              <a:gdLst/>
              <a:ahLst/>
              <a:cxnLst/>
              <a:rect l="l" t="t" r="r" b="b"/>
              <a:pathLst>
                <a:path w="37903" h="253" extrusionOk="0">
                  <a:moveTo>
                    <a:pt x="18952" y="0"/>
                  </a:moveTo>
                  <a:cubicBezTo>
                    <a:pt x="8482" y="0"/>
                    <a:pt x="0" y="57"/>
                    <a:pt x="0" y="126"/>
                  </a:cubicBezTo>
                  <a:cubicBezTo>
                    <a:pt x="0" y="196"/>
                    <a:pt x="8482" y="253"/>
                    <a:pt x="18952" y="253"/>
                  </a:cubicBezTo>
                  <a:cubicBezTo>
                    <a:pt x="29420" y="253"/>
                    <a:pt x="37902" y="196"/>
                    <a:pt x="37902" y="126"/>
                  </a:cubicBezTo>
                  <a:cubicBezTo>
                    <a:pt x="37902" y="57"/>
                    <a:pt x="29420" y="0"/>
                    <a:pt x="189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43"/>
            <p:cNvSpPr/>
            <p:nvPr/>
          </p:nvSpPr>
          <p:spPr>
            <a:xfrm>
              <a:off x="4803700" y="3169950"/>
              <a:ext cx="947575" cy="6325"/>
            </a:xfrm>
            <a:custGeom>
              <a:avLst/>
              <a:gdLst/>
              <a:ahLst/>
              <a:cxnLst/>
              <a:rect l="l" t="t" r="r" b="b"/>
              <a:pathLst>
                <a:path w="37903" h="253" extrusionOk="0">
                  <a:moveTo>
                    <a:pt x="18952" y="1"/>
                  </a:moveTo>
                  <a:cubicBezTo>
                    <a:pt x="8482" y="1"/>
                    <a:pt x="0" y="57"/>
                    <a:pt x="0" y="128"/>
                  </a:cubicBezTo>
                  <a:cubicBezTo>
                    <a:pt x="0" y="198"/>
                    <a:pt x="8482" y="253"/>
                    <a:pt x="18952" y="253"/>
                  </a:cubicBezTo>
                  <a:cubicBezTo>
                    <a:pt x="29420" y="253"/>
                    <a:pt x="37902" y="198"/>
                    <a:pt x="37902" y="128"/>
                  </a:cubicBezTo>
                  <a:cubicBezTo>
                    <a:pt x="37902" y="58"/>
                    <a:pt x="29420" y="1"/>
                    <a:pt x="189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43"/>
            <p:cNvSpPr/>
            <p:nvPr/>
          </p:nvSpPr>
          <p:spPr>
            <a:xfrm>
              <a:off x="4821150" y="3229550"/>
              <a:ext cx="107000" cy="89800"/>
            </a:xfrm>
            <a:custGeom>
              <a:avLst/>
              <a:gdLst/>
              <a:ahLst/>
              <a:cxnLst/>
              <a:rect l="l" t="t" r="r" b="b"/>
              <a:pathLst>
                <a:path w="4280" h="3592" extrusionOk="0">
                  <a:moveTo>
                    <a:pt x="3030" y="0"/>
                  </a:moveTo>
                  <a:cubicBezTo>
                    <a:pt x="2817" y="0"/>
                    <a:pt x="2607" y="66"/>
                    <a:pt x="2432" y="190"/>
                  </a:cubicBezTo>
                  <a:cubicBezTo>
                    <a:pt x="2295" y="287"/>
                    <a:pt x="2187" y="415"/>
                    <a:pt x="2114" y="565"/>
                  </a:cubicBezTo>
                  <a:cubicBezTo>
                    <a:pt x="1929" y="253"/>
                    <a:pt x="1595" y="70"/>
                    <a:pt x="1244" y="70"/>
                  </a:cubicBezTo>
                  <a:cubicBezTo>
                    <a:pt x="1165" y="70"/>
                    <a:pt x="1086" y="79"/>
                    <a:pt x="1007" y="98"/>
                  </a:cubicBezTo>
                  <a:cubicBezTo>
                    <a:pt x="487" y="250"/>
                    <a:pt x="105" y="695"/>
                    <a:pt x="36" y="1232"/>
                  </a:cubicBezTo>
                  <a:cubicBezTo>
                    <a:pt x="1" y="1572"/>
                    <a:pt x="77" y="1915"/>
                    <a:pt x="255" y="2209"/>
                  </a:cubicBezTo>
                  <a:cubicBezTo>
                    <a:pt x="458" y="2506"/>
                    <a:pt x="729" y="2751"/>
                    <a:pt x="1044" y="2924"/>
                  </a:cubicBezTo>
                  <a:cubicBezTo>
                    <a:pt x="1559" y="3218"/>
                    <a:pt x="2236" y="3591"/>
                    <a:pt x="2236" y="3591"/>
                  </a:cubicBezTo>
                  <a:cubicBezTo>
                    <a:pt x="2236" y="3591"/>
                    <a:pt x="2791" y="3158"/>
                    <a:pt x="3295" y="2839"/>
                  </a:cubicBezTo>
                  <a:cubicBezTo>
                    <a:pt x="3598" y="2656"/>
                    <a:pt x="3853" y="2403"/>
                    <a:pt x="4039" y="2101"/>
                  </a:cubicBezTo>
                  <a:cubicBezTo>
                    <a:pt x="4209" y="1803"/>
                    <a:pt x="4280" y="1457"/>
                    <a:pt x="4239" y="1116"/>
                  </a:cubicBezTo>
                  <a:cubicBezTo>
                    <a:pt x="4197" y="850"/>
                    <a:pt x="4075" y="604"/>
                    <a:pt x="3889" y="411"/>
                  </a:cubicBezTo>
                  <a:cubicBezTo>
                    <a:pt x="3713" y="215"/>
                    <a:pt x="3481" y="78"/>
                    <a:pt x="3226" y="19"/>
                  </a:cubicBezTo>
                  <a:cubicBezTo>
                    <a:pt x="3161" y="6"/>
                    <a:pt x="3095" y="0"/>
                    <a:pt x="3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43"/>
            <p:cNvSpPr/>
            <p:nvPr/>
          </p:nvSpPr>
          <p:spPr>
            <a:xfrm>
              <a:off x="4959150" y="3229550"/>
              <a:ext cx="107175" cy="89800"/>
            </a:xfrm>
            <a:custGeom>
              <a:avLst/>
              <a:gdLst/>
              <a:ahLst/>
              <a:cxnLst/>
              <a:rect l="l" t="t" r="r" b="b"/>
              <a:pathLst>
                <a:path w="4287" h="3592" extrusionOk="0">
                  <a:moveTo>
                    <a:pt x="3030" y="0"/>
                  </a:moveTo>
                  <a:cubicBezTo>
                    <a:pt x="2818" y="0"/>
                    <a:pt x="2609" y="67"/>
                    <a:pt x="2433" y="190"/>
                  </a:cubicBezTo>
                  <a:cubicBezTo>
                    <a:pt x="2297" y="287"/>
                    <a:pt x="2188" y="415"/>
                    <a:pt x="2116" y="565"/>
                  </a:cubicBezTo>
                  <a:cubicBezTo>
                    <a:pt x="1930" y="253"/>
                    <a:pt x="1597" y="70"/>
                    <a:pt x="1245" y="70"/>
                  </a:cubicBezTo>
                  <a:cubicBezTo>
                    <a:pt x="1166" y="70"/>
                    <a:pt x="1087" y="79"/>
                    <a:pt x="1008" y="98"/>
                  </a:cubicBezTo>
                  <a:cubicBezTo>
                    <a:pt x="487" y="250"/>
                    <a:pt x="106" y="695"/>
                    <a:pt x="36" y="1232"/>
                  </a:cubicBezTo>
                  <a:cubicBezTo>
                    <a:pt x="0" y="1572"/>
                    <a:pt x="77" y="1915"/>
                    <a:pt x="251" y="2209"/>
                  </a:cubicBezTo>
                  <a:cubicBezTo>
                    <a:pt x="457" y="2505"/>
                    <a:pt x="730" y="2750"/>
                    <a:pt x="1045" y="2924"/>
                  </a:cubicBezTo>
                  <a:cubicBezTo>
                    <a:pt x="1560" y="3218"/>
                    <a:pt x="2237" y="3591"/>
                    <a:pt x="2237" y="3591"/>
                  </a:cubicBezTo>
                  <a:cubicBezTo>
                    <a:pt x="2237" y="3591"/>
                    <a:pt x="2793" y="3158"/>
                    <a:pt x="3298" y="2839"/>
                  </a:cubicBezTo>
                  <a:cubicBezTo>
                    <a:pt x="3607" y="2658"/>
                    <a:pt x="3868" y="2403"/>
                    <a:pt x="4058" y="2097"/>
                  </a:cubicBezTo>
                  <a:cubicBezTo>
                    <a:pt x="4223" y="1797"/>
                    <a:pt x="4286" y="1454"/>
                    <a:pt x="4241" y="1116"/>
                  </a:cubicBezTo>
                  <a:cubicBezTo>
                    <a:pt x="4198" y="850"/>
                    <a:pt x="4076" y="604"/>
                    <a:pt x="3890" y="411"/>
                  </a:cubicBezTo>
                  <a:cubicBezTo>
                    <a:pt x="3714" y="214"/>
                    <a:pt x="3481" y="77"/>
                    <a:pt x="3223" y="19"/>
                  </a:cubicBezTo>
                  <a:cubicBezTo>
                    <a:pt x="3159" y="7"/>
                    <a:pt x="3094" y="0"/>
                    <a:pt x="3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43"/>
            <p:cNvSpPr/>
            <p:nvPr/>
          </p:nvSpPr>
          <p:spPr>
            <a:xfrm>
              <a:off x="5097200" y="3229550"/>
              <a:ext cx="107175" cy="89800"/>
            </a:xfrm>
            <a:custGeom>
              <a:avLst/>
              <a:gdLst/>
              <a:ahLst/>
              <a:cxnLst/>
              <a:rect l="l" t="t" r="r" b="b"/>
              <a:pathLst>
                <a:path w="4287" h="3592" extrusionOk="0">
                  <a:moveTo>
                    <a:pt x="3028" y="0"/>
                  </a:moveTo>
                  <a:cubicBezTo>
                    <a:pt x="2816" y="0"/>
                    <a:pt x="2608" y="67"/>
                    <a:pt x="2433" y="190"/>
                  </a:cubicBezTo>
                  <a:cubicBezTo>
                    <a:pt x="2296" y="287"/>
                    <a:pt x="2188" y="415"/>
                    <a:pt x="2115" y="565"/>
                  </a:cubicBezTo>
                  <a:cubicBezTo>
                    <a:pt x="1930" y="253"/>
                    <a:pt x="1596" y="70"/>
                    <a:pt x="1245" y="70"/>
                  </a:cubicBezTo>
                  <a:cubicBezTo>
                    <a:pt x="1166" y="70"/>
                    <a:pt x="1087" y="79"/>
                    <a:pt x="1008" y="98"/>
                  </a:cubicBezTo>
                  <a:cubicBezTo>
                    <a:pt x="754" y="166"/>
                    <a:pt x="527" y="312"/>
                    <a:pt x="359" y="513"/>
                  </a:cubicBezTo>
                  <a:cubicBezTo>
                    <a:pt x="179" y="714"/>
                    <a:pt x="67" y="966"/>
                    <a:pt x="37" y="1232"/>
                  </a:cubicBezTo>
                  <a:cubicBezTo>
                    <a:pt x="1" y="1572"/>
                    <a:pt x="77" y="1915"/>
                    <a:pt x="251" y="2209"/>
                  </a:cubicBezTo>
                  <a:cubicBezTo>
                    <a:pt x="457" y="2505"/>
                    <a:pt x="730" y="2750"/>
                    <a:pt x="1045" y="2924"/>
                  </a:cubicBezTo>
                  <a:cubicBezTo>
                    <a:pt x="1560" y="3218"/>
                    <a:pt x="2237" y="3591"/>
                    <a:pt x="2237" y="3591"/>
                  </a:cubicBezTo>
                  <a:cubicBezTo>
                    <a:pt x="2237" y="3591"/>
                    <a:pt x="2793" y="3158"/>
                    <a:pt x="3298" y="2839"/>
                  </a:cubicBezTo>
                  <a:cubicBezTo>
                    <a:pt x="3608" y="2658"/>
                    <a:pt x="3868" y="2403"/>
                    <a:pt x="4059" y="2097"/>
                  </a:cubicBezTo>
                  <a:cubicBezTo>
                    <a:pt x="4221" y="1797"/>
                    <a:pt x="4286" y="1454"/>
                    <a:pt x="4240" y="1116"/>
                  </a:cubicBezTo>
                  <a:cubicBezTo>
                    <a:pt x="4198" y="850"/>
                    <a:pt x="4076" y="604"/>
                    <a:pt x="3890" y="411"/>
                  </a:cubicBezTo>
                  <a:cubicBezTo>
                    <a:pt x="3713" y="214"/>
                    <a:pt x="3479" y="77"/>
                    <a:pt x="3221" y="19"/>
                  </a:cubicBezTo>
                  <a:cubicBezTo>
                    <a:pt x="3157" y="7"/>
                    <a:pt x="3093" y="0"/>
                    <a:pt x="3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43"/>
            <p:cNvSpPr/>
            <p:nvPr/>
          </p:nvSpPr>
          <p:spPr>
            <a:xfrm>
              <a:off x="5235250" y="3229550"/>
              <a:ext cx="107175" cy="89950"/>
            </a:xfrm>
            <a:custGeom>
              <a:avLst/>
              <a:gdLst/>
              <a:ahLst/>
              <a:cxnLst/>
              <a:rect l="l" t="t" r="r" b="b"/>
              <a:pathLst>
                <a:path w="4287" h="3598" extrusionOk="0">
                  <a:moveTo>
                    <a:pt x="3028" y="0"/>
                  </a:moveTo>
                  <a:cubicBezTo>
                    <a:pt x="2816" y="0"/>
                    <a:pt x="2608" y="67"/>
                    <a:pt x="2432" y="190"/>
                  </a:cubicBezTo>
                  <a:cubicBezTo>
                    <a:pt x="2296" y="287"/>
                    <a:pt x="2187" y="415"/>
                    <a:pt x="2115" y="565"/>
                  </a:cubicBezTo>
                  <a:cubicBezTo>
                    <a:pt x="2036" y="437"/>
                    <a:pt x="1930" y="327"/>
                    <a:pt x="1806" y="242"/>
                  </a:cubicBezTo>
                  <a:cubicBezTo>
                    <a:pt x="1638" y="132"/>
                    <a:pt x="1442" y="75"/>
                    <a:pt x="1244" y="75"/>
                  </a:cubicBezTo>
                  <a:cubicBezTo>
                    <a:pt x="1165" y="75"/>
                    <a:pt x="1085" y="84"/>
                    <a:pt x="1007" y="103"/>
                  </a:cubicBezTo>
                  <a:cubicBezTo>
                    <a:pt x="753" y="169"/>
                    <a:pt x="525" y="314"/>
                    <a:pt x="358" y="518"/>
                  </a:cubicBezTo>
                  <a:cubicBezTo>
                    <a:pt x="179" y="719"/>
                    <a:pt x="67" y="970"/>
                    <a:pt x="35" y="1238"/>
                  </a:cubicBezTo>
                  <a:cubicBezTo>
                    <a:pt x="1" y="1578"/>
                    <a:pt x="76" y="1920"/>
                    <a:pt x="252" y="2214"/>
                  </a:cubicBezTo>
                  <a:cubicBezTo>
                    <a:pt x="456" y="2511"/>
                    <a:pt x="729" y="2756"/>
                    <a:pt x="1046" y="2929"/>
                  </a:cubicBezTo>
                  <a:cubicBezTo>
                    <a:pt x="1559" y="3223"/>
                    <a:pt x="2236" y="3597"/>
                    <a:pt x="2236" y="3597"/>
                  </a:cubicBezTo>
                  <a:cubicBezTo>
                    <a:pt x="2236" y="3597"/>
                    <a:pt x="2792" y="3162"/>
                    <a:pt x="3297" y="2845"/>
                  </a:cubicBezTo>
                  <a:cubicBezTo>
                    <a:pt x="3606" y="2660"/>
                    <a:pt x="3867" y="2405"/>
                    <a:pt x="4059" y="2101"/>
                  </a:cubicBezTo>
                  <a:cubicBezTo>
                    <a:pt x="4223" y="1802"/>
                    <a:pt x="4287" y="1456"/>
                    <a:pt x="4239" y="1116"/>
                  </a:cubicBezTo>
                  <a:cubicBezTo>
                    <a:pt x="4196" y="852"/>
                    <a:pt x="4073" y="606"/>
                    <a:pt x="3889" y="411"/>
                  </a:cubicBezTo>
                  <a:cubicBezTo>
                    <a:pt x="3713" y="214"/>
                    <a:pt x="3480" y="77"/>
                    <a:pt x="3222" y="19"/>
                  </a:cubicBezTo>
                  <a:cubicBezTo>
                    <a:pt x="3157" y="7"/>
                    <a:pt x="3092" y="0"/>
                    <a:pt x="3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43"/>
            <p:cNvSpPr/>
            <p:nvPr/>
          </p:nvSpPr>
          <p:spPr>
            <a:xfrm>
              <a:off x="5373275" y="3229550"/>
              <a:ext cx="107175" cy="89950"/>
            </a:xfrm>
            <a:custGeom>
              <a:avLst/>
              <a:gdLst/>
              <a:ahLst/>
              <a:cxnLst/>
              <a:rect l="l" t="t" r="r" b="b"/>
              <a:pathLst>
                <a:path w="4287" h="3598" extrusionOk="0">
                  <a:moveTo>
                    <a:pt x="3028" y="0"/>
                  </a:moveTo>
                  <a:cubicBezTo>
                    <a:pt x="2816" y="0"/>
                    <a:pt x="2608" y="67"/>
                    <a:pt x="2432" y="190"/>
                  </a:cubicBezTo>
                  <a:cubicBezTo>
                    <a:pt x="2296" y="287"/>
                    <a:pt x="2187" y="415"/>
                    <a:pt x="2115" y="565"/>
                  </a:cubicBezTo>
                  <a:cubicBezTo>
                    <a:pt x="2035" y="437"/>
                    <a:pt x="1930" y="327"/>
                    <a:pt x="1806" y="242"/>
                  </a:cubicBezTo>
                  <a:cubicBezTo>
                    <a:pt x="1637" y="132"/>
                    <a:pt x="1442" y="75"/>
                    <a:pt x="1244" y="75"/>
                  </a:cubicBezTo>
                  <a:cubicBezTo>
                    <a:pt x="1165" y="75"/>
                    <a:pt x="1086" y="84"/>
                    <a:pt x="1008" y="103"/>
                  </a:cubicBezTo>
                  <a:cubicBezTo>
                    <a:pt x="753" y="169"/>
                    <a:pt x="525" y="314"/>
                    <a:pt x="358" y="518"/>
                  </a:cubicBezTo>
                  <a:cubicBezTo>
                    <a:pt x="179" y="719"/>
                    <a:pt x="65" y="970"/>
                    <a:pt x="37" y="1238"/>
                  </a:cubicBezTo>
                  <a:cubicBezTo>
                    <a:pt x="1" y="1578"/>
                    <a:pt x="76" y="1920"/>
                    <a:pt x="251" y="2214"/>
                  </a:cubicBezTo>
                  <a:cubicBezTo>
                    <a:pt x="455" y="2512"/>
                    <a:pt x="727" y="2757"/>
                    <a:pt x="1045" y="2929"/>
                  </a:cubicBezTo>
                  <a:cubicBezTo>
                    <a:pt x="1558" y="3223"/>
                    <a:pt x="2236" y="3597"/>
                    <a:pt x="2236" y="3597"/>
                  </a:cubicBezTo>
                  <a:cubicBezTo>
                    <a:pt x="2236" y="3597"/>
                    <a:pt x="2792" y="3162"/>
                    <a:pt x="3296" y="2845"/>
                  </a:cubicBezTo>
                  <a:cubicBezTo>
                    <a:pt x="3606" y="2660"/>
                    <a:pt x="3867" y="2405"/>
                    <a:pt x="4057" y="2101"/>
                  </a:cubicBezTo>
                  <a:cubicBezTo>
                    <a:pt x="4223" y="1802"/>
                    <a:pt x="4286" y="1456"/>
                    <a:pt x="4240" y="1116"/>
                  </a:cubicBezTo>
                  <a:cubicBezTo>
                    <a:pt x="4196" y="852"/>
                    <a:pt x="4075" y="606"/>
                    <a:pt x="3890" y="411"/>
                  </a:cubicBezTo>
                  <a:cubicBezTo>
                    <a:pt x="3713" y="215"/>
                    <a:pt x="3479" y="78"/>
                    <a:pt x="3221" y="19"/>
                  </a:cubicBezTo>
                  <a:cubicBezTo>
                    <a:pt x="3157" y="7"/>
                    <a:pt x="3093" y="0"/>
                    <a:pt x="30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3" name="Google Shape;3013;p43"/>
          <p:cNvGrpSpPr/>
          <p:nvPr/>
        </p:nvGrpSpPr>
        <p:grpSpPr>
          <a:xfrm>
            <a:off x="4533191" y="5123210"/>
            <a:ext cx="1113970" cy="371036"/>
            <a:chOff x="3326025" y="3752125"/>
            <a:chExt cx="1388125" cy="462350"/>
          </a:xfrm>
        </p:grpSpPr>
        <p:sp>
          <p:nvSpPr>
            <p:cNvPr id="3014" name="Google Shape;3014;p43"/>
            <p:cNvSpPr/>
            <p:nvPr/>
          </p:nvSpPr>
          <p:spPr>
            <a:xfrm>
              <a:off x="3326025" y="3752125"/>
              <a:ext cx="1388125" cy="462350"/>
            </a:xfrm>
            <a:custGeom>
              <a:avLst/>
              <a:gdLst/>
              <a:ahLst/>
              <a:cxnLst/>
              <a:rect l="l" t="t" r="r" b="b"/>
              <a:pathLst>
                <a:path w="55525" h="18494" extrusionOk="0">
                  <a:moveTo>
                    <a:pt x="1" y="0"/>
                  </a:moveTo>
                  <a:lnTo>
                    <a:pt x="1" y="10086"/>
                  </a:lnTo>
                  <a:cubicBezTo>
                    <a:pt x="1" y="14729"/>
                    <a:pt x="3766" y="18493"/>
                    <a:pt x="8410" y="18493"/>
                  </a:cubicBezTo>
                  <a:lnTo>
                    <a:pt x="47116" y="18493"/>
                  </a:lnTo>
                  <a:cubicBezTo>
                    <a:pt x="51759" y="18493"/>
                    <a:pt x="55524" y="14729"/>
                    <a:pt x="55524" y="10086"/>
                  </a:cubicBezTo>
                  <a:lnTo>
                    <a:pt x="55524" y="8409"/>
                  </a:lnTo>
                  <a:cubicBezTo>
                    <a:pt x="55524" y="3766"/>
                    <a:pt x="51759" y="0"/>
                    <a:pt x="47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43"/>
            <p:cNvSpPr/>
            <p:nvPr/>
          </p:nvSpPr>
          <p:spPr>
            <a:xfrm>
              <a:off x="3546300" y="3908625"/>
              <a:ext cx="947575" cy="6425"/>
            </a:xfrm>
            <a:custGeom>
              <a:avLst/>
              <a:gdLst/>
              <a:ahLst/>
              <a:cxnLst/>
              <a:rect l="l" t="t" r="r" b="b"/>
              <a:pathLst>
                <a:path w="37903" h="257" extrusionOk="0">
                  <a:moveTo>
                    <a:pt x="18952" y="0"/>
                  </a:moveTo>
                  <a:cubicBezTo>
                    <a:pt x="8484" y="0"/>
                    <a:pt x="1" y="61"/>
                    <a:pt x="1" y="131"/>
                  </a:cubicBezTo>
                  <a:cubicBezTo>
                    <a:pt x="1" y="200"/>
                    <a:pt x="8490" y="257"/>
                    <a:pt x="18952" y="257"/>
                  </a:cubicBezTo>
                  <a:cubicBezTo>
                    <a:pt x="29415" y="257"/>
                    <a:pt x="37903" y="200"/>
                    <a:pt x="37903" y="131"/>
                  </a:cubicBezTo>
                  <a:cubicBezTo>
                    <a:pt x="37903" y="56"/>
                    <a:pt x="29420" y="0"/>
                    <a:pt x="189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43"/>
            <p:cNvSpPr/>
            <p:nvPr/>
          </p:nvSpPr>
          <p:spPr>
            <a:xfrm>
              <a:off x="3546300" y="3986050"/>
              <a:ext cx="947575" cy="6325"/>
            </a:xfrm>
            <a:custGeom>
              <a:avLst/>
              <a:gdLst/>
              <a:ahLst/>
              <a:cxnLst/>
              <a:rect l="l" t="t" r="r" b="b"/>
              <a:pathLst>
                <a:path w="37903" h="253" extrusionOk="0">
                  <a:moveTo>
                    <a:pt x="18952" y="0"/>
                  </a:moveTo>
                  <a:cubicBezTo>
                    <a:pt x="8484" y="0"/>
                    <a:pt x="1" y="56"/>
                    <a:pt x="1" y="127"/>
                  </a:cubicBezTo>
                  <a:cubicBezTo>
                    <a:pt x="1" y="196"/>
                    <a:pt x="8490" y="252"/>
                    <a:pt x="18952" y="252"/>
                  </a:cubicBezTo>
                  <a:cubicBezTo>
                    <a:pt x="29415" y="252"/>
                    <a:pt x="37903" y="196"/>
                    <a:pt x="37903" y="127"/>
                  </a:cubicBezTo>
                  <a:cubicBezTo>
                    <a:pt x="37903" y="56"/>
                    <a:pt x="29420" y="0"/>
                    <a:pt x="189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43"/>
            <p:cNvSpPr/>
            <p:nvPr/>
          </p:nvSpPr>
          <p:spPr>
            <a:xfrm>
              <a:off x="3546300" y="4057850"/>
              <a:ext cx="554425" cy="6325"/>
            </a:xfrm>
            <a:custGeom>
              <a:avLst/>
              <a:gdLst/>
              <a:ahLst/>
              <a:cxnLst/>
              <a:rect l="l" t="t" r="r" b="b"/>
              <a:pathLst>
                <a:path w="22177" h="253" extrusionOk="0">
                  <a:moveTo>
                    <a:pt x="11090" y="0"/>
                  </a:moveTo>
                  <a:cubicBezTo>
                    <a:pt x="4967" y="0"/>
                    <a:pt x="1" y="56"/>
                    <a:pt x="1" y="127"/>
                  </a:cubicBezTo>
                  <a:cubicBezTo>
                    <a:pt x="1" y="198"/>
                    <a:pt x="4971" y="252"/>
                    <a:pt x="11090" y="252"/>
                  </a:cubicBezTo>
                  <a:cubicBezTo>
                    <a:pt x="17210" y="252"/>
                    <a:pt x="22176" y="198"/>
                    <a:pt x="22176" y="127"/>
                  </a:cubicBezTo>
                  <a:cubicBezTo>
                    <a:pt x="22176" y="56"/>
                    <a:pt x="17214" y="0"/>
                    <a:pt x="110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9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9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3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30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29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0" name="Google Shape;3030;p45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800" b="1" dirty="0">
                <a:solidFill>
                  <a:schemeClr val="bg1"/>
                </a:solidFill>
              </a:rPr>
              <a:t>S</a:t>
            </a:r>
            <a:r>
              <a:rPr lang="en" sz="4800" b="1" dirty="0">
                <a:solidFill>
                  <a:schemeClr val="bg1"/>
                </a:solidFill>
              </a:rPr>
              <a:t>egregation of duties</a:t>
            </a:r>
            <a:endParaRPr sz="4800" b="1" dirty="0">
              <a:solidFill>
                <a:schemeClr val="bg1"/>
              </a:solidFill>
            </a:endParaRPr>
          </a:p>
        </p:txBody>
      </p:sp>
      <p:graphicFrame>
        <p:nvGraphicFramePr>
          <p:cNvPr id="3031" name="Google Shape;3031;p45"/>
          <p:cNvGraphicFramePr/>
          <p:nvPr>
            <p:extLst>
              <p:ext uri="{D42A27DB-BD31-4B8C-83A1-F6EECF244321}">
                <p14:modId xmlns:p14="http://schemas.microsoft.com/office/powerpoint/2010/main" val="2028897631"/>
              </p:ext>
            </p:extLst>
          </p:nvPr>
        </p:nvGraphicFramePr>
        <p:xfrm>
          <a:off x="972800" y="1806298"/>
          <a:ext cx="7198400" cy="3360500"/>
        </p:xfrm>
        <a:graphic>
          <a:graphicData uri="http://schemas.openxmlformats.org/drawingml/2006/table">
            <a:tbl>
              <a:tblPr>
                <a:noFill/>
                <a:tableStyleId>{E4A3C35E-49FE-43F2-89E5-D860FBC0197F}</a:tableStyleId>
              </a:tblPr>
              <a:tblGrid>
                <a:gridCol w="1799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9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99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2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" sz="3000" u="none" strike="noStrike" cap="none" dirty="0">
                          <a:solidFill>
                            <a:schemeClr val="dk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Keepr</a:t>
                      </a:r>
                      <a:endParaRPr sz="3000" u="none" strike="noStrike" cap="none" dirty="0">
                        <a:solidFill>
                          <a:schemeClr val="dk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 dirty="0">
                          <a:solidFill>
                            <a:schemeClr val="dk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T</a:t>
                      </a:r>
                      <a:r>
                        <a:rPr lang="en" sz="3000" u="none" strike="noStrike" cap="none" dirty="0">
                          <a:solidFill>
                            <a:schemeClr val="dk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ask 1</a:t>
                      </a:r>
                      <a:endParaRPr sz="3000" u="none" strike="noStrike" cap="none" dirty="0">
                        <a:solidFill>
                          <a:schemeClr val="dk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-US" sz="3000" u="none" strike="noStrike" cap="none" dirty="0">
                          <a:solidFill>
                            <a:schemeClr val="dk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T</a:t>
                      </a:r>
                      <a:r>
                        <a:rPr lang="en" sz="3000" u="none" strike="noStrike" cap="none" dirty="0">
                          <a:solidFill>
                            <a:schemeClr val="dk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ask 2</a:t>
                      </a:r>
                      <a:endParaRPr sz="3000" u="none" strike="noStrike" cap="none" dirty="0">
                        <a:solidFill>
                          <a:schemeClr val="dk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" sz="3000" u="none" strike="noStrike" cap="none" dirty="0">
                          <a:solidFill>
                            <a:schemeClr val="dk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Task 3</a:t>
                      </a:r>
                      <a:endParaRPr sz="3000" u="none" strike="noStrike" cap="none" dirty="0">
                        <a:solidFill>
                          <a:schemeClr val="dk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2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" sz="30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Abel</a:t>
                      </a:r>
                      <a:endParaRPr sz="3000" u="none" strike="noStrike" cap="none" dirty="0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strike="noStrike" cap="none" dirty="0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 dirty="0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2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" sz="30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Luis</a:t>
                      </a:r>
                      <a:endParaRPr sz="3000" u="none" strike="noStrike" cap="none" dirty="0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2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" sz="30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Patrick</a:t>
                      </a:r>
                      <a:endParaRPr sz="3000" u="none" strike="noStrike" cap="none" dirty="0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21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000"/>
                        <a:buFont typeface="Arial"/>
                        <a:buNone/>
                      </a:pPr>
                      <a:r>
                        <a:rPr lang="en" sz="30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Nell-E</a:t>
                      </a:r>
                      <a:endParaRPr sz="3000" u="none" strike="noStrike" cap="none" dirty="0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600" u="none" strike="noStrike" cap="none" dirty="0">
                          <a:solidFill>
                            <a:schemeClr val="lt1"/>
                          </a:solidFill>
                          <a:latin typeface="Roboto Light"/>
                          <a:ea typeface="Roboto Light"/>
                          <a:cs typeface="Roboto Light"/>
                          <a:sym typeface="Roboto Light"/>
                        </a:rPr>
                        <a:t>Write here</a:t>
                      </a:r>
                      <a:endParaRPr sz="1600" u="none" strike="noStrike" cap="none" dirty="0">
                        <a:solidFill>
                          <a:schemeClr val="lt1"/>
                        </a:solidFill>
                        <a:latin typeface="Roboto Light"/>
                        <a:ea typeface="Roboto Light"/>
                        <a:cs typeface="Roboto Light"/>
                        <a:sym typeface="Roboto Ligh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3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1200"/>
                                        <p:tgtEl>
                                          <p:spTgt spid="3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3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31470" y="405319"/>
            <a:ext cx="3881059" cy="3536366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"/>
          <p:cNvSpPr/>
          <p:nvPr/>
        </p:nvSpPr>
        <p:spPr>
          <a:xfrm>
            <a:off x="311700" y="4046325"/>
            <a:ext cx="8515200" cy="2498700"/>
          </a:xfrm>
          <a:prstGeom prst="rect">
            <a:avLst/>
          </a:prstGeom>
          <a:solidFill>
            <a:srgbClr val="6979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4"/>
          <p:cNvSpPr txBox="1">
            <a:spLocks noGrp="1"/>
          </p:cNvSpPr>
          <p:nvPr>
            <p:ph type="subTitle" idx="1"/>
          </p:nvPr>
        </p:nvSpPr>
        <p:spPr>
          <a:xfrm>
            <a:off x="2422500" y="5438950"/>
            <a:ext cx="4288200" cy="7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dirty="0">
                <a:solidFill>
                  <a:schemeClr val="bg1"/>
                </a:solidFill>
              </a:rPr>
              <a:t>Describe the Application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2" name="Google Shape;332;p4"/>
          <p:cNvSpPr txBox="1">
            <a:spLocks noGrp="1"/>
          </p:cNvSpPr>
          <p:nvPr>
            <p:ph type="title"/>
          </p:nvPr>
        </p:nvSpPr>
        <p:spPr>
          <a:xfrm>
            <a:off x="1743450" y="4492150"/>
            <a:ext cx="5651700" cy="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dirty="0">
                <a:solidFill>
                  <a:schemeClr val="bg1"/>
                </a:solidFill>
              </a:rPr>
              <a:t>D</a:t>
            </a:r>
            <a:r>
              <a:rPr lang="en" dirty="0">
                <a:solidFill>
                  <a:schemeClr val="bg1"/>
                </a:solidFill>
              </a:rPr>
              <a:t>escription of the app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33" name="Google Shape;333;p4"/>
          <p:cNvSpPr txBox="1">
            <a:spLocks noGrp="1"/>
          </p:cNvSpPr>
          <p:nvPr>
            <p:ph type="title" idx="2"/>
          </p:nvPr>
        </p:nvSpPr>
        <p:spPr>
          <a:xfrm>
            <a:off x="311700" y="547550"/>
            <a:ext cx="1755300" cy="10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7" name="Google Shape;3037;p46"/>
          <p:cNvSpPr txBox="1">
            <a:spLocks noGrp="1"/>
          </p:cNvSpPr>
          <p:nvPr>
            <p:ph type="title"/>
          </p:nvPr>
        </p:nvSpPr>
        <p:spPr>
          <a:xfrm>
            <a:off x="1048850" y="1417650"/>
            <a:ext cx="4174200" cy="30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latin typeface="Roboto Light"/>
                <a:ea typeface="Roboto Light"/>
                <a:cs typeface="Roboto Light"/>
                <a:sym typeface="Roboto Light"/>
              </a:rPr>
              <a:t>What else is there in the template for the presentation for project 2. </a:t>
            </a:r>
            <a:endParaRPr sz="1600" dirty="0"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2400"/>
              <a:buNone/>
            </a:pPr>
            <a:r>
              <a:rPr lang="en" sz="1600" b="1" dirty="0">
                <a:latin typeface="Roboto"/>
                <a:ea typeface="Roboto"/>
                <a:cs typeface="Roboto"/>
                <a:sym typeface="Roboto"/>
              </a:rPr>
              <a:t>TIP</a:t>
            </a:r>
            <a:r>
              <a:rPr lang="en" sz="1600" dirty="0">
                <a:latin typeface="Roboto Light"/>
                <a:ea typeface="Roboto Light"/>
                <a:cs typeface="Roboto Light"/>
                <a:sym typeface="Roboto Light"/>
              </a:rPr>
              <a:t>: ​what are the things that worked.</a:t>
            </a:r>
            <a:endParaRPr dirty="0"/>
          </a:p>
        </p:txBody>
      </p:sp>
      <p:grpSp>
        <p:nvGrpSpPr>
          <p:cNvPr id="3038" name="Google Shape;3038;p46"/>
          <p:cNvGrpSpPr/>
          <p:nvPr/>
        </p:nvGrpSpPr>
        <p:grpSpPr>
          <a:xfrm>
            <a:off x="3151480" y="3722916"/>
            <a:ext cx="5992661" cy="3135179"/>
            <a:chOff x="238125" y="988500"/>
            <a:chExt cx="7143475" cy="3737250"/>
          </a:xfrm>
        </p:grpSpPr>
        <p:sp>
          <p:nvSpPr>
            <p:cNvPr id="3039" name="Google Shape;3039;p46"/>
            <p:cNvSpPr/>
            <p:nvPr/>
          </p:nvSpPr>
          <p:spPr>
            <a:xfrm>
              <a:off x="4420475" y="3081125"/>
              <a:ext cx="2001225" cy="1638975"/>
            </a:xfrm>
            <a:custGeom>
              <a:avLst/>
              <a:gdLst/>
              <a:ahLst/>
              <a:cxnLst/>
              <a:rect l="l" t="t" r="r" b="b"/>
              <a:pathLst>
                <a:path w="80049" h="65559" extrusionOk="0">
                  <a:moveTo>
                    <a:pt x="42688" y="0"/>
                  </a:moveTo>
                  <a:cubicBezTo>
                    <a:pt x="32873" y="0"/>
                    <a:pt x="23132" y="104"/>
                    <a:pt x="17013" y="185"/>
                  </a:cubicBezTo>
                  <a:cubicBezTo>
                    <a:pt x="13325" y="228"/>
                    <a:pt x="10199" y="2916"/>
                    <a:pt x="9608" y="6559"/>
                  </a:cubicBezTo>
                  <a:lnTo>
                    <a:pt x="1" y="65558"/>
                  </a:lnTo>
                  <a:lnTo>
                    <a:pt x="76184" y="65558"/>
                  </a:lnTo>
                  <a:cubicBezTo>
                    <a:pt x="76184" y="65558"/>
                    <a:pt x="79615" y="11182"/>
                    <a:pt x="79813" y="8034"/>
                  </a:cubicBezTo>
                  <a:cubicBezTo>
                    <a:pt x="80049" y="4606"/>
                    <a:pt x="78606" y="3500"/>
                    <a:pt x="75884" y="1338"/>
                  </a:cubicBezTo>
                  <a:cubicBezTo>
                    <a:pt x="74536" y="270"/>
                    <a:pt x="58515" y="0"/>
                    <a:pt x="42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46"/>
            <p:cNvSpPr/>
            <p:nvPr/>
          </p:nvSpPr>
          <p:spPr>
            <a:xfrm>
              <a:off x="6095075" y="3186200"/>
              <a:ext cx="221625" cy="1534600"/>
            </a:xfrm>
            <a:custGeom>
              <a:avLst/>
              <a:gdLst/>
              <a:ahLst/>
              <a:cxnLst/>
              <a:rect l="l" t="t" r="r" b="b"/>
              <a:pathLst>
                <a:path w="8865" h="61384" extrusionOk="0">
                  <a:moveTo>
                    <a:pt x="8864" y="1"/>
                  </a:moveTo>
                  <a:lnTo>
                    <a:pt x="8864" y="1"/>
                  </a:lnTo>
                  <a:cubicBezTo>
                    <a:pt x="8864" y="1"/>
                    <a:pt x="8841" y="51"/>
                    <a:pt x="8804" y="147"/>
                  </a:cubicBezTo>
                  <a:lnTo>
                    <a:pt x="8637" y="611"/>
                  </a:lnTo>
                  <a:cubicBezTo>
                    <a:pt x="8489" y="1018"/>
                    <a:pt x="8300" y="1577"/>
                    <a:pt x="8026" y="2324"/>
                  </a:cubicBezTo>
                  <a:cubicBezTo>
                    <a:pt x="7753" y="3069"/>
                    <a:pt x="7433" y="3975"/>
                    <a:pt x="7100" y="5049"/>
                  </a:cubicBezTo>
                  <a:cubicBezTo>
                    <a:pt x="6767" y="6124"/>
                    <a:pt x="6355" y="7331"/>
                    <a:pt x="5977" y="8692"/>
                  </a:cubicBezTo>
                  <a:cubicBezTo>
                    <a:pt x="5782" y="9372"/>
                    <a:pt x="5573" y="10085"/>
                    <a:pt x="5361" y="10821"/>
                  </a:cubicBezTo>
                  <a:cubicBezTo>
                    <a:pt x="5148" y="11556"/>
                    <a:pt x="4957" y="12335"/>
                    <a:pt x="4745" y="13134"/>
                  </a:cubicBezTo>
                  <a:cubicBezTo>
                    <a:pt x="4309" y="14740"/>
                    <a:pt x="3922" y="16472"/>
                    <a:pt x="3500" y="18290"/>
                  </a:cubicBezTo>
                  <a:cubicBezTo>
                    <a:pt x="2709" y="21923"/>
                    <a:pt x="1930" y="25983"/>
                    <a:pt x="1361" y="30253"/>
                  </a:cubicBezTo>
                  <a:cubicBezTo>
                    <a:pt x="792" y="34526"/>
                    <a:pt x="440" y="38617"/>
                    <a:pt x="228" y="42347"/>
                  </a:cubicBezTo>
                  <a:cubicBezTo>
                    <a:pt x="148" y="44212"/>
                    <a:pt x="52" y="45986"/>
                    <a:pt x="52" y="47647"/>
                  </a:cubicBezTo>
                  <a:cubicBezTo>
                    <a:pt x="24" y="48474"/>
                    <a:pt x="0" y="49279"/>
                    <a:pt x="24" y="50048"/>
                  </a:cubicBezTo>
                  <a:cubicBezTo>
                    <a:pt x="47" y="50816"/>
                    <a:pt x="47" y="51557"/>
                    <a:pt x="47" y="52265"/>
                  </a:cubicBezTo>
                  <a:cubicBezTo>
                    <a:pt x="47" y="53676"/>
                    <a:pt x="121" y="54954"/>
                    <a:pt x="157" y="56074"/>
                  </a:cubicBezTo>
                  <a:cubicBezTo>
                    <a:pt x="194" y="57195"/>
                    <a:pt x="260" y="58176"/>
                    <a:pt x="314" y="58949"/>
                  </a:cubicBezTo>
                  <a:cubicBezTo>
                    <a:pt x="370" y="59722"/>
                    <a:pt x="417" y="60332"/>
                    <a:pt x="449" y="60758"/>
                  </a:cubicBezTo>
                  <a:cubicBezTo>
                    <a:pt x="477" y="60911"/>
                    <a:pt x="489" y="61065"/>
                    <a:pt x="486" y="61220"/>
                  </a:cubicBezTo>
                  <a:cubicBezTo>
                    <a:pt x="489" y="61275"/>
                    <a:pt x="498" y="61329"/>
                    <a:pt x="509" y="61383"/>
                  </a:cubicBezTo>
                  <a:cubicBezTo>
                    <a:pt x="508" y="61326"/>
                    <a:pt x="502" y="61272"/>
                    <a:pt x="492" y="61216"/>
                  </a:cubicBezTo>
                  <a:lnTo>
                    <a:pt x="492" y="60754"/>
                  </a:lnTo>
                  <a:cubicBezTo>
                    <a:pt x="473" y="60323"/>
                    <a:pt x="445" y="59722"/>
                    <a:pt x="404" y="58935"/>
                  </a:cubicBezTo>
                  <a:cubicBezTo>
                    <a:pt x="361" y="58148"/>
                    <a:pt x="320" y="57186"/>
                    <a:pt x="292" y="56065"/>
                  </a:cubicBezTo>
                  <a:cubicBezTo>
                    <a:pt x="264" y="54945"/>
                    <a:pt x="214" y="53668"/>
                    <a:pt x="214" y="52257"/>
                  </a:cubicBezTo>
                  <a:lnTo>
                    <a:pt x="214" y="50044"/>
                  </a:lnTo>
                  <a:cubicBezTo>
                    <a:pt x="214" y="49277"/>
                    <a:pt x="256" y="48476"/>
                    <a:pt x="256" y="47647"/>
                  </a:cubicBezTo>
                  <a:cubicBezTo>
                    <a:pt x="269" y="45986"/>
                    <a:pt x="371" y="44204"/>
                    <a:pt x="455" y="42353"/>
                  </a:cubicBezTo>
                  <a:cubicBezTo>
                    <a:pt x="681" y="38613"/>
                    <a:pt x="1015" y="34549"/>
                    <a:pt x="1606" y="30283"/>
                  </a:cubicBezTo>
                  <a:cubicBezTo>
                    <a:pt x="2199" y="26015"/>
                    <a:pt x="2939" y="21979"/>
                    <a:pt x="3723" y="18332"/>
                  </a:cubicBezTo>
                  <a:cubicBezTo>
                    <a:pt x="4139" y="16517"/>
                    <a:pt x="4517" y="14782"/>
                    <a:pt x="4944" y="13181"/>
                  </a:cubicBezTo>
                  <a:cubicBezTo>
                    <a:pt x="5153" y="12389"/>
                    <a:pt x="5337" y="11612"/>
                    <a:pt x="5546" y="10867"/>
                  </a:cubicBezTo>
                  <a:cubicBezTo>
                    <a:pt x="5754" y="10122"/>
                    <a:pt x="5953" y="9413"/>
                    <a:pt x="6147" y="8733"/>
                  </a:cubicBezTo>
                  <a:cubicBezTo>
                    <a:pt x="6512" y="7373"/>
                    <a:pt x="6915" y="6160"/>
                    <a:pt x="7235" y="5087"/>
                  </a:cubicBezTo>
                  <a:cubicBezTo>
                    <a:pt x="7555" y="4013"/>
                    <a:pt x="7869" y="3092"/>
                    <a:pt x="8115" y="2352"/>
                  </a:cubicBezTo>
                  <a:cubicBezTo>
                    <a:pt x="8360" y="1610"/>
                    <a:pt x="8549" y="1032"/>
                    <a:pt x="8684" y="620"/>
                  </a:cubicBezTo>
                  <a:lnTo>
                    <a:pt x="8828" y="158"/>
                  </a:lnTo>
                  <a:cubicBezTo>
                    <a:pt x="8845" y="106"/>
                    <a:pt x="8857" y="53"/>
                    <a:pt x="88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46"/>
            <p:cNvSpPr/>
            <p:nvPr/>
          </p:nvSpPr>
          <p:spPr>
            <a:xfrm>
              <a:off x="4982225" y="3768525"/>
              <a:ext cx="105175" cy="97000"/>
            </a:xfrm>
            <a:custGeom>
              <a:avLst/>
              <a:gdLst/>
              <a:ahLst/>
              <a:cxnLst/>
              <a:rect l="l" t="t" r="r" b="b"/>
              <a:pathLst>
                <a:path w="4207" h="3880" extrusionOk="0">
                  <a:moveTo>
                    <a:pt x="2190" y="60"/>
                  </a:moveTo>
                  <a:lnTo>
                    <a:pt x="2190" y="60"/>
                  </a:lnTo>
                  <a:cubicBezTo>
                    <a:pt x="2190" y="60"/>
                    <a:pt x="2190" y="60"/>
                    <a:pt x="2190" y="60"/>
                  </a:cubicBezTo>
                  <a:cubicBezTo>
                    <a:pt x="2190" y="60"/>
                    <a:pt x="2190" y="60"/>
                    <a:pt x="2190" y="60"/>
                  </a:cubicBezTo>
                  <a:close/>
                  <a:moveTo>
                    <a:pt x="2180" y="56"/>
                  </a:moveTo>
                  <a:cubicBezTo>
                    <a:pt x="2188" y="56"/>
                    <a:pt x="2196" y="57"/>
                    <a:pt x="2203" y="58"/>
                  </a:cubicBezTo>
                  <a:lnTo>
                    <a:pt x="2203" y="58"/>
                  </a:lnTo>
                  <a:cubicBezTo>
                    <a:pt x="2195" y="60"/>
                    <a:pt x="2190" y="60"/>
                    <a:pt x="2190" y="60"/>
                  </a:cubicBezTo>
                  <a:lnTo>
                    <a:pt x="2190" y="60"/>
                  </a:lnTo>
                  <a:cubicBezTo>
                    <a:pt x="2197" y="60"/>
                    <a:pt x="2204" y="60"/>
                    <a:pt x="2211" y="60"/>
                  </a:cubicBezTo>
                  <a:lnTo>
                    <a:pt x="2211" y="60"/>
                  </a:lnTo>
                  <a:cubicBezTo>
                    <a:pt x="2242" y="69"/>
                    <a:pt x="2262" y="87"/>
                    <a:pt x="2276" y="87"/>
                  </a:cubicBezTo>
                  <a:cubicBezTo>
                    <a:pt x="2284" y="87"/>
                    <a:pt x="2290" y="80"/>
                    <a:pt x="2294" y="61"/>
                  </a:cubicBezTo>
                  <a:lnTo>
                    <a:pt x="2294" y="61"/>
                  </a:lnTo>
                  <a:cubicBezTo>
                    <a:pt x="2412" y="63"/>
                    <a:pt x="2530" y="70"/>
                    <a:pt x="2647" y="84"/>
                  </a:cubicBezTo>
                  <a:cubicBezTo>
                    <a:pt x="3049" y="167"/>
                    <a:pt x="3403" y="405"/>
                    <a:pt x="3633" y="745"/>
                  </a:cubicBezTo>
                  <a:cubicBezTo>
                    <a:pt x="3963" y="1260"/>
                    <a:pt x="3982" y="1915"/>
                    <a:pt x="3684" y="2449"/>
                  </a:cubicBezTo>
                  <a:cubicBezTo>
                    <a:pt x="3527" y="2767"/>
                    <a:pt x="3294" y="3040"/>
                    <a:pt x="3004" y="3244"/>
                  </a:cubicBezTo>
                  <a:cubicBezTo>
                    <a:pt x="2690" y="3461"/>
                    <a:pt x="2323" y="3587"/>
                    <a:pt x="1944" y="3611"/>
                  </a:cubicBezTo>
                  <a:cubicBezTo>
                    <a:pt x="1898" y="3615"/>
                    <a:pt x="1852" y="3616"/>
                    <a:pt x="1807" y="3616"/>
                  </a:cubicBezTo>
                  <a:cubicBezTo>
                    <a:pt x="1478" y="3616"/>
                    <a:pt x="1156" y="3520"/>
                    <a:pt x="879" y="3338"/>
                  </a:cubicBezTo>
                  <a:cubicBezTo>
                    <a:pt x="593" y="3143"/>
                    <a:pt x="395" y="2841"/>
                    <a:pt x="333" y="2499"/>
                  </a:cubicBezTo>
                  <a:cubicBezTo>
                    <a:pt x="223" y="1899"/>
                    <a:pt x="404" y="1283"/>
                    <a:pt x="819" y="837"/>
                  </a:cubicBezTo>
                  <a:cubicBezTo>
                    <a:pt x="1121" y="551"/>
                    <a:pt x="1471" y="324"/>
                    <a:pt x="1856" y="167"/>
                  </a:cubicBezTo>
                  <a:cubicBezTo>
                    <a:pt x="1960" y="120"/>
                    <a:pt x="2068" y="84"/>
                    <a:pt x="2180" y="56"/>
                  </a:cubicBezTo>
                  <a:close/>
                  <a:moveTo>
                    <a:pt x="2481" y="0"/>
                  </a:moveTo>
                  <a:cubicBezTo>
                    <a:pt x="2422" y="0"/>
                    <a:pt x="2363" y="4"/>
                    <a:pt x="2304" y="13"/>
                  </a:cubicBezTo>
                  <a:cubicBezTo>
                    <a:pt x="2290" y="22"/>
                    <a:pt x="2276" y="29"/>
                    <a:pt x="2265" y="35"/>
                  </a:cubicBezTo>
                  <a:lnTo>
                    <a:pt x="2265" y="35"/>
                  </a:lnTo>
                  <a:cubicBezTo>
                    <a:pt x="2249" y="32"/>
                    <a:pt x="2229" y="30"/>
                    <a:pt x="2203" y="30"/>
                  </a:cubicBezTo>
                  <a:cubicBezTo>
                    <a:pt x="1978" y="30"/>
                    <a:pt x="1369" y="169"/>
                    <a:pt x="698" y="741"/>
                  </a:cubicBezTo>
                  <a:cubicBezTo>
                    <a:pt x="217" y="1217"/>
                    <a:pt x="0" y="1898"/>
                    <a:pt x="116" y="2565"/>
                  </a:cubicBezTo>
                  <a:cubicBezTo>
                    <a:pt x="185" y="2965"/>
                    <a:pt x="411" y="3322"/>
                    <a:pt x="745" y="3555"/>
                  </a:cubicBezTo>
                  <a:cubicBezTo>
                    <a:pt x="1061" y="3767"/>
                    <a:pt x="1433" y="3879"/>
                    <a:pt x="1812" y="3879"/>
                  </a:cubicBezTo>
                  <a:cubicBezTo>
                    <a:pt x="1862" y="3879"/>
                    <a:pt x="1912" y="3877"/>
                    <a:pt x="1963" y="3873"/>
                  </a:cubicBezTo>
                  <a:cubicBezTo>
                    <a:pt x="2386" y="3847"/>
                    <a:pt x="2794" y="3705"/>
                    <a:pt x="3143" y="3463"/>
                  </a:cubicBezTo>
                  <a:cubicBezTo>
                    <a:pt x="3458" y="3228"/>
                    <a:pt x="3712" y="2921"/>
                    <a:pt x="3884" y="2568"/>
                  </a:cubicBezTo>
                  <a:cubicBezTo>
                    <a:pt x="4206" y="1965"/>
                    <a:pt x="4162" y="1232"/>
                    <a:pt x="3772" y="672"/>
                  </a:cubicBezTo>
                  <a:cubicBezTo>
                    <a:pt x="3510" y="304"/>
                    <a:pt x="3105" y="65"/>
                    <a:pt x="2656" y="13"/>
                  </a:cubicBezTo>
                  <a:cubicBezTo>
                    <a:pt x="2598" y="4"/>
                    <a:pt x="2540" y="0"/>
                    <a:pt x="24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46"/>
            <p:cNvSpPr/>
            <p:nvPr/>
          </p:nvSpPr>
          <p:spPr>
            <a:xfrm>
              <a:off x="5074325" y="3593625"/>
              <a:ext cx="261250" cy="187200"/>
            </a:xfrm>
            <a:custGeom>
              <a:avLst/>
              <a:gdLst/>
              <a:ahLst/>
              <a:cxnLst/>
              <a:rect l="l" t="t" r="r" b="b"/>
              <a:pathLst>
                <a:path w="10450" h="7488" extrusionOk="0">
                  <a:moveTo>
                    <a:pt x="8920" y="0"/>
                  </a:moveTo>
                  <a:cubicBezTo>
                    <a:pt x="8742" y="0"/>
                    <a:pt x="8564" y="6"/>
                    <a:pt x="8386" y="18"/>
                  </a:cubicBezTo>
                  <a:cubicBezTo>
                    <a:pt x="4949" y="219"/>
                    <a:pt x="1917" y="2341"/>
                    <a:pt x="550" y="5502"/>
                  </a:cubicBezTo>
                  <a:cubicBezTo>
                    <a:pt x="351" y="5964"/>
                    <a:pt x="195" y="6445"/>
                    <a:pt x="88" y="6937"/>
                  </a:cubicBezTo>
                  <a:cubicBezTo>
                    <a:pt x="36" y="7115"/>
                    <a:pt x="6" y="7300"/>
                    <a:pt x="0" y="7487"/>
                  </a:cubicBezTo>
                  <a:cubicBezTo>
                    <a:pt x="1" y="7487"/>
                    <a:pt x="1" y="7487"/>
                    <a:pt x="1" y="7487"/>
                  </a:cubicBezTo>
                  <a:cubicBezTo>
                    <a:pt x="53" y="7487"/>
                    <a:pt x="184" y="6708"/>
                    <a:pt x="722" y="5571"/>
                  </a:cubicBezTo>
                  <a:cubicBezTo>
                    <a:pt x="2131" y="2524"/>
                    <a:pt x="5062" y="465"/>
                    <a:pt x="8405" y="169"/>
                  </a:cubicBezTo>
                  <a:cubicBezTo>
                    <a:pt x="8787" y="134"/>
                    <a:pt x="9126" y="123"/>
                    <a:pt x="9412" y="123"/>
                  </a:cubicBezTo>
                  <a:cubicBezTo>
                    <a:pt x="9920" y="123"/>
                    <a:pt x="10263" y="158"/>
                    <a:pt x="10392" y="158"/>
                  </a:cubicBezTo>
                  <a:cubicBezTo>
                    <a:pt x="10430" y="158"/>
                    <a:pt x="10450" y="155"/>
                    <a:pt x="10450" y="147"/>
                  </a:cubicBezTo>
                  <a:cubicBezTo>
                    <a:pt x="10271" y="93"/>
                    <a:pt x="10086" y="63"/>
                    <a:pt x="9900" y="59"/>
                  </a:cubicBezTo>
                  <a:cubicBezTo>
                    <a:pt x="9574" y="20"/>
                    <a:pt x="9247" y="0"/>
                    <a:pt x="89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46"/>
            <p:cNvSpPr/>
            <p:nvPr/>
          </p:nvSpPr>
          <p:spPr>
            <a:xfrm>
              <a:off x="4783200" y="3852950"/>
              <a:ext cx="234575" cy="98075"/>
            </a:xfrm>
            <a:custGeom>
              <a:avLst/>
              <a:gdLst/>
              <a:ahLst/>
              <a:cxnLst/>
              <a:rect l="l" t="t" r="r" b="b"/>
              <a:pathLst>
                <a:path w="9383" h="3923" extrusionOk="0">
                  <a:moveTo>
                    <a:pt x="6334" y="0"/>
                  </a:moveTo>
                  <a:cubicBezTo>
                    <a:pt x="4243" y="0"/>
                    <a:pt x="2224" y="920"/>
                    <a:pt x="851" y="2566"/>
                  </a:cubicBezTo>
                  <a:cubicBezTo>
                    <a:pt x="596" y="2863"/>
                    <a:pt x="372" y="3186"/>
                    <a:pt x="181" y="3529"/>
                  </a:cubicBezTo>
                  <a:cubicBezTo>
                    <a:pt x="103" y="3651"/>
                    <a:pt x="42" y="3783"/>
                    <a:pt x="1" y="3922"/>
                  </a:cubicBezTo>
                  <a:cubicBezTo>
                    <a:pt x="1" y="3923"/>
                    <a:pt x="2" y="3923"/>
                    <a:pt x="3" y="3923"/>
                  </a:cubicBezTo>
                  <a:cubicBezTo>
                    <a:pt x="53" y="3923"/>
                    <a:pt x="337" y="3385"/>
                    <a:pt x="977" y="2677"/>
                  </a:cubicBezTo>
                  <a:cubicBezTo>
                    <a:pt x="2402" y="1094"/>
                    <a:pt x="4420" y="214"/>
                    <a:pt x="6509" y="214"/>
                  </a:cubicBezTo>
                  <a:cubicBezTo>
                    <a:pt x="6953" y="214"/>
                    <a:pt x="7400" y="254"/>
                    <a:pt x="7845" y="335"/>
                  </a:cubicBezTo>
                  <a:cubicBezTo>
                    <a:pt x="8731" y="493"/>
                    <a:pt x="9288" y="729"/>
                    <a:pt x="9372" y="729"/>
                  </a:cubicBezTo>
                  <a:cubicBezTo>
                    <a:pt x="9379" y="729"/>
                    <a:pt x="9382" y="727"/>
                    <a:pt x="9382" y="724"/>
                  </a:cubicBezTo>
                  <a:cubicBezTo>
                    <a:pt x="9262" y="641"/>
                    <a:pt x="9133" y="574"/>
                    <a:pt x="8997" y="526"/>
                  </a:cubicBezTo>
                  <a:cubicBezTo>
                    <a:pt x="8636" y="372"/>
                    <a:pt x="8260" y="253"/>
                    <a:pt x="7878" y="169"/>
                  </a:cubicBezTo>
                  <a:cubicBezTo>
                    <a:pt x="7364" y="56"/>
                    <a:pt x="6847" y="0"/>
                    <a:pt x="6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46"/>
            <p:cNvSpPr/>
            <p:nvPr/>
          </p:nvSpPr>
          <p:spPr>
            <a:xfrm>
              <a:off x="5064925" y="3863025"/>
              <a:ext cx="86825" cy="135300"/>
            </a:xfrm>
            <a:custGeom>
              <a:avLst/>
              <a:gdLst/>
              <a:ahLst/>
              <a:cxnLst/>
              <a:rect l="l" t="t" r="r" b="b"/>
              <a:pathLst>
                <a:path w="3473" h="5412" extrusionOk="0">
                  <a:moveTo>
                    <a:pt x="1" y="1"/>
                  </a:moveTo>
                  <a:cubicBezTo>
                    <a:pt x="8" y="326"/>
                    <a:pt x="73" y="648"/>
                    <a:pt x="192" y="950"/>
                  </a:cubicBezTo>
                  <a:cubicBezTo>
                    <a:pt x="420" y="1696"/>
                    <a:pt x="753" y="2409"/>
                    <a:pt x="1177" y="3065"/>
                  </a:cubicBezTo>
                  <a:cubicBezTo>
                    <a:pt x="1599" y="3725"/>
                    <a:pt x="2108" y="4323"/>
                    <a:pt x="2691" y="4846"/>
                  </a:cubicBezTo>
                  <a:cubicBezTo>
                    <a:pt x="2918" y="5077"/>
                    <a:pt x="3182" y="5267"/>
                    <a:pt x="3472" y="5411"/>
                  </a:cubicBezTo>
                  <a:cubicBezTo>
                    <a:pt x="2705" y="4650"/>
                    <a:pt x="2007" y="3821"/>
                    <a:pt x="1390" y="2934"/>
                  </a:cubicBezTo>
                  <a:cubicBezTo>
                    <a:pt x="835" y="2003"/>
                    <a:pt x="370" y="102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46"/>
            <p:cNvSpPr/>
            <p:nvPr/>
          </p:nvSpPr>
          <p:spPr>
            <a:xfrm>
              <a:off x="5625000" y="3784550"/>
              <a:ext cx="105350" cy="97050"/>
            </a:xfrm>
            <a:custGeom>
              <a:avLst/>
              <a:gdLst/>
              <a:ahLst/>
              <a:cxnLst/>
              <a:rect l="l" t="t" r="r" b="b"/>
              <a:pathLst>
                <a:path w="4214" h="3882" extrusionOk="0">
                  <a:moveTo>
                    <a:pt x="2220" y="45"/>
                  </a:moveTo>
                  <a:cubicBezTo>
                    <a:pt x="2225" y="45"/>
                    <a:pt x="2230" y="45"/>
                    <a:pt x="2235" y="46"/>
                  </a:cubicBezTo>
                  <a:lnTo>
                    <a:pt x="2235" y="46"/>
                  </a:lnTo>
                  <a:cubicBezTo>
                    <a:pt x="2224" y="51"/>
                    <a:pt x="2212" y="57"/>
                    <a:pt x="2202" y="63"/>
                  </a:cubicBezTo>
                  <a:cubicBezTo>
                    <a:pt x="2246" y="61"/>
                    <a:pt x="2290" y="61"/>
                    <a:pt x="2335" y="61"/>
                  </a:cubicBezTo>
                  <a:cubicBezTo>
                    <a:pt x="2449" y="61"/>
                    <a:pt x="2564" y="66"/>
                    <a:pt x="2678" y="78"/>
                  </a:cubicBezTo>
                  <a:cubicBezTo>
                    <a:pt x="3080" y="161"/>
                    <a:pt x="3433" y="397"/>
                    <a:pt x="3664" y="739"/>
                  </a:cubicBezTo>
                  <a:cubicBezTo>
                    <a:pt x="3994" y="1254"/>
                    <a:pt x="4013" y="1908"/>
                    <a:pt x="3715" y="2442"/>
                  </a:cubicBezTo>
                  <a:cubicBezTo>
                    <a:pt x="3558" y="2760"/>
                    <a:pt x="3325" y="3034"/>
                    <a:pt x="3035" y="3238"/>
                  </a:cubicBezTo>
                  <a:cubicBezTo>
                    <a:pt x="2721" y="3455"/>
                    <a:pt x="2354" y="3581"/>
                    <a:pt x="1974" y="3603"/>
                  </a:cubicBezTo>
                  <a:cubicBezTo>
                    <a:pt x="1928" y="3607"/>
                    <a:pt x="1882" y="3609"/>
                    <a:pt x="1836" y="3609"/>
                  </a:cubicBezTo>
                  <a:cubicBezTo>
                    <a:pt x="1508" y="3609"/>
                    <a:pt x="1186" y="3513"/>
                    <a:pt x="911" y="3331"/>
                  </a:cubicBezTo>
                  <a:cubicBezTo>
                    <a:pt x="625" y="3134"/>
                    <a:pt x="428" y="2833"/>
                    <a:pt x="364" y="2493"/>
                  </a:cubicBezTo>
                  <a:cubicBezTo>
                    <a:pt x="248" y="1896"/>
                    <a:pt x="420" y="1282"/>
                    <a:pt x="827" y="831"/>
                  </a:cubicBezTo>
                  <a:cubicBezTo>
                    <a:pt x="1128" y="545"/>
                    <a:pt x="1480" y="318"/>
                    <a:pt x="1864" y="160"/>
                  </a:cubicBezTo>
                  <a:cubicBezTo>
                    <a:pt x="1968" y="113"/>
                    <a:pt x="2077" y="76"/>
                    <a:pt x="2188" y="50"/>
                  </a:cubicBezTo>
                  <a:cubicBezTo>
                    <a:pt x="2200" y="46"/>
                    <a:pt x="2210" y="45"/>
                    <a:pt x="2220" y="45"/>
                  </a:cubicBezTo>
                  <a:close/>
                  <a:moveTo>
                    <a:pt x="2212" y="1"/>
                  </a:moveTo>
                  <a:cubicBezTo>
                    <a:pt x="1987" y="1"/>
                    <a:pt x="1379" y="141"/>
                    <a:pt x="707" y="711"/>
                  </a:cubicBezTo>
                  <a:cubicBezTo>
                    <a:pt x="217" y="1195"/>
                    <a:pt x="0" y="1890"/>
                    <a:pt x="128" y="2566"/>
                  </a:cubicBezTo>
                  <a:cubicBezTo>
                    <a:pt x="198" y="2967"/>
                    <a:pt x="425" y="3323"/>
                    <a:pt x="757" y="3556"/>
                  </a:cubicBezTo>
                  <a:cubicBezTo>
                    <a:pt x="1075" y="3769"/>
                    <a:pt x="1446" y="3882"/>
                    <a:pt x="1825" y="3882"/>
                  </a:cubicBezTo>
                  <a:cubicBezTo>
                    <a:pt x="1875" y="3882"/>
                    <a:pt x="1924" y="3880"/>
                    <a:pt x="1974" y="3876"/>
                  </a:cubicBezTo>
                  <a:cubicBezTo>
                    <a:pt x="2398" y="3850"/>
                    <a:pt x="2807" y="3707"/>
                    <a:pt x="3155" y="3464"/>
                  </a:cubicBezTo>
                  <a:cubicBezTo>
                    <a:pt x="3472" y="3231"/>
                    <a:pt x="3727" y="2924"/>
                    <a:pt x="3900" y="2571"/>
                  </a:cubicBezTo>
                  <a:cubicBezTo>
                    <a:pt x="4214" y="1965"/>
                    <a:pt x="4170" y="1236"/>
                    <a:pt x="3784" y="673"/>
                  </a:cubicBezTo>
                  <a:cubicBezTo>
                    <a:pt x="3521" y="308"/>
                    <a:pt x="3117" y="69"/>
                    <a:pt x="2669" y="16"/>
                  </a:cubicBezTo>
                  <a:cubicBezTo>
                    <a:pt x="2611" y="7"/>
                    <a:pt x="2552" y="2"/>
                    <a:pt x="2493" y="2"/>
                  </a:cubicBezTo>
                  <a:cubicBezTo>
                    <a:pt x="2434" y="2"/>
                    <a:pt x="2375" y="7"/>
                    <a:pt x="2317" y="16"/>
                  </a:cubicBezTo>
                  <a:cubicBezTo>
                    <a:pt x="2312" y="17"/>
                    <a:pt x="2307" y="19"/>
                    <a:pt x="2302" y="20"/>
                  </a:cubicBezTo>
                  <a:lnTo>
                    <a:pt x="2302" y="20"/>
                  </a:lnTo>
                  <a:cubicBezTo>
                    <a:pt x="2296" y="8"/>
                    <a:pt x="2265" y="1"/>
                    <a:pt x="2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46"/>
            <p:cNvSpPr/>
            <p:nvPr/>
          </p:nvSpPr>
          <p:spPr>
            <a:xfrm>
              <a:off x="5717175" y="3609250"/>
              <a:ext cx="261025" cy="187200"/>
            </a:xfrm>
            <a:custGeom>
              <a:avLst/>
              <a:gdLst/>
              <a:ahLst/>
              <a:cxnLst/>
              <a:rect l="l" t="t" r="r" b="b"/>
              <a:pathLst>
                <a:path w="10441" h="7488" extrusionOk="0">
                  <a:moveTo>
                    <a:pt x="8911" y="0"/>
                  </a:moveTo>
                  <a:cubicBezTo>
                    <a:pt x="8733" y="0"/>
                    <a:pt x="8555" y="6"/>
                    <a:pt x="8377" y="18"/>
                  </a:cubicBezTo>
                  <a:cubicBezTo>
                    <a:pt x="4943" y="222"/>
                    <a:pt x="1916" y="2344"/>
                    <a:pt x="552" y="5501"/>
                  </a:cubicBezTo>
                  <a:cubicBezTo>
                    <a:pt x="351" y="5963"/>
                    <a:pt x="197" y="6444"/>
                    <a:pt x="88" y="6937"/>
                  </a:cubicBezTo>
                  <a:cubicBezTo>
                    <a:pt x="35" y="7115"/>
                    <a:pt x="6" y="7299"/>
                    <a:pt x="0" y="7487"/>
                  </a:cubicBezTo>
                  <a:cubicBezTo>
                    <a:pt x="0" y="7487"/>
                    <a:pt x="1" y="7487"/>
                    <a:pt x="1" y="7487"/>
                  </a:cubicBezTo>
                  <a:cubicBezTo>
                    <a:pt x="53" y="7487"/>
                    <a:pt x="184" y="6708"/>
                    <a:pt x="722" y="5570"/>
                  </a:cubicBezTo>
                  <a:cubicBezTo>
                    <a:pt x="2136" y="2534"/>
                    <a:pt x="5060" y="483"/>
                    <a:pt x="8395" y="188"/>
                  </a:cubicBezTo>
                  <a:cubicBezTo>
                    <a:pt x="8778" y="153"/>
                    <a:pt x="9118" y="141"/>
                    <a:pt x="9404" y="141"/>
                  </a:cubicBezTo>
                  <a:cubicBezTo>
                    <a:pt x="9907" y="141"/>
                    <a:pt x="10248" y="176"/>
                    <a:pt x="10380" y="176"/>
                  </a:cubicBezTo>
                  <a:cubicBezTo>
                    <a:pt x="10420" y="176"/>
                    <a:pt x="10441" y="173"/>
                    <a:pt x="10441" y="164"/>
                  </a:cubicBezTo>
                  <a:cubicBezTo>
                    <a:pt x="10263" y="106"/>
                    <a:pt x="10079" y="69"/>
                    <a:pt x="9891" y="59"/>
                  </a:cubicBezTo>
                  <a:cubicBezTo>
                    <a:pt x="9565" y="20"/>
                    <a:pt x="9238" y="0"/>
                    <a:pt x="89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46"/>
            <p:cNvSpPr/>
            <p:nvPr/>
          </p:nvSpPr>
          <p:spPr>
            <a:xfrm>
              <a:off x="5426300" y="3869075"/>
              <a:ext cx="234525" cy="98025"/>
            </a:xfrm>
            <a:custGeom>
              <a:avLst/>
              <a:gdLst/>
              <a:ahLst/>
              <a:cxnLst/>
              <a:rect l="l" t="t" r="r" b="b"/>
              <a:pathLst>
                <a:path w="9381" h="3921" extrusionOk="0">
                  <a:moveTo>
                    <a:pt x="6343" y="0"/>
                  </a:moveTo>
                  <a:cubicBezTo>
                    <a:pt x="4250" y="0"/>
                    <a:pt x="2229" y="919"/>
                    <a:pt x="851" y="2564"/>
                  </a:cubicBezTo>
                  <a:cubicBezTo>
                    <a:pt x="598" y="2862"/>
                    <a:pt x="373" y="3185"/>
                    <a:pt x="181" y="3527"/>
                  </a:cubicBezTo>
                  <a:cubicBezTo>
                    <a:pt x="103" y="3648"/>
                    <a:pt x="42" y="3782"/>
                    <a:pt x="1" y="3920"/>
                  </a:cubicBezTo>
                  <a:cubicBezTo>
                    <a:pt x="2" y="3920"/>
                    <a:pt x="2" y="3920"/>
                    <a:pt x="4" y="3920"/>
                  </a:cubicBezTo>
                  <a:cubicBezTo>
                    <a:pt x="54" y="3920"/>
                    <a:pt x="337" y="3382"/>
                    <a:pt x="982" y="2674"/>
                  </a:cubicBezTo>
                  <a:cubicBezTo>
                    <a:pt x="2404" y="1091"/>
                    <a:pt x="4421" y="211"/>
                    <a:pt x="6508" y="211"/>
                  </a:cubicBezTo>
                  <a:cubicBezTo>
                    <a:pt x="6952" y="211"/>
                    <a:pt x="7399" y="251"/>
                    <a:pt x="7844" y="332"/>
                  </a:cubicBezTo>
                  <a:cubicBezTo>
                    <a:pt x="8740" y="492"/>
                    <a:pt x="9298" y="731"/>
                    <a:pt x="9373" y="731"/>
                  </a:cubicBezTo>
                  <a:cubicBezTo>
                    <a:pt x="9378" y="731"/>
                    <a:pt x="9381" y="730"/>
                    <a:pt x="9381" y="727"/>
                  </a:cubicBezTo>
                  <a:cubicBezTo>
                    <a:pt x="9267" y="639"/>
                    <a:pt x="9138" y="570"/>
                    <a:pt x="9001" y="523"/>
                  </a:cubicBezTo>
                  <a:cubicBezTo>
                    <a:pt x="8639" y="370"/>
                    <a:pt x="8262" y="252"/>
                    <a:pt x="7878" y="167"/>
                  </a:cubicBezTo>
                  <a:cubicBezTo>
                    <a:pt x="7367" y="55"/>
                    <a:pt x="6853" y="0"/>
                    <a:pt x="63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46"/>
            <p:cNvSpPr/>
            <p:nvPr/>
          </p:nvSpPr>
          <p:spPr>
            <a:xfrm>
              <a:off x="5708025" y="3879725"/>
              <a:ext cx="86775" cy="134675"/>
            </a:xfrm>
            <a:custGeom>
              <a:avLst/>
              <a:gdLst/>
              <a:ahLst/>
              <a:cxnLst/>
              <a:rect l="l" t="t" r="r" b="b"/>
              <a:pathLst>
                <a:path w="3471" h="5387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317"/>
                    <a:pt x="74" y="629"/>
                    <a:pt x="190" y="926"/>
                  </a:cubicBezTo>
                  <a:cubicBezTo>
                    <a:pt x="420" y="1672"/>
                    <a:pt x="752" y="2383"/>
                    <a:pt x="1176" y="3040"/>
                  </a:cubicBezTo>
                  <a:cubicBezTo>
                    <a:pt x="1600" y="3699"/>
                    <a:pt x="2108" y="4297"/>
                    <a:pt x="2689" y="4822"/>
                  </a:cubicBezTo>
                  <a:cubicBezTo>
                    <a:pt x="2918" y="5053"/>
                    <a:pt x="3182" y="5243"/>
                    <a:pt x="3471" y="5387"/>
                  </a:cubicBezTo>
                  <a:cubicBezTo>
                    <a:pt x="2705" y="4632"/>
                    <a:pt x="2007" y="3809"/>
                    <a:pt x="1388" y="2929"/>
                  </a:cubicBezTo>
                  <a:cubicBezTo>
                    <a:pt x="834" y="1999"/>
                    <a:pt x="369" y="1018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46"/>
            <p:cNvSpPr/>
            <p:nvPr/>
          </p:nvSpPr>
          <p:spPr>
            <a:xfrm>
              <a:off x="4501475" y="2196450"/>
              <a:ext cx="1981325" cy="1681300"/>
            </a:xfrm>
            <a:custGeom>
              <a:avLst/>
              <a:gdLst/>
              <a:ahLst/>
              <a:cxnLst/>
              <a:rect l="l" t="t" r="r" b="b"/>
              <a:pathLst>
                <a:path w="79253" h="67252" extrusionOk="0">
                  <a:moveTo>
                    <a:pt x="33222" y="0"/>
                  </a:moveTo>
                  <a:cubicBezTo>
                    <a:pt x="18041" y="9053"/>
                    <a:pt x="7798" y="24247"/>
                    <a:pt x="0" y="42483"/>
                  </a:cubicBezTo>
                  <a:cubicBezTo>
                    <a:pt x="13079" y="54585"/>
                    <a:pt x="29898" y="66187"/>
                    <a:pt x="44291" y="67252"/>
                  </a:cubicBezTo>
                  <a:cubicBezTo>
                    <a:pt x="67053" y="61499"/>
                    <a:pt x="79252" y="25095"/>
                    <a:pt x="79252" y="25095"/>
                  </a:cubicBezTo>
                  <a:cubicBezTo>
                    <a:pt x="58751" y="4837"/>
                    <a:pt x="33222" y="0"/>
                    <a:pt x="33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46"/>
            <p:cNvSpPr/>
            <p:nvPr/>
          </p:nvSpPr>
          <p:spPr>
            <a:xfrm>
              <a:off x="4501475" y="2196450"/>
              <a:ext cx="1981325" cy="1681300"/>
            </a:xfrm>
            <a:custGeom>
              <a:avLst/>
              <a:gdLst/>
              <a:ahLst/>
              <a:cxnLst/>
              <a:rect l="l" t="t" r="r" b="b"/>
              <a:pathLst>
                <a:path w="79253" h="67252" extrusionOk="0">
                  <a:moveTo>
                    <a:pt x="33222" y="0"/>
                  </a:moveTo>
                  <a:cubicBezTo>
                    <a:pt x="18041" y="9053"/>
                    <a:pt x="7798" y="24247"/>
                    <a:pt x="0" y="42483"/>
                  </a:cubicBezTo>
                  <a:cubicBezTo>
                    <a:pt x="13079" y="54585"/>
                    <a:pt x="29898" y="66187"/>
                    <a:pt x="44291" y="67252"/>
                  </a:cubicBezTo>
                  <a:cubicBezTo>
                    <a:pt x="67053" y="61499"/>
                    <a:pt x="79252" y="25095"/>
                    <a:pt x="79252" y="25095"/>
                  </a:cubicBezTo>
                  <a:cubicBezTo>
                    <a:pt x="58751" y="4837"/>
                    <a:pt x="33222" y="0"/>
                    <a:pt x="33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46"/>
            <p:cNvSpPr/>
            <p:nvPr/>
          </p:nvSpPr>
          <p:spPr>
            <a:xfrm>
              <a:off x="5153250" y="2334050"/>
              <a:ext cx="1146875" cy="891850"/>
            </a:xfrm>
            <a:custGeom>
              <a:avLst/>
              <a:gdLst/>
              <a:ahLst/>
              <a:cxnLst/>
              <a:rect l="l" t="t" r="r" b="b"/>
              <a:pathLst>
                <a:path w="45875" h="35674" extrusionOk="0">
                  <a:moveTo>
                    <a:pt x="4" y="0"/>
                  </a:moveTo>
                  <a:cubicBezTo>
                    <a:pt x="1" y="57"/>
                    <a:pt x="1" y="115"/>
                    <a:pt x="4" y="172"/>
                  </a:cubicBezTo>
                  <a:cubicBezTo>
                    <a:pt x="19" y="297"/>
                    <a:pt x="32" y="464"/>
                    <a:pt x="55" y="681"/>
                  </a:cubicBezTo>
                  <a:cubicBezTo>
                    <a:pt x="109" y="1134"/>
                    <a:pt x="184" y="1795"/>
                    <a:pt x="285" y="2643"/>
                  </a:cubicBezTo>
                  <a:cubicBezTo>
                    <a:pt x="495" y="4369"/>
                    <a:pt x="799" y="6868"/>
                    <a:pt x="1184" y="10016"/>
                  </a:cubicBezTo>
                  <a:lnTo>
                    <a:pt x="1184" y="10089"/>
                  </a:lnTo>
                  <a:lnTo>
                    <a:pt x="1258" y="10089"/>
                  </a:lnTo>
                  <a:cubicBezTo>
                    <a:pt x="6153" y="9683"/>
                    <a:pt x="11002" y="8840"/>
                    <a:pt x="15748" y="7570"/>
                  </a:cubicBezTo>
                  <a:lnTo>
                    <a:pt x="15748" y="7570"/>
                  </a:lnTo>
                  <a:cubicBezTo>
                    <a:pt x="16445" y="11323"/>
                    <a:pt x="17224" y="15388"/>
                    <a:pt x="18040" y="19664"/>
                  </a:cubicBezTo>
                  <a:lnTo>
                    <a:pt x="18040" y="19785"/>
                  </a:lnTo>
                  <a:lnTo>
                    <a:pt x="18160" y="19757"/>
                  </a:lnTo>
                  <a:lnTo>
                    <a:pt x="23714" y="18466"/>
                  </a:lnTo>
                  <a:lnTo>
                    <a:pt x="32787" y="16361"/>
                  </a:lnTo>
                  <a:lnTo>
                    <a:pt x="32787" y="16361"/>
                  </a:lnTo>
                  <a:cubicBezTo>
                    <a:pt x="32983" y="17591"/>
                    <a:pt x="33108" y="18831"/>
                    <a:pt x="33165" y="20076"/>
                  </a:cubicBezTo>
                  <a:cubicBezTo>
                    <a:pt x="33234" y="21335"/>
                    <a:pt x="33285" y="22567"/>
                    <a:pt x="33285" y="23780"/>
                  </a:cubicBezTo>
                  <a:lnTo>
                    <a:pt x="33285" y="30507"/>
                  </a:lnTo>
                  <a:lnTo>
                    <a:pt x="33221" y="30527"/>
                  </a:lnTo>
                  <a:lnTo>
                    <a:pt x="33272" y="30551"/>
                  </a:lnTo>
                  <a:lnTo>
                    <a:pt x="33284" y="30558"/>
                  </a:lnTo>
                  <a:lnTo>
                    <a:pt x="33284" y="30558"/>
                  </a:lnTo>
                  <a:cubicBezTo>
                    <a:pt x="33282" y="30579"/>
                    <a:pt x="33283" y="30599"/>
                    <a:pt x="33285" y="30618"/>
                  </a:cubicBezTo>
                  <a:cubicBezTo>
                    <a:pt x="33299" y="30648"/>
                    <a:pt x="33322" y="30671"/>
                    <a:pt x="33350" y="30684"/>
                  </a:cubicBezTo>
                  <a:cubicBezTo>
                    <a:pt x="33356" y="30689"/>
                    <a:pt x="33366" y="30691"/>
                    <a:pt x="33377" y="30691"/>
                  </a:cubicBezTo>
                  <a:cubicBezTo>
                    <a:pt x="33407" y="30691"/>
                    <a:pt x="33450" y="30674"/>
                    <a:pt x="33470" y="30648"/>
                  </a:cubicBezTo>
                  <a:cubicBezTo>
                    <a:pt x="33471" y="30646"/>
                    <a:pt x="33472" y="30645"/>
                    <a:pt x="33473" y="30644"/>
                  </a:cubicBezTo>
                  <a:lnTo>
                    <a:pt x="33473" y="30644"/>
                  </a:lnTo>
                  <a:lnTo>
                    <a:pt x="43423" y="27438"/>
                  </a:lnTo>
                  <a:lnTo>
                    <a:pt x="45203" y="33488"/>
                  </a:lnTo>
                  <a:cubicBezTo>
                    <a:pt x="45416" y="34192"/>
                    <a:pt x="45578" y="34738"/>
                    <a:pt x="45693" y="35118"/>
                  </a:cubicBezTo>
                  <a:lnTo>
                    <a:pt x="45823" y="35534"/>
                  </a:lnTo>
                  <a:cubicBezTo>
                    <a:pt x="45835" y="35583"/>
                    <a:pt x="45853" y="35628"/>
                    <a:pt x="45875" y="35674"/>
                  </a:cubicBezTo>
                  <a:cubicBezTo>
                    <a:pt x="45867" y="35616"/>
                    <a:pt x="45853" y="35562"/>
                    <a:pt x="45828" y="35511"/>
                  </a:cubicBezTo>
                  <a:lnTo>
                    <a:pt x="45716" y="35090"/>
                  </a:lnTo>
                  <a:lnTo>
                    <a:pt x="45254" y="33452"/>
                  </a:lnTo>
                  <a:lnTo>
                    <a:pt x="43519" y="27310"/>
                  </a:lnTo>
                  <a:lnTo>
                    <a:pt x="43519" y="27236"/>
                  </a:lnTo>
                  <a:lnTo>
                    <a:pt x="43449" y="27260"/>
                  </a:lnTo>
                  <a:lnTo>
                    <a:pt x="33392" y="30473"/>
                  </a:lnTo>
                  <a:lnTo>
                    <a:pt x="33392" y="30473"/>
                  </a:lnTo>
                  <a:lnTo>
                    <a:pt x="33392" y="27335"/>
                  </a:lnTo>
                  <a:cubicBezTo>
                    <a:pt x="33392" y="26192"/>
                    <a:pt x="33410" y="25003"/>
                    <a:pt x="33392" y="23803"/>
                  </a:cubicBezTo>
                  <a:cubicBezTo>
                    <a:pt x="33373" y="22605"/>
                    <a:pt x="33345" y="21364"/>
                    <a:pt x="33277" y="20100"/>
                  </a:cubicBezTo>
                  <a:cubicBezTo>
                    <a:pt x="33225" y="18838"/>
                    <a:pt x="33098" y="17581"/>
                    <a:pt x="32899" y="16335"/>
                  </a:cubicBezTo>
                  <a:lnTo>
                    <a:pt x="32899" y="16335"/>
                  </a:lnTo>
                  <a:lnTo>
                    <a:pt x="32910" y="16332"/>
                  </a:lnTo>
                  <a:lnTo>
                    <a:pt x="32898" y="16324"/>
                  </a:lnTo>
                  <a:lnTo>
                    <a:pt x="32898" y="16324"/>
                  </a:lnTo>
                  <a:cubicBezTo>
                    <a:pt x="32893" y="16295"/>
                    <a:pt x="32888" y="16265"/>
                    <a:pt x="32883" y="16235"/>
                  </a:cubicBezTo>
                  <a:lnTo>
                    <a:pt x="32883" y="16115"/>
                  </a:lnTo>
                  <a:lnTo>
                    <a:pt x="32763" y="16143"/>
                  </a:lnTo>
                  <a:lnTo>
                    <a:pt x="23618" y="18264"/>
                  </a:lnTo>
                  <a:lnTo>
                    <a:pt x="18183" y="19531"/>
                  </a:lnTo>
                  <a:lnTo>
                    <a:pt x="18183" y="19531"/>
                  </a:lnTo>
                  <a:cubicBezTo>
                    <a:pt x="17362" y="15257"/>
                    <a:pt x="16580" y="11193"/>
                    <a:pt x="15859" y="7442"/>
                  </a:cubicBezTo>
                  <a:lnTo>
                    <a:pt x="15859" y="7326"/>
                  </a:lnTo>
                  <a:lnTo>
                    <a:pt x="15743" y="7360"/>
                  </a:lnTo>
                  <a:cubicBezTo>
                    <a:pt x="11027" y="8631"/>
                    <a:pt x="6208" y="9488"/>
                    <a:pt x="1340" y="9921"/>
                  </a:cubicBezTo>
                  <a:lnTo>
                    <a:pt x="1340" y="9921"/>
                  </a:lnTo>
                  <a:cubicBezTo>
                    <a:pt x="933" y="6815"/>
                    <a:pt x="608" y="4341"/>
                    <a:pt x="384" y="2634"/>
                  </a:cubicBezTo>
                  <a:cubicBezTo>
                    <a:pt x="268" y="1788"/>
                    <a:pt x="175" y="1135"/>
                    <a:pt x="115" y="672"/>
                  </a:cubicBezTo>
                  <a:cubicBezTo>
                    <a:pt x="82" y="459"/>
                    <a:pt x="36" y="292"/>
                    <a:pt x="36" y="167"/>
                  </a:cubicBezTo>
                  <a:cubicBezTo>
                    <a:pt x="33" y="110"/>
                    <a:pt x="21" y="55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46"/>
            <p:cNvSpPr/>
            <p:nvPr/>
          </p:nvSpPr>
          <p:spPr>
            <a:xfrm>
              <a:off x="4970200" y="2523575"/>
              <a:ext cx="1231925" cy="863475"/>
            </a:xfrm>
            <a:custGeom>
              <a:avLst/>
              <a:gdLst/>
              <a:ahLst/>
              <a:cxnLst/>
              <a:rect l="l" t="t" r="r" b="b"/>
              <a:pathLst>
                <a:path w="49277" h="34539" extrusionOk="0">
                  <a:moveTo>
                    <a:pt x="5" y="0"/>
                  </a:moveTo>
                  <a:cubicBezTo>
                    <a:pt x="0" y="59"/>
                    <a:pt x="0" y="117"/>
                    <a:pt x="5" y="176"/>
                  </a:cubicBezTo>
                  <a:cubicBezTo>
                    <a:pt x="18" y="295"/>
                    <a:pt x="37" y="468"/>
                    <a:pt x="60" y="681"/>
                  </a:cubicBezTo>
                  <a:cubicBezTo>
                    <a:pt x="112" y="1138"/>
                    <a:pt x="189" y="1795"/>
                    <a:pt x="286" y="2647"/>
                  </a:cubicBezTo>
                  <a:cubicBezTo>
                    <a:pt x="496" y="4369"/>
                    <a:pt x="800" y="6872"/>
                    <a:pt x="1185" y="10020"/>
                  </a:cubicBezTo>
                  <a:lnTo>
                    <a:pt x="1185" y="10087"/>
                  </a:lnTo>
                  <a:lnTo>
                    <a:pt x="1259" y="10087"/>
                  </a:lnTo>
                  <a:cubicBezTo>
                    <a:pt x="6154" y="9680"/>
                    <a:pt x="11004" y="8835"/>
                    <a:pt x="15748" y="7564"/>
                  </a:cubicBezTo>
                  <a:lnTo>
                    <a:pt x="15748" y="7564"/>
                  </a:lnTo>
                  <a:cubicBezTo>
                    <a:pt x="16451" y="11319"/>
                    <a:pt x="17225" y="15384"/>
                    <a:pt x="18041" y="19658"/>
                  </a:cubicBezTo>
                  <a:lnTo>
                    <a:pt x="18041" y="19784"/>
                  </a:lnTo>
                  <a:lnTo>
                    <a:pt x="18161" y="19756"/>
                  </a:lnTo>
                  <a:lnTo>
                    <a:pt x="24104" y="18368"/>
                  </a:lnTo>
                  <a:lnTo>
                    <a:pt x="32775" y="16355"/>
                  </a:lnTo>
                  <a:lnTo>
                    <a:pt x="32775" y="16355"/>
                  </a:lnTo>
                  <a:cubicBezTo>
                    <a:pt x="33246" y="19010"/>
                    <a:pt x="33614" y="21599"/>
                    <a:pt x="33961" y="24056"/>
                  </a:cubicBezTo>
                  <a:cubicBezTo>
                    <a:pt x="34313" y="26551"/>
                    <a:pt x="34632" y="28915"/>
                    <a:pt x="34920" y="31124"/>
                  </a:cubicBezTo>
                  <a:lnTo>
                    <a:pt x="34920" y="31234"/>
                  </a:lnTo>
                  <a:lnTo>
                    <a:pt x="35030" y="31206"/>
                  </a:lnTo>
                  <a:lnTo>
                    <a:pt x="46959" y="28020"/>
                  </a:lnTo>
                  <a:lnTo>
                    <a:pt x="46959" y="28020"/>
                  </a:lnTo>
                  <a:cubicBezTo>
                    <a:pt x="47681" y="30080"/>
                    <a:pt x="48248" y="31708"/>
                    <a:pt x="48641" y="32827"/>
                  </a:cubicBezTo>
                  <a:lnTo>
                    <a:pt x="49105" y="34104"/>
                  </a:lnTo>
                  <a:cubicBezTo>
                    <a:pt x="49137" y="34192"/>
                    <a:pt x="49166" y="34267"/>
                    <a:pt x="49190" y="34331"/>
                  </a:cubicBezTo>
                  <a:lnTo>
                    <a:pt x="49190" y="34331"/>
                  </a:lnTo>
                  <a:cubicBezTo>
                    <a:pt x="49170" y="34266"/>
                    <a:pt x="49145" y="34189"/>
                    <a:pt x="49118" y="34098"/>
                  </a:cubicBezTo>
                  <a:cubicBezTo>
                    <a:pt x="49015" y="33798"/>
                    <a:pt x="48872" y="33366"/>
                    <a:pt x="48691" y="32808"/>
                  </a:cubicBezTo>
                  <a:cubicBezTo>
                    <a:pt x="48307" y="31672"/>
                    <a:pt x="47753" y="30021"/>
                    <a:pt x="47049" y="27924"/>
                  </a:cubicBezTo>
                  <a:lnTo>
                    <a:pt x="47025" y="27870"/>
                  </a:lnTo>
                  <a:lnTo>
                    <a:pt x="46971" y="27870"/>
                  </a:lnTo>
                  <a:lnTo>
                    <a:pt x="35076" y="30973"/>
                  </a:lnTo>
                  <a:lnTo>
                    <a:pt x="35076" y="30973"/>
                  </a:lnTo>
                  <a:cubicBezTo>
                    <a:pt x="34811" y="28798"/>
                    <a:pt x="34511" y="26466"/>
                    <a:pt x="34165" y="24014"/>
                  </a:cubicBezTo>
                  <a:cubicBezTo>
                    <a:pt x="33813" y="21519"/>
                    <a:pt x="33428" y="18891"/>
                    <a:pt x="32965" y="16184"/>
                  </a:cubicBezTo>
                  <a:lnTo>
                    <a:pt x="32965" y="16064"/>
                  </a:lnTo>
                  <a:lnTo>
                    <a:pt x="32845" y="16091"/>
                  </a:lnTo>
                  <a:lnTo>
                    <a:pt x="24052" y="18123"/>
                  </a:lnTo>
                  <a:lnTo>
                    <a:pt x="18234" y="19485"/>
                  </a:lnTo>
                  <a:lnTo>
                    <a:pt x="18234" y="19485"/>
                  </a:lnTo>
                  <a:cubicBezTo>
                    <a:pt x="17410" y="15190"/>
                    <a:pt x="16626" y="11149"/>
                    <a:pt x="15907" y="7400"/>
                  </a:cubicBezTo>
                  <a:lnTo>
                    <a:pt x="15907" y="7285"/>
                  </a:lnTo>
                  <a:lnTo>
                    <a:pt x="15791" y="7317"/>
                  </a:lnTo>
                  <a:cubicBezTo>
                    <a:pt x="11059" y="8607"/>
                    <a:pt x="6222" y="9480"/>
                    <a:pt x="1337" y="9925"/>
                  </a:cubicBezTo>
                  <a:lnTo>
                    <a:pt x="1337" y="9925"/>
                  </a:lnTo>
                  <a:cubicBezTo>
                    <a:pt x="929" y="6817"/>
                    <a:pt x="604" y="4347"/>
                    <a:pt x="379" y="2634"/>
                  </a:cubicBezTo>
                  <a:cubicBezTo>
                    <a:pt x="264" y="1786"/>
                    <a:pt x="170" y="1138"/>
                    <a:pt x="110" y="676"/>
                  </a:cubicBezTo>
                  <a:cubicBezTo>
                    <a:pt x="79" y="464"/>
                    <a:pt x="37" y="296"/>
                    <a:pt x="37" y="172"/>
                  </a:cubicBezTo>
                  <a:cubicBezTo>
                    <a:pt x="31" y="113"/>
                    <a:pt x="21" y="56"/>
                    <a:pt x="5" y="0"/>
                  </a:cubicBezTo>
                  <a:close/>
                  <a:moveTo>
                    <a:pt x="49190" y="34331"/>
                  </a:moveTo>
                  <a:cubicBezTo>
                    <a:pt x="49201" y="34366"/>
                    <a:pt x="49211" y="34398"/>
                    <a:pt x="49219" y="34427"/>
                  </a:cubicBezTo>
                  <a:lnTo>
                    <a:pt x="49247" y="34481"/>
                  </a:lnTo>
                  <a:lnTo>
                    <a:pt x="49247" y="34481"/>
                  </a:lnTo>
                  <a:cubicBezTo>
                    <a:pt x="49240" y="34465"/>
                    <a:pt x="49235" y="34449"/>
                    <a:pt x="49229" y="34433"/>
                  </a:cubicBezTo>
                  <a:cubicBezTo>
                    <a:pt x="49218" y="34402"/>
                    <a:pt x="49205" y="34368"/>
                    <a:pt x="49190" y="34331"/>
                  </a:cubicBezTo>
                  <a:close/>
                  <a:moveTo>
                    <a:pt x="49247" y="34481"/>
                  </a:moveTo>
                  <a:lnTo>
                    <a:pt x="49247" y="34481"/>
                  </a:lnTo>
                  <a:cubicBezTo>
                    <a:pt x="49255" y="34501"/>
                    <a:pt x="49265" y="34520"/>
                    <a:pt x="49276" y="34538"/>
                  </a:cubicBezTo>
                  <a:lnTo>
                    <a:pt x="49247" y="3448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46"/>
            <p:cNvSpPr/>
            <p:nvPr/>
          </p:nvSpPr>
          <p:spPr>
            <a:xfrm>
              <a:off x="4797550" y="2748050"/>
              <a:ext cx="1219150" cy="888450"/>
            </a:xfrm>
            <a:custGeom>
              <a:avLst/>
              <a:gdLst/>
              <a:ahLst/>
              <a:cxnLst/>
              <a:rect l="l" t="t" r="r" b="b"/>
              <a:pathLst>
                <a:path w="48766" h="35538" extrusionOk="0">
                  <a:moveTo>
                    <a:pt x="6" y="1"/>
                  </a:moveTo>
                  <a:cubicBezTo>
                    <a:pt x="0" y="58"/>
                    <a:pt x="0" y="117"/>
                    <a:pt x="6" y="175"/>
                  </a:cubicBezTo>
                  <a:cubicBezTo>
                    <a:pt x="19" y="297"/>
                    <a:pt x="38" y="463"/>
                    <a:pt x="60" y="680"/>
                  </a:cubicBezTo>
                  <a:cubicBezTo>
                    <a:pt x="111" y="1133"/>
                    <a:pt x="191" y="1790"/>
                    <a:pt x="287" y="2642"/>
                  </a:cubicBezTo>
                  <a:cubicBezTo>
                    <a:pt x="496" y="4364"/>
                    <a:pt x="802" y="6868"/>
                    <a:pt x="1186" y="10015"/>
                  </a:cubicBezTo>
                  <a:lnTo>
                    <a:pt x="1186" y="10088"/>
                  </a:lnTo>
                  <a:lnTo>
                    <a:pt x="1260" y="10088"/>
                  </a:lnTo>
                  <a:cubicBezTo>
                    <a:pt x="6156" y="9679"/>
                    <a:pt x="11006" y="8835"/>
                    <a:pt x="15752" y="7564"/>
                  </a:cubicBezTo>
                  <a:lnTo>
                    <a:pt x="15752" y="7564"/>
                  </a:lnTo>
                  <a:cubicBezTo>
                    <a:pt x="16455" y="11315"/>
                    <a:pt x="17231" y="15380"/>
                    <a:pt x="18045" y="19659"/>
                  </a:cubicBezTo>
                  <a:lnTo>
                    <a:pt x="18068" y="19779"/>
                  </a:lnTo>
                  <a:lnTo>
                    <a:pt x="18189" y="19752"/>
                  </a:lnTo>
                  <a:lnTo>
                    <a:pt x="25302" y="18105"/>
                  </a:lnTo>
                  <a:lnTo>
                    <a:pt x="32785" y="16378"/>
                  </a:lnTo>
                  <a:lnTo>
                    <a:pt x="32785" y="16378"/>
                  </a:lnTo>
                  <a:cubicBezTo>
                    <a:pt x="34035" y="22852"/>
                    <a:pt x="35184" y="28826"/>
                    <a:pt x="36159" y="33886"/>
                  </a:cubicBezTo>
                  <a:lnTo>
                    <a:pt x="36159" y="33996"/>
                  </a:lnTo>
                  <a:lnTo>
                    <a:pt x="36266" y="33960"/>
                  </a:lnTo>
                  <a:lnTo>
                    <a:pt x="48611" y="29861"/>
                  </a:lnTo>
                  <a:lnTo>
                    <a:pt x="48611" y="29861"/>
                  </a:lnTo>
                  <a:cubicBezTo>
                    <a:pt x="48452" y="31658"/>
                    <a:pt x="48330" y="33066"/>
                    <a:pt x="48244" y="34039"/>
                  </a:cubicBezTo>
                  <a:cubicBezTo>
                    <a:pt x="48203" y="34520"/>
                    <a:pt x="48151" y="34904"/>
                    <a:pt x="48151" y="35154"/>
                  </a:cubicBezTo>
                  <a:lnTo>
                    <a:pt x="48151" y="35538"/>
                  </a:lnTo>
                  <a:cubicBezTo>
                    <a:pt x="48151" y="35538"/>
                    <a:pt x="48188" y="35425"/>
                    <a:pt x="48216" y="35161"/>
                  </a:cubicBezTo>
                  <a:cubicBezTo>
                    <a:pt x="48244" y="34897"/>
                    <a:pt x="48285" y="34508"/>
                    <a:pt x="48336" y="34046"/>
                  </a:cubicBezTo>
                  <a:cubicBezTo>
                    <a:pt x="48437" y="33055"/>
                    <a:pt x="48581" y="31634"/>
                    <a:pt x="48766" y="29783"/>
                  </a:cubicBezTo>
                  <a:lnTo>
                    <a:pt x="48766" y="29692"/>
                  </a:lnTo>
                  <a:lnTo>
                    <a:pt x="48682" y="29720"/>
                  </a:lnTo>
                  <a:lnTo>
                    <a:pt x="36334" y="33744"/>
                  </a:lnTo>
                  <a:lnTo>
                    <a:pt x="36334" y="33744"/>
                  </a:lnTo>
                  <a:cubicBezTo>
                    <a:pt x="35370" y="28676"/>
                    <a:pt x="34230" y="22693"/>
                    <a:pt x="32998" y="16218"/>
                  </a:cubicBezTo>
                  <a:lnTo>
                    <a:pt x="32998" y="16094"/>
                  </a:lnTo>
                  <a:lnTo>
                    <a:pt x="32878" y="16120"/>
                  </a:lnTo>
                  <a:lnTo>
                    <a:pt x="25284" y="17865"/>
                  </a:lnTo>
                  <a:lnTo>
                    <a:pt x="18291" y="19491"/>
                  </a:lnTo>
                  <a:lnTo>
                    <a:pt x="18291" y="19491"/>
                  </a:lnTo>
                  <a:cubicBezTo>
                    <a:pt x="17466" y="15198"/>
                    <a:pt x="16683" y="11152"/>
                    <a:pt x="15962" y="7406"/>
                  </a:cubicBezTo>
                  <a:lnTo>
                    <a:pt x="15940" y="7290"/>
                  </a:lnTo>
                  <a:lnTo>
                    <a:pt x="15825" y="7322"/>
                  </a:lnTo>
                  <a:cubicBezTo>
                    <a:pt x="11080" y="8612"/>
                    <a:pt x="6233" y="9484"/>
                    <a:pt x="1337" y="9926"/>
                  </a:cubicBezTo>
                  <a:lnTo>
                    <a:pt x="1337" y="9926"/>
                  </a:lnTo>
                  <a:cubicBezTo>
                    <a:pt x="925" y="6812"/>
                    <a:pt x="605" y="4342"/>
                    <a:pt x="380" y="2633"/>
                  </a:cubicBezTo>
                  <a:cubicBezTo>
                    <a:pt x="264" y="1787"/>
                    <a:pt x="172" y="1139"/>
                    <a:pt x="111" y="676"/>
                  </a:cubicBezTo>
                  <a:cubicBezTo>
                    <a:pt x="79" y="459"/>
                    <a:pt x="70" y="283"/>
                    <a:pt x="38" y="171"/>
                  </a:cubicBezTo>
                  <a:cubicBezTo>
                    <a:pt x="21" y="115"/>
                    <a:pt x="9" y="58"/>
                    <a:pt x="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46"/>
            <p:cNvSpPr/>
            <p:nvPr/>
          </p:nvSpPr>
          <p:spPr>
            <a:xfrm>
              <a:off x="4656500" y="2991925"/>
              <a:ext cx="931550" cy="884000"/>
            </a:xfrm>
            <a:custGeom>
              <a:avLst/>
              <a:gdLst/>
              <a:ahLst/>
              <a:cxnLst/>
              <a:rect l="l" t="t" r="r" b="b"/>
              <a:pathLst>
                <a:path w="37262" h="35360" extrusionOk="0">
                  <a:moveTo>
                    <a:pt x="6" y="0"/>
                  </a:moveTo>
                  <a:cubicBezTo>
                    <a:pt x="0" y="59"/>
                    <a:pt x="0" y="118"/>
                    <a:pt x="6" y="176"/>
                  </a:cubicBezTo>
                  <a:cubicBezTo>
                    <a:pt x="16" y="305"/>
                    <a:pt x="34" y="477"/>
                    <a:pt x="57" y="694"/>
                  </a:cubicBezTo>
                  <a:cubicBezTo>
                    <a:pt x="113" y="1157"/>
                    <a:pt x="186" y="1823"/>
                    <a:pt x="289" y="2680"/>
                  </a:cubicBezTo>
                  <a:cubicBezTo>
                    <a:pt x="497" y="4415"/>
                    <a:pt x="802" y="6920"/>
                    <a:pt x="1178" y="10016"/>
                  </a:cubicBezTo>
                  <a:lnTo>
                    <a:pt x="1178" y="10099"/>
                  </a:lnTo>
                  <a:lnTo>
                    <a:pt x="1260" y="10099"/>
                  </a:lnTo>
                  <a:cubicBezTo>
                    <a:pt x="6155" y="9693"/>
                    <a:pt x="11002" y="8849"/>
                    <a:pt x="15746" y="7577"/>
                  </a:cubicBezTo>
                  <a:lnTo>
                    <a:pt x="15746" y="7577"/>
                  </a:lnTo>
                  <a:cubicBezTo>
                    <a:pt x="16397" y="10980"/>
                    <a:pt x="17093" y="14618"/>
                    <a:pt x="17815" y="18393"/>
                  </a:cubicBezTo>
                  <a:cubicBezTo>
                    <a:pt x="17898" y="18827"/>
                    <a:pt x="17983" y="19261"/>
                    <a:pt x="18057" y="19664"/>
                  </a:cubicBezTo>
                  <a:lnTo>
                    <a:pt x="18079" y="19790"/>
                  </a:lnTo>
                  <a:lnTo>
                    <a:pt x="18203" y="19758"/>
                  </a:lnTo>
                  <a:lnTo>
                    <a:pt x="32809" y="16357"/>
                  </a:lnTo>
                  <a:lnTo>
                    <a:pt x="32809" y="16357"/>
                  </a:lnTo>
                  <a:cubicBezTo>
                    <a:pt x="33359" y="19192"/>
                    <a:pt x="33947" y="21787"/>
                    <a:pt x="34490" y="24071"/>
                  </a:cubicBezTo>
                  <a:cubicBezTo>
                    <a:pt x="35041" y="26384"/>
                    <a:pt x="35514" y="28421"/>
                    <a:pt x="35926" y="30087"/>
                  </a:cubicBezTo>
                  <a:cubicBezTo>
                    <a:pt x="36338" y="31753"/>
                    <a:pt x="36661" y="33059"/>
                    <a:pt x="36883" y="33984"/>
                  </a:cubicBezTo>
                  <a:cubicBezTo>
                    <a:pt x="36999" y="34420"/>
                    <a:pt x="37087" y="34761"/>
                    <a:pt x="37147" y="35008"/>
                  </a:cubicBezTo>
                  <a:lnTo>
                    <a:pt x="37221" y="35272"/>
                  </a:lnTo>
                  <a:lnTo>
                    <a:pt x="37249" y="35360"/>
                  </a:lnTo>
                  <a:cubicBezTo>
                    <a:pt x="37253" y="35360"/>
                    <a:pt x="37249" y="35326"/>
                    <a:pt x="37262" y="35276"/>
                  </a:cubicBezTo>
                  <a:lnTo>
                    <a:pt x="37208" y="35012"/>
                  </a:lnTo>
                  <a:cubicBezTo>
                    <a:pt x="37152" y="34763"/>
                    <a:pt x="37077" y="34439"/>
                    <a:pt x="36976" y="33975"/>
                  </a:cubicBezTo>
                  <a:cubicBezTo>
                    <a:pt x="36768" y="33060"/>
                    <a:pt x="36470" y="31755"/>
                    <a:pt x="36077" y="30070"/>
                  </a:cubicBezTo>
                  <a:cubicBezTo>
                    <a:pt x="35684" y="28385"/>
                    <a:pt x="35207" y="26352"/>
                    <a:pt x="34689" y="24020"/>
                  </a:cubicBezTo>
                  <a:cubicBezTo>
                    <a:pt x="34170" y="21688"/>
                    <a:pt x="33565" y="19067"/>
                    <a:pt x="33023" y="16199"/>
                  </a:cubicBezTo>
                  <a:lnTo>
                    <a:pt x="33000" y="16087"/>
                  </a:lnTo>
                  <a:lnTo>
                    <a:pt x="32893" y="16111"/>
                  </a:lnTo>
                  <a:lnTo>
                    <a:pt x="18292" y="19488"/>
                  </a:lnTo>
                  <a:lnTo>
                    <a:pt x="18292" y="19488"/>
                  </a:lnTo>
                  <a:cubicBezTo>
                    <a:pt x="18223" y="19120"/>
                    <a:pt x="18148" y="18728"/>
                    <a:pt x="18074" y="18337"/>
                  </a:cubicBezTo>
                  <a:cubicBezTo>
                    <a:pt x="17338" y="14518"/>
                    <a:pt x="16630" y="10844"/>
                    <a:pt x="15973" y="7401"/>
                  </a:cubicBezTo>
                  <a:lnTo>
                    <a:pt x="15945" y="7280"/>
                  </a:lnTo>
                  <a:lnTo>
                    <a:pt x="15829" y="7313"/>
                  </a:lnTo>
                  <a:cubicBezTo>
                    <a:pt x="11088" y="8604"/>
                    <a:pt x="6240" y="9474"/>
                    <a:pt x="1346" y="9916"/>
                  </a:cubicBezTo>
                  <a:lnTo>
                    <a:pt x="1346" y="9916"/>
                  </a:lnTo>
                  <a:cubicBezTo>
                    <a:pt x="943" y="6857"/>
                    <a:pt x="618" y="4386"/>
                    <a:pt x="389" y="2666"/>
                  </a:cubicBezTo>
                  <a:cubicBezTo>
                    <a:pt x="273" y="1814"/>
                    <a:pt x="180" y="1147"/>
                    <a:pt x="116" y="685"/>
                  </a:cubicBezTo>
                  <a:lnTo>
                    <a:pt x="43" y="176"/>
                  </a:lnTo>
                  <a:cubicBezTo>
                    <a:pt x="37" y="116"/>
                    <a:pt x="25" y="57"/>
                    <a:pt x="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46"/>
            <p:cNvSpPr/>
            <p:nvPr/>
          </p:nvSpPr>
          <p:spPr>
            <a:xfrm>
              <a:off x="5069700" y="3619475"/>
              <a:ext cx="322600" cy="215025"/>
            </a:xfrm>
            <a:custGeom>
              <a:avLst/>
              <a:gdLst/>
              <a:ahLst/>
              <a:cxnLst/>
              <a:rect l="l" t="t" r="r" b="b"/>
              <a:pathLst>
                <a:path w="12904" h="8601" extrusionOk="0">
                  <a:moveTo>
                    <a:pt x="11307" y="0"/>
                  </a:moveTo>
                  <a:lnTo>
                    <a:pt x="11186" y="28"/>
                  </a:lnTo>
                  <a:lnTo>
                    <a:pt x="9799" y="348"/>
                  </a:lnTo>
                  <a:cubicBezTo>
                    <a:pt x="7077" y="977"/>
                    <a:pt x="4625" y="1561"/>
                    <a:pt x="2856" y="1996"/>
                  </a:cubicBezTo>
                  <a:lnTo>
                    <a:pt x="759" y="2518"/>
                  </a:lnTo>
                  <a:cubicBezTo>
                    <a:pt x="501" y="2573"/>
                    <a:pt x="247" y="2648"/>
                    <a:pt x="1" y="2746"/>
                  </a:cubicBezTo>
                  <a:cubicBezTo>
                    <a:pt x="265" y="2719"/>
                    <a:pt x="526" y="2675"/>
                    <a:pt x="782" y="2611"/>
                  </a:cubicBezTo>
                  <a:lnTo>
                    <a:pt x="2893" y="2149"/>
                  </a:lnTo>
                  <a:cubicBezTo>
                    <a:pt x="4670" y="1760"/>
                    <a:pt x="7128" y="1204"/>
                    <a:pt x="9836" y="575"/>
                  </a:cubicBezTo>
                  <a:lnTo>
                    <a:pt x="11105" y="279"/>
                  </a:lnTo>
                  <a:lnTo>
                    <a:pt x="11105" y="279"/>
                  </a:lnTo>
                  <a:cubicBezTo>
                    <a:pt x="11581" y="2613"/>
                    <a:pt x="12016" y="4687"/>
                    <a:pt x="12335" y="6175"/>
                  </a:cubicBezTo>
                  <a:lnTo>
                    <a:pt x="12732" y="7961"/>
                  </a:lnTo>
                  <a:cubicBezTo>
                    <a:pt x="12772" y="8178"/>
                    <a:pt x="12829" y="8392"/>
                    <a:pt x="12904" y="8600"/>
                  </a:cubicBezTo>
                  <a:cubicBezTo>
                    <a:pt x="12888" y="8388"/>
                    <a:pt x="12855" y="8178"/>
                    <a:pt x="12807" y="7971"/>
                  </a:cubicBezTo>
                  <a:cubicBezTo>
                    <a:pt x="12723" y="7509"/>
                    <a:pt x="12612" y="6907"/>
                    <a:pt x="12483" y="6172"/>
                  </a:cubicBezTo>
                  <a:cubicBezTo>
                    <a:pt x="12195" y="4648"/>
                    <a:pt x="11770" y="2523"/>
                    <a:pt x="11307" y="122"/>
                  </a:cubicBezTo>
                  <a:lnTo>
                    <a:pt x="113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46"/>
            <p:cNvSpPr/>
            <p:nvPr/>
          </p:nvSpPr>
          <p:spPr>
            <a:xfrm>
              <a:off x="4723950" y="3398850"/>
              <a:ext cx="241600" cy="224825"/>
            </a:xfrm>
            <a:custGeom>
              <a:avLst/>
              <a:gdLst/>
              <a:ahLst/>
              <a:cxnLst/>
              <a:rect l="l" t="t" r="r" b="b"/>
              <a:pathLst>
                <a:path w="9664" h="8993" extrusionOk="0">
                  <a:moveTo>
                    <a:pt x="8062" y="1"/>
                  </a:moveTo>
                  <a:lnTo>
                    <a:pt x="7938" y="33"/>
                  </a:lnTo>
                  <a:cubicBezTo>
                    <a:pt x="5744" y="630"/>
                    <a:pt x="3759" y="1079"/>
                    <a:pt x="2319" y="1384"/>
                  </a:cubicBezTo>
                  <a:lnTo>
                    <a:pt x="621" y="1740"/>
                  </a:lnTo>
                  <a:cubicBezTo>
                    <a:pt x="410" y="1773"/>
                    <a:pt x="203" y="1824"/>
                    <a:pt x="1" y="1893"/>
                  </a:cubicBezTo>
                  <a:cubicBezTo>
                    <a:pt x="213" y="1893"/>
                    <a:pt x="426" y="1871"/>
                    <a:pt x="636" y="1828"/>
                  </a:cubicBezTo>
                  <a:cubicBezTo>
                    <a:pt x="1042" y="1773"/>
                    <a:pt x="1630" y="1680"/>
                    <a:pt x="2352" y="1547"/>
                  </a:cubicBezTo>
                  <a:cubicBezTo>
                    <a:pt x="3773" y="1292"/>
                    <a:pt x="5723" y="877"/>
                    <a:pt x="7876" y="298"/>
                  </a:cubicBezTo>
                  <a:lnTo>
                    <a:pt x="7876" y="298"/>
                  </a:lnTo>
                  <a:cubicBezTo>
                    <a:pt x="7895" y="392"/>
                    <a:pt x="7913" y="488"/>
                    <a:pt x="7929" y="588"/>
                  </a:cubicBezTo>
                  <a:cubicBezTo>
                    <a:pt x="8378" y="2916"/>
                    <a:pt x="8794" y="5021"/>
                    <a:pt x="9110" y="6540"/>
                  </a:cubicBezTo>
                  <a:cubicBezTo>
                    <a:pt x="9262" y="7266"/>
                    <a:pt x="9391" y="7878"/>
                    <a:pt x="9494" y="8340"/>
                  </a:cubicBezTo>
                  <a:cubicBezTo>
                    <a:pt x="9532" y="8561"/>
                    <a:pt x="9589" y="8780"/>
                    <a:pt x="9664" y="8993"/>
                  </a:cubicBezTo>
                  <a:cubicBezTo>
                    <a:pt x="9660" y="8767"/>
                    <a:pt x="9633" y="8542"/>
                    <a:pt x="9586" y="8322"/>
                  </a:cubicBezTo>
                  <a:cubicBezTo>
                    <a:pt x="9503" y="7850"/>
                    <a:pt x="9400" y="7239"/>
                    <a:pt x="9275" y="6507"/>
                  </a:cubicBezTo>
                  <a:cubicBezTo>
                    <a:pt x="9003" y="4980"/>
                    <a:pt x="8633" y="2856"/>
                    <a:pt x="8170" y="542"/>
                  </a:cubicBezTo>
                  <a:lnTo>
                    <a:pt x="8086" y="126"/>
                  </a:lnTo>
                  <a:lnTo>
                    <a:pt x="80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46"/>
            <p:cNvSpPr/>
            <p:nvPr/>
          </p:nvSpPr>
          <p:spPr>
            <a:xfrm>
              <a:off x="4525950" y="3216975"/>
              <a:ext cx="11725" cy="73350"/>
            </a:xfrm>
            <a:custGeom>
              <a:avLst/>
              <a:gdLst/>
              <a:ahLst/>
              <a:cxnLst/>
              <a:rect l="l" t="t" r="r" b="b"/>
              <a:pathLst>
                <a:path w="469" h="2934" extrusionOk="0">
                  <a:moveTo>
                    <a:pt x="38" y="0"/>
                  </a:moveTo>
                  <a:lnTo>
                    <a:pt x="38" y="0"/>
                  </a:lnTo>
                  <a:cubicBezTo>
                    <a:pt x="1" y="992"/>
                    <a:pt x="126" y="1983"/>
                    <a:pt x="409" y="2933"/>
                  </a:cubicBezTo>
                  <a:cubicBezTo>
                    <a:pt x="469" y="2441"/>
                    <a:pt x="447" y="1939"/>
                    <a:pt x="344" y="1454"/>
                  </a:cubicBezTo>
                  <a:cubicBezTo>
                    <a:pt x="321" y="955"/>
                    <a:pt x="217" y="465"/>
                    <a:pt x="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46"/>
            <p:cNvSpPr/>
            <p:nvPr/>
          </p:nvSpPr>
          <p:spPr>
            <a:xfrm>
              <a:off x="5315725" y="2206150"/>
              <a:ext cx="1070825" cy="850725"/>
            </a:xfrm>
            <a:custGeom>
              <a:avLst/>
              <a:gdLst/>
              <a:ahLst/>
              <a:cxnLst/>
              <a:rect l="l" t="t" r="r" b="b"/>
              <a:pathLst>
                <a:path w="42833" h="34029" extrusionOk="0">
                  <a:moveTo>
                    <a:pt x="8" y="1"/>
                  </a:moveTo>
                  <a:cubicBezTo>
                    <a:pt x="0" y="43"/>
                    <a:pt x="0" y="84"/>
                    <a:pt x="8" y="127"/>
                  </a:cubicBezTo>
                  <a:cubicBezTo>
                    <a:pt x="17" y="219"/>
                    <a:pt x="44" y="340"/>
                    <a:pt x="44" y="488"/>
                  </a:cubicBezTo>
                  <a:cubicBezTo>
                    <a:pt x="81" y="821"/>
                    <a:pt x="137" y="1293"/>
                    <a:pt x="201" y="1903"/>
                  </a:cubicBezTo>
                  <a:cubicBezTo>
                    <a:pt x="355" y="3148"/>
                    <a:pt x="572" y="4949"/>
                    <a:pt x="845" y="7227"/>
                  </a:cubicBezTo>
                  <a:lnTo>
                    <a:pt x="845" y="7300"/>
                  </a:lnTo>
                  <a:lnTo>
                    <a:pt x="914" y="7300"/>
                  </a:lnTo>
                  <a:lnTo>
                    <a:pt x="15018" y="5136"/>
                  </a:lnTo>
                  <a:lnTo>
                    <a:pt x="15018" y="5136"/>
                  </a:lnTo>
                  <a:cubicBezTo>
                    <a:pt x="15739" y="8777"/>
                    <a:pt x="16693" y="12722"/>
                    <a:pt x="17715" y="16884"/>
                  </a:cubicBezTo>
                  <a:lnTo>
                    <a:pt x="17743" y="17000"/>
                  </a:lnTo>
                  <a:lnTo>
                    <a:pt x="17859" y="16972"/>
                  </a:lnTo>
                  <a:lnTo>
                    <a:pt x="22722" y="15849"/>
                  </a:lnTo>
                  <a:lnTo>
                    <a:pt x="32148" y="13654"/>
                  </a:lnTo>
                  <a:lnTo>
                    <a:pt x="32148" y="13654"/>
                  </a:lnTo>
                  <a:cubicBezTo>
                    <a:pt x="33070" y="19161"/>
                    <a:pt x="33904" y="24168"/>
                    <a:pt x="34603" y="28346"/>
                  </a:cubicBezTo>
                  <a:lnTo>
                    <a:pt x="34603" y="28432"/>
                  </a:lnTo>
                  <a:lnTo>
                    <a:pt x="34696" y="28432"/>
                  </a:lnTo>
                  <a:lnTo>
                    <a:pt x="41622" y="27322"/>
                  </a:lnTo>
                  <a:lnTo>
                    <a:pt x="41622" y="27322"/>
                  </a:lnTo>
                  <a:cubicBezTo>
                    <a:pt x="41995" y="29430"/>
                    <a:pt x="42287" y="31101"/>
                    <a:pt x="42494" y="32255"/>
                  </a:cubicBezTo>
                  <a:cubicBezTo>
                    <a:pt x="42601" y="32825"/>
                    <a:pt x="42680" y="33264"/>
                    <a:pt x="42736" y="33574"/>
                  </a:cubicBezTo>
                  <a:cubicBezTo>
                    <a:pt x="42742" y="33608"/>
                    <a:pt x="42749" y="33640"/>
                    <a:pt x="42756" y="33670"/>
                  </a:cubicBezTo>
                  <a:lnTo>
                    <a:pt x="42756" y="33670"/>
                  </a:lnTo>
                  <a:cubicBezTo>
                    <a:pt x="42751" y="33635"/>
                    <a:pt x="42745" y="33597"/>
                    <a:pt x="42738" y="33556"/>
                  </a:cubicBezTo>
                  <a:cubicBezTo>
                    <a:pt x="42693" y="33241"/>
                    <a:pt x="42623" y="32803"/>
                    <a:pt x="42530" y="32228"/>
                  </a:cubicBezTo>
                  <a:cubicBezTo>
                    <a:pt x="42341" y="31062"/>
                    <a:pt x="42062" y="29363"/>
                    <a:pt x="41712" y="27221"/>
                  </a:cubicBezTo>
                  <a:lnTo>
                    <a:pt x="41712" y="27156"/>
                  </a:lnTo>
                  <a:lnTo>
                    <a:pt x="41641" y="27156"/>
                  </a:lnTo>
                  <a:lnTo>
                    <a:pt x="34731" y="28216"/>
                  </a:lnTo>
                  <a:lnTo>
                    <a:pt x="34731" y="28216"/>
                  </a:lnTo>
                  <a:cubicBezTo>
                    <a:pt x="34045" y="24067"/>
                    <a:pt x="33240" y="19007"/>
                    <a:pt x="32321" y="13492"/>
                  </a:cubicBezTo>
                  <a:lnTo>
                    <a:pt x="32321" y="13372"/>
                  </a:lnTo>
                  <a:lnTo>
                    <a:pt x="32201" y="13400"/>
                  </a:lnTo>
                  <a:lnTo>
                    <a:pt x="22656" y="15613"/>
                  </a:lnTo>
                  <a:lnTo>
                    <a:pt x="17909" y="16715"/>
                  </a:lnTo>
                  <a:lnTo>
                    <a:pt x="17909" y="16715"/>
                  </a:lnTo>
                  <a:cubicBezTo>
                    <a:pt x="16882" y="12559"/>
                    <a:pt x="15925" y="8619"/>
                    <a:pt x="15202" y="4990"/>
                  </a:cubicBezTo>
                  <a:lnTo>
                    <a:pt x="15178" y="4889"/>
                  </a:lnTo>
                  <a:lnTo>
                    <a:pt x="15076" y="4889"/>
                  </a:lnTo>
                  <a:lnTo>
                    <a:pt x="956" y="7136"/>
                  </a:lnTo>
                  <a:lnTo>
                    <a:pt x="956" y="7136"/>
                  </a:lnTo>
                  <a:cubicBezTo>
                    <a:pt x="660" y="4897"/>
                    <a:pt x="423" y="3126"/>
                    <a:pt x="257" y="1894"/>
                  </a:cubicBezTo>
                  <a:lnTo>
                    <a:pt x="63" y="483"/>
                  </a:lnTo>
                  <a:lnTo>
                    <a:pt x="8" y="123"/>
                  </a:lnTo>
                  <a:lnTo>
                    <a:pt x="8" y="1"/>
                  </a:lnTo>
                  <a:close/>
                  <a:moveTo>
                    <a:pt x="42756" y="33670"/>
                  </a:moveTo>
                  <a:cubicBezTo>
                    <a:pt x="42769" y="33761"/>
                    <a:pt x="42779" y="33836"/>
                    <a:pt x="42790" y="33898"/>
                  </a:cubicBezTo>
                  <a:cubicBezTo>
                    <a:pt x="42796" y="33911"/>
                    <a:pt x="42802" y="33923"/>
                    <a:pt x="42807" y="33937"/>
                  </a:cubicBezTo>
                  <a:lnTo>
                    <a:pt x="42807" y="33937"/>
                  </a:lnTo>
                  <a:cubicBezTo>
                    <a:pt x="42806" y="33929"/>
                    <a:pt x="42805" y="33921"/>
                    <a:pt x="42804" y="33913"/>
                  </a:cubicBezTo>
                  <a:cubicBezTo>
                    <a:pt x="42804" y="33849"/>
                    <a:pt x="42780" y="33769"/>
                    <a:pt x="42756" y="33670"/>
                  </a:cubicBezTo>
                  <a:close/>
                  <a:moveTo>
                    <a:pt x="42807" y="33937"/>
                  </a:moveTo>
                  <a:cubicBezTo>
                    <a:pt x="42811" y="33968"/>
                    <a:pt x="42819" y="33998"/>
                    <a:pt x="42832" y="34029"/>
                  </a:cubicBezTo>
                  <a:cubicBezTo>
                    <a:pt x="42827" y="33997"/>
                    <a:pt x="42819" y="33966"/>
                    <a:pt x="42807" y="3393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46"/>
            <p:cNvSpPr/>
            <p:nvPr/>
          </p:nvSpPr>
          <p:spPr>
            <a:xfrm>
              <a:off x="5625175" y="2815125"/>
              <a:ext cx="800450" cy="981425"/>
            </a:xfrm>
            <a:custGeom>
              <a:avLst/>
              <a:gdLst/>
              <a:ahLst/>
              <a:cxnLst/>
              <a:rect l="l" t="t" r="r" b="b"/>
              <a:pathLst>
                <a:path w="32018" h="39257" extrusionOk="0">
                  <a:moveTo>
                    <a:pt x="32018" y="0"/>
                  </a:moveTo>
                  <a:lnTo>
                    <a:pt x="32018" y="0"/>
                  </a:lnTo>
                  <a:cubicBezTo>
                    <a:pt x="31971" y="14"/>
                    <a:pt x="31925" y="31"/>
                    <a:pt x="31881" y="52"/>
                  </a:cubicBezTo>
                  <a:lnTo>
                    <a:pt x="31493" y="144"/>
                  </a:lnTo>
                  <a:cubicBezTo>
                    <a:pt x="31155" y="241"/>
                    <a:pt x="30642" y="338"/>
                    <a:pt x="30008" y="555"/>
                  </a:cubicBezTo>
                  <a:cubicBezTo>
                    <a:pt x="28203" y="1122"/>
                    <a:pt x="26461" y="1870"/>
                    <a:pt x="24806" y="2787"/>
                  </a:cubicBezTo>
                  <a:cubicBezTo>
                    <a:pt x="22348" y="4141"/>
                    <a:pt x="20062" y="5782"/>
                    <a:pt x="17994" y="7678"/>
                  </a:cubicBezTo>
                  <a:cubicBezTo>
                    <a:pt x="15458" y="9997"/>
                    <a:pt x="13194" y="12594"/>
                    <a:pt x="11240" y="15422"/>
                  </a:cubicBezTo>
                  <a:cubicBezTo>
                    <a:pt x="9306" y="18258"/>
                    <a:pt x="7589" y="21238"/>
                    <a:pt x="6104" y="24335"/>
                  </a:cubicBezTo>
                  <a:cubicBezTo>
                    <a:pt x="4721" y="27181"/>
                    <a:pt x="3614" y="29800"/>
                    <a:pt x="2731" y="32022"/>
                  </a:cubicBezTo>
                  <a:cubicBezTo>
                    <a:pt x="1847" y="34244"/>
                    <a:pt x="1162" y="36049"/>
                    <a:pt x="699" y="37303"/>
                  </a:cubicBezTo>
                  <a:cubicBezTo>
                    <a:pt x="470" y="37920"/>
                    <a:pt x="294" y="38401"/>
                    <a:pt x="171" y="38746"/>
                  </a:cubicBezTo>
                  <a:cubicBezTo>
                    <a:pt x="116" y="38900"/>
                    <a:pt x="69" y="39025"/>
                    <a:pt x="37" y="39122"/>
                  </a:cubicBezTo>
                  <a:cubicBezTo>
                    <a:pt x="20" y="39164"/>
                    <a:pt x="8" y="39210"/>
                    <a:pt x="0" y="39256"/>
                  </a:cubicBezTo>
                  <a:cubicBezTo>
                    <a:pt x="24" y="39217"/>
                    <a:pt x="44" y="39174"/>
                    <a:pt x="61" y="39130"/>
                  </a:cubicBezTo>
                  <a:cubicBezTo>
                    <a:pt x="102" y="39038"/>
                    <a:pt x="153" y="38913"/>
                    <a:pt x="213" y="38765"/>
                  </a:cubicBezTo>
                  <a:cubicBezTo>
                    <a:pt x="352" y="38423"/>
                    <a:pt x="542" y="37941"/>
                    <a:pt x="787" y="37335"/>
                  </a:cubicBezTo>
                  <a:cubicBezTo>
                    <a:pt x="1278" y="36095"/>
                    <a:pt x="1982" y="34295"/>
                    <a:pt x="2888" y="32086"/>
                  </a:cubicBezTo>
                  <a:cubicBezTo>
                    <a:pt x="3796" y="29879"/>
                    <a:pt x="4915" y="27264"/>
                    <a:pt x="6304" y="24437"/>
                  </a:cubicBezTo>
                  <a:cubicBezTo>
                    <a:pt x="7793" y="21358"/>
                    <a:pt x="9508" y="18394"/>
                    <a:pt x="11437" y="15570"/>
                  </a:cubicBezTo>
                  <a:cubicBezTo>
                    <a:pt x="13382" y="12758"/>
                    <a:pt x="15631" y="10171"/>
                    <a:pt x="18144" y="7854"/>
                  </a:cubicBezTo>
                  <a:cubicBezTo>
                    <a:pt x="20194" y="5961"/>
                    <a:pt x="22458" y="4314"/>
                    <a:pt x="24890" y="2944"/>
                  </a:cubicBezTo>
                  <a:cubicBezTo>
                    <a:pt x="26530" y="2014"/>
                    <a:pt x="28253" y="1240"/>
                    <a:pt x="30038" y="630"/>
                  </a:cubicBezTo>
                  <a:cubicBezTo>
                    <a:pt x="30666" y="389"/>
                    <a:pt x="31170" y="278"/>
                    <a:pt x="31504" y="168"/>
                  </a:cubicBezTo>
                  <a:lnTo>
                    <a:pt x="31889" y="52"/>
                  </a:lnTo>
                  <a:cubicBezTo>
                    <a:pt x="31934" y="40"/>
                    <a:pt x="31977" y="22"/>
                    <a:pt x="320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46"/>
            <p:cNvSpPr/>
            <p:nvPr/>
          </p:nvSpPr>
          <p:spPr>
            <a:xfrm>
              <a:off x="2752600" y="1737100"/>
              <a:ext cx="858450" cy="506000"/>
            </a:xfrm>
            <a:custGeom>
              <a:avLst/>
              <a:gdLst/>
              <a:ahLst/>
              <a:cxnLst/>
              <a:rect l="l" t="t" r="r" b="b"/>
              <a:pathLst>
                <a:path w="34338" h="20240" extrusionOk="0">
                  <a:moveTo>
                    <a:pt x="32648" y="1"/>
                  </a:moveTo>
                  <a:lnTo>
                    <a:pt x="0" y="2079"/>
                  </a:lnTo>
                  <a:lnTo>
                    <a:pt x="65" y="3324"/>
                  </a:lnTo>
                  <a:cubicBezTo>
                    <a:pt x="271" y="3128"/>
                    <a:pt x="541" y="3024"/>
                    <a:pt x="815" y="3024"/>
                  </a:cubicBezTo>
                  <a:cubicBezTo>
                    <a:pt x="951" y="3024"/>
                    <a:pt x="1088" y="3050"/>
                    <a:pt x="1219" y="3103"/>
                  </a:cubicBezTo>
                  <a:cubicBezTo>
                    <a:pt x="1613" y="3260"/>
                    <a:pt x="1882" y="3632"/>
                    <a:pt x="1904" y="4057"/>
                  </a:cubicBezTo>
                  <a:cubicBezTo>
                    <a:pt x="1927" y="4481"/>
                    <a:pt x="1700" y="4880"/>
                    <a:pt x="1324" y="5080"/>
                  </a:cubicBezTo>
                  <a:cubicBezTo>
                    <a:pt x="1164" y="5164"/>
                    <a:pt x="989" y="5205"/>
                    <a:pt x="816" y="5205"/>
                  </a:cubicBezTo>
                  <a:cubicBezTo>
                    <a:pt x="581" y="5205"/>
                    <a:pt x="347" y="5130"/>
                    <a:pt x="153" y="4981"/>
                  </a:cubicBezTo>
                  <a:lnTo>
                    <a:pt x="153" y="4981"/>
                  </a:lnTo>
                  <a:lnTo>
                    <a:pt x="223" y="6231"/>
                  </a:lnTo>
                  <a:cubicBezTo>
                    <a:pt x="405" y="6052"/>
                    <a:pt x="647" y="5946"/>
                    <a:pt x="904" y="5935"/>
                  </a:cubicBezTo>
                  <a:cubicBezTo>
                    <a:pt x="927" y="5933"/>
                    <a:pt x="950" y="5932"/>
                    <a:pt x="973" y="5932"/>
                  </a:cubicBezTo>
                  <a:cubicBezTo>
                    <a:pt x="1693" y="5932"/>
                    <a:pt x="2221" y="6632"/>
                    <a:pt x="2008" y="7332"/>
                  </a:cubicBezTo>
                  <a:cubicBezTo>
                    <a:pt x="1860" y="7816"/>
                    <a:pt x="1421" y="8102"/>
                    <a:pt x="967" y="8102"/>
                  </a:cubicBezTo>
                  <a:cubicBezTo>
                    <a:pt x="741" y="8102"/>
                    <a:pt x="511" y="8031"/>
                    <a:pt x="311" y="7878"/>
                  </a:cubicBezTo>
                  <a:lnTo>
                    <a:pt x="311" y="7878"/>
                  </a:lnTo>
                  <a:lnTo>
                    <a:pt x="376" y="9127"/>
                  </a:lnTo>
                  <a:cubicBezTo>
                    <a:pt x="559" y="8950"/>
                    <a:pt x="801" y="8844"/>
                    <a:pt x="1056" y="8831"/>
                  </a:cubicBezTo>
                  <a:cubicBezTo>
                    <a:pt x="1062" y="8831"/>
                    <a:pt x="1067" y="8831"/>
                    <a:pt x="1073" y="8831"/>
                  </a:cubicBezTo>
                  <a:cubicBezTo>
                    <a:pt x="1646" y="8831"/>
                    <a:pt x="2121" y="9281"/>
                    <a:pt x="2153" y="9856"/>
                  </a:cubicBezTo>
                  <a:cubicBezTo>
                    <a:pt x="2184" y="10437"/>
                    <a:pt x="1750" y="10939"/>
                    <a:pt x="1172" y="10993"/>
                  </a:cubicBezTo>
                  <a:cubicBezTo>
                    <a:pt x="1152" y="10994"/>
                    <a:pt x="1131" y="10995"/>
                    <a:pt x="1111" y="10995"/>
                  </a:cubicBezTo>
                  <a:cubicBezTo>
                    <a:pt x="877" y="10995"/>
                    <a:pt x="650" y="10917"/>
                    <a:pt x="464" y="10774"/>
                  </a:cubicBezTo>
                  <a:lnTo>
                    <a:pt x="464" y="10774"/>
                  </a:lnTo>
                  <a:lnTo>
                    <a:pt x="532" y="12024"/>
                  </a:lnTo>
                  <a:cubicBezTo>
                    <a:pt x="716" y="11845"/>
                    <a:pt x="958" y="11741"/>
                    <a:pt x="1213" y="11728"/>
                  </a:cubicBezTo>
                  <a:cubicBezTo>
                    <a:pt x="1218" y="11728"/>
                    <a:pt x="1222" y="11728"/>
                    <a:pt x="1227" y="11728"/>
                  </a:cubicBezTo>
                  <a:cubicBezTo>
                    <a:pt x="1802" y="11728"/>
                    <a:pt x="2279" y="12177"/>
                    <a:pt x="2310" y="12753"/>
                  </a:cubicBezTo>
                  <a:cubicBezTo>
                    <a:pt x="2341" y="13334"/>
                    <a:pt x="1908" y="13835"/>
                    <a:pt x="1329" y="13889"/>
                  </a:cubicBezTo>
                  <a:cubicBezTo>
                    <a:pt x="1309" y="13891"/>
                    <a:pt x="1289" y="13891"/>
                    <a:pt x="1269" y="13891"/>
                  </a:cubicBezTo>
                  <a:cubicBezTo>
                    <a:pt x="1034" y="13891"/>
                    <a:pt x="806" y="13812"/>
                    <a:pt x="620" y="13668"/>
                  </a:cubicBezTo>
                  <a:lnTo>
                    <a:pt x="620" y="13668"/>
                  </a:lnTo>
                  <a:lnTo>
                    <a:pt x="685" y="14922"/>
                  </a:lnTo>
                  <a:cubicBezTo>
                    <a:pt x="891" y="14726"/>
                    <a:pt x="1159" y="14622"/>
                    <a:pt x="1433" y="14622"/>
                  </a:cubicBezTo>
                  <a:cubicBezTo>
                    <a:pt x="1567" y="14622"/>
                    <a:pt x="1702" y="14647"/>
                    <a:pt x="1832" y="14699"/>
                  </a:cubicBezTo>
                  <a:cubicBezTo>
                    <a:pt x="2225" y="14854"/>
                    <a:pt x="2492" y="15225"/>
                    <a:pt x="2514" y="15648"/>
                  </a:cubicBezTo>
                  <a:cubicBezTo>
                    <a:pt x="2537" y="16070"/>
                    <a:pt x="2311" y="16466"/>
                    <a:pt x="1937" y="16664"/>
                  </a:cubicBezTo>
                  <a:cubicBezTo>
                    <a:pt x="1779" y="16748"/>
                    <a:pt x="1606" y="16789"/>
                    <a:pt x="1433" y="16789"/>
                  </a:cubicBezTo>
                  <a:cubicBezTo>
                    <a:pt x="1199" y="16789"/>
                    <a:pt x="966" y="16713"/>
                    <a:pt x="773" y="16564"/>
                  </a:cubicBezTo>
                  <a:lnTo>
                    <a:pt x="773" y="16564"/>
                  </a:lnTo>
                  <a:lnTo>
                    <a:pt x="843" y="17818"/>
                  </a:lnTo>
                  <a:cubicBezTo>
                    <a:pt x="1025" y="17639"/>
                    <a:pt x="1267" y="17535"/>
                    <a:pt x="1522" y="17522"/>
                  </a:cubicBezTo>
                  <a:cubicBezTo>
                    <a:pt x="1527" y="17522"/>
                    <a:pt x="1532" y="17522"/>
                    <a:pt x="1536" y="17522"/>
                  </a:cubicBezTo>
                  <a:cubicBezTo>
                    <a:pt x="2112" y="17522"/>
                    <a:pt x="2589" y="17971"/>
                    <a:pt x="2619" y="18547"/>
                  </a:cubicBezTo>
                  <a:cubicBezTo>
                    <a:pt x="2650" y="19128"/>
                    <a:pt x="2218" y="19630"/>
                    <a:pt x="1638" y="19684"/>
                  </a:cubicBezTo>
                  <a:cubicBezTo>
                    <a:pt x="1618" y="19685"/>
                    <a:pt x="1598" y="19686"/>
                    <a:pt x="1578" y="19686"/>
                  </a:cubicBezTo>
                  <a:cubicBezTo>
                    <a:pt x="1344" y="19686"/>
                    <a:pt x="1115" y="19607"/>
                    <a:pt x="930" y="19461"/>
                  </a:cubicBezTo>
                  <a:lnTo>
                    <a:pt x="930" y="19461"/>
                  </a:lnTo>
                  <a:lnTo>
                    <a:pt x="972" y="20240"/>
                  </a:lnTo>
                  <a:lnTo>
                    <a:pt x="34338" y="19439"/>
                  </a:lnTo>
                  <a:lnTo>
                    <a:pt x="32648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46"/>
            <p:cNvSpPr/>
            <p:nvPr/>
          </p:nvSpPr>
          <p:spPr>
            <a:xfrm>
              <a:off x="2734075" y="1724025"/>
              <a:ext cx="858325" cy="498475"/>
            </a:xfrm>
            <a:custGeom>
              <a:avLst/>
              <a:gdLst/>
              <a:ahLst/>
              <a:cxnLst/>
              <a:rect l="l" t="t" r="r" b="b"/>
              <a:pathLst>
                <a:path w="34333" h="19939" extrusionOk="0">
                  <a:moveTo>
                    <a:pt x="33361" y="0"/>
                  </a:moveTo>
                  <a:lnTo>
                    <a:pt x="0" y="1778"/>
                  </a:lnTo>
                  <a:lnTo>
                    <a:pt x="69" y="3027"/>
                  </a:lnTo>
                  <a:cubicBezTo>
                    <a:pt x="253" y="2850"/>
                    <a:pt x="495" y="2744"/>
                    <a:pt x="750" y="2731"/>
                  </a:cubicBezTo>
                  <a:cubicBezTo>
                    <a:pt x="773" y="2730"/>
                    <a:pt x="797" y="2729"/>
                    <a:pt x="820" y="2729"/>
                  </a:cubicBezTo>
                  <a:cubicBezTo>
                    <a:pt x="1540" y="2729"/>
                    <a:pt x="2069" y="3428"/>
                    <a:pt x="1854" y="4129"/>
                  </a:cubicBezTo>
                  <a:cubicBezTo>
                    <a:pt x="1707" y="4611"/>
                    <a:pt x="1268" y="4896"/>
                    <a:pt x="814" y="4896"/>
                  </a:cubicBezTo>
                  <a:cubicBezTo>
                    <a:pt x="588" y="4896"/>
                    <a:pt x="357" y="4825"/>
                    <a:pt x="157" y="4671"/>
                  </a:cubicBezTo>
                  <a:lnTo>
                    <a:pt x="157" y="4671"/>
                  </a:lnTo>
                  <a:lnTo>
                    <a:pt x="222" y="5921"/>
                  </a:lnTo>
                  <a:cubicBezTo>
                    <a:pt x="429" y="5725"/>
                    <a:pt x="698" y="5621"/>
                    <a:pt x="972" y="5621"/>
                  </a:cubicBezTo>
                  <a:cubicBezTo>
                    <a:pt x="1108" y="5621"/>
                    <a:pt x="1245" y="5647"/>
                    <a:pt x="1376" y="5699"/>
                  </a:cubicBezTo>
                  <a:cubicBezTo>
                    <a:pt x="1771" y="5856"/>
                    <a:pt x="2039" y="6229"/>
                    <a:pt x="2061" y="6654"/>
                  </a:cubicBezTo>
                  <a:cubicBezTo>
                    <a:pt x="2083" y="7078"/>
                    <a:pt x="1857" y="7477"/>
                    <a:pt x="1482" y="7675"/>
                  </a:cubicBezTo>
                  <a:cubicBezTo>
                    <a:pt x="1322" y="7760"/>
                    <a:pt x="1147" y="7801"/>
                    <a:pt x="973" y="7801"/>
                  </a:cubicBezTo>
                  <a:cubicBezTo>
                    <a:pt x="738" y="7801"/>
                    <a:pt x="505" y="7725"/>
                    <a:pt x="310" y="7577"/>
                  </a:cubicBezTo>
                  <a:lnTo>
                    <a:pt x="310" y="7577"/>
                  </a:lnTo>
                  <a:lnTo>
                    <a:pt x="380" y="8826"/>
                  </a:lnTo>
                  <a:cubicBezTo>
                    <a:pt x="564" y="8649"/>
                    <a:pt x="806" y="8543"/>
                    <a:pt x="1061" y="8530"/>
                  </a:cubicBezTo>
                  <a:cubicBezTo>
                    <a:pt x="1083" y="8529"/>
                    <a:pt x="1105" y="8528"/>
                    <a:pt x="1126" y="8528"/>
                  </a:cubicBezTo>
                  <a:cubicBezTo>
                    <a:pt x="1846" y="8528"/>
                    <a:pt x="2373" y="9227"/>
                    <a:pt x="2159" y="9928"/>
                  </a:cubicBezTo>
                  <a:cubicBezTo>
                    <a:pt x="2012" y="10410"/>
                    <a:pt x="1575" y="10695"/>
                    <a:pt x="1121" y="10695"/>
                  </a:cubicBezTo>
                  <a:cubicBezTo>
                    <a:pt x="896" y="10695"/>
                    <a:pt x="667" y="10625"/>
                    <a:pt x="468" y="10473"/>
                  </a:cubicBezTo>
                  <a:lnTo>
                    <a:pt x="468" y="10473"/>
                  </a:lnTo>
                  <a:lnTo>
                    <a:pt x="533" y="11724"/>
                  </a:lnTo>
                  <a:cubicBezTo>
                    <a:pt x="718" y="11547"/>
                    <a:pt x="958" y="11441"/>
                    <a:pt x="1213" y="11428"/>
                  </a:cubicBezTo>
                  <a:cubicBezTo>
                    <a:pt x="1219" y="11428"/>
                    <a:pt x="1224" y="11428"/>
                    <a:pt x="1230" y="11428"/>
                  </a:cubicBezTo>
                  <a:cubicBezTo>
                    <a:pt x="1803" y="11428"/>
                    <a:pt x="2280" y="11876"/>
                    <a:pt x="2310" y="12452"/>
                  </a:cubicBezTo>
                  <a:cubicBezTo>
                    <a:pt x="2341" y="13032"/>
                    <a:pt x="1909" y="13535"/>
                    <a:pt x="1329" y="13588"/>
                  </a:cubicBezTo>
                  <a:cubicBezTo>
                    <a:pt x="1309" y="13589"/>
                    <a:pt x="1288" y="13590"/>
                    <a:pt x="1267" y="13590"/>
                  </a:cubicBezTo>
                  <a:cubicBezTo>
                    <a:pt x="1034" y="13590"/>
                    <a:pt x="807" y="13514"/>
                    <a:pt x="621" y="13371"/>
                  </a:cubicBezTo>
                  <a:lnTo>
                    <a:pt x="621" y="13371"/>
                  </a:lnTo>
                  <a:lnTo>
                    <a:pt x="690" y="14621"/>
                  </a:lnTo>
                  <a:cubicBezTo>
                    <a:pt x="873" y="14443"/>
                    <a:pt x="1115" y="14338"/>
                    <a:pt x="1370" y="14324"/>
                  </a:cubicBezTo>
                  <a:cubicBezTo>
                    <a:pt x="1376" y="14324"/>
                    <a:pt x="1381" y="14324"/>
                    <a:pt x="1387" y="14324"/>
                  </a:cubicBezTo>
                  <a:cubicBezTo>
                    <a:pt x="1962" y="14324"/>
                    <a:pt x="2437" y="14774"/>
                    <a:pt x="2467" y="15350"/>
                  </a:cubicBezTo>
                  <a:cubicBezTo>
                    <a:pt x="2498" y="15930"/>
                    <a:pt x="2065" y="16432"/>
                    <a:pt x="1486" y="16486"/>
                  </a:cubicBezTo>
                  <a:cubicBezTo>
                    <a:pt x="1468" y="16487"/>
                    <a:pt x="1449" y="16488"/>
                    <a:pt x="1430" y="16488"/>
                  </a:cubicBezTo>
                  <a:cubicBezTo>
                    <a:pt x="1195" y="16488"/>
                    <a:pt x="965" y="16410"/>
                    <a:pt x="778" y="16263"/>
                  </a:cubicBezTo>
                  <a:lnTo>
                    <a:pt x="778" y="16263"/>
                  </a:lnTo>
                  <a:lnTo>
                    <a:pt x="842" y="17517"/>
                  </a:lnTo>
                  <a:cubicBezTo>
                    <a:pt x="1048" y="17321"/>
                    <a:pt x="1317" y="17218"/>
                    <a:pt x="1590" y="17218"/>
                  </a:cubicBezTo>
                  <a:cubicBezTo>
                    <a:pt x="1724" y="17218"/>
                    <a:pt x="1860" y="17243"/>
                    <a:pt x="1989" y="17294"/>
                  </a:cubicBezTo>
                  <a:cubicBezTo>
                    <a:pt x="2382" y="17451"/>
                    <a:pt x="2649" y="17821"/>
                    <a:pt x="2671" y="18243"/>
                  </a:cubicBezTo>
                  <a:cubicBezTo>
                    <a:pt x="2695" y="18665"/>
                    <a:pt x="2469" y="19063"/>
                    <a:pt x="2095" y="19259"/>
                  </a:cubicBezTo>
                  <a:cubicBezTo>
                    <a:pt x="1936" y="19343"/>
                    <a:pt x="1763" y="19385"/>
                    <a:pt x="1590" y="19385"/>
                  </a:cubicBezTo>
                  <a:cubicBezTo>
                    <a:pt x="1356" y="19385"/>
                    <a:pt x="1124" y="19309"/>
                    <a:pt x="930" y="19161"/>
                  </a:cubicBezTo>
                  <a:lnTo>
                    <a:pt x="930" y="19161"/>
                  </a:lnTo>
                  <a:lnTo>
                    <a:pt x="973" y="19938"/>
                  </a:lnTo>
                  <a:lnTo>
                    <a:pt x="34332" y="18157"/>
                  </a:lnTo>
                  <a:lnTo>
                    <a:pt x="333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46"/>
            <p:cNvSpPr/>
            <p:nvPr/>
          </p:nvSpPr>
          <p:spPr>
            <a:xfrm>
              <a:off x="2739750" y="1813450"/>
              <a:ext cx="833100" cy="45025"/>
            </a:xfrm>
            <a:custGeom>
              <a:avLst/>
              <a:gdLst/>
              <a:ahLst/>
              <a:cxnLst/>
              <a:rect l="l" t="t" r="r" b="b"/>
              <a:pathLst>
                <a:path w="33324" h="1801" extrusionOk="0">
                  <a:moveTo>
                    <a:pt x="33208" y="0"/>
                  </a:moveTo>
                  <a:cubicBezTo>
                    <a:pt x="32232" y="0"/>
                    <a:pt x="25196" y="323"/>
                    <a:pt x="16661" y="779"/>
                  </a:cubicBezTo>
                  <a:cubicBezTo>
                    <a:pt x="7461" y="1270"/>
                    <a:pt x="1" y="1728"/>
                    <a:pt x="1" y="1792"/>
                  </a:cubicBezTo>
                  <a:cubicBezTo>
                    <a:pt x="1" y="1798"/>
                    <a:pt x="50" y="1800"/>
                    <a:pt x="146" y="1800"/>
                  </a:cubicBezTo>
                  <a:cubicBezTo>
                    <a:pt x="1228" y="1800"/>
                    <a:pt x="8211" y="1475"/>
                    <a:pt x="16661" y="1019"/>
                  </a:cubicBezTo>
                  <a:cubicBezTo>
                    <a:pt x="25863" y="524"/>
                    <a:pt x="33323" y="75"/>
                    <a:pt x="33323" y="6"/>
                  </a:cubicBezTo>
                  <a:cubicBezTo>
                    <a:pt x="33323" y="2"/>
                    <a:pt x="33284" y="0"/>
                    <a:pt x="332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46"/>
            <p:cNvSpPr/>
            <p:nvPr/>
          </p:nvSpPr>
          <p:spPr>
            <a:xfrm>
              <a:off x="2743100" y="1886025"/>
              <a:ext cx="833675" cy="45025"/>
            </a:xfrm>
            <a:custGeom>
              <a:avLst/>
              <a:gdLst/>
              <a:ahLst/>
              <a:cxnLst/>
              <a:rect l="l" t="t" r="r" b="b"/>
              <a:pathLst>
                <a:path w="33347" h="1801" extrusionOk="0">
                  <a:moveTo>
                    <a:pt x="33185" y="1"/>
                  </a:moveTo>
                  <a:cubicBezTo>
                    <a:pt x="32051" y="1"/>
                    <a:pt x="25081" y="335"/>
                    <a:pt x="16662" y="783"/>
                  </a:cubicBezTo>
                  <a:cubicBezTo>
                    <a:pt x="7456" y="1273"/>
                    <a:pt x="0" y="1721"/>
                    <a:pt x="0" y="1792"/>
                  </a:cubicBezTo>
                  <a:cubicBezTo>
                    <a:pt x="0" y="1798"/>
                    <a:pt x="56" y="1801"/>
                    <a:pt x="164" y="1801"/>
                  </a:cubicBezTo>
                  <a:cubicBezTo>
                    <a:pt x="1304" y="1801"/>
                    <a:pt x="8279" y="1476"/>
                    <a:pt x="16686" y="1023"/>
                  </a:cubicBezTo>
                  <a:cubicBezTo>
                    <a:pt x="25886" y="528"/>
                    <a:pt x="33346" y="74"/>
                    <a:pt x="33346" y="10"/>
                  </a:cubicBezTo>
                  <a:cubicBezTo>
                    <a:pt x="33346" y="4"/>
                    <a:pt x="33291" y="1"/>
                    <a:pt x="3318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46"/>
            <p:cNvSpPr/>
            <p:nvPr/>
          </p:nvSpPr>
          <p:spPr>
            <a:xfrm>
              <a:off x="2746475" y="1958575"/>
              <a:ext cx="834250" cy="45125"/>
            </a:xfrm>
            <a:custGeom>
              <a:avLst/>
              <a:gdLst/>
              <a:ahLst/>
              <a:cxnLst/>
              <a:rect l="l" t="t" r="r" b="b"/>
              <a:pathLst>
                <a:path w="33370" h="1805" extrusionOk="0">
                  <a:moveTo>
                    <a:pt x="33224" y="1"/>
                  </a:moveTo>
                  <a:cubicBezTo>
                    <a:pt x="32139" y="1"/>
                    <a:pt x="25137" y="328"/>
                    <a:pt x="16684" y="782"/>
                  </a:cubicBezTo>
                  <a:cubicBezTo>
                    <a:pt x="7484" y="1277"/>
                    <a:pt x="0" y="1731"/>
                    <a:pt x="24" y="1797"/>
                  </a:cubicBezTo>
                  <a:cubicBezTo>
                    <a:pt x="25" y="1802"/>
                    <a:pt x="75" y="1804"/>
                    <a:pt x="170" y="1804"/>
                  </a:cubicBezTo>
                  <a:cubicBezTo>
                    <a:pt x="1258" y="1804"/>
                    <a:pt x="8252" y="1474"/>
                    <a:pt x="16708" y="1024"/>
                  </a:cubicBezTo>
                  <a:cubicBezTo>
                    <a:pt x="25903" y="532"/>
                    <a:pt x="33370" y="79"/>
                    <a:pt x="33370" y="9"/>
                  </a:cubicBezTo>
                  <a:cubicBezTo>
                    <a:pt x="33369" y="4"/>
                    <a:pt x="33320" y="1"/>
                    <a:pt x="332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46"/>
            <p:cNvSpPr/>
            <p:nvPr/>
          </p:nvSpPr>
          <p:spPr>
            <a:xfrm>
              <a:off x="2750875" y="2031750"/>
              <a:ext cx="833675" cy="45200"/>
            </a:xfrm>
            <a:custGeom>
              <a:avLst/>
              <a:gdLst/>
              <a:ahLst/>
              <a:cxnLst/>
              <a:rect l="l" t="t" r="r" b="b"/>
              <a:pathLst>
                <a:path w="33347" h="1808" extrusionOk="0">
                  <a:moveTo>
                    <a:pt x="33122" y="0"/>
                  </a:moveTo>
                  <a:cubicBezTo>
                    <a:pt x="31815" y="0"/>
                    <a:pt x="24934" y="345"/>
                    <a:pt x="16661" y="786"/>
                  </a:cubicBezTo>
                  <a:cubicBezTo>
                    <a:pt x="7461" y="1276"/>
                    <a:pt x="0" y="1734"/>
                    <a:pt x="0" y="1800"/>
                  </a:cubicBezTo>
                  <a:cubicBezTo>
                    <a:pt x="0" y="1805"/>
                    <a:pt x="50" y="1808"/>
                    <a:pt x="145" y="1808"/>
                  </a:cubicBezTo>
                  <a:cubicBezTo>
                    <a:pt x="1227" y="1808"/>
                    <a:pt x="8231" y="1481"/>
                    <a:pt x="16684" y="1027"/>
                  </a:cubicBezTo>
                  <a:cubicBezTo>
                    <a:pt x="25884" y="531"/>
                    <a:pt x="33346" y="78"/>
                    <a:pt x="33346" y="13"/>
                  </a:cubicBezTo>
                  <a:cubicBezTo>
                    <a:pt x="33346" y="4"/>
                    <a:pt x="33269" y="0"/>
                    <a:pt x="3312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46"/>
            <p:cNvSpPr/>
            <p:nvPr/>
          </p:nvSpPr>
          <p:spPr>
            <a:xfrm>
              <a:off x="2754575" y="2103900"/>
              <a:ext cx="833900" cy="44975"/>
            </a:xfrm>
            <a:custGeom>
              <a:avLst/>
              <a:gdLst/>
              <a:ahLst/>
              <a:cxnLst/>
              <a:rect l="l" t="t" r="r" b="b"/>
              <a:pathLst>
                <a:path w="33356" h="1799" extrusionOk="0">
                  <a:moveTo>
                    <a:pt x="33191" y="0"/>
                  </a:moveTo>
                  <a:cubicBezTo>
                    <a:pt x="32047" y="0"/>
                    <a:pt x="25073" y="325"/>
                    <a:pt x="16667" y="776"/>
                  </a:cubicBezTo>
                  <a:cubicBezTo>
                    <a:pt x="7465" y="1272"/>
                    <a:pt x="0" y="1721"/>
                    <a:pt x="5" y="1790"/>
                  </a:cubicBezTo>
                  <a:cubicBezTo>
                    <a:pt x="5" y="1796"/>
                    <a:pt x="61" y="1799"/>
                    <a:pt x="167" y="1799"/>
                  </a:cubicBezTo>
                  <a:cubicBezTo>
                    <a:pt x="1306" y="1799"/>
                    <a:pt x="8283" y="1466"/>
                    <a:pt x="16693" y="1017"/>
                  </a:cubicBezTo>
                  <a:cubicBezTo>
                    <a:pt x="25895" y="527"/>
                    <a:pt x="33355" y="74"/>
                    <a:pt x="33355" y="9"/>
                  </a:cubicBezTo>
                  <a:cubicBezTo>
                    <a:pt x="33355" y="3"/>
                    <a:pt x="33299" y="0"/>
                    <a:pt x="331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46"/>
            <p:cNvSpPr/>
            <p:nvPr/>
          </p:nvSpPr>
          <p:spPr>
            <a:xfrm>
              <a:off x="2847050" y="1762175"/>
              <a:ext cx="30050" cy="454175"/>
            </a:xfrm>
            <a:custGeom>
              <a:avLst/>
              <a:gdLst/>
              <a:ahLst/>
              <a:cxnLst/>
              <a:rect l="l" t="t" r="r" b="b"/>
              <a:pathLst>
                <a:path w="1202" h="18167" extrusionOk="0">
                  <a:moveTo>
                    <a:pt x="230" y="1"/>
                  </a:moveTo>
                  <a:lnTo>
                    <a:pt x="0" y="13"/>
                  </a:lnTo>
                  <a:lnTo>
                    <a:pt x="969" y="18166"/>
                  </a:lnTo>
                  <a:lnTo>
                    <a:pt x="1201" y="1815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46"/>
            <p:cNvSpPr/>
            <p:nvPr/>
          </p:nvSpPr>
          <p:spPr>
            <a:xfrm>
              <a:off x="2923950" y="1758150"/>
              <a:ext cx="27675" cy="453925"/>
            </a:xfrm>
            <a:custGeom>
              <a:avLst/>
              <a:gdLst/>
              <a:ahLst/>
              <a:cxnLst/>
              <a:rect l="l" t="t" r="r" b="b"/>
              <a:pathLst>
                <a:path w="1107" h="18157" extrusionOk="0"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1" y="6"/>
                    <a:pt x="162" y="4073"/>
                    <a:pt x="431" y="9086"/>
                  </a:cubicBezTo>
                  <a:cubicBezTo>
                    <a:pt x="699" y="14099"/>
                    <a:pt x="972" y="18157"/>
                    <a:pt x="1038" y="18157"/>
                  </a:cubicBezTo>
                  <a:cubicBezTo>
                    <a:pt x="1107" y="18153"/>
                    <a:pt x="940" y="14084"/>
                    <a:pt x="671" y="9073"/>
                  </a:cubicBezTo>
                  <a:cubicBezTo>
                    <a:pt x="403" y="4063"/>
                    <a:pt x="130" y="1"/>
                    <a:pt x="6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46"/>
            <p:cNvSpPr/>
            <p:nvPr/>
          </p:nvSpPr>
          <p:spPr>
            <a:xfrm>
              <a:off x="2775500" y="1765925"/>
              <a:ext cx="27675" cy="454075"/>
            </a:xfrm>
            <a:custGeom>
              <a:avLst/>
              <a:gdLst/>
              <a:ahLst/>
              <a:cxnLst/>
              <a:rect l="l" t="t" r="r" b="b"/>
              <a:pathLst>
                <a:path w="1107" h="18163" extrusionOk="0">
                  <a:moveTo>
                    <a:pt x="65" y="1"/>
                  </a:moveTo>
                  <a:cubicBezTo>
                    <a:pt x="1" y="1"/>
                    <a:pt x="162" y="4083"/>
                    <a:pt x="430" y="9095"/>
                  </a:cubicBezTo>
                  <a:cubicBezTo>
                    <a:pt x="699" y="14108"/>
                    <a:pt x="973" y="18163"/>
                    <a:pt x="1038" y="18163"/>
                  </a:cubicBezTo>
                  <a:cubicBezTo>
                    <a:pt x="1107" y="18163"/>
                    <a:pt x="941" y="14090"/>
                    <a:pt x="672" y="9073"/>
                  </a:cubicBezTo>
                  <a:cubicBezTo>
                    <a:pt x="404" y="4056"/>
                    <a:pt x="130" y="1"/>
                    <a:pt x="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46"/>
            <p:cNvSpPr/>
            <p:nvPr/>
          </p:nvSpPr>
          <p:spPr>
            <a:xfrm>
              <a:off x="3005275" y="1754350"/>
              <a:ext cx="27575" cy="453325"/>
            </a:xfrm>
            <a:custGeom>
              <a:avLst/>
              <a:gdLst/>
              <a:ahLst/>
              <a:cxnLst/>
              <a:rect l="l" t="t" r="r" b="b"/>
              <a:pathLst>
                <a:path w="1103" h="18133" extrusionOk="0">
                  <a:moveTo>
                    <a:pt x="65" y="0"/>
                  </a:moveTo>
                  <a:cubicBezTo>
                    <a:pt x="1" y="0"/>
                    <a:pt x="164" y="4051"/>
                    <a:pt x="432" y="9062"/>
                  </a:cubicBezTo>
                  <a:cubicBezTo>
                    <a:pt x="700" y="14075"/>
                    <a:pt x="973" y="18133"/>
                    <a:pt x="1038" y="18133"/>
                  </a:cubicBezTo>
                  <a:cubicBezTo>
                    <a:pt x="1102" y="18129"/>
                    <a:pt x="941" y="14094"/>
                    <a:pt x="673" y="9077"/>
                  </a:cubicBezTo>
                  <a:cubicBezTo>
                    <a:pt x="404" y="4060"/>
                    <a:pt x="131" y="0"/>
                    <a:pt x="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46"/>
            <p:cNvSpPr/>
            <p:nvPr/>
          </p:nvSpPr>
          <p:spPr>
            <a:xfrm>
              <a:off x="3086650" y="1749500"/>
              <a:ext cx="27550" cy="453925"/>
            </a:xfrm>
            <a:custGeom>
              <a:avLst/>
              <a:gdLst/>
              <a:ahLst/>
              <a:cxnLst/>
              <a:rect l="l" t="t" r="r" b="b"/>
              <a:pathLst>
                <a:path w="1102" h="18157" extrusionOk="0">
                  <a:moveTo>
                    <a:pt x="65" y="0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0" y="5"/>
                    <a:pt x="162" y="4073"/>
                    <a:pt x="430" y="9085"/>
                  </a:cubicBezTo>
                  <a:cubicBezTo>
                    <a:pt x="698" y="14097"/>
                    <a:pt x="967" y="18157"/>
                    <a:pt x="1037" y="18157"/>
                  </a:cubicBezTo>
                  <a:cubicBezTo>
                    <a:pt x="1102" y="18151"/>
                    <a:pt x="939" y="14089"/>
                    <a:pt x="671" y="9071"/>
                  </a:cubicBezTo>
                  <a:cubicBezTo>
                    <a:pt x="402" y="4058"/>
                    <a:pt x="130" y="0"/>
                    <a:pt x="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46"/>
            <p:cNvSpPr/>
            <p:nvPr/>
          </p:nvSpPr>
          <p:spPr>
            <a:xfrm>
              <a:off x="3167850" y="1745100"/>
              <a:ext cx="27675" cy="453925"/>
            </a:xfrm>
            <a:custGeom>
              <a:avLst/>
              <a:gdLst/>
              <a:ahLst/>
              <a:cxnLst/>
              <a:rect l="l" t="t" r="r" b="b"/>
              <a:pathLst>
                <a:path w="1107" h="18157" extrusionOk="0">
                  <a:moveTo>
                    <a:pt x="70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1" y="5"/>
                    <a:pt x="167" y="4073"/>
                    <a:pt x="435" y="9085"/>
                  </a:cubicBezTo>
                  <a:cubicBezTo>
                    <a:pt x="703" y="14097"/>
                    <a:pt x="972" y="18157"/>
                    <a:pt x="1038" y="18157"/>
                  </a:cubicBezTo>
                  <a:cubicBezTo>
                    <a:pt x="1107" y="18152"/>
                    <a:pt x="945" y="14084"/>
                    <a:pt x="675" y="9071"/>
                  </a:cubicBezTo>
                  <a:cubicBezTo>
                    <a:pt x="407" y="4061"/>
                    <a:pt x="139" y="0"/>
                    <a:pt x="7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46"/>
            <p:cNvSpPr/>
            <p:nvPr/>
          </p:nvSpPr>
          <p:spPr>
            <a:xfrm>
              <a:off x="3249225" y="1740800"/>
              <a:ext cx="27650" cy="453825"/>
            </a:xfrm>
            <a:custGeom>
              <a:avLst/>
              <a:gdLst/>
              <a:ahLst/>
              <a:cxnLst/>
              <a:rect l="l" t="t" r="r" b="b"/>
              <a:pathLst>
                <a:path w="1106" h="18153" extrusionOk="0">
                  <a:moveTo>
                    <a:pt x="65" y="1"/>
                  </a:moveTo>
                  <a:cubicBezTo>
                    <a:pt x="0" y="1"/>
                    <a:pt x="161" y="4065"/>
                    <a:pt x="430" y="9081"/>
                  </a:cubicBezTo>
                  <a:cubicBezTo>
                    <a:pt x="698" y="14098"/>
                    <a:pt x="971" y="18153"/>
                    <a:pt x="1036" y="18153"/>
                  </a:cubicBezTo>
                  <a:cubicBezTo>
                    <a:pt x="1106" y="18153"/>
                    <a:pt x="939" y="14089"/>
                    <a:pt x="670" y="9072"/>
                  </a:cubicBezTo>
                  <a:cubicBezTo>
                    <a:pt x="402" y="4055"/>
                    <a:pt x="129" y="1"/>
                    <a:pt x="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46"/>
            <p:cNvSpPr/>
            <p:nvPr/>
          </p:nvSpPr>
          <p:spPr>
            <a:xfrm>
              <a:off x="3330550" y="1736400"/>
              <a:ext cx="27550" cy="453950"/>
            </a:xfrm>
            <a:custGeom>
              <a:avLst/>
              <a:gdLst/>
              <a:ahLst/>
              <a:cxnLst/>
              <a:rect l="l" t="t" r="r" b="b"/>
              <a:pathLst>
                <a:path w="1102" h="18158" extrusionOk="0">
                  <a:moveTo>
                    <a:pt x="65" y="1"/>
                  </a:moveTo>
                  <a:cubicBezTo>
                    <a:pt x="65" y="1"/>
                    <a:pt x="65" y="1"/>
                    <a:pt x="65" y="1"/>
                  </a:cubicBezTo>
                  <a:cubicBezTo>
                    <a:pt x="0" y="5"/>
                    <a:pt x="163" y="4074"/>
                    <a:pt x="431" y="9086"/>
                  </a:cubicBezTo>
                  <a:cubicBezTo>
                    <a:pt x="700" y="14098"/>
                    <a:pt x="972" y="18157"/>
                    <a:pt x="1037" y="18157"/>
                  </a:cubicBezTo>
                  <a:cubicBezTo>
                    <a:pt x="1101" y="18153"/>
                    <a:pt x="940" y="14085"/>
                    <a:pt x="672" y="9072"/>
                  </a:cubicBezTo>
                  <a:cubicBezTo>
                    <a:pt x="404" y="4063"/>
                    <a:pt x="131" y="1"/>
                    <a:pt x="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46"/>
            <p:cNvSpPr/>
            <p:nvPr/>
          </p:nvSpPr>
          <p:spPr>
            <a:xfrm>
              <a:off x="3411750" y="1732000"/>
              <a:ext cx="27700" cy="453950"/>
            </a:xfrm>
            <a:custGeom>
              <a:avLst/>
              <a:gdLst/>
              <a:ahLst/>
              <a:cxnLst/>
              <a:rect l="l" t="t" r="r" b="b"/>
              <a:pathLst>
                <a:path w="1108" h="18158" extrusionOk="0">
                  <a:moveTo>
                    <a:pt x="70" y="1"/>
                  </a:moveTo>
                  <a:cubicBezTo>
                    <a:pt x="70" y="1"/>
                    <a:pt x="70" y="1"/>
                    <a:pt x="70" y="1"/>
                  </a:cubicBezTo>
                  <a:cubicBezTo>
                    <a:pt x="1" y="5"/>
                    <a:pt x="168" y="4074"/>
                    <a:pt x="436" y="9086"/>
                  </a:cubicBezTo>
                  <a:cubicBezTo>
                    <a:pt x="705" y="14098"/>
                    <a:pt x="973" y="18157"/>
                    <a:pt x="1042" y="18157"/>
                  </a:cubicBezTo>
                  <a:cubicBezTo>
                    <a:pt x="1108" y="18153"/>
                    <a:pt x="945" y="14093"/>
                    <a:pt x="675" y="9078"/>
                  </a:cubicBezTo>
                  <a:cubicBezTo>
                    <a:pt x="407" y="4063"/>
                    <a:pt x="139" y="1"/>
                    <a:pt x="7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46"/>
            <p:cNvSpPr/>
            <p:nvPr/>
          </p:nvSpPr>
          <p:spPr>
            <a:xfrm>
              <a:off x="3493100" y="1727725"/>
              <a:ext cx="27675" cy="453925"/>
            </a:xfrm>
            <a:custGeom>
              <a:avLst/>
              <a:gdLst/>
              <a:ahLst/>
              <a:cxnLst/>
              <a:rect l="l" t="t" r="r" b="b"/>
              <a:pathLst>
                <a:path w="1107" h="18157" extrusionOk="0">
                  <a:moveTo>
                    <a:pt x="66" y="0"/>
                  </a:moveTo>
                  <a:cubicBezTo>
                    <a:pt x="66" y="0"/>
                    <a:pt x="66" y="0"/>
                    <a:pt x="65" y="0"/>
                  </a:cubicBezTo>
                  <a:cubicBezTo>
                    <a:pt x="1" y="6"/>
                    <a:pt x="162" y="4073"/>
                    <a:pt x="431" y="9086"/>
                  </a:cubicBezTo>
                  <a:cubicBezTo>
                    <a:pt x="699" y="14099"/>
                    <a:pt x="972" y="18157"/>
                    <a:pt x="1038" y="18157"/>
                  </a:cubicBezTo>
                  <a:cubicBezTo>
                    <a:pt x="1107" y="18152"/>
                    <a:pt x="940" y="14088"/>
                    <a:pt x="671" y="9073"/>
                  </a:cubicBezTo>
                  <a:cubicBezTo>
                    <a:pt x="403" y="4058"/>
                    <a:pt x="130" y="0"/>
                    <a:pt x="6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46"/>
            <p:cNvSpPr/>
            <p:nvPr/>
          </p:nvSpPr>
          <p:spPr>
            <a:xfrm>
              <a:off x="2923200" y="1906525"/>
              <a:ext cx="585775" cy="28350"/>
            </a:xfrm>
            <a:custGeom>
              <a:avLst/>
              <a:gdLst/>
              <a:ahLst/>
              <a:cxnLst/>
              <a:rect l="l" t="t" r="r" b="b"/>
              <a:pathLst>
                <a:path w="23431" h="1134" extrusionOk="0">
                  <a:moveTo>
                    <a:pt x="23324" y="0"/>
                  </a:moveTo>
                  <a:cubicBezTo>
                    <a:pt x="23279" y="0"/>
                    <a:pt x="23234" y="4"/>
                    <a:pt x="23190" y="13"/>
                  </a:cubicBezTo>
                  <a:lnTo>
                    <a:pt x="22505" y="13"/>
                  </a:lnTo>
                  <a:lnTo>
                    <a:pt x="19997" y="109"/>
                  </a:lnTo>
                  <a:lnTo>
                    <a:pt x="11712" y="494"/>
                  </a:lnTo>
                  <a:lnTo>
                    <a:pt x="3" y="1082"/>
                  </a:lnTo>
                  <a:cubicBezTo>
                    <a:pt x="1" y="1117"/>
                    <a:pt x="309" y="1133"/>
                    <a:pt x="868" y="1133"/>
                  </a:cubicBezTo>
                  <a:cubicBezTo>
                    <a:pt x="1463" y="1133"/>
                    <a:pt x="2343" y="1115"/>
                    <a:pt x="3436" y="1082"/>
                  </a:cubicBezTo>
                  <a:cubicBezTo>
                    <a:pt x="5557" y="1017"/>
                    <a:pt x="8496" y="901"/>
                    <a:pt x="11726" y="736"/>
                  </a:cubicBezTo>
                  <a:cubicBezTo>
                    <a:pt x="14957" y="568"/>
                    <a:pt x="17887" y="406"/>
                    <a:pt x="20006" y="272"/>
                  </a:cubicBezTo>
                  <a:lnTo>
                    <a:pt x="22510" y="105"/>
                  </a:lnTo>
                  <a:lnTo>
                    <a:pt x="23194" y="45"/>
                  </a:lnTo>
                  <a:cubicBezTo>
                    <a:pt x="23275" y="45"/>
                    <a:pt x="23354" y="33"/>
                    <a:pt x="23431" y="8"/>
                  </a:cubicBezTo>
                  <a:cubicBezTo>
                    <a:pt x="23395" y="3"/>
                    <a:pt x="23360" y="0"/>
                    <a:pt x="233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46"/>
            <p:cNvSpPr/>
            <p:nvPr/>
          </p:nvSpPr>
          <p:spPr>
            <a:xfrm>
              <a:off x="2924175" y="1989350"/>
              <a:ext cx="601700" cy="28250"/>
            </a:xfrm>
            <a:custGeom>
              <a:avLst/>
              <a:gdLst/>
              <a:ahLst/>
              <a:cxnLst/>
              <a:rect l="l" t="t" r="r" b="b"/>
              <a:pathLst>
                <a:path w="24068" h="1130" extrusionOk="0">
                  <a:moveTo>
                    <a:pt x="23770" y="0"/>
                  </a:moveTo>
                  <a:cubicBezTo>
                    <a:pt x="22556" y="0"/>
                    <a:pt x="17780" y="180"/>
                    <a:pt x="12034" y="444"/>
                  </a:cubicBezTo>
                  <a:cubicBezTo>
                    <a:pt x="5379" y="750"/>
                    <a:pt x="1" y="1047"/>
                    <a:pt x="1" y="1115"/>
                  </a:cubicBezTo>
                  <a:cubicBezTo>
                    <a:pt x="1" y="1125"/>
                    <a:pt x="101" y="1129"/>
                    <a:pt x="292" y="1129"/>
                  </a:cubicBezTo>
                  <a:cubicBezTo>
                    <a:pt x="1496" y="1129"/>
                    <a:pt x="6292" y="949"/>
                    <a:pt x="12034" y="686"/>
                  </a:cubicBezTo>
                  <a:cubicBezTo>
                    <a:pt x="18685" y="379"/>
                    <a:pt x="24068" y="79"/>
                    <a:pt x="24068" y="14"/>
                  </a:cubicBezTo>
                  <a:cubicBezTo>
                    <a:pt x="24064" y="5"/>
                    <a:pt x="23962" y="0"/>
                    <a:pt x="23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46"/>
            <p:cNvSpPr/>
            <p:nvPr/>
          </p:nvSpPr>
          <p:spPr>
            <a:xfrm>
              <a:off x="2933100" y="2061925"/>
              <a:ext cx="601675" cy="28300"/>
            </a:xfrm>
            <a:custGeom>
              <a:avLst/>
              <a:gdLst/>
              <a:ahLst/>
              <a:cxnLst/>
              <a:rect l="l" t="t" r="r" b="b"/>
              <a:pathLst>
                <a:path w="24067" h="1132" extrusionOk="0">
                  <a:moveTo>
                    <a:pt x="23804" y="1"/>
                  </a:moveTo>
                  <a:cubicBezTo>
                    <a:pt x="22649" y="1"/>
                    <a:pt x="17827" y="186"/>
                    <a:pt x="12034" y="448"/>
                  </a:cubicBezTo>
                  <a:cubicBezTo>
                    <a:pt x="5378" y="748"/>
                    <a:pt x="0" y="1055"/>
                    <a:pt x="0" y="1119"/>
                  </a:cubicBezTo>
                  <a:cubicBezTo>
                    <a:pt x="0" y="1128"/>
                    <a:pt x="93" y="1132"/>
                    <a:pt x="269" y="1132"/>
                  </a:cubicBezTo>
                  <a:cubicBezTo>
                    <a:pt x="1433" y="1132"/>
                    <a:pt x="6251" y="953"/>
                    <a:pt x="12034" y="688"/>
                  </a:cubicBezTo>
                  <a:cubicBezTo>
                    <a:pt x="18689" y="383"/>
                    <a:pt x="24067" y="82"/>
                    <a:pt x="24067" y="13"/>
                  </a:cubicBezTo>
                  <a:cubicBezTo>
                    <a:pt x="24066" y="5"/>
                    <a:pt x="23976" y="1"/>
                    <a:pt x="23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46"/>
            <p:cNvSpPr/>
            <p:nvPr/>
          </p:nvSpPr>
          <p:spPr>
            <a:xfrm>
              <a:off x="2827450" y="1775350"/>
              <a:ext cx="103650" cy="95375"/>
            </a:xfrm>
            <a:custGeom>
              <a:avLst/>
              <a:gdLst/>
              <a:ahLst/>
              <a:cxnLst/>
              <a:rect l="l" t="t" r="r" b="b"/>
              <a:pathLst>
                <a:path w="4146" h="3815" extrusionOk="0">
                  <a:moveTo>
                    <a:pt x="2152" y="1"/>
                  </a:moveTo>
                  <a:cubicBezTo>
                    <a:pt x="2024" y="1"/>
                    <a:pt x="1896" y="14"/>
                    <a:pt x="1768" y="40"/>
                  </a:cubicBezTo>
                  <a:lnTo>
                    <a:pt x="1" y="1627"/>
                  </a:lnTo>
                  <a:cubicBezTo>
                    <a:pt x="109" y="2357"/>
                    <a:pt x="492" y="3019"/>
                    <a:pt x="1070" y="3479"/>
                  </a:cubicBezTo>
                  <a:cubicBezTo>
                    <a:pt x="1392" y="3701"/>
                    <a:pt x="1770" y="3814"/>
                    <a:pt x="2150" y="3814"/>
                  </a:cubicBezTo>
                  <a:cubicBezTo>
                    <a:pt x="2391" y="3814"/>
                    <a:pt x="2634" y="3769"/>
                    <a:pt x="2864" y="3676"/>
                  </a:cubicBezTo>
                  <a:cubicBezTo>
                    <a:pt x="3458" y="3435"/>
                    <a:pt x="3890" y="2915"/>
                    <a:pt x="4018" y="2287"/>
                  </a:cubicBezTo>
                  <a:cubicBezTo>
                    <a:pt x="4146" y="1661"/>
                    <a:pt x="3949" y="1011"/>
                    <a:pt x="3497" y="559"/>
                  </a:cubicBezTo>
                  <a:cubicBezTo>
                    <a:pt x="3136" y="198"/>
                    <a:pt x="2651" y="1"/>
                    <a:pt x="215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46"/>
            <p:cNvSpPr/>
            <p:nvPr/>
          </p:nvSpPr>
          <p:spPr>
            <a:xfrm>
              <a:off x="2824375" y="1775925"/>
              <a:ext cx="79875" cy="75925"/>
            </a:xfrm>
            <a:custGeom>
              <a:avLst/>
              <a:gdLst/>
              <a:ahLst/>
              <a:cxnLst/>
              <a:rect l="l" t="t" r="r" b="b"/>
              <a:pathLst>
                <a:path w="3195" h="3037" extrusionOk="0">
                  <a:moveTo>
                    <a:pt x="1561" y="0"/>
                  </a:moveTo>
                  <a:cubicBezTo>
                    <a:pt x="1534" y="0"/>
                    <a:pt x="1507" y="1"/>
                    <a:pt x="1481" y="2"/>
                  </a:cubicBezTo>
                  <a:cubicBezTo>
                    <a:pt x="643" y="48"/>
                    <a:pt x="1" y="762"/>
                    <a:pt x="45" y="1599"/>
                  </a:cubicBezTo>
                  <a:cubicBezTo>
                    <a:pt x="78" y="2213"/>
                    <a:pt x="476" y="2745"/>
                    <a:pt x="1055" y="2950"/>
                  </a:cubicBezTo>
                  <a:cubicBezTo>
                    <a:pt x="1220" y="3008"/>
                    <a:pt x="1391" y="3037"/>
                    <a:pt x="1560" y="3037"/>
                  </a:cubicBezTo>
                  <a:cubicBezTo>
                    <a:pt x="1984" y="3037"/>
                    <a:pt x="2397" y="2860"/>
                    <a:pt x="2690" y="2534"/>
                  </a:cubicBezTo>
                  <a:cubicBezTo>
                    <a:pt x="3100" y="2076"/>
                    <a:pt x="3195" y="1418"/>
                    <a:pt x="2931" y="863"/>
                  </a:cubicBezTo>
                  <a:cubicBezTo>
                    <a:pt x="2677" y="335"/>
                    <a:pt x="2143" y="0"/>
                    <a:pt x="15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46"/>
            <p:cNvSpPr/>
            <p:nvPr/>
          </p:nvSpPr>
          <p:spPr>
            <a:xfrm>
              <a:off x="2802825" y="1773350"/>
              <a:ext cx="47100" cy="46325"/>
            </a:xfrm>
            <a:custGeom>
              <a:avLst/>
              <a:gdLst/>
              <a:ahLst/>
              <a:cxnLst/>
              <a:rect l="l" t="t" r="r" b="b"/>
              <a:pathLst>
                <a:path w="1884" h="1853" extrusionOk="0">
                  <a:moveTo>
                    <a:pt x="932" y="1"/>
                  </a:moveTo>
                  <a:cubicBezTo>
                    <a:pt x="468" y="1"/>
                    <a:pt x="72" y="348"/>
                    <a:pt x="14" y="812"/>
                  </a:cubicBezTo>
                  <a:cubicBezTo>
                    <a:pt x="0" y="922"/>
                    <a:pt x="6" y="1035"/>
                    <a:pt x="33" y="1142"/>
                  </a:cubicBezTo>
                  <a:cubicBezTo>
                    <a:pt x="133" y="1564"/>
                    <a:pt x="511" y="1853"/>
                    <a:pt x="932" y="1853"/>
                  </a:cubicBezTo>
                  <a:cubicBezTo>
                    <a:pt x="977" y="1853"/>
                    <a:pt x="1022" y="1850"/>
                    <a:pt x="1067" y="1843"/>
                  </a:cubicBezTo>
                  <a:cubicBezTo>
                    <a:pt x="1540" y="1774"/>
                    <a:pt x="1883" y="1353"/>
                    <a:pt x="1856" y="875"/>
                  </a:cubicBezTo>
                  <a:cubicBezTo>
                    <a:pt x="1829" y="397"/>
                    <a:pt x="1443" y="19"/>
                    <a:pt x="964" y="1"/>
                  </a:cubicBezTo>
                  <a:cubicBezTo>
                    <a:pt x="953" y="1"/>
                    <a:pt x="943" y="1"/>
                    <a:pt x="9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46"/>
            <p:cNvSpPr/>
            <p:nvPr/>
          </p:nvSpPr>
          <p:spPr>
            <a:xfrm>
              <a:off x="2824725" y="1782200"/>
              <a:ext cx="29625" cy="42775"/>
            </a:xfrm>
            <a:custGeom>
              <a:avLst/>
              <a:gdLst/>
              <a:ahLst/>
              <a:cxnLst/>
              <a:rect l="l" t="t" r="r" b="b"/>
              <a:pathLst>
                <a:path w="1185" h="1711" extrusionOk="0">
                  <a:moveTo>
                    <a:pt x="634" y="0"/>
                  </a:moveTo>
                  <a:cubicBezTo>
                    <a:pt x="619" y="0"/>
                    <a:pt x="609" y="4"/>
                    <a:pt x="606" y="11"/>
                  </a:cubicBezTo>
                  <a:cubicBezTo>
                    <a:pt x="587" y="43"/>
                    <a:pt x="694" y="127"/>
                    <a:pt x="786" y="307"/>
                  </a:cubicBezTo>
                  <a:cubicBezTo>
                    <a:pt x="908" y="530"/>
                    <a:pt x="933" y="793"/>
                    <a:pt x="855" y="1035"/>
                  </a:cubicBezTo>
                  <a:cubicBezTo>
                    <a:pt x="761" y="1266"/>
                    <a:pt x="572" y="1448"/>
                    <a:pt x="337" y="1533"/>
                  </a:cubicBezTo>
                  <a:cubicBezTo>
                    <a:pt x="151" y="1604"/>
                    <a:pt x="7" y="1595"/>
                    <a:pt x="7" y="1632"/>
                  </a:cubicBezTo>
                  <a:cubicBezTo>
                    <a:pt x="0" y="1658"/>
                    <a:pt x="87" y="1710"/>
                    <a:pt x="250" y="1710"/>
                  </a:cubicBezTo>
                  <a:cubicBezTo>
                    <a:pt x="288" y="1710"/>
                    <a:pt x="331" y="1707"/>
                    <a:pt x="378" y="1700"/>
                  </a:cubicBezTo>
                  <a:cubicBezTo>
                    <a:pt x="699" y="1642"/>
                    <a:pt x="968" y="1419"/>
                    <a:pt x="1082" y="1112"/>
                  </a:cubicBezTo>
                  <a:cubicBezTo>
                    <a:pt x="1185" y="804"/>
                    <a:pt x="1126" y="466"/>
                    <a:pt x="924" y="210"/>
                  </a:cubicBezTo>
                  <a:cubicBezTo>
                    <a:pt x="804" y="54"/>
                    <a:pt x="687" y="0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46"/>
            <p:cNvSpPr/>
            <p:nvPr/>
          </p:nvSpPr>
          <p:spPr>
            <a:xfrm>
              <a:off x="2842825" y="1780800"/>
              <a:ext cx="26425" cy="11000"/>
            </a:xfrm>
            <a:custGeom>
              <a:avLst/>
              <a:gdLst/>
              <a:ahLst/>
              <a:cxnLst/>
              <a:rect l="l" t="t" r="r" b="b"/>
              <a:pathLst>
                <a:path w="1057" h="440" extrusionOk="0">
                  <a:moveTo>
                    <a:pt x="1008" y="0"/>
                  </a:moveTo>
                  <a:cubicBezTo>
                    <a:pt x="952" y="0"/>
                    <a:pt x="786" y="135"/>
                    <a:pt x="561" y="183"/>
                  </a:cubicBezTo>
                  <a:cubicBezTo>
                    <a:pt x="454" y="206"/>
                    <a:pt x="351" y="209"/>
                    <a:pt x="266" y="209"/>
                  </a:cubicBezTo>
                  <a:cubicBezTo>
                    <a:pt x="239" y="209"/>
                    <a:pt x="213" y="209"/>
                    <a:pt x="189" y="209"/>
                  </a:cubicBezTo>
                  <a:cubicBezTo>
                    <a:pt x="114" y="209"/>
                    <a:pt x="62" y="212"/>
                    <a:pt x="47" y="239"/>
                  </a:cubicBezTo>
                  <a:cubicBezTo>
                    <a:pt x="1" y="277"/>
                    <a:pt x="162" y="439"/>
                    <a:pt x="428" y="439"/>
                  </a:cubicBezTo>
                  <a:cubicBezTo>
                    <a:pt x="479" y="439"/>
                    <a:pt x="534" y="433"/>
                    <a:pt x="593" y="419"/>
                  </a:cubicBezTo>
                  <a:cubicBezTo>
                    <a:pt x="954" y="331"/>
                    <a:pt x="1056" y="49"/>
                    <a:pt x="1024" y="7"/>
                  </a:cubicBezTo>
                  <a:cubicBezTo>
                    <a:pt x="1021" y="2"/>
                    <a:pt x="1015" y="0"/>
                    <a:pt x="10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46"/>
            <p:cNvSpPr/>
            <p:nvPr/>
          </p:nvSpPr>
          <p:spPr>
            <a:xfrm>
              <a:off x="2827450" y="1821850"/>
              <a:ext cx="25225" cy="22525"/>
            </a:xfrm>
            <a:custGeom>
              <a:avLst/>
              <a:gdLst/>
              <a:ahLst/>
              <a:cxnLst/>
              <a:rect l="l" t="t" r="r" b="b"/>
              <a:pathLst>
                <a:path w="1009" h="901" extrusionOk="0">
                  <a:moveTo>
                    <a:pt x="175" y="1"/>
                  </a:moveTo>
                  <a:cubicBezTo>
                    <a:pt x="70" y="1"/>
                    <a:pt x="1" y="31"/>
                    <a:pt x="1" y="59"/>
                  </a:cubicBezTo>
                  <a:cubicBezTo>
                    <a:pt x="1" y="123"/>
                    <a:pt x="284" y="175"/>
                    <a:pt x="524" y="396"/>
                  </a:cubicBezTo>
                  <a:cubicBezTo>
                    <a:pt x="765" y="619"/>
                    <a:pt x="830" y="901"/>
                    <a:pt x="894" y="901"/>
                  </a:cubicBezTo>
                  <a:cubicBezTo>
                    <a:pt x="895" y="901"/>
                    <a:pt x="896" y="901"/>
                    <a:pt x="898" y="901"/>
                  </a:cubicBezTo>
                  <a:cubicBezTo>
                    <a:pt x="960" y="901"/>
                    <a:pt x="1008" y="517"/>
                    <a:pt x="690" y="222"/>
                  </a:cubicBezTo>
                  <a:cubicBezTo>
                    <a:pt x="507" y="51"/>
                    <a:pt x="311" y="1"/>
                    <a:pt x="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46"/>
            <p:cNvSpPr/>
            <p:nvPr/>
          </p:nvSpPr>
          <p:spPr>
            <a:xfrm>
              <a:off x="3468475" y="1748425"/>
              <a:ext cx="103625" cy="95350"/>
            </a:xfrm>
            <a:custGeom>
              <a:avLst/>
              <a:gdLst/>
              <a:ahLst/>
              <a:cxnLst/>
              <a:rect l="l" t="t" r="r" b="b"/>
              <a:pathLst>
                <a:path w="4145" h="3814" extrusionOk="0">
                  <a:moveTo>
                    <a:pt x="2151" y="0"/>
                  </a:moveTo>
                  <a:cubicBezTo>
                    <a:pt x="2023" y="0"/>
                    <a:pt x="1895" y="13"/>
                    <a:pt x="1768" y="39"/>
                  </a:cubicBezTo>
                  <a:lnTo>
                    <a:pt x="0" y="1626"/>
                  </a:lnTo>
                  <a:cubicBezTo>
                    <a:pt x="110" y="2356"/>
                    <a:pt x="492" y="3016"/>
                    <a:pt x="1068" y="3477"/>
                  </a:cubicBezTo>
                  <a:cubicBezTo>
                    <a:pt x="1391" y="3699"/>
                    <a:pt x="1769" y="3813"/>
                    <a:pt x="2150" y="3813"/>
                  </a:cubicBezTo>
                  <a:cubicBezTo>
                    <a:pt x="2391" y="3813"/>
                    <a:pt x="2633" y="3767"/>
                    <a:pt x="2863" y="3675"/>
                  </a:cubicBezTo>
                  <a:cubicBezTo>
                    <a:pt x="3457" y="3434"/>
                    <a:pt x="3890" y="2914"/>
                    <a:pt x="4017" y="2286"/>
                  </a:cubicBezTo>
                  <a:cubicBezTo>
                    <a:pt x="4145" y="1660"/>
                    <a:pt x="3950" y="1010"/>
                    <a:pt x="3497" y="558"/>
                  </a:cubicBezTo>
                  <a:cubicBezTo>
                    <a:pt x="3136" y="197"/>
                    <a:pt x="2650" y="0"/>
                    <a:pt x="21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46"/>
            <p:cNvSpPr/>
            <p:nvPr/>
          </p:nvSpPr>
          <p:spPr>
            <a:xfrm>
              <a:off x="3469250" y="1742650"/>
              <a:ext cx="72575" cy="72625"/>
            </a:xfrm>
            <a:custGeom>
              <a:avLst/>
              <a:gdLst/>
              <a:ahLst/>
              <a:cxnLst/>
              <a:rect l="l" t="t" r="r" b="b"/>
              <a:pathLst>
                <a:path w="2903" h="2905" extrusionOk="0">
                  <a:moveTo>
                    <a:pt x="1452" y="0"/>
                  </a:moveTo>
                  <a:cubicBezTo>
                    <a:pt x="1451" y="0"/>
                    <a:pt x="1450" y="0"/>
                    <a:pt x="1449" y="0"/>
                  </a:cubicBezTo>
                  <a:cubicBezTo>
                    <a:pt x="648" y="0"/>
                    <a:pt x="0" y="650"/>
                    <a:pt x="0" y="1452"/>
                  </a:cubicBezTo>
                  <a:cubicBezTo>
                    <a:pt x="0" y="2254"/>
                    <a:pt x="648" y="2904"/>
                    <a:pt x="1449" y="2904"/>
                  </a:cubicBezTo>
                  <a:cubicBezTo>
                    <a:pt x="1450" y="2904"/>
                    <a:pt x="1451" y="2904"/>
                    <a:pt x="1452" y="2904"/>
                  </a:cubicBezTo>
                  <a:cubicBezTo>
                    <a:pt x="2253" y="2904"/>
                    <a:pt x="2901" y="2255"/>
                    <a:pt x="2903" y="1454"/>
                  </a:cubicBezTo>
                  <a:cubicBezTo>
                    <a:pt x="2903" y="1452"/>
                    <a:pt x="2903" y="1452"/>
                    <a:pt x="2903" y="1451"/>
                  </a:cubicBezTo>
                  <a:cubicBezTo>
                    <a:pt x="2901" y="649"/>
                    <a:pt x="2253" y="0"/>
                    <a:pt x="14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46"/>
            <p:cNvSpPr/>
            <p:nvPr/>
          </p:nvSpPr>
          <p:spPr>
            <a:xfrm>
              <a:off x="3517775" y="1741350"/>
              <a:ext cx="43475" cy="43525"/>
            </a:xfrm>
            <a:custGeom>
              <a:avLst/>
              <a:gdLst/>
              <a:ahLst/>
              <a:cxnLst/>
              <a:rect l="l" t="t" r="r" b="b"/>
              <a:pathLst>
                <a:path w="1739" h="1741" extrusionOk="0">
                  <a:moveTo>
                    <a:pt x="869" y="1"/>
                  </a:moveTo>
                  <a:cubicBezTo>
                    <a:pt x="868" y="1"/>
                    <a:pt x="867" y="1"/>
                    <a:pt x="866" y="1"/>
                  </a:cubicBezTo>
                  <a:cubicBezTo>
                    <a:pt x="388" y="2"/>
                    <a:pt x="1" y="392"/>
                    <a:pt x="1" y="871"/>
                  </a:cubicBezTo>
                  <a:cubicBezTo>
                    <a:pt x="1" y="1350"/>
                    <a:pt x="388" y="1739"/>
                    <a:pt x="866" y="1740"/>
                  </a:cubicBezTo>
                  <a:cubicBezTo>
                    <a:pt x="867" y="1740"/>
                    <a:pt x="868" y="1740"/>
                    <a:pt x="869" y="1740"/>
                  </a:cubicBezTo>
                  <a:cubicBezTo>
                    <a:pt x="1347" y="1740"/>
                    <a:pt x="1736" y="1355"/>
                    <a:pt x="1739" y="876"/>
                  </a:cubicBezTo>
                  <a:lnTo>
                    <a:pt x="1739" y="865"/>
                  </a:lnTo>
                  <a:cubicBezTo>
                    <a:pt x="1736" y="386"/>
                    <a:pt x="1347" y="1"/>
                    <a:pt x="8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46"/>
            <p:cNvSpPr/>
            <p:nvPr/>
          </p:nvSpPr>
          <p:spPr>
            <a:xfrm>
              <a:off x="3512575" y="1748200"/>
              <a:ext cx="30525" cy="40200"/>
            </a:xfrm>
            <a:custGeom>
              <a:avLst/>
              <a:gdLst/>
              <a:ahLst/>
              <a:cxnLst/>
              <a:rect l="l" t="t" r="r" b="b"/>
              <a:pathLst>
                <a:path w="1221" h="1608" extrusionOk="0">
                  <a:moveTo>
                    <a:pt x="466" y="0"/>
                  </a:moveTo>
                  <a:cubicBezTo>
                    <a:pt x="423" y="0"/>
                    <a:pt x="299" y="63"/>
                    <a:pt x="188" y="233"/>
                  </a:cubicBezTo>
                  <a:cubicBezTo>
                    <a:pt x="21" y="498"/>
                    <a:pt x="1" y="831"/>
                    <a:pt x="133" y="1117"/>
                  </a:cubicBezTo>
                  <a:cubicBezTo>
                    <a:pt x="274" y="1402"/>
                    <a:pt x="557" y="1589"/>
                    <a:pt x="873" y="1607"/>
                  </a:cubicBezTo>
                  <a:cubicBezTo>
                    <a:pt x="882" y="1607"/>
                    <a:pt x="890" y="1608"/>
                    <a:pt x="899" y="1608"/>
                  </a:cubicBezTo>
                  <a:cubicBezTo>
                    <a:pt x="1117" y="1608"/>
                    <a:pt x="1221" y="1500"/>
                    <a:pt x="1221" y="1500"/>
                  </a:cubicBezTo>
                  <a:cubicBezTo>
                    <a:pt x="1212" y="1463"/>
                    <a:pt x="1082" y="1487"/>
                    <a:pt x="887" y="1440"/>
                  </a:cubicBezTo>
                  <a:cubicBezTo>
                    <a:pt x="652" y="1383"/>
                    <a:pt x="452" y="1226"/>
                    <a:pt x="341" y="1010"/>
                  </a:cubicBezTo>
                  <a:cubicBezTo>
                    <a:pt x="246" y="787"/>
                    <a:pt x="246" y="535"/>
                    <a:pt x="341" y="311"/>
                  </a:cubicBezTo>
                  <a:cubicBezTo>
                    <a:pt x="410" y="130"/>
                    <a:pt x="493" y="29"/>
                    <a:pt x="480" y="6"/>
                  </a:cubicBezTo>
                  <a:cubicBezTo>
                    <a:pt x="478" y="2"/>
                    <a:pt x="473" y="0"/>
                    <a:pt x="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46"/>
            <p:cNvSpPr/>
            <p:nvPr/>
          </p:nvSpPr>
          <p:spPr>
            <a:xfrm>
              <a:off x="3494975" y="1749675"/>
              <a:ext cx="27200" cy="9225"/>
            </a:xfrm>
            <a:custGeom>
              <a:avLst/>
              <a:gdLst/>
              <a:ahLst/>
              <a:cxnLst/>
              <a:rect l="l" t="t" r="r" b="b"/>
              <a:pathLst>
                <a:path w="1088" h="369" extrusionOk="0">
                  <a:moveTo>
                    <a:pt x="75" y="0"/>
                  </a:moveTo>
                  <a:cubicBezTo>
                    <a:pt x="65" y="0"/>
                    <a:pt x="57" y="2"/>
                    <a:pt x="51" y="7"/>
                  </a:cubicBezTo>
                  <a:cubicBezTo>
                    <a:pt x="1" y="43"/>
                    <a:pt x="153" y="322"/>
                    <a:pt x="514" y="363"/>
                  </a:cubicBezTo>
                  <a:cubicBezTo>
                    <a:pt x="544" y="367"/>
                    <a:pt x="573" y="368"/>
                    <a:pt x="601" y="368"/>
                  </a:cubicBezTo>
                  <a:cubicBezTo>
                    <a:pt x="909" y="368"/>
                    <a:pt x="1088" y="170"/>
                    <a:pt x="1042" y="127"/>
                  </a:cubicBezTo>
                  <a:cubicBezTo>
                    <a:pt x="1033" y="113"/>
                    <a:pt x="1011" y="108"/>
                    <a:pt x="980" y="108"/>
                  </a:cubicBezTo>
                  <a:cubicBezTo>
                    <a:pt x="909" y="108"/>
                    <a:pt x="789" y="133"/>
                    <a:pt x="651" y="133"/>
                  </a:cubicBezTo>
                  <a:cubicBezTo>
                    <a:pt x="614" y="133"/>
                    <a:pt x="576" y="131"/>
                    <a:pt x="538" y="127"/>
                  </a:cubicBezTo>
                  <a:cubicBezTo>
                    <a:pt x="318" y="102"/>
                    <a:pt x="148" y="0"/>
                    <a:pt x="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46"/>
            <p:cNvSpPr/>
            <p:nvPr/>
          </p:nvSpPr>
          <p:spPr>
            <a:xfrm>
              <a:off x="3517525" y="1785225"/>
              <a:ext cx="23250" cy="23650"/>
            </a:xfrm>
            <a:custGeom>
              <a:avLst/>
              <a:gdLst/>
              <a:ahLst/>
              <a:cxnLst/>
              <a:rect l="l" t="t" r="r" b="b"/>
              <a:pathLst>
                <a:path w="930" h="946" extrusionOk="0">
                  <a:moveTo>
                    <a:pt x="804" y="0"/>
                  </a:moveTo>
                  <a:cubicBezTo>
                    <a:pt x="671" y="0"/>
                    <a:pt x="454" y="61"/>
                    <a:pt x="278" y="270"/>
                  </a:cubicBezTo>
                  <a:cubicBezTo>
                    <a:pt x="1" y="598"/>
                    <a:pt x="89" y="946"/>
                    <a:pt x="153" y="946"/>
                  </a:cubicBezTo>
                  <a:cubicBezTo>
                    <a:pt x="222" y="940"/>
                    <a:pt x="265" y="670"/>
                    <a:pt x="463" y="428"/>
                  </a:cubicBezTo>
                  <a:cubicBezTo>
                    <a:pt x="662" y="188"/>
                    <a:pt x="917" y="108"/>
                    <a:pt x="926" y="44"/>
                  </a:cubicBezTo>
                  <a:cubicBezTo>
                    <a:pt x="929" y="20"/>
                    <a:pt x="881" y="0"/>
                    <a:pt x="8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46"/>
            <p:cNvSpPr/>
            <p:nvPr/>
          </p:nvSpPr>
          <p:spPr>
            <a:xfrm>
              <a:off x="2122000" y="2706825"/>
              <a:ext cx="681775" cy="249600"/>
            </a:xfrm>
            <a:custGeom>
              <a:avLst/>
              <a:gdLst/>
              <a:ahLst/>
              <a:cxnLst/>
              <a:rect l="l" t="t" r="r" b="b"/>
              <a:pathLst>
                <a:path w="27271" h="9984" extrusionOk="0">
                  <a:moveTo>
                    <a:pt x="26905" y="0"/>
                  </a:moveTo>
                  <a:lnTo>
                    <a:pt x="0" y="6507"/>
                  </a:lnTo>
                  <a:lnTo>
                    <a:pt x="27270" y="9983"/>
                  </a:lnTo>
                  <a:lnTo>
                    <a:pt x="2690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46"/>
            <p:cNvSpPr/>
            <p:nvPr/>
          </p:nvSpPr>
          <p:spPr>
            <a:xfrm>
              <a:off x="2121600" y="2657200"/>
              <a:ext cx="672600" cy="271900"/>
            </a:xfrm>
            <a:custGeom>
              <a:avLst/>
              <a:gdLst/>
              <a:ahLst/>
              <a:cxnLst/>
              <a:rect l="l" t="t" r="r" b="b"/>
              <a:pathLst>
                <a:path w="26904" h="10876" extrusionOk="0">
                  <a:moveTo>
                    <a:pt x="725" y="1"/>
                  </a:moveTo>
                  <a:lnTo>
                    <a:pt x="0" y="8690"/>
                  </a:lnTo>
                  <a:lnTo>
                    <a:pt x="26179" y="10876"/>
                  </a:lnTo>
                  <a:lnTo>
                    <a:pt x="26903" y="218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46"/>
            <p:cNvSpPr/>
            <p:nvPr/>
          </p:nvSpPr>
          <p:spPr>
            <a:xfrm>
              <a:off x="2212225" y="2736275"/>
              <a:ext cx="490050" cy="41025"/>
            </a:xfrm>
            <a:custGeom>
              <a:avLst/>
              <a:gdLst/>
              <a:ahLst/>
              <a:cxnLst/>
              <a:rect l="l" t="t" r="r" b="b"/>
              <a:pathLst>
                <a:path w="19602" h="1641" extrusionOk="0">
                  <a:moveTo>
                    <a:pt x="90" y="0"/>
                  </a:moveTo>
                  <a:cubicBezTo>
                    <a:pt x="35" y="0"/>
                    <a:pt x="7" y="3"/>
                    <a:pt x="6" y="7"/>
                  </a:cubicBezTo>
                  <a:cubicBezTo>
                    <a:pt x="0" y="63"/>
                    <a:pt x="4378" y="479"/>
                    <a:pt x="9790" y="932"/>
                  </a:cubicBezTo>
                  <a:cubicBezTo>
                    <a:pt x="14722" y="1346"/>
                    <a:pt x="18812" y="1641"/>
                    <a:pt x="19496" y="1641"/>
                  </a:cubicBezTo>
                  <a:cubicBezTo>
                    <a:pt x="19563" y="1641"/>
                    <a:pt x="19597" y="1638"/>
                    <a:pt x="19597" y="1632"/>
                  </a:cubicBezTo>
                  <a:cubicBezTo>
                    <a:pt x="19601" y="1568"/>
                    <a:pt x="15225" y="1150"/>
                    <a:pt x="9813" y="701"/>
                  </a:cubicBezTo>
                  <a:cubicBezTo>
                    <a:pt x="4836" y="288"/>
                    <a:pt x="721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46"/>
            <p:cNvSpPr/>
            <p:nvPr/>
          </p:nvSpPr>
          <p:spPr>
            <a:xfrm>
              <a:off x="2210950" y="2792950"/>
              <a:ext cx="490075" cy="41025"/>
            </a:xfrm>
            <a:custGeom>
              <a:avLst/>
              <a:gdLst/>
              <a:ahLst/>
              <a:cxnLst/>
              <a:rect l="l" t="t" r="r" b="b"/>
              <a:pathLst>
                <a:path w="19603" h="1641" extrusionOk="0">
                  <a:moveTo>
                    <a:pt x="89" y="1"/>
                  </a:moveTo>
                  <a:cubicBezTo>
                    <a:pt x="35" y="1"/>
                    <a:pt x="6" y="3"/>
                    <a:pt x="6" y="7"/>
                  </a:cubicBezTo>
                  <a:cubicBezTo>
                    <a:pt x="0" y="63"/>
                    <a:pt x="4379" y="480"/>
                    <a:pt x="9790" y="933"/>
                  </a:cubicBezTo>
                  <a:cubicBezTo>
                    <a:pt x="14721" y="1347"/>
                    <a:pt x="18810" y="1641"/>
                    <a:pt x="19497" y="1641"/>
                  </a:cubicBezTo>
                  <a:cubicBezTo>
                    <a:pt x="19564" y="1641"/>
                    <a:pt x="19598" y="1638"/>
                    <a:pt x="19598" y="1632"/>
                  </a:cubicBezTo>
                  <a:cubicBezTo>
                    <a:pt x="19603" y="1568"/>
                    <a:pt x="15228" y="1151"/>
                    <a:pt x="9813" y="703"/>
                  </a:cubicBezTo>
                  <a:cubicBezTo>
                    <a:pt x="4830" y="290"/>
                    <a:pt x="718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46"/>
            <p:cNvSpPr/>
            <p:nvPr/>
          </p:nvSpPr>
          <p:spPr>
            <a:xfrm>
              <a:off x="2323325" y="2642350"/>
              <a:ext cx="268000" cy="73500"/>
            </a:xfrm>
            <a:custGeom>
              <a:avLst/>
              <a:gdLst/>
              <a:ahLst/>
              <a:cxnLst/>
              <a:rect l="l" t="t" r="r" b="b"/>
              <a:pathLst>
                <a:path w="10720" h="2940" extrusionOk="0">
                  <a:moveTo>
                    <a:pt x="412" y="1"/>
                  </a:moveTo>
                  <a:lnTo>
                    <a:pt x="904" y="599"/>
                  </a:lnTo>
                  <a:lnTo>
                    <a:pt x="335" y="890"/>
                  </a:lnTo>
                  <a:lnTo>
                    <a:pt x="663" y="1492"/>
                  </a:lnTo>
                  <a:lnTo>
                    <a:pt x="0" y="2051"/>
                  </a:lnTo>
                  <a:lnTo>
                    <a:pt x="10632" y="2940"/>
                  </a:lnTo>
                  <a:lnTo>
                    <a:pt x="10632" y="2940"/>
                  </a:lnTo>
                  <a:lnTo>
                    <a:pt x="9891" y="2283"/>
                  </a:lnTo>
                  <a:lnTo>
                    <a:pt x="10720" y="1903"/>
                  </a:lnTo>
                  <a:lnTo>
                    <a:pt x="10026" y="1297"/>
                  </a:lnTo>
                  <a:lnTo>
                    <a:pt x="10558" y="844"/>
                  </a:lnTo>
                  <a:lnTo>
                    <a:pt x="41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46"/>
            <p:cNvSpPr/>
            <p:nvPr/>
          </p:nvSpPr>
          <p:spPr>
            <a:xfrm>
              <a:off x="1237225" y="2249200"/>
              <a:ext cx="532250" cy="638150"/>
            </a:xfrm>
            <a:custGeom>
              <a:avLst/>
              <a:gdLst/>
              <a:ahLst/>
              <a:cxnLst/>
              <a:rect l="l" t="t" r="r" b="b"/>
              <a:pathLst>
                <a:path w="21290" h="25526" extrusionOk="0">
                  <a:moveTo>
                    <a:pt x="1" y="1"/>
                  </a:moveTo>
                  <a:lnTo>
                    <a:pt x="1" y="24355"/>
                  </a:lnTo>
                  <a:lnTo>
                    <a:pt x="21290" y="25525"/>
                  </a:lnTo>
                  <a:lnTo>
                    <a:pt x="21290" y="25525"/>
                  </a:lnTo>
                  <a:lnTo>
                    <a:pt x="20272" y="1"/>
                  </a:lnTo>
                  <a:lnTo>
                    <a:pt x="19929" y="1"/>
                  </a:lnTo>
                  <a:cubicBezTo>
                    <a:pt x="20146" y="366"/>
                    <a:pt x="20152" y="819"/>
                    <a:pt x="19942" y="1189"/>
                  </a:cubicBezTo>
                  <a:cubicBezTo>
                    <a:pt x="19732" y="1557"/>
                    <a:pt x="19341" y="1785"/>
                    <a:pt x="18915" y="1785"/>
                  </a:cubicBezTo>
                  <a:cubicBezTo>
                    <a:pt x="18492" y="1785"/>
                    <a:pt x="18099" y="1557"/>
                    <a:pt x="17889" y="1189"/>
                  </a:cubicBezTo>
                  <a:cubicBezTo>
                    <a:pt x="17679" y="819"/>
                    <a:pt x="17685" y="366"/>
                    <a:pt x="17902" y="1"/>
                  </a:cubicBezTo>
                  <a:lnTo>
                    <a:pt x="16513" y="1"/>
                  </a:lnTo>
                  <a:cubicBezTo>
                    <a:pt x="16620" y="182"/>
                    <a:pt x="16677" y="388"/>
                    <a:pt x="16680" y="597"/>
                  </a:cubicBezTo>
                  <a:cubicBezTo>
                    <a:pt x="16684" y="1270"/>
                    <a:pt x="16136" y="1787"/>
                    <a:pt x="15503" y="1787"/>
                  </a:cubicBezTo>
                  <a:cubicBezTo>
                    <a:pt x="15400" y="1787"/>
                    <a:pt x="15295" y="1773"/>
                    <a:pt x="15190" y="1744"/>
                  </a:cubicBezTo>
                  <a:cubicBezTo>
                    <a:pt x="14436" y="1539"/>
                    <a:pt x="14086" y="672"/>
                    <a:pt x="14486" y="1"/>
                  </a:cubicBezTo>
                  <a:lnTo>
                    <a:pt x="13121" y="1"/>
                  </a:lnTo>
                  <a:cubicBezTo>
                    <a:pt x="13231" y="181"/>
                    <a:pt x="13288" y="388"/>
                    <a:pt x="13288" y="597"/>
                  </a:cubicBezTo>
                  <a:cubicBezTo>
                    <a:pt x="13292" y="1270"/>
                    <a:pt x="12744" y="1787"/>
                    <a:pt x="12111" y="1787"/>
                  </a:cubicBezTo>
                  <a:cubicBezTo>
                    <a:pt x="12008" y="1787"/>
                    <a:pt x="11903" y="1773"/>
                    <a:pt x="11798" y="1744"/>
                  </a:cubicBezTo>
                  <a:cubicBezTo>
                    <a:pt x="11044" y="1539"/>
                    <a:pt x="10694" y="672"/>
                    <a:pt x="11094" y="1"/>
                  </a:cubicBezTo>
                  <a:lnTo>
                    <a:pt x="9705" y="1"/>
                  </a:lnTo>
                  <a:cubicBezTo>
                    <a:pt x="9815" y="181"/>
                    <a:pt x="9872" y="388"/>
                    <a:pt x="9872" y="597"/>
                  </a:cubicBezTo>
                  <a:cubicBezTo>
                    <a:pt x="9915" y="1278"/>
                    <a:pt x="9375" y="1853"/>
                    <a:pt x="8695" y="1853"/>
                  </a:cubicBezTo>
                  <a:cubicBezTo>
                    <a:pt x="8013" y="1853"/>
                    <a:pt x="7473" y="1278"/>
                    <a:pt x="7517" y="597"/>
                  </a:cubicBezTo>
                  <a:cubicBezTo>
                    <a:pt x="7516" y="388"/>
                    <a:pt x="7574" y="181"/>
                    <a:pt x="7683" y="1"/>
                  </a:cubicBezTo>
                  <a:lnTo>
                    <a:pt x="6294" y="1"/>
                  </a:lnTo>
                  <a:cubicBezTo>
                    <a:pt x="6404" y="181"/>
                    <a:pt x="6461" y="388"/>
                    <a:pt x="6461" y="597"/>
                  </a:cubicBezTo>
                  <a:cubicBezTo>
                    <a:pt x="6505" y="1278"/>
                    <a:pt x="5964" y="1853"/>
                    <a:pt x="5283" y="1853"/>
                  </a:cubicBezTo>
                  <a:cubicBezTo>
                    <a:pt x="4601" y="1853"/>
                    <a:pt x="4062" y="1278"/>
                    <a:pt x="4106" y="597"/>
                  </a:cubicBezTo>
                  <a:cubicBezTo>
                    <a:pt x="4106" y="388"/>
                    <a:pt x="4163" y="181"/>
                    <a:pt x="4271" y="1"/>
                  </a:cubicBezTo>
                  <a:lnTo>
                    <a:pt x="2884" y="1"/>
                  </a:lnTo>
                  <a:cubicBezTo>
                    <a:pt x="3101" y="366"/>
                    <a:pt x="3106" y="819"/>
                    <a:pt x="2896" y="1189"/>
                  </a:cubicBezTo>
                  <a:cubicBezTo>
                    <a:pt x="2686" y="1557"/>
                    <a:pt x="2294" y="1785"/>
                    <a:pt x="1871" y="1785"/>
                  </a:cubicBezTo>
                  <a:cubicBezTo>
                    <a:pt x="1445" y="1785"/>
                    <a:pt x="1054" y="1557"/>
                    <a:pt x="844" y="1189"/>
                  </a:cubicBezTo>
                  <a:cubicBezTo>
                    <a:pt x="634" y="819"/>
                    <a:pt x="639" y="366"/>
                    <a:pt x="85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46"/>
            <p:cNvSpPr/>
            <p:nvPr/>
          </p:nvSpPr>
          <p:spPr>
            <a:xfrm>
              <a:off x="1231650" y="2232525"/>
              <a:ext cx="507300" cy="609450"/>
            </a:xfrm>
            <a:custGeom>
              <a:avLst/>
              <a:gdLst/>
              <a:ahLst/>
              <a:cxnLst/>
              <a:rect l="l" t="t" r="r" b="b"/>
              <a:pathLst>
                <a:path w="20292" h="24378" extrusionOk="0">
                  <a:moveTo>
                    <a:pt x="1" y="0"/>
                  </a:moveTo>
                  <a:lnTo>
                    <a:pt x="1" y="24378"/>
                  </a:lnTo>
                  <a:lnTo>
                    <a:pt x="20291" y="24378"/>
                  </a:lnTo>
                  <a:lnTo>
                    <a:pt x="20291" y="2"/>
                  </a:lnTo>
                  <a:lnTo>
                    <a:pt x="19842" y="2"/>
                  </a:lnTo>
                  <a:cubicBezTo>
                    <a:pt x="20059" y="365"/>
                    <a:pt x="20064" y="820"/>
                    <a:pt x="19854" y="1188"/>
                  </a:cubicBezTo>
                  <a:cubicBezTo>
                    <a:pt x="19644" y="1558"/>
                    <a:pt x="19253" y="1787"/>
                    <a:pt x="18829" y="1787"/>
                  </a:cubicBezTo>
                  <a:cubicBezTo>
                    <a:pt x="18404" y="1787"/>
                    <a:pt x="18012" y="1558"/>
                    <a:pt x="17802" y="1188"/>
                  </a:cubicBezTo>
                  <a:cubicBezTo>
                    <a:pt x="17593" y="820"/>
                    <a:pt x="17597" y="365"/>
                    <a:pt x="17816" y="2"/>
                  </a:cubicBezTo>
                  <a:lnTo>
                    <a:pt x="16450" y="2"/>
                  </a:lnTo>
                  <a:cubicBezTo>
                    <a:pt x="16557" y="182"/>
                    <a:pt x="16614" y="389"/>
                    <a:pt x="16616" y="599"/>
                  </a:cubicBezTo>
                  <a:cubicBezTo>
                    <a:pt x="16621" y="1270"/>
                    <a:pt x="16072" y="1786"/>
                    <a:pt x="15438" y="1786"/>
                  </a:cubicBezTo>
                  <a:cubicBezTo>
                    <a:pt x="15336" y="1786"/>
                    <a:pt x="15231" y="1773"/>
                    <a:pt x="15126" y="1744"/>
                  </a:cubicBezTo>
                  <a:cubicBezTo>
                    <a:pt x="14372" y="1540"/>
                    <a:pt x="14023" y="672"/>
                    <a:pt x="14422" y="2"/>
                  </a:cubicBezTo>
                  <a:lnTo>
                    <a:pt x="13034" y="2"/>
                  </a:lnTo>
                  <a:cubicBezTo>
                    <a:pt x="13143" y="181"/>
                    <a:pt x="13200" y="387"/>
                    <a:pt x="13200" y="599"/>
                  </a:cubicBezTo>
                  <a:cubicBezTo>
                    <a:pt x="13205" y="1271"/>
                    <a:pt x="12656" y="1788"/>
                    <a:pt x="12023" y="1788"/>
                  </a:cubicBezTo>
                  <a:cubicBezTo>
                    <a:pt x="11920" y="1788"/>
                    <a:pt x="11815" y="1774"/>
                    <a:pt x="11710" y="1746"/>
                  </a:cubicBezTo>
                  <a:cubicBezTo>
                    <a:pt x="10956" y="1540"/>
                    <a:pt x="10606" y="672"/>
                    <a:pt x="11008" y="2"/>
                  </a:cubicBezTo>
                  <a:lnTo>
                    <a:pt x="9642" y="2"/>
                  </a:lnTo>
                  <a:cubicBezTo>
                    <a:pt x="9751" y="181"/>
                    <a:pt x="9808" y="387"/>
                    <a:pt x="9808" y="599"/>
                  </a:cubicBezTo>
                  <a:cubicBezTo>
                    <a:pt x="9852" y="1278"/>
                    <a:pt x="9312" y="1854"/>
                    <a:pt x="8630" y="1854"/>
                  </a:cubicBezTo>
                  <a:cubicBezTo>
                    <a:pt x="7948" y="1854"/>
                    <a:pt x="7409" y="1278"/>
                    <a:pt x="7453" y="599"/>
                  </a:cubicBezTo>
                  <a:cubicBezTo>
                    <a:pt x="7453" y="387"/>
                    <a:pt x="7510" y="181"/>
                    <a:pt x="7620" y="2"/>
                  </a:cubicBezTo>
                  <a:lnTo>
                    <a:pt x="6254" y="2"/>
                  </a:lnTo>
                  <a:cubicBezTo>
                    <a:pt x="6655" y="672"/>
                    <a:pt x="6304" y="1540"/>
                    <a:pt x="5550" y="1746"/>
                  </a:cubicBezTo>
                  <a:cubicBezTo>
                    <a:pt x="5445" y="1774"/>
                    <a:pt x="5341" y="1788"/>
                    <a:pt x="5238" y="1788"/>
                  </a:cubicBezTo>
                  <a:cubicBezTo>
                    <a:pt x="4605" y="1788"/>
                    <a:pt x="4055" y="1270"/>
                    <a:pt x="4060" y="599"/>
                  </a:cubicBezTo>
                  <a:cubicBezTo>
                    <a:pt x="4060" y="387"/>
                    <a:pt x="4118" y="181"/>
                    <a:pt x="4226" y="0"/>
                  </a:cubicBezTo>
                  <a:lnTo>
                    <a:pt x="2884" y="0"/>
                  </a:lnTo>
                  <a:cubicBezTo>
                    <a:pt x="3101" y="365"/>
                    <a:pt x="3107" y="819"/>
                    <a:pt x="2897" y="1188"/>
                  </a:cubicBezTo>
                  <a:cubicBezTo>
                    <a:pt x="2688" y="1558"/>
                    <a:pt x="2296" y="1785"/>
                    <a:pt x="1871" y="1785"/>
                  </a:cubicBezTo>
                  <a:cubicBezTo>
                    <a:pt x="1447" y="1785"/>
                    <a:pt x="1054" y="1558"/>
                    <a:pt x="844" y="1188"/>
                  </a:cubicBezTo>
                  <a:cubicBezTo>
                    <a:pt x="634" y="819"/>
                    <a:pt x="640" y="365"/>
                    <a:pt x="8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46"/>
            <p:cNvSpPr/>
            <p:nvPr/>
          </p:nvSpPr>
          <p:spPr>
            <a:xfrm>
              <a:off x="1192325" y="2210350"/>
              <a:ext cx="10325" cy="659175"/>
            </a:xfrm>
            <a:custGeom>
              <a:avLst/>
              <a:gdLst/>
              <a:ahLst/>
              <a:cxnLst/>
              <a:rect l="l" t="t" r="r" b="b"/>
              <a:pathLst>
                <a:path w="413" h="26367" extrusionOk="0">
                  <a:moveTo>
                    <a:pt x="84" y="0"/>
                  </a:moveTo>
                  <a:cubicBezTo>
                    <a:pt x="0" y="0"/>
                    <a:pt x="10" y="5906"/>
                    <a:pt x="84" y="13186"/>
                  </a:cubicBezTo>
                  <a:cubicBezTo>
                    <a:pt x="159" y="20465"/>
                    <a:pt x="269" y="26366"/>
                    <a:pt x="339" y="26366"/>
                  </a:cubicBezTo>
                  <a:cubicBezTo>
                    <a:pt x="403" y="26366"/>
                    <a:pt x="412" y="20460"/>
                    <a:pt x="339" y="13180"/>
                  </a:cubicBezTo>
                  <a:cubicBezTo>
                    <a:pt x="264" y="5900"/>
                    <a:pt x="167" y="0"/>
                    <a:pt x="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46"/>
            <p:cNvSpPr/>
            <p:nvPr/>
          </p:nvSpPr>
          <p:spPr>
            <a:xfrm>
              <a:off x="1273775" y="2209525"/>
              <a:ext cx="10200" cy="659200"/>
            </a:xfrm>
            <a:custGeom>
              <a:avLst/>
              <a:gdLst/>
              <a:ahLst/>
              <a:cxnLst/>
              <a:rect l="l" t="t" r="r" b="b"/>
              <a:pathLst>
                <a:path w="408" h="26368" extrusionOk="0">
                  <a:moveTo>
                    <a:pt x="80" y="1"/>
                  </a:moveTo>
                  <a:cubicBezTo>
                    <a:pt x="1" y="1"/>
                    <a:pt x="5" y="5905"/>
                    <a:pt x="80" y="13185"/>
                  </a:cubicBezTo>
                  <a:cubicBezTo>
                    <a:pt x="153" y="20466"/>
                    <a:pt x="269" y="26367"/>
                    <a:pt x="338" y="26367"/>
                  </a:cubicBezTo>
                  <a:cubicBezTo>
                    <a:pt x="403" y="26367"/>
                    <a:pt x="407" y="20461"/>
                    <a:pt x="334" y="13181"/>
                  </a:cubicBezTo>
                  <a:cubicBezTo>
                    <a:pt x="261" y="5901"/>
                    <a:pt x="158" y="1"/>
                    <a:pt x="8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46"/>
            <p:cNvSpPr/>
            <p:nvPr/>
          </p:nvSpPr>
          <p:spPr>
            <a:xfrm>
              <a:off x="1314150" y="2209525"/>
              <a:ext cx="10325" cy="659200"/>
            </a:xfrm>
            <a:custGeom>
              <a:avLst/>
              <a:gdLst/>
              <a:ahLst/>
              <a:cxnLst/>
              <a:rect l="l" t="t" r="r" b="b"/>
              <a:pathLst>
                <a:path w="413" h="26368" extrusionOk="0">
                  <a:moveTo>
                    <a:pt x="84" y="1"/>
                  </a:moveTo>
                  <a:cubicBezTo>
                    <a:pt x="1" y="1"/>
                    <a:pt x="11" y="5905"/>
                    <a:pt x="84" y="13185"/>
                  </a:cubicBezTo>
                  <a:cubicBezTo>
                    <a:pt x="159" y="20466"/>
                    <a:pt x="273" y="26367"/>
                    <a:pt x="339" y="26367"/>
                  </a:cubicBezTo>
                  <a:cubicBezTo>
                    <a:pt x="404" y="26367"/>
                    <a:pt x="413" y="20461"/>
                    <a:pt x="339" y="13181"/>
                  </a:cubicBezTo>
                  <a:cubicBezTo>
                    <a:pt x="265" y="5901"/>
                    <a:pt x="168" y="1"/>
                    <a:pt x="8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46"/>
            <p:cNvSpPr/>
            <p:nvPr/>
          </p:nvSpPr>
          <p:spPr>
            <a:xfrm>
              <a:off x="1396550" y="2209525"/>
              <a:ext cx="10200" cy="659200"/>
            </a:xfrm>
            <a:custGeom>
              <a:avLst/>
              <a:gdLst/>
              <a:ahLst/>
              <a:cxnLst/>
              <a:rect l="l" t="t" r="r" b="b"/>
              <a:pathLst>
                <a:path w="408" h="26368" extrusionOk="0">
                  <a:moveTo>
                    <a:pt x="79" y="1"/>
                  </a:moveTo>
                  <a:cubicBezTo>
                    <a:pt x="0" y="1"/>
                    <a:pt x="4" y="5905"/>
                    <a:pt x="79" y="13185"/>
                  </a:cubicBezTo>
                  <a:cubicBezTo>
                    <a:pt x="153" y="20466"/>
                    <a:pt x="268" y="26367"/>
                    <a:pt x="333" y="26367"/>
                  </a:cubicBezTo>
                  <a:cubicBezTo>
                    <a:pt x="403" y="26367"/>
                    <a:pt x="408" y="20461"/>
                    <a:pt x="333" y="13181"/>
                  </a:cubicBezTo>
                  <a:cubicBezTo>
                    <a:pt x="260" y="5901"/>
                    <a:pt x="158" y="1"/>
                    <a:pt x="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46"/>
            <p:cNvSpPr/>
            <p:nvPr/>
          </p:nvSpPr>
          <p:spPr>
            <a:xfrm>
              <a:off x="1478825" y="2209525"/>
              <a:ext cx="10200" cy="659200"/>
            </a:xfrm>
            <a:custGeom>
              <a:avLst/>
              <a:gdLst/>
              <a:ahLst/>
              <a:cxnLst/>
              <a:rect l="l" t="t" r="r" b="b"/>
              <a:pathLst>
                <a:path w="408" h="26368" extrusionOk="0">
                  <a:moveTo>
                    <a:pt x="78" y="1"/>
                  </a:moveTo>
                  <a:cubicBezTo>
                    <a:pt x="0" y="1"/>
                    <a:pt x="5" y="5905"/>
                    <a:pt x="78" y="13185"/>
                  </a:cubicBezTo>
                  <a:cubicBezTo>
                    <a:pt x="153" y="20466"/>
                    <a:pt x="269" y="26367"/>
                    <a:pt x="333" y="26367"/>
                  </a:cubicBezTo>
                  <a:cubicBezTo>
                    <a:pt x="402" y="26367"/>
                    <a:pt x="408" y="20461"/>
                    <a:pt x="333" y="13181"/>
                  </a:cubicBezTo>
                  <a:cubicBezTo>
                    <a:pt x="260" y="5901"/>
                    <a:pt x="157" y="1"/>
                    <a:pt x="7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46"/>
            <p:cNvSpPr/>
            <p:nvPr/>
          </p:nvSpPr>
          <p:spPr>
            <a:xfrm>
              <a:off x="1561525" y="2209525"/>
              <a:ext cx="10225" cy="659200"/>
            </a:xfrm>
            <a:custGeom>
              <a:avLst/>
              <a:gdLst/>
              <a:ahLst/>
              <a:cxnLst/>
              <a:rect l="l" t="t" r="r" b="b"/>
              <a:pathLst>
                <a:path w="409" h="26368" extrusionOk="0">
                  <a:moveTo>
                    <a:pt x="80" y="1"/>
                  </a:moveTo>
                  <a:cubicBezTo>
                    <a:pt x="1" y="1"/>
                    <a:pt x="5" y="5905"/>
                    <a:pt x="80" y="13185"/>
                  </a:cubicBezTo>
                  <a:cubicBezTo>
                    <a:pt x="153" y="20466"/>
                    <a:pt x="269" y="26367"/>
                    <a:pt x="334" y="26367"/>
                  </a:cubicBezTo>
                  <a:cubicBezTo>
                    <a:pt x="385" y="26367"/>
                    <a:pt x="408" y="20461"/>
                    <a:pt x="334" y="13181"/>
                  </a:cubicBezTo>
                  <a:cubicBezTo>
                    <a:pt x="260" y="5901"/>
                    <a:pt x="158" y="1"/>
                    <a:pt x="8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46"/>
            <p:cNvSpPr/>
            <p:nvPr/>
          </p:nvSpPr>
          <p:spPr>
            <a:xfrm>
              <a:off x="1639200" y="2209525"/>
              <a:ext cx="10175" cy="659200"/>
            </a:xfrm>
            <a:custGeom>
              <a:avLst/>
              <a:gdLst/>
              <a:ahLst/>
              <a:cxnLst/>
              <a:rect l="l" t="t" r="r" b="b"/>
              <a:pathLst>
                <a:path w="407" h="26368" extrusionOk="0">
                  <a:moveTo>
                    <a:pt x="78" y="1"/>
                  </a:moveTo>
                  <a:cubicBezTo>
                    <a:pt x="0" y="1"/>
                    <a:pt x="4" y="5905"/>
                    <a:pt x="78" y="13185"/>
                  </a:cubicBezTo>
                  <a:cubicBezTo>
                    <a:pt x="153" y="20466"/>
                    <a:pt x="268" y="26367"/>
                    <a:pt x="333" y="26367"/>
                  </a:cubicBezTo>
                  <a:cubicBezTo>
                    <a:pt x="403" y="26367"/>
                    <a:pt x="406" y="20461"/>
                    <a:pt x="333" y="13181"/>
                  </a:cubicBezTo>
                  <a:cubicBezTo>
                    <a:pt x="258" y="5901"/>
                    <a:pt x="157" y="1"/>
                    <a:pt x="7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46"/>
            <p:cNvSpPr/>
            <p:nvPr/>
          </p:nvSpPr>
          <p:spPr>
            <a:xfrm>
              <a:off x="1717175" y="2209525"/>
              <a:ext cx="10300" cy="659200"/>
            </a:xfrm>
            <a:custGeom>
              <a:avLst/>
              <a:gdLst/>
              <a:ahLst/>
              <a:cxnLst/>
              <a:rect l="l" t="t" r="r" b="b"/>
              <a:pathLst>
                <a:path w="412" h="26368" extrusionOk="0">
                  <a:moveTo>
                    <a:pt x="83" y="1"/>
                  </a:moveTo>
                  <a:cubicBezTo>
                    <a:pt x="0" y="1"/>
                    <a:pt x="9" y="5905"/>
                    <a:pt x="83" y="13185"/>
                  </a:cubicBezTo>
                  <a:cubicBezTo>
                    <a:pt x="157" y="20466"/>
                    <a:pt x="273" y="26367"/>
                    <a:pt x="338" y="26367"/>
                  </a:cubicBezTo>
                  <a:cubicBezTo>
                    <a:pt x="402" y="26367"/>
                    <a:pt x="411" y="20461"/>
                    <a:pt x="338" y="13181"/>
                  </a:cubicBezTo>
                  <a:cubicBezTo>
                    <a:pt x="263" y="5901"/>
                    <a:pt x="166" y="1"/>
                    <a:pt x="8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46"/>
            <p:cNvSpPr/>
            <p:nvPr/>
          </p:nvSpPr>
          <p:spPr>
            <a:xfrm>
              <a:off x="1355250" y="2208725"/>
              <a:ext cx="10175" cy="659175"/>
            </a:xfrm>
            <a:custGeom>
              <a:avLst/>
              <a:gdLst/>
              <a:ahLst/>
              <a:cxnLst/>
              <a:rect l="l" t="t" r="r" b="b"/>
              <a:pathLst>
                <a:path w="407" h="26367" extrusionOk="0">
                  <a:moveTo>
                    <a:pt x="78" y="0"/>
                  </a:moveTo>
                  <a:cubicBezTo>
                    <a:pt x="1" y="0"/>
                    <a:pt x="5" y="5901"/>
                    <a:pt x="78" y="13181"/>
                  </a:cubicBezTo>
                  <a:cubicBezTo>
                    <a:pt x="153" y="20461"/>
                    <a:pt x="269" y="26367"/>
                    <a:pt x="334" y="26367"/>
                  </a:cubicBezTo>
                  <a:cubicBezTo>
                    <a:pt x="403" y="26362"/>
                    <a:pt x="407" y="20465"/>
                    <a:pt x="334" y="13181"/>
                  </a:cubicBezTo>
                  <a:cubicBezTo>
                    <a:pt x="259" y="5896"/>
                    <a:pt x="158" y="0"/>
                    <a:pt x="7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46"/>
            <p:cNvSpPr/>
            <p:nvPr/>
          </p:nvSpPr>
          <p:spPr>
            <a:xfrm>
              <a:off x="1436575" y="2207775"/>
              <a:ext cx="10325" cy="659225"/>
            </a:xfrm>
            <a:custGeom>
              <a:avLst/>
              <a:gdLst/>
              <a:ahLst/>
              <a:cxnLst/>
              <a:rect l="l" t="t" r="r" b="b"/>
              <a:pathLst>
                <a:path w="413" h="26369" extrusionOk="0">
                  <a:moveTo>
                    <a:pt x="84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1" y="6"/>
                    <a:pt x="9" y="5906"/>
                    <a:pt x="84" y="13186"/>
                  </a:cubicBezTo>
                  <a:cubicBezTo>
                    <a:pt x="158" y="20467"/>
                    <a:pt x="273" y="26368"/>
                    <a:pt x="338" y="26368"/>
                  </a:cubicBezTo>
                  <a:cubicBezTo>
                    <a:pt x="404" y="26368"/>
                    <a:pt x="413" y="20471"/>
                    <a:pt x="338" y="13186"/>
                  </a:cubicBezTo>
                  <a:cubicBezTo>
                    <a:pt x="265" y="5905"/>
                    <a:pt x="168" y="0"/>
                    <a:pt x="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46"/>
            <p:cNvSpPr/>
            <p:nvPr/>
          </p:nvSpPr>
          <p:spPr>
            <a:xfrm>
              <a:off x="1518050" y="2206975"/>
              <a:ext cx="10175" cy="659200"/>
            </a:xfrm>
            <a:custGeom>
              <a:avLst/>
              <a:gdLst/>
              <a:ahLst/>
              <a:cxnLst/>
              <a:rect l="l" t="t" r="r" b="b"/>
              <a:pathLst>
                <a:path w="407" h="26368" extrusionOk="0">
                  <a:moveTo>
                    <a:pt x="78" y="0"/>
                  </a:moveTo>
                  <a:cubicBezTo>
                    <a:pt x="0" y="0"/>
                    <a:pt x="5" y="5906"/>
                    <a:pt x="78" y="13186"/>
                  </a:cubicBezTo>
                  <a:cubicBezTo>
                    <a:pt x="153" y="20466"/>
                    <a:pt x="269" y="26368"/>
                    <a:pt x="338" y="26368"/>
                  </a:cubicBezTo>
                  <a:cubicBezTo>
                    <a:pt x="402" y="26368"/>
                    <a:pt x="407" y="20471"/>
                    <a:pt x="333" y="13186"/>
                  </a:cubicBezTo>
                  <a:cubicBezTo>
                    <a:pt x="259" y="5902"/>
                    <a:pt x="157" y="0"/>
                    <a:pt x="7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46"/>
            <p:cNvSpPr/>
            <p:nvPr/>
          </p:nvSpPr>
          <p:spPr>
            <a:xfrm>
              <a:off x="1599475" y="2205950"/>
              <a:ext cx="10225" cy="659175"/>
            </a:xfrm>
            <a:custGeom>
              <a:avLst/>
              <a:gdLst/>
              <a:ahLst/>
              <a:cxnLst/>
              <a:rect l="l" t="t" r="r" b="b"/>
              <a:pathLst>
                <a:path w="409" h="26367" extrusionOk="0">
                  <a:moveTo>
                    <a:pt x="80" y="0"/>
                  </a:moveTo>
                  <a:cubicBezTo>
                    <a:pt x="1" y="0"/>
                    <a:pt x="5" y="5906"/>
                    <a:pt x="80" y="13186"/>
                  </a:cubicBezTo>
                  <a:cubicBezTo>
                    <a:pt x="153" y="20466"/>
                    <a:pt x="269" y="26366"/>
                    <a:pt x="334" y="26366"/>
                  </a:cubicBezTo>
                  <a:cubicBezTo>
                    <a:pt x="404" y="26366"/>
                    <a:pt x="408" y="20462"/>
                    <a:pt x="334" y="13182"/>
                  </a:cubicBezTo>
                  <a:cubicBezTo>
                    <a:pt x="260" y="5902"/>
                    <a:pt x="159" y="0"/>
                    <a:pt x="8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46"/>
            <p:cNvSpPr/>
            <p:nvPr/>
          </p:nvSpPr>
          <p:spPr>
            <a:xfrm>
              <a:off x="1677125" y="2210350"/>
              <a:ext cx="10450" cy="659175"/>
            </a:xfrm>
            <a:custGeom>
              <a:avLst/>
              <a:gdLst/>
              <a:ahLst/>
              <a:cxnLst/>
              <a:rect l="l" t="t" r="r" b="b"/>
              <a:pathLst>
                <a:path w="418" h="26367" extrusionOk="0">
                  <a:moveTo>
                    <a:pt x="83" y="0"/>
                  </a:moveTo>
                  <a:cubicBezTo>
                    <a:pt x="1" y="0"/>
                    <a:pt x="10" y="5906"/>
                    <a:pt x="83" y="13186"/>
                  </a:cubicBezTo>
                  <a:cubicBezTo>
                    <a:pt x="158" y="20465"/>
                    <a:pt x="269" y="26366"/>
                    <a:pt x="338" y="26366"/>
                  </a:cubicBezTo>
                  <a:cubicBezTo>
                    <a:pt x="417" y="26366"/>
                    <a:pt x="413" y="20460"/>
                    <a:pt x="338" y="13180"/>
                  </a:cubicBezTo>
                  <a:cubicBezTo>
                    <a:pt x="265" y="5900"/>
                    <a:pt x="167" y="0"/>
                    <a:pt x="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46"/>
            <p:cNvSpPr/>
            <p:nvPr/>
          </p:nvSpPr>
          <p:spPr>
            <a:xfrm>
              <a:off x="1762275" y="2204550"/>
              <a:ext cx="10425" cy="659175"/>
            </a:xfrm>
            <a:custGeom>
              <a:avLst/>
              <a:gdLst/>
              <a:ahLst/>
              <a:cxnLst/>
              <a:rect l="l" t="t" r="r" b="b"/>
              <a:pathLst>
                <a:path w="417" h="26367" extrusionOk="0">
                  <a:moveTo>
                    <a:pt x="80" y="0"/>
                  </a:moveTo>
                  <a:cubicBezTo>
                    <a:pt x="0" y="0"/>
                    <a:pt x="0" y="5902"/>
                    <a:pt x="80" y="13182"/>
                  </a:cubicBezTo>
                  <a:cubicBezTo>
                    <a:pt x="159" y="20462"/>
                    <a:pt x="269" y="26367"/>
                    <a:pt x="339" y="26367"/>
                  </a:cubicBezTo>
                  <a:cubicBezTo>
                    <a:pt x="404" y="26362"/>
                    <a:pt x="417" y="20467"/>
                    <a:pt x="339" y="13182"/>
                  </a:cubicBezTo>
                  <a:cubicBezTo>
                    <a:pt x="260" y="5897"/>
                    <a:pt x="159" y="0"/>
                    <a:pt x="8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46"/>
            <p:cNvSpPr/>
            <p:nvPr/>
          </p:nvSpPr>
          <p:spPr>
            <a:xfrm>
              <a:off x="1198925" y="2785075"/>
              <a:ext cx="659175" cy="9025"/>
            </a:xfrm>
            <a:custGeom>
              <a:avLst/>
              <a:gdLst/>
              <a:ahLst/>
              <a:cxnLst/>
              <a:rect l="l" t="t" r="r" b="b"/>
              <a:pathLst>
                <a:path w="26367" h="361" extrusionOk="0">
                  <a:moveTo>
                    <a:pt x="22005" y="0"/>
                  </a:moveTo>
                  <a:cubicBezTo>
                    <a:pt x="19668" y="0"/>
                    <a:pt x="16575" y="15"/>
                    <a:pt x="13182" y="50"/>
                  </a:cubicBezTo>
                  <a:cubicBezTo>
                    <a:pt x="5902" y="124"/>
                    <a:pt x="0" y="226"/>
                    <a:pt x="0" y="305"/>
                  </a:cubicBezTo>
                  <a:cubicBezTo>
                    <a:pt x="0" y="343"/>
                    <a:pt x="1377" y="360"/>
                    <a:pt x="3621" y="360"/>
                  </a:cubicBezTo>
                  <a:cubicBezTo>
                    <a:pt x="6025" y="360"/>
                    <a:pt x="9423" y="340"/>
                    <a:pt x="13186" y="305"/>
                  </a:cubicBezTo>
                  <a:cubicBezTo>
                    <a:pt x="20462" y="236"/>
                    <a:pt x="26367" y="120"/>
                    <a:pt x="26367" y="55"/>
                  </a:cubicBezTo>
                  <a:cubicBezTo>
                    <a:pt x="26364" y="20"/>
                    <a:pt x="24681" y="0"/>
                    <a:pt x="2200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46"/>
            <p:cNvSpPr/>
            <p:nvPr/>
          </p:nvSpPr>
          <p:spPr>
            <a:xfrm>
              <a:off x="1202300" y="2826675"/>
              <a:ext cx="659175" cy="9050"/>
            </a:xfrm>
            <a:custGeom>
              <a:avLst/>
              <a:gdLst/>
              <a:ahLst/>
              <a:cxnLst/>
              <a:rect l="l" t="t" r="r" b="b"/>
              <a:pathLst>
                <a:path w="26367" h="362" extrusionOk="0">
                  <a:moveTo>
                    <a:pt x="22172" y="0"/>
                  </a:moveTo>
                  <a:cubicBezTo>
                    <a:pt x="19818" y="0"/>
                    <a:pt x="16660" y="17"/>
                    <a:pt x="13186" y="52"/>
                  </a:cubicBezTo>
                  <a:cubicBezTo>
                    <a:pt x="5900" y="126"/>
                    <a:pt x="0" y="228"/>
                    <a:pt x="0" y="307"/>
                  </a:cubicBezTo>
                  <a:cubicBezTo>
                    <a:pt x="0" y="345"/>
                    <a:pt x="1390" y="362"/>
                    <a:pt x="3651" y="362"/>
                  </a:cubicBezTo>
                  <a:cubicBezTo>
                    <a:pt x="6053" y="362"/>
                    <a:pt x="9437" y="342"/>
                    <a:pt x="13186" y="307"/>
                  </a:cubicBezTo>
                  <a:cubicBezTo>
                    <a:pt x="20466" y="236"/>
                    <a:pt x="26367" y="122"/>
                    <a:pt x="26367" y="56"/>
                  </a:cubicBezTo>
                  <a:cubicBezTo>
                    <a:pt x="26367" y="20"/>
                    <a:pt x="24753" y="0"/>
                    <a:pt x="2217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46"/>
            <p:cNvSpPr/>
            <p:nvPr/>
          </p:nvSpPr>
          <p:spPr>
            <a:xfrm>
              <a:off x="1198100" y="2703675"/>
              <a:ext cx="659200" cy="9125"/>
            </a:xfrm>
            <a:custGeom>
              <a:avLst/>
              <a:gdLst/>
              <a:ahLst/>
              <a:cxnLst/>
              <a:rect l="l" t="t" r="r" b="b"/>
              <a:pathLst>
                <a:path w="26368" h="365" extrusionOk="0">
                  <a:moveTo>
                    <a:pt x="22822" y="0"/>
                  </a:moveTo>
                  <a:cubicBezTo>
                    <a:pt x="20416" y="0"/>
                    <a:pt x="16988" y="20"/>
                    <a:pt x="13183" y="57"/>
                  </a:cubicBezTo>
                  <a:cubicBezTo>
                    <a:pt x="5902" y="126"/>
                    <a:pt x="1" y="229"/>
                    <a:pt x="1" y="306"/>
                  </a:cubicBezTo>
                  <a:cubicBezTo>
                    <a:pt x="1" y="345"/>
                    <a:pt x="1437" y="364"/>
                    <a:pt x="3764" y="364"/>
                  </a:cubicBezTo>
                  <a:cubicBezTo>
                    <a:pt x="6159" y="364"/>
                    <a:pt x="9497" y="344"/>
                    <a:pt x="13187" y="306"/>
                  </a:cubicBezTo>
                  <a:cubicBezTo>
                    <a:pt x="20463" y="233"/>
                    <a:pt x="26367" y="122"/>
                    <a:pt x="26367" y="53"/>
                  </a:cubicBezTo>
                  <a:cubicBezTo>
                    <a:pt x="26365" y="17"/>
                    <a:pt x="25020" y="0"/>
                    <a:pt x="2282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46"/>
            <p:cNvSpPr/>
            <p:nvPr/>
          </p:nvSpPr>
          <p:spPr>
            <a:xfrm>
              <a:off x="1197300" y="2622375"/>
              <a:ext cx="659200" cy="8950"/>
            </a:xfrm>
            <a:custGeom>
              <a:avLst/>
              <a:gdLst/>
              <a:ahLst/>
              <a:cxnLst/>
              <a:rect l="l" t="t" r="r" b="b"/>
              <a:pathLst>
                <a:path w="26368" h="358" extrusionOk="0">
                  <a:moveTo>
                    <a:pt x="22144" y="0"/>
                  </a:moveTo>
                  <a:cubicBezTo>
                    <a:pt x="19792" y="0"/>
                    <a:pt x="16642" y="16"/>
                    <a:pt x="13181" y="50"/>
                  </a:cubicBezTo>
                  <a:cubicBezTo>
                    <a:pt x="5901" y="125"/>
                    <a:pt x="1" y="222"/>
                    <a:pt x="1" y="301"/>
                  </a:cubicBezTo>
                  <a:cubicBezTo>
                    <a:pt x="1" y="339"/>
                    <a:pt x="1433" y="358"/>
                    <a:pt x="3757" y="358"/>
                  </a:cubicBezTo>
                  <a:cubicBezTo>
                    <a:pt x="6150" y="358"/>
                    <a:pt x="9488" y="338"/>
                    <a:pt x="13181" y="301"/>
                  </a:cubicBezTo>
                  <a:cubicBezTo>
                    <a:pt x="20461" y="226"/>
                    <a:pt x="26367" y="115"/>
                    <a:pt x="26367" y="50"/>
                  </a:cubicBezTo>
                  <a:cubicBezTo>
                    <a:pt x="26365" y="19"/>
                    <a:pt x="24740" y="0"/>
                    <a:pt x="2214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46"/>
            <p:cNvSpPr/>
            <p:nvPr/>
          </p:nvSpPr>
          <p:spPr>
            <a:xfrm>
              <a:off x="1196500" y="2540750"/>
              <a:ext cx="659175" cy="9075"/>
            </a:xfrm>
            <a:custGeom>
              <a:avLst/>
              <a:gdLst/>
              <a:ahLst/>
              <a:cxnLst/>
              <a:rect l="l" t="t" r="r" b="b"/>
              <a:pathLst>
                <a:path w="26367" h="363" extrusionOk="0">
                  <a:moveTo>
                    <a:pt x="22133" y="0"/>
                  </a:moveTo>
                  <a:cubicBezTo>
                    <a:pt x="19783" y="0"/>
                    <a:pt x="16638" y="17"/>
                    <a:pt x="13181" y="52"/>
                  </a:cubicBezTo>
                  <a:cubicBezTo>
                    <a:pt x="5896" y="126"/>
                    <a:pt x="0" y="228"/>
                    <a:pt x="0" y="306"/>
                  </a:cubicBezTo>
                  <a:cubicBezTo>
                    <a:pt x="0" y="344"/>
                    <a:pt x="1390" y="362"/>
                    <a:pt x="3653" y="362"/>
                  </a:cubicBezTo>
                  <a:cubicBezTo>
                    <a:pt x="6052" y="362"/>
                    <a:pt x="9434" y="342"/>
                    <a:pt x="13181" y="306"/>
                  </a:cubicBezTo>
                  <a:cubicBezTo>
                    <a:pt x="20461" y="237"/>
                    <a:pt x="26367" y="121"/>
                    <a:pt x="26367" y="57"/>
                  </a:cubicBezTo>
                  <a:cubicBezTo>
                    <a:pt x="26364" y="20"/>
                    <a:pt x="24736" y="0"/>
                    <a:pt x="2213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46"/>
            <p:cNvSpPr/>
            <p:nvPr/>
          </p:nvSpPr>
          <p:spPr>
            <a:xfrm>
              <a:off x="1195700" y="2459525"/>
              <a:ext cx="659175" cy="8950"/>
            </a:xfrm>
            <a:custGeom>
              <a:avLst/>
              <a:gdLst/>
              <a:ahLst/>
              <a:cxnLst/>
              <a:rect l="l" t="t" r="r" b="b"/>
              <a:pathLst>
                <a:path w="26367" h="358" extrusionOk="0">
                  <a:moveTo>
                    <a:pt x="22621" y="0"/>
                  </a:moveTo>
                  <a:cubicBezTo>
                    <a:pt x="20227" y="0"/>
                    <a:pt x="16883" y="18"/>
                    <a:pt x="13180" y="53"/>
                  </a:cubicBezTo>
                  <a:cubicBezTo>
                    <a:pt x="5896" y="122"/>
                    <a:pt x="0" y="229"/>
                    <a:pt x="0" y="302"/>
                  </a:cubicBezTo>
                  <a:cubicBezTo>
                    <a:pt x="0" y="339"/>
                    <a:pt x="1490" y="358"/>
                    <a:pt x="3896" y="358"/>
                  </a:cubicBezTo>
                  <a:cubicBezTo>
                    <a:pt x="6278" y="358"/>
                    <a:pt x="9558" y="339"/>
                    <a:pt x="13180" y="302"/>
                  </a:cubicBezTo>
                  <a:cubicBezTo>
                    <a:pt x="20461" y="229"/>
                    <a:pt x="26367" y="117"/>
                    <a:pt x="26367" y="48"/>
                  </a:cubicBezTo>
                  <a:cubicBezTo>
                    <a:pt x="26364" y="17"/>
                    <a:pt x="24937" y="0"/>
                    <a:pt x="226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46"/>
            <p:cNvSpPr/>
            <p:nvPr/>
          </p:nvSpPr>
          <p:spPr>
            <a:xfrm>
              <a:off x="1194875" y="2377950"/>
              <a:ext cx="659075" cy="9025"/>
            </a:xfrm>
            <a:custGeom>
              <a:avLst/>
              <a:gdLst/>
              <a:ahLst/>
              <a:cxnLst/>
              <a:rect l="l" t="t" r="r" b="b"/>
              <a:pathLst>
                <a:path w="26363" h="361" extrusionOk="0">
                  <a:moveTo>
                    <a:pt x="22385" y="0"/>
                  </a:moveTo>
                  <a:cubicBezTo>
                    <a:pt x="20010" y="0"/>
                    <a:pt x="16763" y="17"/>
                    <a:pt x="13181" y="53"/>
                  </a:cubicBezTo>
                  <a:cubicBezTo>
                    <a:pt x="5897" y="127"/>
                    <a:pt x="1" y="224"/>
                    <a:pt x="1" y="303"/>
                  </a:cubicBezTo>
                  <a:cubicBezTo>
                    <a:pt x="1" y="342"/>
                    <a:pt x="1433" y="360"/>
                    <a:pt x="3757" y="360"/>
                  </a:cubicBezTo>
                  <a:cubicBezTo>
                    <a:pt x="6150" y="360"/>
                    <a:pt x="9488" y="341"/>
                    <a:pt x="13181" y="303"/>
                  </a:cubicBezTo>
                  <a:cubicBezTo>
                    <a:pt x="20461" y="229"/>
                    <a:pt x="26363" y="117"/>
                    <a:pt x="26363" y="48"/>
                  </a:cubicBezTo>
                  <a:cubicBezTo>
                    <a:pt x="26363" y="18"/>
                    <a:pt x="24840" y="0"/>
                    <a:pt x="2238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46"/>
            <p:cNvSpPr/>
            <p:nvPr/>
          </p:nvSpPr>
          <p:spPr>
            <a:xfrm>
              <a:off x="1193825" y="2296675"/>
              <a:ext cx="659325" cy="9150"/>
            </a:xfrm>
            <a:custGeom>
              <a:avLst/>
              <a:gdLst/>
              <a:ahLst/>
              <a:cxnLst/>
              <a:rect l="l" t="t" r="r" b="b"/>
              <a:pathLst>
                <a:path w="26373" h="366" extrusionOk="0">
                  <a:moveTo>
                    <a:pt x="22375" y="0"/>
                  </a:moveTo>
                  <a:cubicBezTo>
                    <a:pt x="20002" y="0"/>
                    <a:pt x="16763" y="18"/>
                    <a:pt x="13191" y="55"/>
                  </a:cubicBezTo>
                  <a:cubicBezTo>
                    <a:pt x="5906" y="128"/>
                    <a:pt x="0" y="231"/>
                    <a:pt x="5" y="310"/>
                  </a:cubicBezTo>
                  <a:cubicBezTo>
                    <a:pt x="8" y="348"/>
                    <a:pt x="1397" y="365"/>
                    <a:pt x="3658" y="365"/>
                  </a:cubicBezTo>
                  <a:cubicBezTo>
                    <a:pt x="6059" y="365"/>
                    <a:pt x="9442" y="346"/>
                    <a:pt x="13191" y="310"/>
                  </a:cubicBezTo>
                  <a:cubicBezTo>
                    <a:pt x="20471" y="240"/>
                    <a:pt x="26373" y="124"/>
                    <a:pt x="26373" y="59"/>
                  </a:cubicBezTo>
                  <a:cubicBezTo>
                    <a:pt x="26373" y="20"/>
                    <a:pt x="24841" y="0"/>
                    <a:pt x="2237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46"/>
            <p:cNvSpPr/>
            <p:nvPr/>
          </p:nvSpPr>
          <p:spPr>
            <a:xfrm>
              <a:off x="1193825" y="2263850"/>
              <a:ext cx="659325" cy="9100"/>
            </a:xfrm>
            <a:custGeom>
              <a:avLst/>
              <a:gdLst/>
              <a:ahLst/>
              <a:cxnLst/>
              <a:rect l="l" t="t" r="r" b="b"/>
              <a:pathLst>
                <a:path w="26373" h="364" extrusionOk="0">
                  <a:moveTo>
                    <a:pt x="22301" y="0"/>
                  </a:moveTo>
                  <a:cubicBezTo>
                    <a:pt x="19935" y="0"/>
                    <a:pt x="16726" y="18"/>
                    <a:pt x="13191" y="54"/>
                  </a:cubicBezTo>
                  <a:cubicBezTo>
                    <a:pt x="5906" y="127"/>
                    <a:pt x="0" y="230"/>
                    <a:pt x="5" y="308"/>
                  </a:cubicBezTo>
                  <a:cubicBezTo>
                    <a:pt x="8" y="346"/>
                    <a:pt x="1399" y="364"/>
                    <a:pt x="3662" y="364"/>
                  </a:cubicBezTo>
                  <a:cubicBezTo>
                    <a:pt x="6063" y="364"/>
                    <a:pt x="9444" y="344"/>
                    <a:pt x="13191" y="308"/>
                  </a:cubicBezTo>
                  <a:cubicBezTo>
                    <a:pt x="20471" y="239"/>
                    <a:pt x="26373" y="123"/>
                    <a:pt x="26373" y="58"/>
                  </a:cubicBezTo>
                  <a:cubicBezTo>
                    <a:pt x="26373" y="20"/>
                    <a:pt x="24810" y="0"/>
                    <a:pt x="2230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46"/>
            <p:cNvSpPr/>
            <p:nvPr/>
          </p:nvSpPr>
          <p:spPr>
            <a:xfrm>
              <a:off x="1193825" y="2338275"/>
              <a:ext cx="659325" cy="9000"/>
            </a:xfrm>
            <a:custGeom>
              <a:avLst/>
              <a:gdLst/>
              <a:ahLst/>
              <a:cxnLst/>
              <a:rect l="l" t="t" r="r" b="b"/>
              <a:pathLst>
                <a:path w="26373" h="360" extrusionOk="0">
                  <a:moveTo>
                    <a:pt x="22631" y="0"/>
                  </a:moveTo>
                  <a:cubicBezTo>
                    <a:pt x="20237" y="0"/>
                    <a:pt x="16893" y="18"/>
                    <a:pt x="13191" y="53"/>
                  </a:cubicBezTo>
                  <a:cubicBezTo>
                    <a:pt x="5906" y="122"/>
                    <a:pt x="0" y="224"/>
                    <a:pt x="5" y="302"/>
                  </a:cubicBezTo>
                  <a:cubicBezTo>
                    <a:pt x="8" y="341"/>
                    <a:pt x="1442" y="360"/>
                    <a:pt x="3768" y="360"/>
                  </a:cubicBezTo>
                  <a:cubicBezTo>
                    <a:pt x="6162" y="360"/>
                    <a:pt x="9499" y="340"/>
                    <a:pt x="13191" y="302"/>
                  </a:cubicBezTo>
                  <a:cubicBezTo>
                    <a:pt x="20471" y="229"/>
                    <a:pt x="26373" y="117"/>
                    <a:pt x="26373" y="48"/>
                  </a:cubicBezTo>
                  <a:cubicBezTo>
                    <a:pt x="26373" y="17"/>
                    <a:pt x="24947" y="0"/>
                    <a:pt x="2263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46"/>
            <p:cNvSpPr/>
            <p:nvPr/>
          </p:nvSpPr>
          <p:spPr>
            <a:xfrm>
              <a:off x="1193825" y="2419000"/>
              <a:ext cx="659325" cy="9075"/>
            </a:xfrm>
            <a:custGeom>
              <a:avLst/>
              <a:gdLst/>
              <a:ahLst/>
              <a:cxnLst/>
              <a:rect l="l" t="t" r="r" b="b"/>
              <a:pathLst>
                <a:path w="26373" h="363" extrusionOk="0">
                  <a:moveTo>
                    <a:pt x="22551" y="0"/>
                  </a:moveTo>
                  <a:cubicBezTo>
                    <a:pt x="20163" y="0"/>
                    <a:pt x="16852" y="18"/>
                    <a:pt x="13191" y="55"/>
                  </a:cubicBezTo>
                  <a:cubicBezTo>
                    <a:pt x="5906" y="129"/>
                    <a:pt x="0" y="226"/>
                    <a:pt x="5" y="305"/>
                  </a:cubicBezTo>
                  <a:cubicBezTo>
                    <a:pt x="8" y="344"/>
                    <a:pt x="1441" y="362"/>
                    <a:pt x="3766" y="362"/>
                  </a:cubicBezTo>
                  <a:cubicBezTo>
                    <a:pt x="6160" y="362"/>
                    <a:pt x="9498" y="343"/>
                    <a:pt x="13191" y="305"/>
                  </a:cubicBezTo>
                  <a:cubicBezTo>
                    <a:pt x="20471" y="231"/>
                    <a:pt x="26373" y="119"/>
                    <a:pt x="26373" y="50"/>
                  </a:cubicBezTo>
                  <a:cubicBezTo>
                    <a:pt x="26373" y="17"/>
                    <a:pt x="24914" y="0"/>
                    <a:pt x="225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46"/>
            <p:cNvSpPr/>
            <p:nvPr/>
          </p:nvSpPr>
          <p:spPr>
            <a:xfrm>
              <a:off x="1193825" y="2499750"/>
              <a:ext cx="659325" cy="9050"/>
            </a:xfrm>
            <a:custGeom>
              <a:avLst/>
              <a:gdLst/>
              <a:ahLst/>
              <a:cxnLst/>
              <a:rect l="l" t="t" r="r" b="b"/>
              <a:pathLst>
                <a:path w="26373" h="362" extrusionOk="0">
                  <a:moveTo>
                    <a:pt x="22513" y="0"/>
                  </a:moveTo>
                  <a:cubicBezTo>
                    <a:pt x="20129" y="0"/>
                    <a:pt x="16833" y="17"/>
                    <a:pt x="13191" y="54"/>
                  </a:cubicBezTo>
                  <a:cubicBezTo>
                    <a:pt x="5906" y="129"/>
                    <a:pt x="0" y="226"/>
                    <a:pt x="5" y="305"/>
                  </a:cubicBezTo>
                  <a:cubicBezTo>
                    <a:pt x="8" y="343"/>
                    <a:pt x="1441" y="361"/>
                    <a:pt x="3766" y="361"/>
                  </a:cubicBezTo>
                  <a:cubicBezTo>
                    <a:pt x="6160" y="361"/>
                    <a:pt x="9498" y="342"/>
                    <a:pt x="13191" y="305"/>
                  </a:cubicBezTo>
                  <a:cubicBezTo>
                    <a:pt x="20471" y="230"/>
                    <a:pt x="26373" y="119"/>
                    <a:pt x="26373" y="50"/>
                  </a:cubicBezTo>
                  <a:cubicBezTo>
                    <a:pt x="26373" y="17"/>
                    <a:pt x="24898" y="0"/>
                    <a:pt x="2251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46"/>
            <p:cNvSpPr/>
            <p:nvPr/>
          </p:nvSpPr>
          <p:spPr>
            <a:xfrm>
              <a:off x="1193825" y="2580525"/>
              <a:ext cx="659325" cy="9050"/>
            </a:xfrm>
            <a:custGeom>
              <a:avLst/>
              <a:gdLst/>
              <a:ahLst/>
              <a:cxnLst/>
              <a:rect l="l" t="t" r="r" b="b"/>
              <a:pathLst>
                <a:path w="26373" h="362" extrusionOk="0">
                  <a:moveTo>
                    <a:pt x="22366" y="0"/>
                  </a:moveTo>
                  <a:cubicBezTo>
                    <a:pt x="19994" y="0"/>
                    <a:pt x="16759" y="17"/>
                    <a:pt x="13191" y="54"/>
                  </a:cubicBezTo>
                  <a:cubicBezTo>
                    <a:pt x="5906" y="127"/>
                    <a:pt x="0" y="226"/>
                    <a:pt x="5" y="303"/>
                  </a:cubicBezTo>
                  <a:cubicBezTo>
                    <a:pt x="8" y="342"/>
                    <a:pt x="1442" y="361"/>
                    <a:pt x="3768" y="361"/>
                  </a:cubicBezTo>
                  <a:cubicBezTo>
                    <a:pt x="6162" y="361"/>
                    <a:pt x="9499" y="341"/>
                    <a:pt x="13191" y="303"/>
                  </a:cubicBezTo>
                  <a:cubicBezTo>
                    <a:pt x="20471" y="230"/>
                    <a:pt x="26373" y="118"/>
                    <a:pt x="26373" y="54"/>
                  </a:cubicBezTo>
                  <a:cubicBezTo>
                    <a:pt x="26373" y="19"/>
                    <a:pt x="24838" y="0"/>
                    <a:pt x="2236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46"/>
            <p:cNvSpPr/>
            <p:nvPr/>
          </p:nvSpPr>
          <p:spPr>
            <a:xfrm>
              <a:off x="1193825" y="2661225"/>
              <a:ext cx="659325" cy="9100"/>
            </a:xfrm>
            <a:custGeom>
              <a:avLst/>
              <a:gdLst/>
              <a:ahLst/>
              <a:cxnLst/>
              <a:rect l="l" t="t" r="r" b="b"/>
              <a:pathLst>
                <a:path w="26373" h="364" extrusionOk="0">
                  <a:moveTo>
                    <a:pt x="22184" y="0"/>
                  </a:moveTo>
                  <a:cubicBezTo>
                    <a:pt x="19829" y="0"/>
                    <a:pt x="16668" y="17"/>
                    <a:pt x="13191" y="52"/>
                  </a:cubicBezTo>
                  <a:cubicBezTo>
                    <a:pt x="5906" y="126"/>
                    <a:pt x="0" y="227"/>
                    <a:pt x="5" y="306"/>
                  </a:cubicBezTo>
                  <a:cubicBezTo>
                    <a:pt x="8" y="345"/>
                    <a:pt x="1442" y="364"/>
                    <a:pt x="3768" y="364"/>
                  </a:cubicBezTo>
                  <a:cubicBezTo>
                    <a:pt x="6162" y="364"/>
                    <a:pt x="9499" y="344"/>
                    <a:pt x="13191" y="306"/>
                  </a:cubicBezTo>
                  <a:cubicBezTo>
                    <a:pt x="20471" y="233"/>
                    <a:pt x="26373" y="121"/>
                    <a:pt x="26373" y="57"/>
                  </a:cubicBezTo>
                  <a:cubicBezTo>
                    <a:pt x="26373" y="20"/>
                    <a:pt x="24762" y="0"/>
                    <a:pt x="2218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46"/>
            <p:cNvSpPr/>
            <p:nvPr/>
          </p:nvSpPr>
          <p:spPr>
            <a:xfrm>
              <a:off x="1193825" y="2741975"/>
              <a:ext cx="659325" cy="9100"/>
            </a:xfrm>
            <a:custGeom>
              <a:avLst/>
              <a:gdLst/>
              <a:ahLst/>
              <a:cxnLst/>
              <a:rect l="l" t="t" r="r" b="b"/>
              <a:pathLst>
                <a:path w="26373" h="364" extrusionOk="0">
                  <a:moveTo>
                    <a:pt x="22177" y="1"/>
                  </a:moveTo>
                  <a:cubicBezTo>
                    <a:pt x="19823" y="1"/>
                    <a:pt x="16665" y="17"/>
                    <a:pt x="13191" y="52"/>
                  </a:cubicBezTo>
                  <a:cubicBezTo>
                    <a:pt x="5906" y="127"/>
                    <a:pt x="0" y="228"/>
                    <a:pt x="5" y="307"/>
                  </a:cubicBezTo>
                  <a:cubicBezTo>
                    <a:pt x="8" y="345"/>
                    <a:pt x="1441" y="364"/>
                    <a:pt x="3766" y="364"/>
                  </a:cubicBezTo>
                  <a:cubicBezTo>
                    <a:pt x="6160" y="364"/>
                    <a:pt x="9498" y="344"/>
                    <a:pt x="13191" y="307"/>
                  </a:cubicBezTo>
                  <a:cubicBezTo>
                    <a:pt x="20471" y="232"/>
                    <a:pt x="26373" y="122"/>
                    <a:pt x="26373" y="56"/>
                  </a:cubicBezTo>
                  <a:cubicBezTo>
                    <a:pt x="26373" y="20"/>
                    <a:pt x="24759" y="1"/>
                    <a:pt x="2217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46"/>
            <p:cNvSpPr/>
            <p:nvPr/>
          </p:nvSpPr>
          <p:spPr>
            <a:xfrm>
              <a:off x="1450475" y="2280650"/>
              <a:ext cx="103650" cy="95350"/>
            </a:xfrm>
            <a:custGeom>
              <a:avLst/>
              <a:gdLst/>
              <a:ahLst/>
              <a:cxnLst/>
              <a:rect l="l" t="t" r="r" b="b"/>
              <a:pathLst>
                <a:path w="4146" h="3814" extrusionOk="0">
                  <a:moveTo>
                    <a:pt x="2149" y="1"/>
                  </a:moveTo>
                  <a:cubicBezTo>
                    <a:pt x="2022" y="1"/>
                    <a:pt x="1894" y="13"/>
                    <a:pt x="1768" y="39"/>
                  </a:cubicBezTo>
                  <a:lnTo>
                    <a:pt x="0" y="1626"/>
                  </a:lnTo>
                  <a:cubicBezTo>
                    <a:pt x="109" y="2356"/>
                    <a:pt x="490" y="3018"/>
                    <a:pt x="1070" y="3478"/>
                  </a:cubicBezTo>
                  <a:cubicBezTo>
                    <a:pt x="1392" y="3700"/>
                    <a:pt x="1769" y="3814"/>
                    <a:pt x="2150" y="3814"/>
                  </a:cubicBezTo>
                  <a:cubicBezTo>
                    <a:pt x="2391" y="3814"/>
                    <a:pt x="2633" y="3768"/>
                    <a:pt x="2863" y="3675"/>
                  </a:cubicBezTo>
                  <a:cubicBezTo>
                    <a:pt x="3457" y="3436"/>
                    <a:pt x="3891" y="2914"/>
                    <a:pt x="4017" y="2287"/>
                  </a:cubicBezTo>
                  <a:cubicBezTo>
                    <a:pt x="4145" y="1660"/>
                    <a:pt x="3950" y="1010"/>
                    <a:pt x="3497" y="558"/>
                  </a:cubicBezTo>
                  <a:cubicBezTo>
                    <a:pt x="3135" y="198"/>
                    <a:pt x="2649" y="1"/>
                    <a:pt x="214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46"/>
            <p:cNvSpPr/>
            <p:nvPr/>
          </p:nvSpPr>
          <p:spPr>
            <a:xfrm>
              <a:off x="1448425" y="2280650"/>
              <a:ext cx="79875" cy="75925"/>
            </a:xfrm>
            <a:custGeom>
              <a:avLst/>
              <a:gdLst/>
              <a:ahLst/>
              <a:cxnLst/>
              <a:rect l="l" t="t" r="r" b="b"/>
              <a:pathLst>
                <a:path w="3195" h="3037" extrusionOk="0">
                  <a:moveTo>
                    <a:pt x="1564" y="0"/>
                  </a:moveTo>
                  <a:cubicBezTo>
                    <a:pt x="1536" y="0"/>
                    <a:pt x="1508" y="1"/>
                    <a:pt x="1480" y="2"/>
                  </a:cubicBezTo>
                  <a:cubicBezTo>
                    <a:pt x="643" y="46"/>
                    <a:pt x="0" y="761"/>
                    <a:pt x="44" y="1598"/>
                  </a:cubicBezTo>
                  <a:cubicBezTo>
                    <a:pt x="78" y="2211"/>
                    <a:pt x="477" y="2745"/>
                    <a:pt x="1055" y="2949"/>
                  </a:cubicBezTo>
                  <a:cubicBezTo>
                    <a:pt x="1221" y="3008"/>
                    <a:pt x="1392" y="3036"/>
                    <a:pt x="1561" y="3036"/>
                  </a:cubicBezTo>
                  <a:cubicBezTo>
                    <a:pt x="1984" y="3036"/>
                    <a:pt x="2397" y="2859"/>
                    <a:pt x="2690" y="2532"/>
                  </a:cubicBezTo>
                  <a:cubicBezTo>
                    <a:pt x="3101" y="2076"/>
                    <a:pt x="3195" y="1418"/>
                    <a:pt x="2931" y="863"/>
                  </a:cubicBezTo>
                  <a:cubicBezTo>
                    <a:pt x="2677" y="334"/>
                    <a:pt x="2145" y="0"/>
                    <a:pt x="15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46"/>
            <p:cNvSpPr/>
            <p:nvPr/>
          </p:nvSpPr>
          <p:spPr>
            <a:xfrm>
              <a:off x="1427300" y="2282575"/>
              <a:ext cx="48575" cy="46300"/>
            </a:xfrm>
            <a:custGeom>
              <a:avLst/>
              <a:gdLst/>
              <a:ahLst/>
              <a:cxnLst/>
              <a:rect l="l" t="t" r="r" b="b"/>
              <a:pathLst>
                <a:path w="1943" h="1852" extrusionOk="0">
                  <a:moveTo>
                    <a:pt x="946" y="1"/>
                  </a:moveTo>
                  <a:cubicBezTo>
                    <a:pt x="934" y="1"/>
                    <a:pt x="922" y="1"/>
                    <a:pt x="910" y="2"/>
                  </a:cubicBezTo>
                  <a:cubicBezTo>
                    <a:pt x="901" y="2"/>
                    <a:pt x="891" y="2"/>
                    <a:pt x="881" y="3"/>
                  </a:cubicBezTo>
                  <a:cubicBezTo>
                    <a:pt x="382" y="37"/>
                    <a:pt x="1" y="461"/>
                    <a:pt x="20" y="961"/>
                  </a:cubicBezTo>
                  <a:cubicBezTo>
                    <a:pt x="34" y="1335"/>
                    <a:pt x="272" y="1663"/>
                    <a:pt x="622" y="1794"/>
                  </a:cubicBezTo>
                  <a:cubicBezTo>
                    <a:pt x="728" y="1833"/>
                    <a:pt x="837" y="1852"/>
                    <a:pt x="945" y="1852"/>
                  </a:cubicBezTo>
                  <a:cubicBezTo>
                    <a:pt x="1198" y="1852"/>
                    <a:pt x="1445" y="1748"/>
                    <a:pt x="1623" y="1556"/>
                  </a:cubicBezTo>
                  <a:cubicBezTo>
                    <a:pt x="1878" y="1281"/>
                    <a:pt x="1942" y="880"/>
                    <a:pt x="1785" y="540"/>
                  </a:cubicBezTo>
                  <a:cubicBezTo>
                    <a:pt x="1635" y="211"/>
                    <a:pt x="1306" y="1"/>
                    <a:pt x="9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46"/>
            <p:cNvSpPr/>
            <p:nvPr/>
          </p:nvSpPr>
          <p:spPr>
            <a:xfrm>
              <a:off x="1448725" y="2287075"/>
              <a:ext cx="29900" cy="42950"/>
            </a:xfrm>
            <a:custGeom>
              <a:avLst/>
              <a:gdLst/>
              <a:ahLst/>
              <a:cxnLst/>
              <a:rect l="l" t="t" r="r" b="b"/>
              <a:pathLst>
                <a:path w="1196" h="1718" extrusionOk="0">
                  <a:moveTo>
                    <a:pt x="635" y="0"/>
                  </a:moveTo>
                  <a:cubicBezTo>
                    <a:pt x="621" y="0"/>
                    <a:pt x="611" y="4"/>
                    <a:pt x="607" y="9"/>
                  </a:cubicBezTo>
                  <a:cubicBezTo>
                    <a:pt x="590" y="37"/>
                    <a:pt x="695" y="125"/>
                    <a:pt x="788" y="301"/>
                  </a:cubicBezTo>
                  <a:cubicBezTo>
                    <a:pt x="909" y="523"/>
                    <a:pt x="934" y="785"/>
                    <a:pt x="858" y="1027"/>
                  </a:cubicBezTo>
                  <a:cubicBezTo>
                    <a:pt x="764" y="1262"/>
                    <a:pt x="575" y="1445"/>
                    <a:pt x="339" y="1532"/>
                  </a:cubicBezTo>
                  <a:cubicBezTo>
                    <a:pt x="154" y="1601"/>
                    <a:pt x="10" y="1587"/>
                    <a:pt x="10" y="1624"/>
                  </a:cubicBezTo>
                  <a:cubicBezTo>
                    <a:pt x="1" y="1646"/>
                    <a:pt x="120" y="1718"/>
                    <a:pt x="328" y="1718"/>
                  </a:cubicBezTo>
                  <a:cubicBezTo>
                    <a:pt x="345" y="1718"/>
                    <a:pt x="362" y="1717"/>
                    <a:pt x="380" y="1716"/>
                  </a:cubicBezTo>
                  <a:cubicBezTo>
                    <a:pt x="703" y="1659"/>
                    <a:pt x="969" y="1435"/>
                    <a:pt x="1084" y="1128"/>
                  </a:cubicBezTo>
                  <a:cubicBezTo>
                    <a:pt x="1195" y="815"/>
                    <a:pt x="1137" y="464"/>
                    <a:pt x="927" y="203"/>
                  </a:cubicBezTo>
                  <a:cubicBezTo>
                    <a:pt x="806" y="50"/>
                    <a:pt x="688" y="0"/>
                    <a:pt x="6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46"/>
            <p:cNvSpPr/>
            <p:nvPr/>
          </p:nvSpPr>
          <p:spPr>
            <a:xfrm>
              <a:off x="1467175" y="2285550"/>
              <a:ext cx="27250" cy="10925"/>
            </a:xfrm>
            <a:custGeom>
              <a:avLst/>
              <a:gdLst/>
              <a:ahLst/>
              <a:cxnLst/>
              <a:rect l="l" t="t" r="r" b="b"/>
              <a:pathLst>
                <a:path w="1090" h="437" extrusionOk="0">
                  <a:moveTo>
                    <a:pt x="1015" y="1"/>
                  </a:moveTo>
                  <a:cubicBezTo>
                    <a:pt x="944" y="1"/>
                    <a:pt x="778" y="140"/>
                    <a:pt x="548" y="186"/>
                  </a:cubicBezTo>
                  <a:cubicBezTo>
                    <a:pt x="451" y="206"/>
                    <a:pt x="358" y="209"/>
                    <a:pt x="279" y="209"/>
                  </a:cubicBezTo>
                  <a:cubicBezTo>
                    <a:pt x="237" y="209"/>
                    <a:pt x="199" y="208"/>
                    <a:pt x="166" y="208"/>
                  </a:cubicBezTo>
                  <a:cubicBezTo>
                    <a:pt x="96" y="208"/>
                    <a:pt x="48" y="212"/>
                    <a:pt x="35" y="238"/>
                  </a:cubicBezTo>
                  <a:cubicBezTo>
                    <a:pt x="0" y="280"/>
                    <a:pt x="171" y="437"/>
                    <a:pt x="441" y="437"/>
                  </a:cubicBezTo>
                  <a:cubicBezTo>
                    <a:pt x="492" y="437"/>
                    <a:pt x="547" y="431"/>
                    <a:pt x="604" y="418"/>
                  </a:cubicBezTo>
                  <a:cubicBezTo>
                    <a:pt x="965" y="334"/>
                    <a:pt x="1089" y="43"/>
                    <a:pt x="1035" y="6"/>
                  </a:cubicBezTo>
                  <a:cubicBezTo>
                    <a:pt x="1030" y="2"/>
                    <a:pt x="1023" y="1"/>
                    <a:pt x="10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46"/>
            <p:cNvSpPr/>
            <p:nvPr/>
          </p:nvSpPr>
          <p:spPr>
            <a:xfrm>
              <a:off x="1451500" y="2326575"/>
              <a:ext cx="25225" cy="22525"/>
            </a:xfrm>
            <a:custGeom>
              <a:avLst/>
              <a:gdLst/>
              <a:ahLst/>
              <a:cxnLst/>
              <a:rect l="l" t="t" r="r" b="b"/>
              <a:pathLst>
                <a:path w="1009" h="901" extrusionOk="0">
                  <a:moveTo>
                    <a:pt x="171" y="1"/>
                  </a:moveTo>
                  <a:cubicBezTo>
                    <a:pt x="68" y="1"/>
                    <a:pt x="1" y="30"/>
                    <a:pt x="1" y="57"/>
                  </a:cubicBezTo>
                  <a:cubicBezTo>
                    <a:pt x="1" y="123"/>
                    <a:pt x="292" y="173"/>
                    <a:pt x="528" y="396"/>
                  </a:cubicBezTo>
                  <a:cubicBezTo>
                    <a:pt x="765" y="618"/>
                    <a:pt x="829" y="901"/>
                    <a:pt x="894" y="901"/>
                  </a:cubicBezTo>
                  <a:cubicBezTo>
                    <a:pt x="895" y="901"/>
                    <a:pt x="896" y="901"/>
                    <a:pt x="897" y="901"/>
                  </a:cubicBezTo>
                  <a:cubicBezTo>
                    <a:pt x="964" y="901"/>
                    <a:pt x="1009" y="512"/>
                    <a:pt x="690" y="220"/>
                  </a:cubicBezTo>
                  <a:cubicBezTo>
                    <a:pt x="505" y="51"/>
                    <a:pt x="307" y="1"/>
                    <a:pt x="1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46"/>
            <p:cNvSpPr/>
            <p:nvPr/>
          </p:nvSpPr>
          <p:spPr>
            <a:xfrm>
              <a:off x="1320525" y="2447075"/>
              <a:ext cx="361575" cy="6050"/>
            </a:xfrm>
            <a:custGeom>
              <a:avLst/>
              <a:gdLst/>
              <a:ahLst/>
              <a:cxnLst/>
              <a:rect l="l" t="t" r="r" b="b"/>
              <a:pathLst>
                <a:path w="14463" h="242" extrusionOk="0">
                  <a:moveTo>
                    <a:pt x="7234" y="1"/>
                  </a:moveTo>
                  <a:cubicBezTo>
                    <a:pt x="3241" y="1"/>
                    <a:pt x="1" y="55"/>
                    <a:pt x="1" y="121"/>
                  </a:cubicBezTo>
                  <a:cubicBezTo>
                    <a:pt x="1" y="186"/>
                    <a:pt x="3245" y="241"/>
                    <a:pt x="7234" y="241"/>
                  </a:cubicBezTo>
                  <a:cubicBezTo>
                    <a:pt x="11223" y="241"/>
                    <a:pt x="14463" y="186"/>
                    <a:pt x="14463" y="121"/>
                  </a:cubicBezTo>
                  <a:cubicBezTo>
                    <a:pt x="14463" y="61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46"/>
            <p:cNvSpPr/>
            <p:nvPr/>
          </p:nvSpPr>
          <p:spPr>
            <a:xfrm>
              <a:off x="1320525" y="2484675"/>
              <a:ext cx="361575" cy="6025"/>
            </a:xfrm>
            <a:custGeom>
              <a:avLst/>
              <a:gdLst/>
              <a:ahLst/>
              <a:cxnLst/>
              <a:rect l="l" t="t" r="r" b="b"/>
              <a:pathLst>
                <a:path w="14463" h="241" extrusionOk="0">
                  <a:moveTo>
                    <a:pt x="7234" y="0"/>
                  </a:moveTo>
                  <a:cubicBezTo>
                    <a:pt x="3241" y="0"/>
                    <a:pt x="1" y="56"/>
                    <a:pt x="1" y="120"/>
                  </a:cubicBezTo>
                  <a:cubicBezTo>
                    <a:pt x="1" y="186"/>
                    <a:pt x="3245" y="241"/>
                    <a:pt x="7234" y="241"/>
                  </a:cubicBezTo>
                  <a:cubicBezTo>
                    <a:pt x="11223" y="241"/>
                    <a:pt x="14463" y="185"/>
                    <a:pt x="14463" y="120"/>
                  </a:cubicBezTo>
                  <a:cubicBezTo>
                    <a:pt x="14463" y="51"/>
                    <a:pt x="11229" y="0"/>
                    <a:pt x="7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46"/>
            <p:cNvSpPr/>
            <p:nvPr/>
          </p:nvSpPr>
          <p:spPr>
            <a:xfrm>
              <a:off x="1320525" y="2522275"/>
              <a:ext cx="361575" cy="6050"/>
            </a:xfrm>
            <a:custGeom>
              <a:avLst/>
              <a:gdLst/>
              <a:ahLst/>
              <a:cxnLst/>
              <a:rect l="l" t="t" r="r" b="b"/>
              <a:pathLst>
                <a:path w="14463" h="242" extrusionOk="0">
                  <a:moveTo>
                    <a:pt x="7234" y="1"/>
                  </a:moveTo>
                  <a:cubicBezTo>
                    <a:pt x="3241" y="1"/>
                    <a:pt x="1" y="55"/>
                    <a:pt x="1" y="121"/>
                  </a:cubicBezTo>
                  <a:cubicBezTo>
                    <a:pt x="1" y="186"/>
                    <a:pt x="3245" y="241"/>
                    <a:pt x="7234" y="241"/>
                  </a:cubicBezTo>
                  <a:cubicBezTo>
                    <a:pt x="11223" y="241"/>
                    <a:pt x="14463" y="186"/>
                    <a:pt x="14463" y="121"/>
                  </a:cubicBezTo>
                  <a:cubicBezTo>
                    <a:pt x="14463" y="51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46"/>
            <p:cNvSpPr/>
            <p:nvPr/>
          </p:nvSpPr>
          <p:spPr>
            <a:xfrm>
              <a:off x="1320525" y="2559750"/>
              <a:ext cx="361575" cy="6075"/>
            </a:xfrm>
            <a:custGeom>
              <a:avLst/>
              <a:gdLst/>
              <a:ahLst/>
              <a:cxnLst/>
              <a:rect l="l" t="t" r="r" b="b"/>
              <a:pathLst>
                <a:path w="14463" h="243" extrusionOk="0">
                  <a:moveTo>
                    <a:pt x="7234" y="1"/>
                  </a:moveTo>
                  <a:cubicBezTo>
                    <a:pt x="3241" y="1"/>
                    <a:pt x="1" y="52"/>
                    <a:pt x="1" y="122"/>
                  </a:cubicBezTo>
                  <a:cubicBezTo>
                    <a:pt x="1" y="191"/>
                    <a:pt x="3245" y="243"/>
                    <a:pt x="7234" y="243"/>
                  </a:cubicBezTo>
                  <a:cubicBezTo>
                    <a:pt x="11223" y="243"/>
                    <a:pt x="14463" y="191"/>
                    <a:pt x="14463" y="122"/>
                  </a:cubicBezTo>
                  <a:cubicBezTo>
                    <a:pt x="14463" y="56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46"/>
            <p:cNvSpPr/>
            <p:nvPr/>
          </p:nvSpPr>
          <p:spPr>
            <a:xfrm>
              <a:off x="1320525" y="2597325"/>
              <a:ext cx="361575" cy="6075"/>
            </a:xfrm>
            <a:custGeom>
              <a:avLst/>
              <a:gdLst/>
              <a:ahLst/>
              <a:cxnLst/>
              <a:rect l="l" t="t" r="r" b="b"/>
              <a:pathLst>
                <a:path w="14463" h="243" extrusionOk="0">
                  <a:moveTo>
                    <a:pt x="7234" y="1"/>
                  </a:moveTo>
                  <a:cubicBezTo>
                    <a:pt x="3241" y="1"/>
                    <a:pt x="1" y="52"/>
                    <a:pt x="1" y="123"/>
                  </a:cubicBezTo>
                  <a:cubicBezTo>
                    <a:pt x="1" y="191"/>
                    <a:pt x="3245" y="243"/>
                    <a:pt x="7234" y="243"/>
                  </a:cubicBezTo>
                  <a:cubicBezTo>
                    <a:pt x="11223" y="243"/>
                    <a:pt x="14463" y="191"/>
                    <a:pt x="14463" y="123"/>
                  </a:cubicBezTo>
                  <a:cubicBezTo>
                    <a:pt x="14463" y="67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46"/>
            <p:cNvSpPr/>
            <p:nvPr/>
          </p:nvSpPr>
          <p:spPr>
            <a:xfrm>
              <a:off x="1320525" y="2634950"/>
              <a:ext cx="361575" cy="6075"/>
            </a:xfrm>
            <a:custGeom>
              <a:avLst/>
              <a:gdLst/>
              <a:ahLst/>
              <a:cxnLst/>
              <a:rect l="l" t="t" r="r" b="b"/>
              <a:pathLst>
                <a:path w="14463" h="243" extrusionOk="0">
                  <a:moveTo>
                    <a:pt x="7234" y="1"/>
                  </a:moveTo>
                  <a:cubicBezTo>
                    <a:pt x="3241" y="1"/>
                    <a:pt x="1" y="56"/>
                    <a:pt x="1" y="121"/>
                  </a:cubicBezTo>
                  <a:cubicBezTo>
                    <a:pt x="1" y="187"/>
                    <a:pt x="3245" y="243"/>
                    <a:pt x="7234" y="243"/>
                  </a:cubicBezTo>
                  <a:cubicBezTo>
                    <a:pt x="11223" y="243"/>
                    <a:pt x="14463" y="187"/>
                    <a:pt x="14463" y="121"/>
                  </a:cubicBezTo>
                  <a:cubicBezTo>
                    <a:pt x="14463" y="56"/>
                    <a:pt x="11229" y="1"/>
                    <a:pt x="72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46"/>
            <p:cNvSpPr/>
            <p:nvPr/>
          </p:nvSpPr>
          <p:spPr>
            <a:xfrm>
              <a:off x="1320525" y="2672575"/>
              <a:ext cx="361575" cy="6025"/>
            </a:xfrm>
            <a:custGeom>
              <a:avLst/>
              <a:gdLst/>
              <a:ahLst/>
              <a:cxnLst/>
              <a:rect l="l" t="t" r="r" b="b"/>
              <a:pathLst>
                <a:path w="14463" h="241" extrusionOk="0">
                  <a:moveTo>
                    <a:pt x="7234" y="0"/>
                  </a:moveTo>
                  <a:cubicBezTo>
                    <a:pt x="3241" y="0"/>
                    <a:pt x="1" y="55"/>
                    <a:pt x="1" y="121"/>
                  </a:cubicBezTo>
                  <a:cubicBezTo>
                    <a:pt x="1" y="187"/>
                    <a:pt x="3245" y="241"/>
                    <a:pt x="7234" y="241"/>
                  </a:cubicBezTo>
                  <a:cubicBezTo>
                    <a:pt x="11223" y="241"/>
                    <a:pt x="14463" y="185"/>
                    <a:pt x="14463" y="121"/>
                  </a:cubicBezTo>
                  <a:cubicBezTo>
                    <a:pt x="14463" y="52"/>
                    <a:pt x="11229" y="0"/>
                    <a:pt x="7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46"/>
            <p:cNvSpPr/>
            <p:nvPr/>
          </p:nvSpPr>
          <p:spPr>
            <a:xfrm>
              <a:off x="364200" y="2813325"/>
              <a:ext cx="438675" cy="1592400"/>
            </a:xfrm>
            <a:custGeom>
              <a:avLst/>
              <a:gdLst/>
              <a:ahLst/>
              <a:cxnLst/>
              <a:rect l="l" t="t" r="r" b="b"/>
              <a:pathLst>
                <a:path w="17547" h="63696" extrusionOk="0">
                  <a:moveTo>
                    <a:pt x="544" y="1"/>
                  </a:moveTo>
                  <a:cubicBezTo>
                    <a:pt x="503" y="1"/>
                    <a:pt x="462" y="6"/>
                    <a:pt x="420" y="17"/>
                  </a:cubicBezTo>
                  <a:cubicBezTo>
                    <a:pt x="159" y="86"/>
                    <a:pt x="1" y="351"/>
                    <a:pt x="67" y="614"/>
                  </a:cubicBezTo>
                  <a:lnTo>
                    <a:pt x="16538" y="63325"/>
                  </a:lnTo>
                  <a:cubicBezTo>
                    <a:pt x="16592" y="63537"/>
                    <a:pt x="16781" y="63690"/>
                    <a:pt x="17001" y="63696"/>
                  </a:cubicBezTo>
                  <a:cubicBezTo>
                    <a:pt x="17042" y="63696"/>
                    <a:pt x="17085" y="63690"/>
                    <a:pt x="17125" y="63677"/>
                  </a:cubicBezTo>
                  <a:lnTo>
                    <a:pt x="17129" y="63675"/>
                  </a:lnTo>
                  <a:cubicBezTo>
                    <a:pt x="17392" y="63606"/>
                    <a:pt x="17547" y="63337"/>
                    <a:pt x="17478" y="63075"/>
                  </a:cubicBezTo>
                  <a:lnTo>
                    <a:pt x="1020" y="364"/>
                  </a:lnTo>
                  <a:cubicBezTo>
                    <a:pt x="959" y="145"/>
                    <a:pt x="761" y="1"/>
                    <a:pt x="5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46"/>
            <p:cNvSpPr/>
            <p:nvPr/>
          </p:nvSpPr>
          <p:spPr>
            <a:xfrm>
              <a:off x="255375" y="2851825"/>
              <a:ext cx="438875" cy="1592675"/>
            </a:xfrm>
            <a:custGeom>
              <a:avLst/>
              <a:gdLst/>
              <a:ahLst/>
              <a:cxnLst/>
              <a:rect l="l" t="t" r="r" b="b"/>
              <a:pathLst>
                <a:path w="17555" h="63707" extrusionOk="0">
                  <a:moveTo>
                    <a:pt x="549" y="1"/>
                  </a:moveTo>
                  <a:cubicBezTo>
                    <a:pt x="508" y="1"/>
                    <a:pt x="466" y="6"/>
                    <a:pt x="425" y="17"/>
                  </a:cubicBezTo>
                  <a:cubicBezTo>
                    <a:pt x="159" y="87"/>
                    <a:pt x="1" y="360"/>
                    <a:pt x="74" y="624"/>
                  </a:cubicBezTo>
                  <a:lnTo>
                    <a:pt x="16541" y="63339"/>
                  </a:lnTo>
                  <a:cubicBezTo>
                    <a:pt x="16597" y="63552"/>
                    <a:pt x="16784" y="63700"/>
                    <a:pt x="17003" y="63706"/>
                  </a:cubicBezTo>
                  <a:cubicBezTo>
                    <a:pt x="17047" y="63706"/>
                    <a:pt x="17091" y="63700"/>
                    <a:pt x="17134" y="63691"/>
                  </a:cubicBezTo>
                  <a:lnTo>
                    <a:pt x="17138" y="63690"/>
                  </a:lnTo>
                  <a:cubicBezTo>
                    <a:pt x="17399" y="63621"/>
                    <a:pt x="17554" y="63351"/>
                    <a:pt x="17486" y="63090"/>
                  </a:cubicBezTo>
                  <a:lnTo>
                    <a:pt x="1027" y="374"/>
                  </a:lnTo>
                  <a:cubicBezTo>
                    <a:pt x="971" y="149"/>
                    <a:pt x="770" y="1"/>
                    <a:pt x="5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46"/>
            <p:cNvSpPr/>
            <p:nvPr/>
          </p:nvSpPr>
          <p:spPr>
            <a:xfrm>
              <a:off x="286850" y="1363175"/>
              <a:ext cx="2019725" cy="1436250"/>
            </a:xfrm>
            <a:custGeom>
              <a:avLst/>
              <a:gdLst/>
              <a:ahLst/>
              <a:cxnLst/>
              <a:rect l="l" t="t" r="r" b="b"/>
              <a:pathLst>
                <a:path w="80789" h="57450" extrusionOk="0">
                  <a:moveTo>
                    <a:pt x="42250" y="0"/>
                  </a:moveTo>
                  <a:lnTo>
                    <a:pt x="0" y="56861"/>
                  </a:lnTo>
                  <a:lnTo>
                    <a:pt x="791" y="57449"/>
                  </a:lnTo>
                  <a:lnTo>
                    <a:pt x="42671" y="1082"/>
                  </a:lnTo>
                  <a:lnTo>
                    <a:pt x="80604" y="8354"/>
                  </a:lnTo>
                  <a:lnTo>
                    <a:pt x="80789" y="7386"/>
                  </a:lnTo>
                  <a:lnTo>
                    <a:pt x="422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46"/>
            <p:cNvSpPr/>
            <p:nvPr/>
          </p:nvSpPr>
          <p:spPr>
            <a:xfrm>
              <a:off x="378025" y="1408250"/>
              <a:ext cx="1058950" cy="1417925"/>
            </a:xfrm>
            <a:custGeom>
              <a:avLst/>
              <a:gdLst/>
              <a:ahLst/>
              <a:cxnLst/>
              <a:rect l="l" t="t" r="r" b="b"/>
              <a:pathLst>
                <a:path w="42358" h="56717" extrusionOk="0">
                  <a:moveTo>
                    <a:pt x="41564" y="1"/>
                  </a:moveTo>
                  <a:lnTo>
                    <a:pt x="1" y="56130"/>
                  </a:lnTo>
                  <a:lnTo>
                    <a:pt x="792" y="56717"/>
                  </a:lnTo>
                  <a:lnTo>
                    <a:pt x="42357" y="588"/>
                  </a:lnTo>
                  <a:lnTo>
                    <a:pt x="415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46"/>
            <p:cNvSpPr/>
            <p:nvPr/>
          </p:nvSpPr>
          <p:spPr>
            <a:xfrm>
              <a:off x="1304475" y="1336175"/>
              <a:ext cx="156075" cy="139050"/>
            </a:xfrm>
            <a:custGeom>
              <a:avLst/>
              <a:gdLst/>
              <a:ahLst/>
              <a:cxnLst/>
              <a:rect l="l" t="t" r="r" b="b"/>
              <a:pathLst>
                <a:path w="6243" h="5562" extrusionOk="0">
                  <a:moveTo>
                    <a:pt x="3120" y="1"/>
                  </a:moveTo>
                  <a:cubicBezTo>
                    <a:pt x="2828" y="1"/>
                    <a:pt x="2530" y="48"/>
                    <a:pt x="2237" y="146"/>
                  </a:cubicBezTo>
                  <a:cubicBezTo>
                    <a:pt x="785" y="633"/>
                    <a:pt x="0" y="2203"/>
                    <a:pt x="483" y="3657"/>
                  </a:cubicBezTo>
                  <a:lnTo>
                    <a:pt x="495" y="3691"/>
                  </a:lnTo>
                  <a:cubicBezTo>
                    <a:pt x="892" y="4840"/>
                    <a:pt x="1968" y="5562"/>
                    <a:pt x="3120" y="5562"/>
                  </a:cubicBezTo>
                  <a:cubicBezTo>
                    <a:pt x="3419" y="5562"/>
                    <a:pt x="3723" y="5513"/>
                    <a:pt x="4022" y="5411"/>
                  </a:cubicBezTo>
                  <a:cubicBezTo>
                    <a:pt x="5471" y="4915"/>
                    <a:pt x="6242" y="3340"/>
                    <a:pt x="5751" y="1890"/>
                  </a:cubicBezTo>
                  <a:cubicBezTo>
                    <a:pt x="5359" y="732"/>
                    <a:pt x="4279" y="1"/>
                    <a:pt x="3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46"/>
            <p:cNvSpPr/>
            <p:nvPr/>
          </p:nvSpPr>
          <p:spPr>
            <a:xfrm>
              <a:off x="2243825" y="1362350"/>
              <a:ext cx="79775" cy="106000"/>
            </a:xfrm>
            <a:custGeom>
              <a:avLst/>
              <a:gdLst/>
              <a:ahLst/>
              <a:cxnLst/>
              <a:rect l="l" t="t" r="r" b="b"/>
              <a:pathLst>
                <a:path w="3191" h="4240" extrusionOk="0">
                  <a:moveTo>
                    <a:pt x="2972" y="1"/>
                  </a:moveTo>
                  <a:lnTo>
                    <a:pt x="1" y="222"/>
                  </a:lnTo>
                  <a:lnTo>
                    <a:pt x="691" y="4239"/>
                  </a:lnTo>
                  <a:lnTo>
                    <a:pt x="3190" y="3878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46"/>
            <p:cNvSpPr/>
            <p:nvPr/>
          </p:nvSpPr>
          <p:spPr>
            <a:xfrm>
              <a:off x="2243825" y="1362350"/>
              <a:ext cx="79775" cy="106000"/>
            </a:xfrm>
            <a:custGeom>
              <a:avLst/>
              <a:gdLst/>
              <a:ahLst/>
              <a:cxnLst/>
              <a:rect l="l" t="t" r="r" b="b"/>
              <a:pathLst>
                <a:path w="3191" h="4240" extrusionOk="0">
                  <a:moveTo>
                    <a:pt x="2972" y="1"/>
                  </a:moveTo>
                  <a:lnTo>
                    <a:pt x="1" y="222"/>
                  </a:lnTo>
                  <a:lnTo>
                    <a:pt x="691" y="4239"/>
                  </a:lnTo>
                  <a:lnTo>
                    <a:pt x="3190" y="3878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46"/>
            <p:cNvSpPr/>
            <p:nvPr/>
          </p:nvSpPr>
          <p:spPr>
            <a:xfrm>
              <a:off x="1957950" y="1435950"/>
              <a:ext cx="978175" cy="890350"/>
            </a:xfrm>
            <a:custGeom>
              <a:avLst/>
              <a:gdLst/>
              <a:ahLst/>
              <a:cxnLst/>
              <a:rect l="l" t="t" r="r" b="b"/>
              <a:pathLst>
                <a:path w="39127" h="35614" extrusionOk="0">
                  <a:moveTo>
                    <a:pt x="16740" y="0"/>
                  </a:moveTo>
                  <a:lnTo>
                    <a:pt x="9692" y="1018"/>
                  </a:lnTo>
                  <a:lnTo>
                    <a:pt x="6942" y="15920"/>
                  </a:lnTo>
                  <a:lnTo>
                    <a:pt x="1" y="35613"/>
                  </a:lnTo>
                  <a:lnTo>
                    <a:pt x="39126" y="29971"/>
                  </a:lnTo>
                  <a:lnTo>
                    <a:pt x="23336" y="12779"/>
                  </a:lnTo>
                  <a:lnTo>
                    <a:pt x="167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46"/>
            <p:cNvSpPr/>
            <p:nvPr/>
          </p:nvSpPr>
          <p:spPr>
            <a:xfrm>
              <a:off x="238125" y="2763400"/>
              <a:ext cx="161400" cy="155300"/>
            </a:xfrm>
            <a:custGeom>
              <a:avLst/>
              <a:gdLst/>
              <a:ahLst/>
              <a:cxnLst/>
              <a:rect l="l" t="t" r="r" b="b"/>
              <a:pathLst>
                <a:path w="6456" h="6212" extrusionOk="0">
                  <a:moveTo>
                    <a:pt x="3106" y="0"/>
                  </a:moveTo>
                  <a:cubicBezTo>
                    <a:pt x="1390" y="0"/>
                    <a:pt x="0" y="1390"/>
                    <a:pt x="0" y="3106"/>
                  </a:cubicBezTo>
                  <a:cubicBezTo>
                    <a:pt x="0" y="4362"/>
                    <a:pt x="757" y="5494"/>
                    <a:pt x="1917" y="5975"/>
                  </a:cubicBezTo>
                  <a:cubicBezTo>
                    <a:pt x="2301" y="6134"/>
                    <a:pt x="2705" y="6212"/>
                    <a:pt x="3105" y="6212"/>
                  </a:cubicBezTo>
                  <a:cubicBezTo>
                    <a:pt x="3913" y="6212"/>
                    <a:pt x="4707" y="5896"/>
                    <a:pt x="5302" y="5302"/>
                  </a:cubicBezTo>
                  <a:cubicBezTo>
                    <a:pt x="6189" y="4413"/>
                    <a:pt x="6456" y="3078"/>
                    <a:pt x="5975" y="1917"/>
                  </a:cubicBezTo>
                  <a:cubicBezTo>
                    <a:pt x="5494" y="757"/>
                    <a:pt x="4362" y="0"/>
                    <a:pt x="3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46"/>
            <p:cNvSpPr/>
            <p:nvPr/>
          </p:nvSpPr>
          <p:spPr>
            <a:xfrm>
              <a:off x="478675" y="4399200"/>
              <a:ext cx="620975" cy="320200"/>
            </a:xfrm>
            <a:custGeom>
              <a:avLst/>
              <a:gdLst/>
              <a:ahLst/>
              <a:cxnLst/>
              <a:rect l="l" t="t" r="r" b="b"/>
              <a:pathLst>
                <a:path w="24839" h="12808" extrusionOk="0">
                  <a:moveTo>
                    <a:pt x="12416" y="0"/>
                  </a:moveTo>
                  <a:cubicBezTo>
                    <a:pt x="5667" y="0"/>
                    <a:pt x="131" y="5405"/>
                    <a:pt x="0" y="12183"/>
                  </a:cubicBezTo>
                  <a:cubicBezTo>
                    <a:pt x="0" y="12395"/>
                    <a:pt x="33" y="12599"/>
                    <a:pt x="33" y="12807"/>
                  </a:cubicBezTo>
                  <a:lnTo>
                    <a:pt x="24806" y="12807"/>
                  </a:lnTo>
                  <a:cubicBezTo>
                    <a:pt x="24817" y="12599"/>
                    <a:pt x="24839" y="12395"/>
                    <a:pt x="24839" y="12183"/>
                  </a:cubicBezTo>
                  <a:cubicBezTo>
                    <a:pt x="24711" y="5510"/>
                    <a:pt x="19333" y="130"/>
                    <a:pt x="12660" y="3"/>
                  </a:cubicBezTo>
                  <a:cubicBezTo>
                    <a:pt x="12579" y="1"/>
                    <a:pt x="12497" y="0"/>
                    <a:pt x="124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46"/>
            <p:cNvSpPr/>
            <p:nvPr/>
          </p:nvSpPr>
          <p:spPr>
            <a:xfrm>
              <a:off x="2152800" y="4603075"/>
              <a:ext cx="238325" cy="112200"/>
            </a:xfrm>
            <a:custGeom>
              <a:avLst/>
              <a:gdLst/>
              <a:ahLst/>
              <a:cxnLst/>
              <a:rect l="l" t="t" r="r" b="b"/>
              <a:pathLst>
                <a:path w="9533" h="4488" extrusionOk="0">
                  <a:moveTo>
                    <a:pt x="805" y="0"/>
                  </a:moveTo>
                  <a:cubicBezTo>
                    <a:pt x="653" y="33"/>
                    <a:pt x="0" y="696"/>
                    <a:pt x="930" y="1746"/>
                  </a:cubicBezTo>
                  <a:cubicBezTo>
                    <a:pt x="1654" y="2564"/>
                    <a:pt x="5217" y="4488"/>
                    <a:pt x="7245" y="4488"/>
                  </a:cubicBezTo>
                  <a:cubicBezTo>
                    <a:pt x="7821" y="4488"/>
                    <a:pt x="8274" y="4333"/>
                    <a:pt x="8502" y="3953"/>
                  </a:cubicBezTo>
                  <a:cubicBezTo>
                    <a:pt x="9533" y="2236"/>
                    <a:pt x="7044" y="1042"/>
                    <a:pt x="7044" y="1042"/>
                  </a:cubicBezTo>
                  <a:lnTo>
                    <a:pt x="805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46"/>
            <p:cNvSpPr/>
            <p:nvPr/>
          </p:nvSpPr>
          <p:spPr>
            <a:xfrm>
              <a:off x="2057900" y="4126100"/>
              <a:ext cx="796750" cy="512825"/>
            </a:xfrm>
            <a:custGeom>
              <a:avLst/>
              <a:gdLst/>
              <a:ahLst/>
              <a:cxnLst/>
              <a:rect l="l" t="t" r="r" b="b"/>
              <a:pathLst>
                <a:path w="31870" h="20513" extrusionOk="0">
                  <a:moveTo>
                    <a:pt x="27295" y="1"/>
                  </a:moveTo>
                  <a:cubicBezTo>
                    <a:pt x="26926" y="1"/>
                    <a:pt x="26525" y="49"/>
                    <a:pt x="26090" y="155"/>
                  </a:cubicBezTo>
                  <a:lnTo>
                    <a:pt x="19273" y="397"/>
                  </a:lnTo>
                  <a:cubicBezTo>
                    <a:pt x="19273" y="397"/>
                    <a:pt x="5851" y="2617"/>
                    <a:pt x="3777" y="4289"/>
                  </a:cubicBezTo>
                  <a:cubicBezTo>
                    <a:pt x="3777" y="4289"/>
                    <a:pt x="1250" y="6747"/>
                    <a:pt x="514" y="7696"/>
                  </a:cubicBezTo>
                  <a:cubicBezTo>
                    <a:pt x="237" y="8057"/>
                    <a:pt x="1" y="11661"/>
                    <a:pt x="2564" y="12893"/>
                  </a:cubicBezTo>
                  <a:cubicBezTo>
                    <a:pt x="2564" y="12893"/>
                    <a:pt x="1051" y="14822"/>
                    <a:pt x="2384" y="15915"/>
                  </a:cubicBezTo>
                  <a:lnTo>
                    <a:pt x="3009" y="16378"/>
                  </a:lnTo>
                  <a:cubicBezTo>
                    <a:pt x="3009" y="16378"/>
                    <a:pt x="2143" y="18308"/>
                    <a:pt x="2957" y="18858"/>
                  </a:cubicBezTo>
                  <a:cubicBezTo>
                    <a:pt x="3579" y="19278"/>
                    <a:pt x="7466" y="20512"/>
                    <a:pt x="10090" y="20512"/>
                  </a:cubicBezTo>
                  <a:cubicBezTo>
                    <a:pt x="10908" y="20512"/>
                    <a:pt x="11603" y="20392"/>
                    <a:pt x="12038" y="20090"/>
                  </a:cubicBezTo>
                  <a:cubicBezTo>
                    <a:pt x="13849" y="18828"/>
                    <a:pt x="11785" y="17375"/>
                    <a:pt x="10807" y="17224"/>
                  </a:cubicBezTo>
                  <a:lnTo>
                    <a:pt x="10807" y="17224"/>
                  </a:lnTo>
                  <a:cubicBezTo>
                    <a:pt x="11243" y="17177"/>
                    <a:pt x="14720" y="16810"/>
                    <a:pt x="17243" y="16810"/>
                  </a:cubicBezTo>
                  <a:cubicBezTo>
                    <a:pt x="17879" y="16810"/>
                    <a:pt x="18455" y="16834"/>
                    <a:pt x="18906" y="16891"/>
                  </a:cubicBezTo>
                  <a:cubicBezTo>
                    <a:pt x="19176" y="16926"/>
                    <a:pt x="19447" y="16943"/>
                    <a:pt x="19718" y="16943"/>
                  </a:cubicBezTo>
                  <a:cubicBezTo>
                    <a:pt x="22026" y="16943"/>
                    <a:pt x="24353" y="15742"/>
                    <a:pt x="25794" y="14161"/>
                  </a:cubicBezTo>
                  <a:cubicBezTo>
                    <a:pt x="26803" y="12987"/>
                    <a:pt x="27501" y="11581"/>
                    <a:pt x="27825" y="10069"/>
                  </a:cubicBezTo>
                  <a:lnTo>
                    <a:pt x="31528" y="7495"/>
                  </a:lnTo>
                  <a:cubicBezTo>
                    <a:pt x="31528" y="7495"/>
                    <a:pt x="31870" y="1"/>
                    <a:pt x="2729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46"/>
            <p:cNvSpPr/>
            <p:nvPr/>
          </p:nvSpPr>
          <p:spPr>
            <a:xfrm>
              <a:off x="2132325" y="4439850"/>
              <a:ext cx="228975" cy="113525"/>
            </a:xfrm>
            <a:custGeom>
              <a:avLst/>
              <a:gdLst/>
              <a:ahLst/>
              <a:cxnLst/>
              <a:rect l="l" t="t" r="r" b="b"/>
              <a:pathLst>
                <a:path w="9159" h="4541" extrusionOk="0">
                  <a:moveTo>
                    <a:pt x="574" y="0"/>
                  </a:moveTo>
                  <a:cubicBezTo>
                    <a:pt x="813" y="84"/>
                    <a:pt x="1063" y="142"/>
                    <a:pt x="1315" y="176"/>
                  </a:cubicBezTo>
                  <a:cubicBezTo>
                    <a:pt x="1800" y="269"/>
                    <a:pt x="2500" y="380"/>
                    <a:pt x="3374" y="464"/>
                  </a:cubicBezTo>
                  <a:cubicBezTo>
                    <a:pt x="3814" y="509"/>
                    <a:pt x="4299" y="533"/>
                    <a:pt x="4814" y="560"/>
                  </a:cubicBezTo>
                  <a:cubicBezTo>
                    <a:pt x="5327" y="588"/>
                    <a:pt x="5883" y="569"/>
                    <a:pt x="6448" y="621"/>
                  </a:cubicBezTo>
                  <a:cubicBezTo>
                    <a:pt x="7036" y="646"/>
                    <a:pt x="7606" y="830"/>
                    <a:pt x="8099" y="1153"/>
                  </a:cubicBezTo>
                  <a:cubicBezTo>
                    <a:pt x="8614" y="1498"/>
                    <a:pt x="8906" y="2093"/>
                    <a:pt x="8863" y="2712"/>
                  </a:cubicBezTo>
                  <a:cubicBezTo>
                    <a:pt x="8813" y="3013"/>
                    <a:pt x="8660" y="3287"/>
                    <a:pt x="8428" y="3485"/>
                  </a:cubicBezTo>
                  <a:cubicBezTo>
                    <a:pt x="8192" y="3678"/>
                    <a:pt x="7922" y="3828"/>
                    <a:pt x="7631" y="3925"/>
                  </a:cubicBezTo>
                  <a:cubicBezTo>
                    <a:pt x="7062" y="4104"/>
                    <a:pt x="6473" y="4217"/>
                    <a:pt x="5877" y="4262"/>
                  </a:cubicBezTo>
                  <a:cubicBezTo>
                    <a:pt x="5369" y="4307"/>
                    <a:pt x="4860" y="4329"/>
                    <a:pt x="4350" y="4329"/>
                  </a:cubicBezTo>
                  <a:cubicBezTo>
                    <a:pt x="3841" y="4329"/>
                    <a:pt x="3331" y="4307"/>
                    <a:pt x="2824" y="4262"/>
                  </a:cubicBezTo>
                  <a:cubicBezTo>
                    <a:pt x="1953" y="4193"/>
                    <a:pt x="1250" y="4105"/>
                    <a:pt x="759" y="4049"/>
                  </a:cubicBezTo>
                  <a:cubicBezTo>
                    <a:pt x="508" y="4010"/>
                    <a:pt x="254" y="3988"/>
                    <a:pt x="1" y="3985"/>
                  </a:cubicBezTo>
                  <a:lnTo>
                    <a:pt x="1" y="3985"/>
                  </a:lnTo>
                  <a:cubicBezTo>
                    <a:pt x="244" y="4060"/>
                    <a:pt x="495" y="4113"/>
                    <a:pt x="750" y="4142"/>
                  </a:cubicBezTo>
                  <a:cubicBezTo>
                    <a:pt x="1231" y="4225"/>
                    <a:pt x="1929" y="4341"/>
                    <a:pt x="2805" y="4434"/>
                  </a:cubicBezTo>
                  <a:cubicBezTo>
                    <a:pt x="3424" y="4505"/>
                    <a:pt x="4047" y="4540"/>
                    <a:pt x="4671" y="4540"/>
                  </a:cubicBezTo>
                  <a:cubicBezTo>
                    <a:pt x="5081" y="4540"/>
                    <a:pt x="5491" y="4525"/>
                    <a:pt x="5901" y="4494"/>
                  </a:cubicBezTo>
                  <a:cubicBezTo>
                    <a:pt x="6515" y="4451"/>
                    <a:pt x="7123" y="4338"/>
                    <a:pt x="7711" y="4155"/>
                  </a:cubicBezTo>
                  <a:cubicBezTo>
                    <a:pt x="8030" y="4051"/>
                    <a:pt x="8328" y="3887"/>
                    <a:pt x="8585" y="3670"/>
                  </a:cubicBezTo>
                  <a:cubicBezTo>
                    <a:pt x="8863" y="3434"/>
                    <a:pt x="9048" y="3105"/>
                    <a:pt x="9104" y="2744"/>
                  </a:cubicBezTo>
                  <a:cubicBezTo>
                    <a:pt x="9158" y="2037"/>
                    <a:pt x="8827" y="1355"/>
                    <a:pt x="8237" y="962"/>
                  </a:cubicBezTo>
                  <a:cubicBezTo>
                    <a:pt x="7711" y="613"/>
                    <a:pt x="7096" y="420"/>
                    <a:pt x="6465" y="402"/>
                  </a:cubicBezTo>
                  <a:cubicBezTo>
                    <a:pt x="5877" y="361"/>
                    <a:pt x="5317" y="370"/>
                    <a:pt x="4817" y="361"/>
                  </a:cubicBezTo>
                  <a:cubicBezTo>
                    <a:pt x="4318" y="351"/>
                    <a:pt x="3827" y="323"/>
                    <a:pt x="3391" y="295"/>
                  </a:cubicBezTo>
                  <a:cubicBezTo>
                    <a:pt x="2517" y="230"/>
                    <a:pt x="1813" y="142"/>
                    <a:pt x="1328" y="82"/>
                  </a:cubicBezTo>
                  <a:cubicBezTo>
                    <a:pt x="1079" y="38"/>
                    <a:pt x="826" y="10"/>
                    <a:pt x="57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46"/>
            <p:cNvSpPr/>
            <p:nvPr/>
          </p:nvSpPr>
          <p:spPr>
            <a:xfrm>
              <a:off x="2126400" y="4335350"/>
              <a:ext cx="222100" cy="117350"/>
            </a:xfrm>
            <a:custGeom>
              <a:avLst/>
              <a:gdLst/>
              <a:ahLst/>
              <a:cxnLst/>
              <a:rect l="l" t="t" r="r" b="b"/>
              <a:pathLst>
                <a:path w="8884" h="4694" extrusionOk="0">
                  <a:moveTo>
                    <a:pt x="339" y="0"/>
                  </a:moveTo>
                  <a:cubicBezTo>
                    <a:pt x="581" y="74"/>
                    <a:pt x="829" y="127"/>
                    <a:pt x="1080" y="157"/>
                  </a:cubicBezTo>
                  <a:cubicBezTo>
                    <a:pt x="1561" y="250"/>
                    <a:pt x="2259" y="370"/>
                    <a:pt x="3130" y="467"/>
                  </a:cubicBezTo>
                  <a:cubicBezTo>
                    <a:pt x="4000" y="565"/>
                    <a:pt x="5036" y="653"/>
                    <a:pt x="6198" y="653"/>
                  </a:cubicBezTo>
                  <a:cubicBezTo>
                    <a:pt x="6297" y="645"/>
                    <a:pt x="6396" y="642"/>
                    <a:pt x="6495" y="642"/>
                  </a:cubicBezTo>
                  <a:cubicBezTo>
                    <a:pt x="6980" y="642"/>
                    <a:pt x="7462" y="733"/>
                    <a:pt x="7915" y="911"/>
                  </a:cubicBezTo>
                  <a:cubicBezTo>
                    <a:pt x="8452" y="1218"/>
                    <a:pt x="8722" y="1842"/>
                    <a:pt x="8577" y="2444"/>
                  </a:cubicBezTo>
                  <a:cubicBezTo>
                    <a:pt x="8440" y="3051"/>
                    <a:pt x="8058" y="3573"/>
                    <a:pt x="7521" y="3888"/>
                  </a:cubicBezTo>
                  <a:cubicBezTo>
                    <a:pt x="7019" y="4196"/>
                    <a:pt x="6452" y="4384"/>
                    <a:pt x="5865" y="4438"/>
                  </a:cubicBezTo>
                  <a:cubicBezTo>
                    <a:pt x="5546" y="4454"/>
                    <a:pt x="5226" y="4462"/>
                    <a:pt x="4906" y="4462"/>
                  </a:cubicBezTo>
                  <a:cubicBezTo>
                    <a:pt x="4211" y="4462"/>
                    <a:pt x="3516" y="4425"/>
                    <a:pt x="2823" y="4350"/>
                  </a:cubicBezTo>
                  <a:lnTo>
                    <a:pt x="760" y="4215"/>
                  </a:lnTo>
                  <a:cubicBezTo>
                    <a:pt x="634" y="4206"/>
                    <a:pt x="507" y="4201"/>
                    <a:pt x="381" y="4201"/>
                  </a:cubicBezTo>
                  <a:cubicBezTo>
                    <a:pt x="254" y="4201"/>
                    <a:pt x="127" y="4206"/>
                    <a:pt x="0" y="4215"/>
                  </a:cubicBezTo>
                  <a:cubicBezTo>
                    <a:pt x="248" y="4274"/>
                    <a:pt x="500" y="4312"/>
                    <a:pt x="755" y="4327"/>
                  </a:cubicBezTo>
                  <a:lnTo>
                    <a:pt x="2810" y="4535"/>
                  </a:lnTo>
                  <a:cubicBezTo>
                    <a:pt x="3591" y="4641"/>
                    <a:pt x="4377" y="4694"/>
                    <a:pt x="5164" y="4694"/>
                  </a:cubicBezTo>
                  <a:cubicBezTo>
                    <a:pt x="5405" y="4694"/>
                    <a:pt x="5646" y="4689"/>
                    <a:pt x="5887" y="4679"/>
                  </a:cubicBezTo>
                  <a:cubicBezTo>
                    <a:pt x="6510" y="4628"/>
                    <a:pt x="7112" y="4434"/>
                    <a:pt x="7647" y="4110"/>
                  </a:cubicBezTo>
                  <a:cubicBezTo>
                    <a:pt x="8242" y="3761"/>
                    <a:pt x="8666" y="3179"/>
                    <a:pt x="8817" y="2504"/>
                  </a:cubicBezTo>
                  <a:cubicBezTo>
                    <a:pt x="8883" y="2156"/>
                    <a:pt x="8850" y="1797"/>
                    <a:pt x="8721" y="1467"/>
                  </a:cubicBezTo>
                  <a:cubicBezTo>
                    <a:pt x="8586" y="1143"/>
                    <a:pt x="8339" y="879"/>
                    <a:pt x="8025" y="722"/>
                  </a:cubicBezTo>
                  <a:cubicBezTo>
                    <a:pt x="7547" y="533"/>
                    <a:pt x="7037" y="436"/>
                    <a:pt x="6523" y="436"/>
                  </a:cubicBezTo>
                  <a:cubicBezTo>
                    <a:pt x="6415" y="436"/>
                    <a:pt x="6306" y="441"/>
                    <a:pt x="6198" y="449"/>
                  </a:cubicBezTo>
                  <a:cubicBezTo>
                    <a:pt x="5045" y="449"/>
                    <a:pt x="4008" y="389"/>
                    <a:pt x="3143" y="314"/>
                  </a:cubicBezTo>
                  <a:cubicBezTo>
                    <a:pt x="2278" y="241"/>
                    <a:pt x="1556" y="149"/>
                    <a:pt x="1093" y="84"/>
                  </a:cubicBezTo>
                  <a:cubicBezTo>
                    <a:pt x="843" y="36"/>
                    <a:pt x="591" y="8"/>
                    <a:pt x="33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46"/>
            <p:cNvSpPr/>
            <p:nvPr/>
          </p:nvSpPr>
          <p:spPr>
            <a:xfrm>
              <a:off x="2182525" y="4295000"/>
              <a:ext cx="27625" cy="53100"/>
            </a:xfrm>
            <a:custGeom>
              <a:avLst/>
              <a:gdLst/>
              <a:ahLst/>
              <a:cxnLst/>
              <a:rect l="l" t="t" r="r" b="b"/>
              <a:pathLst>
                <a:path w="1105" h="2124" extrusionOk="0">
                  <a:moveTo>
                    <a:pt x="11" y="0"/>
                  </a:moveTo>
                  <a:cubicBezTo>
                    <a:pt x="7" y="0"/>
                    <a:pt x="3" y="2"/>
                    <a:pt x="0" y="4"/>
                  </a:cubicBezTo>
                  <a:cubicBezTo>
                    <a:pt x="153" y="369"/>
                    <a:pt x="339" y="721"/>
                    <a:pt x="556" y="1054"/>
                  </a:cubicBezTo>
                  <a:cubicBezTo>
                    <a:pt x="702" y="1424"/>
                    <a:pt x="876" y="1782"/>
                    <a:pt x="1078" y="2123"/>
                  </a:cubicBezTo>
                  <a:cubicBezTo>
                    <a:pt x="1105" y="1702"/>
                    <a:pt x="996" y="1284"/>
                    <a:pt x="769" y="930"/>
                  </a:cubicBezTo>
                  <a:cubicBezTo>
                    <a:pt x="480" y="370"/>
                    <a:pt x="92" y="0"/>
                    <a:pt x="1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46"/>
            <p:cNvSpPr/>
            <p:nvPr/>
          </p:nvSpPr>
          <p:spPr>
            <a:xfrm>
              <a:off x="2101750" y="4051100"/>
              <a:ext cx="550225" cy="297750"/>
            </a:xfrm>
            <a:custGeom>
              <a:avLst/>
              <a:gdLst/>
              <a:ahLst/>
              <a:cxnLst/>
              <a:rect l="l" t="t" r="r" b="b"/>
              <a:pathLst>
                <a:path w="22009" h="11910" extrusionOk="0">
                  <a:moveTo>
                    <a:pt x="1117" y="0"/>
                  </a:moveTo>
                  <a:cubicBezTo>
                    <a:pt x="1001" y="0"/>
                    <a:pt x="935" y="12"/>
                    <a:pt x="926" y="37"/>
                  </a:cubicBezTo>
                  <a:cubicBezTo>
                    <a:pt x="773" y="443"/>
                    <a:pt x="1" y="587"/>
                    <a:pt x="584" y="2244"/>
                  </a:cubicBezTo>
                  <a:cubicBezTo>
                    <a:pt x="1167" y="3901"/>
                    <a:pt x="10076" y="5368"/>
                    <a:pt x="10475" y="5896"/>
                  </a:cubicBezTo>
                  <a:cubicBezTo>
                    <a:pt x="10872" y="6422"/>
                    <a:pt x="11160" y="9492"/>
                    <a:pt x="14640" y="10903"/>
                  </a:cubicBezTo>
                  <a:cubicBezTo>
                    <a:pt x="16700" y="11739"/>
                    <a:pt x="18309" y="11909"/>
                    <a:pt x="19280" y="11909"/>
                  </a:cubicBezTo>
                  <a:cubicBezTo>
                    <a:pt x="19949" y="11909"/>
                    <a:pt x="20314" y="11828"/>
                    <a:pt x="20314" y="11828"/>
                  </a:cubicBezTo>
                  <a:lnTo>
                    <a:pt x="22008" y="3507"/>
                  </a:lnTo>
                  <a:lnTo>
                    <a:pt x="16538" y="2781"/>
                  </a:lnTo>
                  <a:cubicBezTo>
                    <a:pt x="16538" y="2781"/>
                    <a:pt x="2901" y="0"/>
                    <a:pt x="1117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46"/>
            <p:cNvSpPr/>
            <p:nvPr/>
          </p:nvSpPr>
          <p:spPr>
            <a:xfrm>
              <a:off x="2107225" y="4048475"/>
              <a:ext cx="544275" cy="301400"/>
            </a:xfrm>
            <a:custGeom>
              <a:avLst/>
              <a:gdLst/>
              <a:ahLst/>
              <a:cxnLst/>
              <a:rect l="l" t="t" r="r" b="b"/>
              <a:pathLst>
                <a:path w="21771" h="12056" extrusionOk="0">
                  <a:moveTo>
                    <a:pt x="809" y="228"/>
                  </a:moveTo>
                  <a:cubicBezTo>
                    <a:pt x="816" y="228"/>
                    <a:pt x="826" y="232"/>
                    <a:pt x="822" y="232"/>
                  </a:cubicBezTo>
                  <a:cubicBezTo>
                    <a:pt x="821" y="232"/>
                    <a:pt x="816" y="231"/>
                    <a:pt x="806" y="229"/>
                  </a:cubicBezTo>
                  <a:lnTo>
                    <a:pt x="806" y="229"/>
                  </a:lnTo>
                  <a:cubicBezTo>
                    <a:pt x="807" y="228"/>
                    <a:pt x="808" y="228"/>
                    <a:pt x="809" y="228"/>
                  </a:cubicBezTo>
                  <a:close/>
                  <a:moveTo>
                    <a:pt x="20113" y="11943"/>
                  </a:moveTo>
                  <a:lnTo>
                    <a:pt x="19997" y="11976"/>
                  </a:lnTo>
                  <a:lnTo>
                    <a:pt x="19798" y="12003"/>
                  </a:lnTo>
                  <a:lnTo>
                    <a:pt x="20010" y="12003"/>
                  </a:lnTo>
                  <a:lnTo>
                    <a:pt x="20113" y="11943"/>
                  </a:lnTo>
                  <a:close/>
                  <a:moveTo>
                    <a:pt x="759" y="1"/>
                  </a:moveTo>
                  <a:cubicBezTo>
                    <a:pt x="742" y="1"/>
                    <a:pt x="725" y="2"/>
                    <a:pt x="708" y="4"/>
                  </a:cubicBezTo>
                  <a:cubicBezTo>
                    <a:pt x="673" y="11"/>
                    <a:pt x="642" y="30"/>
                    <a:pt x="620" y="58"/>
                  </a:cubicBezTo>
                  <a:lnTo>
                    <a:pt x="584" y="118"/>
                  </a:lnTo>
                  <a:cubicBezTo>
                    <a:pt x="541" y="196"/>
                    <a:pt x="490" y="266"/>
                    <a:pt x="431" y="331"/>
                  </a:cubicBezTo>
                  <a:cubicBezTo>
                    <a:pt x="282" y="486"/>
                    <a:pt x="167" y="673"/>
                    <a:pt x="98" y="878"/>
                  </a:cubicBezTo>
                  <a:cubicBezTo>
                    <a:pt x="0" y="1297"/>
                    <a:pt x="27" y="1736"/>
                    <a:pt x="172" y="2141"/>
                  </a:cubicBezTo>
                  <a:cubicBezTo>
                    <a:pt x="208" y="2237"/>
                    <a:pt x="222" y="2336"/>
                    <a:pt x="273" y="2441"/>
                  </a:cubicBezTo>
                  <a:cubicBezTo>
                    <a:pt x="321" y="2545"/>
                    <a:pt x="386" y="2641"/>
                    <a:pt x="462" y="2724"/>
                  </a:cubicBezTo>
                  <a:cubicBezTo>
                    <a:pt x="613" y="2875"/>
                    <a:pt x="780" y="3007"/>
                    <a:pt x="962" y="3117"/>
                  </a:cubicBezTo>
                  <a:cubicBezTo>
                    <a:pt x="1310" y="3326"/>
                    <a:pt x="1673" y="3505"/>
                    <a:pt x="2050" y="3654"/>
                  </a:cubicBezTo>
                  <a:cubicBezTo>
                    <a:pt x="2791" y="3946"/>
                    <a:pt x="3536" y="4191"/>
                    <a:pt x="4272" y="4408"/>
                  </a:cubicBezTo>
                  <a:cubicBezTo>
                    <a:pt x="5743" y="4839"/>
                    <a:pt x="7182" y="5181"/>
                    <a:pt x="8543" y="5537"/>
                  </a:cubicBezTo>
                  <a:cubicBezTo>
                    <a:pt x="8886" y="5625"/>
                    <a:pt x="9219" y="5713"/>
                    <a:pt x="9543" y="5816"/>
                  </a:cubicBezTo>
                  <a:cubicBezTo>
                    <a:pt x="9700" y="5861"/>
                    <a:pt x="9854" y="5916"/>
                    <a:pt x="10005" y="5977"/>
                  </a:cubicBezTo>
                  <a:cubicBezTo>
                    <a:pt x="10065" y="6001"/>
                    <a:pt x="10121" y="6034"/>
                    <a:pt x="10168" y="6080"/>
                  </a:cubicBezTo>
                  <a:cubicBezTo>
                    <a:pt x="10206" y="6144"/>
                    <a:pt x="10240" y="6213"/>
                    <a:pt x="10269" y="6284"/>
                  </a:cubicBezTo>
                  <a:cubicBezTo>
                    <a:pt x="10475" y="6900"/>
                    <a:pt x="10722" y="7501"/>
                    <a:pt x="11010" y="8083"/>
                  </a:cubicBezTo>
                  <a:cubicBezTo>
                    <a:pt x="11558" y="9135"/>
                    <a:pt x="12394" y="10007"/>
                    <a:pt x="13421" y="10601"/>
                  </a:cubicBezTo>
                  <a:cubicBezTo>
                    <a:pt x="14272" y="11059"/>
                    <a:pt x="15174" y="11409"/>
                    <a:pt x="16111" y="11647"/>
                  </a:cubicBezTo>
                  <a:cubicBezTo>
                    <a:pt x="16812" y="11838"/>
                    <a:pt x="17529" y="11964"/>
                    <a:pt x="18253" y="12025"/>
                  </a:cubicBezTo>
                  <a:cubicBezTo>
                    <a:pt x="18484" y="12045"/>
                    <a:pt x="18716" y="12055"/>
                    <a:pt x="18947" y="12055"/>
                  </a:cubicBezTo>
                  <a:cubicBezTo>
                    <a:pt x="19178" y="12055"/>
                    <a:pt x="19410" y="12045"/>
                    <a:pt x="19641" y="12025"/>
                  </a:cubicBezTo>
                  <a:lnTo>
                    <a:pt x="19798" y="12003"/>
                  </a:lnTo>
                  <a:lnTo>
                    <a:pt x="19654" y="12003"/>
                  </a:lnTo>
                  <a:cubicBezTo>
                    <a:pt x="19531" y="12008"/>
                    <a:pt x="19408" y="12011"/>
                    <a:pt x="19285" y="12011"/>
                  </a:cubicBezTo>
                  <a:cubicBezTo>
                    <a:pt x="18955" y="12011"/>
                    <a:pt x="18624" y="11993"/>
                    <a:pt x="18294" y="11958"/>
                  </a:cubicBezTo>
                  <a:cubicBezTo>
                    <a:pt x="17577" y="11883"/>
                    <a:pt x="16870" y="11745"/>
                    <a:pt x="16178" y="11546"/>
                  </a:cubicBezTo>
                  <a:cubicBezTo>
                    <a:pt x="15260" y="11298"/>
                    <a:pt x="14374" y="10940"/>
                    <a:pt x="13541" y="10481"/>
                  </a:cubicBezTo>
                  <a:cubicBezTo>
                    <a:pt x="12551" y="9897"/>
                    <a:pt x="11748" y="9042"/>
                    <a:pt x="11227" y="8019"/>
                  </a:cubicBezTo>
                  <a:cubicBezTo>
                    <a:pt x="10944" y="7441"/>
                    <a:pt x="10700" y="6844"/>
                    <a:pt x="10499" y="6232"/>
                  </a:cubicBezTo>
                  <a:cubicBezTo>
                    <a:pt x="10469" y="6146"/>
                    <a:pt x="10426" y="6064"/>
                    <a:pt x="10375" y="5987"/>
                  </a:cubicBezTo>
                  <a:cubicBezTo>
                    <a:pt x="10309" y="5907"/>
                    <a:pt x="10222" y="5847"/>
                    <a:pt x="10125" y="5812"/>
                  </a:cubicBezTo>
                  <a:cubicBezTo>
                    <a:pt x="9966" y="5741"/>
                    <a:pt x="9801" y="5682"/>
                    <a:pt x="9634" y="5636"/>
                  </a:cubicBezTo>
                  <a:cubicBezTo>
                    <a:pt x="9307" y="5533"/>
                    <a:pt x="8968" y="5440"/>
                    <a:pt x="8627" y="5348"/>
                  </a:cubicBezTo>
                  <a:cubicBezTo>
                    <a:pt x="7266" y="4987"/>
                    <a:pt x="5831" y="4646"/>
                    <a:pt x="4369" y="4210"/>
                  </a:cubicBezTo>
                  <a:cubicBezTo>
                    <a:pt x="3633" y="3991"/>
                    <a:pt x="2897" y="3757"/>
                    <a:pt x="2171" y="3461"/>
                  </a:cubicBezTo>
                  <a:cubicBezTo>
                    <a:pt x="1807" y="3314"/>
                    <a:pt x="1455" y="3141"/>
                    <a:pt x="1119" y="2941"/>
                  </a:cubicBezTo>
                  <a:cubicBezTo>
                    <a:pt x="952" y="2843"/>
                    <a:pt x="796" y="2726"/>
                    <a:pt x="657" y="2589"/>
                  </a:cubicBezTo>
                  <a:cubicBezTo>
                    <a:pt x="534" y="2450"/>
                    <a:pt x="452" y="2281"/>
                    <a:pt x="417" y="2100"/>
                  </a:cubicBezTo>
                  <a:cubicBezTo>
                    <a:pt x="285" y="1740"/>
                    <a:pt x="258" y="1353"/>
                    <a:pt x="337" y="979"/>
                  </a:cubicBezTo>
                  <a:cubicBezTo>
                    <a:pt x="399" y="806"/>
                    <a:pt x="496" y="649"/>
                    <a:pt x="625" y="517"/>
                  </a:cubicBezTo>
                  <a:cubicBezTo>
                    <a:pt x="699" y="442"/>
                    <a:pt x="761" y="354"/>
                    <a:pt x="807" y="258"/>
                  </a:cubicBezTo>
                  <a:lnTo>
                    <a:pt x="934" y="258"/>
                  </a:lnTo>
                  <a:cubicBezTo>
                    <a:pt x="1716" y="307"/>
                    <a:pt x="2493" y="442"/>
                    <a:pt x="3249" y="558"/>
                  </a:cubicBezTo>
                  <a:cubicBezTo>
                    <a:pt x="4756" y="803"/>
                    <a:pt x="6205" y="1071"/>
                    <a:pt x="7594" y="1327"/>
                  </a:cubicBezTo>
                  <a:lnTo>
                    <a:pt x="14939" y="2714"/>
                  </a:lnTo>
                  <a:cubicBezTo>
                    <a:pt x="15462" y="2811"/>
                    <a:pt x="15967" y="2922"/>
                    <a:pt x="16429" y="2996"/>
                  </a:cubicBezTo>
                  <a:lnTo>
                    <a:pt x="17777" y="3167"/>
                  </a:lnTo>
                  <a:lnTo>
                    <a:pt x="19928" y="3431"/>
                  </a:lnTo>
                  <a:lnTo>
                    <a:pt x="21294" y="3594"/>
                  </a:lnTo>
                  <a:lnTo>
                    <a:pt x="21646" y="3626"/>
                  </a:lnTo>
                  <a:cubicBezTo>
                    <a:pt x="21666" y="3630"/>
                    <a:pt x="21687" y="3632"/>
                    <a:pt x="21708" y="3632"/>
                  </a:cubicBezTo>
                  <a:cubicBezTo>
                    <a:pt x="21729" y="3632"/>
                    <a:pt x="21750" y="3630"/>
                    <a:pt x="21770" y="3626"/>
                  </a:cubicBezTo>
                  <a:lnTo>
                    <a:pt x="21650" y="3598"/>
                  </a:lnTo>
                  <a:lnTo>
                    <a:pt x="21298" y="3538"/>
                  </a:lnTo>
                  <a:lnTo>
                    <a:pt x="19941" y="3334"/>
                  </a:lnTo>
                  <a:lnTo>
                    <a:pt x="17799" y="3029"/>
                  </a:lnTo>
                  <a:lnTo>
                    <a:pt x="16457" y="2845"/>
                  </a:lnTo>
                  <a:cubicBezTo>
                    <a:pt x="15990" y="2767"/>
                    <a:pt x="15490" y="2647"/>
                    <a:pt x="14973" y="2544"/>
                  </a:cubicBezTo>
                  <a:cubicBezTo>
                    <a:pt x="12886" y="2114"/>
                    <a:pt x="10413" y="1614"/>
                    <a:pt x="7637" y="1091"/>
                  </a:cubicBezTo>
                  <a:cubicBezTo>
                    <a:pt x="6252" y="827"/>
                    <a:pt x="4800" y="558"/>
                    <a:pt x="3285" y="309"/>
                  </a:cubicBezTo>
                  <a:cubicBezTo>
                    <a:pt x="2542" y="189"/>
                    <a:pt x="1778" y="54"/>
                    <a:pt x="972" y="4"/>
                  </a:cubicBezTo>
                  <a:lnTo>
                    <a:pt x="810" y="4"/>
                  </a:lnTo>
                  <a:cubicBezTo>
                    <a:pt x="793" y="2"/>
                    <a:pt x="776" y="1"/>
                    <a:pt x="75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46"/>
            <p:cNvSpPr/>
            <p:nvPr/>
          </p:nvSpPr>
          <p:spPr>
            <a:xfrm>
              <a:off x="2146300" y="4549700"/>
              <a:ext cx="230825" cy="91175"/>
            </a:xfrm>
            <a:custGeom>
              <a:avLst/>
              <a:gdLst/>
              <a:ahLst/>
              <a:cxnLst/>
              <a:rect l="l" t="t" r="r" b="b"/>
              <a:pathLst>
                <a:path w="9233" h="3647" extrusionOk="0">
                  <a:moveTo>
                    <a:pt x="5739" y="0"/>
                  </a:moveTo>
                  <a:cubicBezTo>
                    <a:pt x="5673" y="0"/>
                    <a:pt x="5607" y="4"/>
                    <a:pt x="5541" y="12"/>
                  </a:cubicBezTo>
                  <a:cubicBezTo>
                    <a:pt x="6223" y="134"/>
                    <a:pt x="6888" y="345"/>
                    <a:pt x="7517" y="637"/>
                  </a:cubicBezTo>
                  <a:cubicBezTo>
                    <a:pt x="7832" y="788"/>
                    <a:pt x="8128" y="974"/>
                    <a:pt x="8401" y="1192"/>
                  </a:cubicBezTo>
                  <a:cubicBezTo>
                    <a:pt x="8711" y="1411"/>
                    <a:pt x="8922" y="1744"/>
                    <a:pt x="8989" y="2118"/>
                  </a:cubicBezTo>
                  <a:cubicBezTo>
                    <a:pt x="9000" y="2537"/>
                    <a:pt x="8772" y="2926"/>
                    <a:pt x="8401" y="3122"/>
                  </a:cubicBezTo>
                  <a:cubicBezTo>
                    <a:pt x="8058" y="3304"/>
                    <a:pt x="7677" y="3397"/>
                    <a:pt x="7291" y="3397"/>
                  </a:cubicBezTo>
                  <a:cubicBezTo>
                    <a:pt x="7215" y="3397"/>
                    <a:pt x="7139" y="3394"/>
                    <a:pt x="7064" y="3386"/>
                  </a:cubicBezTo>
                  <a:cubicBezTo>
                    <a:pt x="5374" y="3293"/>
                    <a:pt x="3695" y="3068"/>
                    <a:pt x="2041" y="2715"/>
                  </a:cubicBezTo>
                  <a:cubicBezTo>
                    <a:pt x="1407" y="2575"/>
                    <a:pt x="902" y="2438"/>
                    <a:pt x="550" y="2335"/>
                  </a:cubicBezTo>
                  <a:cubicBezTo>
                    <a:pt x="373" y="2270"/>
                    <a:pt x="188" y="2226"/>
                    <a:pt x="0" y="2201"/>
                  </a:cubicBezTo>
                  <a:lnTo>
                    <a:pt x="0" y="2201"/>
                  </a:lnTo>
                  <a:cubicBezTo>
                    <a:pt x="166" y="2295"/>
                    <a:pt x="342" y="2372"/>
                    <a:pt x="524" y="2427"/>
                  </a:cubicBezTo>
                  <a:cubicBezTo>
                    <a:pt x="866" y="2562"/>
                    <a:pt x="1370" y="2729"/>
                    <a:pt x="2005" y="2891"/>
                  </a:cubicBezTo>
                  <a:cubicBezTo>
                    <a:pt x="3661" y="3294"/>
                    <a:pt x="5352" y="3543"/>
                    <a:pt x="7053" y="3636"/>
                  </a:cubicBezTo>
                  <a:cubicBezTo>
                    <a:pt x="7132" y="3643"/>
                    <a:pt x="7211" y="3647"/>
                    <a:pt x="7290" y="3647"/>
                  </a:cubicBezTo>
                  <a:cubicBezTo>
                    <a:pt x="7721" y="3647"/>
                    <a:pt x="8146" y="3539"/>
                    <a:pt x="8526" y="3331"/>
                  </a:cubicBezTo>
                  <a:cubicBezTo>
                    <a:pt x="8967" y="3086"/>
                    <a:pt x="9233" y="2612"/>
                    <a:pt x="9211" y="2109"/>
                  </a:cubicBezTo>
                  <a:cubicBezTo>
                    <a:pt x="9136" y="1674"/>
                    <a:pt x="8888" y="1286"/>
                    <a:pt x="8526" y="1034"/>
                  </a:cubicBezTo>
                  <a:cubicBezTo>
                    <a:pt x="8238" y="816"/>
                    <a:pt x="7927" y="629"/>
                    <a:pt x="7600" y="480"/>
                  </a:cubicBezTo>
                  <a:cubicBezTo>
                    <a:pt x="7127" y="263"/>
                    <a:pt x="6625" y="115"/>
                    <a:pt x="6110" y="40"/>
                  </a:cubicBezTo>
                  <a:cubicBezTo>
                    <a:pt x="5988" y="14"/>
                    <a:pt x="5863" y="0"/>
                    <a:pt x="573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46"/>
            <p:cNvSpPr/>
            <p:nvPr/>
          </p:nvSpPr>
          <p:spPr>
            <a:xfrm>
              <a:off x="2652050" y="2450775"/>
              <a:ext cx="3348050" cy="2271625"/>
            </a:xfrm>
            <a:custGeom>
              <a:avLst/>
              <a:gdLst/>
              <a:ahLst/>
              <a:cxnLst/>
              <a:rect l="l" t="t" r="r" b="b"/>
              <a:pathLst>
                <a:path w="133922" h="90865" extrusionOk="0">
                  <a:moveTo>
                    <a:pt x="92003" y="1"/>
                  </a:moveTo>
                  <a:lnTo>
                    <a:pt x="62665" y="2579"/>
                  </a:lnTo>
                  <a:lnTo>
                    <a:pt x="58880" y="4625"/>
                  </a:lnTo>
                  <a:cubicBezTo>
                    <a:pt x="58880" y="4625"/>
                    <a:pt x="48624" y="8215"/>
                    <a:pt x="46037" y="11298"/>
                  </a:cubicBezTo>
                  <a:cubicBezTo>
                    <a:pt x="43450" y="14381"/>
                    <a:pt x="35491" y="26196"/>
                    <a:pt x="33949" y="33641"/>
                  </a:cubicBezTo>
                  <a:cubicBezTo>
                    <a:pt x="32407" y="41089"/>
                    <a:pt x="25553" y="52373"/>
                    <a:pt x="25553" y="52373"/>
                  </a:cubicBezTo>
                  <a:lnTo>
                    <a:pt x="1" y="65224"/>
                  </a:lnTo>
                  <a:lnTo>
                    <a:pt x="4494" y="82455"/>
                  </a:lnTo>
                  <a:cubicBezTo>
                    <a:pt x="4494" y="82455"/>
                    <a:pt x="37331" y="72380"/>
                    <a:pt x="40155" y="70325"/>
                  </a:cubicBezTo>
                  <a:cubicBezTo>
                    <a:pt x="42840" y="68371"/>
                    <a:pt x="50389" y="52507"/>
                    <a:pt x="51118" y="50966"/>
                  </a:cubicBezTo>
                  <a:lnTo>
                    <a:pt x="51118" y="50966"/>
                  </a:lnTo>
                  <a:cubicBezTo>
                    <a:pt x="51328" y="51457"/>
                    <a:pt x="51670" y="52232"/>
                    <a:pt x="52201" y="53414"/>
                  </a:cubicBezTo>
                  <a:cubicBezTo>
                    <a:pt x="54511" y="58551"/>
                    <a:pt x="63245" y="64457"/>
                    <a:pt x="63245" y="64457"/>
                  </a:cubicBezTo>
                  <a:lnTo>
                    <a:pt x="61624" y="90772"/>
                  </a:lnTo>
                  <a:lnTo>
                    <a:pt x="133921" y="90865"/>
                  </a:lnTo>
                  <a:lnTo>
                    <a:pt x="133921" y="90865"/>
                  </a:lnTo>
                  <a:cubicBezTo>
                    <a:pt x="133921" y="90865"/>
                    <a:pt x="127955" y="37488"/>
                    <a:pt x="127955" y="31329"/>
                  </a:cubicBezTo>
                  <a:cubicBezTo>
                    <a:pt x="127955" y="25169"/>
                    <a:pt x="123341" y="12839"/>
                    <a:pt x="117431" y="7448"/>
                  </a:cubicBezTo>
                  <a:cubicBezTo>
                    <a:pt x="111521" y="2056"/>
                    <a:pt x="92003" y="1"/>
                    <a:pt x="920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46"/>
            <p:cNvSpPr/>
            <p:nvPr/>
          </p:nvSpPr>
          <p:spPr>
            <a:xfrm>
              <a:off x="4249350" y="2679725"/>
              <a:ext cx="1693100" cy="1967125"/>
            </a:xfrm>
            <a:custGeom>
              <a:avLst/>
              <a:gdLst/>
              <a:ahLst/>
              <a:cxnLst/>
              <a:rect l="l" t="t" r="r" b="b"/>
              <a:pathLst>
                <a:path w="67724" h="78685" extrusionOk="0">
                  <a:moveTo>
                    <a:pt x="49794" y="0"/>
                  </a:moveTo>
                  <a:cubicBezTo>
                    <a:pt x="48919" y="0"/>
                    <a:pt x="47994" y="139"/>
                    <a:pt x="47017" y="442"/>
                  </a:cubicBezTo>
                  <a:cubicBezTo>
                    <a:pt x="46227" y="687"/>
                    <a:pt x="36433" y="25979"/>
                    <a:pt x="35743" y="28279"/>
                  </a:cubicBezTo>
                  <a:cubicBezTo>
                    <a:pt x="35054" y="30579"/>
                    <a:pt x="35743" y="45074"/>
                    <a:pt x="35743" y="45074"/>
                  </a:cubicBezTo>
                  <a:lnTo>
                    <a:pt x="38983" y="51059"/>
                  </a:lnTo>
                  <a:cubicBezTo>
                    <a:pt x="38983" y="51059"/>
                    <a:pt x="38058" y="55428"/>
                    <a:pt x="38751" y="57501"/>
                  </a:cubicBezTo>
                  <a:lnTo>
                    <a:pt x="24256" y="60278"/>
                  </a:lnTo>
                  <a:cubicBezTo>
                    <a:pt x="24256" y="60278"/>
                    <a:pt x="22621" y="59153"/>
                    <a:pt x="20508" y="59153"/>
                  </a:cubicBezTo>
                  <a:cubicBezTo>
                    <a:pt x="19452" y="59153"/>
                    <a:pt x="18276" y="59434"/>
                    <a:pt x="17125" y="60278"/>
                  </a:cubicBezTo>
                  <a:lnTo>
                    <a:pt x="1" y="61726"/>
                  </a:lnTo>
                  <a:cubicBezTo>
                    <a:pt x="1" y="61726"/>
                    <a:pt x="5023" y="61782"/>
                    <a:pt x="3527" y="69483"/>
                  </a:cubicBezTo>
                  <a:cubicBezTo>
                    <a:pt x="2064" y="77027"/>
                    <a:pt x="950" y="78684"/>
                    <a:pt x="950" y="78684"/>
                  </a:cubicBezTo>
                  <a:lnTo>
                    <a:pt x="61047" y="77295"/>
                  </a:lnTo>
                  <a:cubicBezTo>
                    <a:pt x="61047" y="77295"/>
                    <a:pt x="67724" y="76962"/>
                    <a:pt x="66706" y="64124"/>
                  </a:cubicBezTo>
                  <a:cubicBezTo>
                    <a:pt x="65688" y="51285"/>
                    <a:pt x="62824" y="15870"/>
                    <a:pt x="62824" y="15870"/>
                  </a:cubicBezTo>
                  <a:cubicBezTo>
                    <a:pt x="62824" y="15870"/>
                    <a:pt x="59161" y="0"/>
                    <a:pt x="497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46"/>
            <p:cNvSpPr/>
            <p:nvPr/>
          </p:nvSpPr>
          <p:spPr>
            <a:xfrm>
              <a:off x="5047825" y="2932350"/>
              <a:ext cx="91775" cy="823675"/>
            </a:xfrm>
            <a:custGeom>
              <a:avLst/>
              <a:gdLst/>
              <a:ahLst/>
              <a:cxnLst/>
              <a:rect l="l" t="t" r="r" b="b"/>
              <a:pathLst>
                <a:path w="3671" h="32947" extrusionOk="0">
                  <a:moveTo>
                    <a:pt x="2454" y="0"/>
                  </a:moveTo>
                  <a:cubicBezTo>
                    <a:pt x="2408" y="106"/>
                    <a:pt x="2369" y="214"/>
                    <a:pt x="2333" y="324"/>
                  </a:cubicBezTo>
                  <a:cubicBezTo>
                    <a:pt x="2260" y="554"/>
                    <a:pt x="2168" y="842"/>
                    <a:pt x="2033" y="1250"/>
                  </a:cubicBezTo>
                  <a:cubicBezTo>
                    <a:pt x="1898" y="1656"/>
                    <a:pt x="1756" y="2128"/>
                    <a:pt x="1603" y="2740"/>
                  </a:cubicBezTo>
                  <a:cubicBezTo>
                    <a:pt x="1449" y="3350"/>
                    <a:pt x="1260" y="3994"/>
                    <a:pt x="1112" y="4739"/>
                  </a:cubicBezTo>
                  <a:cubicBezTo>
                    <a:pt x="1032" y="5114"/>
                    <a:pt x="950" y="5498"/>
                    <a:pt x="867" y="5909"/>
                  </a:cubicBezTo>
                  <a:cubicBezTo>
                    <a:pt x="783" y="6321"/>
                    <a:pt x="722" y="6729"/>
                    <a:pt x="648" y="7192"/>
                  </a:cubicBezTo>
                  <a:cubicBezTo>
                    <a:pt x="487" y="8075"/>
                    <a:pt x="390" y="9028"/>
                    <a:pt x="270" y="10029"/>
                  </a:cubicBezTo>
                  <a:cubicBezTo>
                    <a:pt x="66" y="12208"/>
                    <a:pt x="0" y="14399"/>
                    <a:pt x="70" y="16587"/>
                  </a:cubicBezTo>
                  <a:cubicBezTo>
                    <a:pt x="167" y="18774"/>
                    <a:pt x="403" y="20952"/>
                    <a:pt x="779" y="23108"/>
                  </a:cubicBezTo>
                  <a:cubicBezTo>
                    <a:pt x="964" y="24076"/>
                    <a:pt x="1181" y="25010"/>
                    <a:pt x="1361" y="25885"/>
                  </a:cubicBezTo>
                  <a:cubicBezTo>
                    <a:pt x="1543" y="26759"/>
                    <a:pt x="1811" y="27560"/>
                    <a:pt x="2005" y="28296"/>
                  </a:cubicBezTo>
                  <a:cubicBezTo>
                    <a:pt x="2200" y="29031"/>
                    <a:pt x="2445" y="29675"/>
                    <a:pt x="2630" y="30254"/>
                  </a:cubicBezTo>
                  <a:cubicBezTo>
                    <a:pt x="2814" y="30832"/>
                    <a:pt x="3004" y="31318"/>
                    <a:pt x="3162" y="31712"/>
                  </a:cubicBezTo>
                  <a:lnTo>
                    <a:pt x="3527" y="32637"/>
                  </a:lnTo>
                  <a:cubicBezTo>
                    <a:pt x="3561" y="32746"/>
                    <a:pt x="3609" y="32850"/>
                    <a:pt x="3671" y="32947"/>
                  </a:cubicBezTo>
                  <a:cubicBezTo>
                    <a:pt x="3643" y="32827"/>
                    <a:pt x="3608" y="32709"/>
                    <a:pt x="3565" y="32593"/>
                  </a:cubicBezTo>
                  <a:lnTo>
                    <a:pt x="3241" y="31668"/>
                  </a:lnTo>
                  <a:cubicBezTo>
                    <a:pt x="3097" y="31271"/>
                    <a:pt x="2927" y="30775"/>
                    <a:pt x="2751" y="30201"/>
                  </a:cubicBezTo>
                  <a:cubicBezTo>
                    <a:pt x="2575" y="29629"/>
                    <a:pt x="2357" y="28977"/>
                    <a:pt x="2159" y="28241"/>
                  </a:cubicBezTo>
                  <a:cubicBezTo>
                    <a:pt x="1959" y="27504"/>
                    <a:pt x="1760" y="26676"/>
                    <a:pt x="1547" y="25830"/>
                  </a:cubicBezTo>
                  <a:cubicBezTo>
                    <a:pt x="1335" y="24982"/>
                    <a:pt x="1167" y="24042"/>
                    <a:pt x="987" y="23052"/>
                  </a:cubicBezTo>
                  <a:cubicBezTo>
                    <a:pt x="243" y="18756"/>
                    <a:pt x="73" y="14380"/>
                    <a:pt x="483" y="10037"/>
                  </a:cubicBezTo>
                  <a:cubicBezTo>
                    <a:pt x="594" y="9058"/>
                    <a:pt x="686" y="8090"/>
                    <a:pt x="839" y="7205"/>
                  </a:cubicBezTo>
                  <a:cubicBezTo>
                    <a:pt x="909" y="6765"/>
                    <a:pt x="965" y="6340"/>
                    <a:pt x="1043" y="5932"/>
                  </a:cubicBezTo>
                  <a:cubicBezTo>
                    <a:pt x="1122" y="5526"/>
                    <a:pt x="1197" y="5136"/>
                    <a:pt x="1270" y="4762"/>
                  </a:cubicBezTo>
                  <a:cubicBezTo>
                    <a:pt x="1414" y="4013"/>
                    <a:pt x="1603" y="3337"/>
                    <a:pt x="1732" y="2763"/>
                  </a:cubicBezTo>
                  <a:cubicBezTo>
                    <a:pt x="1863" y="2188"/>
                    <a:pt x="2015" y="1638"/>
                    <a:pt x="2121" y="1263"/>
                  </a:cubicBezTo>
                  <a:cubicBezTo>
                    <a:pt x="2228" y="887"/>
                    <a:pt x="2316" y="573"/>
                    <a:pt x="2380" y="337"/>
                  </a:cubicBezTo>
                  <a:cubicBezTo>
                    <a:pt x="2418" y="229"/>
                    <a:pt x="2443" y="114"/>
                    <a:pt x="24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46"/>
            <p:cNvSpPr/>
            <p:nvPr/>
          </p:nvSpPr>
          <p:spPr>
            <a:xfrm>
              <a:off x="5202400" y="4123500"/>
              <a:ext cx="459950" cy="318300"/>
            </a:xfrm>
            <a:custGeom>
              <a:avLst/>
              <a:gdLst/>
              <a:ahLst/>
              <a:cxnLst/>
              <a:rect l="l" t="t" r="r" b="b"/>
              <a:pathLst>
                <a:path w="18398" h="12732" extrusionOk="0">
                  <a:moveTo>
                    <a:pt x="0" y="1"/>
                  </a:moveTo>
                  <a:lnTo>
                    <a:pt x="0" y="1"/>
                  </a:lnTo>
                  <a:cubicBezTo>
                    <a:pt x="71" y="39"/>
                    <a:pt x="145" y="67"/>
                    <a:pt x="223" y="84"/>
                  </a:cubicBezTo>
                  <a:lnTo>
                    <a:pt x="861" y="273"/>
                  </a:lnTo>
                  <a:cubicBezTo>
                    <a:pt x="1140" y="347"/>
                    <a:pt x="1473" y="435"/>
                    <a:pt x="1866" y="578"/>
                  </a:cubicBezTo>
                  <a:cubicBezTo>
                    <a:pt x="2259" y="722"/>
                    <a:pt x="2703" y="879"/>
                    <a:pt x="3186" y="1042"/>
                  </a:cubicBezTo>
                  <a:cubicBezTo>
                    <a:pt x="3667" y="1203"/>
                    <a:pt x="4184" y="1439"/>
                    <a:pt x="4749" y="1667"/>
                  </a:cubicBezTo>
                  <a:cubicBezTo>
                    <a:pt x="5314" y="1892"/>
                    <a:pt x="5893" y="2184"/>
                    <a:pt x="6507" y="2481"/>
                  </a:cubicBezTo>
                  <a:cubicBezTo>
                    <a:pt x="7826" y="3152"/>
                    <a:pt x="9099" y="3906"/>
                    <a:pt x="10321" y="4739"/>
                  </a:cubicBezTo>
                  <a:cubicBezTo>
                    <a:pt x="11533" y="5590"/>
                    <a:pt x="12691" y="6517"/>
                    <a:pt x="13783" y="7517"/>
                  </a:cubicBezTo>
                  <a:cubicBezTo>
                    <a:pt x="14283" y="7985"/>
                    <a:pt x="14745" y="8442"/>
                    <a:pt x="15172" y="8873"/>
                  </a:cubicBezTo>
                  <a:cubicBezTo>
                    <a:pt x="15597" y="9303"/>
                    <a:pt x="15963" y="9734"/>
                    <a:pt x="16310" y="10119"/>
                  </a:cubicBezTo>
                  <a:cubicBezTo>
                    <a:pt x="16658" y="10501"/>
                    <a:pt x="16941" y="10877"/>
                    <a:pt x="17199" y="11192"/>
                  </a:cubicBezTo>
                  <a:cubicBezTo>
                    <a:pt x="17457" y="11506"/>
                    <a:pt x="17671" y="11789"/>
                    <a:pt x="17841" y="12025"/>
                  </a:cubicBezTo>
                  <a:lnTo>
                    <a:pt x="18240" y="12556"/>
                  </a:lnTo>
                  <a:cubicBezTo>
                    <a:pt x="18289" y="12618"/>
                    <a:pt x="18341" y="12678"/>
                    <a:pt x="18397" y="12732"/>
                  </a:cubicBezTo>
                  <a:cubicBezTo>
                    <a:pt x="18369" y="12657"/>
                    <a:pt x="18333" y="12585"/>
                    <a:pt x="18287" y="12519"/>
                  </a:cubicBezTo>
                  <a:cubicBezTo>
                    <a:pt x="18190" y="12367"/>
                    <a:pt x="18070" y="12201"/>
                    <a:pt x="17922" y="11961"/>
                  </a:cubicBezTo>
                  <a:cubicBezTo>
                    <a:pt x="17734" y="11661"/>
                    <a:pt x="17530" y="11374"/>
                    <a:pt x="17310" y="11098"/>
                  </a:cubicBezTo>
                  <a:cubicBezTo>
                    <a:pt x="17057" y="10774"/>
                    <a:pt x="16778" y="10394"/>
                    <a:pt x="16445" y="9997"/>
                  </a:cubicBezTo>
                  <a:cubicBezTo>
                    <a:pt x="16112" y="9599"/>
                    <a:pt x="15741" y="9187"/>
                    <a:pt x="15320" y="8724"/>
                  </a:cubicBezTo>
                  <a:cubicBezTo>
                    <a:pt x="14899" y="8262"/>
                    <a:pt x="14427" y="7798"/>
                    <a:pt x="13933" y="7335"/>
                  </a:cubicBezTo>
                  <a:cubicBezTo>
                    <a:pt x="12840" y="6323"/>
                    <a:pt x="11680" y="5386"/>
                    <a:pt x="10461" y="4531"/>
                  </a:cubicBezTo>
                  <a:cubicBezTo>
                    <a:pt x="9231" y="3689"/>
                    <a:pt x="7942" y="2934"/>
                    <a:pt x="6606" y="2272"/>
                  </a:cubicBezTo>
                  <a:cubicBezTo>
                    <a:pt x="5985" y="1980"/>
                    <a:pt x="5388" y="1712"/>
                    <a:pt x="4828" y="1472"/>
                  </a:cubicBezTo>
                  <a:cubicBezTo>
                    <a:pt x="4266" y="1231"/>
                    <a:pt x="3727" y="1059"/>
                    <a:pt x="3240" y="875"/>
                  </a:cubicBezTo>
                  <a:cubicBezTo>
                    <a:pt x="2754" y="690"/>
                    <a:pt x="2306" y="570"/>
                    <a:pt x="1908" y="449"/>
                  </a:cubicBezTo>
                  <a:cubicBezTo>
                    <a:pt x="1509" y="329"/>
                    <a:pt x="1168" y="245"/>
                    <a:pt x="885" y="181"/>
                  </a:cubicBezTo>
                  <a:lnTo>
                    <a:pt x="232" y="37"/>
                  </a:lnTo>
                  <a:cubicBezTo>
                    <a:pt x="157" y="15"/>
                    <a:pt x="79" y="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46"/>
            <p:cNvSpPr/>
            <p:nvPr/>
          </p:nvSpPr>
          <p:spPr>
            <a:xfrm>
              <a:off x="5465600" y="4230875"/>
              <a:ext cx="323200" cy="126850"/>
            </a:xfrm>
            <a:custGeom>
              <a:avLst/>
              <a:gdLst/>
              <a:ahLst/>
              <a:cxnLst/>
              <a:rect l="l" t="t" r="r" b="b"/>
              <a:pathLst>
                <a:path w="12928" h="5074" extrusionOk="0">
                  <a:moveTo>
                    <a:pt x="1785" y="0"/>
                  </a:moveTo>
                  <a:cubicBezTo>
                    <a:pt x="1582" y="0"/>
                    <a:pt x="1396" y="14"/>
                    <a:pt x="1223" y="14"/>
                  </a:cubicBezTo>
                  <a:cubicBezTo>
                    <a:pt x="1001" y="22"/>
                    <a:pt x="780" y="41"/>
                    <a:pt x="561" y="74"/>
                  </a:cubicBezTo>
                  <a:cubicBezTo>
                    <a:pt x="372" y="83"/>
                    <a:pt x="184" y="114"/>
                    <a:pt x="1" y="167"/>
                  </a:cubicBezTo>
                  <a:cubicBezTo>
                    <a:pt x="2" y="176"/>
                    <a:pt x="35" y="179"/>
                    <a:pt x="98" y="179"/>
                  </a:cubicBezTo>
                  <a:cubicBezTo>
                    <a:pt x="278" y="179"/>
                    <a:pt x="704" y="151"/>
                    <a:pt x="1316" y="151"/>
                  </a:cubicBezTo>
                  <a:cubicBezTo>
                    <a:pt x="1550" y="151"/>
                    <a:pt x="1812" y="156"/>
                    <a:pt x="2098" y="167"/>
                  </a:cubicBezTo>
                  <a:cubicBezTo>
                    <a:pt x="2852" y="202"/>
                    <a:pt x="3604" y="290"/>
                    <a:pt x="4346" y="431"/>
                  </a:cubicBezTo>
                  <a:cubicBezTo>
                    <a:pt x="5254" y="610"/>
                    <a:pt x="6146" y="861"/>
                    <a:pt x="7013" y="1180"/>
                  </a:cubicBezTo>
                  <a:cubicBezTo>
                    <a:pt x="7875" y="1516"/>
                    <a:pt x="8708" y="1921"/>
                    <a:pt x="9507" y="2389"/>
                  </a:cubicBezTo>
                  <a:cubicBezTo>
                    <a:pt x="10154" y="2776"/>
                    <a:pt x="10773" y="3209"/>
                    <a:pt x="11360" y="3684"/>
                  </a:cubicBezTo>
                  <a:cubicBezTo>
                    <a:pt x="12333" y="4478"/>
                    <a:pt x="12863" y="5074"/>
                    <a:pt x="12924" y="5074"/>
                  </a:cubicBezTo>
                  <a:cubicBezTo>
                    <a:pt x="12925" y="5074"/>
                    <a:pt x="12926" y="5073"/>
                    <a:pt x="12927" y="5073"/>
                  </a:cubicBezTo>
                  <a:cubicBezTo>
                    <a:pt x="12829" y="4914"/>
                    <a:pt x="12712" y="4766"/>
                    <a:pt x="12581" y="4633"/>
                  </a:cubicBezTo>
                  <a:cubicBezTo>
                    <a:pt x="12438" y="4468"/>
                    <a:pt x="12282" y="4314"/>
                    <a:pt x="12118" y="4171"/>
                  </a:cubicBezTo>
                  <a:cubicBezTo>
                    <a:pt x="11937" y="3990"/>
                    <a:pt x="11729" y="3776"/>
                    <a:pt x="11476" y="3568"/>
                  </a:cubicBezTo>
                  <a:cubicBezTo>
                    <a:pt x="10895" y="3069"/>
                    <a:pt x="10276" y="2618"/>
                    <a:pt x="9623" y="2217"/>
                  </a:cubicBezTo>
                  <a:cubicBezTo>
                    <a:pt x="8019" y="1233"/>
                    <a:pt x="6243" y="558"/>
                    <a:pt x="4389" y="231"/>
                  </a:cubicBezTo>
                  <a:cubicBezTo>
                    <a:pt x="3634" y="99"/>
                    <a:pt x="2870" y="28"/>
                    <a:pt x="2102" y="14"/>
                  </a:cubicBezTo>
                  <a:cubicBezTo>
                    <a:pt x="1992" y="4"/>
                    <a:pt x="1887" y="0"/>
                    <a:pt x="17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46"/>
            <p:cNvSpPr/>
            <p:nvPr/>
          </p:nvSpPr>
          <p:spPr>
            <a:xfrm>
              <a:off x="5270650" y="4074275"/>
              <a:ext cx="379200" cy="71850"/>
            </a:xfrm>
            <a:custGeom>
              <a:avLst/>
              <a:gdLst/>
              <a:ahLst/>
              <a:cxnLst/>
              <a:rect l="l" t="t" r="r" b="b"/>
              <a:pathLst>
                <a:path w="15168" h="2874" extrusionOk="0">
                  <a:moveTo>
                    <a:pt x="6785" y="1"/>
                  </a:moveTo>
                  <a:cubicBezTo>
                    <a:pt x="6061" y="1"/>
                    <a:pt x="5335" y="57"/>
                    <a:pt x="4615" y="169"/>
                  </a:cubicBezTo>
                  <a:cubicBezTo>
                    <a:pt x="4163" y="240"/>
                    <a:pt x="3714" y="336"/>
                    <a:pt x="3273" y="456"/>
                  </a:cubicBezTo>
                  <a:cubicBezTo>
                    <a:pt x="2884" y="550"/>
                    <a:pt x="2503" y="667"/>
                    <a:pt x="2129" y="807"/>
                  </a:cubicBezTo>
                  <a:cubicBezTo>
                    <a:pt x="1815" y="914"/>
                    <a:pt x="1506" y="1038"/>
                    <a:pt x="1204" y="1178"/>
                  </a:cubicBezTo>
                  <a:cubicBezTo>
                    <a:pt x="976" y="1273"/>
                    <a:pt x="755" y="1384"/>
                    <a:pt x="542" y="1510"/>
                  </a:cubicBezTo>
                  <a:cubicBezTo>
                    <a:pt x="350" y="1601"/>
                    <a:pt x="170" y="1711"/>
                    <a:pt x="1" y="1839"/>
                  </a:cubicBezTo>
                  <a:cubicBezTo>
                    <a:pt x="2" y="1842"/>
                    <a:pt x="6" y="1844"/>
                    <a:pt x="11" y="1844"/>
                  </a:cubicBezTo>
                  <a:cubicBezTo>
                    <a:pt x="109" y="1844"/>
                    <a:pt x="859" y="1406"/>
                    <a:pt x="2172" y="969"/>
                  </a:cubicBezTo>
                  <a:cubicBezTo>
                    <a:pt x="2544" y="840"/>
                    <a:pt x="2924" y="732"/>
                    <a:pt x="3310" y="645"/>
                  </a:cubicBezTo>
                  <a:cubicBezTo>
                    <a:pt x="3707" y="534"/>
                    <a:pt x="4171" y="469"/>
                    <a:pt x="4634" y="390"/>
                  </a:cubicBezTo>
                  <a:cubicBezTo>
                    <a:pt x="5326" y="291"/>
                    <a:pt x="6023" y="241"/>
                    <a:pt x="6720" y="241"/>
                  </a:cubicBezTo>
                  <a:cubicBezTo>
                    <a:pt x="8088" y="241"/>
                    <a:pt x="9453" y="432"/>
                    <a:pt x="10775" y="812"/>
                  </a:cubicBezTo>
                  <a:cubicBezTo>
                    <a:pt x="11228" y="956"/>
                    <a:pt x="11663" y="1081"/>
                    <a:pt x="12052" y="1248"/>
                  </a:cubicBezTo>
                  <a:cubicBezTo>
                    <a:pt x="12422" y="1381"/>
                    <a:pt x="12784" y="1535"/>
                    <a:pt x="13136" y="1710"/>
                  </a:cubicBezTo>
                  <a:cubicBezTo>
                    <a:pt x="14386" y="2327"/>
                    <a:pt x="15088" y="2874"/>
                    <a:pt x="15161" y="2874"/>
                  </a:cubicBezTo>
                  <a:cubicBezTo>
                    <a:pt x="15164" y="2874"/>
                    <a:pt x="15166" y="2873"/>
                    <a:pt x="15167" y="2871"/>
                  </a:cubicBezTo>
                  <a:cubicBezTo>
                    <a:pt x="15025" y="2722"/>
                    <a:pt x="14863" y="2590"/>
                    <a:pt x="14690" y="2477"/>
                  </a:cubicBezTo>
                  <a:cubicBezTo>
                    <a:pt x="14497" y="2323"/>
                    <a:pt x="14293" y="2184"/>
                    <a:pt x="14079" y="2060"/>
                  </a:cubicBezTo>
                  <a:cubicBezTo>
                    <a:pt x="13805" y="1880"/>
                    <a:pt x="13520" y="1716"/>
                    <a:pt x="13228" y="1566"/>
                  </a:cubicBezTo>
                  <a:cubicBezTo>
                    <a:pt x="12876" y="1376"/>
                    <a:pt x="12512" y="1207"/>
                    <a:pt x="12140" y="1062"/>
                  </a:cubicBezTo>
                  <a:cubicBezTo>
                    <a:pt x="11719" y="881"/>
                    <a:pt x="11288" y="727"/>
                    <a:pt x="10849" y="598"/>
                  </a:cubicBezTo>
                  <a:cubicBezTo>
                    <a:pt x="9527" y="201"/>
                    <a:pt x="8158" y="1"/>
                    <a:pt x="67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46"/>
            <p:cNvSpPr/>
            <p:nvPr/>
          </p:nvSpPr>
          <p:spPr>
            <a:xfrm>
              <a:off x="4661850" y="4206100"/>
              <a:ext cx="126575" cy="414125"/>
            </a:xfrm>
            <a:custGeom>
              <a:avLst/>
              <a:gdLst/>
              <a:ahLst/>
              <a:cxnLst/>
              <a:rect l="l" t="t" r="r" b="b"/>
              <a:pathLst>
                <a:path w="5063" h="16565" extrusionOk="0">
                  <a:moveTo>
                    <a:pt x="0" y="1"/>
                  </a:moveTo>
                  <a:lnTo>
                    <a:pt x="0" y="1"/>
                  </a:lnTo>
                  <a:cubicBezTo>
                    <a:pt x="581" y="650"/>
                    <a:pt x="1126" y="1332"/>
                    <a:pt x="1634" y="2042"/>
                  </a:cubicBezTo>
                  <a:cubicBezTo>
                    <a:pt x="2160" y="2828"/>
                    <a:pt x="2625" y="3654"/>
                    <a:pt x="3021" y="4513"/>
                  </a:cubicBezTo>
                  <a:cubicBezTo>
                    <a:pt x="3483" y="5564"/>
                    <a:pt x="3868" y="6647"/>
                    <a:pt x="4174" y="7753"/>
                  </a:cubicBezTo>
                  <a:cubicBezTo>
                    <a:pt x="4462" y="8872"/>
                    <a:pt x="4662" y="10013"/>
                    <a:pt x="4775" y="11164"/>
                  </a:cubicBezTo>
                  <a:cubicBezTo>
                    <a:pt x="4863" y="12104"/>
                    <a:pt x="4872" y="13050"/>
                    <a:pt x="4799" y="13992"/>
                  </a:cubicBezTo>
                  <a:cubicBezTo>
                    <a:pt x="4709" y="14857"/>
                    <a:pt x="4567" y="15717"/>
                    <a:pt x="4374" y="16564"/>
                  </a:cubicBezTo>
                  <a:cubicBezTo>
                    <a:pt x="4464" y="16352"/>
                    <a:pt x="4539" y="16132"/>
                    <a:pt x="4596" y="15907"/>
                  </a:cubicBezTo>
                  <a:cubicBezTo>
                    <a:pt x="4682" y="15645"/>
                    <a:pt x="4748" y="15375"/>
                    <a:pt x="4790" y="15102"/>
                  </a:cubicBezTo>
                  <a:lnTo>
                    <a:pt x="4893" y="14593"/>
                  </a:lnTo>
                  <a:cubicBezTo>
                    <a:pt x="4910" y="14408"/>
                    <a:pt x="4934" y="14218"/>
                    <a:pt x="4957" y="14015"/>
                  </a:cubicBezTo>
                  <a:cubicBezTo>
                    <a:pt x="5054" y="13064"/>
                    <a:pt x="5063" y="12107"/>
                    <a:pt x="4985" y="11156"/>
                  </a:cubicBezTo>
                  <a:cubicBezTo>
                    <a:pt x="4792" y="8819"/>
                    <a:pt x="4190" y="6534"/>
                    <a:pt x="3208" y="4408"/>
                  </a:cubicBezTo>
                  <a:cubicBezTo>
                    <a:pt x="2803" y="3541"/>
                    <a:pt x="2323" y="2712"/>
                    <a:pt x="1772" y="1931"/>
                  </a:cubicBezTo>
                  <a:cubicBezTo>
                    <a:pt x="1652" y="1774"/>
                    <a:pt x="1544" y="1617"/>
                    <a:pt x="1429" y="1469"/>
                  </a:cubicBezTo>
                  <a:lnTo>
                    <a:pt x="1096" y="1074"/>
                  </a:lnTo>
                  <a:cubicBezTo>
                    <a:pt x="923" y="859"/>
                    <a:pt x="733" y="653"/>
                    <a:pt x="531" y="464"/>
                  </a:cubicBezTo>
                  <a:cubicBezTo>
                    <a:pt x="367" y="296"/>
                    <a:pt x="189" y="142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46"/>
            <p:cNvSpPr/>
            <p:nvPr/>
          </p:nvSpPr>
          <p:spPr>
            <a:xfrm>
              <a:off x="4421075" y="2869650"/>
              <a:ext cx="98250" cy="1316350"/>
            </a:xfrm>
            <a:custGeom>
              <a:avLst/>
              <a:gdLst/>
              <a:ahLst/>
              <a:cxnLst/>
              <a:rect l="l" t="t" r="r" b="b"/>
              <a:pathLst>
                <a:path w="3930" h="52654" extrusionOk="0">
                  <a:moveTo>
                    <a:pt x="97" y="0"/>
                  </a:moveTo>
                  <a:cubicBezTo>
                    <a:pt x="13" y="0"/>
                    <a:pt x="0" y="120"/>
                    <a:pt x="82" y="138"/>
                  </a:cubicBezTo>
                  <a:lnTo>
                    <a:pt x="82" y="2077"/>
                  </a:lnTo>
                  <a:cubicBezTo>
                    <a:pt x="92" y="3414"/>
                    <a:pt x="125" y="5349"/>
                    <a:pt x="189" y="7736"/>
                  </a:cubicBezTo>
                  <a:cubicBezTo>
                    <a:pt x="305" y="12509"/>
                    <a:pt x="582" y="19117"/>
                    <a:pt x="1115" y="26393"/>
                  </a:cubicBezTo>
                  <a:cubicBezTo>
                    <a:pt x="1647" y="33669"/>
                    <a:pt x="2328" y="40240"/>
                    <a:pt x="2897" y="44985"/>
                  </a:cubicBezTo>
                  <a:cubicBezTo>
                    <a:pt x="3184" y="47364"/>
                    <a:pt x="3429" y="49279"/>
                    <a:pt x="3618" y="50603"/>
                  </a:cubicBezTo>
                  <a:cubicBezTo>
                    <a:pt x="3712" y="51252"/>
                    <a:pt x="3785" y="51760"/>
                    <a:pt x="3837" y="52126"/>
                  </a:cubicBezTo>
                  <a:cubicBezTo>
                    <a:pt x="3865" y="52288"/>
                    <a:pt x="3901" y="52417"/>
                    <a:pt x="3901" y="52519"/>
                  </a:cubicBezTo>
                  <a:cubicBezTo>
                    <a:pt x="3904" y="52566"/>
                    <a:pt x="3913" y="52610"/>
                    <a:pt x="3929" y="52654"/>
                  </a:cubicBezTo>
                  <a:cubicBezTo>
                    <a:pt x="3926" y="52608"/>
                    <a:pt x="3920" y="52564"/>
                    <a:pt x="3910" y="52520"/>
                  </a:cubicBezTo>
                  <a:cubicBezTo>
                    <a:pt x="3901" y="52413"/>
                    <a:pt x="3869" y="52284"/>
                    <a:pt x="3869" y="52121"/>
                  </a:cubicBezTo>
                  <a:cubicBezTo>
                    <a:pt x="3826" y="51752"/>
                    <a:pt x="3771" y="51243"/>
                    <a:pt x="3697" y="50590"/>
                  </a:cubicBezTo>
                  <a:cubicBezTo>
                    <a:pt x="3545" y="49242"/>
                    <a:pt x="3322" y="47327"/>
                    <a:pt x="3053" y="44967"/>
                  </a:cubicBezTo>
                  <a:cubicBezTo>
                    <a:pt x="2527" y="40218"/>
                    <a:pt x="1883" y="33655"/>
                    <a:pt x="1342" y="26380"/>
                  </a:cubicBezTo>
                  <a:cubicBezTo>
                    <a:pt x="801" y="19104"/>
                    <a:pt x="509" y="12510"/>
                    <a:pt x="337" y="7733"/>
                  </a:cubicBezTo>
                  <a:cubicBezTo>
                    <a:pt x="263" y="5359"/>
                    <a:pt x="202" y="3429"/>
                    <a:pt x="161" y="2078"/>
                  </a:cubicBezTo>
                  <a:cubicBezTo>
                    <a:pt x="138" y="1421"/>
                    <a:pt x="110" y="907"/>
                    <a:pt x="110" y="541"/>
                  </a:cubicBezTo>
                  <a:lnTo>
                    <a:pt x="110" y="138"/>
                  </a:lnTo>
                  <a:cubicBezTo>
                    <a:pt x="192" y="120"/>
                    <a:pt x="180" y="0"/>
                    <a:pt x="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46"/>
            <p:cNvSpPr/>
            <p:nvPr/>
          </p:nvSpPr>
          <p:spPr>
            <a:xfrm>
              <a:off x="3715850" y="3287800"/>
              <a:ext cx="213275" cy="442425"/>
            </a:xfrm>
            <a:custGeom>
              <a:avLst/>
              <a:gdLst/>
              <a:ahLst/>
              <a:cxnLst/>
              <a:rect l="l" t="t" r="r" b="b"/>
              <a:pathLst>
                <a:path w="8531" h="17697" extrusionOk="0">
                  <a:moveTo>
                    <a:pt x="1" y="1"/>
                  </a:moveTo>
                  <a:lnTo>
                    <a:pt x="1" y="1"/>
                  </a:lnTo>
                  <a:cubicBezTo>
                    <a:pt x="84" y="246"/>
                    <a:pt x="188" y="483"/>
                    <a:pt x="310" y="712"/>
                  </a:cubicBezTo>
                  <a:cubicBezTo>
                    <a:pt x="509" y="1161"/>
                    <a:pt x="832" y="1805"/>
                    <a:pt x="1235" y="2601"/>
                  </a:cubicBezTo>
                  <a:cubicBezTo>
                    <a:pt x="2073" y="4211"/>
                    <a:pt x="3193" y="6354"/>
                    <a:pt x="4434" y="8769"/>
                  </a:cubicBezTo>
                  <a:cubicBezTo>
                    <a:pt x="5673" y="11186"/>
                    <a:pt x="6710" y="13413"/>
                    <a:pt x="7405" y="15046"/>
                  </a:cubicBezTo>
                  <a:cubicBezTo>
                    <a:pt x="7751" y="15865"/>
                    <a:pt x="8030" y="16526"/>
                    <a:pt x="8215" y="16990"/>
                  </a:cubicBezTo>
                  <a:cubicBezTo>
                    <a:pt x="8301" y="17233"/>
                    <a:pt x="8407" y="17469"/>
                    <a:pt x="8530" y="17696"/>
                  </a:cubicBezTo>
                  <a:cubicBezTo>
                    <a:pt x="8479" y="17444"/>
                    <a:pt x="8407" y="17195"/>
                    <a:pt x="8316" y="16953"/>
                  </a:cubicBezTo>
                  <a:cubicBezTo>
                    <a:pt x="8159" y="16481"/>
                    <a:pt x="7904" y="15805"/>
                    <a:pt x="7575" y="14977"/>
                  </a:cubicBezTo>
                  <a:cubicBezTo>
                    <a:pt x="6918" y="13320"/>
                    <a:pt x="5905" y="11097"/>
                    <a:pt x="4664" y="8659"/>
                  </a:cubicBezTo>
                  <a:cubicBezTo>
                    <a:pt x="3425" y="6220"/>
                    <a:pt x="2241" y="4082"/>
                    <a:pt x="1398" y="2517"/>
                  </a:cubicBezTo>
                  <a:lnTo>
                    <a:pt x="394" y="666"/>
                  </a:lnTo>
                  <a:cubicBezTo>
                    <a:pt x="282" y="433"/>
                    <a:pt x="150" y="21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46"/>
            <p:cNvSpPr/>
            <p:nvPr/>
          </p:nvSpPr>
          <p:spPr>
            <a:xfrm>
              <a:off x="3596400" y="3397325"/>
              <a:ext cx="240350" cy="119100"/>
            </a:xfrm>
            <a:custGeom>
              <a:avLst/>
              <a:gdLst/>
              <a:ahLst/>
              <a:cxnLst/>
              <a:rect l="l" t="t" r="r" b="b"/>
              <a:pathLst>
                <a:path w="9614" h="4764" extrusionOk="0">
                  <a:moveTo>
                    <a:pt x="0" y="0"/>
                  </a:moveTo>
                  <a:lnTo>
                    <a:pt x="0" y="0"/>
                  </a:lnTo>
                  <a:cubicBezTo>
                    <a:pt x="93" y="109"/>
                    <a:pt x="198" y="203"/>
                    <a:pt x="316" y="283"/>
                  </a:cubicBezTo>
                  <a:cubicBezTo>
                    <a:pt x="520" y="455"/>
                    <a:pt x="838" y="691"/>
                    <a:pt x="1241" y="968"/>
                  </a:cubicBezTo>
                  <a:cubicBezTo>
                    <a:pt x="3352" y="2411"/>
                    <a:pt x="5654" y="3551"/>
                    <a:pt x="8081" y="4356"/>
                  </a:cubicBezTo>
                  <a:cubicBezTo>
                    <a:pt x="8549" y="4509"/>
                    <a:pt x="8929" y="4620"/>
                    <a:pt x="9193" y="4685"/>
                  </a:cubicBezTo>
                  <a:cubicBezTo>
                    <a:pt x="9328" y="4732"/>
                    <a:pt x="9470" y="4758"/>
                    <a:pt x="9614" y="4764"/>
                  </a:cubicBezTo>
                  <a:cubicBezTo>
                    <a:pt x="9134" y="4547"/>
                    <a:pt x="8644" y="4353"/>
                    <a:pt x="8147" y="4186"/>
                  </a:cubicBezTo>
                  <a:cubicBezTo>
                    <a:pt x="7235" y="3843"/>
                    <a:pt x="5994" y="3329"/>
                    <a:pt x="4661" y="2677"/>
                  </a:cubicBezTo>
                  <a:cubicBezTo>
                    <a:pt x="3526" y="2118"/>
                    <a:pt x="2419" y="1499"/>
                    <a:pt x="1348" y="825"/>
                  </a:cubicBezTo>
                  <a:cubicBezTo>
                    <a:pt x="914" y="527"/>
                    <a:pt x="464" y="25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46"/>
            <p:cNvSpPr/>
            <p:nvPr/>
          </p:nvSpPr>
          <p:spPr>
            <a:xfrm>
              <a:off x="3340625" y="3783500"/>
              <a:ext cx="340975" cy="128025"/>
            </a:xfrm>
            <a:custGeom>
              <a:avLst/>
              <a:gdLst/>
              <a:ahLst/>
              <a:cxnLst/>
              <a:rect l="l" t="t" r="r" b="b"/>
              <a:pathLst>
                <a:path w="13639" h="5121" extrusionOk="0">
                  <a:moveTo>
                    <a:pt x="292" y="0"/>
                  </a:moveTo>
                  <a:cubicBezTo>
                    <a:pt x="194" y="0"/>
                    <a:pt x="97" y="6"/>
                    <a:pt x="0" y="17"/>
                  </a:cubicBezTo>
                  <a:cubicBezTo>
                    <a:pt x="187" y="71"/>
                    <a:pt x="379" y="104"/>
                    <a:pt x="574" y="114"/>
                  </a:cubicBezTo>
                  <a:cubicBezTo>
                    <a:pt x="943" y="161"/>
                    <a:pt x="1476" y="234"/>
                    <a:pt x="2133" y="350"/>
                  </a:cubicBezTo>
                  <a:cubicBezTo>
                    <a:pt x="5560" y="932"/>
                    <a:pt x="8844" y="2163"/>
                    <a:pt x="11811" y="3974"/>
                  </a:cubicBezTo>
                  <a:cubicBezTo>
                    <a:pt x="12380" y="4316"/>
                    <a:pt x="12833" y="4612"/>
                    <a:pt x="13140" y="4820"/>
                  </a:cubicBezTo>
                  <a:cubicBezTo>
                    <a:pt x="13294" y="4940"/>
                    <a:pt x="13461" y="5042"/>
                    <a:pt x="13638" y="5121"/>
                  </a:cubicBezTo>
                  <a:cubicBezTo>
                    <a:pt x="13509" y="4984"/>
                    <a:pt x="13368" y="4858"/>
                    <a:pt x="13219" y="4747"/>
                  </a:cubicBezTo>
                  <a:cubicBezTo>
                    <a:pt x="12927" y="4506"/>
                    <a:pt x="12487" y="4191"/>
                    <a:pt x="11927" y="3821"/>
                  </a:cubicBezTo>
                  <a:cubicBezTo>
                    <a:pt x="10457" y="2872"/>
                    <a:pt x="8889" y="2085"/>
                    <a:pt x="7253" y="1470"/>
                  </a:cubicBezTo>
                  <a:cubicBezTo>
                    <a:pt x="5607" y="856"/>
                    <a:pt x="3900" y="420"/>
                    <a:pt x="2161" y="174"/>
                  </a:cubicBezTo>
                  <a:cubicBezTo>
                    <a:pt x="1508" y="82"/>
                    <a:pt x="954" y="17"/>
                    <a:pt x="583" y="17"/>
                  </a:cubicBezTo>
                  <a:cubicBezTo>
                    <a:pt x="486" y="6"/>
                    <a:pt x="389" y="0"/>
                    <a:pt x="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46"/>
            <p:cNvSpPr/>
            <p:nvPr/>
          </p:nvSpPr>
          <p:spPr>
            <a:xfrm>
              <a:off x="4423675" y="2451800"/>
              <a:ext cx="508950" cy="523600"/>
            </a:xfrm>
            <a:custGeom>
              <a:avLst/>
              <a:gdLst/>
              <a:ahLst/>
              <a:cxnLst/>
              <a:rect l="l" t="t" r="r" b="b"/>
              <a:pathLst>
                <a:path w="20358" h="20944" extrusionOk="0">
                  <a:moveTo>
                    <a:pt x="20358" y="1"/>
                  </a:moveTo>
                  <a:cubicBezTo>
                    <a:pt x="20320" y="131"/>
                    <a:pt x="20299" y="265"/>
                    <a:pt x="20295" y="400"/>
                  </a:cubicBezTo>
                  <a:cubicBezTo>
                    <a:pt x="20252" y="664"/>
                    <a:pt x="20192" y="1003"/>
                    <a:pt x="20123" y="1465"/>
                  </a:cubicBezTo>
                  <a:cubicBezTo>
                    <a:pt x="19975" y="2390"/>
                    <a:pt x="19785" y="3738"/>
                    <a:pt x="19479" y="5385"/>
                  </a:cubicBezTo>
                  <a:cubicBezTo>
                    <a:pt x="19136" y="7315"/>
                    <a:pt x="18688" y="9224"/>
                    <a:pt x="18138" y="11104"/>
                  </a:cubicBezTo>
                  <a:cubicBezTo>
                    <a:pt x="17461" y="13404"/>
                    <a:pt x="16486" y="15605"/>
                    <a:pt x="15235" y="17650"/>
                  </a:cubicBezTo>
                  <a:cubicBezTo>
                    <a:pt x="14566" y="18699"/>
                    <a:pt x="13803" y="19686"/>
                    <a:pt x="12956" y="20597"/>
                  </a:cubicBezTo>
                  <a:lnTo>
                    <a:pt x="12956" y="20597"/>
                  </a:lnTo>
                  <a:cubicBezTo>
                    <a:pt x="11788" y="19072"/>
                    <a:pt x="10279" y="17840"/>
                    <a:pt x="8547" y="17000"/>
                  </a:cubicBezTo>
                  <a:cubicBezTo>
                    <a:pt x="7794" y="16636"/>
                    <a:pt x="7002" y="16355"/>
                    <a:pt x="6188" y="16158"/>
                  </a:cubicBezTo>
                  <a:cubicBezTo>
                    <a:pt x="5482" y="15996"/>
                    <a:pt x="4764" y="15909"/>
                    <a:pt x="4041" y="15899"/>
                  </a:cubicBezTo>
                  <a:cubicBezTo>
                    <a:pt x="3981" y="15897"/>
                    <a:pt x="3920" y="15897"/>
                    <a:pt x="3860" y="15897"/>
                  </a:cubicBezTo>
                  <a:cubicBezTo>
                    <a:pt x="2889" y="15897"/>
                    <a:pt x="1924" y="16064"/>
                    <a:pt x="1009" y="16394"/>
                  </a:cubicBezTo>
                  <a:cubicBezTo>
                    <a:pt x="750" y="16488"/>
                    <a:pt x="499" y="16600"/>
                    <a:pt x="254" y="16727"/>
                  </a:cubicBezTo>
                  <a:cubicBezTo>
                    <a:pt x="166" y="16764"/>
                    <a:pt x="81" y="16810"/>
                    <a:pt x="0" y="16861"/>
                  </a:cubicBezTo>
                  <a:cubicBezTo>
                    <a:pt x="1" y="16862"/>
                    <a:pt x="2" y="16863"/>
                    <a:pt x="5" y="16863"/>
                  </a:cubicBezTo>
                  <a:cubicBezTo>
                    <a:pt x="53" y="16863"/>
                    <a:pt x="406" y="16694"/>
                    <a:pt x="1037" y="16472"/>
                  </a:cubicBezTo>
                  <a:cubicBezTo>
                    <a:pt x="1905" y="16190"/>
                    <a:pt x="2812" y="16046"/>
                    <a:pt x="3724" y="16046"/>
                  </a:cubicBezTo>
                  <a:cubicBezTo>
                    <a:pt x="3828" y="16046"/>
                    <a:pt x="3931" y="16048"/>
                    <a:pt x="4035" y="16051"/>
                  </a:cubicBezTo>
                  <a:cubicBezTo>
                    <a:pt x="4746" y="16072"/>
                    <a:pt x="5451" y="16167"/>
                    <a:pt x="6141" y="16333"/>
                  </a:cubicBezTo>
                  <a:cubicBezTo>
                    <a:pt x="6940" y="16535"/>
                    <a:pt x="7716" y="16820"/>
                    <a:pt x="8455" y="17185"/>
                  </a:cubicBezTo>
                  <a:cubicBezTo>
                    <a:pt x="10186" y="18036"/>
                    <a:pt x="11690" y="19284"/>
                    <a:pt x="12848" y="20828"/>
                  </a:cubicBezTo>
                  <a:lnTo>
                    <a:pt x="12936" y="20944"/>
                  </a:lnTo>
                  <a:lnTo>
                    <a:pt x="13026" y="20841"/>
                  </a:lnTo>
                  <a:cubicBezTo>
                    <a:pt x="13928" y="19891"/>
                    <a:pt x="14737" y="18855"/>
                    <a:pt x="15439" y="17750"/>
                  </a:cubicBezTo>
                  <a:cubicBezTo>
                    <a:pt x="16699" y="15688"/>
                    <a:pt x="17676" y="13464"/>
                    <a:pt x="18340" y="11141"/>
                  </a:cubicBezTo>
                  <a:cubicBezTo>
                    <a:pt x="18886" y="9249"/>
                    <a:pt x="19318" y="7327"/>
                    <a:pt x="19636" y="5383"/>
                  </a:cubicBezTo>
                  <a:cubicBezTo>
                    <a:pt x="19918" y="3726"/>
                    <a:pt x="20084" y="2375"/>
                    <a:pt x="20204" y="1450"/>
                  </a:cubicBezTo>
                  <a:cubicBezTo>
                    <a:pt x="20257" y="1000"/>
                    <a:pt x="20296" y="643"/>
                    <a:pt x="20330" y="376"/>
                  </a:cubicBezTo>
                  <a:cubicBezTo>
                    <a:pt x="20345" y="252"/>
                    <a:pt x="20355" y="126"/>
                    <a:pt x="20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46"/>
            <p:cNvSpPr/>
            <p:nvPr/>
          </p:nvSpPr>
          <p:spPr>
            <a:xfrm>
              <a:off x="4316250" y="2311350"/>
              <a:ext cx="626175" cy="211750"/>
            </a:xfrm>
            <a:custGeom>
              <a:avLst/>
              <a:gdLst/>
              <a:ahLst/>
              <a:cxnLst/>
              <a:rect l="l" t="t" r="r" b="b"/>
              <a:pathLst>
                <a:path w="25047" h="8470" extrusionOk="0">
                  <a:moveTo>
                    <a:pt x="20590" y="0"/>
                  </a:moveTo>
                  <a:lnTo>
                    <a:pt x="15744" y="153"/>
                  </a:lnTo>
                  <a:lnTo>
                    <a:pt x="0" y="8470"/>
                  </a:lnTo>
                  <a:lnTo>
                    <a:pt x="0" y="8470"/>
                  </a:lnTo>
                  <a:lnTo>
                    <a:pt x="25047" y="5911"/>
                  </a:lnTo>
                  <a:lnTo>
                    <a:pt x="205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46"/>
            <p:cNvSpPr/>
            <p:nvPr/>
          </p:nvSpPr>
          <p:spPr>
            <a:xfrm>
              <a:off x="4148575" y="2557325"/>
              <a:ext cx="274925" cy="361850"/>
            </a:xfrm>
            <a:custGeom>
              <a:avLst/>
              <a:gdLst/>
              <a:ahLst/>
              <a:cxnLst/>
              <a:rect l="l" t="t" r="r" b="b"/>
              <a:pathLst>
                <a:path w="10997" h="14474" extrusionOk="0">
                  <a:moveTo>
                    <a:pt x="666" y="1"/>
                  </a:moveTo>
                  <a:lnTo>
                    <a:pt x="666" y="1"/>
                  </a:lnTo>
                  <a:cubicBezTo>
                    <a:pt x="638" y="84"/>
                    <a:pt x="616" y="172"/>
                    <a:pt x="602" y="260"/>
                  </a:cubicBezTo>
                  <a:cubicBezTo>
                    <a:pt x="565" y="431"/>
                    <a:pt x="514" y="686"/>
                    <a:pt x="473" y="1019"/>
                  </a:cubicBezTo>
                  <a:cubicBezTo>
                    <a:pt x="370" y="1680"/>
                    <a:pt x="277" y="2648"/>
                    <a:pt x="209" y="3842"/>
                  </a:cubicBezTo>
                  <a:cubicBezTo>
                    <a:pt x="60" y="6244"/>
                    <a:pt x="55" y="9539"/>
                    <a:pt x="0" y="13185"/>
                  </a:cubicBezTo>
                  <a:lnTo>
                    <a:pt x="0" y="14473"/>
                  </a:lnTo>
                  <a:lnTo>
                    <a:pt x="250" y="13797"/>
                  </a:lnTo>
                  <a:cubicBezTo>
                    <a:pt x="830" y="12261"/>
                    <a:pt x="2143" y="11119"/>
                    <a:pt x="3745" y="10757"/>
                  </a:cubicBezTo>
                  <a:cubicBezTo>
                    <a:pt x="4089" y="10683"/>
                    <a:pt x="4440" y="10646"/>
                    <a:pt x="4790" y="10646"/>
                  </a:cubicBezTo>
                  <a:cubicBezTo>
                    <a:pt x="5141" y="10646"/>
                    <a:pt x="5491" y="10683"/>
                    <a:pt x="5836" y="10757"/>
                  </a:cubicBezTo>
                  <a:cubicBezTo>
                    <a:pt x="6434" y="10893"/>
                    <a:pt x="7006" y="11129"/>
                    <a:pt x="7525" y="11455"/>
                  </a:cubicBezTo>
                  <a:cubicBezTo>
                    <a:pt x="8295" y="11933"/>
                    <a:pt x="9133" y="12292"/>
                    <a:pt x="10011" y="12520"/>
                  </a:cubicBezTo>
                  <a:cubicBezTo>
                    <a:pt x="10250" y="12575"/>
                    <a:pt x="10492" y="12616"/>
                    <a:pt x="10737" y="12640"/>
                  </a:cubicBezTo>
                  <a:cubicBezTo>
                    <a:pt x="10780" y="12645"/>
                    <a:pt x="10822" y="12648"/>
                    <a:pt x="10865" y="12648"/>
                  </a:cubicBezTo>
                  <a:cubicBezTo>
                    <a:pt x="10907" y="12648"/>
                    <a:pt x="10950" y="12645"/>
                    <a:pt x="10992" y="12640"/>
                  </a:cubicBezTo>
                  <a:cubicBezTo>
                    <a:pt x="10997" y="12616"/>
                    <a:pt x="10640" y="12594"/>
                    <a:pt x="10016" y="12436"/>
                  </a:cubicBezTo>
                  <a:cubicBezTo>
                    <a:pt x="9159" y="12176"/>
                    <a:pt x="8344" y="11799"/>
                    <a:pt x="7590" y="11317"/>
                  </a:cubicBezTo>
                  <a:cubicBezTo>
                    <a:pt x="6731" y="10742"/>
                    <a:pt x="5726" y="10442"/>
                    <a:pt x="4708" y="10442"/>
                  </a:cubicBezTo>
                  <a:cubicBezTo>
                    <a:pt x="4366" y="10442"/>
                    <a:pt x="4024" y="10476"/>
                    <a:pt x="3684" y="10544"/>
                  </a:cubicBezTo>
                  <a:cubicBezTo>
                    <a:pt x="2189" y="10870"/>
                    <a:pt x="931" y="11848"/>
                    <a:pt x="241" y="13192"/>
                  </a:cubicBezTo>
                  <a:lnTo>
                    <a:pt x="241" y="13192"/>
                  </a:lnTo>
                  <a:lnTo>
                    <a:pt x="241" y="13191"/>
                  </a:lnTo>
                  <a:cubicBezTo>
                    <a:pt x="301" y="9539"/>
                    <a:pt x="273" y="6240"/>
                    <a:pt x="380" y="3852"/>
                  </a:cubicBezTo>
                  <a:cubicBezTo>
                    <a:pt x="426" y="2657"/>
                    <a:pt x="505" y="1699"/>
                    <a:pt x="565" y="1033"/>
                  </a:cubicBezTo>
                  <a:cubicBezTo>
                    <a:pt x="625" y="366"/>
                    <a:pt x="690" y="1"/>
                    <a:pt x="6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46"/>
            <p:cNvSpPr/>
            <p:nvPr/>
          </p:nvSpPr>
          <p:spPr>
            <a:xfrm>
              <a:off x="3911050" y="1134725"/>
              <a:ext cx="920025" cy="1735700"/>
            </a:xfrm>
            <a:custGeom>
              <a:avLst/>
              <a:gdLst/>
              <a:ahLst/>
              <a:cxnLst/>
              <a:rect l="l" t="t" r="r" b="b"/>
              <a:pathLst>
                <a:path w="36801" h="69428" extrusionOk="0">
                  <a:moveTo>
                    <a:pt x="18413" y="0"/>
                  </a:moveTo>
                  <a:cubicBezTo>
                    <a:pt x="18262" y="0"/>
                    <a:pt x="18112" y="2"/>
                    <a:pt x="17961" y="6"/>
                  </a:cubicBezTo>
                  <a:lnTo>
                    <a:pt x="17679" y="29"/>
                  </a:lnTo>
                  <a:cubicBezTo>
                    <a:pt x="7684" y="856"/>
                    <a:pt x="1" y="9222"/>
                    <a:pt x="23" y="19250"/>
                  </a:cubicBezTo>
                  <a:cubicBezTo>
                    <a:pt x="46" y="28044"/>
                    <a:pt x="166" y="37583"/>
                    <a:pt x="628" y="42239"/>
                  </a:cubicBezTo>
                  <a:cubicBezTo>
                    <a:pt x="1573" y="52130"/>
                    <a:pt x="11603" y="52851"/>
                    <a:pt x="11603" y="52851"/>
                  </a:cubicBezTo>
                  <a:cubicBezTo>
                    <a:pt x="11603" y="52851"/>
                    <a:pt x="11603" y="55457"/>
                    <a:pt x="11704" y="58040"/>
                  </a:cubicBezTo>
                  <a:cubicBezTo>
                    <a:pt x="11795" y="60372"/>
                    <a:pt x="12829" y="62569"/>
                    <a:pt x="14568" y="64126"/>
                  </a:cubicBezTo>
                  <a:lnTo>
                    <a:pt x="20493" y="69428"/>
                  </a:lnTo>
                  <a:lnTo>
                    <a:pt x="27649" y="65398"/>
                  </a:lnTo>
                  <a:cubicBezTo>
                    <a:pt x="30356" y="63870"/>
                    <a:pt x="32770" y="61872"/>
                    <a:pt x="34777" y="59496"/>
                  </a:cubicBezTo>
                  <a:cubicBezTo>
                    <a:pt x="36085" y="57942"/>
                    <a:pt x="36800" y="55975"/>
                    <a:pt x="36798" y="53942"/>
                  </a:cubicBezTo>
                  <a:lnTo>
                    <a:pt x="36798" y="18445"/>
                  </a:lnTo>
                  <a:cubicBezTo>
                    <a:pt x="36799" y="18279"/>
                    <a:pt x="36796" y="18114"/>
                    <a:pt x="36793" y="17949"/>
                  </a:cubicBezTo>
                  <a:cubicBezTo>
                    <a:pt x="36550" y="7946"/>
                    <a:pt x="28366" y="0"/>
                    <a:pt x="1841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46"/>
            <p:cNvSpPr/>
            <p:nvPr/>
          </p:nvSpPr>
          <p:spPr>
            <a:xfrm>
              <a:off x="4200425" y="2333800"/>
              <a:ext cx="315175" cy="182625"/>
            </a:xfrm>
            <a:custGeom>
              <a:avLst/>
              <a:gdLst/>
              <a:ahLst/>
              <a:cxnLst/>
              <a:rect l="l" t="t" r="r" b="b"/>
              <a:pathLst>
                <a:path w="12607" h="7305" extrusionOk="0">
                  <a:moveTo>
                    <a:pt x="12607" y="0"/>
                  </a:moveTo>
                  <a:lnTo>
                    <a:pt x="12607" y="0"/>
                  </a:lnTo>
                  <a:cubicBezTo>
                    <a:pt x="6299" y="4740"/>
                    <a:pt x="0" y="4740"/>
                    <a:pt x="0" y="4740"/>
                  </a:cubicBezTo>
                  <a:lnTo>
                    <a:pt x="189" y="7304"/>
                  </a:lnTo>
                  <a:cubicBezTo>
                    <a:pt x="238" y="7304"/>
                    <a:pt x="288" y="7304"/>
                    <a:pt x="336" y="7304"/>
                  </a:cubicBezTo>
                  <a:cubicBezTo>
                    <a:pt x="10169" y="7304"/>
                    <a:pt x="12607" y="0"/>
                    <a:pt x="1260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46"/>
            <p:cNvSpPr/>
            <p:nvPr/>
          </p:nvSpPr>
          <p:spPr>
            <a:xfrm>
              <a:off x="3994875" y="1747250"/>
              <a:ext cx="70925" cy="67675"/>
            </a:xfrm>
            <a:custGeom>
              <a:avLst/>
              <a:gdLst/>
              <a:ahLst/>
              <a:cxnLst/>
              <a:rect l="l" t="t" r="r" b="b"/>
              <a:pathLst>
                <a:path w="2837" h="2707" extrusionOk="0">
                  <a:moveTo>
                    <a:pt x="1423" y="1"/>
                  </a:moveTo>
                  <a:cubicBezTo>
                    <a:pt x="1401" y="1"/>
                    <a:pt x="1379" y="1"/>
                    <a:pt x="1357" y="2"/>
                  </a:cubicBezTo>
                  <a:cubicBezTo>
                    <a:pt x="609" y="2"/>
                    <a:pt x="2" y="608"/>
                    <a:pt x="0" y="1358"/>
                  </a:cubicBezTo>
                  <a:cubicBezTo>
                    <a:pt x="2" y="1369"/>
                    <a:pt x="2" y="1380"/>
                    <a:pt x="2" y="1390"/>
                  </a:cubicBezTo>
                  <a:cubicBezTo>
                    <a:pt x="56" y="2136"/>
                    <a:pt x="679" y="2707"/>
                    <a:pt x="1418" y="2707"/>
                  </a:cubicBezTo>
                  <a:cubicBezTo>
                    <a:pt x="1439" y="2707"/>
                    <a:pt x="1460" y="2706"/>
                    <a:pt x="1482" y="2705"/>
                  </a:cubicBezTo>
                  <a:cubicBezTo>
                    <a:pt x="2231" y="2702"/>
                    <a:pt x="2837" y="2094"/>
                    <a:pt x="2834" y="1344"/>
                  </a:cubicBezTo>
                  <a:lnTo>
                    <a:pt x="2834" y="1317"/>
                  </a:lnTo>
                  <a:cubicBezTo>
                    <a:pt x="2781" y="573"/>
                    <a:pt x="2161" y="1"/>
                    <a:pt x="14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46"/>
            <p:cNvSpPr/>
            <p:nvPr/>
          </p:nvSpPr>
          <p:spPr>
            <a:xfrm>
              <a:off x="3972475" y="1672325"/>
              <a:ext cx="143350" cy="43800"/>
            </a:xfrm>
            <a:custGeom>
              <a:avLst/>
              <a:gdLst/>
              <a:ahLst/>
              <a:cxnLst/>
              <a:rect l="l" t="t" r="r" b="b"/>
              <a:pathLst>
                <a:path w="5734" h="1752" extrusionOk="0">
                  <a:moveTo>
                    <a:pt x="3066" y="1"/>
                  </a:moveTo>
                  <a:cubicBezTo>
                    <a:pt x="2944" y="1"/>
                    <a:pt x="2821" y="6"/>
                    <a:pt x="2699" y="18"/>
                  </a:cubicBezTo>
                  <a:cubicBezTo>
                    <a:pt x="1907" y="80"/>
                    <a:pt x="1156" y="392"/>
                    <a:pt x="556" y="913"/>
                  </a:cubicBezTo>
                  <a:cubicBezTo>
                    <a:pt x="129" y="1310"/>
                    <a:pt x="0" y="1652"/>
                    <a:pt x="93" y="1731"/>
                  </a:cubicBezTo>
                  <a:cubicBezTo>
                    <a:pt x="109" y="1745"/>
                    <a:pt x="131" y="1752"/>
                    <a:pt x="160" y="1752"/>
                  </a:cubicBezTo>
                  <a:cubicBezTo>
                    <a:pt x="459" y="1752"/>
                    <a:pt x="1418" y="1008"/>
                    <a:pt x="2809" y="898"/>
                  </a:cubicBezTo>
                  <a:cubicBezTo>
                    <a:pt x="2937" y="888"/>
                    <a:pt x="3062" y="883"/>
                    <a:pt x="3185" y="883"/>
                  </a:cubicBezTo>
                  <a:cubicBezTo>
                    <a:pt x="4332" y="883"/>
                    <a:pt x="5231" y="1282"/>
                    <a:pt x="5550" y="1282"/>
                  </a:cubicBezTo>
                  <a:cubicBezTo>
                    <a:pt x="5603" y="1282"/>
                    <a:pt x="5640" y="1271"/>
                    <a:pt x="5660" y="1245"/>
                  </a:cubicBezTo>
                  <a:cubicBezTo>
                    <a:pt x="5733" y="1153"/>
                    <a:pt x="5531" y="838"/>
                    <a:pt x="5013" y="522"/>
                  </a:cubicBezTo>
                  <a:cubicBezTo>
                    <a:pt x="4419" y="179"/>
                    <a:pt x="3747" y="1"/>
                    <a:pt x="30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46"/>
            <p:cNvSpPr/>
            <p:nvPr/>
          </p:nvSpPr>
          <p:spPr>
            <a:xfrm>
              <a:off x="4356750" y="1731875"/>
              <a:ext cx="71125" cy="67650"/>
            </a:xfrm>
            <a:custGeom>
              <a:avLst/>
              <a:gdLst/>
              <a:ahLst/>
              <a:cxnLst/>
              <a:rect l="l" t="t" r="r" b="b"/>
              <a:pathLst>
                <a:path w="2845" h="2706" extrusionOk="0">
                  <a:moveTo>
                    <a:pt x="1426" y="0"/>
                  </a:moveTo>
                  <a:cubicBezTo>
                    <a:pt x="1404" y="0"/>
                    <a:pt x="1382" y="1"/>
                    <a:pt x="1360" y="2"/>
                  </a:cubicBezTo>
                  <a:cubicBezTo>
                    <a:pt x="609" y="3"/>
                    <a:pt x="1" y="615"/>
                    <a:pt x="4" y="1367"/>
                  </a:cubicBezTo>
                  <a:cubicBezTo>
                    <a:pt x="4" y="1376"/>
                    <a:pt x="4" y="1382"/>
                    <a:pt x="4" y="1390"/>
                  </a:cubicBezTo>
                  <a:cubicBezTo>
                    <a:pt x="59" y="2135"/>
                    <a:pt x="679" y="2706"/>
                    <a:pt x="1419" y="2706"/>
                  </a:cubicBezTo>
                  <a:cubicBezTo>
                    <a:pt x="1441" y="2706"/>
                    <a:pt x="1463" y="2705"/>
                    <a:pt x="1485" y="2704"/>
                  </a:cubicBezTo>
                  <a:cubicBezTo>
                    <a:pt x="2236" y="2702"/>
                    <a:pt x="2844" y="2091"/>
                    <a:pt x="2841" y="1339"/>
                  </a:cubicBezTo>
                  <a:lnTo>
                    <a:pt x="2841" y="1316"/>
                  </a:lnTo>
                  <a:cubicBezTo>
                    <a:pt x="2786" y="572"/>
                    <a:pt x="2166" y="0"/>
                    <a:pt x="1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46"/>
            <p:cNvSpPr/>
            <p:nvPr/>
          </p:nvSpPr>
          <p:spPr>
            <a:xfrm>
              <a:off x="4346775" y="1648425"/>
              <a:ext cx="143575" cy="43875"/>
            </a:xfrm>
            <a:custGeom>
              <a:avLst/>
              <a:gdLst/>
              <a:ahLst/>
              <a:cxnLst/>
              <a:rect l="l" t="t" r="r" b="b"/>
              <a:pathLst>
                <a:path w="5743" h="1755" extrusionOk="0">
                  <a:moveTo>
                    <a:pt x="3063" y="0"/>
                  </a:moveTo>
                  <a:cubicBezTo>
                    <a:pt x="2944" y="0"/>
                    <a:pt x="2825" y="5"/>
                    <a:pt x="2707" y="16"/>
                  </a:cubicBezTo>
                  <a:cubicBezTo>
                    <a:pt x="1916" y="79"/>
                    <a:pt x="1165" y="392"/>
                    <a:pt x="564" y="909"/>
                  </a:cubicBezTo>
                  <a:cubicBezTo>
                    <a:pt x="139" y="1308"/>
                    <a:pt x="1" y="1654"/>
                    <a:pt x="102" y="1734"/>
                  </a:cubicBezTo>
                  <a:cubicBezTo>
                    <a:pt x="118" y="1748"/>
                    <a:pt x="141" y="1755"/>
                    <a:pt x="169" y="1755"/>
                  </a:cubicBezTo>
                  <a:cubicBezTo>
                    <a:pt x="469" y="1755"/>
                    <a:pt x="1431" y="1010"/>
                    <a:pt x="2818" y="901"/>
                  </a:cubicBezTo>
                  <a:cubicBezTo>
                    <a:pt x="2945" y="890"/>
                    <a:pt x="3070" y="886"/>
                    <a:pt x="3193" y="886"/>
                  </a:cubicBezTo>
                  <a:cubicBezTo>
                    <a:pt x="4333" y="886"/>
                    <a:pt x="5234" y="1282"/>
                    <a:pt x="5556" y="1282"/>
                  </a:cubicBezTo>
                  <a:cubicBezTo>
                    <a:pt x="5611" y="1282"/>
                    <a:pt x="5650" y="1271"/>
                    <a:pt x="5669" y="1244"/>
                  </a:cubicBezTo>
                  <a:cubicBezTo>
                    <a:pt x="5742" y="1156"/>
                    <a:pt x="5540" y="836"/>
                    <a:pt x="5021" y="525"/>
                  </a:cubicBezTo>
                  <a:cubicBezTo>
                    <a:pt x="4424" y="180"/>
                    <a:pt x="3749" y="0"/>
                    <a:pt x="3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46"/>
            <p:cNvSpPr/>
            <p:nvPr/>
          </p:nvSpPr>
          <p:spPr>
            <a:xfrm>
              <a:off x="4134625" y="1667350"/>
              <a:ext cx="100050" cy="323700"/>
            </a:xfrm>
            <a:custGeom>
              <a:avLst/>
              <a:gdLst/>
              <a:ahLst/>
              <a:cxnLst/>
              <a:rect l="l" t="t" r="r" b="b"/>
              <a:pathLst>
                <a:path w="4002" h="12948" extrusionOk="0">
                  <a:moveTo>
                    <a:pt x="3659" y="1"/>
                  </a:moveTo>
                  <a:cubicBezTo>
                    <a:pt x="3472" y="1"/>
                    <a:pt x="2327" y="3464"/>
                    <a:pt x="1091" y="7776"/>
                  </a:cubicBezTo>
                  <a:cubicBezTo>
                    <a:pt x="790" y="8849"/>
                    <a:pt x="503" y="9867"/>
                    <a:pt x="234" y="10844"/>
                  </a:cubicBezTo>
                  <a:cubicBezTo>
                    <a:pt x="27" y="11334"/>
                    <a:pt x="1" y="11879"/>
                    <a:pt x="161" y="12385"/>
                  </a:cubicBezTo>
                  <a:cubicBezTo>
                    <a:pt x="296" y="12655"/>
                    <a:pt x="549" y="12847"/>
                    <a:pt x="846" y="12904"/>
                  </a:cubicBezTo>
                  <a:cubicBezTo>
                    <a:pt x="1004" y="12933"/>
                    <a:pt x="1165" y="12948"/>
                    <a:pt x="1325" y="12948"/>
                  </a:cubicBezTo>
                  <a:cubicBezTo>
                    <a:pt x="1387" y="12948"/>
                    <a:pt x="1449" y="12946"/>
                    <a:pt x="1512" y="12941"/>
                  </a:cubicBezTo>
                  <a:cubicBezTo>
                    <a:pt x="3043" y="12875"/>
                    <a:pt x="4002" y="12802"/>
                    <a:pt x="3996" y="12737"/>
                  </a:cubicBezTo>
                  <a:cubicBezTo>
                    <a:pt x="3996" y="12649"/>
                    <a:pt x="3038" y="12561"/>
                    <a:pt x="1488" y="12492"/>
                  </a:cubicBezTo>
                  <a:cubicBezTo>
                    <a:pt x="1099" y="12492"/>
                    <a:pt x="725" y="12441"/>
                    <a:pt x="636" y="12181"/>
                  </a:cubicBezTo>
                  <a:cubicBezTo>
                    <a:pt x="570" y="11782"/>
                    <a:pt x="627" y="11373"/>
                    <a:pt x="799" y="11007"/>
                  </a:cubicBezTo>
                  <a:cubicBezTo>
                    <a:pt x="1091" y="10034"/>
                    <a:pt x="1391" y="9021"/>
                    <a:pt x="1724" y="7952"/>
                  </a:cubicBezTo>
                  <a:cubicBezTo>
                    <a:pt x="2969" y="3606"/>
                    <a:pt x="3839" y="47"/>
                    <a:pt x="3663" y="1"/>
                  </a:cubicBezTo>
                  <a:cubicBezTo>
                    <a:pt x="3662" y="1"/>
                    <a:pt x="3661" y="1"/>
                    <a:pt x="36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46"/>
            <p:cNvSpPr/>
            <p:nvPr/>
          </p:nvSpPr>
          <p:spPr>
            <a:xfrm>
              <a:off x="4235675" y="2002275"/>
              <a:ext cx="121325" cy="117150"/>
            </a:xfrm>
            <a:custGeom>
              <a:avLst/>
              <a:gdLst/>
              <a:ahLst/>
              <a:cxnLst/>
              <a:rect l="l" t="t" r="r" b="b"/>
              <a:pathLst>
                <a:path w="4853" h="4686" extrusionOk="0">
                  <a:moveTo>
                    <a:pt x="4530" y="1"/>
                  </a:moveTo>
                  <a:cubicBezTo>
                    <a:pt x="4528" y="1"/>
                    <a:pt x="4525" y="1"/>
                    <a:pt x="4522" y="2"/>
                  </a:cubicBezTo>
                  <a:cubicBezTo>
                    <a:pt x="4273" y="2"/>
                    <a:pt x="4407" y="1659"/>
                    <a:pt x="3088" y="2949"/>
                  </a:cubicBezTo>
                  <a:cubicBezTo>
                    <a:pt x="1770" y="4242"/>
                    <a:pt x="1" y="4203"/>
                    <a:pt x="5" y="4435"/>
                  </a:cubicBezTo>
                  <a:cubicBezTo>
                    <a:pt x="5" y="4526"/>
                    <a:pt x="349" y="4686"/>
                    <a:pt x="964" y="4686"/>
                  </a:cubicBezTo>
                  <a:cubicBezTo>
                    <a:pt x="1031" y="4686"/>
                    <a:pt x="1100" y="4684"/>
                    <a:pt x="1173" y="4680"/>
                  </a:cubicBezTo>
                  <a:cubicBezTo>
                    <a:pt x="2139" y="4613"/>
                    <a:pt x="3053" y="4206"/>
                    <a:pt x="3750" y="3532"/>
                  </a:cubicBezTo>
                  <a:cubicBezTo>
                    <a:pt x="4423" y="2886"/>
                    <a:pt x="4817" y="2002"/>
                    <a:pt x="4847" y="1069"/>
                  </a:cubicBezTo>
                  <a:cubicBezTo>
                    <a:pt x="4852" y="393"/>
                    <a:pt x="4644" y="1"/>
                    <a:pt x="4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46"/>
            <p:cNvSpPr/>
            <p:nvPr/>
          </p:nvSpPr>
          <p:spPr>
            <a:xfrm>
              <a:off x="4325150" y="1507850"/>
              <a:ext cx="178875" cy="44825"/>
            </a:xfrm>
            <a:custGeom>
              <a:avLst/>
              <a:gdLst/>
              <a:ahLst/>
              <a:cxnLst/>
              <a:rect l="l" t="t" r="r" b="b"/>
              <a:pathLst>
                <a:path w="7155" h="1793" extrusionOk="0">
                  <a:moveTo>
                    <a:pt x="3448" y="0"/>
                  </a:moveTo>
                  <a:cubicBezTo>
                    <a:pt x="2592" y="0"/>
                    <a:pt x="1734" y="181"/>
                    <a:pt x="935" y="544"/>
                  </a:cubicBezTo>
                  <a:cubicBezTo>
                    <a:pt x="301" y="882"/>
                    <a:pt x="0" y="1234"/>
                    <a:pt x="78" y="1423"/>
                  </a:cubicBezTo>
                  <a:cubicBezTo>
                    <a:pt x="152" y="1585"/>
                    <a:pt x="439" y="1629"/>
                    <a:pt x="872" y="1629"/>
                  </a:cubicBezTo>
                  <a:cubicBezTo>
                    <a:pt x="1407" y="1629"/>
                    <a:pt x="2166" y="1561"/>
                    <a:pt x="3024" y="1561"/>
                  </a:cubicBezTo>
                  <a:cubicBezTo>
                    <a:pt x="3202" y="1561"/>
                    <a:pt x="3384" y="1564"/>
                    <a:pt x="3569" y="1571"/>
                  </a:cubicBezTo>
                  <a:cubicBezTo>
                    <a:pt x="4758" y="1617"/>
                    <a:pt x="5812" y="1793"/>
                    <a:pt x="6449" y="1793"/>
                  </a:cubicBezTo>
                  <a:cubicBezTo>
                    <a:pt x="6776" y="1793"/>
                    <a:pt x="6993" y="1747"/>
                    <a:pt x="7062" y="1613"/>
                  </a:cubicBezTo>
                  <a:cubicBezTo>
                    <a:pt x="7154" y="1429"/>
                    <a:pt x="6873" y="1063"/>
                    <a:pt x="6257" y="688"/>
                  </a:cubicBezTo>
                  <a:cubicBezTo>
                    <a:pt x="5379" y="230"/>
                    <a:pt x="4414" y="0"/>
                    <a:pt x="34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46"/>
            <p:cNvSpPr/>
            <p:nvPr/>
          </p:nvSpPr>
          <p:spPr>
            <a:xfrm>
              <a:off x="3976500" y="1558675"/>
              <a:ext cx="133900" cy="48200"/>
            </a:xfrm>
            <a:custGeom>
              <a:avLst/>
              <a:gdLst/>
              <a:ahLst/>
              <a:cxnLst/>
              <a:rect l="l" t="t" r="r" b="b"/>
              <a:pathLst>
                <a:path w="5356" h="1928" extrusionOk="0">
                  <a:moveTo>
                    <a:pt x="2976" y="1"/>
                  </a:moveTo>
                  <a:cubicBezTo>
                    <a:pt x="2825" y="1"/>
                    <a:pt x="2674" y="10"/>
                    <a:pt x="2523" y="29"/>
                  </a:cubicBezTo>
                  <a:cubicBezTo>
                    <a:pt x="1784" y="101"/>
                    <a:pt x="1086" y="403"/>
                    <a:pt x="529" y="895"/>
                  </a:cubicBezTo>
                  <a:cubicBezTo>
                    <a:pt x="113" y="1298"/>
                    <a:pt x="1" y="1667"/>
                    <a:pt x="127" y="1811"/>
                  </a:cubicBezTo>
                  <a:cubicBezTo>
                    <a:pt x="203" y="1895"/>
                    <a:pt x="328" y="1927"/>
                    <a:pt x="492" y="1927"/>
                  </a:cubicBezTo>
                  <a:cubicBezTo>
                    <a:pt x="965" y="1927"/>
                    <a:pt x="1766" y="1660"/>
                    <a:pt x="2699" y="1571"/>
                  </a:cubicBezTo>
                  <a:cubicBezTo>
                    <a:pt x="3959" y="1449"/>
                    <a:pt x="5046" y="1607"/>
                    <a:pt x="5263" y="1227"/>
                  </a:cubicBezTo>
                  <a:cubicBezTo>
                    <a:pt x="5355" y="1043"/>
                    <a:pt x="5162" y="710"/>
                    <a:pt x="4666" y="422"/>
                  </a:cubicBezTo>
                  <a:cubicBezTo>
                    <a:pt x="4144" y="145"/>
                    <a:pt x="3563" y="1"/>
                    <a:pt x="2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46"/>
            <p:cNvSpPr/>
            <p:nvPr/>
          </p:nvSpPr>
          <p:spPr>
            <a:xfrm>
              <a:off x="4539750" y="1182600"/>
              <a:ext cx="341600" cy="642325"/>
            </a:xfrm>
            <a:custGeom>
              <a:avLst/>
              <a:gdLst/>
              <a:ahLst/>
              <a:cxnLst/>
              <a:rect l="l" t="t" r="r" b="b"/>
              <a:pathLst>
                <a:path w="13664" h="25693" extrusionOk="0">
                  <a:moveTo>
                    <a:pt x="6500" y="1"/>
                  </a:moveTo>
                  <a:cubicBezTo>
                    <a:pt x="6007" y="1"/>
                    <a:pt x="5525" y="110"/>
                    <a:pt x="5069" y="374"/>
                  </a:cubicBezTo>
                  <a:cubicBezTo>
                    <a:pt x="3476" y="1295"/>
                    <a:pt x="1584" y="4580"/>
                    <a:pt x="404" y="6006"/>
                  </a:cubicBezTo>
                  <a:lnTo>
                    <a:pt x="0" y="6562"/>
                  </a:lnTo>
                  <a:lnTo>
                    <a:pt x="56" y="6598"/>
                  </a:lnTo>
                  <a:cubicBezTo>
                    <a:pt x="1744" y="7708"/>
                    <a:pt x="2938" y="9427"/>
                    <a:pt x="3388" y="11397"/>
                  </a:cubicBezTo>
                  <a:lnTo>
                    <a:pt x="3429" y="11596"/>
                  </a:lnTo>
                  <a:cubicBezTo>
                    <a:pt x="4050" y="14373"/>
                    <a:pt x="4221" y="17265"/>
                    <a:pt x="4869" y="20051"/>
                  </a:cubicBezTo>
                  <a:cubicBezTo>
                    <a:pt x="5518" y="22838"/>
                    <a:pt x="5397" y="24967"/>
                    <a:pt x="8187" y="25607"/>
                  </a:cubicBezTo>
                  <a:cubicBezTo>
                    <a:pt x="8451" y="25664"/>
                    <a:pt x="8716" y="25692"/>
                    <a:pt x="8978" y="25692"/>
                  </a:cubicBezTo>
                  <a:cubicBezTo>
                    <a:pt x="10205" y="25692"/>
                    <a:pt x="11376" y="25081"/>
                    <a:pt x="12070" y="24029"/>
                  </a:cubicBezTo>
                  <a:cubicBezTo>
                    <a:pt x="12277" y="23619"/>
                    <a:pt x="12364" y="23160"/>
                    <a:pt x="12315" y="22704"/>
                  </a:cubicBezTo>
                  <a:cubicBezTo>
                    <a:pt x="12283" y="15845"/>
                    <a:pt x="13663" y="13180"/>
                    <a:pt x="13056" y="6042"/>
                  </a:cubicBezTo>
                  <a:cubicBezTo>
                    <a:pt x="12903" y="4105"/>
                    <a:pt x="11826" y="2361"/>
                    <a:pt x="10159" y="1360"/>
                  </a:cubicBezTo>
                  <a:cubicBezTo>
                    <a:pt x="9030" y="682"/>
                    <a:pt x="7730" y="1"/>
                    <a:pt x="65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46"/>
            <p:cNvSpPr/>
            <p:nvPr/>
          </p:nvSpPr>
          <p:spPr>
            <a:xfrm>
              <a:off x="4756700" y="1701825"/>
              <a:ext cx="180950" cy="261225"/>
            </a:xfrm>
            <a:custGeom>
              <a:avLst/>
              <a:gdLst/>
              <a:ahLst/>
              <a:cxnLst/>
              <a:rect l="l" t="t" r="r" b="b"/>
              <a:pathLst>
                <a:path w="7238" h="10449" extrusionOk="0">
                  <a:moveTo>
                    <a:pt x="2710" y="1"/>
                  </a:moveTo>
                  <a:cubicBezTo>
                    <a:pt x="1301" y="1"/>
                    <a:pt x="72" y="478"/>
                    <a:pt x="0" y="514"/>
                  </a:cubicBezTo>
                  <a:cubicBezTo>
                    <a:pt x="0" y="514"/>
                    <a:pt x="404" y="10110"/>
                    <a:pt x="423" y="10285"/>
                  </a:cubicBezTo>
                  <a:cubicBezTo>
                    <a:pt x="427" y="10333"/>
                    <a:pt x="954" y="10449"/>
                    <a:pt x="1707" y="10449"/>
                  </a:cubicBezTo>
                  <a:cubicBezTo>
                    <a:pt x="3688" y="10449"/>
                    <a:pt x="7237" y="9650"/>
                    <a:pt x="6986" y="4731"/>
                  </a:cubicBezTo>
                  <a:cubicBezTo>
                    <a:pt x="6786" y="850"/>
                    <a:pt x="4588" y="1"/>
                    <a:pt x="2710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46"/>
            <p:cNvSpPr/>
            <p:nvPr/>
          </p:nvSpPr>
          <p:spPr>
            <a:xfrm>
              <a:off x="4815275" y="1755675"/>
              <a:ext cx="74050" cy="148300"/>
            </a:xfrm>
            <a:custGeom>
              <a:avLst/>
              <a:gdLst/>
              <a:ahLst/>
              <a:cxnLst/>
              <a:rect l="l" t="t" r="r" b="b"/>
              <a:pathLst>
                <a:path w="2962" h="5932" extrusionOk="0">
                  <a:moveTo>
                    <a:pt x="1075" y="0"/>
                  </a:moveTo>
                  <a:cubicBezTo>
                    <a:pt x="864" y="0"/>
                    <a:pt x="659" y="73"/>
                    <a:pt x="495" y="205"/>
                  </a:cubicBezTo>
                  <a:cubicBezTo>
                    <a:pt x="366" y="321"/>
                    <a:pt x="280" y="475"/>
                    <a:pt x="249" y="645"/>
                  </a:cubicBezTo>
                  <a:cubicBezTo>
                    <a:pt x="214" y="913"/>
                    <a:pt x="312" y="1035"/>
                    <a:pt x="354" y="1035"/>
                  </a:cubicBezTo>
                  <a:cubicBezTo>
                    <a:pt x="356" y="1035"/>
                    <a:pt x="358" y="1035"/>
                    <a:pt x="360" y="1034"/>
                  </a:cubicBezTo>
                  <a:cubicBezTo>
                    <a:pt x="397" y="1021"/>
                    <a:pt x="347" y="890"/>
                    <a:pt x="431" y="696"/>
                  </a:cubicBezTo>
                  <a:cubicBezTo>
                    <a:pt x="523" y="467"/>
                    <a:pt x="745" y="322"/>
                    <a:pt x="984" y="322"/>
                  </a:cubicBezTo>
                  <a:cubicBezTo>
                    <a:pt x="1026" y="322"/>
                    <a:pt x="1069" y="327"/>
                    <a:pt x="1111" y="336"/>
                  </a:cubicBezTo>
                  <a:cubicBezTo>
                    <a:pt x="1542" y="453"/>
                    <a:pt x="1888" y="776"/>
                    <a:pt x="2036" y="1197"/>
                  </a:cubicBezTo>
                  <a:cubicBezTo>
                    <a:pt x="2299" y="1717"/>
                    <a:pt x="2441" y="2289"/>
                    <a:pt x="2453" y="2873"/>
                  </a:cubicBezTo>
                  <a:cubicBezTo>
                    <a:pt x="2481" y="4099"/>
                    <a:pt x="1934" y="5269"/>
                    <a:pt x="1230" y="5566"/>
                  </a:cubicBezTo>
                  <a:cubicBezTo>
                    <a:pt x="1079" y="5633"/>
                    <a:pt x="917" y="5667"/>
                    <a:pt x="754" y="5667"/>
                  </a:cubicBezTo>
                  <a:cubicBezTo>
                    <a:pt x="616" y="5667"/>
                    <a:pt x="478" y="5643"/>
                    <a:pt x="347" y="5593"/>
                  </a:cubicBezTo>
                  <a:cubicBezTo>
                    <a:pt x="163" y="5523"/>
                    <a:pt x="70" y="5433"/>
                    <a:pt x="33" y="5433"/>
                  </a:cubicBezTo>
                  <a:cubicBezTo>
                    <a:pt x="29" y="5433"/>
                    <a:pt x="26" y="5434"/>
                    <a:pt x="23" y="5437"/>
                  </a:cubicBezTo>
                  <a:cubicBezTo>
                    <a:pt x="1" y="5450"/>
                    <a:pt x="42" y="5598"/>
                    <a:pt x="268" y="5736"/>
                  </a:cubicBezTo>
                  <a:cubicBezTo>
                    <a:pt x="472" y="5866"/>
                    <a:pt x="708" y="5932"/>
                    <a:pt x="944" y="5932"/>
                  </a:cubicBezTo>
                  <a:cubicBezTo>
                    <a:pt x="1085" y="5932"/>
                    <a:pt x="1225" y="5909"/>
                    <a:pt x="1360" y="5862"/>
                  </a:cubicBezTo>
                  <a:cubicBezTo>
                    <a:pt x="2327" y="5527"/>
                    <a:pt x="2962" y="4232"/>
                    <a:pt x="2934" y="2844"/>
                  </a:cubicBezTo>
                  <a:cubicBezTo>
                    <a:pt x="2918" y="2194"/>
                    <a:pt x="2745" y="1559"/>
                    <a:pt x="2430" y="993"/>
                  </a:cubicBezTo>
                  <a:cubicBezTo>
                    <a:pt x="2201" y="462"/>
                    <a:pt x="1714" y="86"/>
                    <a:pt x="1143" y="3"/>
                  </a:cubicBezTo>
                  <a:cubicBezTo>
                    <a:pt x="1120" y="1"/>
                    <a:pt x="1098" y="0"/>
                    <a:pt x="107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46"/>
            <p:cNvSpPr/>
            <p:nvPr/>
          </p:nvSpPr>
          <p:spPr>
            <a:xfrm>
              <a:off x="3698600" y="1034700"/>
              <a:ext cx="1010650" cy="511450"/>
            </a:xfrm>
            <a:custGeom>
              <a:avLst/>
              <a:gdLst/>
              <a:ahLst/>
              <a:cxnLst/>
              <a:rect l="l" t="t" r="r" b="b"/>
              <a:pathLst>
                <a:path w="40426" h="20458" extrusionOk="0">
                  <a:moveTo>
                    <a:pt x="30492" y="0"/>
                  </a:moveTo>
                  <a:cubicBezTo>
                    <a:pt x="27412" y="0"/>
                    <a:pt x="23942" y="1605"/>
                    <a:pt x="21213" y="2772"/>
                  </a:cubicBezTo>
                  <a:cubicBezTo>
                    <a:pt x="19171" y="3641"/>
                    <a:pt x="17162" y="4785"/>
                    <a:pt x="14946" y="4873"/>
                  </a:cubicBezTo>
                  <a:cubicBezTo>
                    <a:pt x="14843" y="4878"/>
                    <a:pt x="14741" y="4880"/>
                    <a:pt x="14638" y="4880"/>
                  </a:cubicBezTo>
                  <a:cubicBezTo>
                    <a:pt x="13259" y="4880"/>
                    <a:pt x="11903" y="4491"/>
                    <a:pt x="10562" y="4137"/>
                  </a:cubicBezTo>
                  <a:cubicBezTo>
                    <a:pt x="9443" y="3842"/>
                    <a:pt x="8292" y="3569"/>
                    <a:pt x="7143" y="3569"/>
                  </a:cubicBezTo>
                  <a:cubicBezTo>
                    <a:pt x="6815" y="3569"/>
                    <a:pt x="6488" y="3591"/>
                    <a:pt x="6161" y="3641"/>
                  </a:cubicBezTo>
                  <a:cubicBezTo>
                    <a:pt x="4690" y="3869"/>
                    <a:pt x="3232" y="4777"/>
                    <a:pt x="2788" y="6196"/>
                  </a:cubicBezTo>
                  <a:cubicBezTo>
                    <a:pt x="2430" y="7344"/>
                    <a:pt x="2982" y="8750"/>
                    <a:pt x="3990" y="9289"/>
                  </a:cubicBezTo>
                  <a:lnTo>
                    <a:pt x="3990" y="9289"/>
                  </a:lnTo>
                  <a:cubicBezTo>
                    <a:pt x="3860" y="9272"/>
                    <a:pt x="3730" y="9264"/>
                    <a:pt x="3599" y="9264"/>
                  </a:cubicBezTo>
                  <a:cubicBezTo>
                    <a:pt x="1913" y="9264"/>
                    <a:pt x="200" y="10622"/>
                    <a:pt x="99" y="12351"/>
                  </a:cubicBezTo>
                  <a:cubicBezTo>
                    <a:pt x="1" y="14031"/>
                    <a:pt x="1445" y="15546"/>
                    <a:pt x="3061" y="15821"/>
                  </a:cubicBezTo>
                  <a:lnTo>
                    <a:pt x="3061" y="15821"/>
                  </a:lnTo>
                  <a:cubicBezTo>
                    <a:pt x="2502" y="16193"/>
                    <a:pt x="2100" y="16919"/>
                    <a:pt x="2228" y="17595"/>
                  </a:cubicBezTo>
                  <a:cubicBezTo>
                    <a:pt x="2449" y="18771"/>
                    <a:pt x="3616" y="19576"/>
                    <a:pt x="4750" y="19969"/>
                  </a:cubicBezTo>
                  <a:cubicBezTo>
                    <a:pt x="5742" y="20309"/>
                    <a:pt x="6772" y="20458"/>
                    <a:pt x="7811" y="20458"/>
                  </a:cubicBezTo>
                  <a:cubicBezTo>
                    <a:pt x="9839" y="20458"/>
                    <a:pt x="11901" y="19892"/>
                    <a:pt x="13780" y="19080"/>
                  </a:cubicBezTo>
                  <a:cubicBezTo>
                    <a:pt x="16621" y="17854"/>
                    <a:pt x="19199" y="16100"/>
                    <a:pt x="22007" y="14804"/>
                  </a:cubicBezTo>
                  <a:cubicBezTo>
                    <a:pt x="24424" y="13690"/>
                    <a:pt x="28237" y="11837"/>
                    <a:pt x="31159" y="11837"/>
                  </a:cubicBezTo>
                  <a:cubicBezTo>
                    <a:pt x="31635" y="11837"/>
                    <a:pt x="32087" y="11886"/>
                    <a:pt x="32505" y="11995"/>
                  </a:cubicBezTo>
                  <a:cubicBezTo>
                    <a:pt x="34447" y="12504"/>
                    <a:pt x="36000" y="14475"/>
                    <a:pt x="37153" y="14475"/>
                  </a:cubicBezTo>
                  <a:cubicBezTo>
                    <a:pt x="37308" y="14475"/>
                    <a:pt x="37455" y="14439"/>
                    <a:pt x="37596" y="14359"/>
                  </a:cubicBezTo>
                  <a:cubicBezTo>
                    <a:pt x="38703" y="13641"/>
                    <a:pt x="39404" y="12438"/>
                    <a:pt x="39483" y="11120"/>
                  </a:cubicBezTo>
                  <a:cubicBezTo>
                    <a:pt x="39541" y="9826"/>
                    <a:pt x="39384" y="8532"/>
                    <a:pt x="39024" y="7287"/>
                  </a:cubicBezTo>
                  <a:lnTo>
                    <a:pt x="39024" y="7287"/>
                  </a:lnTo>
                  <a:cubicBezTo>
                    <a:pt x="40426" y="4445"/>
                    <a:pt x="35558" y="951"/>
                    <a:pt x="32139" y="174"/>
                  </a:cubicBezTo>
                  <a:cubicBezTo>
                    <a:pt x="31608" y="54"/>
                    <a:pt x="31056" y="0"/>
                    <a:pt x="30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46"/>
            <p:cNvSpPr/>
            <p:nvPr/>
          </p:nvSpPr>
          <p:spPr>
            <a:xfrm>
              <a:off x="3796850" y="1082300"/>
              <a:ext cx="839650" cy="290625"/>
            </a:xfrm>
            <a:custGeom>
              <a:avLst/>
              <a:gdLst/>
              <a:ahLst/>
              <a:cxnLst/>
              <a:rect l="l" t="t" r="r" b="b"/>
              <a:pathLst>
                <a:path w="33586" h="11625" extrusionOk="0">
                  <a:moveTo>
                    <a:pt x="26588" y="1"/>
                  </a:moveTo>
                  <a:cubicBezTo>
                    <a:pt x="26078" y="1"/>
                    <a:pt x="25556" y="44"/>
                    <a:pt x="25029" y="136"/>
                  </a:cubicBezTo>
                  <a:cubicBezTo>
                    <a:pt x="22372" y="599"/>
                    <a:pt x="19827" y="2293"/>
                    <a:pt x="17721" y="4421"/>
                  </a:cubicBezTo>
                  <a:cubicBezTo>
                    <a:pt x="15615" y="6551"/>
                    <a:pt x="13814" y="8781"/>
                    <a:pt x="11598" y="10003"/>
                  </a:cubicBezTo>
                  <a:cubicBezTo>
                    <a:pt x="10306" y="10724"/>
                    <a:pt x="8862" y="11093"/>
                    <a:pt x="7407" y="11093"/>
                  </a:cubicBezTo>
                  <a:cubicBezTo>
                    <a:pt x="6656" y="11093"/>
                    <a:pt x="5902" y="10994"/>
                    <a:pt x="5164" y="10795"/>
                  </a:cubicBezTo>
                  <a:cubicBezTo>
                    <a:pt x="3693" y="10424"/>
                    <a:pt x="2334" y="9702"/>
                    <a:pt x="1203" y="8689"/>
                  </a:cubicBezTo>
                  <a:cubicBezTo>
                    <a:pt x="434" y="7974"/>
                    <a:pt x="97" y="7485"/>
                    <a:pt x="25" y="7485"/>
                  </a:cubicBezTo>
                  <a:cubicBezTo>
                    <a:pt x="22" y="7485"/>
                    <a:pt x="20" y="7485"/>
                    <a:pt x="18" y="7486"/>
                  </a:cubicBezTo>
                  <a:cubicBezTo>
                    <a:pt x="0" y="7500"/>
                    <a:pt x="69" y="7635"/>
                    <a:pt x="230" y="7893"/>
                  </a:cubicBezTo>
                  <a:cubicBezTo>
                    <a:pt x="462" y="8249"/>
                    <a:pt x="728" y="8582"/>
                    <a:pt x="1022" y="8889"/>
                  </a:cubicBezTo>
                  <a:cubicBezTo>
                    <a:pt x="2804" y="10684"/>
                    <a:pt x="5184" y="11625"/>
                    <a:pt x="7594" y="11625"/>
                  </a:cubicBezTo>
                  <a:cubicBezTo>
                    <a:pt x="9062" y="11625"/>
                    <a:pt x="10541" y="11276"/>
                    <a:pt x="11903" y="10559"/>
                  </a:cubicBezTo>
                  <a:cubicBezTo>
                    <a:pt x="14278" y="9283"/>
                    <a:pt x="16147" y="7019"/>
                    <a:pt x="18198" y="4908"/>
                  </a:cubicBezTo>
                  <a:cubicBezTo>
                    <a:pt x="20248" y="2798"/>
                    <a:pt x="22678" y="1215"/>
                    <a:pt x="25141" y="743"/>
                  </a:cubicBezTo>
                  <a:cubicBezTo>
                    <a:pt x="25678" y="640"/>
                    <a:pt x="26212" y="591"/>
                    <a:pt x="26732" y="591"/>
                  </a:cubicBezTo>
                  <a:cubicBezTo>
                    <a:pt x="28593" y="591"/>
                    <a:pt x="30284" y="1214"/>
                    <a:pt x="31369" y="2192"/>
                  </a:cubicBezTo>
                  <a:cubicBezTo>
                    <a:pt x="32500" y="3192"/>
                    <a:pt x="33200" y="4593"/>
                    <a:pt x="33321" y="6098"/>
                  </a:cubicBezTo>
                  <a:cubicBezTo>
                    <a:pt x="33327" y="6655"/>
                    <a:pt x="33289" y="7212"/>
                    <a:pt x="33205" y="7764"/>
                  </a:cubicBezTo>
                  <a:cubicBezTo>
                    <a:pt x="33206" y="7764"/>
                    <a:pt x="33207" y="7764"/>
                    <a:pt x="33208" y="7764"/>
                  </a:cubicBezTo>
                  <a:cubicBezTo>
                    <a:pt x="33233" y="7764"/>
                    <a:pt x="33297" y="7626"/>
                    <a:pt x="33396" y="7360"/>
                  </a:cubicBezTo>
                  <a:cubicBezTo>
                    <a:pt x="33516" y="6947"/>
                    <a:pt x="33581" y="6519"/>
                    <a:pt x="33585" y="6087"/>
                  </a:cubicBezTo>
                  <a:cubicBezTo>
                    <a:pt x="33554" y="4473"/>
                    <a:pt x="32868" y="2939"/>
                    <a:pt x="31683" y="1840"/>
                  </a:cubicBezTo>
                  <a:cubicBezTo>
                    <a:pt x="30497" y="712"/>
                    <a:pt x="28644" y="1"/>
                    <a:pt x="265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46"/>
            <p:cNvSpPr/>
            <p:nvPr/>
          </p:nvSpPr>
          <p:spPr>
            <a:xfrm>
              <a:off x="4639375" y="1269775"/>
              <a:ext cx="191950" cy="434075"/>
            </a:xfrm>
            <a:custGeom>
              <a:avLst/>
              <a:gdLst/>
              <a:ahLst/>
              <a:cxnLst/>
              <a:rect l="l" t="t" r="r" b="b"/>
              <a:pathLst>
                <a:path w="7678" h="17363" extrusionOk="0">
                  <a:moveTo>
                    <a:pt x="2196" y="0"/>
                  </a:moveTo>
                  <a:cubicBezTo>
                    <a:pt x="1726" y="0"/>
                    <a:pt x="1256" y="78"/>
                    <a:pt x="807" y="232"/>
                  </a:cubicBezTo>
                  <a:cubicBezTo>
                    <a:pt x="255" y="436"/>
                    <a:pt x="0" y="644"/>
                    <a:pt x="34" y="694"/>
                  </a:cubicBezTo>
                  <a:cubicBezTo>
                    <a:pt x="38" y="701"/>
                    <a:pt x="48" y="705"/>
                    <a:pt x="62" y="705"/>
                  </a:cubicBezTo>
                  <a:cubicBezTo>
                    <a:pt x="148" y="705"/>
                    <a:pt x="418" y="579"/>
                    <a:pt x="880" y="464"/>
                  </a:cubicBezTo>
                  <a:cubicBezTo>
                    <a:pt x="1183" y="399"/>
                    <a:pt x="1491" y="367"/>
                    <a:pt x="1799" y="367"/>
                  </a:cubicBezTo>
                  <a:cubicBezTo>
                    <a:pt x="2262" y="367"/>
                    <a:pt x="2723" y="440"/>
                    <a:pt x="3167" y="584"/>
                  </a:cubicBezTo>
                  <a:cubicBezTo>
                    <a:pt x="4256" y="926"/>
                    <a:pt x="5205" y="1617"/>
                    <a:pt x="5865" y="2551"/>
                  </a:cubicBezTo>
                  <a:cubicBezTo>
                    <a:pt x="6628" y="3735"/>
                    <a:pt x="7006" y="5125"/>
                    <a:pt x="6947" y="6531"/>
                  </a:cubicBezTo>
                  <a:cubicBezTo>
                    <a:pt x="6952" y="9563"/>
                    <a:pt x="5217" y="12062"/>
                    <a:pt x="5249" y="14256"/>
                  </a:cubicBezTo>
                  <a:cubicBezTo>
                    <a:pt x="5199" y="15098"/>
                    <a:pt x="5385" y="15938"/>
                    <a:pt x="5786" y="16680"/>
                  </a:cubicBezTo>
                  <a:cubicBezTo>
                    <a:pt x="6070" y="17171"/>
                    <a:pt x="6342" y="17363"/>
                    <a:pt x="6391" y="17363"/>
                  </a:cubicBezTo>
                  <a:cubicBezTo>
                    <a:pt x="6394" y="17363"/>
                    <a:pt x="6396" y="17362"/>
                    <a:pt x="6397" y="17361"/>
                  </a:cubicBezTo>
                  <a:cubicBezTo>
                    <a:pt x="6490" y="17320"/>
                    <a:pt x="5526" y="16296"/>
                    <a:pt x="5740" y="14301"/>
                  </a:cubicBezTo>
                  <a:cubicBezTo>
                    <a:pt x="5894" y="13140"/>
                    <a:pt x="6205" y="12005"/>
                    <a:pt x="6666" y="10928"/>
                  </a:cubicBezTo>
                  <a:cubicBezTo>
                    <a:pt x="7247" y="9539"/>
                    <a:pt x="7569" y="8058"/>
                    <a:pt x="7619" y="6553"/>
                  </a:cubicBezTo>
                  <a:cubicBezTo>
                    <a:pt x="7678" y="5011"/>
                    <a:pt x="7241" y="3488"/>
                    <a:pt x="6370" y="2212"/>
                  </a:cubicBezTo>
                  <a:cubicBezTo>
                    <a:pt x="5614" y="1189"/>
                    <a:pt x="4529" y="458"/>
                    <a:pt x="3296" y="144"/>
                  </a:cubicBezTo>
                  <a:cubicBezTo>
                    <a:pt x="2935" y="48"/>
                    <a:pt x="2565" y="0"/>
                    <a:pt x="21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46"/>
            <p:cNvSpPr/>
            <p:nvPr/>
          </p:nvSpPr>
          <p:spPr>
            <a:xfrm>
              <a:off x="4722350" y="1773325"/>
              <a:ext cx="185975" cy="186725"/>
            </a:xfrm>
            <a:custGeom>
              <a:avLst/>
              <a:gdLst/>
              <a:ahLst/>
              <a:cxnLst/>
              <a:rect l="l" t="t" r="r" b="b"/>
              <a:pathLst>
                <a:path w="7439" h="7469" extrusionOk="0">
                  <a:moveTo>
                    <a:pt x="5235" y="0"/>
                  </a:moveTo>
                  <a:cubicBezTo>
                    <a:pt x="4969" y="0"/>
                    <a:pt x="4705" y="107"/>
                    <a:pt x="4508" y="318"/>
                  </a:cubicBezTo>
                  <a:lnTo>
                    <a:pt x="373" y="4782"/>
                  </a:lnTo>
                  <a:cubicBezTo>
                    <a:pt x="0" y="5184"/>
                    <a:pt x="24" y="5808"/>
                    <a:pt x="425" y="6181"/>
                  </a:cubicBezTo>
                  <a:lnTo>
                    <a:pt x="1528" y="7203"/>
                  </a:lnTo>
                  <a:cubicBezTo>
                    <a:pt x="1720" y="7381"/>
                    <a:pt x="1961" y="7468"/>
                    <a:pt x="2202" y="7468"/>
                  </a:cubicBezTo>
                  <a:cubicBezTo>
                    <a:pt x="2467" y="7468"/>
                    <a:pt x="2732" y="7361"/>
                    <a:pt x="2929" y="7150"/>
                  </a:cubicBezTo>
                  <a:lnTo>
                    <a:pt x="7065" y="2686"/>
                  </a:lnTo>
                  <a:cubicBezTo>
                    <a:pt x="7439" y="2284"/>
                    <a:pt x="7414" y="1659"/>
                    <a:pt x="7012" y="1287"/>
                  </a:cubicBezTo>
                  <a:lnTo>
                    <a:pt x="5909" y="265"/>
                  </a:lnTo>
                  <a:cubicBezTo>
                    <a:pt x="5717" y="88"/>
                    <a:pt x="5476" y="0"/>
                    <a:pt x="52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46"/>
            <p:cNvSpPr/>
            <p:nvPr/>
          </p:nvSpPr>
          <p:spPr>
            <a:xfrm>
              <a:off x="4225650" y="3272025"/>
              <a:ext cx="1696275" cy="1376975"/>
            </a:xfrm>
            <a:custGeom>
              <a:avLst/>
              <a:gdLst/>
              <a:ahLst/>
              <a:cxnLst/>
              <a:rect l="l" t="t" r="r" b="b"/>
              <a:pathLst>
                <a:path w="67851" h="55079" extrusionOk="0">
                  <a:moveTo>
                    <a:pt x="65039" y="1"/>
                  </a:moveTo>
                  <a:cubicBezTo>
                    <a:pt x="65039" y="1"/>
                    <a:pt x="65039" y="1"/>
                    <a:pt x="65039" y="1"/>
                  </a:cubicBezTo>
                  <a:cubicBezTo>
                    <a:pt x="65042" y="77"/>
                    <a:pt x="65048" y="153"/>
                    <a:pt x="65060" y="230"/>
                  </a:cubicBezTo>
                  <a:lnTo>
                    <a:pt x="65060" y="230"/>
                  </a:lnTo>
                  <a:cubicBezTo>
                    <a:pt x="65059" y="213"/>
                    <a:pt x="65058" y="197"/>
                    <a:pt x="65057" y="181"/>
                  </a:cubicBezTo>
                  <a:cubicBezTo>
                    <a:pt x="65048" y="5"/>
                    <a:pt x="65040" y="1"/>
                    <a:pt x="65039" y="1"/>
                  </a:cubicBezTo>
                  <a:close/>
                  <a:moveTo>
                    <a:pt x="65060" y="230"/>
                  </a:moveTo>
                  <a:cubicBezTo>
                    <a:pt x="65072" y="412"/>
                    <a:pt x="65099" y="660"/>
                    <a:pt x="65099" y="978"/>
                  </a:cubicBezTo>
                  <a:cubicBezTo>
                    <a:pt x="65140" y="1686"/>
                    <a:pt x="65205" y="2732"/>
                    <a:pt x="65284" y="4084"/>
                  </a:cubicBezTo>
                  <a:cubicBezTo>
                    <a:pt x="65456" y="6804"/>
                    <a:pt x="65696" y="10776"/>
                    <a:pt x="66016" y="15821"/>
                  </a:cubicBezTo>
                  <a:cubicBezTo>
                    <a:pt x="66334" y="20865"/>
                    <a:pt x="66701" y="26974"/>
                    <a:pt x="67163" y="33950"/>
                  </a:cubicBezTo>
                  <a:cubicBezTo>
                    <a:pt x="67277" y="35695"/>
                    <a:pt x="67392" y="37494"/>
                    <a:pt x="67506" y="39345"/>
                  </a:cubicBezTo>
                  <a:cubicBezTo>
                    <a:pt x="67575" y="40271"/>
                    <a:pt x="67607" y="41206"/>
                    <a:pt x="67648" y="42155"/>
                  </a:cubicBezTo>
                  <a:cubicBezTo>
                    <a:pt x="67675" y="42630"/>
                    <a:pt x="67675" y="43108"/>
                    <a:pt x="67648" y="43585"/>
                  </a:cubicBezTo>
                  <a:cubicBezTo>
                    <a:pt x="67647" y="44068"/>
                    <a:pt x="67619" y="44549"/>
                    <a:pt x="67566" y="45028"/>
                  </a:cubicBezTo>
                  <a:cubicBezTo>
                    <a:pt x="67506" y="45509"/>
                    <a:pt x="67491" y="46005"/>
                    <a:pt x="67386" y="46486"/>
                  </a:cubicBezTo>
                  <a:cubicBezTo>
                    <a:pt x="67279" y="46967"/>
                    <a:pt x="67219" y="47458"/>
                    <a:pt x="67070" y="47935"/>
                  </a:cubicBezTo>
                  <a:cubicBezTo>
                    <a:pt x="66922" y="48412"/>
                    <a:pt x="66815" y="48901"/>
                    <a:pt x="66607" y="49365"/>
                  </a:cubicBezTo>
                  <a:cubicBezTo>
                    <a:pt x="66400" y="49827"/>
                    <a:pt x="66223" y="50290"/>
                    <a:pt x="65978" y="50752"/>
                  </a:cubicBezTo>
                  <a:cubicBezTo>
                    <a:pt x="65501" y="51660"/>
                    <a:pt x="64884" y="52486"/>
                    <a:pt x="64150" y="53201"/>
                  </a:cubicBezTo>
                  <a:cubicBezTo>
                    <a:pt x="63408" y="53930"/>
                    <a:pt x="62511" y="54485"/>
                    <a:pt x="61525" y="54821"/>
                  </a:cubicBezTo>
                  <a:lnTo>
                    <a:pt x="16248" y="54788"/>
                  </a:lnTo>
                  <a:lnTo>
                    <a:pt x="2060" y="54788"/>
                  </a:lnTo>
                  <a:cubicBezTo>
                    <a:pt x="2481" y="53296"/>
                    <a:pt x="2899" y="51804"/>
                    <a:pt x="3318" y="50314"/>
                  </a:cubicBezTo>
                  <a:cubicBezTo>
                    <a:pt x="3533" y="49535"/>
                    <a:pt x="3747" y="48765"/>
                    <a:pt x="3961" y="47999"/>
                  </a:cubicBezTo>
                  <a:cubicBezTo>
                    <a:pt x="4199" y="47243"/>
                    <a:pt x="4379" y="46468"/>
                    <a:pt x="4503" y="45685"/>
                  </a:cubicBezTo>
                  <a:cubicBezTo>
                    <a:pt x="4728" y="44123"/>
                    <a:pt x="4588" y="42531"/>
                    <a:pt x="4090" y="41033"/>
                  </a:cubicBezTo>
                  <a:cubicBezTo>
                    <a:pt x="3854" y="40287"/>
                    <a:pt x="3470" y="39593"/>
                    <a:pt x="2961" y="38998"/>
                  </a:cubicBezTo>
                  <a:cubicBezTo>
                    <a:pt x="2591" y="38557"/>
                    <a:pt x="2117" y="38220"/>
                    <a:pt x="1586" y="38015"/>
                  </a:cubicBezTo>
                  <a:lnTo>
                    <a:pt x="1586" y="38015"/>
                  </a:lnTo>
                  <a:lnTo>
                    <a:pt x="18061" y="36611"/>
                  </a:lnTo>
                  <a:lnTo>
                    <a:pt x="18117" y="36611"/>
                  </a:lnTo>
                  <a:cubicBezTo>
                    <a:pt x="19082" y="35895"/>
                    <a:pt x="20250" y="35510"/>
                    <a:pt x="21448" y="35510"/>
                  </a:cubicBezTo>
                  <a:cubicBezTo>
                    <a:pt x="21520" y="35510"/>
                    <a:pt x="21593" y="35512"/>
                    <a:pt x="21666" y="35514"/>
                  </a:cubicBezTo>
                  <a:cubicBezTo>
                    <a:pt x="22895" y="35576"/>
                    <a:pt x="24087" y="35951"/>
                    <a:pt x="25129" y="36607"/>
                  </a:cubicBezTo>
                  <a:lnTo>
                    <a:pt x="25165" y="36630"/>
                  </a:lnTo>
                  <a:lnTo>
                    <a:pt x="25202" y="36630"/>
                  </a:lnTo>
                  <a:lnTo>
                    <a:pt x="39698" y="33853"/>
                  </a:lnTo>
                  <a:lnTo>
                    <a:pt x="39789" y="33853"/>
                  </a:lnTo>
                  <a:lnTo>
                    <a:pt x="39761" y="33760"/>
                  </a:lnTo>
                  <a:cubicBezTo>
                    <a:pt x="39603" y="33224"/>
                    <a:pt x="39519" y="32665"/>
                    <a:pt x="39516" y="32105"/>
                  </a:cubicBezTo>
                  <a:cubicBezTo>
                    <a:pt x="39497" y="31558"/>
                    <a:pt x="39512" y="31010"/>
                    <a:pt x="39559" y="30465"/>
                  </a:cubicBezTo>
                  <a:cubicBezTo>
                    <a:pt x="39641" y="29415"/>
                    <a:pt x="39789" y="28371"/>
                    <a:pt x="39999" y="27337"/>
                  </a:cubicBezTo>
                  <a:lnTo>
                    <a:pt x="39999" y="27309"/>
                  </a:lnTo>
                  <a:cubicBezTo>
                    <a:pt x="38818" y="25143"/>
                    <a:pt x="37744" y="23163"/>
                    <a:pt x="36759" y="21334"/>
                  </a:cubicBezTo>
                  <a:lnTo>
                    <a:pt x="36759" y="21362"/>
                  </a:lnTo>
                  <a:cubicBezTo>
                    <a:pt x="36512" y="16031"/>
                    <a:pt x="36430" y="11823"/>
                    <a:pt x="36430" y="8954"/>
                  </a:cubicBezTo>
                  <a:cubicBezTo>
                    <a:pt x="36435" y="7533"/>
                    <a:pt x="36476" y="6422"/>
                    <a:pt x="36540" y="5683"/>
                  </a:cubicBezTo>
                  <a:cubicBezTo>
                    <a:pt x="36558" y="5402"/>
                    <a:pt x="36593" y="5124"/>
                    <a:pt x="36647" y="4850"/>
                  </a:cubicBezTo>
                  <a:cubicBezTo>
                    <a:pt x="36693" y="4663"/>
                    <a:pt x="36693" y="4567"/>
                    <a:pt x="36693" y="4566"/>
                  </a:cubicBezTo>
                  <a:lnTo>
                    <a:pt x="36693" y="4566"/>
                  </a:lnTo>
                  <a:cubicBezTo>
                    <a:pt x="36693" y="4567"/>
                    <a:pt x="36671" y="4659"/>
                    <a:pt x="36628" y="4844"/>
                  </a:cubicBezTo>
                  <a:cubicBezTo>
                    <a:pt x="36565" y="5118"/>
                    <a:pt x="36524" y="5397"/>
                    <a:pt x="36504" y="5678"/>
                  </a:cubicBezTo>
                  <a:cubicBezTo>
                    <a:pt x="36430" y="6417"/>
                    <a:pt x="36360" y="7519"/>
                    <a:pt x="36360" y="8954"/>
                  </a:cubicBezTo>
                  <a:cubicBezTo>
                    <a:pt x="36319" y="11823"/>
                    <a:pt x="36402" y="16031"/>
                    <a:pt x="36628" y="21366"/>
                  </a:cubicBezTo>
                  <a:lnTo>
                    <a:pt x="36628" y="21394"/>
                  </a:lnTo>
                  <a:cubicBezTo>
                    <a:pt x="37612" y="23214"/>
                    <a:pt x="38674" y="25204"/>
                    <a:pt x="39832" y="27368"/>
                  </a:cubicBezTo>
                  <a:lnTo>
                    <a:pt x="39832" y="27368"/>
                  </a:lnTo>
                  <a:cubicBezTo>
                    <a:pt x="39625" y="28388"/>
                    <a:pt x="39481" y="29420"/>
                    <a:pt x="39400" y="30458"/>
                  </a:cubicBezTo>
                  <a:cubicBezTo>
                    <a:pt x="39353" y="31006"/>
                    <a:pt x="39337" y="31558"/>
                    <a:pt x="39355" y="32109"/>
                  </a:cubicBezTo>
                  <a:cubicBezTo>
                    <a:pt x="39356" y="32654"/>
                    <a:pt x="39431" y="33198"/>
                    <a:pt x="39577" y="33723"/>
                  </a:cubicBezTo>
                  <a:lnTo>
                    <a:pt x="39577" y="33723"/>
                  </a:lnTo>
                  <a:lnTo>
                    <a:pt x="25229" y="36425"/>
                  </a:lnTo>
                  <a:lnTo>
                    <a:pt x="25229" y="36425"/>
                  </a:lnTo>
                  <a:cubicBezTo>
                    <a:pt x="24160" y="35753"/>
                    <a:pt x="22939" y="35366"/>
                    <a:pt x="21679" y="35299"/>
                  </a:cubicBezTo>
                  <a:cubicBezTo>
                    <a:pt x="21600" y="35296"/>
                    <a:pt x="21520" y="35294"/>
                    <a:pt x="21441" y="35294"/>
                  </a:cubicBezTo>
                  <a:cubicBezTo>
                    <a:pt x="20195" y="35294"/>
                    <a:pt x="18981" y="35692"/>
                    <a:pt x="17976" y="36434"/>
                  </a:cubicBezTo>
                  <a:lnTo>
                    <a:pt x="18026" y="36434"/>
                  </a:lnTo>
                  <a:lnTo>
                    <a:pt x="1053" y="37858"/>
                  </a:lnTo>
                  <a:lnTo>
                    <a:pt x="1053" y="37858"/>
                  </a:lnTo>
                  <a:cubicBezTo>
                    <a:pt x="1023" y="37851"/>
                    <a:pt x="993" y="37846"/>
                    <a:pt x="964" y="37840"/>
                  </a:cubicBezTo>
                  <a:lnTo>
                    <a:pt x="964" y="37865"/>
                  </a:lnTo>
                  <a:lnTo>
                    <a:pt x="964" y="37865"/>
                  </a:lnTo>
                  <a:lnTo>
                    <a:pt x="925" y="37868"/>
                  </a:lnTo>
                  <a:lnTo>
                    <a:pt x="0" y="37947"/>
                  </a:lnTo>
                  <a:lnTo>
                    <a:pt x="949" y="38096"/>
                  </a:lnTo>
                  <a:cubicBezTo>
                    <a:pt x="1673" y="38232"/>
                    <a:pt x="2328" y="38616"/>
                    <a:pt x="2800" y="39182"/>
                  </a:cubicBezTo>
                  <a:cubicBezTo>
                    <a:pt x="3290" y="39753"/>
                    <a:pt x="3658" y="40419"/>
                    <a:pt x="3884" y="41136"/>
                  </a:cubicBezTo>
                  <a:cubicBezTo>
                    <a:pt x="4368" y="42599"/>
                    <a:pt x="4504" y="44156"/>
                    <a:pt x="4281" y="45681"/>
                  </a:cubicBezTo>
                  <a:cubicBezTo>
                    <a:pt x="4158" y="46452"/>
                    <a:pt x="3979" y="47215"/>
                    <a:pt x="3744" y="47961"/>
                  </a:cubicBezTo>
                  <a:cubicBezTo>
                    <a:pt x="3535" y="48736"/>
                    <a:pt x="3319" y="49507"/>
                    <a:pt x="3100" y="50276"/>
                  </a:cubicBezTo>
                  <a:cubicBezTo>
                    <a:pt x="2669" y="51817"/>
                    <a:pt x="2235" y="53363"/>
                    <a:pt x="1795" y="54926"/>
                  </a:cubicBezTo>
                  <a:lnTo>
                    <a:pt x="1754" y="55079"/>
                  </a:lnTo>
                  <a:lnTo>
                    <a:pt x="61563" y="55079"/>
                  </a:lnTo>
                  <a:cubicBezTo>
                    <a:pt x="63665" y="54400"/>
                    <a:pt x="65179" y="52715"/>
                    <a:pt x="66149" y="50914"/>
                  </a:cubicBezTo>
                  <a:cubicBezTo>
                    <a:pt x="66400" y="50474"/>
                    <a:pt x="66632" y="50012"/>
                    <a:pt x="66789" y="49526"/>
                  </a:cubicBezTo>
                  <a:cubicBezTo>
                    <a:pt x="66946" y="49039"/>
                    <a:pt x="67150" y="48567"/>
                    <a:pt x="67251" y="48077"/>
                  </a:cubicBezTo>
                  <a:cubicBezTo>
                    <a:pt x="67353" y="47587"/>
                    <a:pt x="67459" y="47096"/>
                    <a:pt x="67566" y="46611"/>
                  </a:cubicBezTo>
                  <a:lnTo>
                    <a:pt x="67747" y="45140"/>
                  </a:lnTo>
                  <a:cubicBezTo>
                    <a:pt x="67798" y="44654"/>
                    <a:pt x="67824" y="44169"/>
                    <a:pt x="67826" y="43682"/>
                  </a:cubicBezTo>
                  <a:cubicBezTo>
                    <a:pt x="67851" y="43202"/>
                    <a:pt x="67851" y="42721"/>
                    <a:pt x="67826" y="42242"/>
                  </a:cubicBezTo>
                  <a:cubicBezTo>
                    <a:pt x="67783" y="41269"/>
                    <a:pt x="67747" y="40344"/>
                    <a:pt x="67678" y="39418"/>
                  </a:cubicBezTo>
                  <a:cubicBezTo>
                    <a:pt x="67553" y="37568"/>
                    <a:pt x="67437" y="35770"/>
                    <a:pt x="67326" y="34027"/>
                  </a:cubicBezTo>
                  <a:cubicBezTo>
                    <a:pt x="66862" y="27052"/>
                    <a:pt x="66465" y="20948"/>
                    <a:pt x="66136" y="15908"/>
                  </a:cubicBezTo>
                  <a:cubicBezTo>
                    <a:pt x="65808" y="10867"/>
                    <a:pt x="65529" y="6892"/>
                    <a:pt x="65344" y="4170"/>
                  </a:cubicBezTo>
                  <a:cubicBezTo>
                    <a:pt x="65247" y="2820"/>
                    <a:pt x="65179" y="1778"/>
                    <a:pt x="65127" y="1070"/>
                  </a:cubicBezTo>
                  <a:cubicBezTo>
                    <a:pt x="65099" y="736"/>
                    <a:pt x="65095" y="454"/>
                    <a:pt x="65067" y="274"/>
                  </a:cubicBezTo>
                  <a:cubicBezTo>
                    <a:pt x="65064" y="259"/>
                    <a:pt x="65062" y="244"/>
                    <a:pt x="65060" y="2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46"/>
            <p:cNvSpPr/>
            <p:nvPr/>
          </p:nvSpPr>
          <p:spPr>
            <a:xfrm>
              <a:off x="5184900" y="2641550"/>
              <a:ext cx="339075" cy="497900"/>
            </a:xfrm>
            <a:custGeom>
              <a:avLst/>
              <a:gdLst/>
              <a:ahLst/>
              <a:cxnLst/>
              <a:rect l="l" t="t" r="r" b="b"/>
              <a:pathLst>
                <a:path w="13563" h="19916" extrusionOk="0">
                  <a:moveTo>
                    <a:pt x="13562" y="1"/>
                  </a:moveTo>
                  <a:lnTo>
                    <a:pt x="13562" y="1"/>
                  </a:lnTo>
                  <a:cubicBezTo>
                    <a:pt x="13479" y="23"/>
                    <a:pt x="13398" y="53"/>
                    <a:pt x="13322" y="93"/>
                  </a:cubicBezTo>
                  <a:cubicBezTo>
                    <a:pt x="13178" y="168"/>
                    <a:pt x="12951" y="265"/>
                    <a:pt x="12682" y="426"/>
                  </a:cubicBezTo>
                  <a:cubicBezTo>
                    <a:pt x="11909" y="860"/>
                    <a:pt x="11173" y="1354"/>
                    <a:pt x="10479" y="1907"/>
                  </a:cubicBezTo>
                  <a:cubicBezTo>
                    <a:pt x="8209" y="3761"/>
                    <a:pt x="6295" y="6014"/>
                    <a:pt x="4833" y="8554"/>
                  </a:cubicBezTo>
                  <a:cubicBezTo>
                    <a:pt x="3384" y="11086"/>
                    <a:pt x="2162" y="13742"/>
                    <a:pt x="1181" y="16491"/>
                  </a:cubicBezTo>
                  <a:cubicBezTo>
                    <a:pt x="788" y="17541"/>
                    <a:pt x="492" y="18393"/>
                    <a:pt x="288" y="18986"/>
                  </a:cubicBezTo>
                  <a:cubicBezTo>
                    <a:pt x="200" y="19263"/>
                    <a:pt x="121" y="19490"/>
                    <a:pt x="61" y="19670"/>
                  </a:cubicBezTo>
                  <a:cubicBezTo>
                    <a:pt x="30" y="19750"/>
                    <a:pt x="9" y="19832"/>
                    <a:pt x="1" y="19915"/>
                  </a:cubicBezTo>
                  <a:cubicBezTo>
                    <a:pt x="46" y="19845"/>
                    <a:pt x="81" y="19769"/>
                    <a:pt x="108" y="19689"/>
                  </a:cubicBezTo>
                  <a:lnTo>
                    <a:pt x="376" y="19018"/>
                  </a:lnTo>
                  <a:lnTo>
                    <a:pt x="1338" y="16555"/>
                  </a:lnTo>
                  <a:cubicBezTo>
                    <a:pt x="2362" y="13838"/>
                    <a:pt x="3600" y="11208"/>
                    <a:pt x="5041" y="8687"/>
                  </a:cubicBezTo>
                  <a:cubicBezTo>
                    <a:pt x="6495" y="6170"/>
                    <a:pt x="8373" y="3925"/>
                    <a:pt x="10595" y="2051"/>
                  </a:cubicBezTo>
                  <a:cubicBezTo>
                    <a:pt x="11274" y="1491"/>
                    <a:pt x="11990" y="977"/>
                    <a:pt x="12738" y="514"/>
                  </a:cubicBezTo>
                  <a:cubicBezTo>
                    <a:pt x="13023" y="358"/>
                    <a:pt x="13297" y="187"/>
                    <a:pt x="13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46"/>
            <p:cNvSpPr/>
            <p:nvPr/>
          </p:nvSpPr>
          <p:spPr>
            <a:xfrm>
              <a:off x="4838175" y="3082475"/>
              <a:ext cx="385175" cy="1091250"/>
            </a:xfrm>
            <a:custGeom>
              <a:avLst/>
              <a:gdLst/>
              <a:ahLst/>
              <a:cxnLst/>
              <a:rect l="l" t="t" r="r" b="b"/>
              <a:pathLst>
                <a:path w="15407" h="43650" extrusionOk="0">
                  <a:moveTo>
                    <a:pt x="9307" y="1"/>
                  </a:moveTo>
                  <a:lnTo>
                    <a:pt x="9307" y="1"/>
                  </a:lnTo>
                  <a:cubicBezTo>
                    <a:pt x="9304" y="27"/>
                    <a:pt x="9301" y="54"/>
                    <a:pt x="9297" y="81"/>
                  </a:cubicBezTo>
                  <a:lnTo>
                    <a:pt x="9297" y="81"/>
                  </a:lnTo>
                  <a:cubicBezTo>
                    <a:pt x="9303" y="67"/>
                    <a:pt x="9310" y="53"/>
                    <a:pt x="9316" y="39"/>
                  </a:cubicBezTo>
                  <a:lnTo>
                    <a:pt x="9307" y="1"/>
                  </a:lnTo>
                  <a:close/>
                  <a:moveTo>
                    <a:pt x="9297" y="81"/>
                  </a:moveTo>
                  <a:lnTo>
                    <a:pt x="9297" y="81"/>
                  </a:lnTo>
                  <a:cubicBezTo>
                    <a:pt x="7386" y="4419"/>
                    <a:pt x="6505" y="9144"/>
                    <a:pt x="6724" y="13880"/>
                  </a:cubicBezTo>
                  <a:cubicBezTo>
                    <a:pt x="6900" y="18582"/>
                    <a:pt x="7465" y="23299"/>
                    <a:pt x="7002" y="27988"/>
                  </a:cubicBezTo>
                  <a:cubicBezTo>
                    <a:pt x="6540" y="32676"/>
                    <a:pt x="4915" y="37457"/>
                    <a:pt x="1421" y="40609"/>
                  </a:cubicBezTo>
                  <a:cubicBezTo>
                    <a:pt x="969" y="40952"/>
                    <a:pt x="587" y="41378"/>
                    <a:pt x="292" y="41863"/>
                  </a:cubicBezTo>
                  <a:cubicBezTo>
                    <a:pt x="0" y="42367"/>
                    <a:pt x="89" y="43007"/>
                    <a:pt x="509" y="43413"/>
                  </a:cubicBezTo>
                  <a:cubicBezTo>
                    <a:pt x="788" y="43569"/>
                    <a:pt x="1099" y="43649"/>
                    <a:pt x="1413" y="43649"/>
                  </a:cubicBezTo>
                  <a:cubicBezTo>
                    <a:pt x="1598" y="43649"/>
                    <a:pt x="1783" y="43622"/>
                    <a:pt x="1962" y="43566"/>
                  </a:cubicBezTo>
                  <a:cubicBezTo>
                    <a:pt x="5309" y="42982"/>
                    <a:pt x="8697" y="42565"/>
                    <a:pt x="12047" y="41988"/>
                  </a:cubicBezTo>
                  <a:cubicBezTo>
                    <a:pt x="12764" y="41863"/>
                    <a:pt x="15176" y="41391"/>
                    <a:pt x="15176" y="41391"/>
                  </a:cubicBezTo>
                  <a:cubicBezTo>
                    <a:pt x="15009" y="40474"/>
                    <a:pt x="14942" y="39544"/>
                    <a:pt x="14972" y="38613"/>
                  </a:cubicBezTo>
                  <a:cubicBezTo>
                    <a:pt x="15078" y="37776"/>
                    <a:pt x="15407" y="34910"/>
                    <a:pt x="15407" y="34910"/>
                  </a:cubicBezTo>
                  <a:cubicBezTo>
                    <a:pt x="15248" y="34485"/>
                    <a:pt x="15033" y="34083"/>
                    <a:pt x="14764" y="33716"/>
                  </a:cubicBezTo>
                  <a:cubicBezTo>
                    <a:pt x="13509" y="31484"/>
                    <a:pt x="12575" y="29086"/>
                    <a:pt x="11986" y="26594"/>
                  </a:cubicBezTo>
                  <a:cubicBezTo>
                    <a:pt x="10844" y="24257"/>
                    <a:pt x="10331" y="21906"/>
                    <a:pt x="9798" y="19720"/>
                  </a:cubicBezTo>
                  <a:cubicBezTo>
                    <a:pt x="8337" y="13674"/>
                    <a:pt x="8373" y="7730"/>
                    <a:pt x="9297" y="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46"/>
            <p:cNvSpPr/>
            <p:nvPr/>
          </p:nvSpPr>
          <p:spPr>
            <a:xfrm>
              <a:off x="4152275" y="2827175"/>
              <a:ext cx="263825" cy="149525"/>
            </a:xfrm>
            <a:custGeom>
              <a:avLst/>
              <a:gdLst/>
              <a:ahLst/>
              <a:cxnLst/>
              <a:rect l="l" t="t" r="r" b="b"/>
              <a:pathLst>
                <a:path w="10553" h="5981" extrusionOk="0">
                  <a:moveTo>
                    <a:pt x="4570" y="1"/>
                  </a:moveTo>
                  <a:cubicBezTo>
                    <a:pt x="3882" y="1"/>
                    <a:pt x="3193" y="113"/>
                    <a:pt x="2532" y="337"/>
                  </a:cubicBezTo>
                  <a:cubicBezTo>
                    <a:pt x="1160" y="831"/>
                    <a:pt x="182" y="2053"/>
                    <a:pt x="0" y="3499"/>
                  </a:cubicBezTo>
                  <a:lnTo>
                    <a:pt x="65" y="3342"/>
                  </a:lnTo>
                  <a:cubicBezTo>
                    <a:pt x="338" y="4035"/>
                    <a:pt x="615" y="4729"/>
                    <a:pt x="889" y="5429"/>
                  </a:cubicBezTo>
                  <a:cubicBezTo>
                    <a:pt x="945" y="5649"/>
                    <a:pt x="1089" y="5838"/>
                    <a:pt x="1287" y="5951"/>
                  </a:cubicBezTo>
                  <a:cubicBezTo>
                    <a:pt x="1340" y="5971"/>
                    <a:pt x="1392" y="5981"/>
                    <a:pt x="1442" y="5981"/>
                  </a:cubicBezTo>
                  <a:cubicBezTo>
                    <a:pt x="1781" y="5981"/>
                    <a:pt x="2051" y="5553"/>
                    <a:pt x="2212" y="5206"/>
                  </a:cubicBezTo>
                  <a:cubicBezTo>
                    <a:pt x="3017" y="3623"/>
                    <a:pt x="4556" y="2542"/>
                    <a:pt x="6319" y="2322"/>
                  </a:cubicBezTo>
                  <a:cubicBezTo>
                    <a:pt x="6563" y="2294"/>
                    <a:pt x="6810" y="2283"/>
                    <a:pt x="7058" y="2283"/>
                  </a:cubicBezTo>
                  <a:cubicBezTo>
                    <a:pt x="7830" y="2283"/>
                    <a:pt x="8616" y="2387"/>
                    <a:pt x="9392" y="2387"/>
                  </a:cubicBezTo>
                  <a:cubicBezTo>
                    <a:pt x="9782" y="2387"/>
                    <a:pt x="10170" y="2361"/>
                    <a:pt x="10553" y="2281"/>
                  </a:cubicBezTo>
                  <a:cubicBezTo>
                    <a:pt x="9354" y="1504"/>
                    <a:pt x="8073" y="866"/>
                    <a:pt x="6729" y="379"/>
                  </a:cubicBezTo>
                  <a:cubicBezTo>
                    <a:pt x="6032" y="127"/>
                    <a:pt x="5301" y="1"/>
                    <a:pt x="45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46"/>
            <p:cNvSpPr/>
            <p:nvPr/>
          </p:nvSpPr>
          <p:spPr>
            <a:xfrm>
              <a:off x="4433275" y="2608225"/>
              <a:ext cx="484400" cy="470950"/>
            </a:xfrm>
            <a:custGeom>
              <a:avLst/>
              <a:gdLst/>
              <a:ahLst/>
              <a:cxnLst/>
              <a:rect l="l" t="t" r="r" b="b"/>
              <a:pathLst>
                <a:path w="19376" h="18838" extrusionOk="0">
                  <a:moveTo>
                    <a:pt x="19376" y="0"/>
                  </a:moveTo>
                  <a:cubicBezTo>
                    <a:pt x="18053" y="2366"/>
                    <a:pt x="17478" y="5060"/>
                    <a:pt x="16599" y="7624"/>
                  </a:cubicBezTo>
                  <a:cubicBezTo>
                    <a:pt x="15719" y="10187"/>
                    <a:pt x="14438" y="12770"/>
                    <a:pt x="12170" y="14251"/>
                  </a:cubicBezTo>
                  <a:cubicBezTo>
                    <a:pt x="12220" y="13662"/>
                    <a:pt x="12034" y="13077"/>
                    <a:pt x="11651" y="12626"/>
                  </a:cubicBezTo>
                  <a:cubicBezTo>
                    <a:pt x="11271" y="12182"/>
                    <a:pt x="10815" y="11808"/>
                    <a:pt x="10303" y="11525"/>
                  </a:cubicBezTo>
                  <a:cubicBezTo>
                    <a:pt x="8292" y="10327"/>
                    <a:pt x="6015" y="9713"/>
                    <a:pt x="3720" y="9713"/>
                  </a:cubicBezTo>
                  <a:cubicBezTo>
                    <a:pt x="2472" y="9713"/>
                    <a:pt x="1219" y="9894"/>
                    <a:pt x="0" y="10262"/>
                  </a:cubicBezTo>
                  <a:lnTo>
                    <a:pt x="266" y="10344"/>
                  </a:lnTo>
                  <a:cubicBezTo>
                    <a:pt x="380" y="10343"/>
                    <a:pt x="493" y="10342"/>
                    <a:pt x="607" y="10342"/>
                  </a:cubicBezTo>
                  <a:cubicBezTo>
                    <a:pt x="2139" y="10342"/>
                    <a:pt x="3667" y="10498"/>
                    <a:pt x="5167" y="10808"/>
                  </a:cubicBezTo>
                  <a:cubicBezTo>
                    <a:pt x="6791" y="11136"/>
                    <a:pt x="8265" y="11984"/>
                    <a:pt x="9365" y="13223"/>
                  </a:cubicBezTo>
                  <a:cubicBezTo>
                    <a:pt x="10485" y="14589"/>
                    <a:pt x="10902" y="16379"/>
                    <a:pt x="11355" y="18083"/>
                  </a:cubicBezTo>
                  <a:cubicBezTo>
                    <a:pt x="11443" y="18412"/>
                    <a:pt x="11600" y="18801"/>
                    <a:pt x="11934" y="18837"/>
                  </a:cubicBezTo>
                  <a:cubicBezTo>
                    <a:pt x="12139" y="18837"/>
                    <a:pt x="12337" y="18760"/>
                    <a:pt x="12488" y="18620"/>
                  </a:cubicBezTo>
                  <a:cubicBezTo>
                    <a:pt x="15266" y="16583"/>
                    <a:pt x="17089" y="13468"/>
                    <a:pt x="18089" y="10183"/>
                  </a:cubicBezTo>
                  <a:cubicBezTo>
                    <a:pt x="19088" y="6898"/>
                    <a:pt x="19320" y="3435"/>
                    <a:pt x="193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46"/>
            <p:cNvSpPr/>
            <p:nvPr/>
          </p:nvSpPr>
          <p:spPr>
            <a:xfrm>
              <a:off x="3395500" y="4124775"/>
              <a:ext cx="1009150" cy="494050"/>
            </a:xfrm>
            <a:custGeom>
              <a:avLst/>
              <a:gdLst/>
              <a:ahLst/>
              <a:cxnLst/>
              <a:rect l="l" t="t" r="r" b="b"/>
              <a:pathLst>
                <a:path w="40366" h="19762" extrusionOk="0">
                  <a:moveTo>
                    <a:pt x="13942" y="0"/>
                  </a:moveTo>
                  <a:cubicBezTo>
                    <a:pt x="13773" y="0"/>
                    <a:pt x="13625" y="11"/>
                    <a:pt x="13499" y="33"/>
                  </a:cubicBezTo>
                  <a:cubicBezTo>
                    <a:pt x="11129" y="431"/>
                    <a:pt x="2460" y="6188"/>
                    <a:pt x="762" y="7331"/>
                  </a:cubicBezTo>
                  <a:cubicBezTo>
                    <a:pt x="573" y="7457"/>
                    <a:pt x="428" y="7640"/>
                    <a:pt x="350" y="7854"/>
                  </a:cubicBezTo>
                  <a:cubicBezTo>
                    <a:pt x="1" y="8792"/>
                    <a:pt x="460" y="9837"/>
                    <a:pt x="1387" y="10214"/>
                  </a:cubicBezTo>
                  <a:lnTo>
                    <a:pt x="1563" y="10287"/>
                  </a:lnTo>
                  <a:lnTo>
                    <a:pt x="1489" y="10547"/>
                  </a:lnTo>
                  <a:cubicBezTo>
                    <a:pt x="1385" y="10881"/>
                    <a:pt x="1340" y="11233"/>
                    <a:pt x="1355" y="11584"/>
                  </a:cubicBezTo>
                  <a:cubicBezTo>
                    <a:pt x="1403" y="12122"/>
                    <a:pt x="1790" y="12570"/>
                    <a:pt x="2318" y="12691"/>
                  </a:cubicBezTo>
                  <a:cubicBezTo>
                    <a:pt x="2412" y="12713"/>
                    <a:pt x="2507" y="12723"/>
                    <a:pt x="2600" y="12723"/>
                  </a:cubicBezTo>
                  <a:cubicBezTo>
                    <a:pt x="3031" y="12723"/>
                    <a:pt x="3440" y="12500"/>
                    <a:pt x="3669" y="12121"/>
                  </a:cubicBezTo>
                  <a:lnTo>
                    <a:pt x="3669" y="12121"/>
                  </a:lnTo>
                  <a:lnTo>
                    <a:pt x="3345" y="12703"/>
                  </a:lnTo>
                  <a:cubicBezTo>
                    <a:pt x="3210" y="12939"/>
                    <a:pt x="3148" y="13210"/>
                    <a:pt x="3164" y="13482"/>
                  </a:cubicBezTo>
                  <a:lnTo>
                    <a:pt x="3192" y="14004"/>
                  </a:lnTo>
                  <a:cubicBezTo>
                    <a:pt x="3224" y="14592"/>
                    <a:pt x="3615" y="15099"/>
                    <a:pt x="4173" y="15281"/>
                  </a:cubicBezTo>
                  <a:cubicBezTo>
                    <a:pt x="4312" y="15324"/>
                    <a:pt x="4454" y="15345"/>
                    <a:pt x="4594" y="15345"/>
                  </a:cubicBezTo>
                  <a:cubicBezTo>
                    <a:pt x="4993" y="15345"/>
                    <a:pt x="5380" y="15177"/>
                    <a:pt x="5655" y="14869"/>
                  </a:cubicBezTo>
                  <a:cubicBezTo>
                    <a:pt x="6756" y="13662"/>
                    <a:pt x="9130" y="11241"/>
                    <a:pt x="10745" y="10972"/>
                  </a:cubicBezTo>
                  <a:cubicBezTo>
                    <a:pt x="12246" y="10792"/>
                    <a:pt x="13755" y="10701"/>
                    <a:pt x="15265" y="10701"/>
                  </a:cubicBezTo>
                  <a:cubicBezTo>
                    <a:pt x="15508" y="10701"/>
                    <a:pt x="15751" y="10704"/>
                    <a:pt x="15994" y="10708"/>
                  </a:cubicBezTo>
                  <a:cubicBezTo>
                    <a:pt x="16724" y="10711"/>
                    <a:pt x="17380" y="11162"/>
                    <a:pt x="17645" y="11842"/>
                  </a:cubicBezTo>
                  <a:cubicBezTo>
                    <a:pt x="16692" y="11912"/>
                    <a:pt x="10047" y="15378"/>
                    <a:pt x="7696" y="16619"/>
                  </a:cubicBezTo>
                  <a:cubicBezTo>
                    <a:pt x="6955" y="16987"/>
                    <a:pt x="6445" y="17695"/>
                    <a:pt x="6329" y="18514"/>
                  </a:cubicBezTo>
                  <a:cubicBezTo>
                    <a:pt x="6256" y="19126"/>
                    <a:pt x="6501" y="19761"/>
                    <a:pt x="7428" y="19761"/>
                  </a:cubicBezTo>
                  <a:cubicBezTo>
                    <a:pt x="7614" y="19761"/>
                    <a:pt x="7827" y="19736"/>
                    <a:pt x="8070" y="19680"/>
                  </a:cubicBezTo>
                  <a:cubicBezTo>
                    <a:pt x="11194" y="18948"/>
                    <a:pt x="16817" y="16365"/>
                    <a:pt x="16817" y="16365"/>
                  </a:cubicBezTo>
                  <a:cubicBezTo>
                    <a:pt x="16817" y="16365"/>
                    <a:pt x="17712" y="16109"/>
                    <a:pt x="18830" y="16109"/>
                  </a:cubicBezTo>
                  <a:cubicBezTo>
                    <a:pt x="19723" y="16109"/>
                    <a:pt x="20758" y="16273"/>
                    <a:pt x="21594" y="16861"/>
                  </a:cubicBezTo>
                  <a:cubicBezTo>
                    <a:pt x="23531" y="18218"/>
                    <a:pt x="24700" y="18956"/>
                    <a:pt x="26080" y="18956"/>
                  </a:cubicBezTo>
                  <a:cubicBezTo>
                    <a:pt x="26582" y="18956"/>
                    <a:pt x="27112" y="18858"/>
                    <a:pt x="27717" y="18657"/>
                  </a:cubicBezTo>
                  <a:cubicBezTo>
                    <a:pt x="29097" y="18191"/>
                    <a:pt x="30420" y="17571"/>
                    <a:pt x="31660" y="16805"/>
                  </a:cubicBezTo>
                  <a:lnTo>
                    <a:pt x="36130" y="16342"/>
                  </a:lnTo>
                  <a:cubicBezTo>
                    <a:pt x="36130" y="16342"/>
                    <a:pt x="40366" y="5817"/>
                    <a:pt x="34585" y="4198"/>
                  </a:cubicBezTo>
                  <a:lnTo>
                    <a:pt x="28915" y="4198"/>
                  </a:lnTo>
                  <a:cubicBezTo>
                    <a:pt x="28915" y="4198"/>
                    <a:pt x="17318" y="0"/>
                    <a:pt x="1394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46"/>
            <p:cNvSpPr/>
            <p:nvPr/>
          </p:nvSpPr>
          <p:spPr>
            <a:xfrm>
              <a:off x="3483750" y="4269850"/>
              <a:ext cx="353975" cy="164925"/>
            </a:xfrm>
            <a:custGeom>
              <a:avLst/>
              <a:gdLst/>
              <a:ahLst/>
              <a:cxnLst/>
              <a:rect l="l" t="t" r="r" b="b"/>
              <a:pathLst>
                <a:path w="14159" h="6597" extrusionOk="0">
                  <a:moveTo>
                    <a:pt x="10675" y="1"/>
                  </a:moveTo>
                  <a:cubicBezTo>
                    <a:pt x="7041" y="1"/>
                    <a:pt x="3578" y="1651"/>
                    <a:pt x="1287" y="4523"/>
                  </a:cubicBezTo>
                  <a:cubicBezTo>
                    <a:pt x="912" y="4988"/>
                    <a:pt x="576" y="5483"/>
                    <a:pt x="284" y="6004"/>
                  </a:cubicBezTo>
                  <a:cubicBezTo>
                    <a:pt x="167" y="6189"/>
                    <a:pt x="71" y="6388"/>
                    <a:pt x="1" y="6596"/>
                  </a:cubicBezTo>
                  <a:cubicBezTo>
                    <a:pt x="441" y="5916"/>
                    <a:pt x="915" y="5260"/>
                    <a:pt x="1422" y="4628"/>
                  </a:cubicBezTo>
                  <a:cubicBezTo>
                    <a:pt x="3785" y="1806"/>
                    <a:pt x="7271" y="190"/>
                    <a:pt x="10925" y="190"/>
                  </a:cubicBezTo>
                  <a:cubicBezTo>
                    <a:pt x="11202" y="190"/>
                    <a:pt x="11479" y="200"/>
                    <a:pt x="11757" y="218"/>
                  </a:cubicBezTo>
                  <a:cubicBezTo>
                    <a:pt x="13113" y="307"/>
                    <a:pt x="14005" y="557"/>
                    <a:pt x="14140" y="557"/>
                  </a:cubicBezTo>
                  <a:cubicBezTo>
                    <a:pt x="14152" y="557"/>
                    <a:pt x="14158" y="555"/>
                    <a:pt x="14158" y="551"/>
                  </a:cubicBezTo>
                  <a:cubicBezTo>
                    <a:pt x="13959" y="462"/>
                    <a:pt x="13749" y="393"/>
                    <a:pt x="13533" y="347"/>
                  </a:cubicBezTo>
                  <a:cubicBezTo>
                    <a:pt x="12955" y="202"/>
                    <a:pt x="12366" y="102"/>
                    <a:pt x="11770" y="51"/>
                  </a:cubicBezTo>
                  <a:cubicBezTo>
                    <a:pt x="11404" y="18"/>
                    <a:pt x="11039" y="1"/>
                    <a:pt x="1067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46"/>
            <p:cNvSpPr/>
            <p:nvPr/>
          </p:nvSpPr>
          <p:spPr>
            <a:xfrm>
              <a:off x="3434550" y="4189900"/>
              <a:ext cx="369575" cy="190950"/>
            </a:xfrm>
            <a:custGeom>
              <a:avLst/>
              <a:gdLst/>
              <a:ahLst/>
              <a:cxnLst/>
              <a:rect l="l" t="t" r="r" b="b"/>
              <a:pathLst>
                <a:path w="14783" h="7638" extrusionOk="0">
                  <a:moveTo>
                    <a:pt x="11982" y="1"/>
                  </a:moveTo>
                  <a:cubicBezTo>
                    <a:pt x="9990" y="1"/>
                    <a:pt x="8035" y="559"/>
                    <a:pt x="6341" y="1617"/>
                  </a:cubicBezTo>
                  <a:cubicBezTo>
                    <a:pt x="4591" y="2736"/>
                    <a:pt x="3012" y="4103"/>
                    <a:pt x="1654" y="5675"/>
                  </a:cubicBezTo>
                  <a:cubicBezTo>
                    <a:pt x="1121" y="6263"/>
                    <a:pt x="705" y="6748"/>
                    <a:pt x="422" y="7091"/>
                  </a:cubicBezTo>
                  <a:cubicBezTo>
                    <a:pt x="268" y="7262"/>
                    <a:pt x="127" y="7445"/>
                    <a:pt x="1" y="7637"/>
                  </a:cubicBezTo>
                  <a:cubicBezTo>
                    <a:pt x="180" y="7501"/>
                    <a:pt x="344" y="7345"/>
                    <a:pt x="491" y="7175"/>
                  </a:cubicBezTo>
                  <a:lnTo>
                    <a:pt x="1778" y="5823"/>
                  </a:lnTo>
                  <a:cubicBezTo>
                    <a:pt x="3154" y="4301"/>
                    <a:pt x="4726" y="2967"/>
                    <a:pt x="6452" y="1857"/>
                  </a:cubicBezTo>
                  <a:cubicBezTo>
                    <a:pt x="8075" y="765"/>
                    <a:pt x="9969" y="200"/>
                    <a:pt x="11881" y="200"/>
                  </a:cubicBezTo>
                  <a:cubicBezTo>
                    <a:pt x="12854" y="200"/>
                    <a:pt x="13833" y="346"/>
                    <a:pt x="14783" y="644"/>
                  </a:cubicBezTo>
                  <a:lnTo>
                    <a:pt x="14602" y="528"/>
                  </a:lnTo>
                  <a:cubicBezTo>
                    <a:pt x="14453" y="460"/>
                    <a:pt x="14297" y="399"/>
                    <a:pt x="14140" y="348"/>
                  </a:cubicBezTo>
                  <a:cubicBezTo>
                    <a:pt x="13540" y="153"/>
                    <a:pt x="12919" y="37"/>
                    <a:pt x="12288" y="5"/>
                  </a:cubicBezTo>
                  <a:cubicBezTo>
                    <a:pt x="12186" y="2"/>
                    <a:pt x="12084" y="1"/>
                    <a:pt x="1198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46"/>
            <p:cNvSpPr/>
            <p:nvPr/>
          </p:nvSpPr>
          <p:spPr>
            <a:xfrm>
              <a:off x="5176650" y="991975"/>
              <a:ext cx="1010300" cy="946300"/>
            </a:xfrm>
            <a:custGeom>
              <a:avLst/>
              <a:gdLst/>
              <a:ahLst/>
              <a:cxnLst/>
              <a:rect l="l" t="t" r="r" b="b"/>
              <a:pathLst>
                <a:path w="40412" h="37852" extrusionOk="0">
                  <a:moveTo>
                    <a:pt x="18922" y="0"/>
                  </a:moveTo>
                  <a:cubicBezTo>
                    <a:pt x="18920" y="0"/>
                    <a:pt x="18918" y="0"/>
                    <a:pt x="18916" y="0"/>
                  </a:cubicBezTo>
                  <a:lnTo>
                    <a:pt x="18927" y="0"/>
                  </a:lnTo>
                  <a:cubicBezTo>
                    <a:pt x="18925" y="0"/>
                    <a:pt x="18923" y="0"/>
                    <a:pt x="18922" y="0"/>
                  </a:cubicBezTo>
                  <a:close/>
                  <a:moveTo>
                    <a:pt x="18914" y="0"/>
                  </a:moveTo>
                  <a:cubicBezTo>
                    <a:pt x="18915" y="0"/>
                    <a:pt x="18915" y="0"/>
                    <a:pt x="18916" y="0"/>
                  </a:cubicBezTo>
                  <a:lnTo>
                    <a:pt x="18916" y="0"/>
                  </a:lnTo>
                  <a:cubicBezTo>
                    <a:pt x="18916" y="0"/>
                    <a:pt x="18916" y="0"/>
                    <a:pt x="18916" y="0"/>
                  </a:cubicBezTo>
                  <a:close/>
                  <a:moveTo>
                    <a:pt x="18916" y="0"/>
                  </a:moveTo>
                  <a:cubicBezTo>
                    <a:pt x="8471" y="3"/>
                    <a:pt x="5" y="8469"/>
                    <a:pt x="2" y="18915"/>
                  </a:cubicBezTo>
                  <a:cubicBezTo>
                    <a:pt x="1" y="22788"/>
                    <a:pt x="1189" y="26569"/>
                    <a:pt x="3405" y="29746"/>
                  </a:cubicBezTo>
                  <a:lnTo>
                    <a:pt x="1131" y="36804"/>
                  </a:lnTo>
                  <a:lnTo>
                    <a:pt x="8074" y="34439"/>
                  </a:lnTo>
                  <a:cubicBezTo>
                    <a:pt x="11375" y="36744"/>
                    <a:pt x="15154" y="37851"/>
                    <a:pt x="18896" y="37851"/>
                  </a:cubicBezTo>
                  <a:cubicBezTo>
                    <a:pt x="24868" y="37851"/>
                    <a:pt x="30745" y="35031"/>
                    <a:pt x="34426" y="29765"/>
                  </a:cubicBezTo>
                  <a:cubicBezTo>
                    <a:pt x="40411" y="21197"/>
                    <a:pt x="38318" y="9398"/>
                    <a:pt x="29751" y="3412"/>
                  </a:cubicBezTo>
                  <a:cubicBezTo>
                    <a:pt x="26573" y="1192"/>
                    <a:pt x="22791" y="1"/>
                    <a:pt x="189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46"/>
            <p:cNvSpPr/>
            <p:nvPr/>
          </p:nvSpPr>
          <p:spPr>
            <a:xfrm>
              <a:off x="5440225" y="1419350"/>
              <a:ext cx="85550" cy="81725"/>
            </a:xfrm>
            <a:custGeom>
              <a:avLst/>
              <a:gdLst/>
              <a:ahLst/>
              <a:cxnLst/>
              <a:rect l="l" t="t" r="r" b="b"/>
              <a:pathLst>
                <a:path w="3422" h="3269" extrusionOk="0">
                  <a:moveTo>
                    <a:pt x="1762" y="1"/>
                  </a:moveTo>
                  <a:cubicBezTo>
                    <a:pt x="1120" y="1"/>
                    <a:pt x="536" y="378"/>
                    <a:pt x="271" y="966"/>
                  </a:cubicBezTo>
                  <a:cubicBezTo>
                    <a:pt x="1" y="1569"/>
                    <a:pt x="121" y="2276"/>
                    <a:pt x="574" y="2757"/>
                  </a:cubicBezTo>
                  <a:cubicBezTo>
                    <a:pt x="889" y="3090"/>
                    <a:pt x="1322" y="3269"/>
                    <a:pt x="1764" y="3269"/>
                  </a:cubicBezTo>
                  <a:cubicBezTo>
                    <a:pt x="1959" y="3269"/>
                    <a:pt x="2155" y="3234"/>
                    <a:pt x="2345" y="3162"/>
                  </a:cubicBezTo>
                  <a:cubicBezTo>
                    <a:pt x="2962" y="2927"/>
                    <a:pt x="3377" y="2342"/>
                    <a:pt x="3396" y="1682"/>
                  </a:cubicBezTo>
                  <a:cubicBezTo>
                    <a:pt x="3421" y="782"/>
                    <a:pt x="2713" y="29"/>
                    <a:pt x="1812" y="1"/>
                  </a:cubicBezTo>
                  <a:lnTo>
                    <a:pt x="1809" y="1"/>
                  </a:lnTo>
                  <a:cubicBezTo>
                    <a:pt x="1793" y="1"/>
                    <a:pt x="1778" y="1"/>
                    <a:pt x="17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46"/>
            <p:cNvSpPr/>
            <p:nvPr/>
          </p:nvSpPr>
          <p:spPr>
            <a:xfrm>
              <a:off x="5604100" y="1424350"/>
              <a:ext cx="85525" cy="81700"/>
            </a:xfrm>
            <a:custGeom>
              <a:avLst/>
              <a:gdLst/>
              <a:ahLst/>
              <a:cxnLst/>
              <a:rect l="l" t="t" r="r" b="b"/>
              <a:pathLst>
                <a:path w="3421" h="3268" extrusionOk="0">
                  <a:moveTo>
                    <a:pt x="1761" y="0"/>
                  </a:moveTo>
                  <a:cubicBezTo>
                    <a:pt x="1118" y="0"/>
                    <a:pt x="533" y="377"/>
                    <a:pt x="270" y="966"/>
                  </a:cubicBezTo>
                  <a:cubicBezTo>
                    <a:pt x="0" y="1569"/>
                    <a:pt x="119" y="2275"/>
                    <a:pt x="572" y="2755"/>
                  </a:cubicBezTo>
                  <a:cubicBezTo>
                    <a:pt x="888" y="3089"/>
                    <a:pt x="1320" y="3268"/>
                    <a:pt x="1762" y="3268"/>
                  </a:cubicBezTo>
                  <a:cubicBezTo>
                    <a:pt x="1957" y="3268"/>
                    <a:pt x="2153" y="3233"/>
                    <a:pt x="2342" y="3161"/>
                  </a:cubicBezTo>
                  <a:cubicBezTo>
                    <a:pt x="2960" y="2925"/>
                    <a:pt x="3375" y="2341"/>
                    <a:pt x="3394" y="1681"/>
                  </a:cubicBezTo>
                  <a:cubicBezTo>
                    <a:pt x="3420" y="780"/>
                    <a:pt x="2712" y="29"/>
                    <a:pt x="1811" y="1"/>
                  </a:cubicBezTo>
                  <a:lnTo>
                    <a:pt x="1809" y="1"/>
                  </a:lnTo>
                  <a:cubicBezTo>
                    <a:pt x="1793" y="0"/>
                    <a:pt x="1777" y="0"/>
                    <a:pt x="17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46"/>
            <p:cNvSpPr/>
            <p:nvPr/>
          </p:nvSpPr>
          <p:spPr>
            <a:xfrm>
              <a:off x="5773450" y="1429325"/>
              <a:ext cx="86150" cy="81775"/>
            </a:xfrm>
            <a:custGeom>
              <a:avLst/>
              <a:gdLst/>
              <a:ahLst/>
              <a:cxnLst/>
              <a:rect l="l" t="t" r="r" b="b"/>
              <a:pathLst>
                <a:path w="3446" h="3271" extrusionOk="0">
                  <a:moveTo>
                    <a:pt x="1693" y="1"/>
                  </a:moveTo>
                  <a:cubicBezTo>
                    <a:pt x="1433" y="1"/>
                    <a:pt x="1169" y="63"/>
                    <a:pt x="924" y="195"/>
                  </a:cubicBezTo>
                  <a:lnTo>
                    <a:pt x="918" y="198"/>
                  </a:lnTo>
                  <a:cubicBezTo>
                    <a:pt x="336" y="512"/>
                    <a:pt x="0" y="1145"/>
                    <a:pt x="68" y="1802"/>
                  </a:cubicBezTo>
                  <a:cubicBezTo>
                    <a:pt x="135" y="2459"/>
                    <a:pt x="591" y="3012"/>
                    <a:pt x="1224" y="3201"/>
                  </a:cubicBezTo>
                  <a:cubicBezTo>
                    <a:pt x="1379" y="3248"/>
                    <a:pt x="1537" y="3271"/>
                    <a:pt x="1693" y="3271"/>
                  </a:cubicBezTo>
                  <a:cubicBezTo>
                    <a:pt x="2176" y="3271"/>
                    <a:pt x="2644" y="3056"/>
                    <a:pt x="2960" y="2669"/>
                  </a:cubicBezTo>
                  <a:cubicBezTo>
                    <a:pt x="3376" y="2157"/>
                    <a:pt x="3445" y="1443"/>
                    <a:pt x="3132" y="862"/>
                  </a:cubicBezTo>
                  <a:lnTo>
                    <a:pt x="3130" y="859"/>
                  </a:lnTo>
                  <a:cubicBezTo>
                    <a:pt x="2836" y="312"/>
                    <a:pt x="2274" y="1"/>
                    <a:pt x="1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46"/>
            <p:cNvSpPr/>
            <p:nvPr/>
          </p:nvSpPr>
          <p:spPr>
            <a:xfrm>
              <a:off x="5167200" y="988500"/>
              <a:ext cx="964375" cy="958725"/>
            </a:xfrm>
            <a:custGeom>
              <a:avLst/>
              <a:gdLst/>
              <a:ahLst/>
              <a:cxnLst/>
              <a:rect l="l" t="t" r="r" b="b"/>
              <a:pathLst>
                <a:path w="38575" h="38349" extrusionOk="0">
                  <a:moveTo>
                    <a:pt x="19777" y="17"/>
                  </a:moveTo>
                  <a:cubicBezTo>
                    <a:pt x="19742" y="17"/>
                    <a:pt x="19708" y="19"/>
                    <a:pt x="19675" y="23"/>
                  </a:cubicBezTo>
                  <a:cubicBezTo>
                    <a:pt x="19708" y="28"/>
                    <a:pt x="19742" y="30"/>
                    <a:pt x="19777" y="30"/>
                  </a:cubicBezTo>
                  <a:cubicBezTo>
                    <a:pt x="19811" y="30"/>
                    <a:pt x="19845" y="28"/>
                    <a:pt x="19878" y="23"/>
                  </a:cubicBezTo>
                  <a:cubicBezTo>
                    <a:pt x="19845" y="19"/>
                    <a:pt x="19811" y="17"/>
                    <a:pt x="19777" y="17"/>
                  </a:cubicBezTo>
                  <a:close/>
                  <a:moveTo>
                    <a:pt x="20053" y="0"/>
                  </a:moveTo>
                  <a:cubicBezTo>
                    <a:pt x="19998" y="0"/>
                    <a:pt x="19943" y="4"/>
                    <a:pt x="19889" y="10"/>
                  </a:cubicBezTo>
                  <a:cubicBezTo>
                    <a:pt x="19990" y="31"/>
                    <a:pt x="20094" y="45"/>
                    <a:pt x="20197" y="53"/>
                  </a:cubicBezTo>
                  <a:lnTo>
                    <a:pt x="21160" y="155"/>
                  </a:lnTo>
                  <a:cubicBezTo>
                    <a:pt x="21369" y="177"/>
                    <a:pt x="21609" y="192"/>
                    <a:pt x="21869" y="229"/>
                  </a:cubicBezTo>
                  <a:lnTo>
                    <a:pt x="22712" y="390"/>
                  </a:lnTo>
                  <a:lnTo>
                    <a:pt x="23693" y="585"/>
                  </a:lnTo>
                  <a:lnTo>
                    <a:pt x="24784" y="908"/>
                  </a:lnTo>
                  <a:cubicBezTo>
                    <a:pt x="26661" y="1472"/>
                    <a:pt x="28433" y="2338"/>
                    <a:pt x="30033" y="3468"/>
                  </a:cubicBezTo>
                  <a:cubicBezTo>
                    <a:pt x="34808" y="6773"/>
                    <a:pt x="37799" y="12092"/>
                    <a:pt x="38142" y="17889"/>
                  </a:cubicBezTo>
                  <a:cubicBezTo>
                    <a:pt x="38185" y="18746"/>
                    <a:pt x="38173" y="19604"/>
                    <a:pt x="38105" y="20457"/>
                  </a:cubicBezTo>
                  <a:cubicBezTo>
                    <a:pt x="38058" y="20887"/>
                    <a:pt x="38058" y="21337"/>
                    <a:pt x="37975" y="21767"/>
                  </a:cubicBezTo>
                  <a:cubicBezTo>
                    <a:pt x="37893" y="22197"/>
                    <a:pt x="37813" y="22615"/>
                    <a:pt x="37730" y="23077"/>
                  </a:cubicBezTo>
                  <a:cubicBezTo>
                    <a:pt x="37337" y="24881"/>
                    <a:pt x="36678" y="26617"/>
                    <a:pt x="35776" y="28229"/>
                  </a:cubicBezTo>
                  <a:cubicBezTo>
                    <a:pt x="34820" y="29915"/>
                    <a:pt x="33625" y="31454"/>
                    <a:pt x="32227" y="32797"/>
                  </a:cubicBezTo>
                  <a:cubicBezTo>
                    <a:pt x="30739" y="34169"/>
                    <a:pt x="29049" y="35302"/>
                    <a:pt x="27216" y="36160"/>
                  </a:cubicBezTo>
                  <a:cubicBezTo>
                    <a:pt x="25322" y="37058"/>
                    <a:pt x="23285" y="37614"/>
                    <a:pt x="21198" y="37803"/>
                  </a:cubicBezTo>
                  <a:cubicBezTo>
                    <a:pt x="20714" y="37862"/>
                    <a:pt x="20227" y="37891"/>
                    <a:pt x="19740" y="37891"/>
                  </a:cubicBezTo>
                  <a:cubicBezTo>
                    <a:pt x="19696" y="37891"/>
                    <a:pt x="19651" y="37891"/>
                    <a:pt x="19607" y="37891"/>
                  </a:cubicBezTo>
                  <a:cubicBezTo>
                    <a:pt x="19407" y="37899"/>
                    <a:pt x="19206" y="37904"/>
                    <a:pt x="19006" y="37904"/>
                  </a:cubicBezTo>
                  <a:cubicBezTo>
                    <a:pt x="18669" y="37904"/>
                    <a:pt x="18332" y="37892"/>
                    <a:pt x="17997" y="37869"/>
                  </a:cubicBezTo>
                  <a:cubicBezTo>
                    <a:pt x="16914" y="37794"/>
                    <a:pt x="15841" y="37625"/>
                    <a:pt x="14788" y="37364"/>
                  </a:cubicBezTo>
                  <a:cubicBezTo>
                    <a:pt x="12516" y="36803"/>
                    <a:pt x="10369" y="35824"/>
                    <a:pt x="8457" y="34477"/>
                  </a:cubicBezTo>
                  <a:lnTo>
                    <a:pt x="8364" y="34411"/>
                  </a:lnTo>
                  <a:lnTo>
                    <a:pt x="8257" y="34453"/>
                  </a:lnTo>
                  <a:lnTo>
                    <a:pt x="1899" y="36789"/>
                  </a:lnTo>
                  <a:lnTo>
                    <a:pt x="1899" y="36789"/>
                  </a:lnTo>
                  <a:cubicBezTo>
                    <a:pt x="2600" y="34500"/>
                    <a:pt x="3278" y="32275"/>
                    <a:pt x="3935" y="30112"/>
                  </a:cubicBezTo>
                  <a:lnTo>
                    <a:pt x="3967" y="30014"/>
                  </a:lnTo>
                  <a:lnTo>
                    <a:pt x="3907" y="29936"/>
                  </a:lnTo>
                  <a:cubicBezTo>
                    <a:pt x="2197" y="27531"/>
                    <a:pt x="1074" y="24759"/>
                    <a:pt x="631" y="21840"/>
                  </a:cubicBezTo>
                  <a:cubicBezTo>
                    <a:pt x="418" y="20484"/>
                    <a:pt x="368" y="19105"/>
                    <a:pt x="483" y="17735"/>
                  </a:cubicBezTo>
                  <a:cubicBezTo>
                    <a:pt x="514" y="17075"/>
                    <a:pt x="593" y="16418"/>
                    <a:pt x="719" y="15769"/>
                  </a:cubicBezTo>
                  <a:cubicBezTo>
                    <a:pt x="779" y="15449"/>
                    <a:pt x="830" y="15125"/>
                    <a:pt x="895" y="14811"/>
                  </a:cubicBezTo>
                  <a:cubicBezTo>
                    <a:pt x="959" y="14496"/>
                    <a:pt x="1066" y="14191"/>
                    <a:pt x="1144" y="13886"/>
                  </a:cubicBezTo>
                  <a:cubicBezTo>
                    <a:pt x="3193" y="6650"/>
                    <a:pt x="9318" y="1304"/>
                    <a:pt x="16763" y="251"/>
                  </a:cubicBezTo>
                  <a:cubicBezTo>
                    <a:pt x="17264" y="191"/>
                    <a:pt x="17708" y="89"/>
                    <a:pt x="18092" y="89"/>
                  </a:cubicBezTo>
                  <a:lnTo>
                    <a:pt x="19078" y="56"/>
                  </a:lnTo>
                  <a:lnTo>
                    <a:pt x="19675" y="23"/>
                  </a:lnTo>
                  <a:lnTo>
                    <a:pt x="18092" y="23"/>
                  </a:lnTo>
                  <a:cubicBezTo>
                    <a:pt x="17704" y="28"/>
                    <a:pt x="17259" y="103"/>
                    <a:pt x="16750" y="154"/>
                  </a:cubicBezTo>
                  <a:cubicBezTo>
                    <a:pt x="16495" y="182"/>
                    <a:pt x="16227" y="204"/>
                    <a:pt x="15949" y="251"/>
                  </a:cubicBezTo>
                  <a:lnTo>
                    <a:pt x="15075" y="436"/>
                  </a:lnTo>
                  <a:lnTo>
                    <a:pt x="14116" y="648"/>
                  </a:lnTo>
                  <a:lnTo>
                    <a:pt x="13109" y="977"/>
                  </a:lnTo>
                  <a:cubicBezTo>
                    <a:pt x="11512" y="1503"/>
                    <a:pt x="9995" y="2245"/>
                    <a:pt x="8600" y="3185"/>
                  </a:cubicBezTo>
                  <a:cubicBezTo>
                    <a:pt x="4827" y="5698"/>
                    <a:pt x="2068" y="9471"/>
                    <a:pt x="819" y="13830"/>
                  </a:cubicBezTo>
                  <a:cubicBezTo>
                    <a:pt x="731" y="14131"/>
                    <a:pt x="625" y="14436"/>
                    <a:pt x="556" y="14755"/>
                  </a:cubicBezTo>
                  <a:lnTo>
                    <a:pt x="374" y="15732"/>
                  </a:lnTo>
                  <a:cubicBezTo>
                    <a:pt x="242" y="16391"/>
                    <a:pt x="159" y="17059"/>
                    <a:pt x="125" y="17731"/>
                  </a:cubicBezTo>
                  <a:cubicBezTo>
                    <a:pt x="0" y="19129"/>
                    <a:pt x="44" y="20537"/>
                    <a:pt x="260" y="21924"/>
                  </a:cubicBezTo>
                  <a:cubicBezTo>
                    <a:pt x="695" y="24870"/>
                    <a:pt x="1812" y="27672"/>
                    <a:pt x="3520" y="30109"/>
                  </a:cubicBezTo>
                  <a:lnTo>
                    <a:pt x="3520" y="30109"/>
                  </a:lnTo>
                  <a:lnTo>
                    <a:pt x="1370" y="37100"/>
                  </a:lnTo>
                  <a:lnTo>
                    <a:pt x="1245" y="37506"/>
                  </a:lnTo>
                  <a:lnTo>
                    <a:pt x="1649" y="37360"/>
                  </a:lnTo>
                  <a:lnTo>
                    <a:pt x="8305" y="34917"/>
                  </a:lnTo>
                  <a:lnTo>
                    <a:pt x="8305" y="34917"/>
                  </a:lnTo>
                  <a:cubicBezTo>
                    <a:pt x="10239" y="36263"/>
                    <a:pt x="12403" y="37244"/>
                    <a:pt x="14690" y="37813"/>
                  </a:cubicBezTo>
                  <a:cubicBezTo>
                    <a:pt x="15768" y="38076"/>
                    <a:pt x="16866" y="38247"/>
                    <a:pt x="17972" y="38326"/>
                  </a:cubicBezTo>
                  <a:cubicBezTo>
                    <a:pt x="18246" y="38341"/>
                    <a:pt x="18521" y="38348"/>
                    <a:pt x="18795" y="38348"/>
                  </a:cubicBezTo>
                  <a:cubicBezTo>
                    <a:pt x="19070" y="38348"/>
                    <a:pt x="19345" y="38341"/>
                    <a:pt x="19619" y="38326"/>
                  </a:cubicBezTo>
                  <a:cubicBezTo>
                    <a:pt x="19674" y="38327"/>
                    <a:pt x="19728" y="38327"/>
                    <a:pt x="19783" y="38327"/>
                  </a:cubicBezTo>
                  <a:cubicBezTo>
                    <a:pt x="20275" y="38327"/>
                    <a:pt x="20766" y="38298"/>
                    <a:pt x="21253" y="38238"/>
                  </a:cubicBezTo>
                  <a:cubicBezTo>
                    <a:pt x="23388" y="38040"/>
                    <a:pt x="25472" y="37468"/>
                    <a:pt x="27408" y="36549"/>
                  </a:cubicBezTo>
                  <a:cubicBezTo>
                    <a:pt x="29281" y="35669"/>
                    <a:pt x="31006" y="34506"/>
                    <a:pt x="32523" y="33101"/>
                  </a:cubicBezTo>
                  <a:cubicBezTo>
                    <a:pt x="33949" y="31725"/>
                    <a:pt x="35168" y="30150"/>
                    <a:pt x="36143" y="28427"/>
                  </a:cubicBezTo>
                  <a:cubicBezTo>
                    <a:pt x="37066" y="26778"/>
                    <a:pt x="37740" y="25004"/>
                    <a:pt x="38146" y="23159"/>
                  </a:cubicBezTo>
                  <a:cubicBezTo>
                    <a:pt x="38226" y="22706"/>
                    <a:pt x="38309" y="22261"/>
                    <a:pt x="38387" y="21817"/>
                  </a:cubicBezTo>
                  <a:cubicBezTo>
                    <a:pt x="38466" y="21373"/>
                    <a:pt x="38471" y="20924"/>
                    <a:pt x="38517" y="20484"/>
                  </a:cubicBezTo>
                  <a:cubicBezTo>
                    <a:pt x="38575" y="19614"/>
                    <a:pt x="38575" y="18740"/>
                    <a:pt x="38517" y="17869"/>
                  </a:cubicBezTo>
                  <a:cubicBezTo>
                    <a:pt x="38151" y="11975"/>
                    <a:pt x="35074" y="6582"/>
                    <a:pt x="30186" y="3268"/>
                  </a:cubicBezTo>
                  <a:cubicBezTo>
                    <a:pt x="28558" y="2141"/>
                    <a:pt x="26757" y="1291"/>
                    <a:pt x="24855" y="745"/>
                  </a:cubicBezTo>
                  <a:lnTo>
                    <a:pt x="23749" y="436"/>
                  </a:lnTo>
                  <a:lnTo>
                    <a:pt x="22753" y="264"/>
                  </a:lnTo>
                  <a:lnTo>
                    <a:pt x="21902" y="116"/>
                  </a:lnTo>
                  <a:cubicBezTo>
                    <a:pt x="21652" y="65"/>
                    <a:pt x="21402" y="65"/>
                    <a:pt x="21190" y="65"/>
                  </a:cubicBezTo>
                  <a:lnTo>
                    <a:pt x="20217" y="10"/>
                  </a:lnTo>
                  <a:cubicBezTo>
                    <a:pt x="20163" y="4"/>
                    <a:pt x="20108" y="0"/>
                    <a:pt x="20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46"/>
            <p:cNvSpPr/>
            <p:nvPr/>
          </p:nvSpPr>
          <p:spPr>
            <a:xfrm>
              <a:off x="1850925" y="3588500"/>
              <a:ext cx="2229650" cy="1137250"/>
            </a:xfrm>
            <a:custGeom>
              <a:avLst/>
              <a:gdLst/>
              <a:ahLst/>
              <a:cxnLst/>
              <a:rect l="l" t="t" r="r" b="b"/>
              <a:pathLst>
                <a:path w="89186" h="45490" extrusionOk="0">
                  <a:moveTo>
                    <a:pt x="5716" y="0"/>
                  </a:moveTo>
                  <a:cubicBezTo>
                    <a:pt x="5065" y="0"/>
                    <a:pt x="4419" y="126"/>
                    <a:pt x="3815" y="373"/>
                  </a:cubicBezTo>
                  <a:cubicBezTo>
                    <a:pt x="1238" y="1423"/>
                    <a:pt x="1" y="4365"/>
                    <a:pt x="1051" y="6941"/>
                  </a:cubicBezTo>
                  <a:lnTo>
                    <a:pt x="16407" y="45489"/>
                  </a:lnTo>
                  <a:lnTo>
                    <a:pt x="72228" y="45262"/>
                  </a:lnTo>
                  <a:lnTo>
                    <a:pt x="89186" y="45457"/>
                  </a:lnTo>
                  <a:cubicBezTo>
                    <a:pt x="89186" y="44221"/>
                    <a:pt x="88171" y="42370"/>
                    <a:pt x="86921" y="42370"/>
                  </a:cubicBezTo>
                  <a:lnTo>
                    <a:pt x="71515" y="42296"/>
                  </a:lnTo>
                  <a:lnTo>
                    <a:pt x="58324" y="3420"/>
                  </a:lnTo>
                  <a:cubicBezTo>
                    <a:pt x="57630" y="1376"/>
                    <a:pt x="55711" y="0"/>
                    <a:pt x="535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46"/>
            <p:cNvSpPr/>
            <p:nvPr/>
          </p:nvSpPr>
          <p:spPr>
            <a:xfrm>
              <a:off x="2115050" y="3810850"/>
              <a:ext cx="316825" cy="257925"/>
            </a:xfrm>
            <a:custGeom>
              <a:avLst/>
              <a:gdLst/>
              <a:ahLst/>
              <a:cxnLst/>
              <a:rect l="l" t="t" r="r" b="b"/>
              <a:pathLst>
                <a:path w="12673" h="10317" extrusionOk="0">
                  <a:moveTo>
                    <a:pt x="5993" y="1"/>
                  </a:moveTo>
                  <a:cubicBezTo>
                    <a:pt x="4979" y="1"/>
                    <a:pt x="3984" y="289"/>
                    <a:pt x="3125" y="834"/>
                  </a:cubicBezTo>
                  <a:cubicBezTo>
                    <a:pt x="2814" y="1028"/>
                    <a:pt x="2531" y="1262"/>
                    <a:pt x="2283" y="1532"/>
                  </a:cubicBezTo>
                  <a:cubicBezTo>
                    <a:pt x="1463" y="2459"/>
                    <a:pt x="1" y="4245"/>
                    <a:pt x="585" y="7041"/>
                  </a:cubicBezTo>
                  <a:cubicBezTo>
                    <a:pt x="1167" y="9836"/>
                    <a:pt x="2968" y="10220"/>
                    <a:pt x="3824" y="10313"/>
                  </a:cubicBezTo>
                  <a:cubicBezTo>
                    <a:pt x="3847" y="10315"/>
                    <a:pt x="3874" y="10316"/>
                    <a:pt x="3904" y="10316"/>
                  </a:cubicBezTo>
                  <a:cubicBezTo>
                    <a:pt x="4992" y="10316"/>
                    <a:pt x="10544" y="8734"/>
                    <a:pt x="10544" y="8734"/>
                  </a:cubicBezTo>
                  <a:cubicBezTo>
                    <a:pt x="10544" y="8734"/>
                    <a:pt x="12672" y="6925"/>
                    <a:pt x="11933" y="4546"/>
                  </a:cubicBezTo>
                  <a:cubicBezTo>
                    <a:pt x="11253" y="2504"/>
                    <a:pt x="9364" y="121"/>
                    <a:pt x="6216" y="5"/>
                  </a:cubicBezTo>
                  <a:cubicBezTo>
                    <a:pt x="6142" y="2"/>
                    <a:pt x="6068" y="1"/>
                    <a:pt x="59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46"/>
            <p:cNvSpPr/>
            <p:nvPr/>
          </p:nvSpPr>
          <p:spPr>
            <a:xfrm>
              <a:off x="2200350" y="3988200"/>
              <a:ext cx="180225" cy="112325"/>
            </a:xfrm>
            <a:custGeom>
              <a:avLst/>
              <a:gdLst/>
              <a:ahLst/>
              <a:cxnLst/>
              <a:rect l="l" t="t" r="r" b="b"/>
              <a:pathLst>
                <a:path w="7209" h="4493" extrusionOk="0">
                  <a:moveTo>
                    <a:pt x="4576" y="0"/>
                  </a:moveTo>
                  <a:cubicBezTo>
                    <a:pt x="4051" y="0"/>
                    <a:pt x="3525" y="85"/>
                    <a:pt x="3017" y="256"/>
                  </a:cubicBezTo>
                  <a:cubicBezTo>
                    <a:pt x="1785" y="574"/>
                    <a:pt x="712" y="1331"/>
                    <a:pt x="0" y="2385"/>
                  </a:cubicBezTo>
                  <a:cubicBezTo>
                    <a:pt x="0" y="2385"/>
                    <a:pt x="213" y="3880"/>
                    <a:pt x="962" y="4236"/>
                  </a:cubicBezTo>
                  <a:cubicBezTo>
                    <a:pt x="1336" y="4415"/>
                    <a:pt x="1871" y="4492"/>
                    <a:pt x="2449" y="4492"/>
                  </a:cubicBezTo>
                  <a:cubicBezTo>
                    <a:pt x="3030" y="4492"/>
                    <a:pt x="3655" y="4414"/>
                    <a:pt x="4202" y="4279"/>
                  </a:cubicBezTo>
                  <a:cubicBezTo>
                    <a:pt x="5295" y="4010"/>
                    <a:pt x="6868" y="3399"/>
                    <a:pt x="7053" y="2570"/>
                  </a:cubicBezTo>
                  <a:cubicBezTo>
                    <a:pt x="7209" y="1926"/>
                    <a:pt x="7176" y="1250"/>
                    <a:pt x="6961" y="623"/>
                  </a:cubicBezTo>
                  <a:cubicBezTo>
                    <a:pt x="6224" y="210"/>
                    <a:pt x="5403" y="0"/>
                    <a:pt x="4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46"/>
            <p:cNvSpPr/>
            <p:nvPr/>
          </p:nvSpPr>
          <p:spPr>
            <a:xfrm>
              <a:off x="2177400" y="3816125"/>
              <a:ext cx="148950" cy="140750"/>
            </a:xfrm>
            <a:custGeom>
              <a:avLst/>
              <a:gdLst/>
              <a:ahLst/>
              <a:cxnLst/>
              <a:rect l="l" t="t" r="r" b="b"/>
              <a:pathLst>
                <a:path w="5958" h="5630" extrusionOk="0">
                  <a:moveTo>
                    <a:pt x="2953" y="1"/>
                  </a:moveTo>
                  <a:cubicBezTo>
                    <a:pt x="2726" y="1"/>
                    <a:pt x="2495" y="28"/>
                    <a:pt x="2265" y="86"/>
                  </a:cubicBezTo>
                  <a:cubicBezTo>
                    <a:pt x="1162" y="363"/>
                    <a:pt x="333" y="1279"/>
                    <a:pt x="167" y="2405"/>
                  </a:cubicBezTo>
                  <a:cubicBezTo>
                    <a:pt x="0" y="3530"/>
                    <a:pt x="528" y="4644"/>
                    <a:pt x="1505" y="5230"/>
                  </a:cubicBezTo>
                  <a:cubicBezTo>
                    <a:pt x="1952" y="5497"/>
                    <a:pt x="2452" y="5629"/>
                    <a:pt x="2950" y="5629"/>
                  </a:cubicBezTo>
                  <a:cubicBezTo>
                    <a:pt x="3542" y="5629"/>
                    <a:pt x="4131" y="5443"/>
                    <a:pt x="4627" y="5076"/>
                  </a:cubicBezTo>
                  <a:cubicBezTo>
                    <a:pt x="5541" y="4398"/>
                    <a:pt x="5957" y="3236"/>
                    <a:pt x="5680" y="2132"/>
                  </a:cubicBezTo>
                  <a:cubicBezTo>
                    <a:pt x="5361" y="853"/>
                    <a:pt x="4214" y="1"/>
                    <a:pt x="2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46"/>
            <p:cNvSpPr/>
            <p:nvPr/>
          </p:nvSpPr>
          <p:spPr>
            <a:xfrm>
              <a:off x="2125575" y="3906450"/>
              <a:ext cx="36950" cy="115700"/>
            </a:xfrm>
            <a:custGeom>
              <a:avLst/>
              <a:gdLst/>
              <a:ahLst/>
              <a:cxnLst/>
              <a:rect l="l" t="t" r="r" b="b"/>
              <a:pathLst>
                <a:path w="1478" h="4628" extrusionOk="0">
                  <a:moveTo>
                    <a:pt x="404" y="0"/>
                  </a:moveTo>
                  <a:cubicBezTo>
                    <a:pt x="105" y="917"/>
                    <a:pt x="1" y="1886"/>
                    <a:pt x="99" y="2846"/>
                  </a:cubicBezTo>
                  <a:cubicBezTo>
                    <a:pt x="172" y="3469"/>
                    <a:pt x="359" y="4072"/>
                    <a:pt x="649" y="4627"/>
                  </a:cubicBezTo>
                  <a:cubicBezTo>
                    <a:pt x="1193" y="3954"/>
                    <a:pt x="1478" y="3107"/>
                    <a:pt x="1450" y="2241"/>
                  </a:cubicBezTo>
                  <a:cubicBezTo>
                    <a:pt x="1384" y="1392"/>
                    <a:pt x="1013" y="596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46"/>
            <p:cNvSpPr/>
            <p:nvPr/>
          </p:nvSpPr>
          <p:spPr>
            <a:xfrm>
              <a:off x="2360500" y="3851225"/>
              <a:ext cx="59700" cy="102100"/>
            </a:xfrm>
            <a:custGeom>
              <a:avLst/>
              <a:gdLst/>
              <a:ahLst/>
              <a:cxnLst/>
              <a:rect l="l" t="t" r="r" b="b"/>
              <a:pathLst>
                <a:path w="2388" h="4084" extrusionOk="0">
                  <a:moveTo>
                    <a:pt x="245" y="1"/>
                  </a:moveTo>
                  <a:lnTo>
                    <a:pt x="245" y="1"/>
                  </a:lnTo>
                  <a:cubicBezTo>
                    <a:pt x="0" y="779"/>
                    <a:pt x="65" y="1624"/>
                    <a:pt x="426" y="2356"/>
                  </a:cubicBezTo>
                  <a:cubicBezTo>
                    <a:pt x="806" y="3135"/>
                    <a:pt x="1455" y="3748"/>
                    <a:pt x="2253" y="4084"/>
                  </a:cubicBezTo>
                  <a:cubicBezTo>
                    <a:pt x="2253" y="4084"/>
                    <a:pt x="2388" y="3537"/>
                    <a:pt x="1841" y="2246"/>
                  </a:cubicBezTo>
                  <a:cubicBezTo>
                    <a:pt x="1446" y="1409"/>
                    <a:pt x="905" y="649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46"/>
            <p:cNvSpPr/>
            <p:nvPr/>
          </p:nvSpPr>
          <p:spPr>
            <a:xfrm>
              <a:off x="2652300" y="4119100"/>
              <a:ext cx="161700" cy="155525"/>
            </a:xfrm>
            <a:custGeom>
              <a:avLst/>
              <a:gdLst/>
              <a:ahLst/>
              <a:cxnLst/>
              <a:rect l="l" t="t" r="r" b="b"/>
              <a:pathLst>
                <a:path w="6468" h="6221" extrusionOk="0">
                  <a:moveTo>
                    <a:pt x="3351" y="1"/>
                  </a:moveTo>
                  <a:cubicBezTo>
                    <a:pt x="2092" y="2"/>
                    <a:pt x="960" y="762"/>
                    <a:pt x="481" y="1925"/>
                  </a:cubicBezTo>
                  <a:cubicBezTo>
                    <a:pt x="1" y="3088"/>
                    <a:pt x="268" y="4424"/>
                    <a:pt x="1160" y="5313"/>
                  </a:cubicBezTo>
                  <a:cubicBezTo>
                    <a:pt x="1754" y="5906"/>
                    <a:pt x="2548" y="6220"/>
                    <a:pt x="3355" y="6220"/>
                  </a:cubicBezTo>
                  <a:cubicBezTo>
                    <a:pt x="3757" y="6220"/>
                    <a:pt x="4163" y="6142"/>
                    <a:pt x="4549" y="5981"/>
                  </a:cubicBezTo>
                  <a:cubicBezTo>
                    <a:pt x="5710" y="5499"/>
                    <a:pt x="6467" y="4364"/>
                    <a:pt x="6466" y="3105"/>
                  </a:cubicBezTo>
                  <a:cubicBezTo>
                    <a:pt x="6463" y="1389"/>
                    <a:pt x="5071" y="1"/>
                    <a:pt x="33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46"/>
            <p:cNvSpPr/>
            <p:nvPr/>
          </p:nvSpPr>
          <p:spPr>
            <a:xfrm>
              <a:off x="277350" y="4717075"/>
              <a:ext cx="7104250" cy="6025"/>
            </a:xfrm>
            <a:custGeom>
              <a:avLst/>
              <a:gdLst/>
              <a:ahLst/>
              <a:cxnLst/>
              <a:rect l="l" t="t" r="r" b="b"/>
              <a:pathLst>
                <a:path w="284170" h="241" extrusionOk="0">
                  <a:moveTo>
                    <a:pt x="142084" y="0"/>
                  </a:moveTo>
                  <a:cubicBezTo>
                    <a:pt x="63605" y="0"/>
                    <a:pt x="0" y="54"/>
                    <a:pt x="0" y="120"/>
                  </a:cubicBezTo>
                  <a:cubicBezTo>
                    <a:pt x="0" y="185"/>
                    <a:pt x="63618" y="241"/>
                    <a:pt x="142084" y="241"/>
                  </a:cubicBezTo>
                  <a:cubicBezTo>
                    <a:pt x="220550" y="241"/>
                    <a:pt x="284169" y="185"/>
                    <a:pt x="284169" y="120"/>
                  </a:cubicBezTo>
                  <a:cubicBezTo>
                    <a:pt x="284169" y="50"/>
                    <a:pt x="220564" y="0"/>
                    <a:pt x="1420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46"/>
            <p:cNvSpPr/>
            <p:nvPr/>
          </p:nvSpPr>
          <p:spPr>
            <a:xfrm>
              <a:off x="1151725" y="3596575"/>
              <a:ext cx="703250" cy="726400"/>
            </a:xfrm>
            <a:custGeom>
              <a:avLst/>
              <a:gdLst/>
              <a:ahLst/>
              <a:cxnLst/>
              <a:rect l="l" t="t" r="r" b="b"/>
              <a:pathLst>
                <a:path w="28130" h="29056" extrusionOk="0">
                  <a:moveTo>
                    <a:pt x="13649" y="1"/>
                  </a:moveTo>
                  <a:cubicBezTo>
                    <a:pt x="11004" y="1"/>
                    <a:pt x="8371" y="741"/>
                    <a:pt x="6201" y="2258"/>
                  </a:cubicBezTo>
                  <a:cubicBezTo>
                    <a:pt x="2083" y="5124"/>
                    <a:pt x="1" y="10330"/>
                    <a:pt x="185" y="15328"/>
                  </a:cubicBezTo>
                  <a:cubicBezTo>
                    <a:pt x="370" y="20328"/>
                    <a:pt x="2786" y="26432"/>
                    <a:pt x="7313" y="29056"/>
                  </a:cubicBezTo>
                  <a:lnTo>
                    <a:pt x="20618" y="29019"/>
                  </a:lnTo>
                  <a:cubicBezTo>
                    <a:pt x="24858" y="25882"/>
                    <a:pt x="27722" y="20859"/>
                    <a:pt x="27926" y="15597"/>
                  </a:cubicBezTo>
                  <a:cubicBezTo>
                    <a:pt x="28130" y="10335"/>
                    <a:pt x="25530" y="4971"/>
                    <a:pt x="21095" y="2134"/>
                  </a:cubicBezTo>
                  <a:cubicBezTo>
                    <a:pt x="18891" y="724"/>
                    <a:pt x="16264" y="1"/>
                    <a:pt x="136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46"/>
            <p:cNvSpPr/>
            <p:nvPr/>
          </p:nvSpPr>
          <p:spPr>
            <a:xfrm>
              <a:off x="1482550" y="3608150"/>
              <a:ext cx="36325" cy="726425"/>
            </a:xfrm>
            <a:custGeom>
              <a:avLst/>
              <a:gdLst/>
              <a:ahLst/>
              <a:cxnLst/>
              <a:rect l="l" t="t" r="r" b="b"/>
              <a:pathLst>
                <a:path w="1453" h="29057" extrusionOk="0">
                  <a:moveTo>
                    <a:pt x="40" y="0"/>
                  </a:moveTo>
                  <a:cubicBezTo>
                    <a:pt x="1" y="380"/>
                    <a:pt x="1" y="763"/>
                    <a:pt x="40" y="1143"/>
                  </a:cubicBezTo>
                  <a:cubicBezTo>
                    <a:pt x="92" y="1943"/>
                    <a:pt x="152" y="3004"/>
                    <a:pt x="225" y="4258"/>
                  </a:cubicBezTo>
                  <a:cubicBezTo>
                    <a:pt x="392" y="6883"/>
                    <a:pt x="609" y="10516"/>
                    <a:pt x="785" y="14524"/>
                  </a:cubicBezTo>
                  <a:cubicBezTo>
                    <a:pt x="961" y="18532"/>
                    <a:pt x="1064" y="22165"/>
                    <a:pt x="1133" y="24799"/>
                  </a:cubicBezTo>
                  <a:cubicBezTo>
                    <a:pt x="1165" y="26061"/>
                    <a:pt x="1197" y="27094"/>
                    <a:pt x="1221" y="27912"/>
                  </a:cubicBezTo>
                  <a:cubicBezTo>
                    <a:pt x="1211" y="28295"/>
                    <a:pt x="1239" y="28678"/>
                    <a:pt x="1305" y="29056"/>
                  </a:cubicBezTo>
                  <a:cubicBezTo>
                    <a:pt x="1371" y="28678"/>
                    <a:pt x="1401" y="28295"/>
                    <a:pt x="1397" y="27912"/>
                  </a:cubicBezTo>
                  <a:cubicBezTo>
                    <a:pt x="1442" y="27176"/>
                    <a:pt x="1442" y="26107"/>
                    <a:pt x="1442" y="24793"/>
                  </a:cubicBezTo>
                  <a:cubicBezTo>
                    <a:pt x="1453" y="22159"/>
                    <a:pt x="1397" y="18522"/>
                    <a:pt x="1221" y="14505"/>
                  </a:cubicBezTo>
                  <a:cubicBezTo>
                    <a:pt x="1045" y="10486"/>
                    <a:pt x="781" y="6854"/>
                    <a:pt x="540" y="4234"/>
                  </a:cubicBezTo>
                  <a:cubicBezTo>
                    <a:pt x="420" y="2920"/>
                    <a:pt x="309" y="1860"/>
                    <a:pt x="221" y="1129"/>
                  </a:cubicBezTo>
                  <a:cubicBezTo>
                    <a:pt x="197" y="747"/>
                    <a:pt x="137" y="370"/>
                    <a:pt x="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46"/>
            <p:cNvSpPr/>
            <p:nvPr/>
          </p:nvSpPr>
          <p:spPr>
            <a:xfrm>
              <a:off x="1109825" y="3941800"/>
              <a:ext cx="80250" cy="12475"/>
            </a:xfrm>
            <a:custGeom>
              <a:avLst/>
              <a:gdLst/>
              <a:ahLst/>
              <a:cxnLst/>
              <a:rect l="l" t="t" r="r" b="b"/>
              <a:pathLst>
                <a:path w="3210" h="499" extrusionOk="0">
                  <a:moveTo>
                    <a:pt x="771" y="1"/>
                  </a:moveTo>
                  <a:cubicBezTo>
                    <a:pt x="320" y="1"/>
                    <a:pt x="16" y="43"/>
                    <a:pt x="11" y="117"/>
                  </a:cubicBezTo>
                  <a:cubicBezTo>
                    <a:pt x="0" y="233"/>
                    <a:pt x="709" y="386"/>
                    <a:pt x="1589" y="461"/>
                  </a:cubicBezTo>
                  <a:cubicBezTo>
                    <a:pt x="1897" y="486"/>
                    <a:pt x="2186" y="499"/>
                    <a:pt x="2433" y="499"/>
                  </a:cubicBezTo>
                  <a:cubicBezTo>
                    <a:pt x="2890" y="499"/>
                    <a:pt x="3199" y="457"/>
                    <a:pt x="3199" y="381"/>
                  </a:cubicBezTo>
                  <a:cubicBezTo>
                    <a:pt x="3209" y="266"/>
                    <a:pt x="2499" y="113"/>
                    <a:pt x="1621" y="40"/>
                  </a:cubicBezTo>
                  <a:cubicBezTo>
                    <a:pt x="1310" y="13"/>
                    <a:pt x="1018" y="1"/>
                    <a:pt x="7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46"/>
            <p:cNvSpPr/>
            <p:nvPr/>
          </p:nvSpPr>
          <p:spPr>
            <a:xfrm>
              <a:off x="1129725" y="3809500"/>
              <a:ext cx="67500" cy="30525"/>
            </a:xfrm>
            <a:custGeom>
              <a:avLst/>
              <a:gdLst/>
              <a:ahLst/>
              <a:cxnLst/>
              <a:rect l="l" t="t" r="r" b="b"/>
              <a:pathLst>
                <a:path w="2700" h="1221" extrusionOk="0">
                  <a:moveTo>
                    <a:pt x="140" y="0"/>
                  </a:moveTo>
                  <a:cubicBezTo>
                    <a:pt x="88" y="0"/>
                    <a:pt x="56" y="10"/>
                    <a:pt x="46" y="31"/>
                  </a:cubicBezTo>
                  <a:cubicBezTo>
                    <a:pt x="1" y="139"/>
                    <a:pt x="546" y="486"/>
                    <a:pt x="1265" y="804"/>
                  </a:cubicBezTo>
                  <a:cubicBezTo>
                    <a:pt x="1837" y="1060"/>
                    <a:pt x="2347" y="1220"/>
                    <a:pt x="2556" y="1220"/>
                  </a:cubicBezTo>
                  <a:cubicBezTo>
                    <a:pt x="2609" y="1220"/>
                    <a:pt x="2642" y="1210"/>
                    <a:pt x="2652" y="1189"/>
                  </a:cubicBezTo>
                  <a:cubicBezTo>
                    <a:pt x="2699" y="1101"/>
                    <a:pt x="2152" y="737"/>
                    <a:pt x="1435" y="417"/>
                  </a:cubicBezTo>
                  <a:cubicBezTo>
                    <a:pt x="862" y="160"/>
                    <a:pt x="347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46"/>
            <p:cNvSpPr/>
            <p:nvPr/>
          </p:nvSpPr>
          <p:spPr>
            <a:xfrm>
              <a:off x="1186900" y="3702375"/>
              <a:ext cx="68400" cy="54075"/>
            </a:xfrm>
            <a:custGeom>
              <a:avLst/>
              <a:gdLst/>
              <a:ahLst/>
              <a:cxnLst/>
              <a:rect l="l" t="t" r="r" b="b"/>
              <a:pathLst>
                <a:path w="2736" h="2163" extrusionOk="0">
                  <a:moveTo>
                    <a:pt x="108" y="0"/>
                  </a:moveTo>
                  <a:cubicBezTo>
                    <a:pt x="98" y="0"/>
                    <a:pt x="90" y="3"/>
                    <a:pt x="84" y="8"/>
                  </a:cubicBezTo>
                  <a:cubicBezTo>
                    <a:pt x="0" y="82"/>
                    <a:pt x="449" y="712"/>
                    <a:pt x="1181" y="1313"/>
                  </a:cubicBezTo>
                  <a:cubicBezTo>
                    <a:pt x="1826" y="1844"/>
                    <a:pt x="2448" y="2163"/>
                    <a:pt x="2625" y="2163"/>
                  </a:cubicBezTo>
                  <a:cubicBezTo>
                    <a:pt x="2648" y="2163"/>
                    <a:pt x="2664" y="2157"/>
                    <a:pt x="2671" y="2146"/>
                  </a:cubicBezTo>
                  <a:cubicBezTo>
                    <a:pt x="2735" y="2049"/>
                    <a:pt x="2199" y="1568"/>
                    <a:pt x="1471" y="984"/>
                  </a:cubicBezTo>
                  <a:cubicBezTo>
                    <a:pt x="796" y="443"/>
                    <a:pt x="249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46"/>
            <p:cNvSpPr/>
            <p:nvPr/>
          </p:nvSpPr>
          <p:spPr>
            <a:xfrm>
              <a:off x="1281300" y="3614675"/>
              <a:ext cx="33000" cy="63000"/>
            </a:xfrm>
            <a:custGeom>
              <a:avLst/>
              <a:gdLst/>
              <a:ahLst/>
              <a:cxnLst/>
              <a:rect l="l" t="t" r="r" b="b"/>
              <a:pathLst>
                <a:path w="1320" h="2520" extrusionOk="0">
                  <a:moveTo>
                    <a:pt x="116" y="0"/>
                  </a:moveTo>
                  <a:cubicBezTo>
                    <a:pt x="111" y="0"/>
                    <a:pt x="106" y="1"/>
                    <a:pt x="102" y="3"/>
                  </a:cubicBezTo>
                  <a:cubicBezTo>
                    <a:pt x="1" y="50"/>
                    <a:pt x="177" y="637"/>
                    <a:pt x="464" y="1345"/>
                  </a:cubicBezTo>
                  <a:cubicBezTo>
                    <a:pt x="738" y="2024"/>
                    <a:pt x="1077" y="2520"/>
                    <a:pt x="1199" y="2520"/>
                  </a:cubicBezTo>
                  <a:cubicBezTo>
                    <a:pt x="1204" y="2520"/>
                    <a:pt x="1209" y="2519"/>
                    <a:pt x="1213" y="2517"/>
                  </a:cubicBezTo>
                  <a:cubicBezTo>
                    <a:pt x="1319" y="2470"/>
                    <a:pt x="1139" y="1882"/>
                    <a:pt x="853" y="1173"/>
                  </a:cubicBezTo>
                  <a:cubicBezTo>
                    <a:pt x="577" y="497"/>
                    <a:pt x="235" y="0"/>
                    <a:pt x="1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46"/>
            <p:cNvSpPr/>
            <p:nvPr/>
          </p:nvSpPr>
          <p:spPr>
            <a:xfrm>
              <a:off x="1378500" y="3553425"/>
              <a:ext cx="26875" cy="68600"/>
            </a:xfrm>
            <a:custGeom>
              <a:avLst/>
              <a:gdLst/>
              <a:ahLst/>
              <a:cxnLst/>
              <a:rect l="l" t="t" r="r" b="b"/>
              <a:pathLst>
                <a:path w="1075" h="2744" extrusionOk="0">
                  <a:moveTo>
                    <a:pt x="117" y="1"/>
                  </a:moveTo>
                  <a:cubicBezTo>
                    <a:pt x="115" y="1"/>
                    <a:pt x="114" y="1"/>
                    <a:pt x="112" y="1"/>
                  </a:cubicBezTo>
                  <a:cubicBezTo>
                    <a:pt x="1" y="20"/>
                    <a:pt x="14" y="686"/>
                    <a:pt x="260" y="1459"/>
                  </a:cubicBezTo>
                  <a:cubicBezTo>
                    <a:pt x="495" y="2201"/>
                    <a:pt x="833" y="2743"/>
                    <a:pt x="955" y="2743"/>
                  </a:cubicBezTo>
                  <a:cubicBezTo>
                    <a:pt x="960" y="2743"/>
                    <a:pt x="964" y="2742"/>
                    <a:pt x="968" y="2741"/>
                  </a:cubicBezTo>
                  <a:cubicBezTo>
                    <a:pt x="1074" y="2689"/>
                    <a:pt x="902" y="2069"/>
                    <a:pt x="666" y="1328"/>
                  </a:cubicBezTo>
                  <a:cubicBezTo>
                    <a:pt x="434" y="600"/>
                    <a:pt x="228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46"/>
            <p:cNvSpPr/>
            <p:nvPr/>
          </p:nvSpPr>
          <p:spPr>
            <a:xfrm>
              <a:off x="1534725" y="3559225"/>
              <a:ext cx="22550" cy="49925"/>
            </a:xfrm>
            <a:custGeom>
              <a:avLst/>
              <a:gdLst/>
              <a:ahLst/>
              <a:cxnLst/>
              <a:rect l="l" t="t" r="r" b="b"/>
              <a:pathLst>
                <a:path w="902" h="1997" extrusionOk="0">
                  <a:moveTo>
                    <a:pt x="774" y="0"/>
                  </a:moveTo>
                  <a:cubicBezTo>
                    <a:pt x="656" y="0"/>
                    <a:pt x="425" y="410"/>
                    <a:pt x="241" y="931"/>
                  </a:cubicBezTo>
                  <a:cubicBezTo>
                    <a:pt x="46" y="1476"/>
                    <a:pt x="1" y="1957"/>
                    <a:pt x="89" y="1994"/>
                  </a:cubicBezTo>
                  <a:cubicBezTo>
                    <a:pt x="92" y="1995"/>
                    <a:pt x="96" y="1996"/>
                    <a:pt x="101" y="1996"/>
                  </a:cubicBezTo>
                  <a:cubicBezTo>
                    <a:pt x="198" y="1996"/>
                    <a:pt x="452" y="1592"/>
                    <a:pt x="639" y="1068"/>
                  </a:cubicBezTo>
                  <a:cubicBezTo>
                    <a:pt x="832" y="523"/>
                    <a:pt x="901" y="46"/>
                    <a:pt x="791" y="4"/>
                  </a:cubicBezTo>
                  <a:cubicBezTo>
                    <a:pt x="786" y="1"/>
                    <a:pt x="780" y="0"/>
                    <a:pt x="7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46"/>
            <p:cNvSpPr/>
            <p:nvPr/>
          </p:nvSpPr>
          <p:spPr>
            <a:xfrm>
              <a:off x="1626100" y="3607125"/>
              <a:ext cx="42950" cy="37300"/>
            </a:xfrm>
            <a:custGeom>
              <a:avLst/>
              <a:gdLst/>
              <a:ahLst/>
              <a:cxnLst/>
              <a:rect l="l" t="t" r="r" b="b"/>
              <a:pathLst>
                <a:path w="1718" h="1492" extrusionOk="0">
                  <a:moveTo>
                    <a:pt x="1597" y="0"/>
                  </a:moveTo>
                  <a:cubicBezTo>
                    <a:pt x="1463" y="0"/>
                    <a:pt x="1097" y="233"/>
                    <a:pt x="713" y="588"/>
                  </a:cubicBezTo>
                  <a:cubicBezTo>
                    <a:pt x="278" y="990"/>
                    <a:pt x="0" y="1393"/>
                    <a:pt x="69" y="1475"/>
                  </a:cubicBezTo>
                  <a:cubicBezTo>
                    <a:pt x="79" y="1487"/>
                    <a:pt x="94" y="1492"/>
                    <a:pt x="115" y="1492"/>
                  </a:cubicBezTo>
                  <a:cubicBezTo>
                    <a:pt x="252" y="1492"/>
                    <a:pt x="619" y="1263"/>
                    <a:pt x="996" y="898"/>
                  </a:cubicBezTo>
                  <a:cubicBezTo>
                    <a:pt x="1430" y="477"/>
                    <a:pt x="1718" y="101"/>
                    <a:pt x="1639" y="13"/>
                  </a:cubicBezTo>
                  <a:cubicBezTo>
                    <a:pt x="1629" y="5"/>
                    <a:pt x="1615" y="0"/>
                    <a:pt x="1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46"/>
            <p:cNvSpPr/>
            <p:nvPr/>
          </p:nvSpPr>
          <p:spPr>
            <a:xfrm>
              <a:off x="1719600" y="3670825"/>
              <a:ext cx="48625" cy="31875"/>
            </a:xfrm>
            <a:custGeom>
              <a:avLst/>
              <a:gdLst/>
              <a:ahLst/>
              <a:cxnLst/>
              <a:rect l="l" t="t" r="r" b="b"/>
              <a:pathLst>
                <a:path w="1945" h="1275" extrusionOk="0">
                  <a:moveTo>
                    <a:pt x="1812" y="1"/>
                  </a:moveTo>
                  <a:cubicBezTo>
                    <a:pt x="1651" y="1"/>
                    <a:pt x="1270" y="194"/>
                    <a:pt x="852" y="464"/>
                  </a:cubicBezTo>
                  <a:cubicBezTo>
                    <a:pt x="352" y="789"/>
                    <a:pt x="0" y="1154"/>
                    <a:pt x="66" y="1251"/>
                  </a:cubicBezTo>
                  <a:cubicBezTo>
                    <a:pt x="77" y="1267"/>
                    <a:pt x="100" y="1275"/>
                    <a:pt x="132" y="1275"/>
                  </a:cubicBezTo>
                  <a:cubicBezTo>
                    <a:pt x="289" y="1275"/>
                    <a:pt x="678" y="1089"/>
                    <a:pt x="1093" y="816"/>
                  </a:cubicBezTo>
                  <a:cubicBezTo>
                    <a:pt x="1593" y="488"/>
                    <a:pt x="1945" y="121"/>
                    <a:pt x="1880" y="25"/>
                  </a:cubicBezTo>
                  <a:cubicBezTo>
                    <a:pt x="1867" y="9"/>
                    <a:pt x="1844" y="1"/>
                    <a:pt x="18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46"/>
            <p:cNvSpPr/>
            <p:nvPr/>
          </p:nvSpPr>
          <p:spPr>
            <a:xfrm>
              <a:off x="1770150" y="3766125"/>
              <a:ext cx="67600" cy="29675"/>
            </a:xfrm>
            <a:custGeom>
              <a:avLst/>
              <a:gdLst/>
              <a:ahLst/>
              <a:cxnLst/>
              <a:rect l="l" t="t" r="r" b="b"/>
              <a:pathLst>
                <a:path w="2704" h="1187" extrusionOk="0">
                  <a:moveTo>
                    <a:pt x="2576" y="0"/>
                  </a:moveTo>
                  <a:cubicBezTo>
                    <a:pt x="2380" y="0"/>
                    <a:pt x="1855" y="163"/>
                    <a:pt x="1269" y="401"/>
                  </a:cubicBezTo>
                  <a:cubicBezTo>
                    <a:pt x="537" y="697"/>
                    <a:pt x="1" y="1068"/>
                    <a:pt x="29" y="1161"/>
                  </a:cubicBezTo>
                  <a:cubicBezTo>
                    <a:pt x="34" y="1178"/>
                    <a:pt x="60" y="1186"/>
                    <a:pt x="104" y="1186"/>
                  </a:cubicBezTo>
                  <a:cubicBezTo>
                    <a:pt x="295" y="1186"/>
                    <a:pt x="822" y="1031"/>
                    <a:pt x="1417" y="790"/>
                  </a:cubicBezTo>
                  <a:cubicBezTo>
                    <a:pt x="2148" y="493"/>
                    <a:pt x="2704" y="143"/>
                    <a:pt x="2657" y="31"/>
                  </a:cubicBezTo>
                  <a:cubicBezTo>
                    <a:pt x="2652" y="10"/>
                    <a:pt x="2624" y="0"/>
                    <a:pt x="2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46"/>
            <p:cNvSpPr/>
            <p:nvPr/>
          </p:nvSpPr>
          <p:spPr>
            <a:xfrm>
              <a:off x="1799525" y="3868400"/>
              <a:ext cx="64850" cy="13250"/>
            </a:xfrm>
            <a:custGeom>
              <a:avLst/>
              <a:gdLst/>
              <a:ahLst/>
              <a:cxnLst/>
              <a:rect l="l" t="t" r="r" b="b"/>
              <a:pathLst>
                <a:path w="2594" h="530" extrusionOk="0">
                  <a:moveTo>
                    <a:pt x="2060" y="1"/>
                  </a:moveTo>
                  <a:cubicBezTo>
                    <a:pt x="1841" y="1"/>
                    <a:pt x="1570" y="18"/>
                    <a:pt x="1278" y="54"/>
                  </a:cubicBezTo>
                  <a:cubicBezTo>
                    <a:pt x="565" y="142"/>
                    <a:pt x="0" y="309"/>
                    <a:pt x="15" y="425"/>
                  </a:cubicBezTo>
                  <a:cubicBezTo>
                    <a:pt x="23" y="493"/>
                    <a:pt x="229" y="529"/>
                    <a:pt x="542" y="529"/>
                  </a:cubicBezTo>
                  <a:cubicBezTo>
                    <a:pt x="762" y="529"/>
                    <a:pt x="1035" y="511"/>
                    <a:pt x="1329" y="475"/>
                  </a:cubicBezTo>
                  <a:cubicBezTo>
                    <a:pt x="2043" y="387"/>
                    <a:pt x="2593" y="221"/>
                    <a:pt x="2593" y="106"/>
                  </a:cubicBezTo>
                  <a:cubicBezTo>
                    <a:pt x="2585" y="37"/>
                    <a:pt x="2376" y="1"/>
                    <a:pt x="20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46"/>
            <p:cNvSpPr/>
            <p:nvPr/>
          </p:nvSpPr>
          <p:spPr>
            <a:xfrm>
              <a:off x="1814600" y="3970750"/>
              <a:ext cx="65275" cy="29100"/>
            </a:xfrm>
            <a:custGeom>
              <a:avLst/>
              <a:gdLst/>
              <a:ahLst/>
              <a:cxnLst/>
              <a:rect l="l" t="t" r="r" b="b"/>
              <a:pathLst>
                <a:path w="2611" h="1164" extrusionOk="0">
                  <a:moveTo>
                    <a:pt x="145" y="0"/>
                  </a:moveTo>
                  <a:cubicBezTo>
                    <a:pt x="90" y="0"/>
                    <a:pt x="56" y="11"/>
                    <a:pt x="46" y="33"/>
                  </a:cubicBezTo>
                  <a:cubicBezTo>
                    <a:pt x="0" y="140"/>
                    <a:pt x="527" y="469"/>
                    <a:pt x="1222" y="774"/>
                  </a:cubicBezTo>
                  <a:cubicBezTo>
                    <a:pt x="1769" y="1014"/>
                    <a:pt x="2258" y="1163"/>
                    <a:pt x="2464" y="1163"/>
                  </a:cubicBezTo>
                  <a:cubicBezTo>
                    <a:pt x="2519" y="1163"/>
                    <a:pt x="2554" y="1153"/>
                    <a:pt x="2564" y="1130"/>
                  </a:cubicBezTo>
                  <a:cubicBezTo>
                    <a:pt x="2611" y="1029"/>
                    <a:pt x="2083" y="686"/>
                    <a:pt x="1388" y="385"/>
                  </a:cubicBezTo>
                  <a:cubicBezTo>
                    <a:pt x="840" y="148"/>
                    <a:pt x="351" y="0"/>
                    <a:pt x="1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46"/>
            <p:cNvSpPr/>
            <p:nvPr/>
          </p:nvSpPr>
          <p:spPr>
            <a:xfrm>
              <a:off x="1794475" y="4063450"/>
              <a:ext cx="72650" cy="46450"/>
            </a:xfrm>
            <a:custGeom>
              <a:avLst/>
              <a:gdLst/>
              <a:ahLst/>
              <a:cxnLst/>
              <a:rect l="l" t="t" r="r" b="b"/>
              <a:pathLst>
                <a:path w="2906" h="1858" extrusionOk="0">
                  <a:moveTo>
                    <a:pt x="109" y="0"/>
                  </a:moveTo>
                  <a:cubicBezTo>
                    <a:pt x="98" y="0"/>
                    <a:pt x="88" y="3"/>
                    <a:pt x="82" y="9"/>
                  </a:cubicBezTo>
                  <a:cubicBezTo>
                    <a:pt x="0" y="88"/>
                    <a:pt x="472" y="707"/>
                    <a:pt x="1267" y="1231"/>
                  </a:cubicBezTo>
                  <a:cubicBezTo>
                    <a:pt x="1918" y="1658"/>
                    <a:pt x="2547" y="1857"/>
                    <a:pt x="2775" y="1857"/>
                  </a:cubicBezTo>
                  <a:cubicBezTo>
                    <a:pt x="2827" y="1857"/>
                    <a:pt x="2858" y="1847"/>
                    <a:pt x="2864" y="1828"/>
                  </a:cubicBezTo>
                  <a:cubicBezTo>
                    <a:pt x="2905" y="1713"/>
                    <a:pt x="2248" y="1361"/>
                    <a:pt x="1499" y="874"/>
                  </a:cubicBezTo>
                  <a:cubicBezTo>
                    <a:pt x="806" y="425"/>
                    <a:pt x="255" y="0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46"/>
            <p:cNvSpPr/>
            <p:nvPr/>
          </p:nvSpPr>
          <p:spPr>
            <a:xfrm>
              <a:off x="1755000" y="4153775"/>
              <a:ext cx="55650" cy="55825"/>
            </a:xfrm>
            <a:custGeom>
              <a:avLst/>
              <a:gdLst/>
              <a:ahLst/>
              <a:cxnLst/>
              <a:rect l="l" t="t" r="r" b="b"/>
              <a:pathLst>
                <a:path w="2226" h="2233" extrusionOk="0">
                  <a:moveTo>
                    <a:pt x="119" y="1"/>
                  </a:moveTo>
                  <a:cubicBezTo>
                    <a:pt x="111" y="1"/>
                    <a:pt x="104" y="3"/>
                    <a:pt x="98" y="7"/>
                  </a:cubicBezTo>
                  <a:cubicBezTo>
                    <a:pt x="1" y="71"/>
                    <a:pt x="310" y="696"/>
                    <a:pt x="894" y="1325"/>
                  </a:cubicBezTo>
                  <a:cubicBezTo>
                    <a:pt x="1415" y="1888"/>
                    <a:pt x="1956" y="2233"/>
                    <a:pt x="2114" y="2233"/>
                  </a:cubicBezTo>
                  <a:cubicBezTo>
                    <a:pt x="2132" y="2233"/>
                    <a:pt x="2145" y="2228"/>
                    <a:pt x="2152" y="2218"/>
                  </a:cubicBezTo>
                  <a:cubicBezTo>
                    <a:pt x="2226" y="2141"/>
                    <a:pt x="1759" y="1641"/>
                    <a:pt x="1204" y="1038"/>
                  </a:cubicBezTo>
                  <a:cubicBezTo>
                    <a:pt x="681" y="473"/>
                    <a:pt x="250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46"/>
            <p:cNvSpPr/>
            <p:nvPr/>
          </p:nvSpPr>
          <p:spPr>
            <a:xfrm>
              <a:off x="1187925" y="4220600"/>
              <a:ext cx="78600" cy="40475"/>
            </a:xfrm>
            <a:custGeom>
              <a:avLst/>
              <a:gdLst/>
              <a:ahLst/>
              <a:cxnLst/>
              <a:rect l="l" t="t" r="r" b="b"/>
              <a:pathLst>
                <a:path w="3144" h="1619" extrusionOk="0">
                  <a:moveTo>
                    <a:pt x="3032" y="0"/>
                  </a:moveTo>
                  <a:cubicBezTo>
                    <a:pt x="2840" y="0"/>
                    <a:pt x="2203" y="242"/>
                    <a:pt x="1473" y="619"/>
                  </a:cubicBezTo>
                  <a:cubicBezTo>
                    <a:pt x="629" y="1055"/>
                    <a:pt x="0" y="1490"/>
                    <a:pt x="51" y="1596"/>
                  </a:cubicBezTo>
                  <a:cubicBezTo>
                    <a:pt x="59" y="1611"/>
                    <a:pt x="81" y="1619"/>
                    <a:pt x="116" y="1619"/>
                  </a:cubicBezTo>
                  <a:cubicBezTo>
                    <a:pt x="319" y="1619"/>
                    <a:pt x="952" y="1366"/>
                    <a:pt x="1666" y="994"/>
                  </a:cubicBezTo>
                  <a:cubicBezTo>
                    <a:pt x="2505" y="559"/>
                    <a:pt x="3143" y="119"/>
                    <a:pt x="3087" y="18"/>
                  </a:cubicBezTo>
                  <a:cubicBezTo>
                    <a:pt x="3080" y="6"/>
                    <a:pt x="3061" y="0"/>
                    <a:pt x="30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46"/>
            <p:cNvSpPr/>
            <p:nvPr/>
          </p:nvSpPr>
          <p:spPr>
            <a:xfrm>
              <a:off x="1152975" y="4129675"/>
              <a:ext cx="63675" cy="29350"/>
            </a:xfrm>
            <a:custGeom>
              <a:avLst/>
              <a:gdLst/>
              <a:ahLst/>
              <a:cxnLst/>
              <a:rect l="l" t="t" r="r" b="b"/>
              <a:pathLst>
                <a:path w="2547" h="1174" extrusionOk="0">
                  <a:moveTo>
                    <a:pt x="2413" y="1"/>
                  </a:moveTo>
                  <a:cubicBezTo>
                    <a:pt x="2218" y="1"/>
                    <a:pt x="1730" y="165"/>
                    <a:pt x="1186" y="396"/>
                  </a:cubicBezTo>
                  <a:cubicBezTo>
                    <a:pt x="509" y="683"/>
                    <a:pt x="0" y="1049"/>
                    <a:pt x="47" y="1147"/>
                  </a:cubicBezTo>
                  <a:cubicBezTo>
                    <a:pt x="56" y="1165"/>
                    <a:pt x="84" y="1174"/>
                    <a:pt x="128" y="1174"/>
                  </a:cubicBezTo>
                  <a:cubicBezTo>
                    <a:pt x="318" y="1174"/>
                    <a:pt x="812" y="1014"/>
                    <a:pt x="1361" y="780"/>
                  </a:cubicBezTo>
                  <a:cubicBezTo>
                    <a:pt x="2038" y="494"/>
                    <a:pt x="2547" y="138"/>
                    <a:pt x="2500" y="31"/>
                  </a:cubicBezTo>
                  <a:cubicBezTo>
                    <a:pt x="2490" y="10"/>
                    <a:pt x="2460" y="1"/>
                    <a:pt x="2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46"/>
            <p:cNvSpPr/>
            <p:nvPr/>
          </p:nvSpPr>
          <p:spPr>
            <a:xfrm>
              <a:off x="1107175" y="4048125"/>
              <a:ext cx="71750" cy="14525"/>
            </a:xfrm>
            <a:custGeom>
              <a:avLst/>
              <a:gdLst/>
              <a:ahLst/>
              <a:cxnLst/>
              <a:rect l="l" t="t" r="r" b="b"/>
              <a:pathLst>
                <a:path w="2870" h="581" extrusionOk="0">
                  <a:moveTo>
                    <a:pt x="2431" y="0"/>
                  </a:moveTo>
                  <a:cubicBezTo>
                    <a:pt x="2163" y="0"/>
                    <a:pt x="1797" y="29"/>
                    <a:pt x="1407" y="85"/>
                  </a:cubicBezTo>
                  <a:cubicBezTo>
                    <a:pt x="634" y="197"/>
                    <a:pt x="1" y="386"/>
                    <a:pt x="18" y="497"/>
                  </a:cubicBezTo>
                  <a:cubicBezTo>
                    <a:pt x="28" y="553"/>
                    <a:pt x="199" y="581"/>
                    <a:pt x="465" y="581"/>
                  </a:cubicBezTo>
                  <a:cubicBezTo>
                    <a:pt x="731" y="581"/>
                    <a:pt x="1093" y="553"/>
                    <a:pt x="1482" y="497"/>
                  </a:cubicBezTo>
                  <a:cubicBezTo>
                    <a:pt x="2259" y="386"/>
                    <a:pt x="2869" y="201"/>
                    <a:pt x="2869" y="85"/>
                  </a:cubicBezTo>
                  <a:cubicBezTo>
                    <a:pt x="2863" y="28"/>
                    <a:pt x="2694" y="0"/>
                    <a:pt x="24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46"/>
            <p:cNvSpPr/>
            <p:nvPr/>
          </p:nvSpPr>
          <p:spPr>
            <a:xfrm>
              <a:off x="1227075" y="4004700"/>
              <a:ext cx="72500" cy="14275"/>
            </a:xfrm>
            <a:custGeom>
              <a:avLst/>
              <a:gdLst/>
              <a:ahLst/>
              <a:cxnLst/>
              <a:rect l="l" t="t" r="r" b="b"/>
              <a:pathLst>
                <a:path w="2900" h="571" extrusionOk="0">
                  <a:moveTo>
                    <a:pt x="2647" y="1"/>
                  </a:moveTo>
                  <a:cubicBezTo>
                    <a:pt x="2394" y="1"/>
                    <a:pt x="1945" y="61"/>
                    <a:pt x="1429" y="120"/>
                  </a:cubicBezTo>
                  <a:cubicBezTo>
                    <a:pt x="652" y="208"/>
                    <a:pt x="18" y="268"/>
                    <a:pt x="8" y="379"/>
                  </a:cubicBezTo>
                  <a:cubicBezTo>
                    <a:pt x="1" y="464"/>
                    <a:pt x="400" y="570"/>
                    <a:pt x="957" y="570"/>
                  </a:cubicBezTo>
                  <a:cubicBezTo>
                    <a:pt x="1118" y="570"/>
                    <a:pt x="1293" y="561"/>
                    <a:pt x="1474" y="540"/>
                  </a:cubicBezTo>
                  <a:cubicBezTo>
                    <a:pt x="2285" y="448"/>
                    <a:pt x="2900" y="165"/>
                    <a:pt x="2863" y="55"/>
                  </a:cubicBezTo>
                  <a:cubicBezTo>
                    <a:pt x="2852" y="16"/>
                    <a:pt x="2775" y="1"/>
                    <a:pt x="2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46"/>
            <p:cNvSpPr/>
            <p:nvPr/>
          </p:nvSpPr>
          <p:spPr>
            <a:xfrm>
              <a:off x="1340825" y="3905400"/>
              <a:ext cx="58150" cy="12550"/>
            </a:xfrm>
            <a:custGeom>
              <a:avLst/>
              <a:gdLst/>
              <a:ahLst/>
              <a:cxnLst/>
              <a:rect l="l" t="t" r="r" b="b"/>
              <a:pathLst>
                <a:path w="2326" h="502" extrusionOk="0">
                  <a:moveTo>
                    <a:pt x="2004" y="0"/>
                  </a:moveTo>
                  <a:cubicBezTo>
                    <a:pt x="1792" y="0"/>
                    <a:pt x="1483" y="31"/>
                    <a:pt x="1141" y="64"/>
                  </a:cubicBezTo>
                  <a:cubicBezTo>
                    <a:pt x="531" y="124"/>
                    <a:pt x="26" y="176"/>
                    <a:pt x="12" y="292"/>
                  </a:cubicBezTo>
                  <a:cubicBezTo>
                    <a:pt x="1" y="388"/>
                    <a:pt x="372" y="501"/>
                    <a:pt x="872" y="501"/>
                  </a:cubicBezTo>
                  <a:cubicBezTo>
                    <a:pt x="971" y="501"/>
                    <a:pt x="1076" y="497"/>
                    <a:pt x="1183" y="487"/>
                  </a:cubicBezTo>
                  <a:cubicBezTo>
                    <a:pt x="1832" y="425"/>
                    <a:pt x="2326" y="176"/>
                    <a:pt x="2294" y="70"/>
                  </a:cubicBezTo>
                  <a:cubicBezTo>
                    <a:pt x="2277" y="19"/>
                    <a:pt x="2170" y="0"/>
                    <a:pt x="20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46"/>
            <p:cNvSpPr/>
            <p:nvPr/>
          </p:nvSpPr>
          <p:spPr>
            <a:xfrm>
              <a:off x="1360675" y="3807300"/>
              <a:ext cx="57400" cy="21725"/>
            </a:xfrm>
            <a:custGeom>
              <a:avLst/>
              <a:gdLst/>
              <a:ahLst/>
              <a:cxnLst/>
              <a:rect l="l" t="t" r="r" b="b"/>
              <a:pathLst>
                <a:path w="2296" h="869" extrusionOk="0">
                  <a:moveTo>
                    <a:pt x="206" y="1"/>
                  </a:moveTo>
                  <a:cubicBezTo>
                    <a:pt x="113" y="1"/>
                    <a:pt x="55" y="18"/>
                    <a:pt x="42" y="55"/>
                  </a:cubicBezTo>
                  <a:cubicBezTo>
                    <a:pt x="1" y="175"/>
                    <a:pt x="464" y="426"/>
                    <a:pt x="1079" y="639"/>
                  </a:cubicBezTo>
                  <a:cubicBezTo>
                    <a:pt x="1506" y="786"/>
                    <a:pt x="1891" y="869"/>
                    <a:pt x="2099" y="869"/>
                  </a:cubicBezTo>
                  <a:cubicBezTo>
                    <a:pt x="2191" y="869"/>
                    <a:pt x="2248" y="853"/>
                    <a:pt x="2259" y="819"/>
                  </a:cubicBezTo>
                  <a:cubicBezTo>
                    <a:pt x="2296" y="727"/>
                    <a:pt x="1828" y="448"/>
                    <a:pt x="1218" y="235"/>
                  </a:cubicBezTo>
                  <a:cubicBezTo>
                    <a:pt x="795" y="88"/>
                    <a:pt x="414" y="1"/>
                    <a:pt x="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46"/>
            <p:cNvSpPr/>
            <p:nvPr/>
          </p:nvSpPr>
          <p:spPr>
            <a:xfrm>
              <a:off x="1429550" y="3709175"/>
              <a:ext cx="26275" cy="38850"/>
            </a:xfrm>
            <a:custGeom>
              <a:avLst/>
              <a:gdLst/>
              <a:ahLst/>
              <a:cxnLst/>
              <a:rect l="l" t="t" r="r" b="b"/>
              <a:pathLst>
                <a:path w="1051" h="1554" extrusionOk="0">
                  <a:moveTo>
                    <a:pt x="129" y="1"/>
                  </a:moveTo>
                  <a:cubicBezTo>
                    <a:pt x="123" y="1"/>
                    <a:pt x="116" y="2"/>
                    <a:pt x="110" y="4"/>
                  </a:cubicBezTo>
                  <a:cubicBezTo>
                    <a:pt x="0" y="47"/>
                    <a:pt x="50" y="481"/>
                    <a:pt x="286" y="929"/>
                  </a:cubicBezTo>
                  <a:cubicBezTo>
                    <a:pt x="491" y="1320"/>
                    <a:pt x="807" y="1553"/>
                    <a:pt x="939" y="1553"/>
                  </a:cubicBezTo>
                  <a:cubicBezTo>
                    <a:pt x="959" y="1553"/>
                    <a:pt x="975" y="1548"/>
                    <a:pt x="986" y="1537"/>
                  </a:cubicBezTo>
                  <a:cubicBezTo>
                    <a:pt x="1050" y="1457"/>
                    <a:pt x="883" y="1101"/>
                    <a:pt x="651" y="704"/>
                  </a:cubicBezTo>
                  <a:cubicBezTo>
                    <a:pt x="434" y="327"/>
                    <a:pt x="243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46"/>
            <p:cNvSpPr/>
            <p:nvPr/>
          </p:nvSpPr>
          <p:spPr>
            <a:xfrm>
              <a:off x="1360575" y="4074075"/>
              <a:ext cx="49775" cy="16450"/>
            </a:xfrm>
            <a:custGeom>
              <a:avLst/>
              <a:gdLst/>
              <a:ahLst/>
              <a:cxnLst/>
              <a:rect l="l" t="t" r="r" b="b"/>
              <a:pathLst>
                <a:path w="1991" h="658" extrusionOk="0">
                  <a:moveTo>
                    <a:pt x="1697" y="0"/>
                  </a:moveTo>
                  <a:cubicBezTo>
                    <a:pt x="1489" y="0"/>
                    <a:pt x="1179" y="42"/>
                    <a:pt x="842" y="121"/>
                  </a:cubicBezTo>
                  <a:cubicBezTo>
                    <a:pt x="559" y="184"/>
                    <a:pt x="285" y="278"/>
                    <a:pt x="22" y="404"/>
                  </a:cubicBezTo>
                  <a:lnTo>
                    <a:pt x="23" y="405"/>
                  </a:lnTo>
                  <a:lnTo>
                    <a:pt x="23" y="405"/>
                  </a:lnTo>
                  <a:cubicBezTo>
                    <a:pt x="15" y="406"/>
                    <a:pt x="8" y="407"/>
                    <a:pt x="0" y="408"/>
                  </a:cubicBezTo>
                  <a:lnTo>
                    <a:pt x="88" y="658"/>
                  </a:lnTo>
                  <a:cubicBezTo>
                    <a:pt x="377" y="647"/>
                    <a:pt x="665" y="606"/>
                    <a:pt x="943" y="533"/>
                  </a:cubicBezTo>
                  <a:cubicBezTo>
                    <a:pt x="1536" y="395"/>
                    <a:pt x="1991" y="185"/>
                    <a:pt x="1963" y="71"/>
                  </a:cubicBezTo>
                  <a:cubicBezTo>
                    <a:pt x="1951" y="23"/>
                    <a:pt x="1852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46"/>
            <p:cNvSpPr/>
            <p:nvPr/>
          </p:nvSpPr>
          <p:spPr>
            <a:xfrm>
              <a:off x="1360200" y="4215575"/>
              <a:ext cx="71075" cy="28925"/>
            </a:xfrm>
            <a:custGeom>
              <a:avLst/>
              <a:gdLst/>
              <a:ahLst/>
              <a:cxnLst/>
              <a:rect l="l" t="t" r="r" b="b"/>
              <a:pathLst>
                <a:path w="2843" h="1157" extrusionOk="0">
                  <a:moveTo>
                    <a:pt x="2692" y="0"/>
                  </a:moveTo>
                  <a:cubicBezTo>
                    <a:pt x="2474" y="0"/>
                    <a:pt x="1944" y="148"/>
                    <a:pt x="1343" y="380"/>
                  </a:cubicBezTo>
                  <a:cubicBezTo>
                    <a:pt x="580" y="676"/>
                    <a:pt x="1" y="996"/>
                    <a:pt x="43" y="1116"/>
                  </a:cubicBezTo>
                  <a:cubicBezTo>
                    <a:pt x="53" y="1143"/>
                    <a:pt x="93" y="1156"/>
                    <a:pt x="159" y="1156"/>
                  </a:cubicBezTo>
                  <a:cubicBezTo>
                    <a:pt x="384" y="1156"/>
                    <a:pt x="906" y="1007"/>
                    <a:pt x="1497" y="774"/>
                  </a:cubicBezTo>
                  <a:cubicBezTo>
                    <a:pt x="2259" y="474"/>
                    <a:pt x="2843" y="145"/>
                    <a:pt x="2796" y="34"/>
                  </a:cubicBezTo>
                  <a:cubicBezTo>
                    <a:pt x="2787" y="11"/>
                    <a:pt x="2751" y="0"/>
                    <a:pt x="26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46"/>
            <p:cNvSpPr/>
            <p:nvPr/>
          </p:nvSpPr>
          <p:spPr>
            <a:xfrm>
              <a:off x="1270075" y="4152575"/>
              <a:ext cx="48625" cy="18800"/>
            </a:xfrm>
            <a:custGeom>
              <a:avLst/>
              <a:gdLst/>
              <a:ahLst/>
              <a:cxnLst/>
              <a:rect l="l" t="t" r="r" b="b"/>
              <a:pathLst>
                <a:path w="1945" h="752" extrusionOk="0">
                  <a:moveTo>
                    <a:pt x="1724" y="1"/>
                  </a:moveTo>
                  <a:cubicBezTo>
                    <a:pt x="1538" y="1"/>
                    <a:pt x="1232" y="62"/>
                    <a:pt x="903" y="174"/>
                  </a:cubicBezTo>
                  <a:cubicBezTo>
                    <a:pt x="389" y="350"/>
                    <a:pt x="1" y="581"/>
                    <a:pt x="37" y="693"/>
                  </a:cubicBezTo>
                  <a:cubicBezTo>
                    <a:pt x="51" y="733"/>
                    <a:pt x="116" y="752"/>
                    <a:pt x="219" y="752"/>
                  </a:cubicBezTo>
                  <a:cubicBezTo>
                    <a:pt x="404" y="752"/>
                    <a:pt x="708" y="690"/>
                    <a:pt x="1042" y="577"/>
                  </a:cubicBezTo>
                  <a:cubicBezTo>
                    <a:pt x="1560" y="401"/>
                    <a:pt x="1944" y="169"/>
                    <a:pt x="1907" y="59"/>
                  </a:cubicBezTo>
                  <a:cubicBezTo>
                    <a:pt x="1894" y="20"/>
                    <a:pt x="1827" y="1"/>
                    <a:pt x="17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46"/>
            <p:cNvSpPr/>
            <p:nvPr/>
          </p:nvSpPr>
          <p:spPr>
            <a:xfrm>
              <a:off x="1255975" y="3842550"/>
              <a:ext cx="70925" cy="26675"/>
            </a:xfrm>
            <a:custGeom>
              <a:avLst/>
              <a:gdLst/>
              <a:ahLst/>
              <a:cxnLst/>
              <a:rect l="l" t="t" r="r" b="b"/>
              <a:pathLst>
                <a:path w="2837" h="1067" extrusionOk="0">
                  <a:moveTo>
                    <a:pt x="141" y="1"/>
                  </a:moveTo>
                  <a:cubicBezTo>
                    <a:pt x="92" y="1"/>
                    <a:pt x="61" y="10"/>
                    <a:pt x="51" y="29"/>
                  </a:cubicBezTo>
                  <a:cubicBezTo>
                    <a:pt x="0" y="131"/>
                    <a:pt x="571" y="496"/>
                    <a:pt x="1352" y="779"/>
                  </a:cubicBezTo>
                  <a:cubicBezTo>
                    <a:pt x="1896" y="975"/>
                    <a:pt x="2388" y="1066"/>
                    <a:pt x="2647" y="1066"/>
                  </a:cubicBezTo>
                  <a:cubicBezTo>
                    <a:pt x="2760" y="1066"/>
                    <a:pt x="2828" y="1049"/>
                    <a:pt x="2837" y="1015"/>
                  </a:cubicBezTo>
                  <a:cubicBezTo>
                    <a:pt x="2837" y="899"/>
                    <a:pt x="2250" y="648"/>
                    <a:pt x="1492" y="380"/>
                  </a:cubicBezTo>
                  <a:cubicBezTo>
                    <a:pt x="878" y="163"/>
                    <a:pt x="349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46"/>
            <p:cNvSpPr/>
            <p:nvPr/>
          </p:nvSpPr>
          <p:spPr>
            <a:xfrm>
              <a:off x="1548450" y="3836325"/>
              <a:ext cx="51525" cy="33225"/>
            </a:xfrm>
            <a:custGeom>
              <a:avLst/>
              <a:gdLst/>
              <a:ahLst/>
              <a:cxnLst/>
              <a:rect l="l" t="t" r="r" b="b"/>
              <a:pathLst>
                <a:path w="2061" h="1329" extrusionOk="0">
                  <a:moveTo>
                    <a:pt x="1927" y="1"/>
                  </a:moveTo>
                  <a:cubicBezTo>
                    <a:pt x="1761" y="1"/>
                    <a:pt x="1349" y="200"/>
                    <a:pt x="908" y="491"/>
                  </a:cubicBezTo>
                  <a:cubicBezTo>
                    <a:pt x="376" y="843"/>
                    <a:pt x="0" y="1208"/>
                    <a:pt x="62" y="1305"/>
                  </a:cubicBezTo>
                  <a:cubicBezTo>
                    <a:pt x="72" y="1321"/>
                    <a:pt x="94" y="1329"/>
                    <a:pt x="125" y="1329"/>
                  </a:cubicBezTo>
                  <a:cubicBezTo>
                    <a:pt x="286" y="1329"/>
                    <a:pt x="700" y="1135"/>
                    <a:pt x="1144" y="843"/>
                  </a:cubicBezTo>
                  <a:cubicBezTo>
                    <a:pt x="1677" y="491"/>
                    <a:pt x="2061" y="124"/>
                    <a:pt x="1996" y="28"/>
                  </a:cubicBezTo>
                  <a:cubicBezTo>
                    <a:pt x="1985" y="9"/>
                    <a:pt x="1961" y="1"/>
                    <a:pt x="19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46"/>
            <p:cNvSpPr/>
            <p:nvPr/>
          </p:nvSpPr>
          <p:spPr>
            <a:xfrm>
              <a:off x="1565500" y="3975850"/>
              <a:ext cx="48275" cy="14150"/>
            </a:xfrm>
            <a:custGeom>
              <a:avLst/>
              <a:gdLst/>
              <a:ahLst/>
              <a:cxnLst/>
              <a:rect l="l" t="t" r="r" b="b"/>
              <a:pathLst>
                <a:path w="1931" h="566" extrusionOk="0">
                  <a:moveTo>
                    <a:pt x="1610" y="1"/>
                  </a:moveTo>
                  <a:cubicBezTo>
                    <a:pt x="1433" y="1"/>
                    <a:pt x="1191" y="30"/>
                    <a:pt x="927" y="84"/>
                  </a:cubicBezTo>
                  <a:cubicBezTo>
                    <a:pt x="408" y="191"/>
                    <a:pt x="0" y="386"/>
                    <a:pt x="28" y="487"/>
                  </a:cubicBezTo>
                  <a:cubicBezTo>
                    <a:pt x="42" y="539"/>
                    <a:pt x="161" y="566"/>
                    <a:pt x="342" y="566"/>
                  </a:cubicBezTo>
                  <a:cubicBezTo>
                    <a:pt x="519" y="566"/>
                    <a:pt x="754" y="540"/>
                    <a:pt x="1009" y="487"/>
                  </a:cubicBezTo>
                  <a:cubicBezTo>
                    <a:pt x="1527" y="380"/>
                    <a:pt x="1930" y="200"/>
                    <a:pt x="1902" y="84"/>
                  </a:cubicBezTo>
                  <a:cubicBezTo>
                    <a:pt x="1891" y="27"/>
                    <a:pt x="1781" y="1"/>
                    <a:pt x="16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46"/>
            <p:cNvSpPr/>
            <p:nvPr/>
          </p:nvSpPr>
          <p:spPr>
            <a:xfrm>
              <a:off x="1569050" y="4108100"/>
              <a:ext cx="62500" cy="29425"/>
            </a:xfrm>
            <a:custGeom>
              <a:avLst/>
              <a:gdLst/>
              <a:ahLst/>
              <a:cxnLst/>
              <a:rect l="l" t="t" r="r" b="b"/>
              <a:pathLst>
                <a:path w="2500" h="1177" extrusionOk="0">
                  <a:moveTo>
                    <a:pt x="147" y="0"/>
                  </a:moveTo>
                  <a:cubicBezTo>
                    <a:pt x="96" y="0"/>
                    <a:pt x="62" y="11"/>
                    <a:pt x="52" y="33"/>
                  </a:cubicBezTo>
                  <a:cubicBezTo>
                    <a:pt x="0" y="140"/>
                    <a:pt x="501" y="467"/>
                    <a:pt x="1162" y="778"/>
                  </a:cubicBezTo>
                  <a:cubicBezTo>
                    <a:pt x="1687" y="1024"/>
                    <a:pt x="2157" y="1177"/>
                    <a:pt x="2354" y="1177"/>
                  </a:cubicBezTo>
                  <a:cubicBezTo>
                    <a:pt x="2406" y="1177"/>
                    <a:pt x="2439" y="1166"/>
                    <a:pt x="2450" y="1144"/>
                  </a:cubicBezTo>
                  <a:cubicBezTo>
                    <a:pt x="2499" y="1037"/>
                    <a:pt x="2001" y="700"/>
                    <a:pt x="1338" y="394"/>
                  </a:cubicBezTo>
                  <a:cubicBezTo>
                    <a:pt x="814" y="152"/>
                    <a:pt x="345" y="0"/>
                    <a:pt x="1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46"/>
            <p:cNvSpPr/>
            <p:nvPr/>
          </p:nvSpPr>
          <p:spPr>
            <a:xfrm>
              <a:off x="1558075" y="4250050"/>
              <a:ext cx="38100" cy="41375"/>
            </a:xfrm>
            <a:custGeom>
              <a:avLst/>
              <a:gdLst/>
              <a:ahLst/>
              <a:cxnLst/>
              <a:rect l="l" t="t" r="r" b="b"/>
              <a:pathLst>
                <a:path w="1524" h="1655" extrusionOk="0">
                  <a:moveTo>
                    <a:pt x="122" y="1"/>
                  </a:moveTo>
                  <a:cubicBezTo>
                    <a:pt x="108" y="1"/>
                    <a:pt x="96" y="4"/>
                    <a:pt x="87" y="11"/>
                  </a:cubicBezTo>
                  <a:cubicBezTo>
                    <a:pt x="1" y="85"/>
                    <a:pt x="222" y="514"/>
                    <a:pt x="598" y="965"/>
                  </a:cubicBezTo>
                  <a:cubicBezTo>
                    <a:pt x="934" y="1368"/>
                    <a:pt x="1268" y="1655"/>
                    <a:pt x="1399" y="1655"/>
                  </a:cubicBezTo>
                  <a:cubicBezTo>
                    <a:pt x="1414" y="1655"/>
                    <a:pt x="1426" y="1651"/>
                    <a:pt x="1435" y="1644"/>
                  </a:cubicBezTo>
                  <a:cubicBezTo>
                    <a:pt x="1523" y="1570"/>
                    <a:pt x="1300" y="1139"/>
                    <a:pt x="926" y="690"/>
                  </a:cubicBezTo>
                  <a:cubicBezTo>
                    <a:pt x="589" y="287"/>
                    <a:pt x="251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46"/>
            <p:cNvSpPr/>
            <p:nvPr/>
          </p:nvSpPr>
          <p:spPr>
            <a:xfrm>
              <a:off x="1549400" y="3732075"/>
              <a:ext cx="38875" cy="20700"/>
            </a:xfrm>
            <a:custGeom>
              <a:avLst/>
              <a:gdLst/>
              <a:ahLst/>
              <a:cxnLst/>
              <a:rect l="l" t="t" r="r" b="b"/>
              <a:pathLst>
                <a:path w="1555" h="828" extrusionOk="0">
                  <a:moveTo>
                    <a:pt x="1395" y="0"/>
                  </a:moveTo>
                  <a:cubicBezTo>
                    <a:pt x="1256" y="0"/>
                    <a:pt x="991" y="115"/>
                    <a:pt x="694" y="264"/>
                  </a:cubicBezTo>
                  <a:cubicBezTo>
                    <a:pt x="310" y="458"/>
                    <a:pt x="0" y="648"/>
                    <a:pt x="33" y="758"/>
                  </a:cubicBezTo>
                  <a:cubicBezTo>
                    <a:pt x="45" y="803"/>
                    <a:pt x="117" y="828"/>
                    <a:pt x="224" y="828"/>
                  </a:cubicBezTo>
                  <a:cubicBezTo>
                    <a:pt x="386" y="828"/>
                    <a:pt x="631" y="772"/>
                    <a:pt x="885" y="644"/>
                  </a:cubicBezTo>
                  <a:cubicBezTo>
                    <a:pt x="1306" y="430"/>
                    <a:pt x="1555" y="120"/>
                    <a:pt x="1482" y="33"/>
                  </a:cubicBezTo>
                  <a:cubicBezTo>
                    <a:pt x="1466" y="10"/>
                    <a:pt x="1436" y="0"/>
                    <a:pt x="1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46"/>
            <p:cNvSpPr/>
            <p:nvPr/>
          </p:nvSpPr>
          <p:spPr>
            <a:xfrm>
              <a:off x="1661575" y="3873700"/>
              <a:ext cx="59650" cy="13800"/>
            </a:xfrm>
            <a:custGeom>
              <a:avLst/>
              <a:gdLst/>
              <a:ahLst/>
              <a:cxnLst/>
              <a:rect l="l" t="t" r="r" b="b"/>
              <a:pathLst>
                <a:path w="2386" h="552" extrusionOk="0">
                  <a:moveTo>
                    <a:pt x="2101" y="0"/>
                  </a:moveTo>
                  <a:cubicBezTo>
                    <a:pt x="1883" y="0"/>
                    <a:pt x="1544" y="45"/>
                    <a:pt x="1160" y="102"/>
                  </a:cubicBezTo>
                  <a:cubicBezTo>
                    <a:pt x="535" y="194"/>
                    <a:pt x="17" y="269"/>
                    <a:pt x="7" y="379"/>
                  </a:cubicBezTo>
                  <a:cubicBezTo>
                    <a:pt x="0" y="464"/>
                    <a:pt x="321" y="551"/>
                    <a:pt x="768" y="551"/>
                  </a:cubicBezTo>
                  <a:cubicBezTo>
                    <a:pt x="908" y="551"/>
                    <a:pt x="1061" y="543"/>
                    <a:pt x="1220" y="523"/>
                  </a:cubicBezTo>
                  <a:cubicBezTo>
                    <a:pt x="1887" y="439"/>
                    <a:pt x="2386" y="166"/>
                    <a:pt x="2349" y="61"/>
                  </a:cubicBezTo>
                  <a:cubicBezTo>
                    <a:pt x="2326" y="18"/>
                    <a:pt x="2237" y="0"/>
                    <a:pt x="21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46"/>
            <p:cNvSpPr/>
            <p:nvPr/>
          </p:nvSpPr>
          <p:spPr>
            <a:xfrm>
              <a:off x="1631675" y="3746500"/>
              <a:ext cx="62825" cy="22250"/>
            </a:xfrm>
            <a:custGeom>
              <a:avLst/>
              <a:gdLst/>
              <a:ahLst/>
              <a:cxnLst/>
              <a:rect l="l" t="t" r="r" b="b"/>
              <a:pathLst>
                <a:path w="2513" h="890" extrusionOk="0">
                  <a:moveTo>
                    <a:pt x="2354" y="0"/>
                  </a:moveTo>
                  <a:cubicBezTo>
                    <a:pt x="2155" y="0"/>
                    <a:pt x="1711" y="143"/>
                    <a:pt x="1199" y="308"/>
                  </a:cubicBezTo>
                  <a:cubicBezTo>
                    <a:pt x="536" y="520"/>
                    <a:pt x="0" y="709"/>
                    <a:pt x="14" y="821"/>
                  </a:cubicBezTo>
                  <a:cubicBezTo>
                    <a:pt x="19" y="865"/>
                    <a:pt x="119" y="890"/>
                    <a:pt x="281" y="890"/>
                  </a:cubicBezTo>
                  <a:cubicBezTo>
                    <a:pt x="525" y="890"/>
                    <a:pt x="911" y="835"/>
                    <a:pt x="1328" y="709"/>
                  </a:cubicBezTo>
                  <a:cubicBezTo>
                    <a:pt x="2021" y="501"/>
                    <a:pt x="2513" y="140"/>
                    <a:pt x="2461" y="39"/>
                  </a:cubicBezTo>
                  <a:cubicBezTo>
                    <a:pt x="2449" y="12"/>
                    <a:pt x="2412" y="0"/>
                    <a:pt x="23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46"/>
            <p:cNvSpPr/>
            <p:nvPr/>
          </p:nvSpPr>
          <p:spPr>
            <a:xfrm>
              <a:off x="1658250" y="4056000"/>
              <a:ext cx="90625" cy="20075"/>
            </a:xfrm>
            <a:custGeom>
              <a:avLst/>
              <a:gdLst/>
              <a:ahLst/>
              <a:cxnLst/>
              <a:rect l="l" t="t" r="r" b="b"/>
              <a:pathLst>
                <a:path w="3625" h="803" extrusionOk="0">
                  <a:moveTo>
                    <a:pt x="165" y="1"/>
                  </a:moveTo>
                  <a:cubicBezTo>
                    <a:pt x="90" y="1"/>
                    <a:pt x="46" y="11"/>
                    <a:pt x="37" y="34"/>
                  </a:cubicBezTo>
                  <a:cubicBezTo>
                    <a:pt x="1" y="141"/>
                    <a:pt x="754" y="498"/>
                    <a:pt x="1769" y="687"/>
                  </a:cubicBezTo>
                  <a:cubicBezTo>
                    <a:pt x="2218" y="771"/>
                    <a:pt x="2631" y="803"/>
                    <a:pt x="2954" y="803"/>
                  </a:cubicBezTo>
                  <a:cubicBezTo>
                    <a:pt x="3360" y="803"/>
                    <a:pt x="3620" y="752"/>
                    <a:pt x="3620" y="687"/>
                  </a:cubicBezTo>
                  <a:cubicBezTo>
                    <a:pt x="3625" y="567"/>
                    <a:pt x="2815" y="438"/>
                    <a:pt x="1843" y="266"/>
                  </a:cubicBezTo>
                  <a:cubicBezTo>
                    <a:pt x="1084" y="132"/>
                    <a:pt x="432" y="1"/>
                    <a:pt x="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46"/>
            <p:cNvSpPr/>
            <p:nvPr/>
          </p:nvSpPr>
          <p:spPr>
            <a:xfrm>
              <a:off x="1642275" y="4203750"/>
              <a:ext cx="58825" cy="55400"/>
            </a:xfrm>
            <a:custGeom>
              <a:avLst/>
              <a:gdLst/>
              <a:ahLst/>
              <a:cxnLst/>
              <a:rect l="l" t="t" r="r" b="b"/>
              <a:pathLst>
                <a:path w="2353" h="2216" extrusionOk="0">
                  <a:moveTo>
                    <a:pt x="117" y="0"/>
                  </a:moveTo>
                  <a:cubicBezTo>
                    <a:pt x="108" y="0"/>
                    <a:pt x="100" y="2"/>
                    <a:pt x="94" y="7"/>
                  </a:cubicBezTo>
                  <a:cubicBezTo>
                    <a:pt x="0" y="76"/>
                    <a:pt x="362" y="692"/>
                    <a:pt x="977" y="1312"/>
                  </a:cubicBezTo>
                  <a:cubicBezTo>
                    <a:pt x="1529" y="1868"/>
                    <a:pt x="2080" y="2215"/>
                    <a:pt x="2239" y="2215"/>
                  </a:cubicBezTo>
                  <a:cubicBezTo>
                    <a:pt x="2258" y="2215"/>
                    <a:pt x="2271" y="2210"/>
                    <a:pt x="2278" y="2201"/>
                  </a:cubicBezTo>
                  <a:cubicBezTo>
                    <a:pt x="2353" y="2108"/>
                    <a:pt x="1875" y="1608"/>
                    <a:pt x="1278" y="1011"/>
                  </a:cubicBezTo>
                  <a:cubicBezTo>
                    <a:pt x="719" y="453"/>
                    <a:pt x="251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46"/>
            <p:cNvSpPr/>
            <p:nvPr/>
          </p:nvSpPr>
          <p:spPr>
            <a:xfrm>
              <a:off x="1257800" y="3596275"/>
              <a:ext cx="225325" cy="726475"/>
            </a:xfrm>
            <a:custGeom>
              <a:avLst/>
              <a:gdLst/>
              <a:ahLst/>
              <a:cxnLst/>
              <a:rect l="l" t="t" r="r" b="b"/>
              <a:pathLst>
                <a:path w="9013" h="29059" extrusionOk="0">
                  <a:moveTo>
                    <a:pt x="8944" y="0"/>
                  </a:moveTo>
                  <a:cubicBezTo>
                    <a:pt x="8915" y="0"/>
                    <a:pt x="8815" y="40"/>
                    <a:pt x="8665" y="101"/>
                  </a:cubicBezTo>
                  <a:cubicBezTo>
                    <a:pt x="8373" y="239"/>
                    <a:pt x="8089" y="393"/>
                    <a:pt x="7815" y="563"/>
                  </a:cubicBezTo>
                  <a:cubicBezTo>
                    <a:pt x="6797" y="1162"/>
                    <a:pt x="5862" y="1892"/>
                    <a:pt x="5037" y="2734"/>
                  </a:cubicBezTo>
                  <a:cubicBezTo>
                    <a:pt x="2913" y="4799"/>
                    <a:pt x="724" y="8571"/>
                    <a:pt x="200" y="13129"/>
                  </a:cubicBezTo>
                  <a:cubicBezTo>
                    <a:pt x="0" y="15261"/>
                    <a:pt x="106" y="17413"/>
                    <a:pt x="515" y="19516"/>
                  </a:cubicBezTo>
                  <a:cubicBezTo>
                    <a:pt x="835" y="21224"/>
                    <a:pt x="1260" y="22912"/>
                    <a:pt x="1788" y="24570"/>
                  </a:cubicBezTo>
                  <a:cubicBezTo>
                    <a:pt x="2233" y="25981"/>
                    <a:pt x="2654" y="27105"/>
                    <a:pt x="2950" y="27878"/>
                  </a:cubicBezTo>
                  <a:cubicBezTo>
                    <a:pt x="3085" y="28286"/>
                    <a:pt x="3256" y="28682"/>
                    <a:pt x="3463" y="29059"/>
                  </a:cubicBezTo>
                  <a:cubicBezTo>
                    <a:pt x="3377" y="28638"/>
                    <a:pt x="3258" y="28224"/>
                    <a:pt x="3107" y="27823"/>
                  </a:cubicBezTo>
                  <a:cubicBezTo>
                    <a:pt x="2856" y="27037"/>
                    <a:pt x="2482" y="25898"/>
                    <a:pt x="2074" y="24482"/>
                  </a:cubicBezTo>
                  <a:cubicBezTo>
                    <a:pt x="1595" y="22826"/>
                    <a:pt x="1202" y="21147"/>
                    <a:pt x="900" y="19451"/>
                  </a:cubicBezTo>
                  <a:cubicBezTo>
                    <a:pt x="520" y="17383"/>
                    <a:pt x="427" y="15273"/>
                    <a:pt x="621" y="13180"/>
                  </a:cubicBezTo>
                  <a:cubicBezTo>
                    <a:pt x="1042" y="9363"/>
                    <a:pt x="2661" y="5778"/>
                    <a:pt x="5249" y="2942"/>
                  </a:cubicBezTo>
                  <a:cubicBezTo>
                    <a:pt x="7257" y="804"/>
                    <a:pt x="9013" y="95"/>
                    <a:pt x="8953" y="3"/>
                  </a:cubicBezTo>
                  <a:cubicBezTo>
                    <a:pt x="8951" y="1"/>
                    <a:pt x="8949" y="0"/>
                    <a:pt x="89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46"/>
            <p:cNvSpPr/>
            <p:nvPr/>
          </p:nvSpPr>
          <p:spPr>
            <a:xfrm>
              <a:off x="1473400" y="3600125"/>
              <a:ext cx="252675" cy="729450"/>
            </a:xfrm>
            <a:custGeom>
              <a:avLst/>
              <a:gdLst/>
              <a:ahLst/>
              <a:cxnLst/>
              <a:rect l="l" t="t" r="r" b="b"/>
              <a:pathLst>
                <a:path w="10107" h="29178" extrusionOk="0">
                  <a:moveTo>
                    <a:pt x="110" y="0"/>
                  </a:moveTo>
                  <a:cubicBezTo>
                    <a:pt x="75" y="0"/>
                    <a:pt x="40" y="2"/>
                    <a:pt x="4" y="6"/>
                  </a:cubicBezTo>
                  <a:cubicBezTo>
                    <a:pt x="0" y="62"/>
                    <a:pt x="466" y="141"/>
                    <a:pt x="1254" y="469"/>
                  </a:cubicBezTo>
                  <a:cubicBezTo>
                    <a:pt x="2355" y="940"/>
                    <a:pt x="3373" y="1582"/>
                    <a:pt x="4271" y="2376"/>
                  </a:cubicBezTo>
                  <a:cubicBezTo>
                    <a:pt x="5547" y="3608"/>
                    <a:pt x="6589" y="5060"/>
                    <a:pt x="7349" y="6663"/>
                  </a:cubicBezTo>
                  <a:cubicBezTo>
                    <a:pt x="8257" y="8644"/>
                    <a:pt x="8866" y="10749"/>
                    <a:pt x="9153" y="12910"/>
                  </a:cubicBezTo>
                  <a:cubicBezTo>
                    <a:pt x="9684" y="16848"/>
                    <a:pt x="9294" y="20856"/>
                    <a:pt x="8015" y="24620"/>
                  </a:cubicBezTo>
                  <a:cubicBezTo>
                    <a:pt x="7062" y="27520"/>
                    <a:pt x="6016" y="29132"/>
                    <a:pt x="6108" y="29178"/>
                  </a:cubicBezTo>
                  <a:cubicBezTo>
                    <a:pt x="6374" y="28815"/>
                    <a:pt x="6606" y="28428"/>
                    <a:pt x="6804" y="28025"/>
                  </a:cubicBezTo>
                  <a:cubicBezTo>
                    <a:pt x="7012" y="27660"/>
                    <a:pt x="7274" y="27205"/>
                    <a:pt x="7506" y="26636"/>
                  </a:cubicBezTo>
                  <a:cubicBezTo>
                    <a:pt x="7738" y="26069"/>
                    <a:pt x="8049" y="25442"/>
                    <a:pt x="8285" y="24712"/>
                  </a:cubicBezTo>
                  <a:cubicBezTo>
                    <a:pt x="9668" y="20918"/>
                    <a:pt x="10106" y="16842"/>
                    <a:pt x="9561" y="12840"/>
                  </a:cubicBezTo>
                  <a:cubicBezTo>
                    <a:pt x="9275" y="10640"/>
                    <a:pt x="8650" y="8496"/>
                    <a:pt x="7710" y="6487"/>
                  </a:cubicBezTo>
                  <a:cubicBezTo>
                    <a:pt x="6912" y="4847"/>
                    <a:pt x="5814" y="3372"/>
                    <a:pt x="4470" y="2140"/>
                  </a:cubicBezTo>
                  <a:cubicBezTo>
                    <a:pt x="3535" y="1343"/>
                    <a:pt x="2465" y="717"/>
                    <a:pt x="1314" y="289"/>
                  </a:cubicBezTo>
                  <a:cubicBezTo>
                    <a:pt x="1000" y="179"/>
                    <a:pt x="678" y="92"/>
                    <a:pt x="351" y="29"/>
                  </a:cubicBezTo>
                  <a:cubicBezTo>
                    <a:pt x="272" y="10"/>
                    <a:pt x="191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46"/>
            <p:cNvSpPr/>
            <p:nvPr/>
          </p:nvSpPr>
          <p:spPr>
            <a:xfrm>
              <a:off x="1215450" y="4304450"/>
              <a:ext cx="588050" cy="117000"/>
            </a:xfrm>
            <a:custGeom>
              <a:avLst/>
              <a:gdLst/>
              <a:ahLst/>
              <a:cxnLst/>
              <a:rect l="l" t="t" r="r" b="b"/>
              <a:pathLst>
                <a:path w="23522" h="4680" extrusionOk="0">
                  <a:moveTo>
                    <a:pt x="1" y="0"/>
                  </a:moveTo>
                  <a:lnTo>
                    <a:pt x="1" y="4680"/>
                  </a:lnTo>
                  <a:lnTo>
                    <a:pt x="23522" y="4680"/>
                  </a:lnTo>
                  <a:lnTo>
                    <a:pt x="233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46"/>
            <p:cNvSpPr/>
            <p:nvPr/>
          </p:nvSpPr>
          <p:spPr>
            <a:xfrm>
              <a:off x="1265100" y="4362875"/>
              <a:ext cx="495250" cy="357225"/>
            </a:xfrm>
            <a:custGeom>
              <a:avLst/>
              <a:gdLst/>
              <a:ahLst/>
              <a:cxnLst/>
              <a:rect l="l" t="t" r="r" b="b"/>
              <a:pathLst>
                <a:path w="19810" h="14289" extrusionOk="0">
                  <a:moveTo>
                    <a:pt x="0" y="1"/>
                  </a:moveTo>
                  <a:lnTo>
                    <a:pt x="1342" y="14288"/>
                  </a:lnTo>
                  <a:lnTo>
                    <a:pt x="18434" y="14288"/>
                  </a:lnTo>
                  <a:lnTo>
                    <a:pt x="19810" y="1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46"/>
            <p:cNvSpPr/>
            <p:nvPr/>
          </p:nvSpPr>
          <p:spPr>
            <a:xfrm>
              <a:off x="1215600" y="4417475"/>
              <a:ext cx="587900" cy="10700"/>
            </a:xfrm>
            <a:custGeom>
              <a:avLst/>
              <a:gdLst/>
              <a:ahLst/>
              <a:cxnLst/>
              <a:rect l="l" t="t" r="r" b="b"/>
              <a:pathLst>
                <a:path w="23516" h="428" extrusionOk="0">
                  <a:moveTo>
                    <a:pt x="11760" y="1"/>
                  </a:moveTo>
                  <a:cubicBezTo>
                    <a:pt x="5261" y="1"/>
                    <a:pt x="0" y="99"/>
                    <a:pt x="0" y="215"/>
                  </a:cubicBezTo>
                  <a:cubicBezTo>
                    <a:pt x="0" y="329"/>
                    <a:pt x="5267" y="427"/>
                    <a:pt x="11760" y="427"/>
                  </a:cubicBezTo>
                  <a:cubicBezTo>
                    <a:pt x="18254" y="427"/>
                    <a:pt x="23516" y="329"/>
                    <a:pt x="23516" y="215"/>
                  </a:cubicBezTo>
                  <a:cubicBezTo>
                    <a:pt x="23516" y="99"/>
                    <a:pt x="18260" y="1"/>
                    <a:pt x="117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46"/>
            <p:cNvSpPr/>
            <p:nvPr/>
          </p:nvSpPr>
          <p:spPr>
            <a:xfrm>
              <a:off x="1293325" y="4496700"/>
              <a:ext cx="450825" cy="113800"/>
            </a:xfrm>
            <a:custGeom>
              <a:avLst/>
              <a:gdLst/>
              <a:ahLst/>
              <a:cxnLst/>
              <a:rect l="l" t="t" r="r" b="b"/>
              <a:pathLst>
                <a:path w="18033" h="4552" extrusionOk="0">
                  <a:moveTo>
                    <a:pt x="11044" y="1"/>
                  </a:moveTo>
                  <a:lnTo>
                    <a:pt x="10918" y="108"/>
                  </a:lnTo>
                  <a:lnTo>
                    <a:pt x="8878" y="1885"/>
                  </a:lnTo>
                  <a:lnTo>
                    <a:pt x="6615" y="3876"/>
                  </a:lnTo>
                  <a:lnTo>
                    <a:pt x="6615" y="3876"/>
                  </a:lnTo>
                  <a:lnTo>
                    <a:pt x="2792" y="775"/>
                  </a:lnTo>
                  <a:lnTo>
                    <a:pt x="2662" y="668"/>
                  </a:lnTo>
                  <a:lnTo>
                    <a:pt x="2564" y="799"/>
                  </a:lnTo>
                  <a:lnTo>
                    <a:pt x="653" y="3354"/>
                  </a:lnTo>
                  <a:cubicBezTo>
                    <a:pt x="407" y="3659"/>
                    <a:pt x="188" y="3984"/>
                    <a:pt x="1" y="4329"/>
                  </a:cubicBezTo>
                  <a:cubicBezTo>
                    <a:pt x="297" y="4069"/>
                    <a:pt x="564" y="3777"/>
                    <a:pt x="797" y="3459"/>
                  </a:cubicBezTo>
                  <a:lnTo>
                    <a:pt x="2711" y="1124"/>
                  </a:lnTo>
                  <a:lnTo>
                    <a:pt x="2711" y="1124"/>
                  </a:lnTo>
                  <a:lnTo>
                    <a:pt x="6489" y="4302"/>
                  </a:lnTo>
                  <a:lnTo>
                    <a:pt x="6624" y="4418"/>
                  </a:lnTo>
                  <a:lnTo>
                    <a:pt x="6759" y="4302"/>
                  </a:lnTo>
                  <a:lnTo>
                    <a:pt x="9160" y="2210"/>
                  </a:lnTo>
                  <a:lnTo>
                    <a:pt x="11074" y="531"/>
                  </a:lnTo>
                  <a:lnTo>
                    <a:pt x="11074" y="531"/>
                  </a:lnTo>
                  <a:cubicBezTo>
                    <a:pt x="12665" y="1703"/>
                    <a:pt x="14151" y="3010"/>
                    <a:pt x="15514" y="4440"/>
                  </a:cubicBezTo>
                  <a:lnTo>
                    <a:pt x="15620" y="4552"/>
                  </a:lnTo>
                  <a:lnTo>
                    <a:pt x="15727" y="4449"/>
                  </a:lnTo>
                  <a:cubicBezTo>
                    <a:pt x="16404" y="3801"/>
                    <a:pt x="17013" y="3082"/>
                    <a:pt x="17543" y="2306"/>
                  </a:cubicBezTo>
                  <a:cubicBezTo>
                    <a:pt x="17751" y="2025"/>
                    <a:pt x="17917" y="1712"/>
                    <a:pt x="18032" y="1381"/>
                  </a:cubicBezTo>
                  <a:lnTo>
                    <a:pt x="18032" y="1381"/>
                  </a:lnTo>
                  <a:cubicBezTo>
                    <a:pt x="17304" y="2355"/>
                    <a:pt x="16503" y="3273"/>
                    <a:pt x="15637" y="4126"/>
                  </a:cubicBezTo>
                  <a:lnTo>
                    <a:pt x="15637" y="4126"/>
                  </a:lnTo>
                  <a:cubicBezTo>
                    <a:pt x="14288" y="2639"/>
                    <a:pt x="12795" y="1290"/>
                    <a:pt x="11178" y="99"/>
                  </a:cubicBezTo>
                  <a:lnTo>
                    <a:pt x="110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" name="Google Shape;3256;p47"/>
          <p:cNvSpPr/>
          <p:nvPr/>
        </p:nvSpPr>
        <p:spPr>
          <a:xfrm>
            <a:off x="7309971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7" name="Google Shape;3257;p47"/>
          <p:cNvSpPr/>
          <p:nvPr/>
        </p:nvSpPr>
        <p:spPr>
          <a:xfrm>
            <a:off x="1419846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8" name="Google Shape;3258;p47"/>
          <p:cNvSpPr/>
          <p:nvPr/>
        </p:nvSpPr>
        <p:spPr>
          <a:xfrm>
            <a:off x="1812521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9" name="Google Shape;3259;p47"/>
          <p:cNvSpPr/>
          <p:nvPr/>
        </p:nvSpPr>
        <p:spPr>
          <a:xfrm>
            <a:off x="4561246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0" name="Google Shape;3260;p47"/>
          <p:cNvSpPr/>
          <p:nvPr/>
        </p:nvSpPr>
        <p:spPr>
          <a:xfrm>
            <a:off x="4168571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1" name="Google Shape;3261;p47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 b="1" dirty="0">
                <a:solidFill>
                  <a:schemeClr val="bg1"/>
                </a:solidFill>
              </a:rPr>
              <a:t>COMBINE GRAPHICS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3263" name="Google Shape;3263;p47"/>
          <p:cNvGrpSpPr/>
          <p:nvPr/>
        </p:nvGrpSpPr>
        <p:grpSpPr>
          <a:xfrm>
            <a:off x="1104769" y="2748348"/>
            <a:ext cx="1343504" cy="1262888"/>
            <a:chOff x="4815575" y="1416800"/>
            <a:chExt cx="73750" cy="71400"/>
          </a:xfrm>
        </p:grpSpPr>
        <p:sp>
          <p:nvSpPr>
            <p:cNvPr id="3264" name="Google Shape;3264;p47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47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47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67" name="Google Shape;3267;p47"/>
          <p:cNvGrpSpPr/>
          <p:nvPr/>
        </p:nvGrpSpPr>
        <p:grpSpPr>
          <a:xfrm>
            <a:off x="3285131" y="2743192"/>
            <a:ext cx="2461956" cy="1273176"/>
            <a:chOff x="1187400" y="2529299"/>
            <a:chExt cx="6769193" cy="2241902"/>
          </a:xfrm>
        </p:grpSpPr>
        <p:sp>
          <p:nvSpPr>
            <p:cNvPr id="3268" name="Google Shape;3268;p47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47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47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47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47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47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47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275" name="Google Shape;3275;p47"/>
            <p:cNvCxnSpPr>
              <a:stCxn id="3268" idx="2"/>
              <a:endCxn id="3269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79363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76" name="Google Shape;3276;p47"/>
            <p:cNvCxnSpPr>
              <a:stCxn id="3270" idx="0"/>
              <a:endCxn id="3268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20753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77" name="Google Shape;3277;p47"/>
            <p:cNvCxnSpPr>
              <a:stCxn id="3270" idx="2"/>
              <a:endCxn id="3272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229092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78" name="Google Shape;3278;p47"/>
            <p:cNvCxnSpPr>
              <a:stCxn id="3271" idx="0"/>
              <a:endCxn id="3270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-128976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79" name="Google Shape;3279;p47"/>
            <p:cNvCxnSpPr>
              <a:stCxn id="3269" idx="2"/>
              <a:endCxn id="3274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229092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80" name="Google Shape;3280;p47"/>
            <p:cNvCxnSpPr>
              <a:stCxn id="3273" idx="0"/>
              <a:endCxn id="3269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-128976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281" name="Google Shape;3281;p47"/>
          <p:cNvGrpSpPr/>
          <p:nvPr/>
        </p:nvGrpSpPr>
        <p:grpSpPr>
          <a:xfrm>
            <a:off x="6805510" y="2747561"/>
            <a:ext cx="1311318" cy="1264459"/>
            <a:chOff x="1706078" y="2092648"/>
            <a:chExt cx="660913" cy="637296"/>
          </a:xfrm>
        </p:grpSpPr>
        <p:sp>
          <p:nvSpPr>
            <p:cNvPr id="3282" name="Google Shape;3282;p47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83" name="Google Shape;3283;p47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3284" name="Google Shape;3284;p47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5" name="Google Shape;3285;p47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6" name="Google Shape;3286;p47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287" name="Google Shape;3287;p47"/>
          <p:cNvSpPr/>
          <p:nvPr/>
        </p:nvSpPr>
        <p:spPr>
          <a:xfrm>
            <a:off x="3775896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8" name="Google Shape;3288;p47"/>
          <p:cNvSpPr/>
          <p:nvPr/>
        </p:nvSpPr>
        <p:spPr>
          <a:xfrm>
            <a:off x="4168571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9" name="Google Shape;3289;p47"/>
          <p:cNvSpPr/>
          <p:nvPr/>
        </p:nvSpPr>
        <p:spPr>
          <a:xfrm>
            <a:off x="4561246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0" name="Google Shape;3290;p47"/>
          <p:cNvSpPr/>
          <p:nvPr/>
        </p:nvSpPr>
        <p:spPr>
          <a:xfrm>
            <a:off x="4953921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1" name="Google Shape;3291;p47"/>
          <p:cNvSpPr/>
          <p:nvPr/>
        </p:nvSpPr>
        <p:spPr>
          <a:xfrm>
            <a:off x="5346596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2" name="Google Shape;3292;p47"/>
          <p:cNvSpPr/>
          <p:nvPr/>
        </p:nvSpPr>
        <p:spPr>
          <a:xfrm>
            <a:off x="5739271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3" name="Google Shape;3293;p47"/>
          <p:cNvSpPr/>
          <p:nvPr/>
        </p:nvSpPr>
        <p:spPr>
          <a:xfrm>
            <a:off x="6131946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4" name="Google Shape;3294;p47"/>
          <p:cNvSpPr/>
          <p:nvPr/>
        </p:nvSpPr>
        <p:spPr>
          <a:xfrm>
            <a:off x="6524621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5" name="Google Shape;3295;p47"/>
          <p:cNvSpPr/>
          <p:nvPr/>
        </p:nvSpPr>
        <p:spPr>
          <a:xfrm flipH="1">
            <a:off x="7309971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6" name="Google Shape;3296;p47"/>
          <p:cNvSpPr/>
          <p:nvPr/>
        </p:nvSpPr>
        <p:spPr>
          <a:xfrm flipH="1">
            <a:off x="6917296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7" name="Google Shape;3297;p47"/>
          <p:cNvSpPr/>
          <p:nvPr/>
        </p:nvSpPr>
        <p:spPr>
          <a:xfrm>
            <a:off x="3383221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8" name="Google Shape;3298;p47"/>
          <p:cNvSpPr/>
          <p:nvPr/>
        </p:nvSpPr>
        <p:spPr>
          <a:xfrm>
            <a:off x="2990546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9" name="Google Shape;3299;p47"/>
          <p:cNvSpPr/>
          <p:nvPr/>
        </p:nvSpPr>
        <p:spPr>
          <a:xfrm>
            <a:off x="2597871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0" name="Google Shape;3300;p47"/>
          <p:cNvSpPr/>
          <p:nvPr/>
        </p:nvSpPr>
        <p:spPr>
          <a:xfrm>
            <a:off x="1812521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1" name="Google Shape;3301;p47"/>
          <p:cNvSpPr/>
          <p:nvPr/>
        </p:nvSpPr>
        <p:spPr>
          <a:xfrm flipH="1">
            <a:off x="1419846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2" name="Google Shape;3302;p47"/>
          <p:cNvSpPr/>
          <p:nvPr/>
        </p:nvSpPr>
        <p:spPr>
          <a:xfrm flipH="1">
            <a:off x="2205196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3" name="Google Shape;3303;p47"/>
          <p:cNvSpPr/>
          <p:nvPr/>
        </p:nvSpPr>
        <p:spPr>
          <a:xfrm>
            <a:off x="1027171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4" name="Google Shape;3304;p47"/>
          <p:cNvSpPr/>
          <p:nvPr/>
        </p:nvSpPr>
        <p:spPr>
          <a:xfrm>
            <a:off x="7702646" y="55535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3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3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3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33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3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2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3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32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000"/>
                            </p:stCondLst>
                            <p:childTnLst>
                              <p:par>
                                <p:cTn id="4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/>
                                        <p:tgtEl>
                                          <p:spTgt spid="3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000"/>
                            </p:stCondLst>
                            <p:childTnLst>
                              <p:par>
                                <p:cTn id="5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32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9" name="Google Shape;3309;p48"/>
          <p:cNvSpPr/>
          <p:nvPr/>
        </p:nvSpPr>
        <p:spPr>
          <a:xfrm>
            <a:off x="6973188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0" name="Google Shape;3310;p48"/>
          <p:cNvSpPr/>
          <p:nvPr/>
        </p:nvSpPr>
        <p:spPr>
          <a:xfrm>
            <a:off x="1868413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1" name="Google Shape;3311;p48"/>
          <p:cNvSpPr/>
          <p:nvPr/>
        </p:nvSpPr>
        <p:spPr>
          <a:xfrm>
            <a:off x="2261088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2" name="Google Shape;3312;p48"/>
          <p:cNvSpPr/>
          <p:nvPr/>
        </p:nvSpPr>
        <p:spPr>
          <a:xfrm>
            <a:off x="4617138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3" name="Google Shape;3313;p48"/>
          <p:cNvSpPr/>
          <p:nvPr/>
        </p:nvSpPr>
        <p:spPr>
          <a:xfrm>
            <a:off x="4224463" y="4379700"/>
            <a:ext cx="302400" cy="287400"/>
          </a:xfrm>
          <a:prstGeom prst="star5">
            <a:avLst>
              <a:gd name="adj" fmla="val 24352"/>
              <a:gd name="hf" fmla="val 105146"/>
              <a:gd name="vf" fmla="val 11055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4" name="Google Shape;3314;p48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 b="1" dirty="0">
                <a:solidFill>
                  <a:schemeClr val="bg1"/>
                </a:solidFill>
              </a:rPr>
              <a:t>COMBINE GRAPHICS AND LINKS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3316" name="Google Shape;3316;p48"/>
          <p:cNvGrpSpPr/>
          <p:nvPr/>
        </p:nvGrpSpPr>
        <p:grpSpPr>
          <a:xfrm>
            <a:off x="1364606" y="2748348"/>
            <a:ext cx="1343504" cy="1262888"/>
            <a:chOff x="4815575" y="1416800"/>
            <a:chExt cx="73750" cy="71400"/>
          </a:xfrm>
        </p:grpSpPr>
        <p:sp>
          <p:nvSpPr>
            <p:cNvPr id="3317" name="Google Shape;3317;p48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48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48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20" name="Google Shape;3320;p48"/>
          <p:cNvGrpSpPr/>
          <p:nvPr/>
        </p:nvGrpSpPr>
        <p:grpSpPr>
          <a:xfrm>
            <a:off x="3341022" y="2743192"/>
            <a:ext cx="2461956" cy="1273176"/>
            <a:chOff x="1187400" y="2529299"/>
            <a:chExt cx="6769193" cy="2241902"/>
          </a:xfrm>
        </p:grpSpPr>
        <p:sp>
          <p:nvSpPr>
            <p:cNvPr id="3321" name="Google Shape;3321;p48"/>
            <p:cNvSpPr/>
            <p:nvPr/>
          </p:nvSpPr>
          <p:spPr>
            <a:xfrm>
              <a:off x="3802943" y="2529299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48"/>
            <p:cNvSpPr/>
            <p:nvPr/>
          </p:nvSpPr>
          <p:spPr>
            <a:xfrm>
              <a:off x="5573240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48"/>
            <p:cNvSpPr/>
            <p:nvPr/>
          </p:nvSpPr>
          <p:spPr>
            <a:xfrm>
              <a:off x="2032647" y="3429000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48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48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48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48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28" name="Google Shape;3328;p48"/>
            <p:cNvCxnSpPr>
              <a:stCxn id="3321" idx="2"/>
              <a:endCxn id="3322" idx="0"/>
            </p:cNvCxnSpPr>
            <p:nvPr/>
          </p:nvCxnSpPr>
          <p:spPr>
            <a:xfrm rot="-5400000" flipH="1">
              <a:off x="5228543" y="2315249"/>
              <a:ext cx="457200" cy="1770300"/>
            </a:xfrm>
            <a:prstGeom prst="bentConnector3">
              <a:avLst>
                <a:gd name="adj1" fmla="val 79363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29" name="Google Shape;3329;p48"/>
            <p:cNvCxnSpPr>
              <a:stCxn id="3323" idx="0"/>
              <a:endCxn id="3321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name="adj1" fmla="val 20753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0" name="Google Shape;3330;p48"/>
            <p:cNvCxnSpPr>
              <a:stCxn id="3323" idx="2"/>
              <a:endCxn id="3325" idx="0"/>
            </p:cNvCxnSpPr>
            <p:nvPr/>
          </p:nvCxnSpPr>
          <p:spPr>
            <a:xfrm rot="-5400000" flipH="1">
              <a:off x="2995647" y="3677550"/>
              <a:ext cx="457200" cy="845100"/>
            </a:xfrm>
            <a:prstGeom prst="bentConnector3">
              <a:avLst>
                <a:gd name="adj1" fmla="val 229092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1" name="Google Shape;3331;p48"/>
            <p:cNvCxnSpPr>
              <a:stCxn id="3324" idx="0"/>
              <a:endCxn id="3323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name="adj1" fmla="val -128976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2" name="Google Shape;3332;p48"/>
            <p:cNvCxnSpPr>
              <a:stCxn id="3322" idx="2"/>
              <a:endCxn id="3327" idx="0"/>
            </p:cNvCxnSpPr>
            <p:nvPr/>
          </p:nvCxnSpPr>
          <p:spPr>
            <a:xfrm rot="-5400000" flipH="1">
              <a:off x="6536390" y="3677400"/>
              <a:ext cx="457200" cy="845400"/>
            </a:xfrm>
            <a:prstGeom prst="bentConnector3">
              <a:avLst>
                <a:gd name="adj1" fmla="val 229092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333" name="Google Shape;3333;p48"/>
            <p:cNvCxnSpPr>
              <a:stCxn id="3326" idx="0"/>
              <a:endCxn id="3322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name="adj1" fmla="val -128976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334" name="Google Shape;3334;p48"/>
          <p:cNvGrpSpPr/>
          <p:nvPr/>
        </p:nvGrpSpPr>
        <p:grpSpPr>
          <a:xfrm>
            <a:off x="6435864" y="2747561"/>
            <a:ext cx="1311318" cy="1264459"/>
            <a:chOff x="1706078" y="2092648"/>
            <a:chExt cx="660913" cy="637296"/>
          </a:xfrm>
        </p:grpSpPr>
        <p:sp>
          <p:nvSpPr>
            <p:cNvPr id="3335" name="Google Shape;3335;p48"/>
            <p:cNvSpPr/>
            <p:nvPr/>
          </p:nvSpPr>
          <p:spPr>
            <a:xfrm>
              <a:off x="1745332" y="2158066"/>
              <a:ext cx="571867" cy="571878"/>
            </a:xfrm>
            <a:custGeom>
              <a:avLst/>
              <a:gdLst/>
              <a:ahLst/>
              <a:cxnLst/>
              <a:rect l="l" t="t" r="r" b="b"/>
              <a:pathLst>
                <a:path w="107747" h="107749" extrusionOk="0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336" name="Google Shape;3336;p48"/>
            <p:cNvGrpSpPr/>
            <p:nvPr/>
          </p:nvGrpSpPr>
          <p:grpSpPr>
            <a:xfrm>
              <a:off x="1706078" y="2092648"/>
              <a:ext cx="660913" cy="575241"/>
              <a:chOff x="1706078" y="2092648"/>
              <a:chExt cx="660913" cy="575241"/>
            </a:xfrm>
          </p:grpSpPr>
          <p:sp>
            <p:nvSpPr>
              <p:cNvPr id="3337" name="Google Shape;3337;p48"/>
              <p:cNvSpPr/>
              <p:nvPr/>
            </p:nvSpPr>
            <p:spPr>
              <a:xfrm>
                <a:off x="1938891" y="2092648"/>
                <a:ext cx="192041" cy="353676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extrusionOk="0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8" name="Google Shape;3338;p48"/>
              <p:cNvSpPr/>
              <p:nvPr/>
            </p:nvSpPr>
            <p:spPr>
              <a:xfrm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l="l" t="t" r="r" b="b"/>
                <a:pathLst>
                  <a:path w="62027" h="52191" extrusionOk="0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9" name="Google Shape;3339;p48"/>
              <p:cNvSpPr/>
              <p:nvPr/>
            </p:nvSpPr>
            <p:spPr>
              <a:xfrm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l="l" t="t" r="r" b="b"/>
                <a:pathLst>
                  <a:path w="62507" h="52211" extrusionOk="0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340" name="Google Shape;3340;p48">
            <a:hlinkClick r:id="" action="ppaction://noaction"/>
          </p:cNvPr>
          <p:cNvSpPr/>
          <p:nvPr/>
        </p:nvSpPr>
        <p:spPr>
          <a:xfrm>
            <a:off x="3446250" y="5591625"/>
            <a:ext cx="2251500" cy="396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4980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See the results</a:t>
            </a:r>
            <a:endParaRPr sz="15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4" name="Google Shape;3444;p54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 sz="4000" b="1" dirty="0">
                <a:solidFill>
                  <a:schemeClr val="bg1"/>
                </a:solidFill>
              </a:rPr>
              <a:t>FILLING OUT TABLES</a:t>
            </a:r>
            <a:endParaRPr sz="4000" b="1" dirty="0">
              <a:solidFill>
                <a:schemeClr val="bg1"/>
              </a:solidFill>
            </a:endParaRPr>
          </a:p>
        </p:txBody>
      </p:sp>
      <p:graphicFrame>
        <p:nvGraphicFramePr>
          <p:cNvPr id="3446" name="Google Shape;3446;p54"/>
          <p:cNvGraphicFramePr/>
          <p:nvPr>
            <p:extLst>
              <p:ext uri="{D42A27DB-BD31-4B8C-83A1-F6EECF244321}">
                <p14:modId xmlns:p14="http://schemas.microsoft.com/office/powerpoint/2010/main" val="1731074511"/>
              </p:ext>
            </p:extLst>
          </p:nvPr>
        </p:nvGraphicFramePr>
        <p:xfrm>
          <a:off x="952500" y="1662150"/>
          <a:ext cx="7239000" cy="3192675"/>
        </p:xfrm>
        <a:graphic>
          <a:graphicData uri="http://schemas.openxmlformats.org/drawingml/2006/table">
            <a:tbl>
              <a:tblPr>
                <a:noFill/>
                <a:tableStyleId>{E4A3C35E-49FE-43F2-89E5-D860FBC0197F}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51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300"/>
                        <a:buFont typeface="Arial"/>
                        <a:buNone/>
                      </a:pPr>
                      <a:r>
                        <a:rPr lang="en-US" sz="23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D</a:t>
                      </a:r>
                      <a:r>
                        <a:rPr lang="en" sz="23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ay 1</a:t>
                      </a:r>
                      <a:endParaRPr sz="2300" u="none" strike="noStrike" cap="none" dirty="0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300"/>
                        <a:buFont typeface="Arial"/>
                        <a:buNone/>
                      </a:pPr>
                      <a:r>
                        <a:rPr lang="en-US" sz="23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Day 2</a:t>
                      </a:r>
                      <a:endParaRPr sz="2300" u="none" strike="noStrike" cap="none" dirty="0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300"/>
                        <a:buFont typeface="Arial"/>
                        <a:buNone/>
                      </a:pPr>
                      <a:r>
                        <a:rPr lang="en" sz="23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Day 3</a:t>
                      </a:r>
                      <a:endParaRPr sz="2300" u="none" strike="noStrike" cap="none" dirty="0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300"/>
                        <a:buFont typeface="Arial"/>
                        <a:buNone/>
                      </a:pPr>
                      <a:r>
                        <a:rPr lang="en" sz="23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Day 4</a:t>
                      </a:r>
                      <a:endParaRPr sz="2300" u="none" strike="noStrike" cap="none" dirty="0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300"/>
                        <a:buFont typeface="Arial"/>
                        <a:buNone/>
                      </a:pPr>
                      <a:r>
                        <a:rPr lang="en" sz="2300" u="none" strike="noStrike" cap="none" dirty="0">
                          <a:solidFill>
                            <a:schemeClr val="lt1"/>
                          </a:solidFill>
                          <a:latin typeface="Amatic SC"/>
                          <a:ea typeface="Amatic SC"/>
                          <a:cs typeface="Amatic SC"/>
                          <a:sym typeface="Amatic SC"/>
                        </a:rPr>
                        <a:t>Day 5</a:t>
                      </a:r>
                      <a:endParaRPr sz="2300" u="none" strike="noStrike" cap="none" dirty="0">
                        <a:solidFill>
                          <a:schemeClr val="lt1"/>
                        </a:solidFill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411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3447" name="Google Shape;3447;p54"/>
          <p:cNvGrpSpPr/>
          <p:nvPr/>
        </p:nvGrpSpPr>
        <p:grpSpPr>
          <a:xfrm>
            <a:off x="6627263" y="3818354"/>
            <a:ext cx="2205102" cy="2447749"/>
            <a:chOff x="473250" y="2826025"/>
            <a:chExt cx="2388025" cy="2650800"/>
          </a:xfrm>
        </p:grpSpPr>
        <p:sp>
          <p:nvSpPr>
            <p:cNvPr id="3448" name="Google Shape;3448;p54"/>
            <p:cNvSpPr/>
            <p:nvPr/>
          </p:nvSpPr>
          <p:spPr>
            <a:xfrm>
              <a:off x="1490425" y="2998575"/>
              <a:ext cx="383225" cy="638800"/>
            </a:xfrm>
            <a:custGeom>
              <a:avLst/>
              <a:gdLst/>
              <a:ahLst/>
              <a:cxnLst/>
              <a:rect l="l" t="t" r="r" b="b"/>
              <a:pathLst>
                <a:path w="15329" h="25552" extrusionOk="0">
                  <a:moveTo>
                    <a:pt x="7418" y="1"/>
                  </a:moveTo>
                  <a:lnTo>
                    <a:pt x="237" y="3511"/>
                  </a:lnTo>
                  <a:cubicBezTo>
                    <a:pt x="237" y="3511"/>
                    <a:pt x="1" y="12529"/>
                    <a:pt x="237" y="16436"/>
                  </a:cubicBezTo>
                  <a:cubicBezTo>
                    <a:pt x="475" y="20344"/>
                    <a:pt x="4418" y="20763"/>
                    <a:pt x="4418" y="20763"/>
                  </a:cubicBezTo>
                  <a:cubicBezTo>
                    <a:pt x="4418" y="20763"/>
                    <a:pt x="4808" y="24523"/>
                    <a:pt x="4631" y="25552"/>
                  </a:cubicBezTo>
                  <a:lnTo>
                    <a:pt x="14112" y="25534"/>
                  </a:lnTo>
                  <a:lnTo>
                    <a:pt x="15329" y="5982"/>
                  </a:lnTo>
                  <a:lnTo>
                    <a:pt x="7418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54"/>
            <p:cNvSpPr/>
            <p:nvPr/>
          </p:nvSpPr>
          <p:spPr>
            <a:xfrm>
              <a:off x="1523600" y="3237250"/>
              <a:ext cx="24950" cy="24975"/>
            </a:xfrm>
            <a:custGeom>
              <a:avLst/>
              <a:gdLst/>
              <a:ahLst/>
              <a:cxnLst/>
              <a:rect l="l" t="t" r="r" b="b"/>
              <a:pathLst>
                <a:path w="998" h="999" extrusionOk="0">
                  <a:moveTo>
                    <a:pt x="499" y="0"/>
                  </a:moveTo>
                  <a:cubicBezTo>
                    <a:pt x="223" y="0"/>
                    <a:pt x="0" y="223"/>
                    <a:pt x="0" y="499"/>
                  </a:cubicBezTo>
                  <a:lnTo>
                    <a:pt x="0" y="500"/>
                  </a:lnTo>
                  <a:cubicBezTo>
                    <a:pt x="0" y="776"/>
                    <a:pt x="223" y="998"/>
                    <a:pt x="499" y="998"/>
                  </a:cubicBezTo>
                  <a:cubicBezTo>
                    <a:pt x="774" y="998"/>
                    <a:pt x="997" y="774"/>
                    <a:pt x="997" y="499"/>
                  </a:cubicBezTo>
                  <a:cubicBezTo>
                    <a:pt x="997" y="224"/>
                    <a:pt x="774" y="0"/>
                    <a:pt x="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54"/>
            <p:cNvSpPr/>
            <p:nvPr/>
          </p:nvSpPr>
          <p:spPr>
            <a:xfrm>
              <a:off x="1504425" y="3225475"/>
              <a:ext cx="51750" cy="15500"/>
            </a:xfrm>
            <a:custGeom>
              <a:avLst/>
              <a:gdLst/>
              <a:ahLst/>
              <a:cxnLst/>
              <a:rect l="l" t="t" r="r" b="b"/>
              <a:pathLst>
                <a:path w="2070" h="620" extrusionOk="0">
                  <a:moveTo>
                    <a:pt x="1069" y="1"/>
                  </a:moveTo>
                  <a:cubicBezTo>
                    <a:pt x="1041" y="1"/>
                    <a:pt x="1014" y="2"/>
                    <a:pt x="986" y="3"/>
                  </a:cubicBezTo>
                  <a:cubicBezTo>
                    <a:pt x="702" y="23"/>
                    <a:pt x="432" y="132"/>
                    <a:pt x="213" y="314"/>
                  </a:cubicBezTo>
                  <a:cubicBezTo>
                    <a:pt x="56" y="453"/>
                    <a:pt x="0" y="581"/>
                    <a:pt x="36" y="612"/>
                  </a:cubicBezTo>
                  <a:cubicBezTo>
                    <a:pt x="42" y="617"/>
                    <a:pt x="50" y="620"/>
                    <a:pt x="60" y="620"/>
                  </a:cubicBezTo>
                  <a:cubicBezTo>
                    <a:pt x="165" y="620"/>
                    <a:pt x="516" y="360"/>
                    <a:pt x="1004" y="332"/>
                  </a:cubicBezTo>
                  <a:cubicBezTo>
                    <a:pt x="1034" y="330"/>
                    <a:pt x="1063" y="329"/>
                    <a:pt x="1092" y="329"/>
                  </a:cubicBezTo>
                  <a:cubicBezTo>
                    <a:pt x="1519" y="329"/>
                    <a:pt x="1851" y="502"/>
                    <a:pt x="1969" y="502"/>
                  </a:cubicBezTo>
                  <a:cubicBezTo>
                    <a:pt x="1987" y="502"/>
                    <a:pt x="2000" y="498"/>
                    <a:pt x="2008" y="489"/>
                  </a:cubicBezTo>
                  <a:cubicBezTo>
                    <a:pt x="2069" y="417"/>
                    <a:pt x="1966" y="338"/>
                    <a:pt x="1789" y="216"/>
                  </a:cubicBezTo>
                  <a:cubicBezTo>
                    <a:pt x="1574" y="76"/>
                    <a:pt x="1324" y="1"/>
                    <a:pt x="10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54"/>
            <p:cNvSpPr/>
            <p:nvPr/>
          </p:nvSpPr>
          <p:spPr>
            <a:xfrm>
              <a:off x="1669175" y="3234975"/>
              <a:ext cx="24950" cy="24950"/>
            </a:xfrm>
            <a:custGeom>
              <a:avLst/>
              <a:gdLst/>
              <a:ahLst/>
              <a:cxnLst/>
              <a:rect l="l" t="t" r="r" b="b"/>
              <a:pathLst>
                <a:path w="998" h="998" extrusionOk="0">
                  <a:moveTo>
                    <a:pt x="499" y="1"/>
                  </a:moveTo>
                  <a:cubicBezTo>
                    <a:pt x="224" y="1"/>
                    <a:pt x="1" y="223"/>
                    <a:pt x="1" y="499"/>
                  </a:cubicBezTo>
                  <a:cubicBezTo>
                    <a:pt x="1" y="775"/>
                    <a:pt x="224" y="998"/>
                    <a:pt x="499" y="998"/>
                  </a:cubicBezTo>
                  <a:cubicBezTo>
                    <a:pt x="775" y="998"/>
                    <a:pt x="998" y="775"/>
                    <a:pt x="998" y="499"/>
                  </a:cubicBezTo>
                  <a:cubicBezTo>
                    <a:pt x="998" y="223"/>
                    <a:pt x="775" y="1"/>
                    <a:pt x="4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54"/>
            <p:cNvSpPr/>
            <p:nvPr/>
          </p:nvSpPr>
          <p:spPr>
            <a:xfrm>
              <a:off x="1650000" y="3223200"/>
              <a:ext cx="51475" cy="15375"/>
            </a:xfrm>
            <a:custGeom>
              <a:avLst/>
              <a:gdLst/>
              <a:ahLst/>
              <a:cxnLst/>
              <a:rect l="l" t="t" r="r" b="b"/>
              <a:pathLst>
                <a:path w="2059" h="615" extrusionOk="0">
                  <a:moveTo>
                    <a:pt x="1069" y="0"/>
                  </a:moveTo>
                  <a:cubicBezTo>
                    <a:pt x="763" y="0"/>
                    <a:pt x="460" y="106"/>
                    <a:pt x="215" y="313"/>
                  </a:cubicBezTo>
                  <a:cubicBezTo>
                    <a:pt x="50" y="454"/>
                    <a:pt x="1" y="580"/>
                    <a:pt x="31" y="605"/>
                  </a:cubicBezTo>
                  <a:cubicBezTo>
                    <a:pt x="38" y="612"/>
                    <a:pt x="47" y="615"/>
                    <a:pt x="59" y="615"/>
                  </a:cubicBezTo>
                  <a:cubicBezTo>
                    <a:pt x="169" y="615"/>
                    <a:pt x="515" y="354"/>
                    <a:pt x="1006" y="331"/>
                  </a:cubicBezTo>
                  <a:cubicBezTo>
                    <a:pt x="1030" y="330"/>
                    <a:pt x="1054" y="330"/>
                    <a:pt x="1078" y="330"/>
                  </a:cubicBezTo>
                  <a:cubicBezTo>
                    <a:pt x="1517" y="330"/>
                    <a:pt x="1852" y="503"/>
                    <a:pt x="1967" y="503"/>
                  </a:cubicBezTo>
                  <a:cubicBezTo>
                    <a:pt x="1985" y="503"/>
                    <a:pt x="1997" y="499"/>
                    <a:pt x="2004" y="490"/>
                  </a:cubicBezTo>
                  <a:cubicBezTo>
                    <a:pt x="2058" y="417"/>
                    <a:pt x="1967" y="338"/>
                    <a:pt x="1791" y="216"/>
                  </a:cubicBezTo>
                  <a:cubicBezTo>
                    <a:pt x="1570" y="71"/>
                    <a:pt x="1319" y="0"/>
                    <a:pt x="10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54"/>
            <p:cNvSpPr/>
            <p:nvPr/>
          </p:nvSpPr>
          <p:spPr>
            <a:xfrm>
              <a:off x="1569550" y="3233300"/>
              <a:ext cx="37125" cy="118475"/>
            </a:xfrm>
            <a:custGeom>
              <a:avLst/>
              <a:gdLst/>
              <a:ahLst/>
              <a:cxnLst/>
              <a:rect l="l" t="t" r="r" b="b"/>
              <a:pathLst>
                <a:path w="1485" h="4739" extrusionOk="0">
                  <a:moveTo>
                    <a:pt x="1484" y="1"/>
                  </a:moveTo>
                  <a:lnTo>
                    <a:pt x="1484" y="1"/>
                  </a:lnTo>
                  <a:cubicBezTo>
                    <a:pt x="1075" y="923"/>
                    <a:pt x="732" y="1872"/>
                    <a:pt x="457" y="2842"/>
                  </a:cubicBezTo>
                  <a:cubicBezTo>
                    <a:pt x="329" y="3232"/>
                    <a:pt x="213" y="3609"/>
                    <a:pt x="103" y="3962"/>
                  </a:cubicBezTo>
                  <a:cubicBezTo>
                    <a:pt x="20" y="4138"/>
                    <a:pt x="0" y="4339"/>
                    <a:pt x="49" y="4528"/>
                  </a:cubicBezTo>
                  <a:cubicBezTo>
                    <a:pt x="91" y="4626"/>
                    <a:pt x="175" y="4698"/>
                    <a:pt x="280" y="4723"/>
                  </a:cubicBezTo>
                  <a:cubicBezTo>
                    <a:pt x="318" y="4729"/>
                    <a:pt x="357" y="4732"/>
                    <a:pt x="395" y="4732"/>
                  </a:cubicBezTo>
                  <a:cubicBezTo>
                    <a:pt x="434" y="4732"/>
                    <a:pt x="473" y="4729"/>
                    <a:pt x="511" y="4723"/>
                  </a:cubicBezTo>
                  <a:cubicBezTo>
                    <a:pt x="626" y="4733"/>
                    <a:pt x="740" y="4739"/>
                    <a:pt x="855" y="4739"/>
                  </a:cubicBezTo>
                  <a:cubicBezTo>
                    <a:pt x="1037" y="4739"/>
                    <a:pt x="1219" y="4725"/>
                    <a:pt x="1399" y="4698"/>
                  </a:cubicBezTo>
                  <a:cubicBezTo>
                    <a:pt x="1116" y="4624"/>
                    <a:pt x="825" y="4588"/>
                    <a:pt x="533" y="4588"/>
                  </a:cubicBezTo>
                  <a:cubicBezTo>
                    <a:pt x="528" y="4588"/>
                    <a:pt x="522" y="4588"/>
                    <a:pt x="517" y="4588"/>
                  </a:cubicBezTo>
                  <a:cubicBezTo>
                    <a:pt x="383" y="4588"/>
                    <a:pt x="249" y="4559"/>
                    <a:pt x="219" y="4461"/>
                  </a:cubicBezTo>
                  <a:cubicBezTo>
                    <a:pt x="202" y="4310"/>
                    <a:pt x="230" y="4158"/>
                    <a:pt x="298" y="4023"/>
                  </a:cubicBezTo>
                  <a:lnTo>
                    <a:pt x="663" y="2909"/>
                  </a:lnTo>
                  <a:cubicBezTo>
                    <a:pt x="1012" y="1962"/>
                    <a:pt x="1286" y="989"/>
                    <a:pt x="14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54"/>
            <p:cNvSpPr/>
            <p:nvPr/>
          </p:nvSpPr>
          <p:spPr>
            <a:xfrm>
              <a:off x="1583850" y="3363525"/>
              <a:ext cx="73500" cy="37875"/>
            </a:xfrm>
            <a:custGeom>
              <a:avLst/>
              <a:gdLst/>
              <a:ahLst/>
              <a:cxnLst/>
              <a:rect l="l" t="t" r="r" b="b"/>
              <a:pathLst>
                <a:path w="2940" h="1515" extrusionOk="0">
                  <a:moveTo>
                    <a:pt x="2611" y="0"/>
                  </a:moveTo>
                  <a:cubicBezTo>
                    <a:pt x="1823" y="498"/>
                    <a:pt x="927" y="806"/>
                    <a:pt x="0" y="895"/>
                  </a:cubicBezTo>
                  <a:cubicBezTo>
                    <a:pt x="288" y="1294"/>
                    <a:pt x="744" y="1515"/>
                    <a:pt x="1213" y="1515"/>
                  </a:cubicBezTo>
                  <a:cubicBezTo>
                    <a:pt x="1406" y="1515"/>
                    <a:pt x="1602" y="1477"/>
                    <a:pt x="1789" y="1399"/>
                  </a:cubicBezTo>
                  <a:cubicBezTo>
                    <a:pt x="2939" y="919"/>
                    <a:pt x="2611" y="0"/>
                    <a:pt x="2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54"/>
            <p:cNvSpPr/>
            <p:nvPr/>
          </p:nvSpPr>
          <p:spPr>
            <a:xfrm>
              <a:off x="1600875" y="3473800"/>
              <a:ext cx="129475" cy="68050"/>
            </a:xfrm>
            <a:custGeom>
              <a:avLst/>
              <a:gdLst/>
              <a:ahLst/>
              <a:cxnLst/>
              <a:rect l="l" t="t" r="r" b="b"/>
              <a:pathLst>
                <a:path w="5179" h="2722" extrusionOk="0">
                  <a:moveTo>
                    <a:pt x="5179" y="1"/>
                  </a:moveTo>
                  <a:lnTo>
                    <a:pt x="5179" y="1"/>
                  </a:lnTo>
                  <a:cubicBezTo>
                    <a:pt x="3656" y="1069"/>
                    <a:pt x="1859" y="1676"/>
                    <a:pt x="0" y="1754"/>
                  </a:cubicBezTo>
                  <a:lnTo>
                    <a:pt x="85" y="2716"/>
                  </a:lnTo>
                  <a:cubicBezTo>
                    <a:pt x="189" y="2720"/>
                    <a:pt x="292" y="2722"/>
                    <a:pt x="393" y="2722"/>
                  </a:cubicBezTo>
                  <a:cubicBezTo>
                    <a:pt x="4066" y="2722"/>
                    <a:pt x="5179" y="1"/>
                    <a:pt x="5179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54"/>
            <p:cNvSpPr/>
            <p:nvPr/>
          </p:nvSpPr>
          <p:spPr>
            <a:xfrm>
              <a:off x="1852650" y="3215025"/>
              <a:ext cx="190325" cy="271450"/>
            </a:xfrm>
            <a:custGeom>
              <a:avLst/>
              <a:gdLst/>
              <a:ahLst/>
              <a:cxnLst/>
              <a:rect l="l" t="t" r="r" b="b"/>
              <a:pathLst>
                <a:path w="7613" h="10858" extrusionOk="0">
                  <a:moveTo>
                    <a:pt x="226" y="1"/>
                  </a:moveTo>
                  <a:lnTo>
                    <a:pt x="0" y="10857"/>
                  </a:lnTo>
                  <a:cubicBezTo>
                    <a:pt x="7613" y="9233"/>
                    <a:pt x="6019" y="221"/>
                    <a:pt x="6019" y="221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54"/>
            <p:cNvSpPr/>
            <p:nvPr/>
          </p:nvSpPr>
          <p:spPr>
            <a:xfrm>
              <a:off x="1463025" y="2826025"/>
              <a:ext cx="543450" cy="452525"/>
            </a:xfrm>
            <a:custGeom>
              <a:avLst/>
              <a:gdLst/>
              <a:ahLst/>
              <a:cxnLst/>
              <a:rect l="l" t="t" r="r" b="b"/>
              <a:pathLst>
                <a:path w="21738" h="18101" extrusionOk="0">
                  <a:moveTo>
                    <a:pt x="14733" y="0"/>
                  </a:moveTo>
                  <a:cubicBezTo>
                    <a:pt x="14155" y="765"/>
                    <a:pt x="13796" y="1671"/>
                    <a:pt x="13692" y="2623"/>
                  </a:cubicBezTo>
                  <a:cubicBezTo>
                    <a:pt x="13692" y="2770"/>
                    <a:pt x="13656" y="2909"/>
                    <a:pt x="13637" y="3049"/>
                  </a:cubicBezTo>
                  <a:cubicBezTo>
                    <a:pt x="13518" y="2660"/>
                    <a:pt x="13372" y="2279"/>
                    <a:pt x="13199" y="1911"/>
                  </a:cubicBezTo>
                  <a:cubicBezTo>
                    <a:pt x="12854" y="1180"/>
                    <a:pt x="12523" y="754"/>
                    <a:pt x="12396" y="754"/>
                  </a:cubicBezTo>
                  <a:cubicBezTo>
                    <a:pt x="12387" y="754"/>
                    <a:pt x="12379" y="756"/>
                    <a:pt x="12372" y="761"/>
                  </a:cubicBezTo>
                  <a:cubicBezTo>
                    <a:pt x="12159" y="865"/>
                    <a:pt x="12852" y="2513"/>
                    <a:pt x="13138" y="4741"/>
                  </a:cubicBezTo>
                  <a:cubicBezTo>
                    <a:pt x="12454" y="4514"/>
                    <a:pt x="11741" y="4380"/>
                    <a:pt x="11022" y="4345"/>
                  </a:cubicBezTo>
                  <a:cubicBezTo>
                    <a:pt x="10587" y="4345"/>
                    <a:pt x="10060" y="4280"/>
                    <a:pt x="9437" y="4280"/>
                  </a:cubicBezTo>
                  <a:cubicBezTo>
                    <a:pt x="8156" y="4280"/>
                    <a:pt x="6473" y="4556"/>
                    <a:pt x="4377" y="6239"/>
                  </a:cubicBezTo>
                  <a:cubicBezTo>
                    <a:pt x="3321" y="6913"/>
                    <a:pt x="2409" y="7787"/>
                    <a:pt x="1692" y="8813"/>
                  </a:cubicBezTo>
                  <a:cubicBezTo>
                    <a:pt x="664" y="10319"/>
                    <a:pt x="83" y="12087"/>
                    <a:pt x="19" y="13911"/>
                  </a:cubicBezTo>
                  <a:cubicBezTo>
                    <a:pt x="1" y="14460"/>
                    <a:pt x="36" y="15007"/>
                    <a:pt x="122" y="15548"/>
                  </a:cubicBezTo>
                  <a:cubicBezTo>
                    <a:pt x="142" y="15748"/>
                    <a:pt x="193" y="15944"/>
                    <a:pt x="275" y="16126"/>
                  </a:cubicBezTo>
                  <a:cubicBezTo>
                    <a:pt x="335" y="16126"/>
                    <a:pt x="160" y="15281"/>
                    <a:pt x="275" y="13924"/>
                  </a:cubicBezTo>
                  <a:cubicBezTo>
                    <a:pt x="343" y="12919"/>
                    <a:pt x="568" y="11929"/>
                    <a:pt x="938" y="10992"/>
                  </a:cubicBezTo>
                  <a:lnTo>
                    <a:pt x="938" y="10992"/>
                  </a:lnTo>
                  <a:cubicBezTo>
                    <a:pt x="474" y="12614"/>
                    <a:pt x="577" y="14347"/>
                    <a:pt x="1230" y="15902"/>
                  </a:cubicBezTo>
                  <a:lnTo>
                    <a:pt x="8198" y="14813"/>
                  </a:lnTo>
                  <a:cubicBezTo>
                    <a:pt x="7747" y="13286"/>
                    <a:pt x="8076" y="10864"/>
                    <a:pt x="8289" y="9678"/>
                  </a:cubicBezTo>
                  <a:cubicBezTo>
                    <a:pt x="9505" y="15367"/>
                    <a:pt x="14405" y="18100"/>
                    <a:pt x="14405" y="18100"/>
                  </a:cubicBezTo>
                  <a:lnTo>
                    <a:pt x="21737" y="16950"/>
                  </a:lnTo>
                  <a:cubicBezTo>
                    <a:pt x="21634" y="16285"/>
                    <a:pt x="21513" y="14380"/>
                    <a:pt x="21354" y="13785"/>
                  </a:cubicBezTo>
                  <a:cubicBezTo>
                    <a:pt x="20880" y="11855"/>
                    <a:pt x="19990" y="10053"/>
                    <a:pt x="18750" y="8503"/>
                  </a:cubicBezTo>
                  <a:lnTo>
                    <a:pt x="18750" y="8503"/>
                  </a:lnTo>
                  <a:cubicBezTo>
                    <a:pt x="19704" y="8900"/>
                    <a:pt x="20381" y="9297"/>
                    <a:pt x="20640" y="9297"/>
                  </a:cubicBezTo>
                  <a:cubicBezTo>
                    <a:pt x="20679" y="9297"/>
                    <a:pt x="20708" y="9288"/>
                    <a:pt x="20728" y="9270"/>
                  </a:cubicBezTo>
                  <a:cubicBezTo>
                    <a:pt x="20880" y="9123"/>
                    <a:pt x="20600" y="8849"/>
                    <a:pt x="20118" y="8441"/>
                  </a:cubicBezTo>
                  <a:cubicBezTo>
                    <a:pt x="19494" y="7930"/>
                    <a:pt x="18780" y="7541"/>
                    <a:pt x="18013" y="7291"/>
                  </a:cubicBezTo>
                  <a:lnTo>
                    <a:pt x="17654" y="7194"/>
                  </a:lnTo>
                  <a:cubicBezTo>
                    <a:pt x="18157" y="6993"/>
                    <a:pt x="18615" y="6698"/>
                    <a:pt x="19004" y="6324"/>
                  </a:cubicBezTo>
                  <a:cubicBezTo>
                    <a:pt x="19961" y="5429"/>
                    <a:pt x="20263" y="4036"/>
                    <a:pt x="19766" y="2825"/>
                  </a:cubicBezTo>
                  <a:cubicBezTo>
                    <a:pt x="19254" y="1889"/>
                    <a:pt x="18276" y="1317"/>
                    <a:pt x="17226" y="1317"/>
                  </a:cubicBezTo>
                  <a:cubicBezTo>
                    <a:pt x="17122" y="1317"/>
                    <a:pt x="17017" y="1323"/>
                    <a:pt x="16912" y="1334"/>
                  </a:cubicBezTo>
                  <a:cubicBezTo>
                    <a:pt x="15763" y="1496"/>
                    <a:pt x="14761" y="2193"/>
                    <a:pt x="14210" y="3214"/>
                  </a:cubicBezTo>
                  <a:cubicBezTo>
                    <a:pt x="14079" y="3454"/>
                    <a:pt x="13970" y="3706"/>
                    <a:pt x="13887" y="3968"/>
                  </a:cubicBezTo>
                  <a:cubicBezTo>
                    <a:pt x="13905" y="3535"/>
                    <a:pt x="13949" y="3105"/>
                    <a:pt x="14020" y="2678"/>
                  </a:cubicBezTo>
                  <a:cubicBezTo>
                    <a:pt x="14264" y="1174"/>
                    <a:pt x="14824" y="49"/>
                    <a:pt x="147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54"/>
            <p:cNvSpPr/>
            <p:nvPr/>
          </p:nvSpPr>
          <p:spPr>
            <a:xfrm>
              <a:off x="2418575" y="5223475"/>
              <a:ext cx="442700" cy="177750"/>
            </a:xfrm>
            <a:custGeom>
              <a:avLst/>
              <a:gdLst/>
              <a:ahLst/>
              <a:cxnLst/>
              <a:rect l="l" t="t" r="r" b="b"/>
              <a:pathLst>
                <a:path w="17708" h="7110" extrusionOk="0">
                  <a:moveTo>
                    <a:pt x="159" y="1"/>
                  </a:moveTo>
                  <a:lnTo>
                    <a:pt x="0" y="5041"/>
                  </a:lnTo>
                  <a:cubicBezTo>
                    <a:pt x="168" y="5122"/>
                    <a:pt x="10196" y="7109"/>
                    <a:pt x="15019" y="7109"/>
                  </a:cubicBezTo>
                  <a:cubicBezTo>
                    <a:pt x="16667" y="7109"/>
                    <a:pt x="17708" y="6877"/>
                    <a:pt x="17539" y="6257"/>
                  </a:cubicBezTo>
                  <a:cubicBezTo>
                    <a:pt x="16875" y="3822"/>
                    <a:pt x="159" y="1"/>
                    <a:pt x="1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54"/>
            <p:cNvSpPr/>
            <p:nvPr/>
          </p:nvSpPr>
          <p:spPr>
            <a:xfrm>
              <a:off x="2620025" y="5309775"/>
              <a:ext cx="8225" cy="47775"/>
            </a:xfrm>
            <a:custGeom>
              <a:avLst/>
              <a:gdLst/>
              <a:ahLst/>
              <a:cxnLst/>
              <a:rect l="l" t="t" r="r" b="b"/>
              <a:pathLst>
                <a:path w="329" h="1911" extrusionOk="0">
                  <a:moveTo>
                    <a:pt x="116" y="0"/>
                  </a:moveTo>
                  <a:cubicBezTo>
                    <a:pt x="29" y="6"/>
                    <a:pt x="11" y="437"/>
                    <a:pt x="6" y="955"/>
                  </a:cubicBezTo>
                  <a:cubicBezTo>
                    <a:pt x="0" y="1472"/>
                    <a:pt x="18" y="1898"/>
                    <a:pt x="103" y="1910"/>
                  </a:cubicBezTo>
                  <a:cubicBezTo>
                    <a:pt x="104" y="1910"/>
                    <a:pt x="106" y="1910"/>
                    <a:pt x="107" y="1910"/>
                  </a:cubicBezTo>
                  <a:cubicBezTo>
                    <a:pt x="192" y="1910"/>
                    <a:pt x="316" y="1489"/>
                    <a:pt x="322" y="955"/>
                  </a:cubicBezTo>
                  <a:cubicBezTo>
                    <a:pt x="329" y="414"/>
                    <a:pt x="201" y="0"/>
                    <a:pt x="1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54"/>
            <p:cNvSpPr/>
            <p:nvPr/>
          </p:nvSpPr>
          <p:spPr>
            <a:xfrm>
              <a:off x="2592275" y="5301550"/>
              <a:ext cx="12700" cy="54525"/>
            </a:xfrm>
            <a:custGeom>
              <a:avLst/>
              <a:gdLst/>
              <a:ahLst/>
              <a:cxnLst/>
              <a:rect l="l" t="t" r="r" b="b"/>
              <a:pathLst>
                <a:path w="508" h="2181" extrusionOk="0">
                  <a:moveTo>
                    <a:pt x="269" y="1"/>
                  </a:moveTo>
                  <a:cubicBezTo>
                    <a:pt x="179" y="12"/>
                    <a:pt x="179" y="493"/>
                    <a:pt x="130" y="1084"/>
                  </a:cubicBezTo>
                  <a:cubicBezTo>
                    <a:pt x="81" y="1674"/>
                    <a:pt x="1" y="2149"/>
                    <a:pt x="81" y="2179"/>
                  </a:cubicBezTo>
                  <a:cubicBezTo>
                    <a:pt x="84" y="2180"/>
                    <a:pt x="86" y="2181"/>
                    <a:pt x="89" y="2181"/>
                  </a:cubicBezTo>
                  <a:cubicBezTo>
                    <a:pt x="174" y="2181"/>
                    <a:pt x="387" y="1727"/>
                    <a:pt x="446" y="1114"/>
                  </a:cubicBezTo>
                  <a:cubicBezTo>
                    <a:pt x="507" y="481"/>
                    <a:pt x="349" y="1"/>
                    <a:pt x="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54"/>
            <p:cNvSpPr/>
            <p:nvPr/>
          </p:nvSpPr>
          <p:spPr>
            <a:xfrm>
              <a:off x="2567250" y="5299125"/>
              <a:ext cx="8525" cy="54300"/>
            </a:xfrm>
            <a:custGeom>
              <a:avLst/>
              <a:gdLst/>
              <a:ahLst/>
              <a:cxnLst/>
              <a:rect l="l" t="t" r="r" b="b"/>
              <a:pathLst>
                <a:path w="341" h="2172" extrusionOk="0">
                  <a:moveTo>
                    <a:pt x="109" y="0"/>
                  </a:moveTo>
                  <a:cubicBezTo>
                    <a:pt x="23" y="6"/>
                    <a:pt x="1" y="493"/>
                    <a:pt x="12" y="1089"/>
                  </a:cubicBezTo>
                  <a:cubicBezTo>
                    <a:pt x="23" y="1685"/>
                    <a:pt x="66" y="2166"/>
                    <a:pt x="151" y="2172"/>
                  </a:cubicBezTo>
                  <a:cubicBezTo>
                    <a:pt x="152" y="2172"/>
                    <a:pt x="152" y="2172"/>
                    <a:pt x="153" y="2172"/>
                  </a:cubicBezTo>
                  <a:cubicBezTo>
                    <a:pt x="237" y="2172"/>
                    <a:pt x="340" y="1687"/>
                    <a:pt x="328" y="1083"/>
                  </a:cubicBezTo>
                  <a:cubicBezTo>
                    <a:pt x="315" y="475"/>
                    <a:pt x="194" y="0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54"/>
            <p:cNvSpPr/>
            <p:nvPr/>
          </p:nvSpPr>
          <p:spPr>
            <a:xfrm>
              <a:off x="2514700" y="5255125"/>
              <a:ext cx="334300" cy="141950"/>
            </a:xfrm>
            <a:custGeom>
              <a:avLst/>
              <a:gdLst/>
              <a:ahLst/>
              <a:cxnLst/>
              <a:rect l="l" t="t" r="r" b="b"/>
              <a:pathLst>
                <a:path w="13372" h="5678" extrusionOk="0">
                  <a:moveTo>
                    <a:pt x="71" y="0"/>
                  </a:moveTo>
                  <a:cubicBezTo>
                    <a:pt x="54" y="0"/>
                    <a:pt x="37" y="1"/>
                    <a:pt x="20" y="2"/>
                  </a:cubicBezTo>
                  <a:cubicBezTo>
                    <a:pt x="350" y="127"/>
                    <a:pt x="687" y="230"/>
                    <a:pt x="1031" y="311"/>
                  </a:cubicBezTo>
                  <a:cubicBezTo>
                    <a:pt x="1706" y="518"/>
                    <a:pt x="2692" y="767"/>
                    <a:pt x="3890" y="1127"/>
                  </a:cubicBezTo>
                  <a:cubicBezTo>
                    <a:pt x="5089" y="1486"/>
                    <a:pt x="6513" y="1935"/>
                    <a:pt x="8078" y="2478"/>
                  </a:cubicBezTo>
                  <a:cubicBezTo>
                    <a:pt x="8869" y="2782"/>
                    <a:pt x="9696" y="3038"/>
                    <a:pt x="10511" y="3390"/>
                  </a:cubicBezTo>
                  <a:cubicBezTo>
                    <a:pt x="11361" y="3734"/>
                    <a:pt x="12142" y="4227"/>
                    <a:pt x="12818" y="4845"/>
                  </a:cubicBezTo>
                  <a:cubicBezTo>
                    <a:pt x="12892" y="4908"/>
                    <a:pt x="12956" y="4982"/>
                    <a:pt x="13006" y="5064"/>
                  </a:cubicBezTo>
                  <a:cubicBezTo>
                    <a:pt x="13024" y="5119"/>
                    <a:pt x="13019" y="5143"/>
                    <a:pt x="12965" y="5186"/>
                  </a:cubicBezTo>
                  <a:cubicBezTo>
                    <a:pt x="12795" y="5264"/>
                    <a:pt x="12610" y="5304"/>
                    <a:pt x="12424" y="5304"/>
                  </a:cubicBezTo>
                  <a:cubicBezTo>
                    <a:pt x="12401" y="5304"/>
                    <a:pt x="12378" y="5303"/>
                    <a:pt x="12355" y="5302"/>
                  </a:cubicBezTo>
                  <a:cubicBezTo>
                    <a:pt x="11898" y="5338"/>
                    <a:pt x="11436" y="5369"/>
                    <a:pt x="10992" y="5369"/>
                  </a:cubicBezTo>
                  <a:cubicBezTo>
                    <a:pt x="10747" y="5375"/>
                    <a:pt x="10505" y="5378"/>
                    <a:pt x="10266" y="5378"/>
                  </a:cubicBezTo>
                  <a:cubicBezTo>
                    <a:pt x="9624" y="5378"/>
                    <a:pt x="9001" y="5357"/>
                    <a:pt x="8398" y="5325"/>
                  </a:cubicBezTo>
                  <a:cubicBezTo>
                    <a:pt x="6750" y="5235"/>
                    <a:pt x="5241" y="5053"/>
                    <a:pt x="4024" y="4881"/>
                  </a:cubicBezTo>
                  <a:lnTo>
                    <a:pt x="1084" y="4455"/>
                  </a:lnTo>
                  <a:cubicBezTo>
                    <a:pt x="727" y="4387"/>
                    <a:pt x="365" y="4345"/>
                    <a:pt x="0" y="4334"/>
                  </a:cubicBezTo>
                  <a:lnTo>
                    <a:pt x="0" y="4334"/>
                  </a:lnTo>
                  <a:cubicBezTo>
                    <a:pt x="88" y="4373"/>
                    <a:pt x="180" y="4400"/>
                    <a:pt x="275" y="4412"/>
                  </a:cubicBezTo>
                  <a:lnTo>
                    <a:pt x="1065" y="4576"/>
                  </a:lnTo>
                  <a:cubicBezTo>
                    <a:pt x="1753" y="4717"/>
                    <a:pt x="2751" y="4912"/>
                    <a:pt x="3993" y="5107"/>
                  </a:cubicBezTo>
                  <a:cubicBezTo>
                    <a:pt x="5235" y="5300"/>
                    <a:pt x="6719" y="5506"/>
                    <a:pt x="8380" y="5611"/>
                  </a:cubicBezTo>
                  <a:cubicBezTo>
                    <a:pt x="9214" y="5678"/>
                    <a:pt x="10090" y="5678"/>
                    <a:pt x="10997" y="5678"/>
                  </a:cubicBezTo>
                  <a:cubicBezTo>
                    <a:pt x="11447" y="5667"/>
                    <a:pt x="11911" y="5648"/>
                    <a:pt x="12378" y="5611"/>
                  </a:cubicBezTo>
                  <a:cubicBezTo>
                    <a:pt x="12405" y="5612"/>
                    <a:pt x="12431" y="5613"/>
                    <a:pt x="12457" y="5613"/>
                  </a:cubicBezTo>
                  <a:cubicBezTo>
                    <a:pt x="12694" y="5613"/>
                    <a:pt x="12928" y="5557"/>
                    <a:pt x="13139" y="5447"/>
                  </a:cubicBezTo>
                  <a:cubicBezTo>
                    <a:pt x="13306" y="5338"/>
                    <a:pt x="13371" y="5125"/>
                    <a:pt x="13292" y="4943"/>
                  </a:cubicBezTo>
                  <a:cubicBezTo>
                    <a:pt x="13228" y="4817"/>
                    <a:pt x="13140" y="4707"/>
                    <a:pt x="13030" y="4620"/>
                  </a:cubicBezTo>
                  <a:cubicBezTo>
                    <a:pt x="12328" y="3974"/>
                    <a:pt x="11517" y="3461"/>
                    <a:pt x="10633" y="3105"/>
                  </a:cubicBezTo>
                  <a:cubicBezTo>
                    <a:pt x="9817" y="2746"/>
                    <a:pt x="8983" y="2471"/>
                    <a:pt x="8199" y="2204"/>
                  </a:cubicBezTo>
                  <a:cubicBezTo>
                    <a:pt x="6629" y="1668"/>
                    <a:pt x="5192" y="1249"/>
                    <a:pt x="3981" y="914"/>
                  </a:cubicBezTo>
                  <a:cubicBezTo>
                    <a:pt x="2771" y="578"/>
                    <a:pt x="1778" y="341"/>
                    <a:pt x="1091" y="195"/>
                  </a:cubicBezTo>
                  <a:cubicBezTo>
                    <a:pt x="749" y="116"/>
                    <a:pt x="482" y="31"/>
                    <a:pt x="300" y="31"/>
                  </a:cubicBezTo>
                  <a:cubicBezTo>
                    <a:pt x="225" y="10"/>
                    <a:pt x="148" y="0"/>
                    <a:pt x="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54"/>
            <p:cNvSpPr/>
            <p:nvPr/>
          </p:nvSpPr>
          <p:spPr>
            <a:xfrm>
              <a:off x="2741225" y="5321900"/>
              <a:ext cx="20750" cy="77175"/>
            </a:xfrm>
            <a:custGeom>
              <a:avLst/>
              <a:gdLst/>
              <a:ahLst/>
              <a:cxnLst/>
              <a:rect l="l" t="t" r="r" b="b"/>
              <a:pathLst>
                <a:path w="830" h="3087" extrusionOk="0">
                  <a:moveTo>
                    <a:pt x="507" y="1"/>
                  </a:moveTo>
                  <a:cubicBezTo>
                    <a:pt x="513" y="3"/>
                    <a:pt x="518" y="10"/>
                    <a:pt x="522" y="19"/>
                  </a:cubicBezTo>
                  <a:lnTo>
                    <a:pt x="522" y="19"/>
                  </a:lnTo>
                  <a:cubicBezTo>
                    <a:pt x="525" y="13"/>
                    <a:pt x="528" y="7"/>
                    <a:pt x="532" y="1"/>
                  </a:cubicBezTo>
                  <a:close/>
                  <a:moveTo>
                    <a:pt x="522" y="19"/>
                  </a:moveTo>
                  <a:lnTo>
                    <a:pt x="522" y="19"/>
                  </a:lnTo>
                  <a:cubicBezTo>
                    <a:pt x="1" y="999"/>
                    <a:pt x="86" y="2191"/>
                    <a:pt x="745" y="3086"/>
                  </a:cubicBezTo>
                  <a:cubicBezTo>
                    <a:pt x="830" y="3044"/>
                    <a:pt x="598" y="2393"/>
                    <a:pt x="507" y="1553"/>
                  </a:cubicBezTo>
                  <a:cubicBezTo>
                    <a:pt x="422" y="778"/>
                    <a:pt x="566" y="137"/>
                    <a:pt x="522" y="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54"/>
            <p:cNvSpPr/>
            <p:nvPr/>
          </p:nvSpPr>
          <p:spPr>
            <a:xfrm>
              <a:off x="473250" y="5260450"/>
              <a:ext cx="496875" cy="137900"/>
            </a:xfrm>
            <a:custGeom>
              <a:avLst/>
              <a:gdLst/>
              <a:ahLst/>
              <a:cxnLst/>
              <a:rect l="l" t="t" r="r" b="b"/>
              <a:pathLst>
                <a:path w="19875" h="5516" extrusionOk="0">
                  <a:moveTo>
                    <a:pt x="18390" y="0"/>
                  </a:moveTo>
                  <a:cubicBezTo>
                    <a:pt x="18141" y="0"/>
                    <a:pt x="1" y="2502"/>
                    <a:pt x="1406" y="4540"/>
                  </a:cubicBezTo>
                  <a:cubicBezTo>
                    <a:pt x="1915" y="5280"/>
                    <a:pt x="4488" y="5516"/>
                    <a:pt x="7558" y="5516"/>
                  </a:cubicBezTo>
                  <a:cubicBezTo>
                    <a:pt x="12948" y="5516"/>
                    <a:pt x="19874" y="4789"/>
                    <a:pt x="19874" y="4789"/>
                  </a:cubicBezTo>
                  <a:lnTo>
                    <a:pt x="183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54"/>
            <p:cNvSpPr/>
            <p:nvPr/>
          </p:nvSpPr>
          <p:spPr>
            <a:xfrm>
              <a:off x="735100" y="5319975"/>
              <a:ext cx="18875" cy="44800"/>
            </a:xfrm>
            <a:custGeom>
              <a:avLst/>
              <a:gdLst/>
              <a:ahLst/>
              <a:cxnLst/>
              <a:rect l="l" t="t" r="r" b="b"/>
              <a:pathLst>
                <a:path w="755" h="1792" extrusionOk="0">
                  <a:moveTo>
                    <a:pt x="67" y="0"/>
                  </a:moveTo>
                  <a:cubicBezTo>
                    <a:pt x="6" y="0"/>
                    <a:pt x="0" y="437"/>
                    <a:pt x="170" y="948"/>
                  </a:cubicBezTo>
                  <a:cubicBezTo>
                    <a:pt x="332" y="1437"/>
                    <a:pt x="578" y="1791"/>
                    <a:pt x="664" y="1791"/>
                  </a:cubicBezTo>
                  <a:cubicBezTo>
                    <a:pt x="668" y="1791"/>
                    <a:pt x="672" y="1791"/>
                    <a:pt x="676" y="1789"/>
                  </a:cubicBezTo>
                  <a:cubicBezTo>
                    <a:pt x="755" y="1746"/>
                    <a:pt x="632" y="1369"/>
                    <a:pt x="468" y="876"/>
                  </a:cubicBezTo>
                  <a:cubicBezTo>
                    <a:pt x="304" y="383"/>
                    <a:pt x="127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54"/>
            <p:cNvSpPr/>
            <p:nvPr/>
          </p:nvSpPr>
          <p:spPr>
            <a:xfrm>
              <a:off x="760200" y="5311425"/>
              <a:ext cx="19200" cy="53200"/>
            </a:xfrm>
            <a:custGeom>
              <a:avLst/>
              <a:gdLst/>
              <a:ahLst/>
              <a:cxnLst/>
              <a:rect l="l" t="t" r="r" b="b"/>
              <a:pathLst>
                <a:path w="768" h="2128" extrusionOk="0">
                  <a:moveTo>
                    <a:pt x="152" y="1"/>
                  </a:moveTo>
                  <a:cubicBezTo>
                    <a:pt x="67" y="1"/>
                    <a:pt x="0" y="517"/>
                    <a:pt x="152" y="1133"/>
                  </a:cubicBezTo>
                  <a:cubicBezTo>
                    <a:pt x="298" y="1718"/>
                    <a:pt x="585" y="2127"/>
                    <a:pt x="676" y="2127"/>
                  </a:cubicBezTo>
                  <a:cubicBezTo>
                    <a:pt x="680" y="2127"/>
                    <a:pt x="684" y="2126"/>
                    <a:pt x="688" y="2124"/>
                  </a:cubicBezTo>
                  <a:cubicBezTo>
                    <a:pt x="767" y="2082"/>
                    <a:pt x="608" y="1626"/>
                    <a:pt x="462" y="1053"/>
                  </a:cubicBezTo>
                  <a:cubicBezTo>
                    <a:pt x="316" y="483"/>
                    <a:pt x="237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54"/>
            <p:cNvSpPr/>
            <p:nvPr/>
          </p:nvSpPr>
          <p:spPr>
            <a:xfrm>
              <a:off x="784700" y="5306225"/>
              <a:ext cx="22825" cy="51225"/>
            </a:xfrm>
            <a:custGeom>
              <a:avLst/>
              <a:gdLst/>
              <a:ahLst/>
              <a:cxnLst/>
              <a:rect l="l" t="t" r="r" b="b"/>
              <a:pathLst>
                <a:path w="913" h="2049" extrusionOk="0">
                  <a:moveTo>
                    <a:pt x="92" y="1"/>
                  </a:moveTo>
                  <a:cubicBezTo>
                    <a:pt x="89" y="1"/>
                    <a:pt x="87" y="1"/>
                    <a:pt x="85" y="1"/>
                  </a:cubicBezTo>
                  <a:cubicBezTo>
                    <a:pt x="0" y="27"/>
                    <a:pt x="60" y="518"/>
                    <a:pt x="273" y="1092"/>
                  </a:cubicBezTo>
                  <a:cubicBezTo>
                    <a:pt x="477" y="1641"/>
                    <a:pt x="733" y="2049"/>
                    <a:pt x="822" y="2049"/>
                  </a:cubicBezTo>
                  <a:cubicBezTo>
                    <a:pt x="826" y="2049"/>
                    <a:pt x="830" y="2048"/>
                    <a:pt x="833" y="2047"/>
                  </a:cubicBezTo>
                  <a:cubicBezTo>
                    <a:pt x="912" y="2010"/>
                    <a:pt x="780" y="1536"/>
                    <a:pt x="572" y="982"/>
                  </a:cubicBezTo>
                  <a:cubicBezTo>
                    <a:pt x="370" y="441"/>
                    <a:pt x="180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54"/>
            <p:cNvSpPr/>
            <p:nvPr/>
          </p:nvSpPr>
          <p:spPr>
            <a:xfrm>
              <a:off x="514425" y="5278425"/>
              <a:ext cx="357750" cy="116975"/>
            </a:xfrm>
            <a:custGeom>
              <a:avLst/>
              <a:gdLst/>
              <a:ahLst/>
              <a:cxnLst/>
              <a:rect l="l" t="t" r="r" b="b"/>
              <a:pathLst>
                <a:path w="14310" h="4679" extrusionOk="0">
                  <a:moveTo>
                    <a:pt x="12764" y="1"/>
                  </a:moveTo>
                  <a:cubicBezTo>
                    <a:pt x="12717" y="1"/>
                    <a:pt x="12670" y="5"/>
                    <a:pt x="12624" y="12"/>
                  </a:cubicBezTo>
                  <a:lnTo>
                    <a:pt x="11821" y="115"/>
                  </a:lnTo>
                  <a:cubicBezTo>
                    <a:pt x="11126" y="207"/>
                    <a:pt x="10116" y="353"/>
                    <a:pt x="8882" y="572"/>
                  </a:cubicBezTo>
                  <a:cubicBezTo>
                    <a:pt x="7647" y="790"/>
                    <a:pt x="6174" y="1077"/>
                    <a:pt x="4567" y="1521"/>
                  </a:cubicBezTo>
                  <a:cubicBezTo>
                    <a:pt x="3764" y="1747"/>
                    <a:pt x="2924" y="2002"/>
                    <a:pt x="2072" y="2312"/>
                  </a:cubicBezTo>
                  <a:cubicBezTo>
                    <a:pt x="1646" y="2476"/>
                    <a:pt x="1220" y="2641"/>
                    <a:pt x="789" y="2830"/>
                  </a:cubicBezTo>
                  <a:cubicBezTo>
                    <a:pt x="534" y="2902"/>
                    <a:pt x="304" y="3043"/>
                    <a:pt x="125" y="3238"/>
                  </a:cubicBezTo>
                  <a:cubicBezTo>
                    <a:pt x="1" y="3390"/>
                    <a:pt x="1" y="3608"/>
                    <a:pt x="125" y="3761"/>
                  </a:cubicBezTo>
                  <a:cubicBezTo>
                    <a:pt x="228" y="3857"/>
                    <a:pt x="350" y="3933"/>
                    <a:pt x="484" y="3980"/>
                  </a:cubicBezTo>
                  <a:cubicBezTo>
                    <a:pt x="1354" y="4364"/>
                    <a:pt x="2290" y="4583"/>
                    <a:pt x="3240" y="4625"/>
                  </a:cubicBezTo>
                  <a:cubicBezTo>
                    <a:pt x="4154" y="4679"/>
                    <a:pt x="5024" y="4679"/>
                    <a:pt x="5856" y="4679"/>
                  </a:cubicBezTo>
                  <a:cubicBezTo>
                    <a:pt x="7519" y="4666"/>
                    <a:pt x="9015" y="4600"/>
                    <a:pt x="10268" y="4520"/>
                  </a:cubicBezTo>
                  <a:cubicBezTo>
                    <a:pt x="11523" y="4442"/>
                    <a:pt x="12533" y="4345"/>
                    <a:pt x="13232" y="4260"/>
                  </a:cubicBezTo>
                  <a:lnTo>
                    <a:pt x="14035" y="4157"/>
                  </a:lnTo>
                  <a:cubicBezTo>
                    <a:pt x="14130" y="4150"/>
                    <a:pt x="14222" y="4129"/>
                    <a:pt x="14310" y="4096"/>
                  </a:cubicBezTo>
                  <a:cubicBezTo>
                    <a:pt x="14246" y="4094"/>
                    <a:pt x="14183" y="4093"/>
                    <a:pt x="14119" y="4093"/>
                  </a:cubicBezTo>
                  <a:cubicBezTo>
                    <a:pt x="13842" y="4093"/>
                    <a:pt x="13564" y="4108"/>
                    <a:pt x="13288" y="4139"/>
                  </a:cubicBezTo>
                  <a:cubicBezTo>
                    <a:pt x="12588" y="4180"/>
                    <a:pt x="11578" y="4254"/>
                    <a:pt x="10324" y="4303"/>
                  </a:cubicBezTo>
                  <a:cubicBezTo>
                    <a:pt x="9071" y="4352"/>
                    <a:pt x="7580" y="4388"/>
                    <a:pt x="5925" y="4388"/>
                  </a:cubicBezTo>
                  <a:cubicBezTo>
                    <a:pt x="5096" y="4381"/>
                    <a:pt x="4219" y="4388"/>
                    <a:pt x="3332" y="4314"/>
                  </a:cubicBezTo>
                  <a:cubicBezTo>
                    <a:pt x="2419" y="4274"/>
                    <a:pt x="1522" y="4068"/>
                    <a:pt x="684" y="3706"/>
                  </a:cubicBezTo>
                  <a:cubicBezTo>
                    <a:pt x="591" y="3672"/>
                    <a:pt x="505" y="3622"/>
                    <a:pt x="430" y="3560"/>
                  </a:cubicBezTo>
                  <a:cubicBezTo>
                    <a:pt x="392" y="3511"/>
                    <a:pt x="392" y="3493"/>
                    <a:pt x="430" y="3431"/>
                  </a:cubicBezTo>
                  <a:cubicBezTo>
                    <a:pt x="579" y="3289"/>
                    <a:pt x="760" y="3185"/>
                    <a:pt x="959" y="3128"/>
                  </a:cubicBezTo>
                  <a:cubicBezTo>
                    <a:pt x="1385" y="2946"/>
                    <a:pt x="1811" y="2780"/>
                    <a:pt x="2230" y="2616"/>
                  </a:cubicBezTo>
                  <a:cubicBezTo>
                    <a:pt x="3040" y="2300"/>
                    <a:pt x="3867" y="2045"/>
                    <a:pt x="4665" y="1812"/>
                  </a:cubicBezTo>
                  <a:cubicBezTo>
                    <a:pt x="6234" y="1364"/>
                    <a:pt x="7707" y="1054"/>
                    <a:pt x="8923" y="803"/>
                  </a:cubicBezTo>
                  <a:lnTo>
                    <a:pt x="11839" y="250"/>
                  </a:lnTo>
                  <a:cubicBezTo>
                    <a:pt x="12199" y="199"/>
                    <a:pt x="12556" y="119"/>
                    <a:pt x="12904" y="12"/>
                  </a:cubicBezTo>
                  <a:cubicBezTo>
                    <a:pt x="12858" y="5"/>
                    <a:pt x="12811" y="1"/>
                    <a:pt x="12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54"/>
            <p:cNvSpPr/>
            <p:nvPr/>
          </p:nvSpPr>
          <p:spPr>
            <a:xfrm>
              <a:off x="592350" y="5324850"/>
              <a:ext cx="35650" cy="71175"/>
            </a:xfrm>
            <a:custGeom>
              <a:avLst/>
              <a:gdLst/>
              <a:ahLst/>
              <a:cxnLst/>
              <a:rect l="l" t="t" r="r" b="b"/>
              <a:pathLst>
                <a:path w="1426" h="2847" extrusionOk="0">
                  <a:moveTo>
                    <a:pt x="85" y="0"/>
                  </a:moveTo>
                  <a:cubicBezTo>
                    <a:pt x="78" y="0"/>
                    <a:pt x="72" y="2"/>
                    <a:pt x="68" y="5"/>
                  </a:cubicBezTo>
                  <a:cubicBezTo>
                    <a:pt x="1" y="67"/>
                    <a:pt x="451" y="601"/>
                    <a:pt x="793" y="1374"/>
                  </a:cubicBezTo>
                  <a:cubicBezTo>
                    <a:pt x="1134" y="2147"/>
                    <a:pt x="1183" y="2847"/>
                    <a:pt x="1280" y="2847"/>
                  </a:cubicBezTo>
                  <a:cubicBezTo>
                    <a:pt x="1425" y="2300"/>
                    <a:pt x="1356" y="1719"/>
                    <a:pt x="1084" y="1222"/>
                  </a:cubicBezTo>
                  <a:cubicBezTo>
                    <a:pt x="753" y="450"/>
                    <a:pt x="205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54"/>
            <p:cNvSpPr/>
            <p:nvPr/>
          </p:nvSpPr>
          <p:spPr>
            <a:xfrm>
              <a:off x="766100" y="4690350"/>
              <a:ext cx="1867600" cy="786475"/>
            </a:xfrm>
            <a:custGeom>
              <a:avLst/>
              <a:gdLst/>
              <a:ahLst/>
              <a:cxnLst/>
              <a:rect l="l" t="t" r="r" b="b"/>
              <a:pathLst>
                <a:path w="74704" h="31459" extrusionOk="0">
                  <a:moveTo>
                    <a:pt x="7345" y="0"/>
                  </a:moveTo>
                  <a:cubicBezTo>
                    <a:pt x="7213" y="0"/>
                    <a:pt x="7111" y="11"/>
                    <a:pt x="7041" y="34"/>
                  </a:cubicBezTo>
                  <a:cubicBezTo>
                    <a:pt x="5734" y="579"/>
                    <a:pt x="4588" y="1451"/>
                    <a:pt x="3714" y="2566"/>
                  </a:cubicBezTo>
                  <a:cubicBezTo>
                    <a:pt x="1" y="6996"/>
                    <a:pt x="2338" y="13823"/>
                    <a:pt x="7925" y="15345"/>
                  </a:cubicBezTo>
                  <a:lnTo>
                    <a:pt x="13169" y="16768"/>
                  </a:lnTo>
                  <a:lnTo>
                    <a:pt x="1692" y="20456"/>
                  </a:lnTo>
                  <a:lnTo>
                    <a:pt x="5568" y="31458"/>
                  </a:lnTo>
                  <a:cubicBezTo>
                    <a:pt x="5568" y="31458"/>
                    <a:pt x="22705" y="27752"/>
                    <a:pt x="39323" y="23840"/>
                  </a:cubicBezTo>
                  <a:lnTo>
                    <a:pt x="65917" y="31032"/>
                  </a:lnTo>
                  <a:lnTo>
                    <a:pt x="69751" y="18685"/>
                  </a:lnTo>
                  <a:lnTo>
                    <a:pt x="65242" y="17219"/>
                  </a:lnTo>
                  <a:cubicBezTo>
                    <a:pt x="68072" y="16354"/>
                    <a:pt x="69861" y="15672"/>
                    <a:pt x="70110" y="15259"/>
                  </a:cubicBezTo>
                  <a:cubicBezTo>
                    <a:pt x="71771" y="12686"/>
                    <a:pt x="74703" y="792"/>
                    <a:pt x="63145" y="792"/>
                  </a:cubicBezTo>
                  <a:cubicBezTo>
                    <a:pt x="63058" y="792"/>
                    <a:pt x="62969" y="792"/>
                    <a:pt x="62880" y="794"/>
                  </a:cubicBezTo>
                  <a:lnTo>
                    <a:pt x="62924" y="783"/>
                  </a:lnTo>
                  <a:lnTo>
                    <a:pt x="53692" y="783"/>
                  </a:lnTo>
                  <a:lnTo>
                    <a:pt x="19614" y="1665"/>
                  </a:lnTo>
                  <a:lnTo>
                    <a:pt x="9877" y="405"/>
                  </a:lnTo>
                  <a:cubicBezTo>
                    <a:pt x="8691" y="143"/>
                    <a:pt x="7822" y="0"/>
                    <a:pt x="7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54"/>
            <p:cNvSpPr/>
            <p:nvPr/>
          </p:nvSpPr>
          <p:spPr>
            <a:xfrm>
              <a:off x="1749975" y="5121900"/>
              <a:ext cx="643525" cy="204625"/>
            </a:xfrm>
            <a:custGeom>
              <a:avLst/>
              <a:gdLst/>
              <a:ahLst/>
              <a:cxnLst/>
              <a:rect l="l" t="t" r="r" b="b"/>
              <a:pathLst>
                <a:path w="25741" h="8185" extrusionOk="0">
                  <a:moveTo>
                    <a:pt x="25740" y="0"/>
                  </a:moveTo>
                  <a:lnTo>
                    <a:pt x="0" y="6566"/>
                  </a:lnTo>
                  <a:lnTo>
                    <a:pt x="5975" y="8185"/>
                  </a:lnTo>
                  <a:lnTo>
                    <a:pt x="25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54"/>
            <p:cNvSpPr/>
            <p:nvPr/>
          </p:nvSpPr>
          <p:spPr>
            <a:xfrm>
              <a:off x="1097450" y="4733025"/>
              <a:ext cx="1114400" cy="181200"/>
            </a:xfrm>
            <a:custGeom>
              <a:avLst/>
              <a:gdLst/>
              <a:ahLst/>
              <a:cxnLst/>
              <a:rect l="l" t="t" r="r" b="b"/>
              <a:pathLst>
                <a:path w="44576" h="7248" extrusionOk="0">
                  <a:moveTo>
                    <a:pt x="0" y="0"/>
                  </a:moveTo>
                  <a:lnTo>
                    <a:pt x="25303" y="7248"/>
                  </a:lnTo>
                  <a:lnTo>
                    <a:pt x="44576" y="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54"/>
            <p:cNvSpPr/>
            <p:nvPr/>
          </p:nvSpPr>
          <p:spPr>
            <a:xfrm>
              <a:off x="903350" y="5171775"/>
              <a:ext cx="104075" cy="285100"/>
            </a:xfrm>
            <a:custGeom>
              <a:avLst/>
              <a:gdLst/>
              <a:ahLst/>
              <a:cxnLst/>
              <a:rect l="l" t="t" r="r" b="b"/>
              <a:pathLst>
                <a:path w="4163" h="11404" extrusionOk="0">
                  <a:moveTo>
                    <a:pt x="0" y="0"/>
                  </a:moveTo>
                  <a:cubicBezTo>
                    <a:pt x="78" y="590"/>
                    <a:pt x="215" y="1171"/>
                    <a:pt x="408" y="1735"/>
                  </a:cubicBezTo>
                  <a:cubicBezTo>
                    <a:pt x="706" y="2782"/>
                    <a:pt x="1175" y="4266"/>
                    <a:pt x="1746" y="5824"/>
                  </a:cubicBezTo>
                  <a:cubicBezTo>
                    <a:pt x="2318" y="7381"/>
                    <a:pt x="2903" y="8811"/>
                    <a:pt x="3353" y="9816"/>
                  </a:cubicBezTo>
                  <a:cubicBezTo>
                    <a:pt x="3568" y="10372"/>
                    <a:pt x="3840" y="10904"/>
                    <a:pt x="4163" y="11403"/>
                  </a:cubicBezTo>
                  <a:cubicBezTo>
                    <a:pt x="4001" y="10830"/>
                    <a:pt x="3795" y="10267"/>
                    <a:pt x="3549" y="9725"/>
                  </a:cubicBezTo>
                  <a:cubicBezTo>
                    <a:pt x="3153" y="8703"/>
                    <a:pt x="2599" y="7284"/>
                    <a:pt x="2027" y="5714"/>
                  </a:cubicBezTo>
                  <a:cubicBezTo>
                    <a:pt x="1455" y="4145"/>
                    <a:pt x="962" y="2708"/>
                    <a:pt x="610" y="1668"/>
                  </a:cubicBezTo>
                  <a:cubicBezTo>
                    <a:pt x="451" y="1096"/>
                    <a:pt x="248" y="539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54"/>
            <p:cNvSpPr/>
            <p:nvPr/>
          </p:nvSpPr>
          <p:spPr>
            <a:xfrm>
              <a:off x="942750" y="4812425"/>
              <a:ext cx="1589650" cy="499025"/>
            </a:xfrm>
            <a:custGeom>
              <a:avLst/>
              <a:gdLst/>
              <a:ahLst/>
              <a:cxnLst/>
              <a:rect l="l" t="t" r="r" b="b"/>
              <a:pathLst>
                <a:path w="63586" h="19961" extrusionOk="0">
                  <a:moveTo>
                    <a:pt x="63556" y="0"/>
                  </a:moveTo>
                  <a:cubicBezTo>
                    <a:pt x="63507" y="0"/>
                    <a:pt x="63458" y="6"/>
                    <a:pt x="63409" y="19"/>
                  </a:cubicBezTo>
                  <a:lnTo>
                    <a:pt x="62929" y="165"/>
                  </a:lnTo>
                  <a:lnTo>
                    <a:pt x="61073" y="774"/>
                  </a:lnTo>
                  <a:lnTo>
                    <a:pt x="54269" y="2971"/>
                  </a:lnTo>
                  <a:cubicBezTo>
                    <a:pt x="48531" y="4826"/>
                    <a:pt x="40595" y="7377"/>
                    <a:pt x="31820" y="10133"/>
                  </a:cubicBezTo>
                  <a:cubicBezTo>
                    <a:pt x="23045" y="12890"/>
                    <a:pt x="15079" y="15330"/>
                    <a:pt x="9304" y="17082"/>
                  </a:cubicBezTo>
                  <a:lnTo>
                    <a:pt x="2471" y="19163"/>
                  </a:lnTo>
                  <a:lnTo>
                    <a:pt x="645" y="19741"/>
                  </a:lnTo>
                  <a:lnTo>
                    <a:pt x="164" y="19900"/>
                  </a:lnTo>
                  <a:lnTo>
                    <a:pt x="0" y="19961"/>
                  </a:lnTo>
                  <a:cubicBezTo>
                    <a:pt x="59" y="19958"/>
                    <a:pt x="116" y="19948"/>
                    <a:pt x="170" y="19930"/>
                  </a:cubicBezTo>
                  <a:lnTo>
                    <a:pt x="663" y="19802"/>
                  </a:lnTo>
                  <a:lnTo>
                    <a:pt x="2531" y="19286"/>
                  </a:lnTo>
                  <a:lnTo>
                    <a:pt x="9396" y="17302"/>
                  </a:lnTo>
                  <a:cubicBezTo>
                    <a:pt x="15183" y="15598"/>
                    <a:pt x="23166" y="13193"/>
                    <a:pt x="31948" y="10437"/>
                  </a:cubicBezTo>
                  <a:cubicBezTo>
                    <a:pt x="40729" y="7680"/>
                    <a:pt x="48652" y="5094"/>
                    <a:pt x="54378" y="3184"/>
                  </a:cubicBezTo>
                  <a:lnTo>
                    <a:pt x="61127" y="889"/>
                  </a:lnTo>
                  <a:lnTo>
                    <a:pt x="62952" y="245"/>
                  </a:lnTo>
                  <a:lnTo>
                    <a:pt x="63427" y="68"/>
                  </a:lnTo>
                  <a:cubicBezTo>
                    <a:pt x="63483" y="53"/>
                    <a:pt x="63536" y="30"/>
                    <a:pt x="63586" y="1"/>
                  </a:cubicBezTo>
                  <a:cubicBezTo>
                    <a:pt x="63576" y="1"/>
                    <a:pt x="63566" y="0"/>
                    <a:pt x="635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54"/>
            <p:cNvSpPr/>
            <p:nvPr/>
          </p:nvSpPr>
          <p:spPr>
            <a:xfrm>
              <a:off x="1084850" y="4801325"/>
              <a:ext cx="986875" cy="316000"/>
            </a:xfrm>
            <a:custGeom>
              <a:avLst/>
              <a:gdLst/>
              <a:ahLst/>
              <a:cxnLst/>
              <a:rect l="l" t="t" r="r" b="b"/>
              <a:pathLst>
                <a:path w="39475" h="12640" extrusionOk="0">
                  <a:moveTo>
                    <a:pt x="39475" y="1"/>
                  </a:moveTo>
                  <a:lnTo>
                    <a:pt x="39475" y="1"/>
                  </a:lnTo>
                  <a:cubicBezTo>
                    <a:pt x="39344" y="20"/>
                    <a:pt x="39216" y="55"/>
                    <a:pt x="39092" y="103"/>
                  </a:cubicBezTo>
                  <a:lnTo>
                    <a:pt x="37936" y="462"/>
                  </a:lnTo>
                  <a:lnTo>
                    <a:pt x="33707" y="1819"/>
                  </a:lnTo>
                  <a:lnTo>
                    <a:pt x="19760" y="6303"/>
                  </a:lnTo>
                  <a:lnTo>
                    <a:pt x="5800" y="10758"/>
                  </a:lnTo>
                  <a:lnTo>
                    <a:pt x="1540" y="12110"/>
                  </a:lnTo>
                  <a:lnTo>
                    <a:pt x="396" y="12488"/>
                  </a:lnTo>
                  <a:cubicBezTo>
                    <a:pt x="259" y="12522"/>
                    <a:pt x="126" y="12572"/>
                    <a:pt x="0" y="12639"/>
                  </a:cubicBezTo>
                  <a:cubicBezTo>
                    <a:pt x="141" y="12618"/>
                    <a:pt x="279" y="12588"/>
                    <a:pt x="414" y="12547"/>
                  </a:cubicBezTo>
                  <a:lnTo>
                    <a:pt x="1576" y="12226"/>
                  </a:lnTo>
                  <a:cubicBezTo>
                    <a:pt x="2580" y="11940"/>
                    <a:pt x="4011" y="11514"/>
                    <a:pt x="5836" y="10973"/>
                  </a:cubicBezTo>
                  <a:cubicBezTo>
                    <a:pt x="9433" y="9890"/>
                    <a:pt x="14386" y="8350"/>
                    <a:pt x="19832" y="6603"/>
                  </a:cubicBezTo>
                  <a:cubicBezTo>
                    <a:pt x="25278" y="4857"/>
                    <a:pt x="30201" y="3250"/>
                    <a:pt x="33755" y="2034"/>
                  </a:cubicBezTo>
                  <a:cubicBezTo>
                    <a:pt x="35521" y="1432"/>
                    <a:pt x="36969" y="932"/>
                    <a:pt x="37954" y="579"/>
                  </a:cubicBezTo>
                  <a:lnTo>
                    <a:pt x="39086" y="165"/>
                  </a:lnTo>
                  <a:cubicBezTo>
                    <a:pt x="39221" y="126"/>
                    <a:pt x="39352" y="71"/>
                    <a:pt x="39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54"/>
            <p:cNvSpPr/>
            <p:nvPr/>
          </p:nvSpPr>
          <p:spPr>
            <a:xfrm>
              <a:off x="1096850" y="4732900"/>
              <a:ext cx="630625" cy="180350"/>
            </a:xfrm>
            <a:custGeom>
              <a:avLst/>
              <a:gdLst/>
              <a:ahLst/>
              <a:cxnLst/>
              <a:rect l="l" t="t" r="r" b="b"/>
              <a:pathLst>
                <a:path w="25225" h="7214" extrusionOk="0">
                  <a:moveTo>
                    <a:pt x="43" y="0"/>
                  </a:moveTo>
                  <a:cubicBezTo>
                    <a:pt x="31" y="0"/>
                    <a:pt x="25" y="2"/>
                    <a:pt x="24" y="5"/>
                  </a:cubicBezTo>
                  <a:cubicBezTo>
                    <a:pt x="1" y="108"/>
                    <a:pt x="5611" y="1770"/>
                    <a:pt x="12567" y="3760"/>
                  </a:cubicBezTo>
                  <a:cubicBezTo>
                    <a:pt x="19336" y="5696"/>
                    <a:pt x="24895" y="7213"/>
                    <a:pt x="25187" y="7213"/>
                  </a:cubicBezTo>
                  <a:cubicBezTo>
                    <a:pt x="25195" y="7213"/>
                    <a:pt x="25199" y="7212"/>
                    <a:pt x="25199" y="7210"/>
                  </a:cubicBezTo>
                  <a:cubicBezTo>
                    <a:pt x="25224" y="7125"/>
                    <a:pt x="19601" y="5446"/>
                    <a:pt x="12652" y="3456"/>
                  </a:cubicBezTo>
                  <a:cubicBezTo>
                    <a:pt x="5919" y="1528"/>
                    <a:pt x="404" y="0"/>
                    <a:pt x="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p54"/>
            <p:cNvSpPr/>
            <p:nvPr/>
          </p:nvSpPr>
          <p:spPr>
            <a:xfrm>
              <a:off x="2301425" y="5136475"/>
              <a:ext cx="116300" cy="299725"/>
            </a:xfrm>
            <a:custGeom>
              <a:avLst/>
              <a:gdLst/>
              <a:ahLst/>
              <a:cxnLst/>
              <a:rect l="l" t="t" r="r" b="b"/>
              <a:pathLst>
                <a:path w="4652" h="11989" extrusionOk="0">
                  <a:moveTo>
                    <a:pt x="4650" y="0"/>
                  </a:moveTo>
                  <a:cubicBezTo>
                    <a:pt x="4558" y="0"/>
                    <a:pt x="3457" y="2648"/>
                    <a:pt x="2180" y="5939"/>
                  </a:cubicBezTo>
                  <a:cubicBezTo>
                    <a:pt x="1351" y="7918"/>
                    <a:pt x="622" y="9936"/>
                    <a:pt x="0" y="11989"/>
                  </a:cubicBezTo>
                  <a:cubicBezTo>
                    <a:pt x="1" y="11989"/>
                    <a:pt x="1" y="11989"/>
                    <a:pt x="2" y="11989"/>
                  </a:cubicBezTo>
                  <a:cubicBezTo>
                    <a:pt x="92" y="11989"/>
                    <a:pt x="1195" y="9347"/>
                    <a:pt x="2471" y="6056"/>
                  </a:cubicBezTo>
                  <a:cubicBezTo>
                    <a:pt x="3300" y="4075"/>
                    <a:pt x="4026" y="2054"/>
                    <a:pt x="4651" y="0"/>
                  </a:cubicBezTo>
                  <a:cubicBezTo>
                    <a:pt x="4651" y="0"/>
                    <a:pt x="4650" y="0"/>
                    <a:pt x="46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p54"/>
            <p:cNvSpPr/>
            <p:nvPr/>
          </p:nvSpPr>
          <p:spPr>
            <a:xfrm>
              <a:off x="2112325" y="5198075"/>
              <a:ext cx="246025" cy="65900"/>
            </a:xfrm>
            <a:custGeom>
              <a:avLst/>
              <a:gdLst/>
              <a:ahLst/>
              <a:cxnLst/>
              <a:rect l="l" t="t" r="r" b="b"/>
              <a:pathLst>
                <a:path w="9841" h="2636" extrusionOk="0">
                  <a:moveTo>
                    <a:pt x="0" y="1"/>
                  </a:moveTo>
                  <a:lnTo>
                    <a:pt x="0" y="1"/>
                  </a:lnTo>
                  <a:cubicBezTo>
                    <a:pt x="1592" y="592"/>
                    <a:pt x="3218" y="1084"/>
                    <a:pt x="4869" y="1473"/>
                  </a:cubicBezTo>
                  <a:cubicBezTo>
                    <a:pt x="6502" y="1958"/>
                    <a:pt x="8163" y="2346"/>
                    <a:pt x="9840" y="2636"/>
                  </a:cubicBezTo>
                  <a:cubicBezTo>
                    <a:pt x="8250" y="2046"/>
                    <a:pt x="6624" y="1553"/>
                    <a:pt x="4973" y="1163"/>
                  </a:cubicBezTo>
                  <a:cubicBezTo>
                    <a:pt x="3340" y="677"/>
                    <a:pt x="1679" y="28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54"/>
            <p:cNvSpPr/>
            <p:nvPr/>
          </p:nvSpPr>
          <p:spPr>
            <a:xfrm>
              <a:off x="833950" y="4819425"/>
              <a:ext cx="578150" cy="192325"/>
            </a:xfrm>
            <a:custGeom>
              <a:avLst/>
              <a:gdLst/>
              <a:ahLst/>
              <a:cxnLst/>
              <a:rect l="l" t="t" r="r" b="b"/>
              <a:pathLst>
                <a:path w="23126" h="7693" extrusionOk="0">
                  <a:moveTo>
                    <a:pt x="0" y="1"/>
                  </a:moveTo>
                  <a:cubicBezTo>
                    <a:pt x="260" y="190"/>
                    <a:pt x="538" y="356"/>
                    <a:pt x="828" y="492"/>
                  </a:cubicBezTo>
                  <a:cubicBezTo>
                    <a:pt x="1352" y="792"/>
                    <a:pt x="2173" y="1193"/>
                    <a:pt x="3177" y="1655"/>
                  </a:cubicBezTo>
                  <a:cubicBezTo>
                    <a:pt x="5818" y="2823"/>
                    <a:pt x="8531" y="3817"/>
                    <a:pt x="11302" y="4631"/>
                  </a:cubicBezTo>
                  <a:cubicBezTo>
                    <a:pt x="14533" y="5604"/>
                    <a:pt x="17496" y="6348"/>
                    <a:pt x="19638" y="6895"/>
                  </a:cubicBezTo>
                  <a:lnTo>
                    <a:pt x="22182" y="7503"/>
                  </a:lnTo>
                  <a:cubicBezTo>
                    <a:pt x="22491" y="7591"/>
                    <a:pt x="22807" y="7654"/>
                    <a:pt x="23126" y="7693"/>
                  </a:cubicBezTo>
                  <a:cubicBezTo>
                    <a:pt x="22832" y="7565"/>
                    <a:pt x="22526" y="7466"/>
                    <a:pt x="22213" y="7400"/>
                  </a:cubicBezTo>
                  <a:lnTo>
                    <a:pt x="19698" y="6675"/>
                  </a:lnTo>
                  <a:cubicBezTo>
                    <a:pt x="17570" y="6072"/>
                    <a:pt x="14618" y="5300"/>
                    <a:pt x="11392" y="4326"/>
                  </a:cubicBezTo>
                  <a:cubicBezTo>
                    <a:pt x="8634" y="3512"/>
                    <a:pt x="5924" y="2551"/>
                    <a:pt x="3269" y="1447"/>
                  </a:cubicBezTo>
                  <a:cubicBezTo>
                    <a:pt x="2253" y="992"/>
                    <a:pt x="1442" y="644"/>
                    <a:pt x="883" y="384"/>
                  </a:cubicBezTo>
                  <a:cubicBezTo>
                    <a:pt x="599" y="232"/>
                    <a:pt x="304" y="10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54"/>
            <p:cNvSpPr/>
            <p:nvPr/>
          </p:nvSpPr>
          <p:spPr>
            <a:xfrm>
              <a:off x="1185850" y="3559025"/>
              <a:ext cx="1146750" cy="1187800"/>
            </a:xfrm>
            <a:custGeom>
              <a:avLst/>
              <a:gdLst/>
              <a:ahLst/>
              <a:cxnLst/>
              <a:rect l="l" t="t" r="r" b="b"/>
              <a:pathLst>
                <a:path w="45870" h="47512" extrusionOk="0">
                  <a:moveTo>
                    <a:pt x="26898" y="0"/>
                  </a:moveTo>
                  <a:lnTo>
                    <a:pt x="16619" y="608"/>
                  </a:lnTo>
                  <a:cubicBezTo>
                    <a:pt x="16619" y="608"/>
                    <a:pt x="16724" y="1825"/>
                    <a:pt x="16717" y="2672"/>
                  </a:cubicBezTo>
                  <a:cubicBezTo>
                    <a:pt x="10388" y="3280"/>
                    <a:pt x="244" y="6529"/>
                    <a:pt x="1" y="20776"/>
                  </a:cubicBezTo>
                  <a:lnTo>
                    <a:pt x="8118" y="20964"/>
                  </a:lnTo>
                  <a:cubicBezTo>
                    <a:pt x="7431" y="27500"/>
                    <a:pt x="7510" y="31400"/>
                    <a:pt x="6847" y="33853"/>
                  </a:cubicBezTo>
                  <a:cubicBezTo>
                    <a:pt x="5716" y="37905"/>
                    <a:pt x="2131" y="46462"/>
                    <a:pt x="2849" y="46893"/>
                  </a:cubicBezTo>
                  <a:cubicBezTo>
                    <a:pt x="3302" y="47166"/>
                    <a:pt x="16758" y="47512"/>
                    <a:pt x="27011" y="47512"/>
                  </a:cubicBezTo>
                  <a:cubicBezTo>
                    <a:pt x="32990" y="47512"/>
                    <a:pt x="37880" y="47394"/>
                    <a:pt x="38465" y="47076"/>
                  </a:cubicBezTo>
                  <a:cubicBezTo>
                    <a:pt x="40054" y="46211"/>
                    <a:pt x="37164" y="35046"/>
                    <a:pt x="36440" y="32015"/>
                  </a:cubicBezTo>
                  <a:cubicBezTo>
                    <a:pt x="35983" y="30080"/>
                    <a:pt x="35886" y="25650"/>
                    <a:pt x="35873" y="22224"/>
                  </a:cubicBezTo>
                  <a:lnTo>
                    <a:pt x="45197" y="21803"/>
                  </a:lnTo>
                  <a:cubicBezTo>
                    <a:pt x="45197" y="21803"/>
                    <a:pt x="45870" y="2592"/>
                    <a:pt x="27832" y="2592"/>
                  </a:cubicBezTo>
                  <a:cubicBezTo>
                    <a:pt x="27806" y="2592"/>
                    <a:pt x="27781" y="2592"/>
                    <a:pt x="27755" y="2592"/>
                  </a:cubicBezTo>
                  <a:lnTo>
                    <a:pt x="27008" y="2592"/>
                  </a:lnTo>
                  <a:lnTo>
                    <a:pt x="2689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54"/>
            <p:cNvSpPr/>
            <p:nvPr/>
          </p:nvSpPr>
          <p:spPr>
            <a:xfrm>
              <a:off x="1599500" y="3620750"/>
              <a:ext cx="260150" cy="13275"/>
            </a:xfrm>
            <a:custGeom>
              <a:avLst/>
              <a:gdLst/>
              <a:ahLst/>
              <a:cxnLst/>
              <a:rect l="l" t="t" r="r" b="b"/>
              <a:pathLst>
                <a:path w="10406" h="531" extrusionOk="0">
                  <a:moveTo>
                    <a:pt x="9840" y="1"/>
                  </a:moveTo>
                  <a:cubicBezTo>
                    <a:pt x="9503" y="1"/>
                    <a:pt x="9166" y="22"/>
                    <a:pt x="8831" y="63"/>
                  </a:cubicBezTo>
                  <a:cubicBezTo>
                    <a:pt x="7913" y="112"/>
                    <a:pt x="6591" y="210"/>
                    <a:pt x="5180" y="210"/>
                  </a:cubicBezTo>
                  <a:lnTo>
                    <a:pt x="1528" y="210"/>
                  </a:lnTo>
                  <a:cubicBezTo>
                    <a:pt x="1323" y="193"/>
                    <a:pt x="1117" y="185"/>
                    <a:pt x="912" y="185"/>
                  </a:cubicBezTo>
                  <a:cubicBezTo>
                    <a:pt x="608" y="185"/>
                    <a:pt x="303" y="203"/>
                    <a:pt x="1" y="239"/>
                  </a:cubicBezTo>
                  <a:cubicBezTo>
                    <a:pt x="499" y="360"/>
                    <a:pt x="1009" y="425"/>
                    <a:pt x="1522" y="434"/>
                  </a:cubicBezTo>
                  <a:cubicBezTo>
                    <a:pt x="2224" y="497"/>
                    <a:pt x="3124" y="531"/>
                    <a:pt x="4134" y="531"/>
                  </a:cubicBezTo>
                  <a:cubicBezTo>
                    <a:pt x="4481" y="531"/>
                    <a:pt x="4840" y="527"/>
                    <a:pt x="5209" y="519"/>
                  </a:cubicBezTo>
                  <a:cubicBezTo>
                    <a:pt x="6653" y="488"/>
                    <a:pt x="7954" y="385"/>
                    <a:pt x="8897" y="275"/>
                  </a:cubicBezTo>
                  <a:cubicBezTo>
                    <a:pt x="9408" y="251"/>
                    <a:pt x="9915" y="165"/>
                    <a:pt x="10406" y="20"/>
                  </a:cubicBezTo>
                  <a:cubicBezTo>
                    <a:pt x="10217" y="7"/>
                    <a:pt x="10028" y="1"/>
                    <a:pt x="98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54"/>
            <p:cNvSpPr/>
            <p:nvPr/>
          </p:nvSpPr>
          <p:spPr>
            <a:xfrm>
              <a:off x="1644050" y="3572100"/>
              <a:ext cx="7975" cy="55850"/>
            </a:xfrm>
            <a:custGeom>
              <a:avLst/>
              <a:gdLst/>
              <a:ahLst/>
              <a:cxnLst/>
              <a:rect l="l" t="t" r="r" b="b"/>
              <a:pathLst>
                <a:path w="319" h="2234" extrusionOk="0">
                  <a:moveTo>
                    <a:pt x="159" y="1"/>
                  </a:moveTo>
                  <a:cubicBezTo>
                    <a:pt x="44" y="1"/>
                    <a:pt x="1" y="493"/>
                    <a:pt x="1" y="1114"/>
                  </a:cubicBezTo>
                  <a:cubicBezTo>
                    <a:pt x="1" y="1735"/>
                    <a:pt x="69" y="2234"/>
                    <a:pt x="159" y="2234"/>
                  </a:cubicBezTo>
                  <a:cubicBezTo>
                    <a:pt x="251" y="2234"/>
                    <a:pt x="318" y="1728"/>
                    <a:pt x="318" y="1114"/>
                  </a:cubicBezTo>
                  <a:cubicBezTo>
                    <a:pt x="318" y="499"/>
                    <a:pt x="251" y="1"/>
                    <a:pt x="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54"/>
            <p:cNvSpPr/>
            <p:nvPr/>
          </p:nvSpPr>
          <p:spPr>
            <a:xfrm>
              <a:off x="1711400" y="3567225"/>
              <a:ext cx="10750" cy="60875"/>
            </a:xfrm>
            <a:custGeom>
              <a:avLst/>
              <a:gdLst/>
              <a:ahLst/>
              <a:cxnLst/>
              <a:rect l="l" t="t" r="r" b="b"/>
              <a:pathLst>
                <a:path w="430" h="2435" extrusionOk="0">
                  <a:moveTo>
                    <a:pt x="186" y="1"/>
                  </a:moveTo>
                  <a:cubicBezTo>
                    <a:pt x="44" y="390"/>
                    <a:pt x="1" y="808"/>
                    <a:pt x="58" y="1217"/>
                  </a:cubicBezTo>
                  <a:cubicBezTo>
                    <a:pt x="76" y="1887"/>
                    <a:pt x="161" y="2434"/>
                    <a:pt x="253" y="2434"/>
                  </a:cubicBezTo>
                  <a:cubicBezTo>
                    <a:pt x="388" y="2044"/>
                    <a:pt x="429" y="1627"/>
                    <a:pt x="374" y="1217"/>
                  </a:cubicBezTo>
                  <a:cubicBezTo>
                    <a:pt x="356" y="548"/>
                    <a:pt x="271" y="1"/>
                    <a:pt x="1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54"/>
            <p:cNvSpPr/>
            <p:nvPr/>
          </p:nvSpPr>
          <p:spPr>
            <a:xfrm>
              <a:off x="1783600" y="3564800"/>
              <a:ext cx="9125" cy="60900"/>
            </a:xfrm>
            <a:custGeom>
              <a:avLst/>
              <a:gdLst/>
              <a:ahLst/>
              <a:cxnLst/>
              <a:rect l="l" t="t" r="r" b="b"/>
              <a:pathLst>
                <a:path w="365" h="2436" extrusionOk="0">
                  <a:moveTo>
                    <a:pt x="134" y="0"/>
                  </a:moveTo>
                  <a:cubicBezTo>
                    <a:pt x="54" y="7"/>
                    <a:pt x="54" y="560"/>
                    <a:pt x="36" y="1217"/>
                  </a:cubicBezTo>
                  <a:cubicBezTo>
                    <a:pt x="0" y="1629"/>
                    <a:pt x="49" y="2044"/>
                    <a:pt x="182" y="2435"/>
                  </a:cubicBezTo>
                  <a:cubicBezTo>
                    <a:pt x="273" y="2435"/>
                    <a:pt x="365" y="1899"/>
                    <a:pt x="352" y="1217"/>
                  </a:cubicBezTo>
                  <a:cubicBezTo>
                    <a:pt x="340" y="536"/>
                    <a:pt x="219" y="0"/>
                    <a:pt x="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54"/>
            <p:cNvSpPr/>
            <p:nvPr/>
          </p:nvSpPr>
          <p:spPr>
            <a:xfrm>
              <a:off x="1834550" y="3562350"/>
              <a:ext cx="13550" cy="60175"/>
            </a:xfrm>
            <a:custGeom>
              <a:avLst/>
              <a:gdLst/>
              <a:ahLst/>
              <a:cxnLst/>
              <a:rect l="l" t="t" r="r" b="b"/>
              <a:pathLst>
                <a:path w="542" h="2407" extrusionOk="0">
                  <a:moveTo>
                    <a:pt x="151" y="1"/>
                  </a:moveTo>
                  <a:cubicBezTo>
                    <a:pt x="66" y="1"/>
                    <a:pt x="1" y="553"/>
                    <a:pt x="80" y="1230"/>
                  </a:cubicBezTo>
                  <a:cubicBezTo>
                    <a:pt x="157" y="1893"/>
                    <a:pt x="360" y="2406"/>
                    <a:pt x="449" y="2406"/>
                  </a:cubicBezTo>
                  <a:cubicBezTo>
                    <a:pt x="452" y="2406"/>
                    <a:pt x="454" y="2406"/>
                    <a:pt x="457" y="2405"/>
                  </a:cubicBezTo>
                  <a:cubicBezTo>
                    <a:pt x="542" y="2374"/>
                    <a:pt x="475" y="1838"/>
                    <a:pt x="390" y="1188"/>
                  </a:cubicBezTo>
                  <a:cubicBezTo>
                    <a:pt x="305" y="537"/>
                    <a:pt x="244" y="1"/>
                    <a:pt x="152" y="1"/>
                  </a:cubicBezTo>
                  <a:cubicBezTo>
                    <a:pt x="152" y="1"/>
                    <a:pt x="151" y="1"/>
                    <a:pt x="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p54"/>
            <p:cNvSpPr/>
            <p:nvPr/>
          </p:nvSpPr>
          <p:spPr>
            <a:xfrm>
              <a:off x="1414725" y="3927175"/>
              <a:ext cx="10950" cy="152150"/>
            </a:xfrm>
            <a:custGeom>
              <a:avLst/>
              <a:gdLst/>
              <a:ahLst/>
              <a:cxnLst/>
              <a:rect l="l" t="t" r="r" b="b"/>
              <a:pathLst>
                <a:path w="438" h="6086" extrusionOk="0">
                  <a:moveTo>
                    <a:pt x="198" y="1"/>
                  </a:moveTo>
                  <a:cubicBezTo>
                    <a:pt x="45" y="1007"/>
                    <a:pt x="1" y="2028"/>
                    <a:pt x="65" y="3043"/>
                  </a:cubicBezTo>
                  <a:cubicBezTo>
                    <a:pt x="23" y="4060"/>
                    <a:pt x="84" y="5081"/>
                    <a:pt x="247" y="6086"/>
                  </a:cubicBezTo>
                  <a:cubicBezTo>
                    <a:pt x="393" y="5078"/>
                    <a:pt x="438" y="4059"/>
                    <a:pt x="381" y="3043"/>
                  </a:cubicBezTo>
                  <a:cubicBezTo>
                    <a:pt x="421" y="2025"/>
                    <a:pt x="360" y="1006"/>
                    <a:pt x="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p54"/>
            <p:cNvSpPr/>
            <p:nvPr/>
          </p:nvSpPr>
          <p:spPr>
            <a:xfrm>
              <a:off x="2058400" y="3939650"/>
              <a:ext cx="16175" cy="165100"/>
            </a:xfrm>
            <a:custGeom>
              <a:avLst/>
              <a:gdLst/>
              <a:ahLst/>
              <a:cxnLst/>
              <a:rect l="l" t="t" r="r" b="b"/>
              <a:pathLst>
                <a:path w="647" h="6604" extrusionOk="0">
                  <a:moveTo>
                    <a:pt x="70" y="0"/>
                  </a:moveTo>
                  <a:lnTo>
                    <a:pt x="70" y="0"/>
                  </a:lnTo>
                  <a:cubicBezTo>
                    <a:pt x="1" y="1107"/>
                    <a:pt x="38" y="2218"/>
                    <a:pt x="186" y="3318"/>
                  </a:cubicBezTo>
                  <a:cubicBezTo>
                    <a:pt x="231" y="4423"/>
                    <a:pt x="377" y="5523"/>
                    <a:pt x="624" y="6603"/>
                  </a:cubicBezTo>
                  <a:cubicBezTo>
                    <a:pt x="647" y="4390"/>
                    <a:pt x="460" y="2179"/>
                    <a:pt x="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p54"/>
            <p:cNvSpPr/>
            <p:nvPr/>
          </p:nvSpPr>
          <p:spPr>
            <a:xfrm>
              <a:off x="1183275" y="4072125"/>
              <a:ext cx="237650" cy="8700"/>
            </a:xfrm>
            <a:custGeom>
              <a:avLst/>
              <a:gdLst/>
              <a:ahLst/>
              <a:cxnLst/>
              <a:rect l="l" t="t" r="r" b="b"/>
              <a:pathLst>
                <a:path w="9506" h="348" extrusionOk="0">
                  <a:moveTo>
                    <a:pt x="4547" y="1"/>
                  </a:moveTo>
                  <a:cubicBezTo>
                    <a:pt x="3314" y="1"/>
                    <a:pt x="2201" y="48"/>
                    <a:pt x="1387" y="111"/>
                  </a:cubicBezTo>
                  <a:cubicBezTo>
                    <a:pt x="919" y="113"/>
                    <a:pt x="453" y="171"/>
                    <a:pt x="1" y="288"/>
                  </a:cubicBezTo>
                  <a:cubicBezTo>
                    <a:pt x="302" y="328"/>
                    <a:pt x="606" y="348"/>
                    <a:pt x="910" y="348"/>
                  </a:cubicBezTo>
                  <a:cubicBezTo>
                    <a:pt x="1071" y="348"/>
                    <a:pt x="1233" y="342"/>
                    <a:pt x="1394" y="331"/>
                  </a:cubicBezTo>
                  <a:lnTo>
                    <a:pt x="8106" y="331"/>
                  </a:lnTo>
                  <a:cubicBezTo>
                    <a:pt x="8268" y="342"/>
                    <a:pt x="8430" y="348"/>
                    <a:pt x="8592" y="348"/>
                  </a:cubicBezTo>
                  <a:cubicBezTo>
                    <a:pt x="8897" y="348"/>
                    <a:pt x="9202" y="328"/>
                    <a:pt x="9505" y="288"/>
                  </a:cubicBezTo>
                  <a:cubicBezTo>
                    <a:pt x="9051" y="177"/>
                    <a:pt x="8585" y="119"/>
                    <a:pt x="8118" y="118"/>
                  </a:cubicBezTo>
                  <a:cubicBezTo>
                    <a:pt x="7259" y="50"/>
                    <a:pt x="6068" y="8"/>
                    <a:pt x="4752" y="1"/>
                  </a:cubicBezTo>
                  <a:cubicBezTo>
                    <a:pt x="4684" y="1"/>
                    <a:pt x="4615" y="1"/>
                    <a:pt x="4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p54"/>
            <p:cNvSpPr/>
            <p:nvPr/>
          </p:nvSpPr>
          <p:spPr>
            <a:xfrm>
              <a:off x="2067150" y="4100275"/>
              <a:ext cx="248150" cy="8950"/>
            </a:xfrm>
            <a:custGeom>
              <a:avLst/>
              <a:gdLst/>
              <a:ahLst/>
              <a:cxnLst/>
              <a:rect l="l" t="t" r="r" b="b"/>
              <a:pathLst>
                <a:path w="9926" h="358" extrusionOk="0">
                  <a:moveTo>
                    <a:pt x="3740" y="0"/>
                  </a:moveTo>
                  <a:cubicBezTo>
                    <a:pt x="2491" y="0"/>
                    <a:pt x="1243" y="60"/>
                    <a:pt x="0" y="178"/>
                  </a:cubicBezTo>
                  <a:cubicBezTo>
                    <a:pt x="1232" y="298"/>
                    <a:pt x="2470" y="358"/>
                    <a:pt x="3707" y="358"/>
                  </a:cubicBezTo>
                  <a:cubicBezTo>
                    <a:pt x="4127" y="358"/>
                    <a:pt x="4547" y="351"/>
                    <a:pt x="4966" y="337"/>
                  </a:cubicBezTo>
                  <a:cubicBezTo>
                    <a:pt x="5385" y="351"/>
                    <a:pt x="5805" y="358"/>
                    <a:pt x="6224" y="358"/>
                  </a:cubicBezTo>
                  <a:cubicBezTo>
                    <a:pt x="7460" y="358"/>
                    <a:pt x="8695" y="298"/>
                    <a:pt x="9925" y="178"/>
                  </a:cubicBezTo>
                  <a:cubicBezTo>
                    <a:pt x="8683" y="60"/>
                    <a:pt x="7438" y="0"/>
                    <a:pt x="6191" y="0"/>
                  </a:cubicBezTo>
                  <a:cubicBezTo>
                    <a:pt x="5783" y="0"/>
                    <a:pt x="5374" y="7"/>
                    <a:pt x="4966" y="20"/>
                  </a:cubicBezTo>
                  <a:cubicBezTo>
                    <a:pt x="4558" y="7"/>
                    <a:pt x="4149" y="0"/>
                    <a:pt x="3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54"/>
            <p:cNvSpPr/>
            <p:nvPr/>
          </p:nvSpPr>
          <p:spPr>
            <a:xfrm>
              <a:off x="1674650" y="4106700"/>
              <a:ext cx="691325" cy="631500"/>
            </a:xfrm>
            <a:custGeom>
              <a:avLst/>
              <a:gdLst/>
              <a:ahLst/>
              <a:cxnLst/>
              <a:rect l="l" t="t" r="r" b="b"/>
              <a:pathLst>
                <a:path w="27653" h="25260" extrusionOk="0">
                  <a:moveTo>
                    <a:pt x="15998" y="1"/>
                  </a:moveTo>
                  <a:cubicBezTo>
                    <a:pt x="15998" y="1"/>
                    <a:pt x="17027" y="12079"/>
                    <a:pt x="15056" y="13509"/>
                  </a:cubicBezTo>
                  <a:cubicBezTo>
                    <a:pt x="14856" y="13654"/>
                    <a:pt x="14582" y="13719"/>
                    <a:pt x="14252" y="13719"/>
                  </a:cubicBezTo>
                  <a:cubicBezTo>
                    <a:pt x="11327" y="13719"/>
                    <a:pt x="3956" y="8599"/>
                    <a:pt x="3956" y="8599"/>
                  </a:cubicBezTo>
                  <a:lnTo>
                    <a:pt x="1" y="16607"/>
                  </a:lnTo>
                  <a:cubicBezTo>
                    <a:pt x="1" y="16607"/>
                    <a:pt x="11232" y="25260"/>
                    <a:pt x="18530" y="25260"/>
                  </a:cubicBezTo>
                  <a:cubicBezTo>
                    <a:pt x="19300" y="25260"/>
                    <a:pt x="20026" y="25163"/>
                    <a:pt x="20691" y="24950"/>
                  </a:cubicBezTo>
                  <a:cubicBezTo>
                    <a:pt x="27652" y="22717"/>
                    <a:pt x="25219" y="1"/>
                    <a:pt x="25219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54"/>
            <p:cNvSpPr/>
            <p:nvPr/>
          </p:nvSpPr>
          <p:spPr>
            <a:xfrm>
              <a:off x="1126825" y="4077450"/>
              <a:ext cx="691175" cy="627775"/>
            </a:xfrm>
            <a:custGeom>
              <a:avLst/>
              <a:gdLst/>
              <a:ahLst/>
              <a:cxnLst/>
              <a:rect l="l" t="t" r="r" b="b"/>
              <a:pathLst>
                <a:path w="27647" h="25111" extrusionOk="0">
                  <a:moveTo>
                    <a:pt x="5218" y="0"/>
                  </a:moveTo>
                  <a:cubicBezTo>
                    <a:pt x="4279" y="0"/>
                    <a:pt x="3365" y="22"/>
                    <a:pt x="2477" y="75"/>
                  </a:cubicBezTo>
                  <a:cubicBezTo>
                    <a:pt x="2477" y="75"/>
                    <a:pt x="0" y="22560"/>
                    <a:pt x="6956" y="24799"/>
                  </a:cubicBezTo>
                  <a:cubicBezTo>
                    <a:pt x="7621" y="25013"/>
                    <a:pt x="8348" y="25110"/>
                    <a:pt x="9120" y="25110"/>
                  </a:cubicBezTo>
                  <a:cubicBezTo>
                    <a:pt x="16413" y="25110"/>
                    <a:pt x="27647" y="16450"/>
                    <a:pt x="27647" y="16450"/>
                  </a:cubicBezTo>
                  <a:lnTo>
                    <a:pt x="23684" y="8442"/>
                  </a:lnTo>
                  <a:cubicBezTo>
                    <a:pt x="23684" y="8442"/>
                    <a:pt x="16448" y="13070"/>
                    <a:pt x="13490" y="13070"/>
                  </a:cubicBezTo>
                  <a:cubicBezTo>
                    <a:pt x="13116" y="13070"/>
                    <a:pt x="12811" y="12996"/>
                    <a:pt x="12597" y="12829"/>
                  </a:cubicBezTo>
                  <a:cubicBezTo>
                    <a:pt x="11496" y="11964"/>
                    <a:pt x="11466" y="189"/>
                    <a:pt x="11466" y="189"/>
                  </a:cubicBezTo>
                  <a:cubicBezTo>
                    <a:pt x="9273" y="95"/>
                    <a:pt x="7189" y="0"/>
                    <a:pt x="5218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54"/>
            <p:cNvSpPr/>
            <p:nvPr/>
          </p:nvSpPr>
          <p:spPr>
            <a:xfrm>
              <a:off x="1288375" y="4196475"/>
              <a:ext cx="908400" cy="565950"/>
            </a:xfrm>
            <a:custGeom>
              <a:avLst/>
              <a:gdLst/>
              <a:ahLst/>
              <a:cxnLst/>
              <a:rect l="l" t="t" r="r" b="b"/>
              <a:pathLst>
                <a:path w="36336" h="22638" extrusionOk="0">
                  <a:moveTo>
                    <a:pt x="1" y="0"/>
                  </a:moveTo>
                  <a:cubicBezTo>
                    <a:pt x="1" y="0"/>
                    <a:pt x="2752" y="22247"/>
                    <a:pt x="3044" y="22332"/>
                  </a:cubicBezTo>
                  <a:cubicBezTo>
                    <a:pt x="3335" y="22417"/>
                    <a:pt x="31718" y="22637"/>
                    <a:pt x="31718" y="22637"/>
                  </a:cubicBezTo>
                  <a:lnTo>
                    <a:pt x="36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54"/>
            <p:cNvSpPr/>
            <p:nvPr/>
          </p:nvSpPr>
          <p:spPr>
            <a:xfrm>
              <a:off x="1685950" y="4443525"/>
              <a:ext cx="89550" cy="85225"/>
            </a:xfrm>
            <a:custGeom>
              <a:avLst/>
              <a:gdLst/>
              <a:ahLst/>
              <a:cxnLst/>
              <a:rect l="l" t="t" r="r" b="b"/>
              <a:pathLst>
                <a:path w="3582" h="3409" extrusionOk="0">
                  <a:moveTo>
                    <a:pt x="1699" y="0"/>
                  </a:moveTo>
                  <a:cubicBezTo>
                    <a:pt x="816" y="0"/>
                    <a:pt x="84" y="699"/>
                    <a:pt x="47" y="1588"/>
                  </a:cubicBezTo>
                  <a:cubicBezTo>
                    <a:pt x="1" y="2276"/>
                    <a:pt x="373" y="2923"/>
                    <a:pt x="989" y="3231"/>
                  </a:cubicBezTo>
                  <a:cubicBezTo>
                    <a:pt x="1229" y="3350"/>
                    <a:pt x="1489" y="3409"/>
                    <a:pt x="1746" y="3409"/>
                  </a:cubicBezTo>
                  <a:cubicBezTo>
                    <a:pt x="2150" y="3409"/>
                    <a:pt x="2550" y="3265"/>
                    <a:pt x="2867" y="2989"/>
                  </a:cubicBezTo>
                  <a:cubicBezTo>
                    <a:pt x="3387" y="2535"/>
                    <a:pt x="3582" y="1814"/>
                    <a:pt x="3362" y="1161"/>
                  </a:cubicBezTo>
                  <a:cubicBezTo>
                    <a:pt x="3142" y="508"/>
                    <a:pt x="2550" y="51"/>
                    <a:pt x="1864" y="4"/>
                  </a:cubicBezTo>
                  <a:cubicBezTo>
                    <a:pt x="1826" y="3"/>
                    <a:pt x="1789" y="1"/>
                    <a:pt x="1751" y="1"/>
                  </a:cubicBezTo>
                  <a:cubicBezTo>
                    <a:pt x="1734" y="1"/>
                    <a:pt x="1716" y="0"/>
                    <a:pt x="16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54"/>
            <p:cNvSpPr/>
            <p:nvPr/>
          </p:nvSpPr>
          <p:spPr>
            <a:xfrm>
              <a:off x="1832425" y="3234700"/>
              <a:ext cx="67300" cy="96800"/>
            </a:xfrm>
            <a:custGeom>
              <a:avLst/>
              <a:gdLst/>
              <a:ahLst/>
              <a:cxnLst/>
              <a:rect l="l" t="t" r="r" b="b"/>
              <a:pathLst>
                <a:path w="2692" h="3872" extrusionOk="0">
                  <a:moveTo>
                    <a:pt x="1113" y="0"/>
                  </a:moveTo>
                  <a:cubicBezTo>
                    <a:pt x="778" y="0"/>
                    <a:pt x="445" y="92"/>
                    <a:pt x="152" y="273"/>
                  </a:cubicBezTo>
                  <a:lnTo>
                    <a:pt x="0" y="3637"/>
                  </a:lnTo>
                  <a:cubicBezTo>
                    <a:pt x="259" y="3795"/>
                    <a:pt x="548" y="3872"/>
                    <a:pt x="835" y="3872"/>
                  </a:cubicBezTo>
                  <a:cubicBezTo>
                    <a:pt x="1268" y="3872"/>
                    <a:pt x="1696" y="3697"/>
                    <a:pt x="2008" y="3364"/>
                  </a:cubicBezTo>
                  <a:cubicBezTo>
                    <a:pt x="2499" y="2798"/>
                    <a:pt x="2691" y="2032"/>
                    <a:pt x="2526" y="1301"/>
                  </a:cubicBezTo>
                  <a:cubicBezTo>
                    <a:pt x="2460" y="855"/>
                    <a:pt x="2231" y="452"/>
                    <a:pt x="1880" y="169"/>
                  </a:cubicBezTo>
                  <a:cubicBezTo>
                    <a:pt x="1636" y="56"/>
                    <a:pt x="1374" y="0"/>
                    <a:pt x="1113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54"/>
            <p:cNvSpPr/>
            <p:nvPr/>
          </p:nvSpPr>
          <p:spPr>
            <a:xfrm>
              <a:off x="1850250" y="3254650"/>
              <a:ext cx="35300" cy="56950"/>
            </a:xfrm>
            <a:custGeom>
              <a:avLst/>
              <a:gdLst/>
              <a:ahLst/>
              <a:cxnLst/>
              <a:rect l="l" t="t" r="r" b="b"/>
              <a:pathLst>
                <a:path w="1412" h="2278" extrusionOk="0">
                  <a:moveTo>
                    <a:pt x="276" y="0"/>
                  </a:moveTo>
                  <a:cubicBezTo>
                    <a:pt x="99" y="0"/>
                    <a:pt x="1" y="55"/>
                    <a:pt x="6" y="89"/>
                  </a:cubicBezTo>
                  <a:cubicBezTo>
                    <a:pt x="11" y="138"/>
                    <a:pt x="206" y="133"/>
                    <a:pt x="461" y="254"/>
                  </a:cubicBezTo>
                  <a:cubicBezTo>
                    <a:pt x="784" y="404"/>
                    <a:pt x="1004" y="715"/>
                    <a:pt x="1040" y="1070"/>
                  </a:cubicBezTo>
                  <a:cubicBezTo>
                    <a:pt x="1064" y="1429"/>
                    <a:pt x="892" y="1774"/>
                    <a:pt x="589" y="1970"/>
                  </a:cubicBezTo>
                  <a:cubicBezTo>
                    <a:pt x="363" y="2140"/>
                    <a:pt x="170" y="2171"/>
                    <a:pt x="170" y="2219"/>
                  </a:cubicBezTo>
                  <a:cubicBezTo>
                    <a:pt x="170" y="2253"/>
                    <a:pt x="223" y="2277"/>
                    <a:pt x="318" y="2277"/>
                  </a:cubicBezTo>
                  <a:cubicBezTo>
                    <a:pt x="417" y="2277"/>
                    <a:pt x="562" y="2251"/>
                    <a:pt x="741" y="2183"/>
                  </a:cubicBezTo>
                  <a:cubicBezTo>
                    <a:pt x="1164" y="1966"/>
                    <a:pt x="1412" y="1514"/>
                    <a:pt x="1367" y="1040"/>
                  </a:cubicBezTo>
                  <a:cubicBezTo>
                    <a:pt x="1323" y="568"/>
                    <a:pt x="996" y="170"/>
                    <a:pt x="540" y="35"/>
                  </a:cubicBezTo>
                  <a:cubicBezTo>
                    <a:pt x="439" y="10"/>
                    <a:pt x="350" y="0"/>
                    <a:pt x="276" y="0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96" name="Google Shape;3496;p54"/>
          <p:cNvSpPr txBox="1"/>
          <p:nvPr/>
        </p:nvSpPr>
        <p:spPr>
          <a:xfrm>
            <a:off x="952500" y="2903050"/>
            <a:ext cx="14478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2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497" name="Google Shape;3497;p54"/>
          <p:cNvSpPr txBox="1"/>
          <p:nvPr/>
        </p:nvSpPr>
        <p:spPr>
          <a:xfrm>
            <a:off x="2400300" y="2903050"/>
            <a:ext cx="14478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4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498" name="Google Shape;3498;p54"/>
          <p:cNvSpPr txBox="1"/>
          <p:nvPr/>
        </p:nvSpPr>
        <p:spPr>
          <a:xfrm>
            <a:off x="3848100" y="2903050"/>
            <a:ext cx="14478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3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499" name="Google Shape;3499;p54"/>
          <p:cNvSpPr txBox="1"/>
          <p:nvPr/>
        </p:nvSpPr>
        <p:spPr>
          <a:xfrm>
            <a:off x="5295900" y="2903050"/>
            <a:ext cx="14478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1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00" name="Google Shape;3500;p54"/>
          <p:cNvSpPr txBox="1"/>
          <p:nvPr/>
        </p:nvSpPr>
        <p:spPr>
          <a:xfrm>
            <a:off x="6743700" y="2903050"/>
            <a:ext cx="14478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2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01" name="Google Shape;3501;p54"/>
          <p:cNvSpPr txBox="1"/>
          <p:nvPr/>
        </p:nvSpPr>
        <p:spPr>
          <a:xfrm>
            <a:off x="2400300" y="3585050"/>
            <a:ext cx="14478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1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502" name="Google Shape;3502;p54"/>
          <p:cNvSpPr txBox="1"/>
          <p:nvPr/>
        </p:nvSpPr>
        <p:spPr>
          <a:xfrm>
            <a:off x="5295900" y="3585050"/>
            <a:ext cx="14478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ctr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3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4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3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4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9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1000"/>
                                        <p:tgtEl>
                                          <p:spTgt spid="34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1000"/>
                                        <p:tgtEl>
                                          <p:spTgt spid="34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9" dur="1000"/>
                                        <p:tgtEl>
                                          <p:spTgt spid="34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1000"/>
                                        <p:tgtEl>
                                          <p:spTgt spid="3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5" dur="1000"/>
                                        <p:tgtEl>
                                          <p:spTgt spid="34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1000"/>
                                        <p:tgtEl>
                                          <p:spTgt spid="35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35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4" dur="1000"/>
                                        <p:tgtEl>
                                          <p:spTgt spid="35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Google Shape;3515;p56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000" b="1" dirty="0">
                <a:solidFill>
                  <a:schemeClr val="bg1"/>
                </a:solidFill>
              </a:rPr>
              <a:t>W</a:t>
            </a:r>
            <a:r>
              <a:rPr lang="en" sz="4000" b="1" dirty="0">
                <a:solidFill>
                  <a:schemeClr val="bg1"/>
                </a:solidFill>
              </a:rPr>
              <a:t>e wanted to share our picture to the class </a:t>
            </a:r>
            <a:r>
              <a:rPr lang="en" sz="4000" b="1" dirty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sz="4000" b="1" dirty="0">
              <a:solidFill>
                <a:schemeClr val="bg1"/>
              </a:solidFill>
            </a:endParaRPr>
          </a:p>
        </p:txBody>
      </p:sp>
      <p:sp>
        <p:nvSpPr>
          <p:cNvPr id="3516" name="Google Shape;3516;p56"/>
          <p:cNvSpPr txBox="1">
            <a:spLocks noGrp="1"/>
          </p:cNvSpPr>
          <p:nvPr>
            <p:ph type="subTitle" idx="4294967295"/>
          </p:nvPr>
        </p:nvSpPr>
        <p:spPr>
          <a:xfrm>
            <a:off x="2287350" y="1309625"/>
            <a:ext cx="45693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None/>
            </a:pP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endParaRPr sz="1600" b="0" i="0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3517" name="Google Shape;3517;p56"/>
          <p:cNvGrpSpPr/>
          <p:nvPr/>
        </p:nvGrpSpPr>
        <p:grpSpPr>
          <a:xfrm>
            <a:off x="5278143" y="2815844"/>
            <a:ext cx="3553993" cy="3725825"/>
            <a:chOff x="1311325" y="238125"/>
            <a:chExt cx="4996475" cy="5238050"/>
          </a:xfrm>
        </p:grpSpPr>
        <p:sp>
          <p:nvSpPr>
            <p:cNvPr id="3518" name="Google Shape;3518;p56"/>
            <p:cNvSpPr/>
            <p:nvPr/>
          </p:nvSpPr>
          <p:spPr>
            <a:xfrm>
              <a:off x="5258500" y="4388675"/>
              <a:ext cx="353525" cy="1077025"/>
            </a:xfrm>
            <a:custGeom>
              <a:avLst/>
              <a:gdLst/>
              <a:ahLst/>
              <a:cxnLst/>
              <a:rect l="l" t="t" r="r" b="b"/>
              <a:pathLst>
                <a:path w="14141" h="43081" extrusionOk="0">
                  <a:moveTo>
                    <a:pt x="9926" y="1"/>
                  </a:moveTo>
                  <a:lnTo>
                    <a:pt x="1" y="43081"/>
                  </a:lnTo>
                  <a:lnTo>
                    <a:pt x="4197" y="43071"/>
                  </a:lnTo>
                  <a:lnTo>
                    <a:pt x="14141" y="404"/>
                  </a:lnTo>
                  <a:lnTo>
                    <a:pt x="9926" y="1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56"/>
            <p:cNvSpPr/>
            <p:nvPr/>
          </p:nvSpPr>
          <p:spPr>
            <a:xfrm>
              <a:off x="5959150" y="4388675"/>
              <a:ext cx="348650" cy="1077025"/>
            </a:xfrm>
            <a:custGeom>
              <a:avLst/>
              <a:gdLst/>
              <a:ahLst/>
              <a:cxnLst/>
              <a:rect l="l" t="t" r="r" b="b"/>
              <a:pathLst>
                <a:path w="13946" h="43081" extrusionOk="0">
                  <a:moveTo>
                    <a:pt x="1" y="1"/>
                  </a:moveTo>
                  <a:lnTo>
                    <a:pt x="9959" y="43081"/>
                  </a:lnTo>
                  <a:lnTo>
                    <a:pt x="13946" y="43081"/>
                  </a:lnTo>
                  <a:lnTo>
                    <a:pt x="4308" y="1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56"/>
            <p:cNvSpPr/>
            <p:nvPr/>
          </p:nvSpPr>
          <p:spPr>
            <a:xfrm>
              <a:off x="5339200" y="3579725"/>
              <a:ext cx="301775" cy="741550"/>
            </a:xfrm>
            <a:custGeom>
              <a:avLst/>
              <a:gdLst/>
              <a:ahLst/>
              <a:cxnLst/>
              <a:rect l="l" t="t" r="r" b="b"/>
              <a:pathLst>
                <a:path w="12071" h="29662" extrusionOk="0">
                  <a:moveTo>
                    <a:pt x="0" y="1"/>
                  </a:moveTo>
                  <a:lnTo>
                    <a:pt x="5652" y="29662"/>
                  </a:lnTo>
                  <a:lnTo>
                    <a:pt x="12071" y="29662"/>
                  </a:lnTo>
                  <a:lnTo>
                    <a:pt x="6035" y="1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56"/>
            <p:cNvSpPr/>
            <p:nvPr/>
          </p:nvSpPr>
          <p:spPr>
            <a:xfrm>
              <a:off x="2676825" y="4388675"/>
              <a:ext cx="314450" cy="1077025"/>
            </a:xfrm>
            <a:custGeom>
              <a:avLst/>
              <a:gdLst/>
              <a:ahLst/>
              <a:cxnLst/>
              <a:rect l="l" t="t" r="r" b="b"/>
              <a:pathLst>
                <a:path w="12578" h="43081" extrusionOk="0">
                  <a:moveTo>
                    <a:pt x="8095" y="1"/>
                  </a:moveTo>
                  <a:lnTo>
                    <a:pt x="0" y="43081"/>
                  </a:lnTo>
                  <a:lnTo>
                    <a:pt x="4123" y="43081"/>
                  </a:lnTo>
                  <a:lnTo>
                    <a:pt x="12577" y="1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56"/>
            <p:cNvSpPr/>
            <p:nvPr/>
          </p:nvSpPr>
          <p:spPr>
            <a:xfrm>
              <a:off x="3304575" y="4388675"/>
              <a:ext cx="333175" cy="1071075"/>
            </a:xfrm>
            <a:custGeom>
              <a:avLst/>
              <a:gdLst/>
              <a:ahLst/>
              <a:cxnLst/>
              <a:rect l="l" t="t" r="r" b="b"/>
              <a:pathLst>
                <a:path w="13327" h="42843" extrusionOk="0">
                  <a:moveTo>
                    <a:pt x="1" y="1"/>
                  </a:moveTo>
                  <a:lnTo>
                    <a:pt x="9253" y="42842"/>
                  </a:lnTo>
                  <a:lnTo>
                    <a:pt x="13327" y="42842"/>
                  </a:lnTo>
                  <a:lnTo>
                    <a:pt x="4390" y="1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56"/>
            <p:cNvSpPr/>
            <p:nvPr/>
          </p:nvSpPr>
          <p:spPr>
            <a:xfrm>
              <a:off x="2711725" y="3579725"/>
              <a:ext cx="301700" cy="741550"/>
            </a:xfrm>
            <a:custGeom>
              <a:avLst/>
              <a:gdLst/>
              <a:ahLst/>
              <a:cxnLst/>
              <a:rect l="l" t="t" r="r" b="b"/>
              <a:pathLst>
                <a:path w="12068" h="29662" extrusionOk="0">
                  <a:moveTo>
                    <a:pt x="1" y="1"/>
                  </a:moveTo>
                  <a:lnTo>
                    <a:pt x="5647" y="29662"/>
                  </a:lnTo>
                  <a:lnTo>
                    <a:pt x="12067" y="29662"/>
                  </a:lnTo>
                  <a:lnTo>
                    <a:pt x="6036" y="1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56"/>
            <p:cNvSpPr/>
            <p:nvPr/>
          </p:nvSpPr>
          <p:spPr>
            <a:xfrm>
              <a:off x="2393925" y="3512200"/>
              <a:ext cx="3251825" cy="134975"/>
            </a:xfrm>
            <a:custGeom>
              <a:avLst/>
              <a:gdLst/>
              <a:ahLst/>
              <a:cxnLst/>
              <a:rect l="l" t="t" r="r" b="b"/>
              <a:pathLst>
                <a:path w="130073" h="5399" extrusionOk="0">
                  <a:moveTo>
                    <a:pt x="0" y="1"/>
                  </a:moveTo>
                  <a:lnTo>
                    <a:pt x="1154" y="5399"/>
                  </a:lnTo>
                  <a:lnTo>
                    <a:pt x="130072" y="5399"/>
                  </a:lnTo>
                  <a:lnTo>
                    <a:pt x="128568" y="1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56"/>
            <p:cNvSpPr/>
            <p:nvPr/>
          </p:nvSpPr>
          <p:spPr>
            <a:xfrm>
              <a:off x="2455475" y="3774075"/>
              <a:ext cx="3235150" cy="134825"/>
            </a:xfrm>
            <a:custGeom>
              <a:avLst/>
              <a:gdLst/>
              <a:ahLst/>
              <a:cxnLst/>
              <a:rect l="l" t="t" r="r" b="b"/>
              <a:pathLst>
                <a:path w="129406" h="5393" extrusionOk="0">
                  <a:moveTo>
                    <a:pt x="1" y="0"/>
                  </a:moveTo>
                  <a:lnTo>
                    <a:pt x="1363" y="5392"/>
                  </a:lnTo>
                  <a:lnTo>
                    <a:pt x="129406" y="5392"/>
                  </a:lnTo>
                  <a:lnTo>
                    <a:pt x="128243" y="0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56"/>
            <p:cNvSpPr/>
            <p:nvPr/>
          </p:nvSpPr>
          <p:spPr>
            <a:xfrm>
              <a:off x="2519125" y="4045150"/>
              <a:ext cx="3222850" cy="134875"/>
            </a:xfrm>
            <a:custGeom>
              <a:avLst/>
              <a:gdLst/>
              <a:ahLst/>
              <a:cxnLst/>
              <a:rect l="l" t="t" r="r" b="b"/>
              <a:pathLst>
                <a:path w="128914" h="5395" extrusionOk="0">
                  <a:moveTo>
                    <a:pt x="1" y="1"/>
                  </a:moveTo>
                  <a:lnTo>
                    <a:pt x="1270" y="5394"/>
                  </a:lnTo>
                  <a:lnTo>
                    <a:pt x="128913" y="5394"/>
                  </a:lnTo>
                  <a:lnTo>
                    <a:pt x="127707" y="1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56"/>
            <p:cNvSpPr/>
            <p:nvPr/>
          </p:nvSpPr>
          <p:spPr>
            <a:xfrm>
              <a:off x="2763100" y="4321125"/>
              <a:ext cx="3441150" cy="134850"/>
            </a:xfrm>
            <a:custGeom>
              <a:avLst/>
              <a:gdLst/>
              <a:ahLst/>
              <a:cxnLst/>
              <a:rect l="l" t="t" r="r" b="b"/>
              <a:pathLst>
                <a:path w="137646" h="5394" extrusionOk="0">
                  <a:moveTo>
                    <a:pt x="1" y="0"/>
                  </a:moveTo>
                  <a:lnTo>
                    <a:pt x="1" y="5394"/>
                  </a:lnTo>
                  <a:lnTo>
                    <a:pt x="137646" y="5394"/>
                  </a:lnTo>
                  <a:lnTo>
                    <a:pt x="137646" y="0"/>
                  </a:lnTo>
                  <a:close/>
                </a:path>
              </a:pathLst>
            </a:custGeom>
            <a:solidFill>
              <a:srgbClr val="8E7D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56"/>
            <p:cNvSpPr/>
            <p:nvPr/>
          </p:nvSpPr>
          <p:spPr>
            <a:xfrm>
              <a:off x="1314575" y="240625"/>
              <a:ext cx="3039400" cy="3764450"/>
            </a:xfrm>
            <a:custGeom>
              <a:avLst/>
              <a:gdLst/>
              <a:ahLst/>
              <a:cxnLst/>
              <a:rect l="l" t="t" r="r" b="b"/>
              <a:pathLst>
                <a:path w="121576" h="150578" extrusionOk="0">
                  <a:moveTo>
                    <a:pt x="103012" y="1"/>
                  </a:moveTo>
                  <a:lnTo>
                    <a:pt x="0" y="14002"/>
                  </a:lnTo>
                  <a:lnTo>
                    <a:pt x="18562" y="150578"/>
                  </a:lnTo>
                  <a:lnTo>
                    <a:pt x="121575" y="136577"/>
                  </a:lnTo>
                  <a:lnTo>
                    <a:pt x="103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56"/>
            <p:cNvSpPr/>
            <p:nvPr/>
          </p:nvSpPr>
          <p:spPr>
            <a:xfrm>
              <a:off x="1311325" y="238125"/>
              <a:ext cx="3042275" cy="3770075"/>
            </a:xfrm>
            <a:custGeom>
              <a:avLst/>
              <a:gdLst/>
              <a:ahLst/>
              <a:cxnLst/>
              <a:rect l="l" t="t" r="r" b="b"/>
              <a:pathLst>
                <a:path w="121691" h="150803" extrusionOk="0">
                  <a:moveTo>
                    <a:pt x="103122" y="0"/>
                  </a:moveTo>
                  <a:lnTo>
                    <a:pt x="121" y="13998"/>
                  </a:lnTo>
                  <a:lnTo>
                    <a:pt x="0" y="13998"/>
                  </a:lnTo>
                  <a:lnTo>
                    <a:pt x="0" y="14120"/>
                  </a:lnTo>
                  <a:cubicBezTo>
                    <a:pt x="6917" y="64968"/>
                    <a:pt x="13326" y="112127"/>
                    <a:pt x="18588" y="150701"/>
                  </a:cubicBezTo>
                  <a:lnTo>
                    <a:pt x="18588" y="150802"/>
                  </a:lnTo>
                  <a:lnTo>
                    <a:pt x="18690" y="150802"/>
                  </a:lnTo>
                  <a:lnTo>
                    <a:pt x="121691" y="136688"/>
                  </a:lnTo>
                  <a:lnTo>
                    <a:pt x="18769" y="150564"/>
                  </a:lnTo>
                  <a:lnTo>
                    <a:pt x="18769" y="150564"/>
                  </a:lnTo>
                  <a:cubicBezTo>
                    <a:pt x="13539" y="112029"/>
                    <a:pt x="7155" y="64950"/>
                    <a:pt x="280" y="14210"/>
                  </a:cubicBezTo>
                  <a:lnTo>
                    <a:pt x="280" y="14210"/>
                  </a:lnTo>
                  <a:lnTo>
                    <a:pt x="103040" y="239"/>
                  </a:lnTo>
                  <a:lnTo>
                    <a:pt x="103040" y="239"/>
                  </a:lnTo>
                  <a:cubicBezTo>
                    <a:pt x="114090" y="81101"/>
                    <a:pt x="121554" y="135715"/>
                    <a:pt x="121691" y="136688"/>
                  </a:cubicBezTo>
                  <a:cubicBezTo>
                    <a:pt x="121560" y="135689"/>
                    <a:pt x="114176" y="81035"/>
                    <a:pt x="103234" y="112"/>
                  </a:cubicBezTo>
                  <a:lnTo>
                    <a:pt x="103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56"/>
            <p:cNvSpPr/>
            <p:nvPr/>
          </p:nvSpPr>
          <p:spPr>
            <a:xfrm>
              <a:off x="1585125" y="815800"/>
              <a:ext cx="134825" cy="159000"/>
            </a:xfrm>
            <a:custGeom>
              <a:avLst/>
              <a:gdLst/>
              <a:ahLst/>
              <a:cxnLst/>
              <a:rect l="l" t="t" r="r" b="b"/>
              <a:pathLst>
                <a:path w="5393" h="6360" extrusionOk="0">
                  <a:moveTo>
                    <a:pt x="2245" y="1"/>
                  </a:moveTo>
                  <a:cubicBezTo>
                    <a:pt x="2192" y="1"/>
                    <a:pt x="2138" y="4"/>
                    <a:pt x="2084" y="9"/>
                  </a:cubicBezTo>
                  <a:cubicBezTo>
                    <a:pt x="1195" y="97"/>
                    <a:pt x="552" y="898"/>
                    <a:pt x="657" y="1786"/>
                  </a:cubicBezTo>
                  <a:cubicBezTo>
                    <a:pt x="661" y="1820"/>
                    <a:pt x="666" y="1853"/>
                    <a:pt x="672" y="1887"/>
                  </a:cubicBezTo>
                  <a:cubicBezTo>
                    <a:pt x="742" y="2578"/>
                    <a:pt x="1226" y="3155"/>
                    <a:pt x="1893" y="3346"/>
                  </a:cubicBezTo>
                  <a:cubicBezTo>
                    <a:pt x="889" y="3606"/>
                    <a:pt x="140" y="4447"/>
                    <a:pt x="0" y="5473"/>
                  </a:cubicBezTo>
                  <a:cubicBezTo>
                    <a:pt x="654" y="6041"/>
                    <a:pt x="1490" y="6355"/>
                    <a:pt x="2356" y="6359"/>
                  </a:cubicBezTo>
                  <a:lnTo>
                    <a:pt x="3329" y="6234"/>
                  </a:lnTo>
                  <a:cubicBezTo>
                    <a:pt x="4174" y="5999"/>
                    <a:pt x="4907" y="5469"/>
                    <a:pt x="5392" y="4739"/>
                  </a:cubicBezTo>
                  <a:cubicBezTo>
                    <a:pt x="5011" y="3788"/>
                    <a:pt x="4091" y="3166"/>
                    <a:pt x="3068" y="3166"/>
                  </a:cubicBezTo>
                  <a:cubicBezTo>
                    <a:pt x="3059" y="3166"/>
                    <a:pt x="3050" y="3166"/>
                    <a:pt x="3041" y="3166"/>
                  </a:cubicBezTo>
                  <a:cubicBezTo>
                    <a:pt x="3620" y="2807"/>
                    <a:pt x="3930" y="2141"/>
                    <a:pt x="3834" y="1468"/>
                  </a:cubicBezTo>
                  <a:cubicBezTo>
                    <a:pt x="3765" y="632"/>
                    <a:pt x="3065" y="1"/>
                    <a:pt x="22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56"/>
            <p:cNvSpPr/>
            <p:nvPr/>
          </p:nvSpPr>
          <p:spPr>
            <a:xfrm>
              <a:off x="1549400" y="789175"/>
              <a:ext cx="190725" cy="185500"/>
            </a:xfrm>
            <a:custGeom>
              <a:avLst/>
              <a:gdLst/>
              <a:ahLst/>
              <a:cxnLst/>
              <a:rect l="l" t="t" r="r" b="b"/>
              <a:pathLst>
                <a:path w="7629" h="7420" extrusionOk="0">
                  <a:moveTo>
                    <a:pt x="3802" y="0"/>
                  </a:moveTo>
                  <a:cubicBezTo>
                    <a:pt x="2847" y="0"/>
                    <a:pt x="1905" y="365"/>
                    <a:pt x="1191" y="1059"/>
                  </a:cubicBezTo>
                  <a:cubicBezTo>
                    <a:pt x="654" y="1575"/>
                    <a:pt x="285" y="2242"/>
                    <a:pt x="134" y="2971"/>
                  </a:cubicBezTo>
                  <a:cubicBezTo>
                    <a:pt x="1" y="3619"/>
                    <a:pt x="41" y="4290"/>
                    <a:pt x="251" y="4918"/>
                  </a:cubicBezTo>
                  <a:cubicBezTo>
                    <a:pt x="438" y="5470"/>
                    <a:pt x="753" y="5970"/>
                    <a:pt x="1170" y="6378"/>
                  </a:cubicBezTo>
                  <a:cubicBezTo>
                    <a:pt x="1768" y="6967"/>
                    <a:pt x="2553" y="7328"/>
                    <a:pt x="3390" y="7400"/>
                  </a:cubicBezTo>
                  <a:cubicBezTo>
                    <a:pt x="3501" y="7413"/>
                    <a:pt x="3613" y="7420"/>
                    <a:pt x="3726" y="7420"/>
                  </a:cubicBezTo>
                  <a:cubicBezTo>
                    <a:pt x="3838" y="7420"/>
                    <a:pt x="3950" y="7413"/>
                    <a:pt x="4061" y="7400"/>
                  </a:cubicBezTo>
                  <a:cubicBezTo>
                    <a:pt x="4140" y="7395"/>
                    <a:pt x="4217" y="7378"/>
                    <a:pt x="4290" y="7351"/>
                  </a:cubicBezTo>
                  <a:cubicBezTo>
                    <a:pt x="4290" y="7337"/>
                    <a:pt x="4262" y="7333"/>
                    <a:pt x="4209" y="7333"/>
                  </a:cubicBezTo>
                  <a:cubicBezTo>
                    <a:pt x="4151" y="7333"/>
                    <a:pt x="4063" y="7338"/>
                    <a:pt x="3946" y="7338"/>
                  </a:cubicBezTo>
                  <a:cubicBezTo>
                    <a:pt x="3805" y="7338"/>
                    <a:pt x="3623" y="7331"/>
                    <a:pt x="3404" y="7303"/>
                  </a:cubicBezTo>
                  <a:cubicBezTo>
                    <a:pt x="2610" y="7194"/>
                    <a:pt x="1874" y="6824"/>
                    <a:pt x="1312" y="6252"/>
                  </a:cubicBezTo>
                  <a:cubicBezTo>
                    <a:pt x="479" y="5398"/>
                    <a:pt x="132" y="4184"/>
                    <a:pt x="387" y="3019"/>
                  </a:cubicBezTo>
                  <a:cubicBezTo>
                    <a:pt x="689" y="1579"/>
                    <a:pt x="1868" y="486"/>
                    <a:pt x="3326" y="291"/>
                  </a:cubicBezTo>
                  <a:cubicBezTo>
                    <a:pt x="3481" y="270"/>
                    <a:pt x="3636" y="260"/>
                    <a:pt x="3789" y="260"/>
                  </a:cubicBezTo>
                  <a:cubicBezTo>
                    <a:pt x="5080" y="260"/>
                    <a:pt x="6281" y="981"/>
                    <a:pt x="6879" y="2153"/>
                  </a:cubicBezTo>
                  <a:cubicBezTo>
                    <a:pt x="7436" y="3206"/>
                    <a:pt x="7425" y="4468"/>
                    <a:pt x="6851" y="5512"/>
                  </a:cubicBezTo>
                  <a:cubicBezTo>
                    <a:pt x="6462" y="6215"/>
                    <a:pt x="5850" y="6769"/>
                    <a:pt x="5113" y="7089"/>
                  </a:cubicBezTo>
                  <a:cubicBezTo>
                    <a:pt x="4587" y="7307"/>
                    <a:pt x="4271" y="7342"/>
                    <a:pt x="4271" y="7371"/>
                  </a:cubicBezTo>
                  <a:cubicBezTo>
                    <a:pt x="4289" y="7372"/>
                    <a:pt x="4307" y="7373"/>
                    <a:pt x="4325" y="7373"/>
                  </a:cubicBezTo>
                  <a:cubicBezTo>
                    <a:pt x="4396" y="7373"/>
                    <a:pt x="4467" y="7362"/>
                    <a:pt x="4535" y="7342"/>
                  </a:cubicBezTo>
                  <a:cubicBezTo>
                    <a:pt x="4756" y="7309"/>
                    <a:pt x="4972" y="7254"/>
                    <a:pt x="5182" y="7176"/>
                  </a:cubicBezTo>
                  <a:cubicBezTo>
                    <a:pt x="6538" y="6661"/>
                    <a:pt x="7464" y="5397"/>
                    <a:pt x="7546" y="3949"/>
                  </a:cubicBezTo>
                  <a:cubicBezTo>
                    <a:pt x="7628" y="2409"/>
                    <a:pt x="6758" y="975"/>
                    <a:pt x="5354" y="337"/>
                  </a:cubicBezTo>
                  <a:cubicBezTo>
                    <a:pt x="4856" y="110"/>
                    <a:pt x="4327" y="0"/>
                    <a:pt x="38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56"/>
            <p:cNvSpPr/>
            <p:nvPr/>
          </p:nvSpPr>
          <p:spPr>
            <a:xfrm>
              <a:off x="1862825" y="747825"/>
              <a:ext cx="726900" cy="134200"/>
            </a:xfrm>
            <a:custGeom>
              <a:avLst/>
              <a:gdLst/>
              <a:ahLst/>
              <a:cxnLst/>
              <a:rect l="l" t="t" r="r" b="b"/>
              <a:pathLst>
                <a:path w="29076" h="5368" extrusionOk="0">
                  <a:moveTo>
                    <a:pt x="28879" y="1"/>
                  </a:moveTo>
                  <a:lnTo>
                    <a:pt x="1" y="3925"/>
                  </a:lnTo>
                  <a:lnTo>
                    <a:pt x="196" y="5368"/>
                  </a:lnTo>
                  <a:lnTo>
                    <a:pt x="29075" y="1442"/>
                  </a:lnTo>
                  <a:lnTo>
                    <a:pt x="288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p56"/>
            <p:cNvSpPr/>
            <p:nvPr/>
          </p:nvSpPr>
          <p:spPr>
            <a:xfrm>
              <a:off x="3709300" y="528075"/>
              <a:ext cx="33500" cy="31650"/>
            </a:xfrm>
            <a:custGeom>
              <a:avLst/>
              <a:gdLst/>
              <a:ahLst/>
              <a:cxnLst/>
              <a:rect l="l" t="t" r="r" b="b"/>
              <a:pathLst>
                <a:path w="1340" h="1266" extrusionOk="0">
                  <a:moveTo>
                    <a:pt x="678" y="0"/>
                  </a:moveTo>
                  <a:cubicBezTo>
                    <a:pt x="650" y="0"/>
                    <a:pt x="622" y="2"/>
                    <a:pt x="594" y="6"/>
                  </a:cubicBezTo>
                  <a:lnTo>
                    <a:pt x="590" y="6"/>
                  </a:lnTo>
                  <a:cubicBezTo>
                    <a:pt x="337" y="41"/>
                    <a:pt x="130" y="226"/>
                    <a:pt x="65" y="473"/>
                  </a:cubicBezTo>
                  <a:cubicBezTo>
                    <a:pt x="1" y="721"/>
                    <a:pt x="92" y="984"/>
                    <a:pt x="295" y="1138"/>
                  </a:cubicBezTo>
                  <a:cubicBezTo>
                    <a:pt x="408" y="1223"/>
                    <a:pt x="542" y="1266"/>
                    <a:pt x="677" y="1266"/>
                  </a:cubicBezTo>
                  <a:cubicBezTo>
                    <a:pt x="787" y="1266"/>
                    <a:pt x="898" y="1237"/>
                    <a:pt x="997" y="1178"/>
                  </a:cubicBezTo>
                  <a:cubicBezTo>
                    <a:pt x="1218" y="1049"/>
                    <a:pt x="1339" y="800"/>
                    <a:pt x="1304" y="546"/>
                  </a:cubicBezTo>
                  <a:cubicBezTo>
                    <a:pt x="1260" y="229"/>
                    <a:pt x="989" y="0"/>
                    <a:pt x="6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p56"/>
            <p:cNvSpPr/>
            <p:nvPr/>
          </p:nvSpPr>
          <p:spPr>
            <a:xfrm>
              <a:off x="3716475" y="584425"/>
              <a:ext cx="33475" cy="31625"/>
            </a:xfrm>
            <a:custGeom>
              <a:avLst/>
              <a:gdLst/>
              <a:ahLst/>
              <a:cxnLst/>
              <a:rect l="l" t="t" r="r" b="b"/>
              <a:pathLst>
                <a:path w="1339" h="1265" extrusionOk="0">
                  <a:moveTo>
                    <a:pt x="679" y="0"/>
                  </a:moveTo>
                  <a:cubicBezTo>
                    <a:pt x="651" y="0"/>
                    <a:pt x="623" y="2"/>
                    <a:pt x="594" y="6"/>
                  </a:cubicBezTo>
                  <a:lnTo>
                    <a:pt x="591" y="6"/>
                  </a:lnTo>
                  <a:cubicBezTo>
                    <a:pt x="337" y="41"/>
                    <a:pt x="130" y="226"/>
                    <a:pt x="65" y="473"/>
                  </a:cubicBezTo>
                  <a:cubicBezTo>
                    <a:pt x="0" y="720"/>
                    <a:pt x="91" y="982"/>
                    <a:pt x="296" y="1136"/>
                  </a:cubicBezTo>
                  <a:cubicBezTo>
                    <a:pt x="408" y="1222"/>
                    <a:pt x="542" y="1265"/>
                    <a:pt x="677" y="1265"/>
                  </a:cubicBezTo>
                  <a:cubicBezTo>
                    <a:pt x="788" y="1265"/>
                    <a:pt x="898" y="1236"/>
                    <a:pt x="998" y="1178"/>
                  </a:cubicBezTo>
                  <a:cubicBezTo>
                    <a:pt x="1219" y="1049"/>
                    <a:pt x="1339" y="799"/>
                    <a:pt x="1304" y="546"/>
                  </a:cubicBezTo>
                  <a:cubicBezTo>
                    <a:pt x="1260" y="229"/>
                    <a:pt x="989" y="0"/>
                    <a:pt x="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56"/>
            <p:cNvSpPr/>
            <p:nvPr/>
          </p:nvSpPr>
          <p:spPr>
            <a:xfrm>
              <a:off x="3724150" y="640600"/>
              <a:ext cx="33500" cy="31675"/>
            </a:xfrm>
            <a:custGeom>
              <a:avLst/>
              <a:gdLst/>
              <a:ahLst/>
              <a:cxnLst/>
              <a:rect l="l" t="t" r="r" b="b"/>
              <a:pathLst>
                <a:path w="1340" h="1267" extrusionOk="0">
                  <a:moveTo>
                    <a:pt x="682" y="1"/>
                  </a:moveTo>
                  <a:cubicBezTo>
                    <a:pt x="653" y="1"/>
                    <a:pt x="623" y="3"/>
                    <a:pt x="593" y="7"/>
                  </a:cubicBezTo>
                  <a:lnTo>
                    <a:pt x="590" y="7"/>
                  </a:lnTo>
                  <a:cubicBezTo>
                    <a:pt x="336" y="42"/>
                    <a:pt x="130" y="227"/>
                    <a:pt x="65" y="474"/>
                  </a:cubicBezTo>
                  <a:cubicBezTo>
                    <a:pt x="1" y="722"/>
                    <a:pt x="92" y="985"/>
                    <a:pt x="295" y="1139"/>
                  </a:cubicBezTo>
                  <a:cubicBezTo>
                    <a:pt x="407" y="1224"/>
                    <a:pt x="542" y="1267"/>
                    <a:pt x="677" y="1267"/>
                  </a:cubicBezTo>
                  <a:cubicBezTo>
                    <a:pt x="787" y="1267"/>
                    <a:pt x="898" y="1238"/>
                    <a:pt x="997" y="1179"/>
                  </a:cubicBezTo>
                  <a:cubicBezTo>
                    <a:pt x="1218" y="1050"/>
                    <a:pt x="1339" y="801"/>
                    <a:pt x="1304" y="547"/>
                  </a:cubicBezTo>
                  <a:lnTo>
                    <a:pt x="1303" y="541"/>
                  </a:lnTo>
                  <a:cubicBezTo>
                    <a:pt x="1258" y="227"/>
                    <a:pt x="990" y="1"/>
                    <a:pt x="6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56"/>
            <p:cNvSpPr/>
            <p:nvPr/>
          </p:nvSpPr>
          <p:spPr>
            <a:xfrm>
              <a:off x="2172900" y="3553775"/>
              <a:ext cx="153600" cy="146075"/>
            </a:xfrm>
            <a:custGeom>
              <a:avLst/>
              <a:gdLst/>
              <a:ahLst/>
              <a:cxnLst/>
              <a:rect l="l" t="t" r="r" b="b"/>
              <a:pathLst>
                <a:path w="6144" h="5843" extrusionOk="0">
                  <a:moveTo>
                    <a:pt x="251" y="2074"/>
                  </a:moveTo>
                  <a:cubicBezTo>
                    <a:pt x="127" y="2428"/>
                    <a:pt x="74" y="2814"/>
                    <a:pt x="107" y="3212"/>
                  </a:cubicBezTo>
                  <a:cubicBezTo>
                    <a:pt x="180" y="4108"/>
                    <a:pt x="673" y="4869"/>
                    <a:pt x="1376" y="5318"/>
                  </a:cubicBezTo>
                  <a:lnTo>
                    <a:pt x="1376" y="5318"/>
                  </a:lnTo>
                  <a:cubicBezTo>
                    <a:pt x="1103" y="5127"/>
                    <a:pt x="858" y="4887"/>
                    <a:pt x="656" y="4599"/>
                  </a:cubicBezTo>
                  <a:cubicBezTo>
                    <a:pt x="119" y="3835"/>
                    <a:pt x="0" y="2903"/>
                    <a:pt x="251" y="2074"/>
                  </a:cubicBezTo>
                  <a:close/>
                  <a:moveTo>
                    <a:pt x="3044" y="1"/>
                  </a:moveTo>
                  <a:cubicBezTo>
                    <a:pt x="2464" y="1"/>
                    <a:pt x="1879" y="173"/>
                    <a:pt x="1369" y="530"/>
                  </a:cubicBezTo>
                  <a:cubicBezTo>
                    <a:pt x="813" y="921"/>
                    <a:pt x="434" y="1470"/>
                    <a:pt x="251" y="2074"/>
                  </a:cubicBezTo>
                  <a:lnTo>
                    <a:pt x="251" y="2074"/>
                  </a:lnTo>
                  <a:cubicBezTo>
                    <a:pt x="601" y="1074"/>
                    <a:pt x="1512" y="323"/>
                    <a:pt x="2635" y="231"/>
                  </a:cubicBezTo>
                  <a:lnTo>
                    <a:pt x="2636" y="211"/>
                  </a:lnTo>
                  <a:cubicBezTo>
                    <a:pt x="2760" y="194"/>
                    <a:pt x="2885" y="186"/>
                    <a:pt x="3009" y="186"/>
                  </a:cubicBezTo>
                  <a:cubicBezTo>
                    <a:pt x="3572" y="186"/>
                    <a:pt x="4126" y="358"/>
                    <a:pt x="4592" y="685"/>
                  </a:cubicBezTo>
                  <a:cubicBezTo>
                    <a:pt x="5839" y="1559"/>
                    <a:pt x="6143" y="3280"/>
                    <a:pt x="5270" y="4529"/>
                  </a:cubicBezTo>
                  <a:lnTo>
                    <a:pt x="5236" y="4572"/>
                  </a:lnTo>
                  <a:lnTo>
                    <a:pt x="5512" y="5317"/>
                  </a:lnTo>
                  <a:lnTo>
                    <a:pt x="5512" y="5317"/>
                  </a:lnTo>
                  <a:lnTo>
                    <a:pt x="4686" y="5069"/>
                  </a:lnTo>
                  <a:lnTo>
                    <a:pt x="4646" y="5098"/>
                  </a:lnTo>
                  <a:cubicBezTo>
                    <a:pt x="4207" y="5469"/>
                    <a:pt x="3662" y="5694"/>
                    <a:pt x="3088" y="5741"/>
                  </a:cubicBezTo>
                  <a:cubicBezTo>
                    <a:pt x="3011" y="5748"/>
                    <a:pt x="2935" y="5751"/>
                    <a:pt x="2859" y="5751"/>
                  </a:cubicBezTo>
                  <a:cubicBezTo>
                    <a:pt x="2317" y="5751"/>
                    <a:pt x="1807" y="5593"/>
                    <a:pt x="1376" y="5318"/>
                  </a:cubicBezTo>
                  <a:lnTo>
                    <a:pt x="1376" y="5318"/>
                  </a:lnTo>
                  <a:cubicBezTo>
                    <a:pt x="1870" y="5662"/>
                    <a:pt x="2457" y="5842"/>
                    <a:pt x="3049" y="5842"/>
                  </a:cubicBezTo>
                  <a:cubicBezTo>
                    <a:pt x="3628" y="5842"/>
                    <a:pt x="4213" y="5670"/>
                    <a:pt x="4723" y="5313"/>
                  </a:cubicBezTo>
                  <a:lnTo>
                    <a:pt x="5843" y="5648"/>
                  </a:lnTo>
                  <a:lnTo>
                    <a:pt x="5843" y="5648"/>
                  </a:lnTo>
                  <a:lnTo>
                    <a:pt x="5458" y="4620"/>
                  </a:lnTo>
                  <a:cubicBezTo>
                    <a:pt x="5867" y="4019"/>
                    <a:pt x="6040" y="3288"/>
                    <a:pt x="5944" y="2567"/>
                  </a:cubicBezTo>
                  <a:cubicBezTo>
                    <a:pt x="5886" y="2091"/>
                    <a:pt x="5712" y="1637"/>
                    <a:pt x="5437" y="1245"/>
                  </a:cubicBezTo>
                  <a:cubicBezTo>
                    <a:pt x="4869" y="434"/>
                    <a:pt x="3963" y="1"/>
                    <a:pt x="30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56"/>
            <p:cNvSpPr/>
            <p:nvPr/>
          </p:nvSpPr>
          <p:spPr>
            <a:xfrm>
              <a:off x="2384425" y="3528000"/>
              <a:ext cx="137900" cy="133900"/>
            </a:xfrm>
            <a:custGeom>
              <a:avLst/>
              <a:gdLst/>
              <a:ahLst/>
              <a:cxnLst/>
              <a:rect l="l" t="t" r="r" b="b"/>
              <a:pathLst>
                <a:path w="5516" h="5356" extrusionOk="0">
                  <a:moveTo>
                    <a:pt x="5242" y="263"/>
                  </a:moveTo>
                  <a:lnTo>
                    <a:pt x="4060" y="4825"/>
                  </a:lnTo>
                  <a:lnTo>
                    <a:pt x="2706" y="2435"/>
                  </a:lnTo>
                  <a:lnTo>
                    <a:pt x="541" y="892"/>
                  </a:lnTo>
                  <a:lnTo>
                    <a:pt x="5242" y="263"/>
                  </a:lnTo>
                  <a:close/>
                  <a:moveTo>
                    <a:pt x="5516" y="1"/>
                  </a:moveTo>
                  <a:lnTo>
                    <a:pt x="1" y="761"/>
                  </a:lnTo>
                  <a:lnTo>
                    <a:pt x="2541" y="2547"/>
                  </a:lnTo>
                  <a:lnTo>
                    <a:pt x="4132" y="5355"/>
                  </a:lnTo>
                  <a:lnTo>
                    <a:pt x="5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56"/>
            <p:cNvSpPr/>
            <p:nvPr/>
          </p:nvSpPr>
          <p:spPr>
            <a:xfrm>
              <a:off x="2448175" y="3529425"/>
              <a:ext cx="72350" cy="62525"/>
            </a:xfrm>
            <a:custGeom>
              <a:avLst/>
              <a:gdLst/>
              <a:ahLst/>
              <a:cxnLst/>
              <a:rect l="l" t="t" r="r" b="b"/>
              <a:pathLst>
                <a:path w="2894" h="2501" extrusionOk="0">
                  <a:moveTo>
                    <a:pt x="2761" y="1"/>
                  </a:moveTo>
                  <a:lnTo>
                    <a:pt x="1" y="2345"/>
                  </a:lnTo>
                  <a:lnTo>
                    <a:pt x="133" y="2501"/>
                  </a:lnTo>
                  <a:lnTo>
                    <a:pt x="2893" y="157"/>
                  </a:lnTo>
                  <a:lnTo>
                    <a:pt x="276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56"/>
            <p:cNvSpPr/>
            <p:nvPr/>
          </p:nvSpPr>
          <p:spPr>
            <a:xfrm>
              <a:off x="2947275" y="3465775"/>
              <a:ext cx="60350" cy="57050"/>
            </a:xfrm>
            <a:custGeom>
              <a:avLst/>
              <a:gdLst/>
              <a:ahLst/>
              <a:cxnLst/>
              <a:rect l="l" t="t" r="r" b="b"/>
              <a:pathLst>
                <a:path w="2414" h="2282" extrusionOk="0">
                  <a:moveTo>
                    <a:pt x="1238" y="0"/>
                  </a:moveTo>
                  <a:cubicBezTo>
                    <a:pt x="1182" y="0"/>
                    <a:pt x="1125" y="4"/>
                    <a:pt x="1068" y="13"/>
                  </a:cubicBezTo>
                  <a:cubicBezTo>
                    <a:pt x="1055" y="14"/>
                    <a:pt x="1042" y="16"/>
                    <a:pt x="1029" y="18"/>
                  </a:cubicBezTo>
                  <a:cubicBezTo>
                    <a:pt x="575" y="94"/>
                    <a:pt x="210" y="435"/>
                    <a:pt x="106" y="883"/>
                  </a:cubicBezTo>
                  <a:cubicBezTo>
                    <a:pt x="1" y="1332"/>
                    <a:pt x="177" y="1800"/>
                    <a:pt x="551" y="2068"/>
                  </a:cubicBezTo>
                  <a:cubicBezTo>
                    <a:pt x="749" y="2209"/>
                    <a:pt x="982" y="2281"/>
                    <a:pt x="1215" y="2281"/>
                  </a:cubicBezTo>
                  <a:cubicBezTo>
                    <a:pt x="1423" y="2281"/>
                    <a:pt x="1631" y="2224"/>
                    <a:pt x="1815" y="2109"/>
                  </a:cubicBezTo>
                  <a:cubicBezTo>
                    <a:pt x="2207" y="1867"/>
                    <a:pt x="2413" y="1412"/>
                    <a:pt x="2338" y="957"/>
                  </a:cubicBezTo>
                  <a:cubicBezTo>
                    <a:pt x="2338" y="953"/>
                    <a:pt x="2338" y="951"/>
                    <a:pt x="2337" y="948"/>
                  </a:cubicBezTo>
                  <a:cubicBezTo>
                    <a:pt x="2254" y="396"/>
                    <a:pt x="1779" y="0"/>
                    <a:pt x="12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56"/>
            <p:cNvSpPr/>
            <p:nvPr/>
          </p:nvSpPr>
          <p:spPr>
            <a:xfrm>
              <a:off x="3034475" y="3455200"/>
              <a:ext cx="60950" cy="56975"/>
            </a:xfrm>
            <a:custGeom>
              <a:avLst/>
              <a:gdLst/>
              <a:ahLst/>
              <a:cxnLst/>
              <a:rect l="l" t="t" r="r" b="b"/>
              <a:pathLst>
                <a:path w="2438" h="2279" extrusionOk="0">
                  <a:moveTo>
                    <a:pt x="1228" y="0"/>
                  </a:moveTo>
                  <a:cubicBezTo>
                    <a:pt x="1203" y="0"/>
                    <a:pt x="1178" y="1"/>
                    <a:pt x="1153" y="3"/>
                  </a:cubicBezTo>
                  <a:cubicBezTo>
                    <a:pt x="681" y="35"/>
                    <a:pt x="276" y="355"/>
                    <a:pt x="138" y="809"/>
                  </a:cubicBezTo>
                  <a:cubicBezTo>
                    <a:pt x="0" y="1263"/>
                    <a:pt x="158" y="1755"/>
                    <a:pt x="535" y="2044"/>
                  </a:cubicBezTo>
                  <a:cubicBezTo>
                    <a:pt x="739" y="2200"/>
                    <a:pt x="983" y="2279"/>
                    <a:pt x="1228" y="2279"/>
                  </a:cubicBezTo>
                  <a:cubicBezTo>
                    <a:pt x="1436" y="2279"/>
                    <a:pt x="1644" y="2222"/>
                    <a:pt x="1829" y="2107"/>
                  </a:cubicBezTo>
                  <a:cubicBezTo>
                    <a:pt x="2232" y="1857"/>
                    <a:pt x="2438" y="1383"/>
                    <a:pt x="2345" y="917"/>
                  </a:cubicBezTo>
                  <a:cubicBezTo>
                    <a:pt x="2238" y="382"/>
                    <a:pt x="1768" y="0"/>
                    <a:pt x="1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56"/>
            <p:cNvSpPr/>
            <p:nvPr/>
          </p:nvSpPr>
          <p:spPr>
            <a:xfrm>
              <a:off x="3121925" y="3443400"/>
              <a:ext cx="60375" cy="57025"/>
            </a:xfrm>
            <a:custGeom>
              <a:avLst/>
              <a:gdLst/>
              <a:ahLst/>
              <a:cxnLst/>
              <a:rect l="l" t="t" r="r" b="b"/>
              <a:pathLst>
                <a:path w="2415" h="2281" extrusionOk="0">
                  <a:moveTo>
                    <a:pt x="1233" y="0"/>
                  </a:moveTo>
                  <a:cubicBezTo>
                    <a:pt x="1178" y="0"/>
                    <a:pt x="1123" y="4"/>
                    <a:pt x="1067" y="12"/>
                  </a:cubicBezTo>
                  <a:cubicBezTo>
                    <a:pt x="1053" y="15"/>
                    <a:pt x="1037" y="16"/>
                    <a:pt x="1024" y="19"/>
                  </a:cubicBezTo>
                  <a:cubicBezTo>
                    <a:pt x="569" y="95"/>
                    <a:pt x="206" y="438"/>
                    <a:pt x="103" y="887"/>
                  </a:cubicBezTo>
                  <a:cubicBezTo>
                    <a:pt x="1" y="1337"/>
                    <a:pt x="179" y="1803"/>
                    <a:pt x="554" y="2069"/>
                  </a:cubicBezTo>
                  <a:cubicBezTo>
                    <a:pt x="752" y="2210"/>
                    <a:pt x="983" y="2280"/>
                    <a:pt x="1215" y="2280"/>
                  </a:cubicBezTo>
                  <a:cubicBezTo>
                    <a:pt x="1425" y="2280"/>
                    <a:pt x="1634" y="2223"/>
                    <a:pt x="1819" y="2107"/>
                  </a:cubicBezTo>
                  <a:cubicBezTo>
                    <a:pt x="2210" y="1862"/>
                    <a:pt x="2414" y="1406"/>
                    <a:pt x="2337" y="952"/>
                  </a:cubicBezTo>
                  <a:cubicBezTo>
                    <a:pt x="2253" y="397"/>
                    <a:pt x="1776" y="0"/>
                    <a:pt x="12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56"/>
            <p:cNvSpPr/>
            <p:nvPr/>
          </p:nvSpPr>
          <p:spPr>
            <a:xfrm>
              <a:off x="4009575" y="3287950"/>
              <a:ext cx="133875" cy="179250"/>
            </a:xfrm>
            <a:custGeom>
              <a:avLst/>
              <a:gdLst/>
              <a:ahLst/>
              <a:cxnLst/>
              <a:rect l="l" t="t" r="r" b="b"/>
              <a:pathLst>
                <a:path w="5355" h="7170" extrusionOk="0">
                  <a:moveTo>
                    <a:pt x="4274" y="253"/>
                  </a:moveTo>
                  <a:lnTo>
                    <a:pt x="5088" y="6225"/>
                  </a:lnTo>
                  <a:lnTo>
                    <a:pt x="2804" y="4487"/>
                  </a:lnTo>
                  <a:lnTo>
                    <a:pt x="2721" y="4424"/>
                  </a:lnTo>
                  <a:lnTo>
                    <a:pt x="1023" y="6644"/>
                  </a:lnTo>
                  <a:lnTo>
                    <a:pt x="230" y="803"/>
                  </a:lnTo>
                  <a:lnTo>
                    <a:pt x="4274" y="253"/>
                  </a:lnTo>
                  <a:close/>
                  <a:moveTo>
                    <a:pt x="4450" y="0"/>
                  </a:moveTo>
                  <a:lnTo>
                    <a:pt x="1" y="604"/>
                  </a:lnTo>
                  <a:lnTo>
                    <a:pt x="906" y="7170"/>
                  </a:lnTo>
                  <a:lnTo>
                    <a:pt x="2761" y="4711"/>
                  </a:lnTo>
                  <a:lnTo>
                    <a:pt x="5355" y="6683"/>
                  </a:lnTo>
                  <a:lnTo>
                    <a:pt x="44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56"/>
            <p:cNvSpPr/>
            <p:nvPr/>
          </p:nvSpPr>
          <p:spPr>
            <a:xfrm>
              <a:off x="1917950" y="3571800"/>
              <a:ext cx="172250" cy="154325"/>
            </a:xfrm>
            <a:custGeom>
              <a:avLst/>
              <a:gdLst/>
              <a:ahLst/>
              <a:cxnLst/>
              <a:rect l="l" t="t" r="r" b="b"/>
              <a:pathLst>
                <a:path w="6890" h="6173" extrusionOk="0">
                  <a:moveTo>
                    <a:pt x="5105" y="0"/>
                  </a:moveTo>
                  <a:cubicBezTo>
                    <a:pt x="5013" y="0"/>
                    <a:pt x="4920" y="7"/>
                    <a:pt x="4827" y="23"/>
                  </a:cubicBezTo>
                  <a:cubicBezTo>
                    <a:pt x="3996" y="157"/>
                    <a:pt x="3385" y="873"/>
                    <a:pt x="3381" y="1714"/>
                  </a:cubicBezTo>
                  <a:cubicBezTo>
                    <a:pt x="3170" y="965"/>
                    <a:pt x="2486" y="458"/>
                    <a:pt x="1723" y="458"/>
                  </a:cubicBezTo>
                  <a:cubicBezTo>
                    <a:pt x="1661" y="458"/>
                    <a:pt x="1598" y="461"/>
                    <a:pt x="1536" y="468"/>
                  </a:cubicBezTo>
                  <a:cubicBezTo>
                    <a:pt x="698" y="560"/>
                    <a:pt x="49" y="1243"/>
                    <a:pt x="3" y="2084"/>
                  </a:cubicBezTo>
                  <a:cubicBezTo>
                    <a:pt x="0" y="2681"/>
                    <a:pt x="227" y="3256"/>
                    <a:pt x="635" y="3691"/>
                  </a:cubicBezTo>
                  <a:cubicBezTo>
                    <a:pt x="1042" y="4120"/>
                    <a:pt x="1504" y="4495"/>
                    <a:pt x="2008" y="4805"/>
                  </a:cubicBezTo>
                  <a:cubicBezTo>
                    <a:pt x="2690" y="5293"/>
                    <a:pt x="3322" y="5710"/>
                    <a:pt x="4009" y="6173"/>
                  </a:cubicBezTo>
                  <a:cubicBezTo>
                    <a:pt x="4544" y="5545"/>
                    <a:pt x="4982" y="4957"/>
                    <a:pt x="5527" y="4328"/>
                  </a:cubicBezTo>
                  <a:cubicBezTo>
                    <a:pt x="5932" y="3887"/>
                    <a:pt x="6276" y="3397"/>
                    <a:pt x="6555" y="2868"/>
                  </a:cubicBezTo>
                  <a:cubicBezTo>
                    <a:pt x="6825" y="2344"/>
                    <a:pt x="6890" y="1739"/>
                    <a:pt x="6734" y="1170"/>
                  </a:cubicBezTo>
                  <a:cubicBezTo>
                    <a:pt x="6495" y="462"/>
                    <a:pt x="5832" y="0"/>
                    <a:pt x="51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56"/>
            <p:cNvSpPr/>
            <p:nvPr/>
          </p:nvSpPr>
          <p:spPr>
            <a:xfrm>
              <a:off x="1566150" y="860650"/>
              <a:ext cx="2514125" cy="2547425"/>
            </a:xfrm>
            <a:custGeom>
              <a:avLst/>
              <a:gdLst/>
              <a:ahLst/>
              <a:cxnLst/>
              <a:rect l="l" t="t" r="r" b="b"/>
              <a:pathLst>
                <a:path w="100565" h="101897" extrusionOk="0">
                  <a:moveTo>
                    <a:pt x="88715" y="1"/>
                  </a:moveTo>
                  <a:lnTo>
                    <a:pt x="0" y="11648"/>
                  </a:lnTo>
                  <a:lnTo>
                    <a:pt x="11849" y="101896"/>
                  </a:lnTo>
                  <a:lnTo>
                    <a:pt x="100564" y="90248"/>
                  </a:lnTo>
                  <a:lnTo>
                    <a:pt x="8871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56"/>
            <p:cNvSpPr/>
            <p:nvPr/>
          </p:nvSpPr>
          <p:spPr>
            <a:xfrm>
              <a:off x="1795625" y="1810250"/>
              <a:ext cx="813550" cy="1052950"/>
            </a:xfrm>
            <a:custGeom>
              <a:avLst/>
              <a:gdLst/>
              <a:ahLst/>
              <a:cxnLst/>
              <a:rect l="l" t="t" r="r" b="b"/>
              <a:pathLst>
                <a:path w="32542" h="42118" extrusionOk="0">
                  <a:moveTo>
                    <a:pt x="3397" y="1"/>
                  </a:moveTo>
                  <a:cubicBezTo>
                    <a:pt x="1951" y="4507"/>
                    <a:pt x="1003" y="13541"/>
                    <a:pt x="517" y="21962"/>
                  </a:cubicBezTo>
                  <a:cubicBezTo>
                    <a:pt x="1" y="30689"/>
                    <a:pt x="1071" y="41683"/>
                    <a:pt x="8884" y="42097"/>
                  </a:cubicBezTo>
                  <a:cubicBezTo>
                    <a:pt x="9148" y="42111"/>
                    <a:pt x="9412" y="42118"/>
                    <a:pt x="9677" y="42118"/>
                  </a:cubicBezTo>
                  <a:cubicBezTo>
                    <a:pt x="20725" y="42118"/>
                    <a:pt x="32542" y="30211"/>
                    <a:pt x="32542" y="30211"/>
                  </a:cubicBezTo>
                  <a:lnTo>
                    <a:pt x="29982" y="14309"/>
                  </a:lnTo>
                  <a:cubicBezTo>
                    <a:pt x="29982" y="14309"/>
                    <a:pt x="14500" y="26715"/>
                    <a:pt x="12565" y="26715"/>
                  </a:cubicBezTo>
                  <a:cubicBezTo>
                    <a:pt x="12439" y="26715"/>
                    <a:pt x="12371" y="26663"/>
                    <a:pt x="12368" y="26550"/>
                  </a:cubicBezTo>
                  <a:cubicBezTo>
                    <a:pt x="12086" y="16592"/>
                    <a:pt x="12124" y="8843"/>
                    <a:pt x="13258" y="3490"/>
                  </a:cubicBezTo>
                  <a:lnTo>
                    <a:pt x="3397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56"/>
            <p:cNvSpPr/>
            <p:nvPr/>
          </p:nvSpPr>
          <p:spPr>
            <a:xfrm>
              <a:off x="1856200" y="1540725"/>
              <a:ext cx="340700" cy="456925"/>
            </a:xfrm>
            <a:custGeom>
              <a:avLst/>
              <a:gdLst/>
              <a:ahLst/>
              <a:cxnLst/>
              <a:rect l="l" t="t" r="r" b="b"/>
              <a:pathLst>
                <a:path w="13628" h="18277" extrusionOk="0">
                  <a:moveTo>
                    <a:pt x="9619" y="0"/>
                  </a:moveTo>
                  <a:cubicBezTo>
                    <a:pt x="8358" y="0"/>
                    <a:pt x="5593" y="8294"/>
                    <a:pt x="5593" y="8294"/>
                  </a:cubicBezTo>
                  <a:cubicBezTo>
                    <a:pt x="5593" y="8294"/>
                    <a:pt x="5997" y="7072"/>
                    <a:pt x="5077" y="6644"/>
                  </a:cubicBezTo>
                  <a:cubicBezTo>
                    <a:pt x="4935" y="6578"/>
                    <a:pt x="4799" y="6550"/>
                    <a:pt x="4670" y="6550"/>
                  </a:cubicBezTo>
                  <a:cubicBezTo>
                    <a:pt x="3968" y="6550"/>
                    <a:pt x="3495" y="7384"/>
                    <a:pt x="3495" y="7384"/>
                  </a:cubicBezTo>
                  <a:cubicBezTo>
                    <a:pt x="3729" y="6761"/>
                    <a:pt x="2829" y="6498"/>
                    <a:pt x="2829" y="6498"/>
                  </a:cubicBezTo>
                  <a:cubicBezTo>
                    <a:pt x="2826" y="6498"/>
                    <a:pt x="2823" y="6498"/>
                    <a:pt x="2820" y="6498"/>
                  </a:cubicBezTo>
                  <a:cubicBezTo>
                    <a:pt x="1232" y="6498"/>
                    <a:pt x="1" y="14865"/>
                    <a:pt x="1" y="14865"/>
                  </a:cubicBezTo>
                  <a:lnTo>
                    <a:pt x="9998" y="18272"/>
                  </a:lnTo>
                  <a:lnTo>
                    <a:pt x="10017" y="18276"/>
                  </a:lnTo>
                  <a:cubicBezTo>
                    <a:pt x="10017" y="18276"/>
                    <a:pt x="10660" y="15823"/>
                    <a:pt x="10791" y="15201"/>
                  </a:cubicBezTo>
                  <a:cubicBezTo>
                    <a:pt x="11268" y="12986"/>
                    <a:pt x="10771" y="11783"/>
                    <a:pt x="10563" y="11346"/>
                  </a:cubicBezTo>
                  <a:cubicBezTo>
                    <a:pt x="10486" y="11133"/>
                    <a:pt x="10442" y="10910"/>
                    <a:pt x="10431" y="10683"/>
                  </a:cubicBezTo>
                  <a:cubicBezTo>
                    <a:pt x="10499" y="9891"/>
                    <a:pt x="12324" y="6196"/>
                    <a:pt x="12991" y="4843"/>
                  </a:cubicBezTo>
                  <a:cubicBezTo>
                    <a:pt x="13628" y="3542"/>
                    <a:pt x="13224" y="2593"/>
                    <a:pt x="12788" y="2593"/>
                  </a:cubicBezTo>
                  <a:cubicBezTo>
                    <a:pt x="12681" y="2593"/>
                    <a:pt x="12571" y="2651"/>
                    <a:pt x="12475" y="2775"/>
                  </a:cubicBezTo>
                  <a:cubicBezTo>
                    <a:pt x="11540" y="3933"/>
                    <a:pt x="8757" y="9116"/>
                    <a:pt x="8094" y="9515"/>
                  </a:cubicBezTo>
                  <a:cubicBezTo>
                    <a:pt x="8050" y="9542"/>
                    <a:pt x="8012" y="9555"/>
                    <a:pt x="7981" y="9555"/>
                  </a:cubicBezTo>
                  <a:cubicBezTo>
                    <a:pt x="7540" y="9555"/>
                    <a:pt x="8261" y="7140"/>
                    <a:pt x="8261" y="7140"/>
                  </a:cubicBezTo>
                  <a:cubicBezTo>
                    <a:pt x="10207" y="1251"/>
                    <a:pt x="10757" y="438"/>
                    <a:pt x="9720" y="20"/>
                  </a:cubicBezTo>
                  <a:cubicBezTo>
                    <a:pt x="9688" y="7"/>
                    <a:pt x="9654" y="0"/>
                    <a:pt x="961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56"/>
            <p:cNvSpPr/>
            <p:nvPr/>
          </p:nvSpPr>
          <p:spPr>
            <a:xfrm>
              <a:off x="1991375" y="1798550"/>
              <a:ext cx="117325" cy="162475"/>
            </a:xfrm>
            <a:custGeom>
              <a:avLst/>
              <a:gdLst/>
              <a:ahLst/>
              <a:cxnLst/>
              <a:rect l="l" t="t" r="r" b="b"/>
              <a:pathLst>
                <a:path w="4693" h="6499" extrusionOk="0">
                  <a:moveTo>
                    <a:pt x="730" y="0"/>
                  </a:moveTo>
                  <a:cubicBezTo>
                    <a:pt x="719" y="0"/>
                    <a:pt x="708" y="0"/>
                    <a:pt x="697" y="1"/>
                  </a:cubicBezTo>
                  <a:cubicBezTo>
                    <a:pt x="384" y="52"/>
                    <a:pt x="134" y="286"/>
                    <a:pt x="60" y="595"/>
                  </a:cubicBezTo>
                  <a:cubicBezTo>
                    <a:pt x="0" y="829"/>
                    <a:pt x="0" y="1075"/>
                    <a:pt x="60" y="1310"/>
                  </a:cubicBezTo>
                  <a:cubicBezTo>
                    <a:pt x="103" y="1534"/>
                    <a:pt x="161" y="1742"/>
                    <a:pt x="220" y="1947"/>
                  </a:cubicBezTo>
                  <a:cubicBezTo>
                    <a:pt x="333" y="2343"/>
                    <a:pt x="465" y="2734"/>
                    <a:pt x="619" y="3115"/>
                  </a:cubicBezTo>
                  <a:cubicBezTo>
                    <a:pt x="877" y="3763"/>
                    <a:pt x="1189" y="4386"/>
                    <a:pt x="1553" y="4980"/>
                  </a:cubicBezTo>
                  <a:cubicBezTo>
                    <a:pt x="1800" y="5378"/>
                    <a:pt x="2072" y="5759"/>
                    <a:pt x="2367" y="6124"/>
                  </a:cubicBezTo>
                  <a:cubicBezTo>
                    <a:pt x="2465" y="6266"/>
                    <a:pt x="2586" y="6392"/>
                    <a:pt x="2722" y="6499"/>
                  </a:cubicBezTo>
                  <a:cubicBezTo>
                    <a:pt x="2756" y="6469"/>
                    <a:pt x="2288" y="5905"/>
                    <a:pt x="1704" y="4906"/>
                  </a:cubicBezTo>
                  <a:cubicBezTo>
                    <a:pt x="1367" y="4310"/>
                    <a:pt x="1075" y="3692"/>
                    <a:pt x="833" y="3052"/>
                  </a:cubicBezTo>
                  <a:cubicBezTo>
                    <a:pt x="685" y="2675"/>
                    <a:pt x="558" y="2290"/>
                    <a:pt x="453" y="1898"/>
                  </a:cubicBezTo>
                  <a:cubicBezTo>
                    <a:pt x="301" y="1513"/>
                    <a:pt x="250" y="1096"/>
                    <a:pt x="302" y="686"/>
                  </a:cubicBezTo>
                  <a:cubicBezTo>
                    <a:pt x="347" y="476"/>
                    <a:pt x="514" y="312"/>
                    <a:pt x="727" y="273"/>
                  </a:cubicBezTo>
                  <a:cubicBezTo>
                    <a:pt x="733" y="273"/>
                    <a:pt x="739" y="273"/>
                    <a:pt x="745" y="273"/>
                  </a:cubicBezTo>
                  <a:cubicBezTo>
                    <a:pt x="959" y="273"/>
                    <a:pt x="1168" y="347"/>
                    <a:pt x="1335" y="482"/>
                  </a:cubicBezTo>
                  <a:cubicBezTo>
                    <a:pt x="1708" y="740"/>
                    <a:pt x="2050" y="1039"/>
                    <a:pt x="2357" y="1373"/>
                  </a:cubicBezTo>
                  <a:cubicBezTo>
                    <a:pt x="2849" y="1910"/>
                    <a:pt x="3245" y="2529"/>
                    <a:pt x="3525" y="3203"/>
                  </a:cubicBezTo>
                  <a:lnTo>
                    <a:pt x="3579" y="3330"/>
                  </a:lnTo>
                  <a:lnTo>
                    <a:pt x="3662" y="3222"/>
                  </a:lnTo>
                  <a:cubicBezTo>
                    <a:pt x="3941" y="2867"/>
                    <a:pt x="4292" y="2575"/>
                    <a:pt x="4693" y="2366"/>
                  </a:cubicBezTo>
                  <a:cubicBezTo>
                    <a:pt x="4693" y="2363"/>
                    <a:pt x="4689" y="2362"/>
                    <a:pt x="4681" y="2362"/>
                  </a:cubicBezTo>
                  <a:cubicBezTo>
                    <a:pt x="4644" y="2362"/>
                    <a:pt x="4523" y="2394"/>
                    <a:pt x="4343" y="2478"/>
                  </a:cubicBezTo>
                  <a:cubicBezTo>
                    <a:pt x="4072" y="2612"/>
                    <a:pt x="3831" y="2797"/>
                    <a:pt x="3630" y="3021"/>
                  </a:cubicBezTo>
                  <a:lnTo>
                    <a:pt x="3630" y="3021"/>
                  </a:lnTo>
                  <a:cubicBezTo>
                    <a:pt x="3201" y="1907"/>
                    <a:pt x="2450" y="944"/>
                    <a:pt x="1471" y="258"/>
                  </a:cubicBezTo>
                  <a:cubicBezTo>
                    <a:pt x="1260" y="91"/>
                    <a:pt x="998" y="0"/>
                    <a:pt x="73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56"/>
            <p:cNvSpPr/>
            <p:nvPr/>
          </p:nvSpPr>
          <p:spPr>
            <a:xfrm>
              <a:off x="1936250" y="1743900"/>
              <a:ext cx="54600" cy="164775"/>
            </a:xfrm>
            <a:custGeom>
              <a:avLst/>
              <a:gdLst/>
              <a:ahLst/>
              <a:cxnLst/>
              <a:rect l="l" t="t" r="r" b="b"/>
              <a:pathLst>
                <a:path w="2184" h="6591" extrusionOk="0">
                  <a:moveTo>
                    <a:pt x="142" y="1"/>
                  </a:moveTo>
                  <a:cubicBezTo>
                    <a:pt x="109" y="169"/>
                    <a:pt x="93" y="341"/>
                    <a:pt x="94" y="512"/>
                  </a:cubicBezTo>
                  <a:cubicBezTo>
                    <a:pt x="80" y="896"/>
                    <a:pt x="60" y="1290"/>
                    <a:pt x="30" y="1895"/>
                  </a:cubicBezTo>
                  <a:cubicBezTo>
                    <a:pt x="1" y="2498"/>
                    <a:pt x="1" y="3180"/>
                    <a:pt x="1" y="3958"/>
                  </a:cubicBezTo>
                  <a:cubicBezTo>
                    <a:pt x="6" y="4348"/>
                    <a:pt x="21" y="4757"/>
                    <a:pt x="60" y="5180"/>
                  </a:cubicBezTo>
                  <a:cubicBezTo>
                    <a:pt x="76" y="5401"/>
                    <a:pt x="109" y="5621"/>
                    <a:pt x="157" y="5837"/>
                  </a:cubicBezTo>
                  <a:cubicBezTo>
                    <a:pt x="204" y="6084"/>
                    <a:pt x="334" y="6307"/>
                    <a:pt x="527" y="6470"/>
                  </a:cubicBezTo>
                  <a:cubicBezTo>
                    <a:pt x="641" y="6551"/>
                    <a:pt x="773" y="6591"/>
                    <a:pt x="906" y="6591"/>
                  </a:cubicBezTo>
                  <a:cubicBezTo>
                    <a:pt x="1039" y="6591"/>
                    <a:pt x="1172" y="6551"/>
                    <a:pt x="1286" y="6470"/>
                  </a:cubicBezTo>
                  <a:cubicBezTo>
                    <a:pt x="1489" y="6332"/>
                    <a:pt x="1638" y="6127"/>
                    <a:pt x="1705" y="5891"/>
                  </a:cubicBezTo>
                  <a:cubicBezTo>
                    <a:pt x="1792" y="5487"/>
                    <a:pt x="1856" y="5079"/>
                    <a:pt x="1895" y="4669"/>
                  </a:cubicBezTo>
                  <a:cubicBezTo>
                    <a:pt x="1987" y="3895"/>
                    <a:pt x="2046" y="3199"/>
                    <a:pt x="2090" y="2615"/>
                  </a:cubicBezTo>
                  <a:cubicBezTo>
                    <a:pt x="2133" y="2031"/>
                    <a:pt x="2163" y="1559"/>
                    <a:pt x="2163" y="1228"/>
                  </a:cubicBezTo>
                  <a:cubicBezTo>
                    <a:pt x="2184" y="1067"/>
                    <a:pt x="2184" y="903"/>
                    <a:pt x="2163" y="741"/>
                  </a:cubicBezTo>
                  <a:cubicBezTo>
                    <a:pt x="2103" y="899"/>
                    <a:pt x="2060" y="1061"/>
                    <a:pt x="2036" y="1228"/>
                  </a:cubicBezTo>
                  <a:cubicBezTo>
                    <a:pt x="1997" y="1607"/>
                    <a:pt x="1958" y="2026"/>
                    <a:pt x="1889" y="2604"/>
                  </a:cubicBezTo>
                  <a:cubicBezTo>
                    <a:pt x="1822" y="3184"/>
                    <a:pt x="1739" y="3875"/>
                    <a:pt x="1637" y="4644"/>
                  </a:cubicBezTo>
                  <a:cubicBezTo>
                    <a:pt x="1595" y="5039"/>
                    <a:pt x="1531" y="5430"/>
                    <a:pt x="1442" y="5817"/>
                  </a:cubicBezTo>
                  <a:cubicBezTo>
                    <a:pt x="1393" y="5998"/>
                    <a:pt x="1280" y="6155"/>
                    <a:pt x="1126" y="6260"/>
                  </a:cubicBezTo>
                  <a:cubicBezTo>
                    <a:pt x="1054" y="6316"/>
                    <a:pt x="968" y="6344"/>
                    <a:pt x="882" y="6344"/>
                  </a:cubicBezTo>
                  <a:cubicBezTo>
                    <a:pt x="796" y="6344"/>
                    <a:pt x="710" y="6316"/>
                    <a:pt x="638" y="6260"/>
                  </a:cubicBezTo>
                  <a:cubicBezTo>
                    <a:pt x="495" y="6133"/>
                    <a:pt x="398" y="5962"/>
                    <a:pt x="362" y="5774"/>
                  </a:cubicBezTo>
                  <a:cubicBezTo>
                    <a:pt x="316" y="5570"/>
                    <a:pt x="285" y="5364"/>
                    <a:pt x="269" y="5156"/>
                  </a:cubicBezTo>
                  <a:cubicBezTo>
                    <a:pt x="225" y="4741"/>
                    <a:pt x="195" y="4338"/>
                    <a:pt x="195" y="3953"/>
                  </a:cubicBezTo>
                  <a:lnTo>
                    <a:pt x="195" y="512"/>
                  </a:lnTo>
                  <a:cubicBezTo>
                    <a:pt x="203" y="340"/>
                    <a:pt x="186" y="168"/>
                    <a:pt x="14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56"/>
            <p:cNvSpPr/>
            <p:nvPr/>
          </p:nvSpPr>
          <p:spPr>
            <a:xfrm>
              <a:off x="1890225" y="1757675"/>
              <a:ext cx="50325" cy="122175"/>
            </a:xfrm>
            <a:custGeom>
              <a:avLst/>
              <a:gdLst/>
              <a:ahLst/>
              <a:cxnLst/>
              <a:rect l="l" t="t" r="r" b="b"/>
              <a:pathLst>
                <a:path w="2013" h="4887" extrusionOk="0">
                  <a:moveTo>
                    <a:pt x="183" y="1"/>
                  </a:moveTo>
                  <a:cubicBezTo>
                    <a:pt x="70" y="364"/>
                    <a:pt x="18" y="743"/>
                    <a:pt x="27" y="1125"/>
                  </a:cubicBezTo>
                  <a:cubicBezTo>
                    <a:pt x="0" y="2040"/>
                    <a:pt x="107" y="2956"/>
                    <a:pt x="344" y="3840"/>
                  </a:cubicBezTo>
                  <a:cubicBezTo>
                    <a:pt x="402" y="4104"/>
                    <a:pt x="488" y="4360"/>
                    <a:pt x="601" y="4605"/>
                  </a:cubicBezTo>
                  <a:cubicBezTo>
                    <a:pt x="675" y="4747"/>
                    <a:pt x="810" y="4849"/>
                    <a:pt x="966" y="4883"/>
                  </a:cubicBezTo>
                  <a:cubicBezTo>
                    <a:pt x="987" y="4885"/>
                    <a:pt x="1009" y="4886"/>
                    <a:pt x="1030" y="4886"/>
                  </a:cubicBezTo>
                  <a:cubicBezTo>
                    <a:pt x="1160" y="4886"/>
                    <a:pt x="1287" y="4839"/>
                    <a:pt x="1385" y="4751"/>
                  </a:cubicBezTo>
                  <a:cubicBezTo>
                    <a:pt x="1557" y="4588"/>
                    <a:pt x="1688" y="4386"/>
                    <a:pt x="1764" y="4162"/>
                  </a:cubicBezTo>
                  <a:cubicBezTo>
                    <a:pt x="1831" y="3978"/>
                    <a:pt x="1883" y="3789"/>
                    <a:pt x="1921" y="3598"/>
                  </a:cubicBezTo>
                  <a:cubicBezTo>
                    <a:pt x="2012" y="3219"/>
                    <a:pt x="1985" y="2821"/>
                    <a:pt x="1842" y="2458"/>
                  </a:cubicBezTo>
                  <a:cubicBezTo>
                    <a:pt x="1841" y="2829"/>
                    <a:pt x="1808" y="3198"/>
                    <a:pt x="1746" y="3564"/>
                  </a:cubicBezTo>
                  <a:cubicBezTo>
                    <a:pt x="1700" y="3741"/>
                    <a:pt x="1642" y="3915"/>
                    <a:pt x="1570" y="4084"/>
                  </a:cubicBezTo>
                  <a:cubicBezTo>
                    <a:pt x="1500" y="4270"/>
                    <a:pt x="1386" y="4436"/>
                    <a:pt x="1239" y="4571"/>
                  </a:cubicBezTo>
                  <a:cubicBezTo>
                    <a:pt x="1188" y="4625"/>
                    <a:pt x="1122" y="4650"/>
                    <a:pt x="1056" y="4650"/>
                  </a:cubicBezTo>
                  <a:cubicBezTo>
                    <a:pt x="953" y="4650"/>
                    <a:pt x="852" y="4588"/>
                    <a:pt x="815" y="4478"/>
                  </a:cubicBezTo>
                  <a:cubicBezTo>
                    <a:pt x="719" y="4252"/>
                    <a:pt x="642" y="4018"/>
                    <a:pt x="586" y="3777"/>
                  </a:cubicBezTo>
                  <a:cubicBezTo>
                    <a:pt x="304" y="2539"/>
                    <a:pt x="169" y="1270"/>
                    <a:pt x="18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56"/>
            <p:cNvSpPr/>
            <p:nvPr/>
          </p:nvSpPr>
          <p:spPr>
            <a:xfrm>
              <a:off x="1917525" y="1894425"/>
              <a:ext cx="133025" cy="101775"/>
            </a:xfrm>
            <a:custGeom>
              <a:avLst/>
              <a:gdLst/>
              <a:ahLst/>
              <a:cxnLst/>
              <a:rect l="l" t="t" r="r" b="b"/>
              <a:pathLst>
                <a:path w="5321" h="4071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35"/>
                    <a:pt x="380" y="264"/>
                    <a:pt x="867" y="799"/>
                  </a:cubicBezTo>
                  <a:cubicBezTo>
                    <a:pt x="1483" y="1494"/>
                    <a:pt x="1874" y="2356"/>
                    <a:pt x="1991" y="3277"/>
                  </a:cubicBezTo>
                  <a:cubicBezTo>
                    <a:pt x="2025" y="3423"/>
                    <a:pt x="2025" y="3568"/>
                    <a:pt x="2025" y="3705"/>
                  </a:cubicBezTo>
                  <a:lnTo>
                    <a:pt x="2025" y="4070"/>
                  </a:lnTo>
                  <a:lnTo>
                    <a:pt x="2239" y="3774"/>
                  </a:lnTo>
                  <a:cubicBezTo>
                    <a:pt x="2493" y="3412"/>
                    <a:pt x="2863" y="3148"/>
                    <a:pt x="3286" y="3024"/>
                  </a:cubicBezTo>
                  <a:cubicBezTo>
                    <a:pt x="3460" y="2977"/>
                    <a:pt x="3638" y="2954"/>
                    <a:pt x="3817" y="2954"/>
                  </a:cubicBezTo>
                  <a:cubicBezTo>
                    <a:pt x="3995" y="2954"/>
                    <a:pt x="4173" y="2977"/>
                    <a:pt x="4347" y="3024"/>
                  </a:cubicBezTo>
                  <a:cubicBezTo>
                    <a:pt x="4913" y="3167"/>
                    <a:pt x="5238" y="3370"/>
                    <a:pt x="5308" y="3370"/>
                  </a:cubicBezTo>
                  <a:cubicBezTo>
                    <a:pt x="5314" y="3370"/>
                    <a:pt x="5319" y="3368"/>
                    <a:pt x="5321" y="3365"/>
                  </a:cubicBezTo>
                  <a:cubicBezTo>
                    <a:pt x="5321" y="3349"/>
                    <a:pt x="5248" y="3291"/>
                    <a:pt x="5105" y="3183"/>
                  </a:cubicBezTo>
                  <a:cubicBezTo>
                    <a:pt x="5019" y="3119"/>
                    <a:pt x="4924" y="3065"/>
                    <a:pt x="4823" y="3024"/>
                  </a:cubicBezTo>
                  <a:cubicBezTo>
                    <a:pt x="4693" y="2955"/>
                    <a:pt x="4557" y="2900"/>
                    <a:pt x="4414" y="2857"/>
                  </a:cubicBezTo>
                  <a:cubicBezTo>
                    <a:pt x="4196" y="2783"/>
                    <a:pt x="3971" y="2748"/>
                    <a:pt x="3749" y="2748"/>
                  </a:cubicBezTo>
                  <a:cubicBezTo>
                    <a:pt x="3193" y="2748"/>
                    <a:pt x="2653" y="2972"/>
                    <a:pt x="2259" y="3377"/>
                  </a:cubicBezTo>
                  <a:lnTo>
                    <a:pt x="2259" y="3377"/>
                  </a:lnTo>
                  <a:cubicBezTo>
                    <a:pt x="2256" y="3334"/>
                    <a:pt x="2251" y="3291"/>
                    <a:pt x="2244" y="3248"/>
                  </a:cubicBezTo>
                  <a:cubicBezTo>
                    <a:pt x="2123" y="2277"/>
                    <a:pt x="1685" y="1373"/>
                    <a:pt x="998" y="678"/>
                  </a:cubicBezTo>
                  <a:cubicBezTo>
                    <a:pt x="735" y="375"/>
                    <a:pt x="400" y="143"/>
                    <a:pt x="2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56"/>
            <p:cNvSpPr/>
            <p:nvPr/>
          </p:nvSpPr>
          <p:spPr>
            <a:xfrm>
              <a:off x="2126000" y="1992300"/>
              <a:ext cx="1447400" cy="1315375"/>
            </a:xfrm>
            <a:custGeom>
              <a:avLst/>
              <a:gdLst/>
              <a:ahLst/>
              <a:cxnLst/>
              <a:rect l="l" t="t" r="r" b="b"/>
              <a:pathLst>
                <a:path w="57896" h="52615" extrusionOk="0">
                  <a:moveTo>
                    <a:pt x="44130" y="0"/>
                  </a:moveTo>
                  <a:cubicBezTo>
                    <a:pt x="42360" y="0"/>
                    <a:pt x="40898" y="273"/>
                    <a:pt x="39877" y="306"/>
                  </a:cubicBezTo>
                  <a:lnTo>
                    <a:pt x="24789" y="1718"/>
                  </a:lnTo>
                  <a:cubicBezTo>
                    <a:pt x="17064" y="2735"/>
                    <a:pt x="15312" y="3845"/>
                    <a:pt x="9939" y="10148"/>
                  </a:cubicBezTo>
                  <a:lnTo>
                    <a:pt x="0" y="18851"/>
                  </a:lnTo>
                  <a:lnTo>
                    <a:pt x="2857" y="36898"/>
                  </a:lnTo>
                  <a:lnTo>
                    <a:pt x="16188" y="29266"/>
                  </a:lnTo>
                  <a:lnTo>
                    <a:pt x="18592" y="45163"/>
                  </a:lnTo>
                  <a:lnTo>
                    <a:pt x="17998" y="52615"/>
                  </a:lnTo>
                  <a:lnTo>
                    <a:pt x="55150" y="47572"/>
                  </a:lnTo>
                  <a:lnTo>
                    <a:pt x="54002" y="41858"/>
                  </a:lnTo>
                  <a:lnTo>
                    <a:pt x="51568" y="20243"/>
                  </a:lnTo>
                  <a:lnTo>
                    <a:pt x="57896" y="7934"/>
                  </a:lnTo>
                  <a:lnTo>
                    <a:pt x="57000" y="6887"/>
                  </a:lnTo>
                  <a:cubicBezTo>
                    <a:pt x="52195" y="1034"/>
                    <a:pt x="47578" y="0"/>
                    <a:pt x="4413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56"/>
            <p:cNvSpPr/>
            <p:nvPr/>
          </p:nvSpPr>
          <p:spPr>
            <a:xfrm>
              <a:off x="3370275" y="2126725"/>
              <a:ext cx="729625" cy="1014125"/>
            </a:xfrm>
            <a:custGeom>
              <a:avLst/>
              <a:gdLst/>
              <a:ahLst/>
              <a:cxnLst/>
              <a:rect l="l" t="t" r="r" b="b"/>
              <a:pathLst>
                <a:path w="29185" h="40565" extrusionOk="0">
                  <a:moveTo>
                    <a:pt x="5919" y="1"/>
                  </a:moveTo>
                  <a:lnTo>
                    <a:pt x="1" y="16268"/>
                  </a:lnTo>
                  <a:cubicBezTo>
                    <a:pt x="1" y="16268"/>
                    <a:pt x="13785" y="34446"/>
                    <a:pt x="17382" y="40565"/>
                  </a:cubicBezTo>
                  <a:lnTo>
                    <a:pt x="29185" y="38958"/>
                  </a:lnTo>
                  <a:lnTo>
                    <a:pt x="26965" y="22648"/>
                  </a:lnTo>
                  <a:cubicBezTo>
                    <a:pt x="26965" y="22648"/>
                    <a:pt x="18155" y="12175"/>
                    <a:pt x="591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56"/>
            <p:cNvSpPr/>
            <p:nvPr/>
          </p:nvSpPr>
          <p:spPr>
            <a:xfrm>
              <a:off x="2448575" y="2147425"/>
              <a:ext cx="104475" cy="694100"/>
            </a:xfrm>
            <a:custGeom>
              <a:avLst/>
              <a:gdLst/>
              <a:ahLst/>
              <a:cxnLst/>
              <a:rect l="l" t="t" r="r" b="b"/>
              <a:pathLst>
                <a:path w="4179" h="27764" extrusionOk="0">
                  <a:moveTo>
                    <a:pt x="1421" y="1"/>
                  </a:moveTo>
                  <a:lnTo>
                    <a:pt x="1421" y="1"/>
                  </a:lnTo>
                  <a:cubicBezTo>
                    <a:pt x="1351" y="64"/>
                    <a:pt x="1287" y="134"/>
                    <a:pt x="1232" y="210"/>
                  </a:cubicBezTo>
                  <a:cubicBezTo>
                    <a:pt x="1071" y="436"/>
                    <a:pt x="929" y="676"/>
                    <a:pt x="808" y="925"/>
                  </a:cubicBezTo>
                  <a:cubicBezTo>
                    <a:pt x="365" y="1851"/>
                    <a:pt x="108" y="2855"/>
                    <a:pt x="54" y="3880"/>
                  </a:cubicBezTo>
                  <a:cubicBezTo>
                    <a:pt x="0" y="5395"/>
                    <a:pt x="150" y="6911"/>
                    <a:pt x="501" y="8386"/>
                  </a:cubicBezTo>
                  <a:cubicBezTo>
                    <a:pt x="856" y="10046"/>
                    <a:pt x="1188" y="11862"/>
                    <a:pt x="1533" y="13808"/>
                  </a:cubicBezTo>
                  <a:cubicBezTo>
                    <a:pt x="2219" y="17673"/>
                    <a:pt x="2828" y="21168"/>
                    <a:pt x="3315" y="23694"/>
                  </a:cubicBezTo>
                  <a:cubicBezTo>
                    <a:pt x="3553" y="24955"/>
                    <a:pt x="3752" y="25976"/>
                    <a:pt x="3909" y="26677"/>
                  </a:cubicBezTo>
                  <a:cubicBezTo>
                    <a:pt x="3981" y="27028"/>
                    <a:pt x="4050" y="27301"/>
                    <a:pt x="4093" y="27485"/>
                  </a:cubicBezTo>
                  <a:cubicBezTo>
                    <a:pt x="4111" y="27581"/>
                    <a:pt x="4138" y="27674"/>
                    <a:pt x="4175" y="27763"/>
                  </a:cubicBezTo>
                  <a:cubicBezTo>
                    <a:pt x="4179" y="27666"/>
                    <a:pt x="4168" y="27570"/>
                    <a:pt x="4141" y="27476"/>
                  </a:cubicBezTo>
                  <a:cubicBezTo>
                    <a:pt x="4108" y="27261"/>
                    <a:pt x="4058" y="26994"/>
                    <a:pt x="4005" y="26658"/>
                  </a:cubicBezTo>
                  <a:lnTo>
                    <a:pt x="3490" y="23660"/>
                  </a:lnTo>
                  <a:cubicBezTo>
                    <a:pt x="3046" y="21100"/>
                    <a:pt x="2448" y="17615"/>
                    <a:pt x="1780" y="13764"/>
                  </a:cubicBezTo>
                  <a:cubicBezTo>
                    <a:pt x="1440" y="11838"/>
                    <a:pt x="1099" y="9997"/>
                    <a:pt x="730" y="8338"/>
                  </a:cubicBezTo>
                  <a:cubicBezTo>
                    <a:pt x="374" y="6884"/>
                    <a:pt x="210" y="5390"/>
                    <a:pt x="243" y="3894"/>
                  </a:cubicBezTo>
                  <a:cubicBezTo>
                    <a:pt x="280" y="2888"/>
                    <a:pt x="504" y="1897"/>
                    <a:pt x="905" y="974"/>
                  </a:cubicBezTo>
                  <a:cubicBezTo>
                    <a:pt x="1197" y="331"/>
                    <a:pt x="1445" y="1"/>
                    <a:pt x="14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56"/>
            <p:cNvSpPr/>
            <p:nvPr/>
          </p:nvSpPr>
          <p:spPr>
            <a:xfrm>
              <a:off x="2585925" y="1222950"/>
              <a:ext cx="584450" cy="963625"/>
            </a:xfrm>
            <a:custGeom>
              <a:avLst/>
              <a:gdLst/>
              <a:ahLst/>
              <a:cxnLst/>
              <a:rect l="l" t="t" r="r" b="b"/>
              <a:pathLst>
                <a:path w="23378" h="38545" extrusionOk="0">
                  <a:moveTo>
                    <a:pt x="14278" y="0"/>
                  </a:moveTo>
                  <a:cubicBezTo>
                    <a:pt x="9246" y="0"/>
                    <a:pt x="4337" y="1992"/>
                    <a:pt x="701" y="5669"/>
                  </a:cubicBezTo>
                  <a:lnTo>
                    <a:pt x="0" y="6379"/>
                  </a:lnTo>
                  <a:lnTo>
                    <a:pt x="5587" y="33066"/>
                  </a:lnTo>
                  <a:cubicBezTo>
                    <a:pt x="6263" y="36293"/>
                    <a:pt x="9108" y="38545"/>
                    <a:pt x="12322" y="38545"/>
                  </a:cubicBezTo>
                  <a:cubicBezTo>
                    <a:pt x="12625" y="38545"/>
                    <a:pt x="12931" y="38525"/>
                    <a:pt x="13239" y="38483"/>
                  </a:cubicBezTo>
                  <a:cubicBezTo>
                    <a:pt x="17008" y="37972"/>
                    <a:pt x="19649" y="34502"/>
                    <a:pt x="19138" y="30732"/>
                  </a:cubicBezTo>
                  <a:cubicBezTo>
                    <a:pt x="19114" y="30556"/>
                    <a:pt x="19083" y="30382"/>
                    <a:pt x="19046" y="30208"/>
                  </a:cubicBezTo>
                  <a:lnTo>
                    <a:pt x="18048" y="25521"/>
                  </a:lnTo>
                  <a:cubicBezTo>
                    <a:pt x="18048" y="25521"/>
                    <a:pt x="23377" y="23935"/>
                    <a:pt x="22706" y="18479"/>
                  </a:cubicBezTo>
                  <a:cubicBezTo>
                    <a:pt x="22034" y="13022"/>
                    <a:pt x="19391" y="698"/>
                    <a:pt x="19391" y="698"/>
                  </a:cubicBezTo>
                  <a:cubicBezTo>
                    <a:pt x="17703" y="229"/>
                    <a:pt x="15983" y="0"/>
                    <a:pt x="14278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56"/>
            <p:cNvSpPr/>
            <p:nvPr/>
          </p:nvSpPr>
          <p:spPr>
            <a:xfrm>
              <a:off x="3047750" y="1451950"/>
              <a:ext cx="42325" cy="39950"/>
            </a:xfrm>
            <a:custGeom>
              <a:avLst/>
              <a:gdLst/>
              <a:ahLst/>
              <a:cxnLst/>
              <a:rect l="l" t="t" r="r" b="b"/>
              <a:pathLst>
                <a:path w="1693" h="1598" extrusionOk="0">
                  <a:moveTo>
                    <a:pt x="849" y="1"/>
                  </a:moveTo>
                  <a:cubicBezTo>
                    <a:pt x="799" y="1"/>
                    <a:pt x="749" y="5"/>
                    <a:pt x="700" y="15"/>
                  </a:cubicBezTo>
                  <a:cubicBezTo>
                    <a:pt x="382" y="75"/>
                    <a:pt x="133" y="320"/>
                    <a:pt x="66" y="636"/>
                  </a:cubicBezTo>
                  <a:cubicBezTo>
                    <a:pt x="1" y="952"/>
                    <a:pt x="131" y="1277"/>
                    <a:pt x="398" y="1458"/>
                  </a:cubicBezTo>
                  <a:cubicBezTo>
                    <a:pt x="536" y="1552"/>
                    <a:pt x="692" y="1597"/>
                    <a:pt x="848" y="1597"/>
                  </a:cubicBezTo>
                  <a:cubicBezTo>
                    <a:pt x="1102" y="1597"/>
                    <a:pt x="1353" y="1476"/>
                    <a:pt x="1508" y="1249"/>
                  </a:cubicBezTo>
                  <a:cubicBezTo>
                    <a:pt x="1689" y="982"/>
                    <a:pt x="1693" y="633"/>
                    <a:pt x="1515" y="361"/>
                  </a:cubicBezTo>
                  <a:cubicBezTo>
                    <a:pt x="1367" y="134"/>
                    <a:pt x="1114" y="1"/>
                    <a:pt x="8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56"/>
            <p:cNvSpPr/>
            <p:nvPr/>
          </p:nvSpPr>
          <p:spPr>
            <a:xfrm>
              <a:off x="3029825" y="1436075"/>
              <a:ext cx="72175" cy="23825"/>
            </a:xfrm>
            <a:custGeom>
              <a:avLst/>
              <a:gdLst/>
              <a:ahLst/>
              <a:cxnLst/>
              <a:rect l="l" t="t" r="r" b="b"/>
              <a:pathLst>
                <a:path w="2887" h="953" extrusionOk="0">
                  <a:moveTo>
                    <a:pt x="1604" y="1"/>
                  </a:moveTo>
                  <a:cubicBezTo>
                    <a:pt x="1139" y="1"/>
                    <a:pt x="680" y="175"/>
                    <a:pt x="326" y="511"/>
                  </a:cubicBezTo>
                  <a:cubicBezTo>
                    <a:pt x="98" y="726"/>
                    <a:pt x="0" y="872"/>
                    <a:pt x="98" y="945"/>
                  </a:cubicBezTo>
                  <a:cubicBezTo>
                    <a:pt x="105" y="950"/>
                    <a:pt x="114" y="953"/>
                    <a:pt x="125" y="953"/>
                  </a:cubicBezTo>
                  <a:cubicBezTo>
                    <a:pt x="268" y="953"/>
                    <a:pt x="741" y="553"/>
                    <a:pt x="1436" y="458"/>
                  </a:cubicBezTo>
                  <a:cubicBezTo>
                    <a:pt x="1536" y="445"/>
                    <a:pt x="1634" y="439"/>
                    <a:pt x="1727" y="439"/>
                  </a:cubicBezTo>
                  <a:cubicBezTo>
                    <a:pt x="2237" y="439"/>
                    <a:pt x="2636" y="611"/>
                    <a:pt x="2789" y="611"/>
                  </a:cubicBezTo>
                  <a:cubicBezTo>
                    <a:pt x="2818" y="611"/>
                    <a:pt x="2838" y="604"/>
                    <a:pt x="2848" y="590"/>
                  </a:cubicBezTo>
                  <a:cubicBezTo>
                    <a:pt x="2886" y="546"/>
                    <a:pt x="2779" y="380"/>
                    <a:pt x="2521" y="244"/>
                  </a:cubicBezTo>
                  <a:cubicBezTo>
                    <a:pt x="2234" y="81"/>
                    <a:pt x="1918" y="1"/>
                    <a:pt x="16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56"/>
            <p:cNvSpPr/>
            <p:nvPr/>
          </p:nvSpPr>
          <p:spPr>
            <a:xfrm>
              <a:off x="2844525" y="1488000"/>
              <a:ext cx="41650" cy="39975"/>
            </a:xfrm>
            <a:custGeom>
              <a:avLst/>
              <a:gdLst/>
              <a:ahLst/>
              <a:cxnLst/>
              <a:rect l="l" t="t" r="r" b="b"/>
              <a:pathLst>
                <a:path w="1666" h="1599" extrusionOk="0">
                  <a:moveTo>
                    <a:pt x="857" y="0"/>
                  </a:moveTo>
                  <a:cubicBezTo>
                    <a:pt x="551" y="0"/>
                    <a:pt x="259" y="179"/>
                    <a:pt x="129" y="479"/>
                  </a:cubicBezTo>
                  <a:lnTo>
                    <a:pt x="129" y="480"/>
                  </a:lnTo>
                  <a:cubicBezTo>
                    <a:pt x="0" y="775"/>
                    <a:pt x="60" y="1120"/>
                    <a:pt x="285" y="1353"/>
                  </a:cubicBezTo>
                  <a:cubicBezTo>
                    <a:pt x="438" y="1513"/>
                    <a:pt x="647" y="1598"/>
                    <a:pt x="861" y="1598"/>
                  </a:cubicBezTo>
                  <a:cubicBezTo>
                    <a:pt x="958" y="1598"/>
                    <a:pt x="1057" y="1581"/>
                    <a:pt x="1151" y="1544"/>
                  </a:cubicBezTo>
                  <a:cubicBezTo>
                    <a:pt x="1451" y="1427"/>
                    <a:pt x="1652" y="1140"/>
                    <a:pt x="1658" y="818"/>
                  </a:cubicBezTo>
                  <a:cubicBezTo>
                    <a:pt x="1666" y="495"/>
                    <a:pt x="1478" y="200"/>
                    <a:pt x="1182" y="70"/>
                  </a:cubicBezTo>
                  <a:lnTo>
                    <a:pt x="1173" y="66"/>
                  </a:lnTo>
                  <a:cubicBezTo>
                    <a:pt x="1070" y="22"/>
                    <a:pt x="963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56"/>
            <p:cNvSpPr/>
            <p:nvPr/>
          </p:nvSpPr>
          <p:spPr>
            <a:xfrm>
              <a:off x="2827450" y="1471700"/>
              <a:ext cx="71975" cy="23825"/>
            </a:xfrm>
            <a:custGeom>
              <a:avLst/>
              <a:gdLst/>
              <a:ahLst/>
              <a:cxnLst/>
              <a:rect l="l" t="t" r="r" b="b"/>
              <a:pathLst>
                <a:path w="2879" h="953" extrusionOk="0">
                  <a:moveTo>
                    <a:pt x="1605" y="1"/>
                  </a:moveTo>
                  <a:cubicBezTo>
                    <a:pt x="1139" y="1"/>
                    <a:pt x="677" y="175"/>
                    <a:pt x="322" y="512"/>
                  </a:cubicBezTo>
                  <a:cubicBezTo>
                    <a:pt x="94" y="726"/>
                    <a:pt x="1" y="872"/>
                    <a:pt x="94" y="945"/>
                  </a:cubicBezTo>
                  <a:cubicBezTo>
                    <a:pt x="101" y="950"/>
                    <a:pt x="110" y="953"/>
                    <a:pt x="121" y="953"/>
                  </a:cubicBezTo>
                  <a:cubicBezTo>
                    <a:pt x="260" y="953"/>
                    <a:pt x="737" y="548"/>
                    <a:pt x="1432" y="458"/>
                  </a:cubicBezTo>
                  <a:cubicBezTo>
                    <a:pt x="1527" y="446"/>
                    <a:pt x="1619" y="441"/>
                    <a:pt x="1708" y="441"/>
                  </a:cubicBezTo>
                  <a:cubicBezTo>
                    <a:pt x="2224" y="441"/>
                    <a:pt x="2630" y="616"/>
                    <a:pt x="2784" y="616"/>
                  </a:cubicBezTo>
                  <a:cubicBezTo>
                    <a:pt x="2813" y="616"/>
                    <a:pt x="2833" y="610"/>
                    <a:pt x="2843" y="595"/>
                  </a:cubicBezTo>
                  <a:cubicBezTo>
                    <a:pt x="2878" y="547"/>
                    <a:pt x="2775" y="386"/>
                    <a:pt x="2517" y="239"/>
                  </a:cubicBezTo>
                  <a:cubicBezTo>
                    <a:pt x="2232" y="79"/>
                    <a:pt x="1917" y="1"/>
                    <a:pt x="16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56"/>
            <p:cNvSpPr/>
            <p:nvPr/>
          </p:nvSpPr>
          <p:spPr>
            <a:xfrm>
              <a:off x="2958625" y="1469125"/>
              <a:ext cx="83300" cy="162050"/>
            </a:xfrm>
            <a:custGeom>
              <a:avLst/>
              <a:gdLst/>
              <a:ahLst/>
              <a:cxnLst/>
              <a:rect l="l" t="t" r="r" b="b"/>
              <a:pathLst>
                <a:path w="3332" h="6482" extrusionOk="0">
                  <a:moveTo>
                    <a:pt x="125" y="1"/>
                  </a:moveTo>
                  <a:cubicBezTo>
                    <a:pt x="122" y="1"/>
                    <a:pt x="120" y="1"/>
                    <a:pt x="118" y="2"/>
                  </a:cubicBezTo>
                  <a:cubicBezTo>
                    <a:pt x="1" y="60"/>
                    <a:pt x="833" y="1774"/>
                    <a:pt x="1947" y="3833"/>
                  </a:cubicBezTo>
                  <a:lnTo>
                    <a:pt x="2746" y="5293"/>
                  </a:lnTo>
                  <a:cubicBezTo>
                    <a:pt x="2866" y="5449"/>
                    <a:pt x="2940" y="5636"/>
                    <a:pt x="2960" y="5833"/>
                  </a:cubicBezTo>
                  <a:cubicBezTo>
                    <a:pt x="2960" y="5940"/>
                    <a:pt x="2815" y="6008"/>
                    <a:pt x="2619" y="6052"/>
                  </a:cubicBezTo>
                  <a:cubicBezTo>
                    <a:pt x="2205" y="6126"/>
                    <a:pt x="1807" y="6270"/>
                    <a:pt x="1441" y="6475"/>
                  </a:cubicBezTo>
                  <a:cubicBezTo>
                    <a:pt x="1514" y="6480"/>
                    <a:pt x="1586" y="6482"/>
                    <a:pt x="1659" y="6482"/>
                  </a:cubicBezTo>
                  <a:cubicBezTo>
                    <a:pt x="2007" y="6482"/>
                    <a:pt x="2353" y="6432"/>
                    <a:pt x="2688" y="6334"/>
                  </a:cubicBezTo>
                  <a:cubicBezTo>
                    <a:pt x="2801" y="6322"/>
                    <a:pt x="2913" y="6293"/>
                    <a:pt x="3018" y="6247"/>
                  </a:cubicBezTo>
                  <a:cubicBezTo>
                    <a:pt x="3170" y="6184"/>
                    <a:pt x="3280" y="6049"/>
                    <a:pt x="3310" y="5887"/>
                  </a:cubicBezTo>
                  <a:cubicBezTo>
                    <a:pt x="3332" y="5604"/>
                    <a:pt x="3256" y="5323"/>
                    <a:pt x="3097" y="5089"/>
                  </a:cubicBezTo>
                  <a:lnTo>
                    <a:pt x="2322" y="3629"/>
                  </a:lnTo>
                  <a:cubicBezTo>
                    <a:pt x="1228" y="1606"/>
                    <a:pt x="269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56"/>
            <p:cNvSpPr/>
            <p:nvPr/>
          </p:nvSpPr>
          <p:spPr>
            <a:xfrm>
              <a:off x="2852775" y="1833125"/>
              <a:ext cx="189350" cy="67825"/>
            </a:xfrm>
            <a:custGeom>
              <a:avLst/>
              <a:gdLst/>
              <a:ahLst/>
              <a:cxnLst/>
              <a:rect l="l" t="t" r="r" b="b"/>
              <a:pathLst>
                <a:path w="7574" h="2713" extrusionOk="0">
                  <a:moveTo>
                    <a:pt x="1" y="0"/>
                  </a:moveTo>
                  <a:cubicBezTo>
                    <a:pt x="1" y="0"/>
                    <a:pt x="1625" y="2713"/>
                    <a:pt x="5469" y="2713"/>
                  </a:cubicBezTo>
                  <a:cubicBezTo>
                    <a:pt x="6108" y="2713"/>
                    <a:pt x="6809" y="2638"/>
                    <a:pt x="7573" y="2463"/>
                  </a:cubicBezTo>
                  <a:lnTo>
                    <a:pt x="7369" y="1051"/>
                  </a:lnTo>
                  <a:cubicBezTo>
                    <a:pt x="6716" y="1153"/>
                    <a:pt x="6060" y="1203"/>
                    <a:pt x="5405" y="1203"/>
                  </a:cubicBezTo>
                  <a:cubicBezTo>
                    <a:pt x="3545" y="1203"/>
                    <a:pt x="1699" y="796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56"/>
            <p:cNvSpPr/>
            <p:nvPr/>
          </p:nvSpPr>
          <p:spPr>
            <a:xfrm>
              <a:off x="2514975" y="1004850"/>
              <a:ext cx="590900" cy="628750"/>
            </a:xfrm>
            <a:custGeom>
              <a:avLst/>
              <a:gdLst/>
              <a:ahLst/>
              <a:cxnLst/>
              <a:rect l="l" t="t" r="r" b="b"/>
              <a:pathLst>
                <a:path w="23636" h="25150" extrusionOk="0">
                  <a:moveTo>
                    <a:pt x="18800" y="1"/>
                  </a:moveTo>
                  <a:cubicBezTo>
                    <a:pt x="18266" y="1"/>
                    <a:pt x="17711" y="217"/>
                    <a:pt x="17260" y="525"/>
                  </a:cubicBezTo>
                  <a:cubicBezTo>
                    <a:pt x="16219" y="1240"/>
                    <a:pt x="15508" y="2384"/>
                    <a:pt x="14418" y="3027"/>
                  </a:cubicBezTo>
                  <a:cubicBezTo>
                    <a:pt x="13328" y="3669"/>
                    <a:pt x="11985" y="3728"/>
                    <a:pt x="10728" y="4034"/>
                  </a:cubicBezTo>
                  <a:cubicBezTo>
                    <a:pt x="9334" y="4339"/>
                    <a:pt x="8072" y="5078"/>
                    <a:pt x="7122" y="6142"/>
                  </a:cubicBezTo>
                  <a:cubicBezTo>
                    <a:pt x="6177" y="7230"/>
                    <a:pt x="5801" y="8701"/>
                    <a:pt x="6109" y="10109"/>
                  </a:cubicBezTo>
                  <a:cubicBezTo>
                    <a:pt x="4312" y="10240"/>
                    <a:pt x="2360" y="10596"/>
                    <a:pt x="1192" y="11973"/>
                  </a:cubicBezTo>
                  <a:cubicBezTo>
                    <a:pt x="219" y="13126"/>
                    <a:pt x="0" y="14796"/>
                    <a:pt x="292" y="16286"/>
                  </a:cubicBezTo>
                  <a:cubicBezTo>
                    <a:pt x="584" y="17775"/>
                    <a:pt x="1484" y="19070"/>
                    <a:pt x="2205" y="20408"/>
                  </a:cubicBezTo>
                  <a:cubicBezTo>
                    <a:pt x="2389" y="20794"/>
                    <a:pt x="2647" y="21140"/>
                    <a:pt x="2965" y="21427"/>
                  </a:cubicBezTo>
                  <a:lnTo>
                    <a:pt x="4387" y="25149"/>
                  </a:lnTo>
                  <a:lnTo>
                    <a:pt x="6776" y="24628"/>
                  </a:lnTo>
                  <a:lnTo>
                    <a:pt x="5019" y="16627"/>
                  </a:lnTo>
                  <a:cubicBezTo>
                    <a:pt x="5019" y="16627"/>
                    <a:pt x="4103" y="13293"/>
                    <a:pt x="7073" y="13010"/>
                  </a:cubicBezTo>
                  <a:cubicBezTo>
                    <a:pt x="7235" y="12995"/>
                    <a:pt x="7403" y="12988"/>
                    <a:pt x="7575" y="12988"/>
                  </a:cubicBezTo>
                  <a:cubicBezTo>
                    <a:pt x="9647" y="12988"/>
                    <a:pt x="12416" y="14020"/>
                    <a:pt x="15664" y="14020"/>
                  </a:cubicBezTo>
                  <a:cubicBezTo>
                    <a:pt x="17078" y="14020"/>
                    <a:pt x="18583" y="13824"/>
                    <a:pt x="20161" y="13263"/>
                  </a:cubicBezTo>
                  <a:cubicBezTo>
                    <a:pt x="21052" y="12947"/>
                    <a:pt x="21987" y="12655"/>
                    <a:pt x="22653" y="11978"/>
                  </a:cubicBezTo>
                  <a:cubicBezTo>
                    <a:pt x="23352" y="11312"/>
                    <a:pt x="23636" y="10319"/>
                    <a:pt x="23393" y="9384"/>
                  </a:cubicBezTo>
                  <a:cubicBezTo>
                    <a:pt x="23152" y="8615"/>
                    <a:pt x="22442" y="8121"/>
                    <a:pt x="21675" y="8121"/>
                  </a:cubicBezTo>
                  <a:cubicBezTo>
                    <a:pt x="21547" y="8121"/>
                    <a:pt x="21418" y="8134"/>
                    <a:pt x="21289" y="8163"/>
                  </a:cubicBezTo>
                  <a:lnTo>
                    <a:pt x="21289" y="8163"/>
                  </a:lnTo>
                  <a:cubicBezTo>
                    <a:pt x="21859" y="7995"/>
                    <a:pt x="22331" y="7590"/>
                    <a:pt x="22581" y="7047"/>
                  </a:cubicBezTo>
                  <a:cubicBezTo>
                    <a:pt x="22850" y="6463"/>
                    <a:pt x="22833" y="5787"/>
                    <a:pt x="22533" y="5219"/>
                  </a:cubicBezTo>
                  <a:cubicBezTo>
                    <a:pt x="22233" y="4650"/>
                    <a:pt x="21685" y="4254"/>
                    <a:pt x="21052" y="4147"/>
                  </a:cubicBezTo>
                  <a:cubicBezTo>
                    <a:pt x="20937" y="4128"/>
                    <a:pt x="20821" y="4118"/>
                    <a:pt x="20707" y="4118"/>
                  </a:cubicBezTo>
                  <a:cubicBezTo>
                    <a:pt x="20188" y="4118"/>
                    <a:pt x="19685" y="4313"/>
                    <a:pt x="19300" y="4672"/>
                  </a:cubicBezTo>
                  <a:cubicBezTo>
                    <a:pt x="19839" y="4014"/>
                    <a:pt x="20234" y="3249"/>
                    <a:pt x="20458" y="2428"/>
                  </a:cubicBezTo>
                  <a:cubicBezTo>
                    <a:pt x="20670" y="1584"/>
                    <a:pt x="20334" y="697"/>
                    <a:pt x="19616" y="204"/>
                  </a:cubicBezTo>
                  <a:cubicBezTo>
                    <a:pt x="19362" y="62"/>
                    <a:pt x="19084" y="1"/>
                    <a:pt x="18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56"/>
            <p:cNvSpPr/>
            <p:nvPr/>
          </p:nvSpPr>
          <p:spPr>
            <a:xfrm>
              <a:off x="2500500" y="1514075"/>
              <a:ext cx="166425" cy="182775"/>
            </a:xfrm>
            <a:custGeom>
              <a:avLst/>
              <a:gdLst/>
              <a:ahLst/>
              <a:cxnLst/>
              <a:rect l="l" t="t" r="r" b="b"/>
              <a:pathLst>
                <a:path w="6657" h="7311" extrusionOk="0">
                  <a:moveTo>
                    <a:pt x="4099" y="0"/>
                  </a:moveTo>
                  <a:cubicBezTo>
                    <a:pt x="3972" y="0"/>
                    <a:pt x="1" y="248"/>
                    <a:pt x="1276" y="4751"/>
                  </a:cubicBezTo>
                  <a:cubicBezTo>
                    <a:pt x="1841" y="6745"/>
                    <a:pt x="2965" y="7310"/>
                    <a:pt x="4038" y="7310"/>
                  </a:cubicBezTo>
                  <a:cubicBezTo>
                    <a:pt x="5388" y="7310"/>
                    <a:pt x="6657" y="6415"/>
                    <a:pt x="6630" y="6342"/>
                  </a:cubicBezTo>
                  <a:cubicBezTo>
                    <a:pt x="6581" y="6210"/>
                    <a:pt x="4099" y="0"/>
                    <a:pt x="409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2555675" y="1559175"/>
              <a:ext cx="65925" cy="98250"/>
            </a:xfrm>
            <a:custGeom>
              <a:avLst/>
              <a:gdLst/>
              <a:ahLst/>
              <a:cxnLst/>
              <a:rect l="l" t="t" r="r" b="b"/>
              <a:pathLst>
                <a:path w="2637" h="3930" extrusionOk="0">
                  <a:moveTo>
                    <a:pt x="936" y="0"/>
                  </a:moveTo>
                  <a:cubicBezTo>
                    <a:pt x="857" y="0"/>
                    <a:pt x="778" y="15"/>
                    <a:pt x="704" y="45"/>
                  </a:cubicBezTo>
                  <a:cubicBezTo>
                    <a:pt x="349" y="226"/>
                    <a:pt x="112" y="578"/>
                    <a:pt x="82" y="975"/>
                  </a:cubicBezTo>
                  <a:cubicBezTo>
                    <a:pt x="1" y="1420"/>
                    <a:pt x="29" y="1877"/>
                    <a:pt x="164" y="2309"/>
                  </a:cubicBezTo>
                  <a:cubicBezTo>
                    <a:pt x="451" y="3209"/>
                    <a:pt x="1137" y="3924"/>
                    <a:pt x="1863" y="3930"/>
                  </a:cubicBezTo>
                  <a:cubicBezTo>
                    <a:pt x="2128" y="3930"/>
                    <a:pt x="2378" y="3809"/>
                    <a:pt x="2544" y="3604"/>
                  </a:cubicBezTo>
                  <a:cubicBezTo>
                    <a:pt x="2636" y="3464"/>
                    <a:pt x="2632" y="3351"/>
                    <a:pt x="2617" y="3351"/>
                  </a:cubicBezTo>
                  <a:lnTo>
                    <a:pt x="2617" y="3351"/>
                  </a:lnTo>
                  <a:cubicBezTo>
                    <a:pt x="2562" y="3415"/>
                    <a:pt x="2502" y="3473"/>
                    <a:pt x="2437" y="3526"/>
                  </a:cubicBezTo>
                  <a:cubicBezTo>
                    <a:pt x="2292" y="3642"/>
                    <a:pt x="2113" y="3705"/>
                    <a:pt x="1929" y="3705"/>
                  </a:cubicBezTo>
                  <a:cubicBezTo>
                    <a:pt x="1904" y="3705"/>
                    <a:pt x="1878" y="3703"/>
                    <a:pt x="1853" y="3701"/>
                  </a:cubicBezTo>
                  <a:cubicBezTo>
                    <a:pt x="1327" y="3662"/>
                    <a:pt x="714" y="3020"/>
                    <a:pt x="461" y="2216"/>
                  </a:cubicBezTo>
                  <a:cubicBezTo>
                    <a:pt x="341" y="1834"/>
                    <a:pt x="308" y="1431"/>
                    <a:pt x="364" y="1034"/>
                  </a:cubicBezTo>
                  <a:cubicBezTo>
                    <a:pt x="366" y="723"/>
                    <a:pt x="522" y="436"/>
                    <a:pt x="782" y="265"/>
                  </a:cubicBezTo>
                  <a:cubicBezTo>
                    <a:pt x="849" y="225"/>
                    <a:pt x="923" y="205"/>
                    <a:pt x="996" y="205"/>
                  </a:cubicBezTo>
                  <a:cubicBezTo>
                    <a:pt x="1112" y="205"/>
                    <a:pt x="1227" y="254"/>
                    <a:pt x="1308" y="347"/>
                  </a:cubicBezTo>
                  <a:cubicBezTo>
                    <a:pt x="1401" y="454"/>
                    <a:pt x="1401" y="552"/>
                    <a:pt x="1425" y="552"/>
                  </a:cubicBezTo>
                  <a:cubicBezTo>
                    <a:pt x="1449" y="552"/>
                    <a:pt x="1502" y="450"/>
                    <a:pt x="1425" y="274"/>
                  </a:cubicBezTo>
                  <a:cubicBezTo>
                    <a:pt x="1369" y="169"/>
                    <a:pt x="1278" y="88"/>
                    <a:pt x="1166" y="45"/>
                  </a:cubicBezTo>
                  <a:cubicBezTo>
                    <a:pt x="1093" y="15"/>
                    <a:pt x="1014" y="0"/>
                    <a:pt x="93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2787675" y="1386875"/>
              <a:ext cx="99925" cy="30900"/>
            </a:xfrm>
            <a:custGeom>
              <a:avLst/>
              <a:gdLst/>
              <a:ahLst/>
              <a:cxnLst/>
              <a:rect l="l" t="t" r="r" b="b"/>
              <a:pathLst>
                <a:path w="3997" h="1236" extrusionOk="0">
                  <a:moveTo>
                    <a:pt x="2358" y="1"/>
                  </a:moveTo>
                  <a:cubicBezTo>
                    <a:pt x="1676" y="1"/>
                    <a:pt x="1002" y="217"/>
                    <a:pt x="438" y="635"/>
                  </a:cubicBezTo>
                  <a:cubicBezTo>
                    <a:pt x="122" y="888"/>
                    <a:pt x="1" y="1116"/>
                    <a:pt x="63" y="1194"/>
                  </a:cubicBezTo>
                  <a:cubicBezTo>
                    <a:pt x="89" y="1223"/>
                    <a:pt x="133" y="1235"/>
                    <a:pt x="193" y="1235"/>
                  </a:cubicBezTo>
                  <a:cubicBezTo>
                    <a:pt x="490" y="1235"/>
                    <a:pt x="1178" y="936"/>
                    <a:pt x="2011" y="790"/>
                  </a:cubicBezTo>
                  <a:cubicBezTo>
                    <a:pt x="2407" y="721"/>
                    <a:pt x="2780" y="710"/>
                    <a:pt x="3093" y="710"/>
                  </a:cubicBezTo>
                  <a:cubicBezTo>
                    <a:pt x="3235" y="710"/>
                    <a:pt x="3364" y="713"/>
                    <a:pt x="3477" y="713"/>
                  </a:cubicBezTo>
                  <a:cubicBezTo>
                    <a:pt x="3745" y="713"/>
                    <a:pt x="3922" y="700"/>
                    <a:pt x="3957" y="615"/>
                  </a:cubicBezTo>
                  <a:cubicBezTo>
                    <a:pt x="3997" y="522"/>
                    <a:pt x="3812" y="338"/>
                    <a:pt x="3437" y="187"/>
                  </a:cubicBezTo>
                  <a:cubicBezTo>
                    <a:pt x="3086" y="62"/>
                    <a:pt x="2721" y="1"/>
                    <a:pt x="23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3013975" y="1377575"/>
              <a:ext cx="58675" cy="28525"/>
            </a:xfrm>
            <a:custGeom>
              <a:avLst/>
              <a:gdLst/>
              <a:ahLst/>
              <a:cxnLst/>
              <a:rect l="l" t="t" r="r" b="b"/>
              <a:pathLst>
                <a:path w="2347" h="1141" extrusionOk="0">
                  <a:moveTo>
                    <a:pt x="1457" y="0"/>
                  </a:moveTo>
                  <a:cubicBezTo>
                    <a:pt x="1310" y="0"/>
                    <a:pt x="1162" y="21"/>
                    <a:pt x="1018" y="62"/>
                  </a:cubicBezTo>
                  <a:cubicBezTo>
                    <a:pt x="681" y="149"/>
                    <a:pt x="383" y="346"/>
                    <a:pt x="171" y="622"/>
                  </a:cubicBezTo>
                  <a:cubicBezTo>
                    <a:pt x="14" y="866"/>
                    <a:pt x="0" y="1045"/>
                    <a:pt x="83" y="1109"/>
                  </a:cubicBezTo>
                  <a:cubicBezTo>
                    <a:pt x="113" y="1131"/>
                    <a:pt x="151" y="1141"/>
                    <a:pt x="198" y="1141"/>
                  </a:cubicBezTo>
                  <a:cubicBezTo>
                    <a:pt x="406" y="1141"/>
                    <a:pt x="776" y="948"/>
                    <a:pt x="1217" y="817"/>
                  </a:cubicBezTo>
                  <a:cubicBezTo>
                    <a:pt x="1759" y="656"/>
                    <a:pt x="2260" y="680"/>
                    <a:pt x="2347" y="485"/>
                  </a:cubicBezTo>
                  <a:cubicBezTo>
                    <a:pt x="2347" y="394"/>
                    <a:pt x="2260" y="243"/>
                    <a:pt x="2035" y="110"/>
                  </a:cubicBezTo>
                  <a:cubicBezTo>
                    <a:pt x="1850" y="37"/>
                    <a:pt x="1654" y="0"/>
                    <a:pt x="1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56"/>
            <p:cNvSpPr/>
            <p:nvPr/>
          </p:nvSpPr>
          <p:spPr>
            <a:xfrm>
              <a:off x="2774150" y="1441775"/>
              <a:ext cx="180975" cy="156800"/>
            </a:xfrm>
            <a:custGeom>
              <a:avLst/>
              <a:gdLst/>
              <a:ahLst/>
              <a:cxnLst/>
              <a:rect l="l" t="t" r="r" b="b"/>
              <a:pathLst>
                <a:path w="7239" h="6272" extrusionOk="0">
                  <a:moveTo>
                    <a:pt x="6697" y="1"/>
                  </a:moveTo>
                  <a:cubicBezTo>
                    <a:pt x="3996" y="371"/>
                    <a:pt x="1645" y="711"/>
                    <a:pt x="78" y="945"/>
                  </a:cubicBezTo>
                  <a:lnTo>
                    <a:pt x="0" y="945"/>
                  </a:lnTo>
                  <a:lnTo>
                    <a:pt x="0" y="1019"/>
                  </a:lnTo>
                  <a:cubicBezTo>
                    <a:pt x="108" y="1680"/>
                    <a:pt x="195" y="2235"/>
                    <a:pt x="259" y="2654"/>
                  </a:cubicBezTo>
                  <a:cubicBezTo>
                    <a:pt x="289" y="2845"/>
                    <a:pt x="335" y="3034"/>
                    <a:pt x="395" y="3218"/>
                  </a:cubicBezTo>
                  <a:cubicBezTo>
                    <a:pt x="396" y="3034"/>
                    <a:pt x="382" y="2850"/>
                    <a:pt x="351" y="2669"/>
                  </a:cubicBezTo>
                  <a:cubicBezTo>
                    <a:pt x="305" y="2266"/>
                    <a:pt x="245" y="1743"/>
                    <a:pt x="175" y="1107"/>
                  </a:cubicBezTo>
                  <a:lnTo>
                    <a:pt x="175" y="1107"/>
                  </a:lnTo>
                  <a:cubicBezTo>
                    <a:pt x="1727" y="919"/>
                    <a:pt x="4002" y="627"/>
                    <a:pt x="6608" y="281"/>
                  </a:cubicBezTo>
                  <a:lnTo>
                    <a:pt x="6608" y="281"/>
                  </a:lnTo>
                  <a:cubicBezTo>
                    <a:pt x="6686" y="851"/>
                    <a:pt x="6768" y="1442"/>
                    <a:pt x="6849" y="2046"/>
                  </a:cubicBezTo>
                  <a:cubicBezTo>
                    <a:pt x="6996" y="2740"/>
                    <a:pt x="6924" y="3462"/>
                    <a:pt x="6645" y="4115"/>
                  </a:cubicBezTo>
                  <a:cubicBezTo>
                    <a:pt x="6380" y="4719"/>
                    <a:pt x="5937" y="5229"/>
                    <a:pt x="5374" y="5575"/>
                  </a:cubicBezTo>
                  <a:cubicBezTo>
                    <a:pt x="4853" y="5890"/>
                    <a:pt x="4264" y="6049"/>
                    <a:pt x="3675" y="6049"/>
                  </a:cubicBezTo>
                  <a:cubicBezTo>
                    <a:pt x="3165" y="6049"/>
                    <a:pt x="2655" y="5930"/>
                    <a:pt x="2186" y="5692"/>
                  </a:cubicBezTo>
                  <a:cubicBezTo>
                    <a:pt x="1506" y="5341"/>
                    <a:pt x="966" y="4766"/>
                    <a:pt x="659" y="4065"/>
                  </a:cubicBezTo>
                  <a:cubicBezTo>
                    <a:pt x="444" y="3569"/>
                    <a:pt x="419" y="3267"/>
                    <a:pt x="391" y="3267"/>
                  </a:cubicBezTo>
                  <a:cubicBezTo>
                    <a:pt x="378" y="3339"/>
                    <a:pt x="378" y="3414"/>
                    <a:pt x="391" y="3486"/>
                  </a:cubicBezTo>
                  <a:cubicBezTo>
                    <a:pt x="421" y="3697"/>
                    <a:pt x="475" y="3905"/>
                    <a:pt x="552" y="4104"/>
                  </a:cubicBezTo>
                  <a:cubicBezTo>
                    <a:pt x="838" y="4850"/>
                    <a:pt x="1382" y="5467"/>
                    <a:pt x="2085" y="5847"/>
                  </a:cubicBezTo>
                  <a:cubicBezTo>
                    <a:pt x="2178" y="5898"/>
                    <a:pt x="2273" y="5945"/>
                    <a:pt x="2371" y="5988"/>
                  </a:cubicBezTo>
                  <a:cubicBezTo>
                    <a:pt x="2813" y="6180"/>
                    <a:pt x="3274" y="6271"/>
                    <a:pt x="3727" y="6271"/>
                  </a:cubicBezTo>
                  <a:cubicBezTo>
                    <a:pt x="5043" y="6271"/>
                    <a:pt x="6296" y="5504"/>
                    <a:pt x="6854" y="4221"/>
                  </a:cubicBezTo>
                  <a:cubicBezTo>
                    <a:pt x="7159" y="3527"/>
                    <a:pt x="7239" y="2756"/>
                    <a:pt x="7082" y="2016"/>
                  </a:cubicBezTo>
                  <a:cubicBezTo>
                    <a:pt x="6995" y="1369"/>
                    <a:pt x="6907" y="736"/>
                    <a:pt x="6824" y="127"/>
                  </a:cubicBezTo>
                  <a:lnTo>
                    <a:pt x="68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56"/>
            <p:cNvSpPr/>
            <p:nvPr/>
          </p:nvSpPr>
          <p:spPr>
            <a:xfrm>
              <a:off x="2994875" y="1411375"/>
              <a:ext cx="181000" cy="156500"/>
            </a:xfrm>
            <a:custGeom>
              <a:avLst/>
              <a:gdLst/>
              <a:ahLst/>
              <a:cxnLst/>
              <a:rect l="l" t="t" r="r" b="b"/>
              <a:pathLst>
                <a:path w="7240" h="6260" extrusionOk="0">
                  <a:moveTo>
                    <a:pt x="6703" y="1"/>
                  </a:moveTo>
                  <a:cubicBezTo>
                    <a:pt x="3997" y="371"/>
                    <a:pt x="1651" y="711"/>
                    <a:pt x="80" y="950"/>
                  </a:cubicBezTo>
                  <a:lnTo>
                    <a:pt x="1" y="950"/>
                  </a:lnTo>
                  <a:lnTo>
                    <a:pt x="1" y="1023"/>
                  </a:lnTo>
                  <a:cubicBezTo>
                    <a:pt x="104" y="1685"/>
                    <a:pt x="191" y="2240"/>
                    <a:pt x="259" y="2658"/>
                  </a:cubicBezTo>
                  <a:cubicBezTo>
                    <a:pt x="281" y="2855"/>
                    <a:pt x="320" y="3048"/>
                    <a:pt x="376" y="3238"/>
                  </a:cubicBezTo>
                  <a:cubicBezTo>
                    <a:pt x="387" y="3049"/>
                    <a:pt x="380" y="2860"/>
                    <a:pt x="357" y="2673"/>
                  </a:cubicBezTo>
                  <a:cubicBezTo>
                    <a:pt x="315" y="2271"/>
                    <a:pt x="255" y="1747"/>
                    <a:pt x="182" y="1111"/>
                  </a:cubicBezTo>
                  <a:lnTo>
                    <a:pt x="182" y="1111"/>
                  </a:lnTo>
                  <a:cubicBezTo>
                    <a:pt x="1734" y="924"/>
                    <a:pt x="4010" y="633"/>
                    <a:pt x="6617" y="285"/>
                  </a:cubicBezTo>
                  <a:lnTo>
                    <a:pt x="6617" y="285"/>
                  </a:lnTo>
                  <a:cubicBezTo>
                    <a:pt x="6691" y="856"/>
                    <a:pt x="6773" y="1446"/>
                    <a:pt x="6854" y="2050"/>
                  </a:cubicBezTo>
                  <a:cubicBezTo>
                    <a:pt x="7003" y="2745"/>
                    <a:pt x="6931" y="3470"/>
                    <a:pt x="6649" y="4123"/>
                  </a:cubicBezTo>
                  <a:cubicBezTo>
                    <a:pt x="6624" y="4182"/>
                    <a:pt x="6595" y="4240"/>
                    <a:pt x="6566" y="4298"/>
                  </a:cubicBezTo>
                  <a:cubicBezTo>
                    <a:pt x="5989" y="5414"/>
                    <a:pt x="4856" y="6054"/>
                    <a:pt x="3680" y="6054"/>
                  </a:cubicBezTo>
                  <a:cubicBezTo>
                    <a:pt x="3178" y="6054"/>
                    <a:pt x="2668" y="5937"/>
                    <a:pt x="2191" y="5690"/>
                  </a:cubicBezTo>
                  <a:cubicBezTo>
                    <a:pt x="1511" y="5342"/>
                    <a:pt x="972" y="4767"/>
                    <a:pt x="668" y="4065"/>
                  </a:cubicBezTo>
                  <a:cubicBezTo>
                    <a:pt x="454" y="3569"/>
                    <a:pt x="425" y="3267"/>
                    <a:pt x="396" y="3267"/>
                  </a:cubicBezTo>
                  <a:cubicBezTo>
                    <a:pt x="388" y="3339"/>
                    <a:pt x="388" y="3414"/>
                    <a:pt x="396" y="3486"/>
                  </a:cubicBezTo>
                  <a:cubicBezTo>
                    <a:pt x="421" y="3698"/>
                    <a:pt x="475" y="3906"/>
                    <a:pt x="556" y="4104"/>
                  </a:cubicBezTo>
                  <a:cubicBezTo>
                    <a:pt x="842" y="4849"/>
                    <a:pt x="1385" y="5468"/>
                    <a:pt x="2090" y="5847"/>
                  </a:cubicBezTo>
                  <a:cubicBezTo>
                    <a:pt x="2165" y="5887"/>
                    <a:pt x="2243" y="5926"/>
                    <a:pt x="2321" y="5961"/>
                  </a:cubicBezTo>
                  <a:cubicBezTo>
                    <a:pt x="2776" y="6163"/>
                    <a:pt x="3251" y="6259"/>
                    <a:pt x="3718" y="6259"/>
                  </a:cubicBezTo>
                  <a:cubicBezTo>
                    <a:pt x="5034" y="6259"/>
                    <a:pt x="6289" y="5499"/>
                    <a:pt x="6859" y="4221"/>
                  </a:cubicBezTo>
                  <a:cubicBezTo>
                    <a:pt x="7159" y="3526"/>
                    <a:pt x="7239" y="2757"/>
                    <a:pt x="7088" y="2016"/>
                  </a:cubicBezTo>
                  <a:cubicBezTo>
                    <a:pt x="6995" y="1369"/>
                    <a:pt x="6912" y="735"/>
                    <a:pt x="6825" y="127"/>
                  </a:cubicBezTo>
                  <a:lnTo>
                    <a:pt x="68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2946825" y="1478375"/>
              <a:ext cx="55025" cy="9500"/>
            </a:xfrm>
            <a:custGeom>
              <a:avLst/>
              <a:gdLst/>
              <a:ahLst/>
              <a:cxnLst/>
              <a:rect l="l" t="t" r="r" b="b"/>
              <a:pathLst>
                <a:path w="2201" h="380" extrusionOk="0">
                  <a:moveTo>
                    <a:pt x="1746" y="1"/>
                  </a:moveTo>
                  <a:cubicBezTo>
                    <a:pt x="1151" y="1"/>
                    <a:pt x="560" y="108"/>
                    <a:pt x="0" y="318"/>
                  </a:cubicBezTo>
                  <a:cubicBezTo>
                    <a:pt x="184" y="359"/>
                    <a:pt x="371" y="380"/>
                    <a:pt x="558" y="380"/>
                  </a:cubicBezTo>
                  <a:cubicBezTo>
                    <a:pt x="745" y="380"/>
                    <a:pt x="932" y="359"/>
                    <a:pt x="1115" y="318"/>
                  </a:cubicBezTo>
                  <a:cubicBezTo>
                    <a:pt x="1492" y="307"/>
                    <a:pt x="1863" y="214"/>
                    <a:pt x="2201" y="46"/>
                  </a:cubicBezTo>
                  <a:lnTo>
                    <a:pt x="2201" y="22"/>
                  </a:lnTo>
                  <a:cubicBezTo>
                    <a:pt x="2049" y="8"/>
                    <a:pt x="1897" y="1"/>
                    <a:pt x="1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56"/>
            <p:cNvSpPr/>
            <p:nvPr/>
          </p:nvSpPr>
          <p:spPr>
            <a:xfrm>
              <a:off x="2576675" y="1492175"/>
              <a:ext cx="202000" cy="27400"/>
            </a:xfrm>
            <a:custGeom>
              <a:avLst/>
              <a:gdLst/>
              <a:ahLst/>
              <a:cxnLst/>
              <a:rect l="l" t="t" r="r" b="b"/>
              <a:pathLst>
                <a:path w="8080" h="1096" extrusionOk="0">
                  <a:moveTo>
                    <a:pt x="8080" y="0"/>
                  </a:moveTo>
                  <a:cubicBezTo>
                    <a:pt x="6719" y="53"/>
                    <a:pt x="5363" y="195"/>
                    <a:pt x="4021" y="423"/>
                  </a:cubicBezTo>
                  <a:cubicBezTo>
                    <a:pt x="2668" y="565"/>
                    <a:pt x="1326" y="790"/>
                    <a:pt x="1" y="1096"/>
                  </a:cubicBezTo>
                  <a:cubicBezTo>
                    <a:pt x="1359" y="1037"/>
                    <a:pt x="2714" y="895"/>
                    <a:pt x="4054" y="672"/>
                  </a:cubicBezTo>
                  <a:cubicBezTo>
                    <a:pt x="5409" y="530"/>
                    <a:pt x="6753" y="306"/>
                    <a:pt x="8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56"/>
            <p:cNvSpPr/>
            <p:nvPr/>
          </p:nvSpPr>
          <p:spPr>
            <a:xfrm>
              <a:off x="2927850" y="1651325"/>
              <a:ext cx="92725" cy="32925"/>
            </a:xfrm>
            <a:custGeom>
              <a:avLst/>
              <a:gdLst/>
              <a:ahLst/>
              <a:cxnLst/>
              <a:rect l="l" t="t" r="r" b="b"/>
              <a:pathLst>
                <a:path w="3709" h="1317" extrusionOk="0">
                  <a:moveTo>
                    <a:pt x="25" y="1"/>
                  </a:moveTo>
                  <a:lnTo>
                    <a:pt x="25" y="1"/>
                  </a:lnTo>
                  <a:cubicBezTo>
                    <a:pt x="0" y="1"/>
                    <a:pt x="112" y="224"/>
                    <a:pt x="390" y="487"/>
                  </a:cubicBezTo>
                  <a:cubicBezTo>
                    <a:pt x="757" y="827"/>
                    <a:pt x="1201" y="1071"/>
                    <a:pt x="1685" y="1203"/>
                  </a:cubicBezTo>
                  <a:cubicBezTo>
                    <a:pt x="1960" y="1279"/>
                    <a:pt x="2244" y="1317"/>
                    <a:pt x="2528" y="1317"/>
                  </a:cubicBezTo>
                  <a:cubicBezTo>
                    <a:pt x="2734" y="1317"/>
                    <a:pt x="2941" y="1297"/>
                    <a:pt x="3144" y="1256"/>
                  </a:cubicBezTo>
                  <a:cubicBezTo>
                    <a:pt x="3520" y="1173"/>
                    <a:pt x="3709" y="1052"/>
                    <a:pt x="3709" y="1022"/>
                  </a:cubicBezTo>
                  <a:lnTo>
                    <a:pt x="3709" y="1022"/>
                  </a:lnTo>
                  <a:cubicBezTo>
                    <a:pt x="3429" y="1066"/>
                    <a:pt x="3147" y="1087"/>
                    <a:pt x="2865" y="1087"/>
                  </a:cubicBezTo>
                  <a:cubicBezTo>
                    <a:pt x="2492" y="1087"/>
                    <a:pt x="2119" y="1049"/>
                    <a:pt x="1752" y="974"/>
                  </a:cubicBezTo>
                  <a:cubicBezTo>
                    <a:pt x="1124" y="755"/>
                    <a:pt x="537" y="425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56"/>
            <p:cNvSpPr/>
            <p:nvPr/>
          </p:nvSpPr>
          <p:spPr>
            <a:xfrm>
              <a:off x="2581975" y="1668600"/>
              <a:ext cx="53500" cy="48475"/>
            </a:xfrm>
            <a:custGeom>
              <a:avLst/>
              <a:gdLst/>
              <a:ahLst/>
              <a:cxnLst/>
              <a:rect l="l" t="t" r="r" b="b"/>
              <a:pathLst>
                <a:path w="2140" h="1939" extrusionOk="0">
                  <a:moveTo>
                    <a:pt x="977" y="1"/>
                  </a:moveTo>
                  <a:cubicBezTo>
                    <a:pt x="867" y="1"/>
                    <a:pt x="679" y="40"/>
                    <a:pt x="474" y="204"/>
                  </a:cubicBezTo>
                  <a:cubicBezTo>
                    <a:pt x="23" y="582"/>
                    <a:pt x="1" y="1268"/>
                    <a:pt x="429" y="1672"/>
                  </a:cubicBezTo>
                  <a:cubicBezTo>
                    <a:pt x="620" y="1851"/>
                    <a:pt x="861" y="1939"/>
                    <a:pt x="1101" y="1939"/>
                  </a:cubicBezTo>
                  <a:cubicBezTo>
                    <a:pt x="1400" y="1939"/>
                    <a:pt x="1698" y="1802"/>
                    <a:pt x="1892" y="1539"/>
                  </a:cubicBezTo>
                  <a:cubicBezTo>
                    <a:pt x="2140" y="1193"/>
                    <a:pt x="2037" y="925"/>
                    <a:pt x="2037" y="925"/>
                  </a:cubicBezTo>
                  <a:cubicBezTo>
                    <a:pt x="2037" y="925"/>
                    <a:pt x="2036" y="925"/>
                    <a:pt x="2036" y="925"/>
                  </a:cubicBezTo>
                  <a:cubicBezTo>
                    <a:pt x="1993" y="925"/>
                    <a:pt x="1991" y="1171"/>
                    <a:pt x="1731" y="1426"/>
                  </a:cubicBezTo>
                  <a:cubicBezTo>
                    <a:pt x="1602" y="1566"/>
                    <a:pt x="1431" y="1660"/>
                    <a:pt x="1244" y="1694"/>
                  </a:cubicBezTo>
                  <a:cubicBezTo>
                    <a:pt x="1215" y="1697"/>
                    <a:pt x="1186" y="1699"/>
                    <a:pt x="1157" y="1699"/>
                  </a:cubicBezTo>
                  <a:cubicBezTo>
                    <a:pt x="954" y="1699"/>
                    <a:pt x="758" y="1619"/>
                    <a:pt x="611" y="1475"/>
                  </a:cubicBezTo>
                  <a:cubicBezTo>
                    <a:pt x="438" y="1318"/>
                    <a:pt x="344" y="1091"/>
                    <a:pt x="353" y="857"/>
                  </a:cubicBezTo>
                  <a:cubicBezTo>
                    <a:pt x="375" y="663"/>
                    <a:pt x="458" y="480"/>
                    <a:pt x="591" y="337"/>
                  </a:cubicBezTo>
                  <a:cubicBezTo>
                    <a:pt x="840" y="79"/>
                    <a:pt x="1064" y="49"/>
                    <a:pt x="1078" y="25"/>
                  </a:cubicBezTo>
                  <a:cubicBezTo>
                    <a:pt x="1084" y="16"/>
                    <a:pt x="1045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56"/>
            <p:cNvSpPr/>
            <p:nvPr/>
          </p:nvSpPr>
          <p:spPr>
            <a:xfrm>
              <a:off x="2912800" y="1631375"/>
              <a:ext cx="32450" cy="31150"/>
            </a:xfrm>
            <a:custGeom>
              <a:avLst/>
              <a:gdLst/>
              <a:ahLst/>
              <a:cxnLst/>
              <a:rect l="l" t="t" r="r" b="b"/>
              <a:pathLst>
                <a:path w="1298" h="1246" extrusionOk="0">
                  <a:moveTo>
                    <a:pt x="1204" y="0"/>
                  </a:moveTo>
                  <a:cubicBezTo>
                    <a:pt x="1135" y="0"/>
                    <a:pt x="1037" y="394"/>
                    <a:pt x="714" y="720"/>
                  </a:cubicBezTo>
                  <a:cubicBezTo>
                    <a:pt x="388" y="1051"/>
                    <a:pt x="13" y="1139"/>
                    <a:pt x="3" y="1207"/>
                  </a:cubicBezTo>
                  <a:cubicBezTo>
                    <a:pt x="0" y="1229"/>
                    <a:pt x="48" y="1245"/>
                    <a:pt x="128" y="1245"/>
                  </a:cubicBezTo>
                  <a:cubicBezTo>
                    <a:pt x="300" y="1245"/>
                    <a:pt x="619" y="1167"/>
                    <a:pt x="894" y="891"/>
                  </a:cubicBezTo>
                  <a:cubicBezTo>
                    <a:pt x="1298" y="487"/>
                    <a:pt x="1279" y="1"/>
                    <a:pt x="1206" y="1"/>
                  </a:cubicBezTo>
                  <a:cubicBezTo>
                    <a:pt x="1205" y="0"/>
                    <a:pt x="1204" y="0"/>
                    <a:pt x="1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56"/>
            <p:cNvSpPr/>
            <p:nvPr/>
          </p:nvSpPr>
          <p:spPr>
            <a:xfrm>
              <a:off x="2911675" y="2184175"/>
              <a:ext cx="57325" cy="253950"/>
            </a:xfrm>
            <a:custGeom>
              <a:avLst/>
              <a:gdLst/>
              <a:ahLst/>
              <a:cxnLst/>
              <a:rect l="l" t="t" r="r" b="b"/>
              <a:pathLst>
                <a:path w="2293" h="10158" extrusionOk="0">
                  <a:moveTo>
                    <a:pt x="49" y="0"/>
                  </a:moveTo>
                  <a:cubicBezTo>
                    <a:pt x="49" y="0"/>
                    <a:pt x="48" y="0"/>
                    <a:pt x="48" y="1"/>
                  </a:cubicBezTo>
                  <a:cubicBezTo>
                    <a:pt x="0" y="15"/>
                    <a:pt x="423" y="2303"/>
                    <a:pt x="1023" y="5106"/>
                  </a:cubicBezTo>
                  <a:cubicBezTo>
                    <a:pt x="1621" y="7909"/>
                    <a:pt x="2155" y="10158"/>
                    <a:pt x="2224" y="10158"/>
                  </a:cubicBezTo>
                  <a:cubicBezTo>
                    <a:pt x="2292" y="10143"/>
                    <a:pt x="1845" y="7856"/>
                    <a:pt x="1251" y="5053"/>
                  </a:cubicBezTo>
                  <a:cubicBezTo>
                    <a:pt x="659" y="2258"/>
                    <a:pt x="101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56"/>
            <p:cNvSpPr/>
            <p:nvPr/>
          </p:nvSpPr>
          <p:spPr>
            <a:xfrm>
              <a:off x="2957175" y="2199350"/>
              <a:ext cx="41775" cy="40650"/>
            </a:xfrm>
            <a:custGeom>
              <a:avLst/>
              <a:gdLst/>
              <a:ahLst/>
              <a:cxnLst/>
              <a:rect l="l" t="t" r="r" b="b"/>
              <a:pathLst>
                <a:path w="1671" h="1626" extrusionOk="0">
                  <a:moveTo>
                    <a:pt x="881" y="1"/>
                  </a:moveTo>
                  <a:cubicBezTo>
                    <a:pt x="720" y="1"/>
                    <a:pt x="623" y="65"/>
                    <a:pt x="638" y="65"/>
                  </a:cubicBezTo>
                  <a:cubicBezTo>
                    <a:pt x="832" y="86"/>
                    <a:pt x="1017" y="158"/>
                    <a:pt x="1173" y="274"/>
                  </a:cubicBezTo>
                  <a:cubicBezTo>
                    <a:pt x="1320" y="396"/>
                    <a:pt x="1413" y="571"/>
                    <a:pt x="1431" y="761"/>
                  </a:cubicBezTo>
                  <a:cubicBezTo>
                    <a:pt x="1408" y="1124"/>
                    <a:pt x="1106" y="1369"/>
                    <a:pt x="783" y="1369"/>
                  </a:cubicBezTo>
                  <a:cubicBezTo>
                    <a:pt x="656" y="1369"/>
                    <a:pt x="526" y="1331"/>
                    <a:pt x="409" y="1247"/>
                  </a:cubicBezTo>
                  <a:cubicBezTo>
                    <a:pt x="269" y="1109"/>
                    <a:pt x="191" y="919"/>
                    <a:pt x="194" y="722"/>
                  </a:cubicBezTo>
                  <a:cubicBezTo>
                    <a:pt x="200" y="361"/>
                    <a:pt x="419" y="206"/>
                    <a:pt x="385" y="177"/>
                  </a:cubicBezTo>
                  <a:cubicBezTo>
                    <a:pt x="385" y="174"/>
                    <a:pt x="383" y="173"/>
                    <a:pt x="378" y="173"/>
                  </a:cubicBezTo>
                  <a:cubicBezTo>
                    <a:pt x="335" y="173"/>
                    <a:pt x="74" y="305"/>
                    <a:pt x="35" y="707"/>
                  </a:cubicBezTo>
                  <a:cubicBezTo>
                    <a:pt x="1" y="968"/>
                    <a:pt x="89" y="1230"/>
                    <a:pt x="273" y="1418"/>
                  </a:cubicBezTo>
                  <a:cubicBezTo>
                    <a:pt x="426" y="1554"/>
                    <a:pt x="620" y="1625"/>
                    <a:pt x="816" y="1625"/>
                  </a:cubicBezTo>
                  <a:cubicBezTo>
                    <a:pt x="939" y="1625"/>
                    <a:pt x="1063" y="1597"/>
                    <a:pt x="1179" y="1539"/>
                  </a:cubicBezTo>
                  <a:cubicBezTo>
                    <a:pt x="1479" y="1404"/>
                    <a:pt x="1671" y="1101"/>
                    <a:pt x="1665" y="770"/>
                  </a:cubicBezTo>
                  <a:cubicBezTo>
                    <a:pt x="1640" y="509"/>
                    <a:pt x="1499" y="274"/>
                    <a:pt x="1280" y="128"/>
                  </a:cubicBezTo>
                  <a:cubicBezTo>
                    <a:pt x="1127" y="30"/>
                    <a:pt x="989" y="1"/>
                    <a:pt x="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56"/>
            <p:cNvSpPr/>
            <p:nvPr/>
          </p:nvSpPr>
          <p:spPr>
            <a:xfrm>
              <a:off x="2976725" y="2308250"/>
              <a:ext cx="41925" cy="40650"/>
            </a:xfrm>
            <a:custGeom>
              <a:avLst/>
              <a:gdLst/>
              <a:ahLst/>
              <a:cxnLst/>
              <a:rect l="l" t="t" r="r" b="b"/>
              <a:pathLst>
                <a:path w="1677" h="1626" extrusionOk="0">
                  <a:moveTo>
                    <a:pt x="884" y="1"/>
                  </a:moveTo>
                  <a:cubicBezTo>
                    <a:pt x="723" y="1"/>
                    <a:pt x="625" y="65"/>
                    <a:pt x="639" y="65"/>
                  </a:cubicBezTo>
                  <a:cubicBezTo>
                    <a:pt x="833" y="87"/>
                    <a:pt x="1018" y="159"/>
                    <a:pt x="1175" y="275"/>
                  </a:cubicBezTo>
                  <a:cubicBezTo>
                    <a:pt x="1323" y="395"/>
                    <a:pt x="1416" y="571"/>
                    <a:pt x="1432" y="761"/>
                  </a:cubicBezTo>
                  <a:cubicBezTo>
                    <a:pt x="1422" y="995"/>
                    <a:pt x="1276" y="1201"/>
                    <a:pt x="1058" y="1286"/>
                  </a:cubicBezTo>
                  <a:cubicBezTo>
                    <a:pt x="972" y="1332"/>
                    <a:pt x="878" y="1355"/>
                    <a:pt x="784" y="1355"/>
                  </a:cubicBezTo>
                  <a:cubicBezTo>
                    <a:pt x="653" y="1355"/>
                    <a:pt x="522" y="1310"/>
                    <a:pt x="415" y="1224"/>
                  </a:cubicBezTo>
                  <a:cubicBezTo>
                    <a:pt x="272" y="1089"/>
                    <a:pt x="192" y="899"/>
                    <a:pt x="197" y="702"/>
                  </a:cubicBezTo>
                  <a:cubicBezTo>
                    <a:pt x="202" y="342"/>
                    <a:pt x="421" y="187"/>
                    <a:pt x="391" y="158"/>
                  </a:cubicBezTo>
                  <a:cubicBezTo>
                    <a:pt x="391" y="153"/>
                    <a:pt x="387" y="151"/>
                    <a:pt x="380" y="151"/>
                  </a:cubicBezTo>
                  <a:cubicBezTo>
                    <a:pt x="326" y="151"/>
                    <a:pt x="79" y="297"/>
                    <a:pt x="36" y="708"/>
                  </a:cubicBezTo>
                  <a:cubicBezTo>
                    <a:pt x="1" y="968"/>
                    <a:pt x="87" y="1229"/>
                    <a:pt x="270" y="1419"/>
                  </a:cubicBezTo>
                  <a:cubicBezTo>
                    <a:pt x="423" y="1555"/>
                    <a:pt x="618" y="1625"/>
                    <a:pt x="815" y="1625"/>
                  </a:cubicBezTo>
                  <a:cubicBezTo>
                    <a:pt x="939" y="1625"/>
                    <a:pt x="1064" y="1597"/>
                    <a:pt x="1180" y="1540"/>
                  </a:cubicBezTo>
                  <a:cubicBezTo>
                    <a:pt x="1484" y="1407"/>
                    <a:pt x="1676" y="1102"/>
                    <a:pt x="1666" y="771"/>
                  </a:cubicBezTo>
                  <a:cubicBezTo>
                    <a:pt x="1643" y="509"/>
                    <a:pt x="1501" y="272"/>
                    <a:pt x="1281" y="128"/>
                  </a:cubicBezTo>
                  <a:cubicBezTo>
                    <a:pt x="1130" y="30"/>
                    <a:pt x="993" y="1"/>
                    <a:pt x="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56"/>
            <p:cNvSpPr/>
            <p:nvPr/>
          </p:nvSpPr>
          <p:spPr>
            <a:xfrm>
              <a:off x="3289725" y="2047150"/>
              <a:ext cx="673775" cy="850325"/>
            </a:xfrm>
            <a:custGeom>
              <a:avLst/>
              <a:gdLst/>
              <a:ahLst/>
              <a:cxnLst/>
              <a:rect l="l" t="t" r="r" b="b"/>
              <a:pathLst>
                <a:path w="26951" h="34013" extrusionOk="0">
                  <a:moveTo>
                    <a:pt x="5292" y="1"/>
                  </a:moveTo>
                  <a:lnTo>
                    <a:pt x="1" y="16170"/>
                  </a:lnTo>
                  <a:lnTo>
                    <a:pt x="11681" y="34013"/>
                  </a:lnTo>
                  <a:lnTo>
                    <a:pt x="26951" y="20584"/>
                  </a:lnTo>
                  <a:cubicBezTo>
                    <a:pt x="26951" y="20584"/>
                    <a:pt x="9185" y="1714"/>
                    <a:pt x="5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56"/>
            <p:cNvSpPr/>
            <p:nvPr/>
          </p:nvSpPr>
          <p:spPr>
            <a:xfrm>
              <a:off x="3265600" y="2080975"/>
              <a:ext cx="193675" cy="593325"/>
            </a:xfrm>
            <a:custGeom>
              <a:avLst/>
              <a:gdLst/>
              <a:ahLst/>
              <a:cxnLst/>
              <a:rect l="l" t="t" r="r" b="b"/>
              <a:pathLst>
                <a:path w="7747" h="23733" extrusionOk="0">
                  <a:moveTo>
                    <a:pt x="6986" y="0"/>
                  </a:moveTo>
                  <a:lnTo>
                    <a:pt x="6986" y="0"/>
                  </a:lnTo>
                  <a:cubicBezTo>
                    <a:pt x="6888" y="6"/>
                    <a:pt x="6789" y="22"/>
                    <a:pt x="6694" y="50"/>
                  </a:cubicBezTo>
                  <a:cubicBezTo>
                    <a:pt x="6419" y="107"/>
                    <a:pt x="6147" y="183"/>
                    <a:pt x="5882" y="278"/>
                  </a:cubicBezTo>
                  <a:cubicBezTo>
                    <a:pt x="4901" y="642"/>
                    <a:pt x="4001" y="1197"/>
                    <a:pt x="3234" y="1909"/>
                  </a:cubicBezTo>
                  <a:cubicBezTo>
                    <a:pt x="2090" y="2970"/>
                    <a:pt x="1223" y="4296"/>
                    <a:pt x="708" y="5769"/>
                  </a:cubicBezTo>
                  <a:cubicBezTo>
                    <a:pt x="113" y="7582"/>
                    <a:pt x="0" y="9520"/>
                    <a:pt x="382" y="11390"/>
                  </a:cubicBezTo>
                  <a:cubicBezTo>
                    <a:pt x="746" y="13250"/>
                    <a:pt x="1458" y="15026"/>
                    <a:pt x="2479" y="16623"/>
                  </a:cubicBezTo>
                  <a:cubicBezTo>
                    <a:pt x="2922" y="17367"/>
                    <a:pt x="3354" y="18073"/>
                    <a:pt x="3787" y="18711"/>
                  </a:cubicBezTo>
                  <a:cubicBezTo>
                    <a:pt x="4222" y="19349"/>
                    <a:pt x="4655" y="19923"/>
                    <a:pt x="5058" y="20439"/>
                  </a:cubicBezTo>
                  <a:cubicBezTo>
                    <a:pt x="5876" y="21480"/>
                    <a:pt x="6543" y="22303"/>
                    <a:pt x="7005" y="22872"/>
                  </a:cubicBezTo>
                  <a:lnTo>
                    <a:pt x="7541" y="23520"/>
                  </a:lnTo>
                  <a:cubicBezTo>
                    <a:pt x="7600" y="23600"/>
                    <a:pt x="7668" y="23671"/>
                    <a:pt x="7746" y="23733"/>
                  </a:cubicBezTo>
                  <a:cubicBezTo>
                    <a:pt x="7695" y="23646"/>
                    <a:pt x="7637" y="23562"/>
                    <a:pt x="7571" y="23485"/>
                  </a:cubicBezTo>
                  <a:lnTo>
                    <a:pt x="7084" y="22809"/>
                  </a:lnTo>
                  <a:lnTo>
                    <a:pt x="5216" y="20336"/>
                  </a:lnTo>
                  <a:cubicBezTo>
                    <a:pt x="4826" y="19810"/>
                    <a:pt x="4398" y="19226"/>
                    <a:pt x="3974" y="18599"/>
                  </a:cubicBezTo>
                  <a:cubicBezTo>
                    <a:pt x="3551" y="17971"/>
                    <a:pt x="3131" y="17255"/>
                    <a:pt x="2694" y="16510"/>
                  </a:cubicBezTo>
                  <a:cubicBezTo>
                    <a:pt x="1700" y="14926"/>
                    <a:pt x="1005" y="13172"/>
                    <a:pt x="644" y="11336"/>
                  </a:cubicBezTo>
                  <a:cubicBezTo>
                    <a:pt x="274" y="9509"/>
                    <a:pt x="378" y="7617"/>
                    <a:pt x="946" y="5841"/>
                  </a:cubicBezTo>
                  <a:cubicBezTo>
                    <a:pt x="1434" y="4400"/>
                    <a:pt x="2260" y="3095"/>
                    <a:pt x="3357" y="2040"/>
                  </a:cubicBezTo>
                  <a:cubicBezTo>
                    <a:pt x="4097" y="1328"/>
                    <a:pt x="4966" y="761"/>
                    <a:pt x="5917" y="371"/>
                  </a:cubicBezTo>
                  <a:cubicBezTo>
                    <a:pt x="6176" y="266"/>
                    <a:pt x="6440" y="174"/>
                    <a:pt x="6709" y="98"/>
                  </a:cubicBezTo>
                  <a:cubicBezTo>
                    <a:pt x="6806" y="77"/>
                    <a:pt x="6899" y="44"/>
                    <a:pt x="69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p56"/>
            <p:cNvSpPr/>
            <p:nvPr/>
          </p:nvSpPr>
          <p:spPr>
            <a:xfrm>
              <a:off x="4210750" y="5285450"/>
              <a:ext cx="407250" cy="177200"/>
            </a:xfrm>
            <a:custGeom>
              <a:avLst/>
              <a:gdLst/>
              <a:ahLst/>
              <a:cxnLst/>
              <a:rect l="l" t="t" r="r" b="b"/>
              <a:pathLst>
                <a:path w="16290" h="7088" extrusionOk="0">
                  <a:moveTo>
                    <a:pt x="8721" y="1"/>
                  </a:moveTo>
                  <a:lnTo>
                    <a:pt x="0" y="147"/>
                  </a:lnTo>
                  <a:lnTo>
                    <a:pt x="82" y="6961"/>
                  </a:lnTo>
                  <a:lnTo>
                    <a:pt x="622" y="6961"/>
                  </a:lnTo>
                  <a:cubicBezTo>
                    <a:pt x="1841" y="7008"/>
                    <a:pt x="4963" y="7087"/>
                    <a:pt x="7959" y="7087"/>
                  </a:cubicBezTo>
                  <a:cubicBezTo>
                    <a:pt x="10886" y="7087"/>
                    <a:pt x="13693" y="7012"/>
                    <a:pt x="14484" y="6756"/>
                  </a:cubicBezTo>
                  <a:cubicBezTo>
                    <a:pt x="16290" y="6207"/>
                    <a:pt x="8828" y="4660"/>
                    <a:pt x="8828" y="4660"/>
                  </a:cubicBezTo>
                  <a:lnTo>
                    <a:pt x="87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p56"/>
            <p:cNvSpPr/>
            <p:nvPr/>
          </p:nvSpPr>
          <p:spPr>
            <a:xfrm>
              <a:off x="4212800" y="5424075"/>
              <a:ext cx="374925" cy="39550"/>
            </a:xfrm>
            <a:custGeom>
              <a:avLst/>
              <a:gdLst/>
              <a:ahLst/>
              <a:cxnLst/>
              <a:rect l="l" t="t" r="r" b="b"/>
              <a:pathLst>
                <a:path w="14997" h="1582" extrusionOk="0">
                  <a:moveTo>
                    <a:pt x="12383" y="0"/>
                  </a:moveTo>
                  <a:cubicBezTo>
                    <a:pt x="11876" y="29"/>
                    <a:pt x="11624" y="1134"/>
                    <a:pt x="11624" y="1134"/>
                  </a:cubicBezTo>
                  <a:lnTo>
                    <a:pt x="0" y="1222"/>
                  </a:lnTo>
                  <a:lnTo>
                    <a:pt x="0" y="1416"/>
                  </a:lnTo>
                  <a:cubicBezTo>
                    <a:pt x="1580" y="1530"/>
                    <a:pt x="3878" y="1582"/>
                    <a:pt x="6188" y="1582"/>
                  </a:cubicBezTo>
                  <a:cubicBezTo>
                    <a:pt x="10312" y="1582"/>
                    <a:pt x="14478" y="1416"/>
                    <a:pt x="14680" y="1139"/>
                  </a:cubicBezTo>
                  <a:cubicBezTo>
                    <a:pt x="14996" y="706"/>
                    <a:pt x="12383" y="0"/>
                    <a:pt x="123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56"/>
            <p:cNvSpPr/>
            <p:nvPr/>
          </p:nvSpPr>
          <p:spPr>
            <a:xfrm>
              <a:off x="4209650" y="5448275"/>
              <a:ext cx="366375" cy="7750"/>
            </a:xfrm>
            <a:custGeom>
              <a:avLst/>
              <a:gdLst/>
              <a:ahLst/>
              <a:cxnLst/>
              <a:rect l="l" t="t" r="r" b="b"/>
              <a:pathLst>
                <a:path w="14655" h="310" extrusionOk="0">
                  <a:moveTo>
                    <a:pt x="14222" y="0"/>
                  </a:moveTo>
                  <a:lnTo>
                    <a:pt x="12635" y="59"/>
                  </a:lnTo>
                  <a:cubicBezTo>
                    <a:pt x="11297" y="107"/>
                    <a:pt x="9448" y="166"/>
                    <a:pt x="7403" y="196"/>
                  </a:cubicBezTo>
                  <a:cubicBezTo>
                    <a:pt x="6390" y="211"/>
                    <a:pt x="5426" y="218"/>
                    <a:pt x="4547" y="218"/>
                  </a:cubicBezTo>
                  <a:cubicBezTo>
                    <a:pt x="3651" y="218"/>
                    <a:pt x="2844" y="210"/>
                    <a:pt x="2166" y="196"/>
                  </a:cubicBezTo>
                  <a:lnTo>
                    <a:pt x="0" y="196"/>
                  </a:lnTo>
                  <a:lnTo>
                    <a:pt x="0" y="248"/>
                  </a:lnTo>
                  <a:cubicBezTo>
                    <a:pt x="25" y="252"/>
                    <a:pt x="50" y="253"/>
                    <a:pt x="75" y="253"/>
                  </a:cubicBezTo>
                  <a:cubicBezTo>
                    <a:pt x="100" y="253"/>
                    <a:pt x="125" y="252"/>
                    <a:pt x="150" y="248"/>
                  </a:cubicBezTo>
                  <a:lnTo>
                    <a:pt x="579" y="248"/>
                  </a:lnTo>
                  <a:lnTo>
                    <a:pt x="2166" y="292"/>
                  </a:lnTo>
                  <a:cubicBezTo>
                    <a:pt x="3061" y="292"/>
                    <a:pt x="4181" y="310"/>
                    <a:pt x="5434" y="310"/>
                  </a:cubicBezTo>
                  <a:cubicBezTo>
                    <a:pt x="6061" y="310"/>
                    <a:pt x="6721" y="305"/>
                    <a:pt x="7403" y="292"/>
                  </a:cubicBezTo>
                  <a:cubicBezTo>
                    <a:pt x="9447" y="254"/>
                    <a:pt x="11296" y="190"/>
                    <a:pt x="12640" y="123"/>
                  </a:cubicBezTo>
                  <a:lnTo>
                    <a:pt x="14226" y="34"/>
                  </a:lnTo>
                  <a:lnTo>
                    <a:pt x="146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56"/>
            <p:cNvSpPr/>
            <p:nvPr/>
          </p:nvSpPr>
          <p:spPr>
            <a:xfrm>
              <a:off x="4502550" y="5421400"/>
              <a:ext cx="21400" cy="34425"/>
            </a:xfrm>
            <a:custGeom>
              <a:avLst/>
              <a:gdLst/>
              <a:ahLst/>
              <a:cxnLst/>
              <a:rect l="l" t="t" r="r" b="b"/>
              <a:pathLst>
                <a:path w="856" h="1377" extrusionOk="0">
                  <a:moveTo>
                    <a:pt x="856" y="0"/>
                  </a:moveTo>
                  <a:cubicBezTo>
                    <a:pt x="587" y="106"/>
                    <a:pt x="365" y="306"/>
                    <a:pt x="233" y="564"/>
                  </a:cubicBezTo>
                  <a:cubicBezTo>
                    <a:pt x="69" y="802"/>
                    <a:pt x="1" y="1092"/>
                    <a:pt x="43" y="1377"/>
                  </a:cubicBezTo>
                  <a:cubicBezTo>
                    <a:pt x="106" y="1113"/>
                    <a:pt x="200" y="859"/>
                    <a:pt x="326" y="618"/>
                  </a:cubicBezTo>
                  <a:cubicBezTo>
                    <a:pt x="481" y="394"/>
                    <a:pt x="658" y="187"/>
                    <a:pt x="8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56"/>
            <p:cNvSpPr/>
            <p:nvPr/>
          </p:nvSpPr>
          <p:spPr>
            <a:xfrm>
              <a:off x="4438025" y="5405900"/>
              <a:ext cx="12575" cy="18300"/>
            </a:xfrm>
            <a:custGeom>
              <a:avLst/>
              <a:gdLst/>
              <a:ahLst/>
              <a:cxnLst/>
              <a:rect l="l" t="t" r="r" b="b"/>
              <a:pathLst>
                <a:path w="503" h="732" extrusionOk="0">
                  <a:moveTo>
                    <a:pt x="474" y="0"/>
                  </a:moveTo>
                  <a:cubicBezTo>
                    <a:pt x="442" y="0"/>
                    <a:pt x="326" y="147"/>
                    <a:pt x="205" y="338"/>
                  </a:cubicBezTo>
                  <a:cubicBezTo>
                    <a:pt x="79" y="537"/>
                    <a:pt x="1" y="717"/>
                    <a:pt x="25" y="732"/>
                  </a:cubicBezTo>
                  <a:cubicBezTo>
                    <a:pt x="55" y="732"/>
                    <a:pt x="172" y="595"/>
                    <a:pt x="297" y="396"/>
                  </a:cubicBezTo>
                  <a:cubicBezTo>
                    <a:pt x="424" y="197"/>
                    <a:pt x="503" y="17"/>
                    <a:pt x="478" y="1"/>
                  </a:cubicBezTo>
                  <a:cubicBezTo>
                    <a:pt x="477" y="1"/>
                    <a:pt x="475" y="0"/>
                    <a:pt x="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56"/>
            <p:cNvSpPr/>
            <p:nvPr/>
          </p:nvSpPr>
          <p:spPr>
            <a:xfrm>
              <a:off x="4420375" y="5402700"/>
              <a:ext cx="14375" cy="12500"/>
            </a:xfrm>
            <a:custGeom>
              <a:avLst/>
              <a:gdLst/>
              <a:ahLst/>
              <a:cxnLst/>
              <a:rect l="l" t="t" r="r" b="b"/>
              <a:pathLst>
                <a:path w="575" h="500" extrusionOk="0">
                  <a:moveTo>
                    <a:pt x="547" y="1"/>
                  </a:moveTo>
                  <a:cubicBezTo>
                    <a:pt x="511" y="1"/>
                    <a:pt x="386" y="85"/>
                    <a:pt x="254" y="212"/>
                  </a:cubicBezTo>
                  <a:cubicBezTo>
                    <a:pt x="108" y="353"/>
                    <a:pt x="1" y="456"/>
                    <a:pt x="20" y="500"/>
                  </a:cubicBezTo>
                  <a:cubicBezTo>
                    <a:pt x="132" y="444"/>
                    <a:pt x="235" y="373"/>
                    <a:pt x="327" y="290"/>
                  </a:cubicBezTo>
                  <a:cubicBezTo>
                    <a:pt x="477" y="153"/>
                    <a:pt x="575" y="22"/>
                    <a:pt x="556" y="3"/>
                  </a:cubicBezTo>
                  <a:cubicBezTo>
                    <a:pt x="554" y="2"/>
                    <a:pt x="551" y="1"/>
                    <a:pt x="5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56"/>
            <p:cNvSpPr/>
            <p:nvPr/>
          </p:nvSpPr>
          <p:spPr>
            <a:xfrm>
              <a:off x="4409450" y="5393225"/>
              <a:ext cx="22750" cy="2950"/>
            </a:xfrm>
            <a:custGeom>
              <a:avLst/>
              <a:gdLst/>
              <a:ahLst/>
              <a:cxnLst/>
              <a:rect l="l" t="t" r="r" b="b"/>
              <a:pathLst>
                <a:path w="910" h="118" extrusionOk="0">
                  <a:moveTo>
                    <a:pt x="573" y="1"/>
                  </a:moveTo>
                  <a:cubicBezTo>
                    <a:pt x="533" y="1"/>
                    <a:pt x="493" y="3"/>
                    <a:pt x="453" y="7"/>
                  </a:cubicBezTo>
                  <a:cubicBezTo>
                    <a:pt x="417" y="3"/>
                    <a:pt x="380" y="2"/>
                    <a:pt x="344" y="2"/>
                  </a:cubicBezTo>
                  <a:cubicBezTo>
                    <a:pt x="227" y="2"/>
                    <a:pt x="110" y="22"/>
                    <a:pt x="0" y="61"/>
                  </a:cubicBezTo>
                  <a:cubicBezTo>
                    <a:pt x="105" y="98"/>
                    <a:pt x="215" y="117"/>
                    <a:pt x="327" y="117"/>
                  </a:cubicBezTo>
                  <a:cubicBezTo>
                    <a:pt x="369" y="117"/>
                    <a:pt x="411" y="114"/>
                    <a:pt x="453" y="109"/>
                  </a:cubicBezTo>
                  <a:cubicBezTo>
                    <a:pt x="490" y="113"/>
                    <a:pt x="528" y="115"/>
                    <a:pt x="566" y="115"/>
                  </a:cubicBezTo>
                  <a:cubicBezTo>
                    <a:pt x="683" y="115"/>
                    <a:pt x="799" y="95"/>
                    <a:pt x="910" y="55"/>
                  </a:cubicBezTo>
                  <a:cubicBezTo>
                    <a:pt x="801" y="19"/>
                    <a:pt x="687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56"/>
            <p:cNvSpPr/>
            <p:nvPr/>
          </p:nvSpPr>
          <p:spPr>
            <a:xfrm>
              <a:off x="4405275" y="5380225"/>
              <a:ext cx="25950" cy="3825"/>
            </a:xfrm>
            <a:custGeom>
              <a:avLst/>
              <a:gdLst/>
              <a:ahLst/>
              <a:cxnLst/>
              <a:rect l="l" t="t" r="r" b="b"/>
              <a:pathLst>
                <a:path w="1038" h="153" extrusionOk="0">
                  <a:moveTo>
                    <a:pt x="60" y="1"/>
                  </a:moveTo>
                  <a:cubicBezTo>
                    <a:pt x="41" y="1"/>
                    <a:pt x="21" y="1"/>
                    <a:pt x="1" y="1"/>
                  </a:cubicBezTo>
                  <a:cubicBezTo>
                    <a:pt x="143" y="94"/>
                    <a:pt x="307" y="143"/>
                    <a:pt x="476" y="143"/>
                  </a:cubicBezTo>
                  <a:cubicBezTo>
                    <a:pt x="488" y="143"/>
                    <a:pt x="500" y="143"/>
                    <a:pt x="513" y="142"/>
                  </a:cubicBezTo>
                  <a:cubicBezTo>
                    <a:pt x="558" y="149"/>
                    <a:pt x="603" y="153"/>
                    <a:pt x="648" y="153"/>
                  </a:cubicBezTo>
                  <a:cubicBezTo>
                    <a:pt x="782" y="153"/>
                    <a:pt x="916" y="123"/>
                    <a:pt x="1038" y="65"/>
                  </a:cubicBezTo>
                  <a:cubicBezTo>
                    <a:pt x="892" y="44"/>
                    <a:pt x="745" y="34"/>
                    <a:pt x="597" y="34"/>
                  </a:cubicBezTo>
                  <a:cubicBezTo>
                    <a:pt x="571" y="34"/>
                    <a:pt x="544" y="35"/>
                    <a:pt x="517" y="35"/>
                  </a:cubicBezTo>
                  <a:cubicBezTo>
                    <a:pt x="366" y="12"/>
                    <a:pt x="213" y="1"/>
                    <a:pt x="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56"/>
            <p:cNvSpPr/>
            <p:nvPr/>
          </p:nvSpPr>
          <p:spPr>
            <a:xfrm>
              <a:off x="4445825" y="5385475"/>
              <a:ext cx="41150" cy="23750"/>
            </a:xfrm>
            <a:custGeom>
              <a:avLst/>
              <a:gdLst/>
              <a:ahLst/>
              <a:cxnLst/>
              <a:rect l="l" t="t" r="r" b="b"/>
              <a:pathLst>
                <a:path w="1646" h="950" extrusionOk="0">
                  <a:moveTo>
                    <a:pt x="1115" y="92"/>
                  </a:moveTo>
                  <a:cubicBezTo>
                    <a:pt x="1245" y="92"/>
                    <a:pt x="1375" y="122"/>
                    <a:pt x="1494" y="181"/>
                  </a:cubicBezTo>
                  <a:cubicBezTo>
                    <a:pt x="1587" y="244"/>
                    <a:pt x="1553" y="346"/>
                    <a:pt x="1456" y="409"/>
                  </a:cubicBezTo>
                  <a:cubicBezTo>
                    <a:pt x="1356" y="464"/>
                    <a:pt x="1252" y="511"/>
                    <a:pt x="1144" y="550"/>
                  </a:cubicBezTo>
                  <a:cubicBezTo>
                    <a:pt x="955" y="617"/>
                    <a:pt x="762" y="669"/>
                    <a:pt x="565" y="707"/>
                  </a:cubicBezTo>
                  <a:cubicBezTo>
                    <a:pt x="399" y="734"/>
                    <a:pt x="264" y="748"/>
                    <a:pt x="168" y="758"/>
                  </a:cubicBezTo>
                  <a:lnTo>
                    <a:pt x="168" y="758"/>
                  </a:lnTo>
                  <a:cubicBezTo>
                    <a:pt x="215" y="654"/>
                    <a:pt x="273" y="555"/>
                    <a:pt x="342" y="463"/>
                  </a:cubicBezTo>
                  <a:cubicBezTo>
                    <a:pt x="470" y="312"/>
                    <a:pt x="639" y="201"/>
                    <a:pt x="828" y="141"/>
                  </a:cubicBezTo>
                  <a:cubicBezTo>
                    <a:pt x="921" y="109"/>
                    <a:pt x="1018" y="92"/>
                    <a:pt x="1115" y="92"/>
                  </a:cubicBezTo>
                  <a:close/>
                  <a:moveTo>
                    <a:pt x="1105" y="1"/>
                  </a:moveTo>
                  <a:cubicBezTo>
                    <a:pt x="786" y="1"/>
                    <a:pt x="474" y="149"/>
                    <a:pt x="273" y="419"/>
                  </a:cubicBezTo>
                  <a:cubicBezTo>
                    <a:pt x="197" y="523"/>
                    <a:pt x="141" y="640"/>
                    <a:pt x="107" y="764"/>
                  </a:cubicBezTo>
                  <a:lnTo>
                    <a:pt x="107" y="764"/>
                  </a:lnTo>
                  <a:cubicBezTo>
                    <a:pt x="38" y="771"/>
                    <a:pt x="1" y="776"/>
                    <a:pt x="1" y="784"/>
                  </a:cubicBezTo>
                  <a:cubicBezTo>
                    <a:pt x="33" y="790"/>
                    <a:pt x="66" y="794"/>
                    <a:pt x="98" y="798"/>
                  </a:cubicBezTo>
                  <a:lnTo>
                    <a:pt x="98" y="798"/>
                  </a:lnTo>
                  <a:cubicBezTo>
                    <a:pt x="98" y="799"/>
                    <a:pt x="98" y="799"/>
                    <a:pt x="98" y="800"/>
                  </a:cubicBezTo>
                  <a:lnTo>
                    <a:pt x="98" y="949"/>
                  </a:lnTo>
                  <a:cubicBezTo>
                    <a:pt x="113" y="900"/>
                    <a:pt x="130" y="851"/>
                    <a:pt x="149" y="803"/>
                  </a:cubicBezTo>
                  <a:lnTo>
                    <a:pt x="149" y="803"/>
                  </a:lnTo>
                  <a:cubicBezTo>
                    <a:pt x="193" y="806"/>
                    <a:pt x="236" y="808"/>
                    <a:pt x="280" y="808"/>
                  </a:cubicBezTo>
                  <a:cubicBezTo>
                    <a:pt x="374" y="808"/>
                    <a:pt x="467" y="800"/>
                    <a:pt x="559" y="784"/>
                  </a:cubicBezTo>
                  <a:cubicBezTo>
                    <a:pt x="762" y="758"/>
                    <a:pt x="961" y="710"/>
                    <a:pt x="1153" y="643"/>
                  </a:cubicBezTo>
                  <a:cubicBezTo>
                    <a:pt x="1272" y="609"/>
                    <a:pt x="1387" y="560"/>
                    <a:pt x="1494" y="498"/>
                  </a:cubicBezTo>
                  <a:cubicBezTo>
                    <a:pt x="1562" y="461"/>
                    <a:pt x="1611" y="397"/>
                    <a:pt x="1631" y="322"/>
                  </a:cubicBezTo>
                  <a:cubicBezTo>
                    <a:pt x="1645" y="238"/>
                    <a:pt x="1611" y="151"/>
                    <a:pt x="1544" y="99"/>
                  </a:cubicBezTo>
                  <a:cubicBezTo>
                    <a:pt x="1403" y="33"/>
                    <a:pt x="1253" y="1"/>
                    <a:pt x="1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56"/>
            <p:cNvSpPr/>
            <p:nvPr/>
          </p:nvSpPr>
          <p:spPr>
            <a:xfrm>
              <a:off x="4429950" y="5378800"/>
              <a:ext cx="21675" cy="26925"/>
            </a:xfrm>
            <a:custGeom>
              <a:avLst/>
              <a:gdLst/>
              <a:ahLst/>
              <a:cxnLst/>
              <a:rect l="l" t="t" r="r" b="b"/>
              <a:pathLst>
                <a:path w="867" h="1077" extrusionOk="0">
                  <a:moveTo>
                    <a:pt x="192" y="0"/>
                  </a:moveTo>
                  <a:cubicBezTo>
                    <a:pt x="75" y="29"/>
                    <a:pt x="0" y="144"/>
                    <a:pt x="22" y="263"/>
                  </a:cubicBezTo>
                  <a:cubicBezTo>
                    <a:pt x="37" y="352"/>
                    <a:pt x="72" y="437"/>
                    <a:pt x="124" y="511"/>
                  </a:cubicBezTo>
                  <a:cubicBezTo>
                    <a:pt x="198" y="635"/>
                    <a:pt x="288" y="747"/>
                    <a:pt x="392" y="847"/>
                  </a:cubicBezTo>
                  <a:cubicBezTo>
                    <a:pt x="555" y="1001"/>
                    <a:pt x="686" y="1068"/>
                    <a:pt x="713" y="1068"/>
                  </a:cubicBezTo>
                  <a:cubicBezTo>
                    <a:pt x="716" y="1068"/>
                    <a:pt x="717" y="1067"/>
                    <a:pt x="718" y="1066"/>
                  </a:cubicBezTo>
                  <a:cubicBezTo>
                    <a:pt x="723" y="1051"/>
                    <a:pt x="606" y="968"/>
                    <a:pt x="445" y="793"/>
                  </a:cubicBezTo>
                  <a:cubicBezTo>
                    <a:pt x="356" y="690"/>
                    <a:pt x="276" y="580"/>
                    <a:pt x="207" y="462"/>
                  </a:cubicBezTo>
                  <a:cubicBezTo>
                    <a:pt x="129" y="346"/>
                    <a:pt x="70" y="132"/>
                    <a:pt x="207" y="102"/>
                  </a:cubicBezTo>
                  <a:cubicBezTo>
                    <a:pt x="219" y="100"/>
                    <a:pt x="231" y="98"/>
                    <a:pt x="243" y="98"/>
                  </a:cubicBezTo>
                  <a:cubicBezTo>
                    <a:pt x="369" y="98"/>
                    <a:pt x="501" y="233"/>
                    <a:pt x="582" y="336"/>
                  </a:cubicBezTo>
                  <a:cubicBezTo>
                    <a:pt x="662" y="444"/>
                    <a:pt x="718" y="569"/>
                    <a:pt x="747" y="701"/>
                  </a:cubicBezTo>
                  <a:cubicBezTo>
                    <a:pt x="768" y="825"/>
                    <a:pt x="780" y="951"/>
                    <a:pt x="781" y="1076"/>
                  </a:cubicBezTo>
                  <a:cubicBezTo>
                    <a:pt x="846" y="957"/>
                    <a:pt x="866" y="819"/>
                    <a:pt x="840" y="686"/>
                  </a:cubicBezTo>
                  <a:cubicBezTo>
                    <a:pt x="819" y="540"/>
                    <a:pt x="765" y="400"/>
                    <a:pt x="679" y="278"/>
                  </a:cubicBezTo>
                  <a:cubicBezTo>
                    <a:pt x="577" y="106"/>
                    <a:pt x="392" y="0"/>
                    <a:pt x="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56"/>
            <p:cNvSpPr/>
            <p:nvPr/>
          </p:nvSpPr>
          <p:spPr>
            <a:xfrm>
              <a:off x="4213175" y="5392150"/>
              <a:ext cx="78575" cy="62725"/>
            </a:xfrm>
            <a:custGeom>
              <a:avLst/>
              <a:gdLst/>
              <a:ahLst/>
              <a:cxnLst/>
              <a:rect l="l" t="t" r="r" b="b"/>
              <a:pathLst>
                <a:path w="3143" h="2509" extrusionOk="0">
                  <a:moveTo>
                    <a:pt x="409" y="0"/>
                  </a:moveTo>
                  <a:cubicBezTo>
                    <a:pt x="328" y="0"/>
                    <a:pt x="246" y="4"/>
                    <a:pt x="165" y="11"/>
                  </a:cubicBezTo>
                  <a:cubicBezTo>
                    <a:pt x="105" y="32"/>
                    <a:pt x="48" y="63"/>
                    <a:pt x="0" y="104"/>
                  </a:cubicBezTo>
                  <a:cubicBezTo>
                    <a:pt x="0" y="104"/>
                    <a:pt x="111" y="91"/>
                    <a:pt x="301" y="91"/>
                  </a:cubicBezTo>
                  <a:cubicBezTo>
                    <a:pt x="396" y="91"/>
                    <a:pt x="511" y="94"/>
                    <a:pt x="642" y="104"/>
                  </a:cubicBezTo>
                  <a:cubicBezTo>
                    <a:pt x="1157" y="153"/>
                    <a:pt x="1647" y="346"/>
                    <a:pt x="2058" y="658"/>
                  </a:cubicBezTo>
                  <a:cubicBezTo>
                    <a:pt x="2464" y="978"/>
                    <a:pt x="2774" y="1402"/>
                    <a:pt x="2954" y="1885"/>
                  </a:cubicBezTo>
                  <a:cubicBezTo>
                    <a:pt x="3095" y="2260"/>
                    <a:pt x="3110" y="2509"/>
                    <a:pt x="3135" y="2509"/>
                  </a:cubicBezTo>
                  <a:cubicBezTo>
                    <a:pt x="3142" y="2450"/>
                    <a:pt x="3142" y="2392"/>
                    <a:pt x="3135" y="2333"/>
                  </a:cubicBezTo>
                  <a:cubicBezTo>
                    <a:pt x="3119" y="2167"/>
                    <a:pt x="3084" y="2005"/>
                    <a:pt x="3033" y="1846"/>
                  </a:cubicBezTo>
                  <a:cubicBezTo>
                    <a:pt x="2693" y="803"/>
                    <a:pt x="1748" y="74"/>
                    <a:pt x="652" y="11"/>
                  </a:cubicBezTo>
                  <a:cubicBezTo>
                    <a:pt x="571" y="4"/>
                    <a:pt x="490" y="0"/>
                    <a:pt x="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56"/>
            <p:cNvSpPr/>
            <p:nvPr/>
          </p:nvSpPr>
          <p:spPr>
            <a:xfrm>
              <a:off x="4232600" y="5303575"/>
              <a:ext cx="3675" cy="89700"/>
            </a:xfrm>
            <a:custGeom>
              <a:avLst/>
              <a:gdLst/>
              <a:ahLst/>
              <a:cxnLst/>
              <a:rect l="l" t="t" r="r" b="b"/>
              <a:pathLst>
                <a:path w="147" h="3588" extrusionOk="0">
                  <a:moveTo>
                    <a:pt x="70" y="1"/>
                  </a:moveTo>
                  <a:cubicBezTo>
                    <a:pt x="17" y="597"/>
                    <a:pt x="1" y="1195"/>
                    <a:pt x="22" y="1792"/>
                  </a:cubicBezTo>
                  <a:cubicBezTo>
                    <a:pt x="6" y="2392"/>
                    <a:pt x="26" y="2991"/>
                    <a:pt x="80" y="3588"/>
                  </a:cubicBezTo>
                  <a:cubicBezTo>
                    <a:pt x="130" y="2991"/>
                    <a:pt x="146" y="2392"/>
                    <a:pt x="129" y="1792"/>
                  </a:cubicBezTo>
                  <a:cubicBezTo>
                    <a:pt x="143" y="1194"/>
                    <a:pt x="123" y="597"/>
                    <a:pt x="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56"/>
            <p:cNvSpPr/>
            <p:nvPr/>
          </p:nvSpPr>
          <p:spPr>
            <a:xfrm>
              <a:off x="4318900" y="5433950"/>
              <a:ext cx="63800" cy="3625"/>
            </a:xfrm>
            <a:custGeom>
              <a:avLst/>
              <a:gdLst/>
              <a:ahLst/>
              <a:cxnLst/>
              <a:rect l="l" t="t" r="r" b="b"/>
              <a:pathLst>
                <a:path w="2552" h="145" extrusionOk="0">
                  <a:moveTo>
                    <a:pt x="2378" y="1"/>
                  </a:moveTo>
                  <a:cubicBezTo>
                    <a:pt x="2157" y="1"/>
                    <a:pt x="1747" y="13"/>
                    <a:pt x="1276" y="13"/>
                  </a:cubicBezTo>
                  <a:cubicBezTo>
                    <a:pt x="954" y="13"/>
                    <a:pt x="661" y="10"/>
                    <a:pt x="438" y="10"/>
                  </a:cubicBezTo>
                  <a:cubicBezTo>
                    <a:pt x="171" y="10"/>
                    <a:pt x="3" y="14"/>
                    <a:pt x="0" y="33"/>
                  </a:cubicBezTo>
                  <a:cubicBezTo>
                    <a:pt x="351" y="107"/>
                    <a:pt x="708" y="144"/>
                    <a:pt x="1066" y="144"/>
                  </a:cubicBezTo>
                  <a:cubicBezTo>
                    <a:pt x="1136" y="144"/>
                    <a:pt x="1206" y="143"/>
                    <a:pt x="1276" y="140"/>
                  </a:cubicBezTo>
                  <a:cubicBezTo>
                    <a:pt x="1333" y="142"/>
                    <a:pt x="1390" y="143"/>
                    <a:pt x="1446" y="143"/>
                  </a:cubicBezTo>
                  <a:cubicBezTo>
                    <a:pt x="1818" y="143"/>
                    <a:pt x="2189" y="100"/>
                    <a:pt x="2551" y="13"/>
                  </a:cubicBezTo>
                  <a:cubicBezTo>
                    <a:pt x="2551" y="4"/>
                    <a:pt x="2488" y="1"/>
                    <a:pt x="23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56"/>
            <p:cNvSpPr/>
            <p:nvPr/>
          </p:nvSpPr>
          <p:spPr>
            <a:xfrm>
              <a:off x="4276200" y="5435250"/>
              <a:ext cx="6825" cy="12450"/>
            </a:xfrm>
            <a:custGeom>
              <a:avLst/>
              <a:gdLst/>
              <a:ahLst/>
              <a:cxnLst/>
              <a:rect l="l" t="t" r="r" b="b"/>
              <a:pathLst>
                <a:path w="273" h="498" extrusionOk="0">
                  <a:moveTo>
                    <a:pt x="18" y="1"/>
                  </a:moveTo>
                  <a:cubicBezTo>
                    <a:pt x="11" y="1"/>
                    <a:pt x="5" y="2"/>
                    <a:pt x="0" y="5"/>
                  </a:cubicBezTo>
                  <a:cubicBezTo>
                    <a:pt x="0" y="5"/>
                    <a:pt x="49" y="122"/>
                    <a:pt x="107" y="253"/>
                  </a:cubicBezTo>
                  <a:cubicBezTo>
                    <a:pt x="165" y="386"/>
                    <a:pt x="205" y="497"/>
                    <a:pt x="234" y="497"/>
                  </a:cubicBezTo>
                  <a:cubicBezTo>
                    <a:pt x="264" y="497"/>
                    <a:pt x="272" y="360"/>
                    <a:pt x="205" y="211"/>
                  </a:cubicBezTo>
                  <a:cubicBezTo>
                    <a:pt x="145" y="78"/>
                    <a:pt x="66" y="1"/>
                    <a:pt x="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56"/>
            <p:cNvSpPr/>
            <p:nvPr/>
          </p:nvSpPr>
          <p:spPr>
            <a:xfrm>
              <a:off x="4259750" y="5415450"/>
              <a:ext cx="8800" cy="8350"/>
            </a:xfrm>
            <a:custGeom>
              <a:avLst/>
              <a:gdLst/>
              <a:ahLst/>
              <a:cxnLst/>
              <a:rect l="l" t="t" r="r" b="b"/>
              <a:pathLst>
                <a:path w="352" h="334" extrusionOk="0">
                  <a:moveTo>
                    <a:pt x="12" y="0"/>
                  </a:moveTo>
                  <a:cubicBezTo>
                    <a:pt x="7" y="0"/>
                    <a:pt x="3" y="2"/>
                    <a:pt x="1" y="4"/>
                  </a:cubicBezTo>
                  <a:cubicBezTo>
                    <a:pt x="29" y="78"/>
                    <a:pt x="73" y="146"/>
                    <a:pt x="128" y="204"/>
                  </a:cubicBezTo>
                  <a:cubicBezTo>
                    <a:pt x="204" y="280"/>
                    <a:pt x="287" y="334"/>
                    <a:pt x="320" y="334"/>
                  </a:cubicBezTo>
                  <a:cubicBezTo>
                    <a:pt x="326" y="334"/>
                    <a:pt x="330" y="333"/>
                    <a:pt x="332" y="330"/>
                  </a:cubicBezTo>
                  <a:cubicBezTo>
                    <a:pt x="352" y="310"/>
                    <a:pt x="293" y="218"/>
                    <a:pt x="205" y="131"/>
                  </a:cubicBezTo>
                  <a:cubicBezTo>
                    <a:pt x="129" y="55"/>
                    <a:pt x="46" y="0"/>
                    <a:pt x="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56"/>
            <p:cNvSpPr/>
            <p:nvPr/>
          </p:nvSpPr>
          <p:spPr>
            <a:xfrm>
              <a:off x="4236350" y="5405400"/>
              <a:ext cx="13100" cy="5525"/>
            </a:xfrm>
            <a:custGeom>
              <a:avLst/>
              <a:gdLst/>
              <a:ahLst/>
              <a:cxnLst/>
              <a:rect l="l" t="t" r="r" b="b"/>
              <a:pathLst>
                <a:path w="524" h="221" extrusionOk="0">
                  <a:moveTo>
                    <a:pt x="164" y="0"/>
                  </a:moveTo>
                  <a:cubicBezTo>
                    <a:pt x="68" y="0"/>
                    <a:pt x="0" y="35"/>
                    <a:pt x="7" y="56"/>
                  </a:cubicBezTo>
                  <a:cubicBezTo>
                    <a:pt x="7" y="85"/>
                    <a:pt x="129" y="80"/>
                    <a:pt x="261" y="124"/>
                  </a:cubicBezTo>
                  <a:cubicBezTo>
                    <a:pt x="377" y="163"/>
                    <a:pt x="462" y="220"/>
                    <a:pt x="494" y="220"/>
                  </a:cubicBezTo>
                  <a:cubicBezTo>
                    <a:pt x="498" y="220"/>
                    <a:pt x="501" y="219"/>
                    <a:pt x="504" y="217"/>
                  </a:cubicBezTo>
                  <a:cubicBezTo>
                    <a:pt x="523" y="197"/>
                    <a:pt x="450" y="75"/>
                    <a:pt x="295" y="22"/>
                  </a:cubicBezTo>
                  <a:cubicBezTo>
                    <a:pt x="249" y="6"/>
                    <a:pt x="204" y="0"/>
                    <a:pt x="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56"/>
            <p:cNvSpPr/>
            <p:nvPr/>
          </p:nvSpPr>
          <p:spPr>
            <a:xfrm>
              <a:off x="4220100" y="5402150"/>
              <a:ext cx="6825" cy="3575"/>
            </a:xfrm>
            <a:custGeom>
              <a:avLst/>
              <a:gdLst/>
              <a:ahLst/>
              <a:cxnLst/>
              <a:rect l="l" t="t" r="r" b="b"/>
              <a:pathLst>
                <a:path w="273" h="143" extrusionOk="0">
                  <a:moveTo>
                    <a:pt x="45" y="1"/>
                  </a:moveTo>
                  <a:cubicBezTo>
                    <a:pt x="21" y="1"/>
                    <a:pt x="5" y="7"/>
                    <a:pt x="0" y="20"/>
                  </a:cubicBezTo>
                  <a:cubicBezTo>
                    <a:pt x="0" y="49"/>
                    <a:pt x="39" y="93"/>
                    <a:pt x="113" y="123"/>
                  </a:cubicBezTo>
                  <a:cubicBezTo>
                    <a:pt x="147" y="136"/>
                    <a:pt x="181" y="142"/>
                    <a:pt x="208" y="142"/>
                  </a:cubicBezTo>
                  <a:cubicBezTo>
                    <a:pt x="237" y="142"/>
                    <a:pt x="258" y="135"/>
                    <a:pt x="262" y="123"/>
                  </a:cubicBezTo>
                  <a:cubicBezTo>
                    <a:pt x="272" y="98"/>
                    <a:pt x="224" y="54"/>
                    <a:pt x="151" y="25"/>
                  </a:cubicBezTo>
                  <a:cubicBezTo>
                    <a:pt x="111" y="9"/>
                    <a:pt x="73" y="1"/>
                    <a:pt x="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56"/>
            <p:cNvSpPr/>
            <p:nvPr/>
          </p:nvSpPr>
          <p:spPr>
            <a:xfrm>
              <a:off x="4211350" y="5355550"/>
              <a:ext cx="219875" cy="33350"/>
            </a:xfrm>
            <a:custGeom>
              <a:avLst/>
              <a:gdLst/>
              <a:ahLst/>
              <a:cxnLst/>
              <a:rect l="l" t="t" r="r" b="b"/>
              <a:pathLst>
                <a:path w="8795" h="1334" extrusionOk="0">
                  <a:moveTo>
                    <a:pt x="8761" y="1"/>
                  </a:moveTo>
                  <a:lnTo>
                    <a:pt x="0" y="784"/>
                  </a:lnTo>
                  <a:lnTo>
                    <a:pt x="78" y="1334"/>
                  </a:lnTo>
                  <a:lnTo>
                    <a:pt x="8795" y="1052"/>
                  </a:lnTo>
                  <a:lnTo>
                    <a:pt x="87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56"/>
            <p:cNvSpPr/>
            <p:nvPr/>
          </p:nvSpPr>
          <p:spPr>
            <a:xfrm>
              <a:off x="4407975" y="5196500"/>
              <a:ext cx="385150" cy="278975"/>
            </a:xfrm>
            <a:custGeom>
              <a:avLst/>
              <a:gdLst/>
              <a:ahLst/>
              <a:cxnLst/>
              <a:rect l="l" t="t" r="r" b="b"/>
              <a:pathLst>
                <a:path w="15406" h="11159" extrusionOk="0">
                  <a:moveTo>
                    <a:pt x="2234" y="0"/>
                  </a:moveTo>
                  <a:lnTo>
                    <a:pt x="0" y="6440"/>
                  </a:lnTo>
                  <a:lnTo>
                    <a:pt x="487" y="6649"/>
                  </a:lnTo>
                  <a:cubicBezTo>
                    <a:pt x="2726" y="7555"/>
                    <a:pt x="11914" y="11098"/>
                    <a:pt x="13600" y="11157"/>
                  </a:cubicBezTo>
                  <a:cubicBezTo>
                    <a:pt x="13617" y="11158"/>
                    <a:pt x="13634" y="11158"/>
                    <a:pt x="13650" y="11158"/>
                  </a:cubicBezTo>
                  <a:cubicBezTo>
                    <a:pt x="15406" y="11158"/>
                    <a:pt x="9048" y="7243"/>
                    <a:pt x="9048" y="7243"/>
                  </a:cubicBezTo>
                  <a:lnTo>
                    <a:pt x="10509" y="2828"/>
                  </a:lnTo>
                  <a:lnTo>
                    <a:pt x="22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56"/>
            <p:cNvSpPr/>
            <p:nvPr/>
          </p:nvSpPr>
          <p:spPr>
            <a:xfrm>
              <a:off x="4408800" y="5353225"/>
              <a:ext cx="358750" cy="122950"/>
            </a:xfrm>
            <a:custGeom>
              <a:avLst/>
              <a:gdLst/>
              <a:ahLst/>
              <a:cxnLst/>
              <a:rect l="l" t="t" r="r" b="b"/>
              <a:pathLst>
                <a:path w="14350" h="4918" extrusionOk="0">
                  <a:moveTo>
                    <a:pt x="94" y="1"/>
                  </a:moveTo>
                  <a:lnTo>
                    <a:pt x="1" y="176"/>
                  </a:lnTo>
                  <a:cubicBezTo>
                    <a:pt x="3861" y="1899"/>
                    <a:pt x="12654" y="4917"/>
                    <a:pt x="13799" y="4917"/>
                  </a:cubicBezTo>
                  <a:cubicBezTo>
                    <a:pt x="13851" y="4917"/>
                    <a:pt x="13887" y="4911"/>
                    <a:pt x="13907" y="4898"/>
                  </a:cubicBezTo>
                  <a:cubicBezTo>
                    <a:pt x="14350" y="4600"/>
                    <a:pt x="12135" y="3048"/>
                    <a:pt x="12135" y="3048"/>
                  </a:cubicBezTo>
                  <a:cubicBezTo>
                    <a:pt x="12105" y="3040"/>
                    <a:pt x="12074" y="3036"/>
                    <a:pt x="12043" y="3036"/>
                  </a:cubicBezTo>
                  <a:cubicBezTo>
                    <a:pt x="11577" y="3036"/>
                    <a:pt x="11055" y="3866"/>
                    <a:pt x="11055" y="3866"/>
                  </a:cubicBez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56"/>
            <p:cNvSpPr/>
            <p:nvPr/>
          </p:nvSpPr>
          <p:spPr>
            <a:xfrm>
              <a:off x="4407600" y="5351900"/>
              <a:ext cx="349650" cy="120375"/>
            </a:xfrm>
            <a:custGeom>
              <a:avLst/>
              <a:gdLst/>
              <a:ahLst/>
              <a:cxnLst/>
              <a:rect l="l" t="t" r="r" b="b"/>
              <a:pathLst>
                <a:path w="13986" h="4815" extrusionOk="0">
                  <a:moveTo>
                    <a:pt x="1" y="0"/>
                  </a:moveTo>
                  <a:lnTo>
                    <a:pt x="138" y="64"/>
                  </a:lnTo>
                  <a:lnTo>
                    <a:pt x="537" y="229"/>
                  </a:lnTo>
                  <a:lnTo>
                    <a:pt x="1997" y="808"/>
                  </a:lnTo>
                  <a:cubicBezTo>
                    <a:pt x="3248" y="1295"/>
                    <a:pt x="4985" y="1928"/>
                    <a:pt x="6918" y="2595"/>
                  </a:cubicBezTo>
                  <a:cubicBezTo>
                    <a:pt x="8850" y="3261"/>
                    <a:pt x="10617" y="3821"/>
                    <a:pt x="11902" y="4216"/>
                  </a:cubicBezTo>
                  <a:lnTo>
                    <a:pt x="13420" y="4663"/>
                  </a:lnTo>
                  <a:lnTo>
                    <a:pt x="13839" y="4780"/>
                  </a:lnTo>
                  <a:cubicBezTo>
                    <a:pt x="13887" y="4797"/>
                    <a:pt x="13935" y="4808"/>
                    <a:pt x="13985" y="4814"/>
                  </a:cubicBezTo>
                  <a:lnTo>
                    <a:pt x="13844" y="4761"/>
                  </a:lnTo>
                  <a:lnTo>
                    <a:pt x="13435" y="4624"/>
                  </a:lnTo>
                  <a:lnTo>
                    <a:pt x="11922" y="4137"/>
                  </a:lnTo>
                  <a:cubicBezTo>
                    <a:pt x="10647" y="3728"/>
                    <a:pt x="8889" y="3164"/>
                    <a:pt x="6952" y="2487"/>
                  </a:cubicBezTo>
                  <a:cubicBezTo>
                    <a:pt x="5015" y="1810"/>
                    <a:pt x="3277" y="1192"/>
                    <a:pt x="2022" y="735"/>
                  </a:cubicBezTo>
                  <a:lnTo>
                    <a:pt x="531" y="185"/>
                  </a:lnTo>
                  <a:lnTo>
                    <a:pt x="142" y="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56"/>
            <p:cNvSpPr/>
            <p:nvPr/>
          </p:nvSpPr>
          <p:spPr>
            <a:xfrm>
              <a:off x="4683700" y="5427450"/>
              <a:ext cx="30825" cy="25450"/>
            </a:xfrm>
            <a:custGeom>
              <a:avLst/>
              <a:gdLst/>
              <a:ahLst/>
              <a:cxnLst/>
              <a:rect l="l" t="t" r="r" b="b"/>
              <a:pathLst>
                <a:path w="1233" h="1018" extrusionOk="0">
                  <a:moveTo>
                    <a:pt x="1232" y="1"/>
                  </a:moveTo>
                  <a:lnTo>
                    <a:pt x="1232" y="1"/>
                  </a:lnTo>
                  <a:cubicBezTo>
                    <a:pt x="943" y="5"/>
                    <a:pt x="667" y="118"/>
                    <a:pt x="458" y="317"/>
                  </a:cubicBezTo>
                  <a:cubicBezTo>
                    <a:pt x="224" y="486"/>
                    <a:pt x="61" y="736"/>
                    <a:pt x="1" y="1018"/>
                  </a:cubicBezTo>
                  <a:cubicBezTo>
                    <a:pt x="152" y="793"/>
                    <a:pt x="328" y="585"/>
                    <a:pt x="527" y="400"/>
                  </a:cubicBezTo>
                  <a:cubicBezTo>
                    <a:pt x="744" y="239"/>
                    <a:pt x="982" y="106"/>
                    <a:pt x="12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56"/>
            <p:cNvSpPr/>
            <p:nvPr/>
          </p:nvSpPr>
          <p:spPr>
            <a:xfrm>
              <a:off x="4632975" y="5387675"/>
              <a:ext cx="17650" cy="13525"/>
            </a:xfrm>
            <a:custGeom>
              <a:avLst/>
              <a:gdLst/>
              <a:ahLst/>
              <a:cxnLst/>
              <a:rect l="l" t="t" r="r" b="b"/>
              <a:pathLst>
                <a:path w="706" h="541" extrusionOk="0">
                  <a:moveTo>
                    <a:pt x="686" y="1"/>
                  </a:moveTo>
                  <a:cubicBezTo>
                    <a:pt x="549" y="49"/>
                    <a:pt x="424" y="127"/>
                    <a:pt x="322" y="229"/>
                  </a:cubicBezTo>
                  <a:cubicBezTo>
                    <a:pt x="131" y="375"/>
                    <a:pt x="0" y="517"/>
                    <a:pt x="14" y="541"/>
                  </a:cubicBezTo>
                  <a:cubicBezTo>
                    <a:pt x="146" y="479"/>
                    <a:pt x="270" y="402"/>
                    <a:pt x="384" y="312"/>
                  </a:cubicBezTo>
                  <a:cubicBezTo>
                    <a:pt x="570" y="166"/>
                    <a:pt x="705" y="25"/>
                    <a:pt x="6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56"/>
            <p:cNvSpPr/>
            <p:nvPr/>
          </p:nvSpPr>
          <p:spPr>
            <a:xfrm>
              <a:off x="4619450" y="5379125"/>
              <a:ext cx="17425" cy="7700"/>
            </a:xfrm>
            <a:custGeom>
              <a:avLst/>
              <a:gdLst/>
              <a:ahLst/>
              <a:cxnLst/>
              <a:rect l="l" t="t" r="r" b="b"/>
              <a:pathLst>
                <a:path w="697" h="308" extrusionOk="0">
                  <a:moveTo>
                    <a:pt x="648" y="1"/>
                  </a:moveTo>
                  <a:cubicBezTo>
                    <a:pt x="589" y="1"/>
                    <a:pt x="467" y="35"/>
                    <a:pt x="327" y="109"/>
                  </a:cubicBezTo>
                  <a:cubicBezTo>
                    <a:pt x="141" y="206"/>
                    <a:pt x="1" y="270"/>
                    <a:pt x="11" y="299"/>
                  </a:cubicBezTo>
                  <a:cubicBezTo>
                    <a:pt x="11" y="305"/>
                    <a:pt x="20" y="308"/>
                    <a:pt x="37" y="308"/>
                  </a:cubicBezTo>
                  <a:cubicBezTo>
                    <a:pt x="92" y="308"/>
                    <a:pt x="224" y="277"/>
                    <a:pt x="366" y="206"/>
                  </a:cubicBezTo>
                  <a:cubicBezTo>
                    <a:pt x="551" y="114"/>
                    <a:pt x="696" y="41"/>
                    <a:pt x="682" y="11"/>
                  </a:cubicBezTo>
                  <a:cubicBezTo>
                    <a:pt x="678" y="4"/>
                    <a:pt x="666" y="1"/>
                    <a:pt x="6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56"/>
            <p:cNvSpPr/>
            <p:nvPr/>
          </p:nvSpPr>
          <p:spPr>
            <a:xfrm>
              <a:off x="4615800" y="5363450"/>
              <a:ext cx="21575" cy="7725"/>
            </a:xfrm>
            <a:custGeom>
              <a:avLst/>
              <a:gdLst/>
              <a:ahLst/>
              <a:cxnLst/>
              <a:rect l="l" t="t" r="r" b="b"/>
              <a:pathLst>
                <a:path w="863" h="309" extrusionOk="0">
                  <a:moveTo>
                    <a:pt x="0" y="1"/>
                  </a:moveTo>
                  <a:cubicBezTo>
                    <a:pt x="0" y="30"/>
                    <a:pt x="176" y="118"/>
                    <a:pt x="415" y="206"/>
                  </a:cubicBezTo>
                  <a:cubicBezTo>
                    <a:pt x="552" y="273"/>
                    <a:pt x="702" y="308"/>
                    <a:pt x="855" y="308"/>
                  </a:cubicBezTo>
                  <a:cubicBezTo>
                    <a:pt x="857" y="308"/>
                    <a:pt x="860" y="308"/>
                    <a:pt x="862" y="308"/>
                  </a:cubicBezTo>
                  <a:cubicBezTo>
                    <a:pt x="862" y="279"/>
                    <a:pt x="687" y="191"/>
                    <a:pt x="449" y="103"/>
                  </a:cubicBezTo>
                  <a:cubicBezTo>
                    <a:pt x="309" y="36"/>
                    <a:pt x="156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56"/>
            <p:cNvSpPr/>
            <p:nvPr/>
          </p:nvSpPr>
          <p:spPr>
            <a:xfrm>
              <a:off x="4616900" y="5348500"/>
              <a:ext cx="23750" cy="10400"/>
            </a:xfrm>
            <a:custGeom>
              <a:avLst/>
              <a:gdLst/>
              <a:ahLst/>
              <a:cxnLst/>
              <a:rect l="l" t="t" r="r" b="b"/>
              <a:pathLst>
                <a:path w="950" h="416" extrusionOk="0">
                  <a:moveTo>
                    <a:pt x="0" y="1"/>
                  </a:moveTo>
                  <a:lnTo>
                    <a:pt x="0" y="1"/>
                  </a:lnTo>
                  <a:cubicBezTo>
                    <a:pt x="111" y="145"/>
                    <a:pt x="261" y="251"/>
                    <a:pt x="434" y="308"/>
                  </a:cubicBezTo>
                  <a:cubicBezTo>
                    <a:pt x="562" y="379"/>
                    <a:pt x="706" y="415"/>
                    <a:pt x="852" y="415"/>
                  </a:cubicBezTo>
                  <a:cubicBezTo>
                    <a:pt x="885" y="415"/>
                    <a:pt x="917" y="413"/>
                    <a:pt x="949" y="410"/>
                  </a:cubicBezTo>
                  <a:cubicBezTo>
                    <a:pt x="794" y="329"/>
                    <a:pt x="631" y="262"/>
                    <a:pt x="463" y="211"/>
                  </a:cubicBezTo>
                  <a:cubicBezTo>
                    <a:pt x="316" y="125"/>
                    <a:pt x="161" y="55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56"/>
            <p:cNvSpPr/>
            <p:nvPr/>
          </p:nvSpPr>
          <p:spPr>
            <a:xfrm>
              <a:off x="4646575" y="5375225"/>
              <a:ext cx="43600" cy="16775"/>
            </a:xfrm>
            <a:custGeom>
              <a:avLst/>
              <a:gdLst/>
              <a:ahLst/>
              <a:cxnLst/>
              <a:rect l="l" t="t" r="r" b="b"/>
              <a:pathLst>
                <a:path w="1744" h="671" extrusionOk="0">
                  <a:moveTo>
                    <a:pt x="945" y="93"/>
                  </a:moveTo>
                  <a:cubicBezTo>
                    <a:pt x="960" y="93"/>
                    <a:pt x="975" y="93"/>
                    <a:pt x="989" y="94"/>
                  </a:cubicBezTo>
                  <a:cubicBezTo>
                    <a:pt x="1221" y="96"/>
                    <a:pt x="1443" y="189"/>
                    <a:pt x="1607" y="352"/>
                  </a:cubicBezTo>
                  <a:cubicBezTo>
                    <a:pt x="1671" y="445"/>
                    <a:pt x="1607" y="533"/>
                    <a:pt x="1490" y="557"/>
                  </a:cubicBezTo>
                  <a:cubicBezTo>
                    <a:pt x="1434" y="564"/>
                    <a:pt x="1377" y="568"/>
                    <a:pt x="1320" y="568"/>
                  </a:cubicBezTo>
                  <a:cubicBezTo>
                    <a:pt x="1263" y="568"/>
                    <a:pt x="1206" y="564"/>
                    <a:pt x="1150" y="557"/>
                  </a:cubicBezTo>
                  <a:cubicBezTo>
                    <a:pt x="951" y="557"/>
                    <a:pt x="753" y="543"/>
                    <a:pt x="556" y="513"/>
                  </a:cubicBezTo>
                  <a:cubicBezTo>
                    <a:pt x="397" y="491"/>
                    <a:pt x="269" y="465"/>
                    <a:pt x="176" y="444"/>
                  </a:cubicBezTo>
                  <a:lnTo>
                    <a:pt x="176" y="444"/>
                  </a:lnTo>
                  <a:cubicBezTo>
                    <a:pt x="254" y="365"/>
                    <a:pt x="340" y="295"/>
                    <a:pt x="435" y="236"/>
                  </a:cubicBezTo>
                  <a:cubicBezTo>
                    <a:pt x="588" y="142"/>
                    <a:pt x="765" y="93"/>
                    <a:pt x="945" y="93"/>
                  </a:cubicBezTo>
                  <a:close/>
                  <a:moveTo>
                    <a:pt x="969" y="1"/>
                  </a:moveTo>
                  <a:cubicBezTo>
                    <a:pt x="648" y="1"/>
                    <a:pt x="329" y="149"/>
                    <a:pt x="125" y="433"/>
                  </a:cubicBezTo>
                  <a:lnTo>
                    <a:pt x="125" y="433"/>
                  </a:lnTo>
                  <a:cubicBezTo>
                    <a:pt x="63" y="419"/>
                    <a:pt x="23" y="409"/>
                    <a:pt x="8" y="409"/>
                  </a:cubicBezTo>
                  <a:cubicBezTo>
                    <a:pt x="4" y="409"/>
                    <a:pt x="1" y="410"/>
                    <a:pt x="1" y="411"/>
                  </a:cubicBezTo>
                  <a:cubicBezTo>
                    <a:pt x="34" y="430"/>
                    <a:pt x="69" y="448"/>
                    <a:pt x="104" y="465"/>
                  </a:cubicBezTo>
                  <a:lnTo>
                    <a:pt x="104" y="465"/>
                  </a:lnTo>
                  <a:cubicBezTo>
                    <a:pt x="104" y="465"/>
                    <a:pt x="104" y="465"/>
                    <a:pt x="103" y="465"/>
                  </a:cubicBezTo>
                  <a:cubicBezTo>
                    <a:pt x="70" y="505"/>
                    <a:pt x="49" y="553"/>
                    <a:pt x="40" y="606"/>
                  </a:cubicBezTo>
                  <a:cubicBezTo>
                    <a:pt x="72" y="563"/>
                    <a:pt x="105" y="521"/>
                    <a:pt x="141" y="481"/>
                  </a:cubicBezTo>
                  <a:lnTo>
                    <a:pt x="141" y="481"/>
                  </a:lnTo>
                  <a:cubicBezTo>
                    <a:pt x="266" y="536"/>
                    <a:pt x="397" y="572"/>
                    <a:pt x="531" y="591"/>
                  </a:cubicBezTo>
                  <a:cubicBezTo>
                    <a:pt x="731" y="634"/>
                    <a:pt x="936" y="657"/>
                    <a:pt x="1140" y="660"/>
                  </a:cubicBezTo>
                  <a:cubicBezTo>
                    <a:pt x="1201" y="667"/>
                    <a:pt x="1262" y="670"/>
                    <a:pt x="1323" y="670"/>
                  </a:cubicBezTo>
                  <a:cubicBezTo>
                    <a:pt x="1384" y="670"/>
                    <a:pt x="1445" y="667"/>
                    <a:pt x="1505" y="660"/>
                  </a:cubicBezTo>
                  <a:cubicBezTo>
                    <a:pt x="1581" y="643"/>
                    <a:pt x="1649" y="600"/>
                    <a:pt x="1695" y="538"/>
                  </a:cubicBezTo>
                  <a:cubicBezTo>
                    <a:pt x="1744" y="466"/>
                    <a:pt x="1744" y="371"/>
                    <a:pt x="1695" y="299"/>
                  </a:cubicBezTo>
                  <a:cubicBezTo>
                    <a:pt x="1491" y="98"/>
                    <a:pt x="1229" y="1"/>
                    <a:pt x="9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56"/>
            <p:cNvSpPr/>
            <p:nvPr/>
          </p:nvSpPr>
          <p:spPr>
            <a:xfrm>
              <a:off x="4639175" y="5357225"/>
              <a:ext cx="16200" cy="30225"/>
            </a:xfrm>
            <a:custGeom>
              <a:avLst/>
              <a:gdLst/>
              <a:ahLst/>
              <a:cxnLst/>
              <a:rect l="l" t="t" r="r" b="b"/>
              <a:pathLst>
                <a:path w="648" h="1209" extrusionOk="0">
                  <a:moveTo>
                    <a:pt x="237" y="0"/>
                  </a:moveTo>
                  <a:cubicBezTo>
                    <a:pt x="130" y="0"/>
                    <a:pt x="36" y="78"/>
                    <a:pt x="20" y="186"/>
                  </a:cubicBezTo>
                  <a:cubicBezTo>
                    <a:pt x="0" y="276"/>
                    <a:pt x="0" y="369"/>
                    <a:pt x="20" y="459"/>
                  </a:cubicBezTo>
                  <a:cubicBezTo>
                    <a:pt x="51" y="599"/>
                    <a:pt x="98" y="734"/>
                    <a:pt x="161" y="863"/>
                  </a:cubicBezTo>
                  <a:cubicBezTo>
                    <a:pt x="215" y="985"/>
                    <a:pt x="292" y="1094"/>
                    <a:pt x="390" y="1185"/>
                  </a:cubicBezTo>
                  <a:cubicBezTo>
                    <a:pt x="329" y="1071"/>
                    <a:pt x="276" y="954"/>
                    <a:pt x="230" y="834"/>
                  </a:cubicBezTo>
                  <a:cubicBezTo>
                    <a:pt x="179" y="707"/>
                    <a:pt x="140" y="575"/>
                    <a:pt x="117" y="440"/>
                  </a:cubicBezTo>
                  <a:cubicBezTo>
                    <a:pt x="85" y="309"/>
                    <a:pt x="115" y="103"/>
                    <a:pt x="229" y="103"/>
                  </a:cubicBezTo>
                  <a:cubicBezTo>
                    <a:pt x="234" y="103"/>
                    <a:pt x="239" y="104"/>
                    <a:pt x="244" y="104"/>
                  </a:cubicBezTo>
                  <a:cubicBezTo>
                    <a:pt x="371" y="123"/>
                    <a:pt x="473" y="318"/>
                    <a:pt x="516" y="450"/>
                  </a:cubicBezTo>
                  <a:cubicBezTo>
                    <a:pt x="557" y="577"/>
                    <a:pt x="567" y="711"/>
                    <a:pt x="546" y="844"/>
                  </a:cubicBezTo>
                  <a:cubicBezTo>
                    <a:pt x="519" y="969"/>
                    <a:pt x="478" y="1092"/>
                    <a:pt x="425" y="1209"/>
                  </a:cubicBezTo>
                  <a:cubicBezTo>
                    <a:pt x="526" y="1118"/>
                    <a:pt x="594" y="994"/>
                    <a:pt x="614" y="858"/>
                  </a:cubicBezTo>
                  <a:cubicBezTo>
                    <a:pt x="648" y="715"/>
                    <a:pt x="648" y="565"/>
                    <a:pt x="614" y="420"/>
                  </a:cubicBezTo>
                  <a:cubicBezTo>
                    <a:pt x="578" y="229"/>
                    <a:pt x="445" y="71"/>
                    <a:pt x="264" y="2"/>
                  </a:cubicBezTo>
                  <a:cubicBezTo>
                    <a:pt x="255" y="1"/>
                    <a:pt x="246" y="0"/>
                    <a:pt x="2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56"/>
            <p:cNvSpPr/>
            <p:nvPr/>
          </p:nvSpPr>
          <p:spPr>
            <a:xfrm>
              <a:off x="4431200" y="5296850"/>
              <a:ext cx="56600" cy="83550"/>
            </a:xfrm>
            <a:custGeom>
              <a:avLst/>
              <a:gdLst/>
              <a:ahLst/>
              <a:cxnLst/>
              <a:rect l="l" t="t" r="r" b="b"/>
              <a:pathLst>
                <a:path w="2264" h="3342" extrusionOk="0">
                  <a:moveTo>
                    <a:pt x="56" y="0"/>
                  </a:moveTo>
                  <a:cubicBezTo>
                    <a:pt x="37" y="0"/>
                    <a:pt x="19" y="1"/>
                    <a:pt x="1" y="3"/>
                  </a:cubicBezTo>
                  <a:cubicBezTo>
                    <a:pt x="1" y="3"/>
                    <a:pt x="244" y="61"/>
                    <a:pt x="600" y="232"/>
                  </a:cubicBezTo>
                  <a:cubicBezTo>
                    <a:pt x="1066" y="457"/>
                    <a:pt x="1462" y="805"/>
                    <a:pt x="1744" y="1239"/>
                  </a:cubicBezTo>
                  <a:cubicBezTo>
                    <a:pt x="2019" y="1676"/>
                    <a:pt x="2168" y="2182"/>
                    <a:pt x="2171" y="2699"/>
                  </a:cubicBezTo>
                  <a:cubicBezTo>
                    <a:pt x="2171" y="3094"/>
                    <a:pt x="2109" y="3336"/>
                    <a:pt x="2128" y="3342"/>
                  </a:cubicBezTo>
                  <a:cubicBezTo>
                    <a:pt x="2155" y="3289"/>
                    <a:pt x="2175" y="3234"/>
                    <a:pt x="2187" y="3177"/>
                  </a:cubicBezTo>
                  <a:cubicBezTo>
                    <a:pt x="2222" y="3016"/>
                    <a:pt x="2241" y="2853"/>
                    <a:pt x="2245" y="2689"/>
                  </a:cubicBezTo>
                  <a:cubicBezTo>
                    <a:pt x="2263" y="2153"/>
                    <a:pt x="2119" y="1624"/>
                    <a:pt x="1831" y="1171"/>
                  </a:cubicBezTo>
                  <a:cubicBezTo>
                    <a:pt x="1547" y="728"/>
                    <a:pt x="1139" y="378"/>
                    <a:pt x="658" y="163"/>
                  </a:cubicBezTo>
                  <a:cubicBezTo>
                    <a:pt x="510" y="100"/>
                    <a:pt x="357" y="53"/>
                    <a:pt x="201" y="22"/>
                  </a:cubicBezTo>
                  <a:cubicBezTo>
                    <a:pt x="154" y="7"/>
                    <a:pt x="105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56"/>
            <p:cNvSpPr/>
            <p:nvPr/>
          </p:nvSpPr>
          <p:spPr>
            <a:xfrm>
              <a:off x="4451925" y="5218325"/>
              <a:ext cx="30075" cy="84450"/>
            </a:xfrm>
            <a:custGeom>
              <a:avLst/>
              <a:gdLst/>
              <a:ahLst/>
              <a:cxnLst/>
              <a:rect l="l" t="t" r="r" b="b"/>
              <a:pathLst>
                <a:path w="1203" h="3378" extrusionOk="0">
                  <a:moveTo>
                    <a:pt x="1202" y="0"/>
                  </a:moveTo>
                  <a:lnTo>
                    <a:pt x="1202" y="0"/>
                  </a:lnTo>
                  <a:cubicBezTo>
                    <a:pt x="955" y="546"/>
                    <a:pt x="738" y="1105"/>
                    <a:pt x="551" y="1674"/>
                  </a:cubicBezTo>
                  <a:cubicBezTo>
                    <a:pt x="333" y="2230"/>
                    <a:pt x="149" y="2799"/>
                    <a:pt x="0" y="3377"/>
                  </a:cubicBezTo>
                  <a:cubicBezTo>
                    <a:pt x="248" y="2834"/>
                    <a:pt x="465" y="2276"/>
                    <a:pt x="652" y="1708"/>
                  </a:cubicBezTo>
                  <a:cubicBezTo>
                    <a:pt x="870" y="1151"/>
                    <a:pt x="1054" y="580"/>
                    <a:pt x="1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56"/>
            <p:cNvSpPr/>
            <p:nvPr/>
          </p:nvSpPr>
          <p:spPr>
            <a:xfrm>
              <a:off x="4517125" y="5370350"/>
              <a:ext cx="60125" cy="21375"/>
            </a:xfrm>
            <a:custGeom>
              <a:avLst/>
              <a:gdLst/>
              <a:ahLst/>
              <a:cxnLst/>
              <a:rect l="l" t="t" r="r" b="b"/>
              <a:pathLst>
                <a:path w="2405" h="855" extrusionOk="0">
                  <a:moveTo>
                    <a:pt x="8" y="0"/>
                  </a:moveTo>
                  <a:cubicBezTo>
                    <a:pt x="4" y="0"/>
                    <a:pt x="1" y="1"/>
                    <a:pt x="1" y="3"/>
                  </a:cubicBezTo>
                  <a:cubicBezTo>
                    <a:pt x="365" y="228"/>
                    <a:pt x="755" y="408"/>
                    <a:pt x="1164" y="537"/>
                  </a:cubicBezTo>
                  <a:cubicBezTo>
                    <a:pt x="1563" y="693"/>
                    <a:pt x="1980" y="799"/>
                    <a:pt x="2404" y="855"/>
                  </a:cubicBezTo>
                  <a:cubicBezTo>
                    <a:pt x="2404" y="825"/>
                    <a:pt x="1864" y="669"/>
                    <a:pt x="1201" y="436"/>
                  </a:cubicBezTo>
                  <a:cubicBezTo>
                    <a:pt x="578" y="215"/>
                    <a:pt x="77" y="0"/>
                    <a:pt x="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56"/>
            <p:cNvSpPr/>
            <p:nvPr/>
          </p:nvSpPr>
          <p:spPr>
            <a:xfrm>
              <a:off x="4475975" y="5356475"/>
              <a:ext cx="3800" cy="13575"/>
            </a:xfrm>
            <a:custGeom>
              <a:avLst/>
              <a:gdLst/>
              <a:ahLst/>
              <a:cxnLst/>
              <a:rect l="l" t="t" r="r" b="b"/>
              <a:pathLst>
                <a:path w="152" h="543" extrusionOk="0">
                  <a:moveTo>
                    <a:pt x="35" y="1"/>
                  </a:moveTo>
                  <a:cubicBezTo>
                    <a:pt x="33" y="1"/>
                    <a:pt x="32" y="1"/>
                    <a:pt x="30" y="2"/>
                  </a:cubicBezTo>
                  <a:cubicBezTo>
                    <a:pt x="1" y="2"/>
                    <a:pt x="30" y="129"/>
                    <a:pt x="30" y="276"/>
                  </a:cubicBezTo>
                  <a:cubicBezTo>
                    <a:pt x="30" y="421"/>
                    <a:pt x="30" y="534"/>
                    <a:pt x="64" y="542"/>
                  </a:cubicBezTo>
                  <a:cubicBezTo>
                    <a:pt x="66" y="543"/>
                    <a:pt x="67" y="543"/>
                    <a:pt x="68" y="543"/>
                  </a:cubicBezTo>
                  <a:cubicBezTo>
                    <a:pt x="103" y="543"/>
                    <a:pt x="151" y="420"/>
                    <a:pt x="133" y="260"/>
                  </a:cubicBezTo>
                  <a:cubicBezTo>
                    <a:pt x="115" y="105"/>
                    <a:pt x="61" y="1"/>
                    <a:pt x="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56"/>
            <p:cNvSpPr/>
            <p:nvPr/>
          </p:nvSpPr>
          <p:spPr>
            <a:xfrm>
              <a:off x="4467350" y="5332275"/>
              <a:ext cx="6450" cy="10550"/>
            </a:xfrm>
            <a:custGeom>
              <a:avLst/>
              <a:gdLst/>
              <a:ahLst/>
              <a:cxnLst/>
              <a:rect l="l" t="t" r="r" b="b"/>
              <a:pathLst>
                <a:path w="258" h="422" extrusionOk="0">
                  <a:moveTo>
                    <a:pt x="33" y="0"/>
                  </a:moveTo>
                  <a:cubicBezTo>
                    <a:pt x="30" y="0"/>
                    <a:pt x="28" y="1"/>
                    <a:pt x="25" y="2"/>
                  </a:cubicBezTo>
                  <a:cubicBezTo>
                    <a:pt x="0" y="2"/>
                    <a:pt x="25" y="118"/>
                    <a:pt x="78" y="235"/>
                  </a:cubicBezTo>
                  <a:cubicBezTo>
                    <a:pt x="127" y="343"/>
                    <a:pt x="189" y="422"/>
                    <a:pt x="221" y="422"/>
                  </a:cubicBezTo>
                  <a:cubicBezTo>
                    <a:pt x="224" y="422"/>
                    <a:pt x="227" y="421"/>
                    <a:pt x="229" y="420"/>
                  </a:cubicBezTo>
                  <a:cubicBezTo>
                    <a:pt x="257" y="406"/>
                    <a:pt x="229" y="304"/>
                    <a:pt x="175" y="187"/>
                  </a:cubicBezTo>
                  <a:cubicBezTo>
                    <a:pt x="126" y="79"/>
                    <a:pt x="65" y="0"/>
                    <a:pt x="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56"/>
            <p:cNvSpPr/>
            <p:nvPr/>
          </p:nvSpPr>
          <p:spPr>
            <a:xfrm>
              <a:off x="4449100" y="5316000"/>
              <a:ext cx="11100" cy="8800"/>
            </a:xfrm>
            <a:custGeom>
              <a:avLst/>
              <a:gdLst/>
              <a:ahLst/>
              <a:cxnLst/>
              <a:rect l="l" t="t" r="r" b="b"/>
              <a:pathLst>
                <a:path w="444" h="352" extrusionOk="0">
                  <a:moveTo>
                    <a:pt x="49" y="0"/>
                  </a:moveTo>
                  <a:cubicBezTo>
                    <a:pt x="19" y="0"/>
                    <a:pt x="1" y="10"/>
                    <a:pt x="1" y="30"/>
                  </a:cubicBezTo>
                  <a:cubicBezTo>
                    <a:pt x="1" y="58"/>
                    <a:pt x="108" y="98"/>
                    <a:pt x="215" y="180"/>
                  </a:cubicBezTo>
                  <a:cubicBezTo>
                    <a:pt x="316" y="258"/>
                    <a:pt x="379" y="351"/>
                    <a:pt x="410" y="351"/>
                  </a:cubicBezTo>
                  <a:cubicBezTo>
                    <a:pt x="411" y="351"/>
                    <a:pt x="413" y="351"/>
                    <a:pt x="414" y="350"/>
                  </a:cubicBezTo>
                  <a:cubicBezTo>
                    <a:pt x="444" y="341"/>
                    <a:pt x="414" y="199"/>
                    <a:pt x="278" y="97"/>
                  </a:cubicBezTo>
                  <a:cubicBezTo>
                    <a:pt x="191" y="31"/>
                    <a:pt x="102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56"/>
            <p:cNvSpPr/>
            <p:nvPr/>
          </p:nvSpPr>
          <p:spPr>
            <a:xfrm>
              <a:off x="4435475" y="5306525"/>
              <a:ext cx="5725" cy="5025"/>
            </a:xfrm>
            <a:custGeom>
              <a:avLst/>
              <a:gdLst/>
              <a:ahLst/>
              <a:cxnLst/>
              <a:rect l="l" t="t" r="r" b="b"/>
              <a:pathLst>
                <a:path w="229" h="201" extrusionOk="0">
                  <a:moveTo>
                    <a:pt x="14" y="0"/>
                  </a:moveTo>
                  <a:cubicBezTo>
                    <a:pt x="5" y="0"/>
                    <a:pt x="0" y="3"/>
                    <a:pt x="0" y="10"/>
                  </a:cubicBezTo>
                  <a:cubicBezTo>
                    <a:pt x="3" y="62"/>
                    <a:pt x="31" y="110"/>
                    <a:pt x="73" y="141"/>
                  </a:cubicBezTo>
                  <a:cubicBezTo>
                    <a:pt x="126" y="179"/>
                    <a:pt x="168" y="200"/>
                    <a:pt x="193" y="200"/>
                  </a:cubicBezTo>
                  <a:cubicBezTo>
                    <a:pt x="203" y="200"/>
                    <a:pt x="210" y="197"/>
                    <a:pt x="214" y="190"/>
                  </a:cubicBezTo>
                  <a:cubicBezTo>
                    <a:pt x="229" y="165"/>
                    <a:pt x="214" y="107"/>
                    <a:pt x="141" y="59"/>
                  </a:cubicBezTo>
                  <a:cubicBezTo>
                    <a:pt x="88" y="23"/>
                    <a:pt x="37" y="0"/>
                    <a:pt x="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56"/>
            <p:cNvSpPr/>
            <p:nvPr/>
          </p:nvSpPr>
          <p:spPr>
            <a:xfrm>
              <a:off x="4433275" y="5277800"/>
              <a:ext cx="215650" cy="80950"/>
            </a:xfrm>
            <a:custGeom>
              <a:avLst/>
              <a:gdLst/>
              <a:ahLst/>
              <a:cxnLst/>
              <a:rect l="l" t="t" r="r" b="b"/>
              <a:pathLst>
                <a:path w="8626" h="3238" extrusionOk="0">
                  <a:moveTo>
                    <a:pt x="118" y="1"/>
                  </a:moveTo>
                  <a:lnTo>
                    <a:pt x="1" y="545"/>
                  </a:lnTo>
                  <a:lnTo>
                    <a:pt x="8294" y="3238"/>
                  </a:lnTo>
                  <a:lnTo>
                    <a:pt x="8626" y="2239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56"/>
            <p:cNvSpPr/>
            <p:nvPr/>
          </p:nvSpPr>
          <p:spPr>
            <a:xfrm>
              <a:off x="3595950" y="2129750"/>
              <a:ext cx="563575" cy="710750"/>
            </a:xfrm>
            <a:custGeom>
              <a:avLst/>
              <a:gdLst/>
              <a:ahLst/>
              <a:cxnLst/>
              <a:rect l="l" t="t" r="r" b="b"/>
              <a:pathLst>
                <a:path w="22543" h="28430" extrusionOk="0">
                  <a:moveTo>
                    <a:pt x="664" y="0"/>
                  </a:moveTo>
                  <a:lnTo>
                    <a:pt x="664" y="0"/>
                  </a:lnTo>
                  <a:cubicBezTo>
                    <a:pt x="0" y="6613"/>
                    <a:pt x="926" y="28429"/>
                    <a:pt x="9025" y="28429"/>
                  </a:cubicBezTo>
                  <a:cubicBezTo>
                    <a:pt x="9779" y="28429"/>
                    <a:pt x="10596" y="28240"/>
                    <a:pt x="11479" y="27832"/>
                  </a:cubicBezTo>
                  <a:cubicBezTo>
                    <a:pt x="20167" y="23812"/>
                    <a:pt x="22543" y="14603"/>
                    <a:pt x="22543" y="14603"/>
                  </a:cubicBezTo>
                  <a:lnTo>
                    <a:pt x="18347" y="5608"/>
                  </a:lnTo>
                  <a:cubicBezTo>
                    <a:pt x="18347" y="5608"/>
                    <a:pt x="10513" y="18573"/>
                    <a:pt x="9597" y="18573"/>
                  </a:cubicBezTo>
                  <a:cubicBezTo>
                    <a:pt x="9557" y="18573"/>
                    <a:pt x="9531" y="18548"/>
                    <a:pt x="9518" y="18497"/>
                  </a:cubicBezTo>
                  <a:cubicBezTo>
                    <a:pt x="7878" y="11790"/>
                    <a:pt x="7843" y="4738"/>
                    <a:pt x="7843" y="931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56"/>
            <p:cNvSpPr/>
            <p:nvPr/>
          </p:nvSpPr>
          <p:spPr>
            <a:xfrm>
              <a:off x="4139300" y="3221875"/>
              <a:ext cx="970075" cy="2158025"/>
            </a:xfrm>
            <a:custGeom>
              <a:avLst/>
              <a:gdLst/>
              <a:ahLst/>
              <a:cxnLst/>
              <a:rect l="l" t="t" r="r" b="b"/>
              <a:pathLst>
                <a:path w="38803" h="86321" extrusionOk="0">
                  <a:moveTo>
                    <a:pt x="15410" y="12139"/>
                  </a:moveTo>
                  <a:cubicBezTo>
                    <a:pt x="15410" y="12139"/>
                    <a:pt x="23198" y="41970"/>
                    <a:pt x="23251" y="44321"/>
                  </a:cubicBezTo>
                  <a:cubicBezTo>
                    <a:pt x="23290" y="45732"/>
                    <a:pt x="17834" y="59502"/>
                    <a:pt x="14437" y="70068"/>
                  </a:cubicBezTo>
                  <a:lnTo>
                    <a:pt x="14437" y="70088"/>
                  </a:lnTo>
                  <a:cubicBezTo>
                    <a:pt x="14228" y="50167"/>
                    <a:pt x="15114" y="16280"/>
                    <a:pt x="15410" y="12139"/>
                  </a:cubicBezTo>
                  <a:close/>
                  <a:moveTo>
                    <a:pt x="1" y="0"/>
                  </a:moveTo>
                  <a:lnTo>
                    <a:pt x="1796" y="86320"/>
                  </a:lnTo>
                  <a:lnTo>
                    <a:pt x="14486" y="85902"/>
                  </a:lnTo>
                  <a:lnTo>
                    <a:pt x="14486" y="83259"/>
                  </a:lnTo>
                  <a:lnTo>
                    <a:pt x="21187" y="84991"/>
                  </a:lnTo>
                  <a:cubicBezTo>
                    <a:pt x="21187" y="84991"/>
                    <a:pt x="33818" y="59054"/>
                    <a:pt x="36534" y="48000"/>
                  </a:cubicBezTo>
                  <a:cubicBezTo>
                    <a:pt x="38802" y="38783"/>
                    <a:pt x="26011" y="0"/>
                    <a:pt x="26011" y="0"/>
                  </a:cubicBezTo>
                  <a:lnTo>
                    <a:pt x="15746" y="4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56"/>
            <p:cNvSpPr/>
            <p:nvPr/>
          </p:nvSpPr>
          <p:spPr>
            <a:xfrm>
              <a:off x="4496675" y="4832200"/>
              <a:ext cx="6125" cy="532525"/>
            </a:xfrm>
            <a:custGeom>
              <a:avLst/>
              <a:gdLst/>
              <a:ahLst/>
              <a:cxnLst/>
              <a:rect l="l" t="t" r="r" b="b"/>
              <a:pathLst>
                <a:path w="245" h="21301" extrusionOk="0">
                  <a:moveTo>
                    <a:pt x="84" y="1"/>
                  </a:moveTo>
                  <a:cubicBezTo>
                    <a:pt x="43" y="277"/>
                    <a:pt x="27" y="557"/>
                    <a:pt x="35" y="837"/>
                  </a:cubicBezTo>
                  <a:cubicBezTo>
                    <a:pt x="5" y="1417"/>
                    <a:pt x="5" y="2186"/>
                    <a:pt x="5" y="3121"/>
                  </a:cubicBezTo>
                  <a:cubicBezTo>
                    <a:pt x="5" y="5047"/>
                    <a:pt x="1" y="7710"/>
                    <a:pt x="5" y="10650"/>
                  </a:cubicBezTo>
                  <a:cubicBezTo>
                    <a:pt x="10" y="13590"/>
                    <a:pt x="35" y="16232"/>
                    <a:pt x="59" y="18180"/>
                  </a:cubicBezTo>
                  <a:cubicBezTo>
                    <a:pt x="78" y="19114"/>
                    <a:pt x="108" y="19884"/>
                    <a:pt x="108" y="20462"/>
                  </a:cubicBezTo>
                  <a:cubicBezTo>
                    <a:pt x="100" y="20742"/>
                    <a:pt x="117" y="21022"/>
                    <a:pt x="156" y="21300"/>
                  </a:cubicBezTo>
                  <a:cubicBezTo>
                    <a:pt x="189" y="21022"/>
                    <a:pt x="204" y="20742"/>
                    <a:pt x="201" y="20462"/>
                  </a:cubicBezTo>
                  <a:cubicBezTo>
                    <a:pt x="210" y="19884"/>
                    <a:pt x="235" y="19114"/>
                    <a:pt x="235" y="18180"/>
                  </a:cubicBezTo>
                  <a:cubicBezTo>
                    <a:pt x="235" y="16252"/>
                    <a:pt x="245" y="13590"/>
                    <a:pt x="235" y="10650"/>
                  </a:cubicBezTo>
                  <a:cubicBezTo>
                    <a:pt x="225" y="7710"/>
                    <a:pt x="205" y="5067"/>
                    <a:pt x="176" y="3121"/>
                  </a:cubicBezTo>
                  <a:cubicBezTo>
                    <a:pt x="156" y="2186"/>
                    <a:pt x="132" y="1417"/>
                    <a:pt x="132" y="837"/>
                  </a:cubicBezTo>
                  <a:cubicBezTo>
                    <a:pt x="136" y="557"/>
                    <a:pt x="120" y="278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56"/>
            <p:cNvSpPr/>
            <p:nvPr/>
          </p:nvSpPr>
          <p:spPr>
            <a:xfrm>
              <a:off x="4142225" y="3251200"/>
              <a:ext cx="204375" cy="140825"/>
            </a:xfrm>
            <a:custGeom>
              <a:avLst/>
              <a:gdLst/>
              <a:ahLst/>
              <a:cxnLst/>
              <a:rect l="l" t="t" r="r" b="b"/>
              <a:pathLst>
                <a:path w="8175" h="5633" extrusionOk="0">
                  <a:moveTo>
                    <a:pt x="8153" y="1"/>
                  </a:moveTo>
                  <a:cubicBezTo>
                    <a:pt x="8048" y="534"/>
                    <a:pt x="7908" y="1061"/>
                    <a:pt x="7734" y="1577"/>
                  </a:cubicBezTo>
                  <a:cubicBezTo>
                    <a:pt x="6893" y="3913"/>
                    <a:pt x="4680" y="5439"/>
                    <a:pt x="2243" y="5439"/>
                  </a:cubicBezTo>
                  <a:cubicBezTo>
                    <a:pt x="2029" y="5439"/>
                    <a:pt x="1814" y="5427"/>
                    <a:pt x="1597" y="5403"/>
                  </a:cubicBezTo>
                  <a:cubicBezTo>
                    <a:pt x="1059" y="5328"/>
                    <a:pt x="525" y="5221"/>
                    <a:pt x="1" y="5081"/>
                  </a:cubicBezTo>
                  <a:lnTo>
                    <a:pt x="1" y="5081"/>
                  </a:lnTo>
                  <a:cubicBezTo>
                    <a:pt x="123" y="5165"/>
                    <a:pt x="258" y="5230"/>
                    <a:pt x="400" y="5276"/>
                  </a:cubicBezTo>
                  <a:cubicBezTo>
                    <a:pt x="778" y="5424"/>
                    <a:pt x="1174" y="5523"/>
                    <a:pt x="1577" y="5573"/>
                  </a:cubicBezTo>
                  <a:cubicBezTo>
                    <a:pt x="1854" y="5613"/>
                    <a:pt x="2129" y="5632"/>
                    <a:pt x="2401" y="5632"/>
                  </a:cubicBezTo>
                  <a:cubicBezTo>
                    <a:pt x="4874" y="5632"/>
                    <a:pt x="7119" y="4045"/>
                    <a:pt x="7905" y="1635"/>
                  </a:cubicBezTo>
                  <a:cubicBezTo>
                    <a:pt x="8035" y="1249"/>
                    <a:pt x="8119" y="849"/>
                    <a:pt x="8153" y="443"/>
                  </a:cubicBezTo>
                  <a:cubicBezTo>
                    <a:pt x="8175" y="296"/>
                    <a:pt x="8175" y="147"/>
                    <a:pt x="8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4508500" y="3254350"/>
              <a:ext cx="49450" cy="263650"/>
            </a:xfrm>
            <a:custGeom>
              <a:avLst/>
              <a:gdLst/>
              <a:ahLst/>
              <a:cxnLst/>
              <a:rect l="l" t="t" r="r" b="b"/>
              <a:pathLst>
                <a:path w="1978" h="10546" extrusionOk="0">
                  <a:moveTo>
                    <a:pt x="1781" y="0"/>
                  </a:moveTo>
                  <a:cubicBezTo>
                    <a:pt x="1738" y="152"/>
                    <a:pt x="1718" y="310"/>
                    <a:pt x="1722" y="468"/>
                  </a:cubicBezTo>
                  <a:cubicBezTo>
                    <a:pt x="1693" y="760"/>
                    <a:pt x="1693" y="1184"/>
                    <a:pt x="1693" y="1704"/>
                  </a:cubicBezTo>
                  <a:lnTo>
                    <a:pt x="1693" y="8017"/>
                  </a:lnTo>
                  <a:cubicBezTo>
                    <a:pt x="1739" y="8609"/>
                    <a:pt x="1623" y="9204"/>
                    <a:pt x="1357" y="9735"/>
                  </a:cubicBezTo>
                  <a:cubicBezTo>
                    <a:pt x="1153" y="10076"/>
                    <a:pt x="822" y="10325"/>
                    <a:pt x="437" y="10426"/>
                  </a:cubicBezTo>
                  <a:cubicBezTo>
                    <a:pt x="292" y="10448"/>
                    <a:pt x="147" y="10460"/>
                    <a:pt x="0" y="10460"/>
                  </a:cubicBezTo>
                  <a:cubicBezTo>
                    <a:pt x="100" y="10516"/>
                    <a:pt x="213" y="10545"/>
                    <a:pt x="326" y="10545"/>
                  </a:cubicBezTo>
                  <a:cubicBezTo>
                    <a:pt x="377" y="10545"/>
                    <a:pt x="427" y="10539"/>
                    <a:pt x="477" y="10528"/>
                  </a:cubicBezTo>
                  <a:cubicBezTo>
                    <a:pt x="906" y="10456"/>
                    <a:pt x="1284" y="10204"/>
                    <a:pt x="1518" y="9837"/>
                  </a:cubicBezTo>
                  <a:cubicBezTo>
                    <a:pt x="1832" y="9288"/>
                    <a:pt x="1977" y="8658"/>
                    <a:pt x="1937" y="8027"/>
                  </a:cubicBezTo>
                  <a:lnTo>
                    <a:pt x="1937" y="5759"/>
                  </a:lnTo>
                  <a:cubicBezTo>
                    <a:pt x="1927" y="4172"/>
                    <a:pt x="1903" y="2731"/>
                    <a:pt x="1879" y="1690"/>
                  </a:cubicBezTo>
                  <a:cubicBezTo>
                    <a:pt x="1864" y="1169"/>
                    <a:pt x="1830" y="745"/>
                    <a:pt x="1830" y="453"/>
                  </a:cubicBezTo>
                  <a:cubicBezTo>
                    <a:pt x="1833" y="301"/>
                    <a:pt x="1816" y="149"/>
                    <a:pt x="1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56"/>
            <p:cNvSpPr/>
            <p:nvPr/>
          </p:nvSpPr>
          <p:spPr>
            <a:xfrm>
              <a:off x="4645875" y="3262775"/>
              <a:ext cx="167550" cy="126400"/>
            </a:xfrm>
            <a:custGeom>
              <a:avLst/>
              <a:gdLst/>
              <a:ahLst/>
              <a:cxnLst/>
              <a:rect l="l" t="t" r="r" b="b"/>
              <a:pathLst>
                <a:path w="6702" h="5056" extrusionOk="0">
                  <a:moveTo>
                    <a:pt x="0" y="0"/>
                  </a:moveTo>
                  <a:cubicBezTo>
                    <a:pt x="13" y="117"/>
                    <a:pt x="46" y="231"/>
                    <a:pt x="98" y="336"/>
                  </a:cubicBezTo>
                  <a:cubicBezTo>
                    <a:pt x="204" y="635"/>
                    <a:pt x="337" y="923"/>
                    <a:pt x="497" y="1198"/>
                  </a:cubicBezTo>
                  <a:cubicBezTo>
                    <a:pt x="1561" y="3048"/>
                    <a:pt x="3335" y="4382"/>
                    <a:pt x="5408" y="4892"/>
                  </a:cubicBezTo>
                  <a:cubicBezTo>
                    <a:pt x="5715" y="4969"/>
                    <a:pt x="6030" y="5020"/>
                    <a:pt x="6347" y="5043"/>
                  </a:cubicBezTo>
                  <a:cubicBezTo>
                    <a:pt x="6405" y="5051"/>
                    <a:pt x="6464" y="5056"/>
                    <a:pt x="6522" y="5056"/>
                  </a:cubicBezTo>
                  <a:cubicBezTo>
                    <a:pt x="6581" y="5056"/>
                    <a:pt x="6639" y="5051"/>
                    <a:pt x="6697" y="5043"/>
                  </a:cubicBezTo>
                  <a:cubicBezTo>
                    <a:pt x="6702" y="4998"/>
                    <a:pt x="6187" y="4950"/>
                    <a:pt x="5452" y="4727"/>
                  </a:cubicBezTo>
                  <a:cubicBezTo>
                    <a:pt x="3465" y="4141"/>
                    <a:pt x="1759" y="2857"/>
                    <a:pt x="648" y="1110"/>
                  </a:cubicBezTo>
                  <a:cubicBezTo>
                    <a:pt x="223" y="443"/>
                    <a:pt x="44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56"/>
            <p:cNvSpPr/>
            <p:nvPr/>
          </p:nvSpPr>
          <p:spPr>
            <a:xfrm>
              <a:off x="5401625" y="1936425"/>
              <a:ext cx="129975" cy="198375"/>
            </a:xfrm>
            <a:custGeom>
              <a:avLst/>
              <a:gdLst/>
              <a:ahLst/>
              <a:cxnLst/>
              <a:rect l="l" t="t" r="r" b="b"/>
              <a:pathLst>
                <a:path w="5199" h="7935" extrusionOk="0">
                  <a:moveTo>
                    <a:pt x="3816" y="1"/>
                  </a:moveTo>
                  <a:lnTo>
                    <a:pt x="3729" y="156"/>
                  </a:lnTo>
                  <a:lnTo>
                    <a:pt x="1" y="6469"/>
                  </a:lnTo>
                  <a:lnTo>
                    <a:pt x="2911" y="7934"/>
                  </a:lnTo>
                  <a:lnTo>
                    <a:pt x="5198" y="4415"/>
                  </a:lnTo>
                  <a:lnTo>
                    <a:pt x="3816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4822525" y="2072125"/>
              <a:ext cx="666375" cy="578525"/>
            </a:xfrm>
            <a:custGeom>
              <a:avLst/>
              <a:gdLst/>
              <a:ahLst/>
              <a:cxnLst/>
              <a:rect l="l" t="t" r="r" b="b"/>
              <a:pathLst>
                <a:path w="26655" h="23141" extrusionOk="0">
                  <a:moveTo>
                    <a:pt x="21699" y="0"/>
                  </a:moveTo>
                  <a:lnTo>
                    <a:pt x="15021" y="14037"/>
                  </a:lnTo>
                  <a:lnTo>
                    <a:pt x="3257" y="9282"/>
                  </a:lnTo>
                  <a:lnTo>
                    <a:pt x="1" y="18870"/>
                  </a:lnTo>
                  <a:cubicBezTo>
                    <a:pt x="1" y="18870"/>
                    <a:pt x="7160" y="21197"/>
                    <a:pt x="13021" y="22861"/>
                  </a:cubicBezTo>
                  <a:cubicBezTo>
                    <a:pt x="13689" y="23050"/>
                    <a:pt x="14362" y="23141"/>
                    <a:pt x="15024" y="23141"/>
                  </a:cubicBezTo>
                  <a:cubicBezTo>
                    <a:pt x="18222" y="23141"/>
                    <a:pt x="21162" y="21032"/>
                    <a:pt x="22077" y="17802"/>
                  </a:cubicBezTo>
                  <a:cubicBezTo>
                    <a:pt x="22095" y="17740"/>
                    <a:pt x="22112" y="17678"/>
                    <a:pt x="22128" y="17614"/>
                  </a:cubicBezTo>
                  <a:lnTo>
                    <a:pt x="26654" y="1694"/>
                  </a:lnTo>
                  <a:lnTo>
                    <a:pt x="21699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56"/>
            <p:cNvSpPr/>
            <p:nvPr/>
          </p:nvSpPr>
          <p:spPr>
            <a:xfrm>
              <a:off x="5365000" y="1840925"/>
              <a:ext cx="139100" cy="254200"/>
            </a:xfrm>
            <a:custGeom>
              <a:avLst/>
              <a:gdLst/>
              <a:ahLst/>
              <a:cxnLst/>
              <a:rect l="l" t="t" r="r" b="b"/>
              <a:pathLst>
                <a:path w="5564" h="10168" extrusionOk="0">
                  <a:moveTo>
                    <a:pt x="4841" y="0"/>
                  </a:moveTo>
                  <a:cubicBezTo>
                    <a:pt x="4178" y="0"/>
                    <a:pt x="3135" y="3991"/>
                    <a:pt x="3135" y="3991"/>
                  </a:cubicBezTo>
                  <a:cubicBezTo>
                    <a:pt x="1984" y="4611"/>
                    <a:pt x="1114" y="5647"/>
                    <a:pt x="701" y="6887"/>
                  </a:cubicBezTo>
                  <a:cubicBezTo>
                    <a:pt x="141" y="8625"/>
                    <a:pt x="0" y="9247"/>
                    <a:pt x="0" y="9247"/>
                  </a:cubicBezTo>
                  <a:lnTo>
                    <a:pt x="1782" y="10168"/>
                  </a:lnTo>
                  <a:lnTo>
                    <a:pt x="4955" y="2637"/>
                  </a:lnTo>
                  <a:cubicBezTo>
                    <a:pt x="4955" y="2637"/>
                    <a:pt x="5563" y="301"/>
                    <a:pt x="4906" y="14"/>
                  </a:cubicBezTo>
                  <a:cubicBezTo>
                    <a:pt x="4885" y="5"/>
                    <a:pt x="4863" y="0"/>
                    <a:pt x="484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56"/>
            <p:cNvSpPr/>
            <p:nvPr/>
          </p:nvSpPr>
          <p:spPr>
            <a:xfrm>
              <a:off x="5401625" y="1794900"/>
              <a:ext cx="134100" cy="328200"/>
            </a:xfrm>
            <a:custGeom>
              <a:avLst/>
              <a:gdLst/>
              <a:ahLst/>
              <a:cxnLst/>
              <a:rect l="l" t="t" r="r" b="b"/>
              <a:pathLst>
                <a:path w="5364" h="13128" extrusionOk="0">
                  <a:moveTo>
                    <a:pt x="3850" y="0"/>
                  </a:moveTo>
                  <a:cubicBezTo>
                    <a:pt x="3723" y="337"/>
                    <a:pt x="1" y="12909"/>
                    <a:pt x="1" y="12909"/>
                  </a:cubicBezTo>
                  <a:lnTo>
                    <a:pt x="1339" y="13127"/>
                  </a:lnTo>
                  <a:lnTo>
                    <a:pt x="5364" y="428"/>
                  </a:lnTo>
                  <a:lnTo>
                    <a:pt x="38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5432475" y="1880925"/>
              <a:ext cx="125650" cy="233525"/>
            </a:xfrm>
            <a:custGeom>
              <a:avLst/>
              <a:gdLst/>
              <a:ahLst/>
              <a:cxnLst/>
              <a:rect l="l" t="t" r="r" b="b"/>
              <a:pathLst>
                <a:path w="5026" h="9341" extrusionOk="0">
                  <a:moveTo>
                    <a:pt x="4742" y="0"/>
                  </a:moveTo>
                  <a:cubicBezTo>
                    <a:pt x="4417" y="0"/>
                    <a:pt x="898" y="2201"/>
                    <a:pt x="1399" y="2771"/>
                  </a:cubicBezTo>
                  <a:cubicBezTo>
                    <a:pt x="1592" y="2960"/>
                    <a:pt x="1846" y="3058"/>
                    <a:pt x="2102" y="3058"/>
                  </a:cubicBezTo>
                  <a:cubicBezTo>
                    <a:pt x="2265" y="3058"/>
                    <a:pt x="2428" y="3019"/>
                    <a:pt x="2577" y="2938"/>
                  </a:cubicBezTo>
                  <a:lnTo>
                    <a:pt x="2577" y="2938"/>
                  </a:lnTo>
                  <a:cubicBezTo>
                    <a:pt x="2236" y="3138"/>
                    <a:pt x="385" y="4254"/>
                    <a:pt x="849" y="4669"/>
                  </a:cubicBezTo>
                  <a:cubicBezTo>
                    <a:pt x="961" y="4769"/>
                    <a:pt x="1115" y="4808"/>
                    <a:pt x="1289" y="4808"/>
                  </a:cubicBezTo>
                  <a:cubicBezTo>
                    <a:pt x="1614" y="4808"/>
                    <a:pt x="2006" y="4671"/>
                    <a:pt x="2304" y="4540"/>
                  </a:cubicBezTo>
                  <a:lnTo>
                    <a:pt x="2304" y="4540"/>
                  </a:lnTo>
                  <a:cubicBezTo>
                    <a:pt x="1506" y="4956"/>
                    <a:pt x="0" y="5837"/>
                    <a:pt x="450" y="6348"/>
                  </a:cubicBezTo>
                  <a:cubicBezTo>
                    <a:pt x="595" y="6513"/>
                    <a:pt x="848" y="6576"/>
                    <a:pt x="1148" y="6576"/>
                  </a:cubicBezTo>
                  <a:cubicBezTo>
                    <a:pt x="2095" y="6576"/>
                    <a:pt x="3516" y="5950"/>
                    <a:pt x="3516" y="5950"/>
                  </a:cubicBezTo>
                  <a:lnTo>
                    <a:pt x="3516" y="5950"/>
                  </a:lnTo>
                  <a:lnTo>
                    <a:pt x="2256" y="9341"/>
                  </a:lnTo>
                  <a:cubicBezTo>
                    <a:pt x="2256" y="9341"/>
                    <a:pt x="4548" y="7249"/>
                    <a:pt x="4714" y="6016"/>
                  </a:cubicBezTo>
                  <a:cubicBezTo>
                    <a:pt x="4777" y="5579"/>
                    <a:pt x="5025" y="35"/>
                    <a:pt x="4749" y="1"/>
                  </a:cubicBezTo>
                  <a:cubicBezTo>
                    <a:pt x="4746" y="0"/>
                    <a:pt x="4744" y="0"/>
                    <a:pt x="474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56"/>
            <p:cNvSpPr/>
            <p:nvPr/>
          </p:nvSpPr>
          <p:spPr>
            <a:xfrm>
              <a:off x="5464050" y="1924375"/>
              <a:ext cx="77650" cy="35075"/>
            </a:xfrm>
            <a:custGeom>
              <a:avLst/>
              <a:gdLst/>
              <a:ahLst/>
              <a:cxnLst/>
              <a:rect l="l" t="t" r="r" b="b"/>
              <a:pathLst>
                <a:path w="3106" h="1403" extrusionOk="0">
                  <a:moveTo>
                    <a:pt x="3105" y="0"/>
                  </a:moveTo>
                  <a:lnTo>
                    <a:pt x="3105" y="0"/>
                  </a:lnTo>
                  <a:cubicBezTo>
                    <a:pt x="2551" y="190"/>
                    <a:pt x="2027" y="456"/>
                    <a:pt x="1548" y="794"/>
                  </a:cubicBezTo>
                  <a:cubicBezTo>
                    <a:pt x="1365" y="917"/>
                    <a:pt x="1173" y="1025"/>
                    <a:pt x="974" y="1120"/>
                  </a:cubicBezTo>
                  <a:cubicBezTo>
                    <a:pt x="865" y="1167"/>
                    <a:pt x="749" y="1191"/>
                    <a:pt x="632" y="1191"/>
                  </a:cubicBezTo>
                  <a:cubicBezTo>
                    <a:pt x="584" y="1191"/>
                    <a:pt x="535" y="1186"/>
                    <a:pt x="487" y="1178"/>
                  </a:cubicBezTo>
                  <a:cubicBezTo>
                    <a:pt x="214" y="1137"/>
                    <a:pt x="64" y="1016"/>
                    <a:pt x="29" y="1016"/>
                  </a:cubicBezTo>
                  <a:cubicBezTo>
                    <a:pt x="27" y="1016"/>
                    <a:pt x="26" y="1017"/>
                    <a:pt x="24" y="1017"/>
                  </a:cubicBezTo>
                  <a:cubicBezTo>
                    <a:pt x="0" y="1033"/>
                    <a:pt x="108" y="1242"/>
                    <a:pt x="443" y="1354"/>
                  </a:cubicBezTo>
                  <a:cubicBezTo>
                    <a:pt x="542" y="1386"/>
                    <a:pt x="645" y="1403"/>
                    <a:pt x="747" y="1403"/>
                  </a:cubicBezTo>
                  <a:cubicBezTo>
                    <a:pt x="850" y="1403"/>
                    <a:pt x="952" y="1386"/>
                    <a:pt x="1051" y="1354"/>
                  </a:cubicBezTo>
                  <a:cubicBezTo>
                    <a:pt x="1269" y="1263"/>
                    <a:pt x="1478" y="1153"/>
                    <a:pt x="1675" y="1023"/>
                  </a:cubicBezTo>
                  <a:cubicBezTo>
                    <a:pt x="2196" y="751"/>
                    <a:pt x="2679" y="406"/>
                    <a:pt x="310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56"/>
            <p:cNvSpPr/>
            <p:nvPr/>
          </p:nvSpPr>
          <p:spPr>
            <a:xfrm>
              <a:off x="5449825" y="1958325"/>
              <a:ext cx="94075" cy="48650"/>
            </a:xfrm>
            <a:custGeom>
              <a:avLst/>
              <a:gdLst/>
              <a:ahLst/>
              <a:cxnLst/>
              <a:rect l="l" t="t" r="r" b="b"/>
              <a:pathLst>
                <a:path w="3763" h="1946" extrusionOk="0">
                  <a:moveTo>
                    <a:pt x="1606" y="1"/>
                  </a:moveTo>
                  <a:cubicBezTo>
                    <a:pt x="1304" y="101"/>
                    <a:pt x="1029" y="267"/>
                    <a:pt x="798" y="487"/>
                  </a:cubicBezTo>
                  <a:cubicBezTo>
                    <a:pt x="665" y="594"/>
                    <a:pt x="538" y="710"/>
                    <a:pt x="418" y="833"/>
                  </a:cubicBezTo>
                  <a:cubicBezTo>
                    <a:pt x="275" y="961"/>
                    <a:pt x="156" y="1114"/>
                    <a:pt x="69" y="1286"/>
                  </a:cubicBezTo>
                  <a:cubicBezTo>
                    <a:pt x="12" y="1403"/>
                    <a:pt x="1" y="1536"/>
                    <a:pt x="39" y="1661"/>
                  </a:cubicBezTo>
                  <a:cubicBezTo>
                    <a:pt x="91" y="1792"/>
                    <a:pt x="203" y="1891"/>
                    <a:pt x="341" y="1927"/>
                  </a:cubicBezTo>
                  <a:cubicBezTo>
                    <a:pt x="402" y="1939"/>
                    <a:pt x="464" y="1945"/>
                    <a:pt x="525" y="1945"/>
                  </a:cubicBezTo>
                  <a:cubicBezTo>
                    <a:pt x="707" y="1945"/>
                    <a:pt x="886" y="1894"/>
                    <a:pt x="1042" y="1796"/>
                  </a:cubicBezTo>
                  <a:cubicBezTo>
                    <a:pt x="2027" y="1386"/>
                    <a:pt x="2945" y="828"/>
                    <a:pt x="3763" y="142"/>
                  </a:cubicBezTo>
                  <a:cubicBezTo>
                    <a:pt x="3761" y="139"/>
                    <a:pt x="3757" y="138"/>
                    <a:pt x="3752" y="138"/>
                  </a:cubicBezTo>
                  <a:cubicBezTo>
                    <a:pt x="3624" y="138"/>
                    <a:pt x="2460" y="866"/>
                    <a:pt x="959" y="1538"/>
                  </a:cubicBezTo>
                  <a:cubicBezTo>
                    <a:pt x="831" y="1625"/>
                    <a:pt x="681" y="1671"/>
                    <a:pt x="529" y="1671"/>
                  </a:cubicBezTo>
                  <a:cubicBezTo>
                    <a:pt x="497" y="1671"/>
                    <a:pt x="465" y="1669"/>
                    <a:pt x="434" y="1665"/>
                  </a:cubicBezTo>
                  <a:cubicBezTo>
                    <a:pt x="307" y="1621"/>
                    <a:pt x="244" y="1504"/>
                    <a:pt x="307" y="1353"/>
                  </a:cubicBezTo>
                  <a:cubicBezTo>
                    <a:pt x="383" y="1205"/>
                    <a:pt x="482" y="1069"/>
                    <a:pt x="599" y="950"/>
                  </a:cubicBezTo>
                  <a:cubicBezTo>
                    <a:pt x="706" y="828"/>
                    <a:pt x="813" y="716"/>
                    <a:pt x="915" y="618"/>
                  </a:cubicBezTo>
                  <a:cubicBezTo>
                    <a:pt x="1157" y="426"/>
                    <a:pt x="1387" y="219"/>
                    <a:pt x="160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5437750" y="1993000"/>
              <a:ext cx="97275" cy="53275"/>
            </a:xfrm>
            <a:custGeom>
              <a:avLst/>
              <a:gdLst/>
              <a:ahLst/>
              <a:cxnLst/>
              <a:rect l="l" t="t" r="r" b="b"/>
              <a:pathLst>
                <a:path w="3891" h="2131" extrusionOk="0">
                  <a:moveTo>
                    <a:pt x="2175" y="0"/>
                  </a:moveTo>
                  <a:lnTo>
                    <a:pt x="2175" y="0"/>
                  </a:lnTo>
                  <a:cubicBezTo>
                    <a:pt x="1853" y="110"/>
                    <a:pt x="1544" y="257"/>
                    <a:pt x="1256" y="438"/>
                  </a:cubicBezTo>
                  <a:lnTo>
                    <a:pt x="803" y="686"/>
                  </a:lnTo>
                  <a:cubicBezTo>
                    <a:pt x="620" y="779"/>
                    <a:pt x="449" y="894"/>
                    <a:pt x="292" y="1027"/>
                  </a:cubicBezTo>
                  <a:cubicBezTo>
                    <a:pt x="91" y="1200"/>
                    <a:pt x="0" y="1468"/>
                    <a:pt x="54" y="1728"/>
                  </a:cubicBezTo>
                  <a:cubicBezTo>
                    <a:pt x="90" y="1878"/>
                    <a:pt x="192" y="2003"/>
                    <a:pt x="332" y="2069"/>
                  </a:cubicBezTo>
                  <a:cubicBezTo>
                    <a:pt x="423" y="2110"/>
                    <a:pt x="521" y="2130"/>
                    <a:pt x="619" y="2130"/>
                  </a:cubicBezTo>
                  <a:cubicBezTo>
                    <a:pt x="665" y="2130"/>
                    <a:pt x="710" y="2126"/>
                    <a:pt x="755" y="2117"/>
                  </a:cubicBezTo>
                  <a:cubicBezTo>
                    <a:pt x="991" y="2056"/>
                    <a:pt x="1221" y="1969"/>
                    <a:pt x="1436" y="1855"/>
                  </a:cubicBezTo>
                  <a:lnTo>
                    <a:pt x="2026" y="1578"/>
                  </a:lnTo>
                  <a:lnTo>
                    <a:pt x="2999" y="1090"/>
                  </a:lnTo>
                  <a:cubicBezTo>
                    <a:pt x="3314" y="964"/>
                    <a:pt x="3614" y="801"/>
                    <a:pt x="3890" y="604"/>
                  </a:cubicBezTo>
                  <a:lnTo>
                    <a:pt x="3890" y="604"/>
                  </a:lnTo>
                  <a:cubicBezTo>
                    <a:pt x="3561" y="678"/>
                    <a:pt x="3244" y="794"/>
                    <a:pt x="2945" y="949"/>
                  </a:cubicBezTo>
                  <a:lnTo>
                    <a:pt x="1928" y="1382"/>
                  </a:lnTo>
                  <a:lnTo>
                    <a:pt x="1335" y="1641"/>
                  </a:lnTo>
                  <a:cubicBezTo>
                    <a:pt x="1135" y="1743"/>
                    <a:pt x="927" y="1825"/>
                    <a:pt x="711" y="1884"/>
                  </a:cubicBezTo>
                  <a:cubicBezTo>
                    <a:pt x="678" y="1895"/>
                    <a:pt x="645" y="1899"/>
                    <a:pt x="612" y="1899"/>
                  </a:cubicBezTo>
                  <a:cubicBezTo>
                    <a:pt x="473" y="1899"/>
                    <a:pt x="344" y="1815"/>
                    <a:pt x="292" y="1679"/>
                  </a:cubicBezTo>
                  <a:cubicBezTo>
                    <a:pt x="250" y="1499"/>
                    <a:pt x="312" y="1311"/>
                    <a:pt x="453" y="1192"/>
                  </a:cubicBezTo>
                  <a:cubicBezTo>
                    <a:pt x="593" y="1068"/>
                    <a:pt x="746" y="958"/>
                    <a:pt x="911" y="866"/>
                  </a:cubicBezTo>
                  <a:lnTo>
                    <a:pt x="1349" y="594"/>
                  </a:lnTo>
                  <a:cubicBezTo>
                    <a:pt x="1649" y="433"/>
                    <a:pt x="1927" y="234"/>
                    <a:pt x="217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4238100" y="1563475"/>
              <a:ext cx="362775" cy="598325"/>
            </a:xfrm>
            <a:custGeom>
              <a:avLst/>
              <a:gdLst/>
              <a:ahLst/>
              <a:cxnLst/>
              <a:rect l="l" t="t" r="r" b="b"/>
              <a:pathLst>
                <a:path w="14511" h="23933" extrusionOk="0">
                  <a:moveTo>
                    <a:pt x="8631" y="1"/>
                  </a:moveTo>
                  <a:cubicBezTo>
                    <a:pt x="5761" y="1"/>
                    <a:pt x="2917" y="935"/>
                    <a:pt x="565" y="2745"/>
                  </a:cubicBezTo>
                  <a:lnTo>
                    <a:pt x="1" y="3179"/>
                  </a:lnTo>
                  <a:lnTo>
                    <a:pt x="1466" y="23933"/>
                  </a:lnTo>
                  <a:lnTo>
                    <a:pt x="10617" y="23202"/>
                  </a:lnTo>
                  <a:cubicBezTo>
                    <a:pt x="10670" y="22132"/>
                    <a:pt x="10617" y="17999"/>
                    <a:pt x="10617" y="17999"/>
                  </a:cubicBezTo>
                  <a:cubicBezTo>
                    <a:pt x="10617" y="17999"/>
                    <a:pt x="14423" y="17411"/>
                    <a:pt x="14466" y="13618"/>
                  </a:cubicBezTo>
                  <a:cubicBezTo>
                    <a:pt x="14510" y="9827"/>
                    <a:pt x="13853" y="1076"/>
                    <a:pt x="13853" y="1076"/>
                  </a:cubicBezTo>
                  <a:cubicBezTo>
                    <a:pt x="12175" y="355"/>
                    <a:pt x="10398" y="1"/>
                    <a:pt x="863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56"/>
            <p:cNvSpPr/>
            <p:nvPr/>
          </p:nvSpPr>
          <p:spPr>
            <a:xfrm>
              <a:off x="4556375" y="1735225"/>
              <a:ext cx="29925" cy="27775"/>
            </a:xfrm>
            <a:custGeom>
              <a:avLst/>
              <a:gdLst/>
              <a:ahLst/>
              <a:cxnLst/>
              <a:rect l="l" t="t" r="r" b="b"/>
              <a:pathLst>
                <a:path w="1197" h="1111" extrusionOk="0">
                  <a:moveTo>
                    <a:pt x="598" y="0"/>
                  </a:moveTo>
                  <a:cubicBezTo>
                    <a:pt x="589" y="0"/>
                    <a:pt x="580" y="1"/>
                    <a:pt x="571" y="1"/>
                  </a:cubicBezTo>
                  <a:cubicBezTo>
                    <a:pt x="347" y="12"/>
                    <a:pt x="152" y="157"/>
                    <a:pt x="76" y="368"/>
                  </a:cubicBezTo>
                  <a:cubicBezTo>
                    <a:pt x="1" y="580"/>
                    <a:pt x="60" y="816"/>
                    <a:pt x="226" y="967"/>
                  </a:cubicBezTo>
                  <a:cubicBezTo>
                    <a:pt x="333" y="1063"/>
                    <a:pt x="466" y="1110"/>
                    <a:pt x="599" y="1110"/>
                  </a:cubicBezTo>
                  <a:cubicBezTo>
                    <a:pt x="750" y="1110"/>
                    <a:pt x="901" y="1048"/>
                    <a:pt x="1010" y="927"/>
                  </a:cubicBezTo>
                  <a:cubicBezTo>
                    <a:pt x="1160" y="761"/>
                    <a:pt x="1196" y="520"/>
                    <a:pt x="1100" y="317"/>
                  </a:cubicBezTo>
                  <a:cubicBezTo>
                    <a:pt x="1008" y="123"/>
                    <a:pt x="812" y="0"/>
                    <a:pt x="5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56"/>
            <p:cNvSpPr/>
            <p:nvPr/>
          </p:nvSpPr>
          <p:spPr>
            <a:xfrm>
              <a:off x="4534750" y="1723875"/>
              <a:ext cx="51125" cy="14000"/>
            </a:xfrm>
            <a:custGeom>
              <a:avLst/>
              <a:gdLst/>
              <a:ahLst/>
              <a:cxnLst/>
              <a:rect l="l" t="t" r="r" b="b"/>
              <a:pathLst>
                <a:path w="2045" h="560" extrusionOk="0">
                  <a:moveTo>
                    <a:pt x="1030" y="0"/>
                  </a:moveTo>
                  <a:cubicBezTo>
                    <a:pt x="761" y="0"/>
                    <a:pt x="491" y="84"/>
                    <a:pt x="263" y="253"/>
                  </a:cubicBezTo>
                  <a:cubicBezTo>
                    <a:pt x="98" y="378"/>
                    <a:pt x="1" y="457"/>
                    <a:pt x="69" y="525"/>
                  </a:cubicBezTo>
                  <a:cubicBezTo>
                    <a:pt x="76" y="533"/>
                    <a:pt x="88" y="536"/>
                    <a:pt x="102" y="536"/>
                  </a:cubicBezTo>
                  <a:cubicBezTo>
                    <a:pt x="220" y="536"/>
                    <a:pt x="557" y="325"/>
                    <a:pt x="1030" y="325"/>
                  </a:cubicBezTo>
                  <a:cubicBezTo>
                    <a:pt x="1035" y="325"/>
                    <a:pt x="1039" y="325"/>
                    <a:pt x="1043" y="325"/>
                  </a:cubicBezTo>
                  <a:cubicBezTo>
                    <a:pt x="1525" y="330"/>
                    <a:pt x="1875" y="560"/>
                    <a:pt x="1987" y="560"/>
                  </a:cubicBezTo>
                  <a:cubicBezTo>
                    <a:pt x="2000" y="560"/>
                    <a:pt x="2010" y="556"/>
                    <a:pt x="2016" y="549"/>
                  </a:cubicBezTo>
                  <a:cubicBezTo>
                    <a:pt x="2045" y="521"/>
                    <a:pt x="1987" y="404"/>
                    <a:pt x="1797" y="253"/>
                  </a:cubicBezTo>
                  <a:cubicBezTo>
                    <a:pt x="1569" y="84"/>
                    <a:pt x="1300" y="0"/>
                    <a:pt x="10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56"/>
            <p:cNvSpPr/>
            <p:nvPr/>
          </p:nvSpPr>
          <p:spPr>
            <a:xfrm>
              <a:off x="4412250" y="1741125"/>
              <a:ext cx="29125" cy="27525"/>
            </a:xfrm>
            <a:custGeom>
              <a:avLst/>
              <a:gdLst/>
              <a:ahLst/>
              <a:cxnLst/>
              <a:rect l="l" t="t" r="r" b="b"/>
              <a:pathLst>
                <a:path w="1165" h="1101" extrusionOk="0">
                  <a:moveTo>
                    <a:pt x="586" y="1"/>
                  </a:moveTo>
                  <a:cubicBezTo>
                    <a:pt x="401" y="1"/>
                    <a:pt x="220" y="94"/>
                    <a:pt x="117" y="264"/>
                  </a:cubicBezTo>
                  <a:cubicBezTo>
                    <a:pt x="1" y="453"/>
                    <a:pt x="9" y="693"/>
                    <a:pt x="140" y="873"/>
                  </a:cubicBezTo>
                  <a:cubicBezTo>
                    <a:pt x="245" y="1018"/>
                    <a:pt x="412" y="1101"/>
                    <a:pt x="587" y="1101"/>
                  </a:cubicBezTo>
                  <a:cubicBezTo>
                    <a:pt x="628" y="1101"/>
                    <a:pt x="671" y="1096"/>
                    <a:pt x="713" y="1086"/>
                  </a:cubicBezTo>
                  <a:cubicBezTo>
                    <a:pt x="928" y="1035"/>
                    <a:pt x="1092" y="859"/>
                    <a:pt x="1128" y="639"/>
                  </a:cubicBezTo>
                  <a:cubicBezTo>
                    <a:pt x="1164" y="420"/>
                    <a:pt x="1065" y="200"/>
                    <a:pt x="876" y="83"/>
                  </a:cubicBezTo>
                  <a:cubicBezTo>
                    <a:pt x="785" y="27"/>
                    <a:pt x="685" y="1"/>
                    <a:pt x="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4392400" y="1729800"/>
              <a:ext cx="51125" cy="13750"/>
            </a:xfrm>
            <a:custGeom>
              <a:avLst/>
              <a:gdLst/>
              <a:ahLst/>
              <a:cxnLst/>
              <a:rect l="l" t="t" r="r" b="b"/>
              <a:pathLst>
                <a:path w="2045" h="550" extrusionOk="0">
                  <a:moveTo>
                    <a:pt x="1016" y="0"/>
                  </a:moveTo>
                  <a:cubicBezTo>
                    <a:pt x="747" y="0"/>
                    <a:pt x="483" y="83"/>
                    <a:pt x="263" y="239"/>
                  </a:cubicBezTo>
                  <a:cubicBezTo>
                    <a:pt x="98" y="367"/>
                    <a:pt x="1" y="449"/>
                    <a:pt x="69" y="517"/>
                  </a:cubicBezTo>
                  <a:cubicBezTo>
                    <a:pt x="76" y="524"/>
                    <a:pt x="88" y="528"/>
                    <a:pt x="103" y="528"/>
                  </a:cubicBezTo>
                  <a:cubicBezTo>
                    <a:pt x="221" y="528"/>
                    <a:pt x="563" y="318"/>
                    <a:pt x="1042" y="318"/>
                  </a:cubicBezTo>
                  <a:cubicBezTo>
                    <a:pt x="1528" y="318"/>
                    <a:pt x="1881" y="550"/>
                    <a:pt x="1989" y="550"/>
                  </a:cubicBezTo>
                  <a:cubicBezTo>
                    <a:pt x="2000" y="550"/>
                    <a:pt x="2009" y="547"/>
                    <a:pt x="2015" y="541"/>
                  </a:cubicBezTo>
                  <a:cubicBezTo>
                    <a:pt x="2045" y="512"/>
                    <a:pt x="1991" y="381"/>
                    <a:pt x="1796" y="258"/>
                  </a:cubicBezTo>
                  <a:cubicBezTo>
                    <a:pt x="1577" y="91"/>
                    <a:pt x="1309" y="0"/>
                    <a:pt x="1032" y="0"/>
                  </a:cubicBezTo>
                  <a:cubicBezTo>
                    <a:pt x="1027" y="0"/>
                    <a:pt x="1022" y="0"/>
                    <a:pt x="1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56"/>
            <p:cNvSpPr/>
            <p:nvPr/>
          </p:nvSpPr>
          <p:spPr>
            <a:xfrm>
              <a:off x="4485750" y="1737450"/>
              <a:ext cx="44050" cy="115225"/>
            </a:xfrm>
            <a:custGeom>
              <a:avLst/>
              <a:gdLst/>
              <a:ahLst/>
              <a:cxnLst/>
              <a:rect l="l" t="t" r="r" b="b"/>
              <a:pathLst>
                <a:path w="1762" h="4609" extrusionOk="0">
                  <a:moveTo>
                    <a:pt x="81" y="0"/>
                  </a:moveTo>
                  <a:cubicBezTo>
                    <a:pt x="80" y="0"/>
                    <a:pt x="79" y="0"/>
                    <a:pt x="78" y="1"/>
                  </a:cubicBezTo>
                  <a:cubicBezTo>
                    <a:pt x="0" y="30"/>
                    <a:pt x="404" y="1281"/>
                    <a:pt x="973" y="2800"/>
                  </a:cubicBezTo>
                  <a:cubicBezTo>
                    <a:pt x="1120" y="3170"/>
                    <a:pt x="1256" y="3521"/>
                    <a:pt x="1387" y="3866"/>
                  </a:cubicBezTo>
                  <a:cubicBezTo>
                    <a:pt x="1459" y="3984"/>
                    <a:pt x="1494" y="4121"/>
                    <a:pt x="1490" y="4260"/>
                  </a:cubicBezTo>
                  <a:cubicBezTo>
                    <a:pt x="1480" y="4333"/>
                    <a:pt x="1368" y="4377"/>
                    <a:pt x="1232" y="4377"/>
                  </a:cubicBezTo>
                  <a:cubicBezTo>
                    <a:pt x="941" y="4389"/>
                    <a:pt x="654" y="4450"/>
                    <a:pt x="384" y="4558"/>
                  </a:cubicBezTo>
                  <a:cubicBezTo>
                    <a:pt x="555" y="4592"/>
                    <a:pt x="730" y="4609"/>
                    <a:pt x="904" y="4609"/>
                  </a:cubicBezTo>
                  <a:cubicBezTo>
                    <a:pt x="1020" y="4609"/>
                    <a:pt x="1136" y="4601"/>
                    <a:pt x="1251" y="4586"/>
                  </a:cubicBezTo>
                  <a:cubicBezTo>
                    <a:pt x="1261" y="4586"/>
                    <a:pt x="1271" y="4587"/>
                    <a:pt x="1281" y="4587"/>
                  </a:cubicBezTo>
                  <a:cubicBezTo>
                    <a:pt x="1350" y="4587"/>
                    <a:pt x="1418" y="4577"/>
                    <a:pt x="1484" y="4556"/>
                  </a:cubicBezTo>
                  <a:cubicBezTo>
                    <a:pt x="1594" y="4525"/>
                    <a:pt x="1682" y="4444"/>
                    <a:pt x="1724" y="4338"/>
                  </a:cubicBezTo>
                  <a:cubicBezTo>
                    <a:pt x="1762" y="4144"/>
                    <a:pt x="1735" y="3944"/>
                    <a:pt x="1645" y="3768"/>
                  </a:cubicBezTo>
                  <a:cubicBezTo>
                    <a:pt x="1519" y="3418"/>
                    <a:pt x="1387" y="3067"/>
                    <a:pt x="1256" y="2693"/>
                  </a:cubicBezTo>
                  <a:cubicBezTo>
                    <a:pt x="688" y="1197"/>
                    <a:pt x="168" y="0"/>
                    <a:pt x="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56"/>
            <p:cNvSpPr/>
            <p:nvPr/>
          </p:nvSpPr>
          <p:spPr>
            <a:xfrm>
              <a:off x="4379150" y="1976825"/>
              <a:ext cx="124250" cy="60750"/>
            </a:xfrm>
            <a:custGeom>
              <a:avLst/>
              <a:gdLst/>
              <a:ahLst/>
              <a:cxnLst/>
              <a:rect l="l" t="t" r="r" b="b"/>
              <a:pathLst>
                <a:path w="4970" h="2430" extrusionOk="0">
                  <a:moveTo>
                    <a:pt x="0" y="1"/>
                  </a:moveTo>
                  <a:cubicBezTo>
                    <a:pt x="1" y="1"/>
                    <a:pt x="1040" y="2429"/>
                    <a:pt x="4330" y="2429"/>
                  </a:cubicBezTo>
                  <a:cubicBezTo>
                    <a:pt x="4535" y="2429"/>
                    <a:pt x="4748" y="2420"/>
                    <a:pt x="4970" y="2400"/>
                  </a:cubicBezTo>
                  <a:lnTo>
                    <a:pt x="4960" y="1412"/>
                  </a:lnTo>
                  <a:cubicBezTo>
                    <a:pt x="4905" y="1413"/>
                    <a:pt x="4850" y="1413"/>
                    <a:pt x="4795" y="1413"/>
                  </a:cubicBezTo>
                  <a:cubicBezTo>
                    <a:pt x="3095" y="1413"/>
                    <a:pt x="1430" y="923"/>
                    <a:pt x="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4189125" y="1420350"/>
              <a:ext cx="417550" cy="398425"/>
            </a:xfrm>
            <a:custGeom>
              <a:avLst/>
              <a:gdLst/>
              <a:ahLst/>
              <a:cxnLst/>
              <a:rect l="l" t="t" r="r" b="b"/>
              <a:pathLst>
                <a:path w="16702" h="15937" extrusionOk="0">
                  <a:moveTo>
                    <a:pt x="14045" y="0"/>
                  </a:moveTo>
                  <a:cubicBezTo>
                    <a:pt x="13760" y="0"/>
                    <a:pt x="13475" y="77"/>
                    <a:pt x="13222" y="230"/>
                  </a:cubicBezTo>
                  <a:cubicBezTo>
                    <a:pt x="12439" y="619"/>
                    <a:pt x="11846" y="1340"/>
                    <a:pt x="11037" y="1690"/>
                  </a:cubicBezTo>
                  <a:cubicBezTo>
                    <a:pt x="10229" y="2041"/>
                    <a:pt x="9294" y="1944"/>
                    <a:pt x="8408" y="2035"/>
                  </a:cubicBezTo>
                  <a:cubicBezTo>
                    <a:pt x="7424" y="2117"/>
                    <a:pt x="6489" y="2505"/>
                    <a:pt x="5737" y="3145"/>
                  </a:cubicBezTo>
                  <a:cubicBezTo>
                    <a:pt x="4987" y="3805"/>
                    <a:pt x="4594" y="4779"/>
                    <a:pt x="4676" y="5774"/>
                  </a:cubicBezTo>
                  <a:cubicBezTo>
                    <a:pt x="4445" y="5760"/>
                    <a:pt x="4209" y="5751"/>
                    <a:pt x="3972" y="5751"/>
                  </a:cubicBezTo>
                  <a:cubicBezTo>
                    <a:pt x="2935" y="5751"/>
                    <a:pt x="1884" y="5927"/>
                    <a:pt x="1127" y="6597"/>
                  </a:cubicBezTo>
                  <a:cubicBezTo>
                    <a:pt x="375" y="7355"/>
                    <a:pt x="0" y="8410"/>
                    <a:pt x="105" y="9473"/>
                  </a:cubicBezTo>
                  <a:cubicBezTo>
                    <a:pt x="168" y="10525"/>
                    <a:pt x="666" y="11493"/>
                    <a:pt x="1035" y="12480"/>
                  </a:cubicBezTo>
                  <a:cubicBezTo>
                    <a:pt x="1123" y="12763"/>
                    <a:pt x="1270" y="13025"/>
                    <a:pt x="1463" y="13250"/>
                  </a:cubicBezTo>
                  <a:lnTo>
                    <a:pt x="2091" y="15937"/>
                  </a:lnTo>
                  <a:lnTo>
                    <a:pt x="3779" y="15800"/>
                  </a:lnTo>
                  <a:lnTo>
                    <a:pt x="3317" y="10150"/>
                  </a:lnTo>
                  <a:cubicBezTo>
                    <a:pt x="3317" y="10150"/>
                    <a:pt x="3011" y="7854"/>
                    <a:pt x="4967" y="7854"/>
                  </a:cubicBezTo>
                  <a:cubicBezTo>
                    <a:pt x="5000" y="7854"/>
                    <a:pt x="5035" y="7855"/>
                    <a:pt x="5070" y="7856"/>
                  </a:cubicBezTo>
                  <a:cubicBezTo>
                    <a:pt x="6803" y="7926"/>
                    <a:pt x="9137" y="9440"/>
                    <a:pt x="12178" y="9440"/>
                  </a:cubicBezTo>
                  <a:cubicBezTo>
                    <a:pt x="12767" y="9440"/>
                    <a:pt x="13382" y="9384"/>
                    <a:pt x="14025" y="9249"/>
                  </a:cubicBezTo>
                  <a:cubicBezTo>
                    <a:pt x="14677" y="9174"/>
                    <a:pt x="15302" y="8953"/>
                    <a:pt x="15857" y="8602"/>
                  </a:cubicBezTo>
                  <a:cubicBezTo>
                    <a:pt x="16398" y="8209"/>
                    <a:pt x="16686" y="7554"/>
                    <a:pt x="16606" y="6889"/>
                  </a:cubicBezTo>
                  <a:cubicBezTo>
                    <a:pt x="16505" y="6276"/>
                    <a:pt x="15975" y="5841"/>
                    <a:pt x="15373" y="5841"/>
                  </a:cubicBezTo>
                  <a:cubicBezTo>
                    <a:pt x="15340" y="5841"/>
                    <a:pt x="15306" y="5842"/>
                    <a:pt x="15273" y="5845"/>
                  </a:cubicBezTo>
                  <a:lnTo>
                    <a:pt x="15273" y="5845"/>
                  </a:lnTo>
                  <a:cubicBezTo>
                    <a:pt x="16151" y="5709"/>
                    <a:pt x="16702" y="4800"/>
                    <a:pt x="16394" y="3949"/>
                  </a:cubicBezTo>
                  <a:cubicBezTo>
                    <a:pt x="16178" y="3356"/>
                    <a:pt x="15623" y="3009"/>
                    <a:pt x="15049" y="3009"/>
                  </a:cubicBezTo>
                  <a:cubicBezTo>
                    <a:pt x="14770" y="3009"/>
                    <a:pt x="14486" y="3091"/>
                    <a:pt x="14235" y="3267"/>
                  </a:cubicBezTo>
                  <a:cubicBezTo>
                    <a:pt x="14666" y="2865"/>
                    <a:pt x="15007" y="2378"/>
                    <a:pt x="15238" y="1836"/>
                  </a:cubicBezTo>
                  <a:cubicBezTo>
                    <a:pt x="15458" y="1275"/>
                    <a:pt x="15310" y="638"/>
                    <a:pt x="14868" y="230"/>
                  </a:cubicBezTo>
                  <a:cubicBezTo>
                    <a:pt x="14615" y="77"/>
                    <a:pt x="14330" y="0"/>
                    <a:pt x="140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4168100" y="1734375"/>
              <a:ext cx="98375" cy="126000"/>
            </a:xfrm>
            <a:custGeom>
              <a:avLst/>
              <a:gdLst/>
              <a:ahLst/>
              <a:cxnLst/>
              <a:rect l="l" t="t" r="r" b="b"/>
              <a:pathLst>
                <a:path w="3935" h="5040" extrusionOk="0">
                  <a:moveTo>
                    <a:pt x="2587" y="1"/>
                  </a:moveTo>
                  <a:cubicBezTo>
                    <a:pt x="1962" y="1"/>
                    <a:pt x="0" y="260"/>
                    <a:pt x="392" y="3006"/>
                  </a:cubicBezTo>
                  <a:cubicBezTo>
                    <a:pt x="623" y="4627"/>
                    <a:pt x="1525" y="5040"/>
                    <a:pt x="2361" y="5040"/>
                  </a:cubicBezTo>
                  <a:cubicBezTo>
                    <a:pt x="3180" y="5040"/>
                    <a:pt x="3935" y="4643"/>
                    <a:pt x="3930" y="4597"/>
                  </a:cubicBezTo>
                  <a:cubicBezTo>
                    <a:pt x="3921" y="4506"/>
                    <a:pt x="2771" y="12"/>
                    <a:pt x="2771" y="12"/>
                  </a:cubicBezTo>
                  <a:cubicBezTo>
                    <a:pt x="2759" y="8"/>
                    <a:pt x="2692" y="1"/>
                    <a:pt x="258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4196100" y="1763150"/>
              <a:ext cx="42025" cy="69775"/>
            </a:xfrm>
            <a:custGeom>
              <a:avLst/>
              <a:gdLst/>
              <a:ahLst/>
              <a:cxnLst/>
              <a:rect l="l" t="t" r="r" b="b"/>
              <a:pathLst>
                <a:path w="1681" h="2791" extrusionOk="0">
                  <a:moveTo>
                    <a:pt x="748" y="0"/>
                  </a:moveTo>
                  <a:cubicBezTo>
                    <a:pt x="710" y="0"/>
                    <a:pt x="672" y="5"/>
                    <a:pt x="634" y="16"/>
                  </a:cubicBezTo>
                  <a:cubicBezTo>
                    <a:pt x="374" y="108"/>
                    <a:pt x="179" y="325"/>
                    <a:pt x="118" y="594"/>
                  </a:cubicBezTo>
                  <a:cubicBezTo>
                    <a:pt x="23" y="893"/>
                    <a:pt x="1" y="1210"/>
                    <a:pt x="56" y="1520"/>
                  </a:cubicBezTo>
                  <a:cubicBezTo>
                    <a:pt x="106" y="2107"/>
                    <a:pt x="505" y="2605"/>
                    <a:pt x="1067" y="2785"/>
                  </a:cubicBezTo>
                  <a:cubicBezTo>
                    <a:pt x="1094" y="2788"/>
                    <a:pt x="1121" y="2790"/>
                    <a:pt x="1147" y="2790"/>
                  </a:cubicBezTo>
                  <a:cubicBezTo>
                    <a:pt x="1297" y="2790"/>
                    <a:pt x="1443" y="2733"/>
                    <a:pt x="1554" y="2628"/>
                  </a:cubicBezTo>
                  <a:cubicBezTo>
                    <a:pt x="1675" y="2541"/>
                    <a:pt x="1681" y="2453"/>
                    <a:pt x="1666" y="2453"/>
                  </a:cubicBezTo>
                  <a:lnTo>
                    <a:pt x="1666" y="2453"/>
                  </a:lnTo>
                  <a:cubicBezTo>
                    <a:pt x="1623" y="2491"/>
                    <a:pt x="1577" y="2525"/>
                    <a:pt x="1530" y="2555"/>
                  </a:cubicBezTo>
                  <a:cubicBezTo>
                    <a:pt x="1440" y="2609"/>
                    <a:pt x="1337" y="2637"/>
                    <a:pt x="1234" y="2637"/>
                  </a:cubicBezTo>
                  <a:cubicBezTo>
                    <a:pt x="1193" y="2637"/>
                    <a:pt x="1152" y="2633"/>
                    <a:pt x="1111" y="2624"/>
                  </a:cubicBezTo>
                  <a:cubicBezTo>
                    <a:pt x="653" y="2415"/>
                    <a:pt x="342" y="1977"/>
                    <a:pt x="298" y="1476"/>
                  </a:cubicBezTo>
                  <a:cubicBezTo>
                    <a:pt x="249" y="1202"/>
                    <a:pt x="262" y="921"/>
                    <a:pt x="337" y="653"/>
                  </a:cubicBezTo>
                  <a:cubicBezTo>
                    <a:pt x="374" y="443"/>
                    <a:pt x="507" y="263"/>
                    <a:pt x="698" y="167"/>
                  </a:cubicBezTo>
                  <a:cubicBezTo>
                    <a:pt x="734" y="152"/>
                    <a:pt x="771" y="144"/>
                    <a:pt x="808" y="144"/>
                  </a:cubicBezTo>
                  <a:cubicBezTo>
                    <a:pt x="902" y="144"/>
                    <a:pt x="993" y="191"/>
                    <a:pt x="1048" y="274"/>
                  </a:cubicBezTo>
                  <a:cubicBezTo>
                    <a:pt x="1107" y="356"/>
                    <a:pt x="1097" y="424"/>
                    <a:pt x="1111" y="429"/>
                  </a:cubicBezTo>
                  <a:cubicBezTo>
                    <a:pt x="1111" y="429"/>
                    <a:pt x="1112" y="430"/>
                    <a:pt x="1113" y="430"/>
                  </a:cubicBezTo>
                  <a:cubicBezTo>
                    <a:pt x="1129" y="430"/>
                    <a:pt x="1172" y="361"/>
                    <a:pt x="1111" y="235"/>
                  </a:cubicBezTo>
                  <a:cubicBezTo>
                    <a:pt x="1079" y="159"/>
                    <a:pt x="1025" y="97"/>
                    <a:pt x="956" y="54"/>
                  </a:cubicBezTo>
                  <a:cubicBezTo>
                    <a:pt x="891" y="18"/>
                    <a:pt x="820" y="0"/>
                    <a:pt x="74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56"/>
            <p:cNvSpPr/>
            <p:nvPr/>
          </p:nvSpPr>
          <p:spPr>
            <a:xfrm>
              <a:off x="3849200" y="2107025"/>
              <a:ext cx="1160375" cy="1125950"/>
            </a:xfrm>
            <a:custGeom>
              <a:avLst/>
              <a:gdLst/>
              <a:ahLst/>
              <a:cxnLst/>
              <a:rect l="l" t="t" r="r" b="b"/>
              <a:pathLst>
                <a:path w="46415" h="45038" extrusionOk="0">
                  <a:moveTo>
                    <a:pt x="16681" y="0"/>
                  </a:moveTo>
                  <a:cubicBezTo>
                    <a:pt x="14097" y="112"/>
                    <a:pt x="12676" y="560"/>
                    <a:pt x="11094" y="1534"/>
                  </a:cubicBezTo>
                  <a:cubicBezTo>
                    <a:pt x="8765" y="2990"/>
                    <a:pt x="6866" y="5042"/>
                    <a:pt x="5593" y="7476"/>
                  </a:cubicBezTo>
                  <a:lnTo>
                    <a:pt x="1" y="17133"/>
                  </a:lnTo>
                  <a:lnTo>
                    <a:pt x="9420" y="25894"/>
                  </a:lnTo>
                  <a:lnTo>
                    <a:pt x="10796" y="23743"/>
                  </a:lnTo>
                  <a:lnTo>
                    <a:pt x="10796" y="23743"/>
                  </a:lnTo>
                  <a:cubicBezTo>
                    <a:pt x="10796" y="23743"/>
                    <a:pt x="10727" y="27015"/>
                    <a:pt x="10727" y="27015"/>
                  </a:cubicBezTo>
                  <a:cubicBezTo>
                    <a:pt x="10727" y="27015"/>
                    <a:pt x="10727" y="26991"/>
                    <a:pt x="10729" y="26941"/>
                  </a:cubicBezTo>
                  <a:lnTo>
                    <a:pt x="10729" y="26941"/>
                  </a:lnTo>
                  <a:lnTo>
                    <a:pt x="10363" y="45037"/>
                  </a:lnTo>
                  <a:lnTo>
                    <a:pt x="38934" y="45037"/>
                  </a:lnTo>
                  <a:lnTo>
                    <a:pt x="36501" y="29330"/>
                  </a:lnTo>
                  <a:lnTo>
                    <a:pt x="34997" y="15590"/>
                  </a:lnTo>
                  <a:lnTo>
                    <a:pt x="34997" y="15590"/>
                  </a:lnTo>
                  <a:lnTo>
                    <a:pt x="42629" y="19402"/>
                  </a:lnTo>
                  <a:lnTo>
                    <a:pt x="46396" y="8606"/>
                  </a:lnTo>
                  <a:lnTo>
                    <a:pt x="46415" y="8610"/>
                  </a:lnTo>
                  <a:cubicBezTo>
                    <a:pt x="42248" y="6469"/>
                    <a:pt x="39295" y="5204"/>
                    <a:pt x="37021" y="3744"/>
                  </a:cubicBezTo>
                  <a:cubicBezTo>
                    <a:pt x="31501" y="201"/>
                    <a:pt x="29152" y="32"/>
                    <a:pt x="27596" y="32"/>
                  </a:cubicBezTo>
                  <a:cubicBezTo>
                    <a:pt x="27432" y="32"/>
                    <a:pt x="27277" y="34"/>
                    <a:pt x="27128" y="34"/>
                  </a:cubicBezTo>
                  <a:cubicBezTo>
                    <a:pt x="26878" y="34"/>
                    <a:pt x="26645" y="29"/>
                    <a:pt x="26416" y="0"/>
                  </a:cubicBezTo>
                  <a:cubicBezTo>
                    <a:pt x="24832" y="500"/>
                    <a:pt x="23190" y="749"/>
                    <a:pt x="21548" y="749"/>
                  </a:cubicBezTo>
                  <a:cubicBezTo>
                    <a:pt x="19907" y="749"/>
                    <a:pt x="18265" y="500"/>
                    <a:pt x="16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56"/>
            <p:cNvSpPr/>
            <p:nvPr/>
          </p:nvSpPr>
          <p:spPr>
            <a:xfrm>
              <a:off x="3601475" y="1914700"/>
              <a:ext cx="198650" cy="308675"/>
            </a:xfrm>
            <a:custGeom>
              <a:avLst/>
              <a:gdLst/>
              <a:ahLst/>
              <a:cxnLst/>
              <a:rect l="l" t="t" r="r" b="b"/>
              <a:pathLst>
                <a:path w="7946" h="12347" extrusionOk="0">
                  <a:moveTo>
                    <a:pt x="4783" y="1"/>
                  </a:moveTo>
                  <a:cubicBezTo>
                    <a:pt x="3934" y="1"/>
                    <a:pt x="3230" y="6104"/>
                    <a:pt x="3217" y="6212"/>
                  </a:cubicBezTo>
                  <a:lnTo>
                    <a:pt x="3217" y="6212"/>
                  </a:lnTo>
                  <a:cubicBezTo>
                    <a:pt x="3222" y="6172"/>
                    <a:pt x="3308" y="5324"/>
                    <a:pt x="2633" y="5172"/>
                  </a:cubicBezTo>
                  <a:cubicBezTo>
                    <a:pt x="2577" y="5159"/>
                    <a:pt x="2524" y="5153"/>
                    <a:pt x="2474" y="5153"/>
                  </a:cubicBezTo>
                  <a:cubicBezTo>
                    <a:pt x="1898" y="5153"/>
                    <a:pt x="1660" y="5902"/>
                    <a:pt x="1660" y="5902"/>
                  </a:cubicBezTo>
                  <a:cubicBezTo>
                    <a:pt x="1729" y="5464"/>
                    <a:pt x="1086" y="5416"/>
                    <a:pt x="1086" y="5416"/>
                  </a:cubicBezTo>
                  <a:cubicBezTo>
                    <a:pt x="1" y="5640"/>
                    <a:pt x="263" y="11481"/>
                    <a:pt x="263" y="11481"/>
                  </a:cubicBezTo>
                  <a:lnTo>
                    <a:pt x="7637" y="12347"/>
                  </a:lnTo>
                  <a:lnTo>
                    <a:pt x="7652" y="12327"/>
                  </a:lnTo>
                  <a:cubicBezTo>
                    <a:pt x="7652" y="12327"/>
                    <a:pt x="7729" y="10575"/>
                    <a:pt x="7729" y="10132"/>
                  </a:cubicBezTo>
                  <a:cubicBezTo>
                    <a:pt x="7729" y="8565"/>
                    <a:pt x="7218" y="7820"/>
                    <a:pt x="7014" y="7557"/>
                  </a:cubicBezTo>
                  <a:cubicBezTo>
                    <a:pt x="6931" y="7422"/>
                    <a:pt x="6869" y="7277"/>
                    <a:pt x="6829" y="7124"/>
                  </a:cubicBezTo>
                  <a:cubicBezTo>
                    <a:pt x="6742" y="6579"/>
                    <a:pt x="7461" y="3815"/>
                    <a:pt x="7715" y="2802"/>
                  </a:cubicBezTo>
                  <a:cubicBezTo>
                    <a:pt x="7945" y="1873"/>
                    <a:pt x="7589" y="1308"/>
                    <a:pt x="7299" y="1308"/>
                  </a:cubicBezTo>
                  <a:cubicBezTo>
                    <a:pt x="7209" y="1308"/>
                    <a:pt x="7125" y="1362"/>
                    <a:pt x="7068" y="1478"/>
                  </a:cubicBezTo>
                  <a:cubicBezTo>
                    <a:pt x="6615" y="2393"/>
                    <a:pt x="5481" y="6301"/>
                    <a:pt x="5091" y="6671"/>
                  </a:cubicBezTo>
                  <a:cubicBezTo>
                    <a:pt x="5059" y="6702"/>
                    <a:pt x="5030" y="6717"/>
                    <a:pt x="5004" y="6717"/>
                  </a:cubicBezTo>
                  <a:cubicBezTo>
                    <a:pt x="4727" y="6717"/>
                    <a:pt x="4857" y="5040"/>
                    <a:pt x="4857" y="5040"/>
                  </a:cubicBezTo>
                  <a:cubicBezTo>
                    <a:pt x="5330" y="767"/>
                    <a:pt x="5578" y="140"/>
                    <a:pt x="4814" y="4"/>
                  </a:cubicBezTo>
                  <a:cubicBezTo>
                    <a:pt x="4804" y="2"/>
                    <a:pt x="4793" y="1"/>
                    <a:pt x="4783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56"/>
            <p:cNvSpPr/>
            <p:nvPr/>
          </p:nvSpPr>
          <p:spPr>
            <a:xfrm>
              <a:off x="3687975" y="2101150"/>
              <a:ext cx="85800" cy="104200"/>
            </a:xfrm>
            <a:custGeom>
              <a:avLst/>
              <a:gdLst/>
              <a:ahLst/>
              <a:cxnLst/>
              <a:rect l="l" t="t" r="r" b="b"/>
              <a:pathLst>
                <a:path w="3432" h="4168" extrusionOk="0">
                  <a:moveTo>
                    <a:pt x="578" y="1"/>
                  </a:moveTo>
                  <a:cubicBezTo>
                    <a:pt x="508" y="1"/>
                    <a:pt x="439" y="9"/>
                    <a:pt x="371" y="26"/>
                  </a:cubicBezTo>
                  <a:cubicBezTo>
                    <a:pt x="155" y="113"/>
                    <a:pt x="11" y="319"/>
                    <a:pt x="1" y="552"/>
                  </a:cubicBezTo>
                  <a:cubicBezTo>
                    <a:pt x="21" y="880"/>
                    <a:pt x="127" y="1197"/>
                    <a:pt x="307" y="1471"/>
                  </a:cubicBezTo>
                  <a:cubicBezTo>
                    <a:pt x="444" y="1724"/>
                    <a:pt x="594" y="1970"/>
                    <a:pt x="756" y="2206"/>
                  </a:cubicBezTo>
                  <a:cubicBezTo>
                    <a:pt x="1025" y="2607"/>
                    <a:pt x="1329" y="2985"/>
                    <a:pt x="1665" y="3331"/>
                  </a:cubicBezTo>
                  <a:cubicBezTo>
                    <a:pt x="1957" y="3668"/>
                    <a:pt x="2306" y="3953"/>
                    <a:pt x="2698" y="4168"/>
                  </a:cubicBezTo>
                  <a:cubicBezTo>
                    <a:pt x="2722" y="4138"/>
                    <a:pt x="2332" y="3818"/>
                    <a:pt x="1798" y="3190"/>
                  </a:cubicBezTo>
                  <a:cubicBezTo>
                    <a:pt x="1489" y="2833"/>
                    <a:pt x="1206" y="2453"/>
                    <a:pt x="950" y="2055"/>
                  </a:cubicBezTo>
                  <a:cubicBezTo>
                    <a:pt x="804" y="1822"/>
                    <a:pt x="663" y="1594"/>
                    <a:pt x="526" y="1336"/>
                  </a:cubicBezTo>
                  <a:cubicBezTo>
                    <a:pt x="375" y="1101"/>
                    <a:pt x="282" y="834"/>
                    <a:pt x="254" y="556"/>
                  </a:cubicBezTo>
                  <a:cubicBezTo>
                    <a:pt x="251" y="421"/>
                    <a:pt x="330" y="299"/>
                    <a:pt x="453" y="245"/>
                  </a:cubicBezTo>
                  <a:cubicBezTo>
                    <a:pt x="497" y="236"/>
                    <a:pt x="541" y="232"/>
                    <a:pt x="586" y="232"/>
                  </a:cubicBezTo>
                  <a:cubicBezTo>
                    <a:pt x="685" y="232"/>
                    <a:pt x="782" y="254"/>
                    <a:pt x="871" y="298"/>
                  </a:cubicBezTo>
                  <a:cubicBezTo>
                    <a:pt x="1627" y="611"/>
                    <a:pt x="2278" y="1132"/>
                    <a:pt x="2746" y="1801"/>
                  </a:cubicBezTo>
                  <a:lnTo>
                    <a:pt x="2823" y="1914"/>
                  </a:lnTo>
                  <a:lnTo>
                    <a:pt x="2883" y="1792"/>
                  </a:lnTo>
                  <a:cubicBezTo>
                    <a:pt x="3019" y="1515"/>
                    <a:pt x="3206" y="1263"/>
                    <a:pt x="3431" y="1052"/>
                  </a:cubicBezTo>
                  <a:cubicBezTo>
                    <a:pt x="3431" y="1050"/>
                    <a:pt x="3428" y="1049"/>
                    <a:pt x="3424" y="1049"/>
                  </a:cubicBezTo>
                  <a:cubicBezTo>
                    <a:pt x="3401" y="1049"/>
                    <a:pt x="3320" y="1086"/>
                    <a:pt x="3203" y="1169"/>
                  </a:cubicBezTo>
                  <a:cubicBezTo>
                    <a:pt x="3042" y="1291"/>
                    <a:pt x="2908" y="1442"/>
                    <a:pt x="2804" y="1614"/>
                  </a:cubicBezTo>
                  <a:lnTo>
                    <a:pt x="2804" y="1614"/>
                  </a:lnTo>
                  <a:cubicBezTo>
                    <a:pt x="2541" y="1212"/>
                    <a:pt x="2208" y="861"/>
                    <a:pt x="1821" y="576"/>
                  </a:cubicBezTo>
                  <a:cubicBezTo>
                    <a:pt x="1556" y="381"/>
                    <a:pt x="1268" y="217"/>
                    <a:pt x="964" y="89"/>
                  </a:cubicBezTo>
                  <a:cubicBezTo>
                    <a:pt x="843" y="31"/>
                    <a:pt x="711" y="1"/>
                    <a:pt x="57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3643350" y="2076250"/>
              <a:ext cx="48825" cy="110150"/>
            </a:xfrm>
            <a:custGeom>
              <a:avLst/>
              <a:gdLst/>
              <a:ahLst/>
              <a:cxnLst/>
              <a:rect l="l" t="t" r="r" b="b"/>
              <a:pathLst>
                <a:path w="1953" h="4406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439"/>
                    <a:pt x="78" y="875"/>
                    <a:pt x="170" y="1305"/>
                  </a:cubicBezTo>
                  <a:cubicBezTo>
                    <a:pt x="237" y="1704"/>
                    <a:pt x="321" y="2181"/>
                    <a:pt x="442" y="2711"/>
                  </a:cubicBezTo>
                  <a:cubicBezTo>
                    <a:pt x="501" y="2974"/>
                    <a:pt x="569" y="3246"/>
                    <a:pt x="656" y="3529"/>
                  </a:cubicBezTo>
                  <a:cubicBezTo>
                    <a:pt x="712" y="3865"/>
                    <a:pt x="899" y="4164"/>
                    <a:pt x="1177" y="4361"/>
                  </a:cubicBezTo>
                  <a:cubicBezTo>
                    <a:pt x="1242" y="4391"/>
                    <a:pt x="1311" y="4406"/>
                    <a:pt x="1380" y="4406"/>
                  </a:cubicBezTo>
                  <a:cubicBezTo>
                    <a:pt x="1515" y="4406"/>
                    <a:pt x="1647" y="4349"/>
                    <a:pt x="1741" y="4244"/>
                  </a:cubicBezTo>
                  <a:cubicBezTo>
                    <a:pt x="1869" y="4113"/>
                    <a:pt x="1942" y="3939"/>
                    <a:pt x="1947" y="3758"/>
                  </a:cubicBezTo>
                  <a:cubicBezTo>
                    <a:pt x="1952" y="3470"/>
                    <a:pt x="1930" y="3184"/>
                    <a:pt x="1883" y="2900"/>
                  </a:cubicBezTo>
                  <a:cubicBezTo>
                    <a:pt x="1815" y="2390"/>
                    <a:pt x="1752" y="1913"/>
                    <a:pt x="1693" y="1484"/>
                  </a:cubicBezTo>
                  <a:cubicBezTo>
                    <a:pt x="1658" y="1047"/>
                    <a:pt x="1580" y="613"/>
                    <a:pt x="1460" y="189"/>
                  </a:cubicBezTo>
                  <a:lnTo>
                    <a:pt x="1460" y="189"/>
                  </a:lnTo>
                  <a:cubicBezTo>
                    <a:pt x="1437" y="632"/>
                    <a:pt x="1457" y="1075"/>
                    <a:pt x="1519" y="1514"/>
                  </a:cubicBezTo>
                  <a:cubicBezTo>
                    <a:pt x="1557" y="1946"/>
                    <a:pt x="1601" y="2417"/>
                    <a:pt x="1650" y="2930"/>
                  </a:cubicBezTo>
                  <a:cubicBezTo>
                    <a:pt x="1688" y="3199"/>
                    <a:pt x="1705" y="3471"/>
                    <a:pt x="1704" y="3742"/>
                  </a:cubicBezTo>
                  <a:cubicBezTo>
                    <a:pt x="1696" y="3955"/>
                    <a:pt x="1547" y="4150"/>
                    <a:pt x="1382" y="4150"/>
                  </a:cubicBezTo>
                  <a:cubicBezTo>
                    <a:pt x="1350" y="4150"/>
                    <a:pt x="1317" y="4143"/>
                    <a:pt x="1285" y="4127"/>
                  </a:cubicBezTo>
                  <a:cubicBezTo>
                    <a:pt x="1086" y="4030"/>
                    <a:pt x="983" y="3728"/>
                    <a:pt x="896" y="3456"/>
                  </a:cubicBezTo>
                  <a:cubicBezTo>
                    <a:pt x="808" y="3184"/>
                    <a:pt x="735" y="2910"/>
                    <a:pt x="667" y="2652"/>
                  </a:cubicBezTo>
                  <a:cubicBezTo>
                    <a:pt x="540" y="2137"/>
                    <a:pt x="439" y="1665"/>
                    <a:pt x="351" y="1270"/>
                  </a:cubicBezTo>
                  <a:cubicBezTo>
                    <a:pt x="280" y="836"/>
                    <a:pt x="163" y="409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56"/>
            <p:cNvSpPr/>
            <p:nvPr/>
          </p:nvSpPr>
          <p:spPr>
            <a:xfrm>
              <a:off x="3613950" y="2091925"/>
              <a:ext cx="43925" cy="80850"/>
            </a:xfrm>
            <a:custGeom>
              <a:avLst/>
              <a:gdLst/>
              <a:ahLst/>
              <a:cxnLst/>
              <a:rect l="l" t="t" r="r" b="b"/>
              <a:pathLst>
                <a:path w="1757" h="3234" extrusionOk="0">
                  <a:moveTo>
                    <a:pt x="37" y="1"/>
                  </a:moveTo>
                  <a:lnTo>
                    <a:pt x="37" y="1"/>
                  </a:lnTo>
                  <a:cubicBezTo>
                    <a:pt x="1" y="910"/>
                    <a:pt x="220" y="1811"/>
                    <a:pt x="670" y="2600"/>
                  </a:cubicBezTo>
                  <a:cubicBezTo>
                    <a:pt x="751" y="2772"/>
                    <a:pt x="848" y="2935"/>
                    <a:pt x="962" y="3087"/>
                  </a:cubicBezTo>
                  <a:cubicBezTo>
                    <a:pt x="1038" y="3180"/>
                    <a:pt x="1151" y="3233"/>
                    <a:pt x="1271" y="3233"/>
                  </a:cubicBezTo>
                  <a:cubicBezTo>
                    <a:pt x="1273" y="3233"/>
                    <a:pt x="1275" y="3233"/>
                    <a:pt x="1278" y="3233"/>
                  </a:cubicBezTo>
                  <a:cubicBezTo>
                    <a:pt x="1395" y="3225"/>
                    <a:pt x="1502" y="3163"/>
                    <a:pt x="1570" y="3068"/>
                  </a:cubicBezTo>
                  <a:cubicBezTo>
                    <a:pt x="1669" y="2923"/>
                    <a:pt x="1730" y="2756"/>
                    <a:pt x="1745" y="2581"/>
                  </a:cubicBezTo>
                  <a:cubicBezTo>
                    <a:pt x="1757" y="2444"/>
                    <a:pt x="1757" y="2307"/>
                    <a:pt x="1745" y="2172"/>
                  </a:cubicBezTo>
                  <a:cubicBezTo>
                    <a:pt x="1756" y="1898"/>
                    <a:pt x="1669" y="1629"/>
                    <a:pt x="1502" y="1413"/>
                  </a:cubicBezTo>
                  <a:lnTo>
                    <a:pt x="1502" y="1413"/>
                  </a:lnTo>
                  <a:cubicBezTo>
                    <a:pt x="1458" y="1428"/>
                    <a:pt x="1580" y="1709"/>
                    <a:pt x="1584" y="2181"/>
                  </a:cubicBezTo>
                  <a:cubicBezTo>
                    <a:pt x="1585" y="2440"/>
                    <a:pt x="1518" y="2693"/>
                    <a:pt x="1389" y="2916"/>
                  </a:cubicBezTo>
                  <a:cubicBezTo>
                    <a:pt x="1345" y="2966"/>
                    <a:pt x="1306" y="2991"/>
                    <a:pt x="1266" y="2991"/>
                  </a:cubicBezTo>
                  <a:cubicBezTo>
                    <a:pt x="1228" y="2991"/>
                    <a:pt x="1190" y="2967"/>
                    <a:pt x="1147" y="2916"/>
                  </a:cubicBezTo>
                  <a:cubicBezTo>
                    <a:pt x="1048" y="2781"/>
                    <a:pt x="964" y="2635"/>
                    <a:pt x="893" y="2483"/>
                  </a:cubicBezTo>
                  <a:cubicBezTo>
                    <a:pt x="535" y="1683"/>
                    <a:pt x="249" y="853"/>
                    <a:pt x="3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56"/>
            <p:cNvSpPr/>
            <p:nvPr/>
          </p:nvSpPr>
          <p:spPr>
            <a:xfrm>
              <a:off x="3649550" y="2180900"/>
              <a:ext cx="102350" cy="64625"/>
            </a:xfrm>
            <a:custGeom>
              <a:avLst/>
              <a:gdLst/>
              <a:ahLst/>
              <a:cxnLst/>
              <a:rect l="l" t="t" r="r" b="b"/>
              <a:pathLst>
                <a:path w="4094" h="2585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39"/>
                    <a:pt x="297" y="146"/>
                    <a:pt x="687" y="443"/>
                  </a:cubicBezTo>
                  <a:cubicBezTo>
                    <a:pt x="1191" y="827"/>
                    <a:pt x="1574" y="1349"/>
                    <a:pt x="1786" y="1947"/>
                  </a:cubicBezTo>
                  <a:cubicBezTo>
                    <a:pt x="1821" y="2044"/>
                    <a:pt x="1845" y="2142"/>
                    <a:pt x="1869" y="2229"/>
                  </a:cubicBezTo>
                  <a:lnTo>
                    <a:pt x="1967" y="2584"/>
                  </a:lnTo>
                  <a:lnTo>
                    <a:pt x="2112" y="2249"/>
                  </a:lnTo>
                  <a:cubicBezTo>
                    <a:pt x="2226" y="1974"/>
                    <a:pt x="2430" y="1747"/>
                    <a:pt x="2692" y="1606"/>
                  </a:cubicBezTo>
                  <a:cubicBezTo>
                    <a:pt x="2892" y="1500"/>
                    <a:pt x="3116" y="1444"/>
                    <a:pt x="3343" y="1444"/>
                  </a:cubicBezTo>
                  <a:cubicBezTo>
                    <a:pt x="3359" y="1444"/>
                    <a:pt x="3376" y="1444"/>
                    <a:pt x="3393" y="1445"/>
                  </a:cubicBezTo>
                  <a:cubicBezTo>
                    <a:pt x="3746" y="1453"/>
                    <a:pt x="3994" y="1518"/>
                    <a:pt x="4070" y="1518"/>
                  </a:cubicBezTo>
                  <a:cubicBezTo>
                    <a:pt x="4085" y="1518"/>
                    <a:pt x="4094" y="1515"/>
                    <a:pt x="4094" y="1508"/>
                  </a:cubicBezTo>
                  <a:cubicBezTo>
                    <a:pt x="3890" y="1368"/>
                    <a:pt x="3649" y="1293"/>
                    <a:pt x="3402" y="1290"/>
                  </a:cubicBezTo>
                  <a:cubicBezTo>
                    <a:pt x="3339" y="1281"/>
                    <a:pt x="3274" y="1277"/>
                    <a:pt x="3211" y="1277"/>
                  </a:cubicBezTo>
                  <a:cubicBezTo>
                    <a:pt x="2996" y="1277"/>
                    <a:pt x="2784" y="1326"/>
                    <a:pt x="2589" y="1421"/>
                  </a:cubicBezTo>
                  <a:cubicBezTo>
                    <a:pt x="2367" y="1530"/>
                    <a:pt x="2177" y="1692"/>
                    <a:pt x="2034" y="1891"/>
                  </a:cubicBezTo>
                  <a:lnTo>
                    <a:pt x="2034" y="1891"/>
                  </a:lnTo>
                  <a:cubicBezTo>
                    <a:pt x="2031" y="1882"/>
                    <a:pt x="2028" y="1873"/>
                    <a:pt x="2025" y="1865"/>
                  </a:cubicBezTo>
                  <a:cubicBezTo>
                    <a:pt x="1803" y="1216"/>
                    <a:pt x="1367" y="664"/>
                    <a:pt x="789" y="297"/>
                  </a:cubicBezTo>
                  <a:cubicBezTo>
                    <a:pt x="565" y="125"/>
                    <a:pt x="296" y="22"/>
                    <a:pt x="1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4372950" y="1667100"/>
              <a:ext cx="70825" cy="20450"/>
            </a:xfrm>
            <a:custGeom>
              <a:avLst/>
              <a:gdLst/>
              <a:ahLst/>
              <a:cxnLst/>
              <a:rect l="l" t="t" r="r" b="b"/>
              <a:pathLst>
                <a:path w="2833" h="818" extrusionOk="0">
                  <a:moveTo>
                    <a:pt x="1473" y="1"/>
                  </a:moveTo>
                  <a:cubicBezTo>
                    <a:pt x="1451" y="1"/>
                    <a:pt x="1429" y="1"/>
                    <a:pt x="1406" y="2"/>
                  </a:cubicBezTo>
                  <a:cubicBezTo>
                    <a:pt x="1025" y="2"/>
                    <a:pt x="652" y="109"/>
                    <a:pt x="330" y="314"/>
                  </a:cubicBezTo>
                  <a:cubicBezTo>
                    <a:pt x="92" y="479"/>
                    <a:pt x="0" y="655"/>
                    <a:pt x="54" y="742"/>
                  </a:cubicBezTo>
                  <a:cubicBezTo>
                    <a:pt x="95" y="799"/>
                    <a:pt x="192" y="818"/>
                    <a:pt x="330" y="818"/>
                  </a:cubicBezTo>
                  <a:cubicBezTo>
                    <a:pt x="584" y="818"/>
                    <a:pt x="976" y="754"/>
                    <a:pt x="1416" y="742"/>
                  </a:cubicBezTo>
                  <a:cubicBezTo>
                    <a:pt x="1460" y="741"/>
                    <a:pt x="1503" y="740"/>
                    <a:pt x="1545" y="740"/>
                  </a:cubicBezTo>
                  <a:cubicBezTo>
                    <a:pt x="1909" y="740"/>
                    <a:pt x="2234" y="782"/>
                    <a:pt x="2463" y="782"/>
                  </a:cubicBezTo>
                  <a:cubicBezTo>
                    <a:pt x="2626" y="782"/>
                    <a:pt x="2740" y="761"/>
                    <a:pt x="2783" y="689"/>
                  </a:cubicBezTo>
                  <a:cubicBezTo>
                    <a:pt x="2833" y="601"/>
                    <a:pt x="2735" y="455"/>
                    <a:pt x="2491" y="290"/>
                  </a:cubicBezTo>
                  <a:cubicBezTo>
                    <a:pt x="2184" y="101"/>
                    <a:pt x="1832" y="1"/>
                    <a:pt x="1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56"/>
            <p:cNvSpPr/>
            <p:nvPr/>
          </p:nvSpPr>
          <p:spPr>
            <a:xfrm>
              <a:off x="4528900" y="1680300"/>
              <a:ext cx="43375" cy="20325"/>
            </a:xfrm>
            <a:custGeom>
              <a:avLst/>
              <a:gdLst/>
              <a:ahLst/>
              <a:cxnLst/>
              <a:rect l="l" t="t" r="r" b="b"/>
              <a:pathLst>
                <a:path w="1735" h="813" extrusionOk="0">
                  <a:moveTo>
                    <a:pt x="939" y="0"/>
                  </a:moveTo>
                  <a:cubicBezTo>
                    <a:pt x="639" y="0"/>
                    <a:pt x="343" y="126"/>
                    <a:pt x="133" y="365"/>
                  </a:cubicBezTo>
                  <a:cubicBezTo>
                    <a:pt x="11" y="520"/>
                    <a:pt x="1" y="671"/>
                    <a:pt x="74" y="745"/>
                  </a:cubicBezTo>
                  <a:cubicBezTo>
                    <a:pt x="139" y="795"/>
                    <a:pt x="232" y="813"/>
                    <a:pt x="343" y="813"/>
                  </a:cubicBezTo>
                  <a:cubicBezTo>
                    <a:pt x="502" y="813"/>
                    <a:pt x="697" y="776"/>
                    <a:pt x="897" y="745"/>
                  </a:cubicBezTo>
                  <a:cubicBezTo>
                    <a:pt x="1238" y="691"/>
                    <a:pt x="1569" y="686"/>
                    <a:pt x="1685" y="506"/>
                  </a:cubicBezTo>
                  <a:cubicBezTo>
                    <a:pt x="1734" y="413"/>
                    <a:pt x="1685" y="277"/>
                    <a:pt x="1525" y="175"/>
                  </a:cubicBezTo>
                  <a:cubicBezTo>
                    <a:pt x="1345" y="57"/>
                    <a:pt x="1141" y="0"/>
                    <a:pt x="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56"/>
            <p:cNvSpPr/>
            <p:nvPr/>
          </p:nvSpPr>
          <p:spPr>
            <a:xfrm>
              <a:off x="4358950" y="1715100"/>
              <a:ext cx="121900" cy="102850"/>
            </a:xfrm>
            <a:custGeom>
              <a:avLst/>
              <a:gdLst/>
              <a:ahLst/>
              <a:cxnLst/>
              <a:rect l="l" t="t" r="r" b="b"/>
              <a:pathLst>
                <a:path w="4876" h="4114" extrusionOk="0">
                  <a:moveTo>
                    <a:pt x="4711" y="0"/>
                  </a:moveTo>
                  <a:cubicBezTo>
                    <a:pt x="2823" y="4"/>
                    <a:pt x="1178" y="24"/>
                    <a:pt x="78" y="48"/>
                  </a:cubicBezTo>
                  <a:lnTo>
                    <a:pt x="0" y="48"/>
                  </a:lnTo>
                  <a:lnTo>
                    <a:pt x="0" y="127"/>
                  </a:lnTo>
                  <a:cubicBezTo>
                    <a:pt x="14" y="579"/>
                    <a:pt x="39" y="954"/>
                    <a:pt x="39" y="1270"/>
                  </a:cubicBezTo>
                  <a:cubicBezTo>
                    <a:pt x="32" y="1407"/>
                    <a:pt x="45" y="1545"/>
                    <a:pt x="78" y="1679"/>
                  </a:cubicBezTo>
                  <a:cubicBezTo>
                    <a:pt x="104" y="1550"/>
                    <a:pt x="114" y="1417"/>
                    <a:pt x="107" y="1285"/>
                  </a:cubicBezTo>
                  <a:cubicBezTo>
                    <a:pt x="139" y="987"/>
                    <a:pt x="141" y="636"/>
                    <a:pt x="141" y="218"/>
                  </a:cubicBezTo>
                  <a:lnTo>
                    <a:pt x="141" y="218"/>
                  </a:lnTo>
                  <a:cubicBezTo>
                    <a:pt x="1215" y="263"/>
                    <a:pt x="2779" y="264"/>
                    <a:pt x="4570" y="264"/>
                  </a:cubicBezTo>
                  <a:lnTo>
                    <a:pt x="4570" y="264"/>
                  </a:lnTo>
                  <a:lnTo>
                    <a:pt x="4570" y="1460"/>
                  </a:lnTo>
                  <a:cubicBezTo>
                    <a:pt x="4654" y="2324"/>
                    <a:pt x="4228" y="3156"/>
                    <a:pt x="3480" y="3594"/>
                  </a:cubicBezTo>
                  <a:cubicBezTo>
                    <a:pt x="3132" y="3797"/>
                    <a:pt x="2744" y="3898"/>
                    <a:pt x="2357" y="3898"/>
                  </a:cubicBezTo>
                  <a:cubicBezTo>
                    <a:pt x="1911" y="3898"/>
                    <a:pt x="1467" y="3765"/>
                    <a:pt x="1086" y="3499"/>
                  </a:cubicBezTo>
                  <a:cubicBezTo>
                    <a:pt x="654" y="3203"/>
                    <a:pt x="337" y="2767"/>
                    <a:pt x="191" y="2264"/>
                  </a:cubicBezTo>
                  <a:cubicBezTo>
                    <a:pt x="64" y="1904"/>
                    <a:pt x="64" y="1694"/>
                    <a:pt x="64" y="1694"/>
                  </a:cubicBezTo>
                  <a:lnTo>
                    <a:pt x="64" y="1845"/>
                  </a:lnTo>
                  <a:cubicBezTo>
                    <a:pt x="60" y="1994"/>
                    <a:pt x="75" y="2142"/>
                    <a:pt x="107" y="2288"/>
                  </a:cubicBezTo>
                  <a:cubicBezTo>
                    <a:pt x="232" y="2832"/>
                    <a:pt x="548" y="3314"/>
                    <a:pt x="999" y="3645"/>
                  </a:cubicBezTo>
                  <a:cubicBezTo>
                    <a:pt x="1050" y="3684"/>
                    <a:pt x="1104" y="3720"/>
                    <a:pt x="1158" y="3754"/>
                  </a:cubicBezTo>
                  <a:cubicBezTo>
                    <a:pt x="1552" y="3998"/>
                    <a:pt x="1989" y="4114"/>
                    <a:pt x="2421" y="4114"/>
                  </a:cubicBezTo>
                  <a:cubicBezTo>
                    <a:pt x="3226" y="4114"/>
                    <a:pt x="4014" y="3709"/>
                    <a:pt x="4469" y="2973"/>
                  </a:cubicBezTo>
                  <a:cubicBezTo>
                    <a:pt x="4746" y="2520"/>
                    <a:pt x="4875" y="1990"/>
                    <a:pt x="4838" y="1460"/>
                  </a:cubicBezTo>
                  <a:lnTo>
                    <a:pt x="48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4512975" y="1715100"/>
              <a:ext cx="121900" cy="102850"/>
            </a:xfrm>
            <a:custGeom>
              <a:avLst/>
              <a:gdLst/>
              <a:ahLst/>
              <a:cxnLst/>
              <a:rect l="l" t="t" r="r" b="b"/>
              <a:pathLst>
                <a:path w="4876" h="4114" extrusionOk="0">
                  <a:moveTo>
                    <a:pt x="4711" y="0"/>
                  </a:moveTo>
                  <a:cubicBezTo>
                    <a:pt x="2823" y="4"/>
                    <a:pt x="1178" y="24"/>
                    <a:pt x="82" y="48"/>
                  </a:cubicBezTo>
                  <a:lnTo>
                    <a:pt x="0" y="48"/>
                  </a:lnTo>
                  <a:lnTo>
                    <a:pt x="0" y="127"/>
                  </a:lnTo>
                  <a:cubicBezTo>
                    <a:pt x="35" y="579"/>
                    <a:pt x="35" y="954"/>
                    <a:pt x="35" y="1270"/>
                  </a:cubicBezTo>
                  <a:cubicBezTo>
                    <a:pt x="31" y="1407"/>
                    <a:pt x="46" y="1545"/>
                    <a:pt x="79" y="1679"/>
                  </a:cubicBezTo>
                  <a:cubicBezTo>
                    <a:pt x="100" y="1549"/>
                    <a:pt x="106" y="1417"/>
                    <a:pt x="99" y="1285"/>
                  </a:cubicBezTo>
                  <a:cubicBezTo>
                    <a:pt x="108" y="987"/>
                    <a:pt x="130" y="636"/>
                    <a:pt x="133" y="218"/>
                  </a:cubicBezTo>
                  <a:lnTo>
                    <a:pt x="133" y="218"/>
                  </a:lnTo>
                  <a:cubicBezTo>
                    <a:pt x="1204" y="263"/>
                    <a:pt x="2771" y="264"/>
                    <a:pt x="4567" y="264"/>
                  </a:cubicBezTo>
                  <a:lnTo>
                    <a:pt x="4567" y="264"/>
                  </a:lnTo>
                  <a:lnTo>
                    <a:pt x="4567" y="1461"/>
                  </a:lnTo>
                  <a:cubicBezTo>
                    <a:pt x="4650" y="2324"/>
                    <a:pt x="4224" y="3156"/>
                    <a:pt x="3476" y="3594"/>
                  </a:cubicBezTo>
                  <a:cubicBezTo>
                    <a:pt x="3128" y="3797"/>
                    <a:pt x="2740" y="3898"/>
                    <a:pt x="2353" y="3898"/>
                  </a:cubicBezTo>
                  <a:cubicBezTo>
                    <a:pt x="1907" y="3898"/>
                    <a:pt x="1463" y="3765"/>
                    <a:pt x="1082" y="3499"/>
                  </a:cubicBezTo>
                  <a:cubicBezTo>
                    <a:pt x="653" y="3200"/>
                    <a:pt x="337" y="2765"/>
                    <a:pt x="186" y="2264"/>
                  </a:cubicBezTo>
                  <a:cubicBezTo>
                    <a:pt x="65" y="1904"/>
                    <a:pt x="65" y="1694"/>
                    <a:pt x="65" y="1694"/>
                  </a:cubicBezTo>
                  <a:lnTo>
                    <a:pt x="65" y="1845"/>
                  </a:lnTo>
                  <a:cubicBezTo>
                    <a:pt x="61" y="1994"/>
                    <a:pt x="77" y="2142"/>
                    <a:pt x="113" y="2288"/>
                  </a:cubicBezTo>
                  <a:cubicBezTo>
                    <a:pt x="233" y="2832"/>
                    <a:pt x="548" y="3316"/>
                    <a:pt x="999" y="3645"/>
                  </a:cubicBezTo>
                  <a:cubicBezTo>
                    <a:pt x="1430" y="3962"/>
                    <a:pt x="1930" y="4113"/>
                    <a:pt x="2423" y="4113"/>
                  </a:cubicBezTo>
                  <a:cubicBezTo>
                    <a:pt x="3226" y="4113"/>
                    <a:pt x="4015" y="3713"/>
                    <a:pt x="4474" y="2973"/>
                  </a:cubicBezTo>
                  <a:cubicBezTo>
                    <a:pt x="4748" y="2519"/>
                    <a:pt x="4876" y="1990"/>
                    <a:pt x="4838" y="1460"/>
                  </a:cubicBezTo>
                  <a:lnTo>
                    <a:pt x="48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4475975" y="1744900"/>
              <a:ext cx="38350" cy="6350"/>
            </a:xfrm>
            <a:custGeom>
              <a:avLst/>
              <a:gdLst/>
              <a:ahLst/>
              <a:cxnLst/>
              <a:rect l="l" t="t" r="r" b="b"/>
              <a:pathLst>
                <a:path w="1534" h="254" extrusionOk="0">
                  <a:moveTo>
                    <a:pt x="765" y="0"/>
                  </a:moveTo>
                  <a:cubicBezTo>
                    <a:pt x="342" y="0"/>
                    <a:pt x="1" y="59"/>
                    <a:pt x="1" y="127"/>
                  </a:cubicBezTo>
                  <a:cubicBezTo>
                    <a:pt x="1" y="195"/>
                    <a:pt x="338" y="254"/>
                    <a:pt x="765" y="254"/>
                  </a:cubicBezTo>
                  <a:cubicBezTo>
                    <a:pt x="1194" y="254"/>
                    <a:pt x="1534" y="195"/>
                    <a:pt x="1534" y="127"/>
                  </a:cubicBezTo>
                  <a:cubicBezTo>
                    <a:pt x="1534" y="54"/>
                    <a:pt x="1188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4218750" y="1732725"/>
              <a:ext cx="141300" cy="6350"/>
            </a:xfrm>
            <a:custGeom>
              <a:avLst/>
              <a:gdLst/>
              <a:ahLst/>
              <a:cxnLst/>
              <a:rect l="l" t="t" r="r" b="b"/>
              <a:pathLst>
                <a:path w="5652" h="254" extrusionOk="0">
                  <a:moveTo>
                    <a:pt x="2826" y="1"/>
                  </a:moveTo>
                  <a:cubicBezTo>
                    <a:pt x="1883" y="1"/>
                    <a:pt x="940" y="43"/>
                    <a:pt x="0" y="127"/>
                  </a:cubicBezTo>
                  <a:cubicBezTo>
                    <a:pt x="940" y="211"/>
                    <a:pt x="1883" y="254"/>
                    <a:pt x="2826" y="254"/>
                  </a:cubicBezTo>
                  <a:cubicBezTo>
                    <a:pt x="3769" y="254"/>
                    <a:pt x="4712" y="211"/>
                    <a:pt x="5652" y="127"/>
                  </a:cubicBezTo>
                  <a:cubicBezTo>
                    <a:pt x="4712" y="43"/>
                    <a:pt x="3769" y="1"/>
                    <a:pt x="28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56"/>
            <p:cNvSpPr/>
            <p:nvPr/>
          </p:nvSpPr>
          <p:spPr>
            <a:xfrm>
              <a:off x="4446675" y="1859025"/>
              <a:ext cx="61850" cy="29775"/>
            </a:xfrm>
            <a:custGeom>
              <a:avLst/>
              <a:gdLst/>
              <a:ahLst/>
              <a:cxnLst/>
              <a:rect l="l" t="t" r="r" b="b"/>
              <a:pathLst>
                <a:path w="2474" h="1191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15"/>
                    <a:pt x="49" y="176"/>
                    <a:pt x="209" y="390"/>
                  </a:cubicBezTo>
                  <a:cubicBezTo>
                    <a:pt x="427" y="666"/>
                    <a:pt x="712" y="882"/>
                    <a:pt x="1037" y="1018"/>
                  </a:cubicBezTo>
                  <a:cubicBezTo>
                    <a:pt x="1304" y="1132"/>
                    <a:pt x="1590" y="1191"/>
                    <a:pt x="1879" y="1191"/>
                  </a:cubicBezTo>
                  <a:cubicBezTo>
                    <a:pt x="1941" y="1191"/>
                    <a:pt x="2002" y="1188"/>
                    <a:pt x="2064" y="1183"/>
                  </a:cubicBezTo>
                  <a:cubicBezTo>
                    <a:pt x="2332" y="1153"/>
                    <a:pt x="2473" y="1081"/>
                    <a:pt x="2473" y="1052"/>
                  </a:cubicBezTo>
                  <a:cubicBezTo>
                    <a:pt x="2019" y="1016"/>
                    <a:pt x="1572" y="926"/>
                    <a:pt x="1139" y="784"/>
                  </a:cubicBezTo>
                  <a:cubicBezTo>
                    <a:pt x="738" y="568"/>
                    <a:pt x="364" y="306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56"/>
            <p:cNvSpPr/>
            <p:nvPr/>
          </p:nvSpPr>
          <p:spPr>
            <a:xfrm>
              <a:off x="4206175" y="1840475"/>
              <a:ext cx="36950" cy="35150"/>
            </a:xfrm>
            <a:custGeom>
              <a:avLst/>
              <a:gdLst/>
              <a:ahLst/>
              <a:cxnLst/>
              <a:rect l="l" t="t" r="r" b="b"/>
              <a:pathLst>
                <a:path w="1478" h="1406" extrusionOk="0">
                  <a:moveTo>
                    <a:pt x="679" y="1"/>
                  </a:moveTo>
                  <a:cubicBezTo>
                    <a:pt x="601" y="1"/>
                    <a:pt x="494" y="22"/>
                    <a:pt x="372" y="91"/>
                  </a:cubicBezTo>
                  <a:cubicBezTo>
                    <a:pt x="219" y="185"/>
                    <a:pt x="106" y="333"/>
                    <a:pt x="55" y="504"/>
                  </a:cubicBezTo>
                  <a:cubicBezTo>
                    <a:pt x="0" y="725"/>
                    <a:pt x="54" y="958"/>
                    <a:pt x="202" y="1132"/>
                  </a:cubicBezTo>
                  <a:cubicBezTo>
                    <a:pt x="332" y="1304"/>
                    <a:pt x="535" y="1405"/>
                    <a:pt x="750" y="1405"/>
                  </a:cubicBezTo>
                  <a:cubicBezTo>
                    <a:pt x="762" y="1405"/>
                    <a:pt x="774" y="1405"/>
                    <a:pt x="786" y="1404"/>
                  </a:cubicBezTo>
                  <a:cubicBezTo>
                    <a:pt x="970" y="1394"/>
                    <a:pt x="1144" y="1315"/>
                    <a:pt x="1272" y="1181"/>
                  </a:cubicBezTo>
                  <a:cubicBezTo>
                    <a:pt x="1478" y="957"/>
                    <a:pt x="1438" y="753"/>
                    <a:pt x="1409" y="753"/>
                  </a:cubicBezTo>
                  <a:cubicBezTo>
                    <a:pt x="1409" y="752"/>
                    <a:pt x="1408" y="752"/>
                    <a:pt x="1408" y="752"/>
                  </a:cubicBezTo>
                  <a:cubicBezTo>
                    <a:pt x="1383" y="752"/>
                    <a:pt x="1332" y="910"/>
                    <a:pt x="1136" y="1050"/>
                  </a:cubicBezTo>
                  <a:cubicBezTo>
                    <a:pt x="1039" y="1128"/>
                    <a:pt x="923" y="1166"/>
                    <a:pt x="808" y="1166"/>
                  </a:cubicBezTo>
                  <a:cubicBezTo>
                    <a:pt x="655" y="1166"/>
                    <a:pt x="504" y="1099"/>
                    <a:pt x="401" y="971"/>
                  </a:cubicBezTo>
                  <a:cubicBezTo>
                    <a:pt x="220" y="747"/>
                    <a:pt x="254" y="418"/>
                    <a:pt x="479" y="236"/>
                  </a:cubicBezTo>
                  <a:cubicBezTo>
                    <a:pt x="654" y="85"/>
                    <a:pt x="805" y="76"/>
                    <a:pt x="819" y="47"/>
                  </a:cubicBezTo>
                  <a:cubicBezTo>
                    <a:pt x="827" y="31"/>
                    <a:pt x="773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56"/>
            <p:cNvSpPr/>
            <p:nvPr/>
          </p:nvSpPr>
          <p:spPr>
            <a:xfrm>
              <a:off x="4476300" y="3275275"/>
              <a:ext cx="47350" cy="44800"/>
            </a:xfrm>
            <a:custGeom>
              <a:avLst/>
              <a:gdLst/>
              <a:ahLst/>
              <a:cxnLst/>
              <a:rect l="l" t="t" r="r" b="b"/>
              <a:pathLst>
                <a:path w="1894" h="1792" extrusionOk="0">
                  <a:moveTo>
                    <a:pt x="1011" y="1"/>
                  </a:moveTo>
                  <a:cubicBezTo>
                    <a:pt x="875" y="1"/>
                    <a:pt x="817" y="5"/>
                    <a:pt x="812" y="49"/>
                  </a:cubicBezTo>
                  <a:cubicBezTo>
                    <a:pt x="807" y="93"/>
                    <a:pt x="1119" y="39"/>
                    <a:pt x="1396" y="351"/>
                  </a:cubicBezTo>
                  <a:cubicBezTo>
                    <a:pt x="1553" y="518"/>
                    <a:pt x="1626" y="747"/>
                    <a:pt x="1595" y="974"/>
                  </a:cubicBezTo>
                  <a:cubicBezTo>
                    <a:pt x="1530" y="1238"/>
                    <a:pt x="1306" y="1432"/>
                    <a:pt x="1035" y="1461"/>
                  </a:cubicBezTo>
                  <a:cubicBezTo>
                    <a:pt x="990" y="1470"/>
                    <a:pt x="945" y="1475"/>
                    <a:pt x="900" y="1475"/>
                  </a:cubicBezTo>
                  <a:cubicBezTo>
                    <a:pt x="677" y="1475"/>
                    <a:pt x="466" y="1362"/>
                    <a:pt x="344" y="1169"/>
                  </a:cubicBezTo>
                  <a:cubicBezTo>
                    <a:pt x="246" y="962"/>
                    <a:pt x="246" y="723"/>
                    <a:pt x="344" y="517"/>
                  </a:cubicBezTo>
                  <a:cubicBezTo>
                    <a:pt x="509" y="112"/>
                    <a:pt x="801" y="69"/>
                    <a:pt x="801" y="30"/>
                  </a:cubicBezTo>
                  <a:cubicBezTo>
                    <a:pt x="801" y="24"/>
                    <a:pt x="785" y="18"/>
                    <a:pt x="757" y="18"/>
                  </a:cubicBezTo>
                  <a:cubicBezTo>
                    <a:pt x="719" y="18"/>
                    <a:pt x="660" y="30"/>
                    <a:pt x="593" y="69"/>
                  </a:cubicBezTo>
                  <a:cubicBezTo>
                    <a:pt x="415" y="142"/>
                    <a:pt x="269" y="274"/>
                    <a:pt x="179" y="444"/>
                  </a:cubicBezTo>
                  <a:cubicBezTo>
                    <a:pt x="1" y="740"/>
                    <a:pt x="12" y="1114"/>
                    <a:pt x="207" y="1401"/>
                  </a:cubicBezTo>
                  <a:cubicBezTo>
                    <a:pt x="374" y="1648"/>
                    <a:pt x="653" y="1791"/>
                    <a:pt x="945" y="1791"/>
                  </a:cubicBezTo>
                  <a:cubicBezTo>
                    <a:pt x="991" y="1791"/>
                    <a:pt x="1039" y="1788"/>
                    <a:pt x="1086" y="1780"/>
                  </a:cubicBezTo>
                  <a:cubicBezTo>
                    <a:pt x="1428" y="1724"/>
                    <a:pt x="1707" y="1475"/>
                    <a:pt x="1800" y="1142"/>
                  </a:cubicBezTo>
                  <a:cubicBezTo>
                    <a:pt x="1894" y="808"/>
                    <a:pt x="1786" y="450"/>
                    <a:pt x="1522" y="225"/>
                  </a:cubicBezTo>
                  <a:cubicBezTo>
                    <a:pt x="1385" y="91"/>
                    <a:pt x="1203" y="11"/>
                    <a:pt x="1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56"/>
            <p:cNvSpPr/>
            <p:nvPr/>
          </p:nvSpPr>
          <p:spPr>
            <a:xfrm>
              <a:off x="4083950" y="2512100"/>
              <a:ext cx="140775" cy="237425"/>
            </a:xfrm>
            <a:custGeom>
              <a:avLst/>
              <a:gdLst/>
              <a:ahLst/>
              <a:cxnLst/>
              <a:rect l="l" t="t" r="r" b="b"/>
              <a:pathLst>
                <a:path w="5631" h="9497" extrusionOk="0">
                  <a:moveTo>
                    <a:pt x="5631" y="1"/>
                  </a:moveTo>
                  <a:lnTo>
                    <a:pt x="5631" y="1"/>
                  </a:lnTo>
                  <a:cubicBezTo>
                    <a:pt x="5316" y="441"/>
                    <a:pt x="5029" y="901"/>
                    <a:pt x="4775" y="1379"/>
                  </a:cubicBezTo>
                  <a:lnTo>
                    <a:pt x="2799" y="4742"/>
                  </a:lnTo>
                  <a:lnTo>
                    <a:pt x="793" y="8085"/>
                  </a:lnTo>
                  <a:cubicBezTo>
                    <a:pt x="495" y="8536"/>
                    <a:pt x="231" y="9008"/>
                    <a:pt x="0" y="9496"/>
                  </a:cubicBezTo>
                  <a:cubicBezTo>
                    <a:pt x="352" y="9084"/>
                    <a:pt x="668" y="8643"/>
                    <a:pt x="945" y="8178"/>
                  </a:cubicBezTo>
                  <a:cubicBezTo>
                    <a:pt x="1499" y="7345"/>
                    <a:pt x="2240" y="6182"/>
                    <a:pt x="3018" y="4867"/>
                  </a:cubicBezTo>
                  <a:cubicBezTo>
                    <a:pt x="3797" y="3554"/>
                    <a:pt x="4444" y="2347"/>
                    <a:pt x="4931" y="1461"/>
                  </a:cubicBezTo>
                  <a:cubicBezTo>
                    <a:pt x="5209" y="996"/>
                    <a:pt x="5444" y="507"/>
                    <a:pt x="56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56"/>
            <p:cNvSpPr/>
            <p:nvPr/>
          </p:nvSpPr>
          <p:spPr>
            <a:xfrm>
              <a:off x="4715700" y="2378000"/>
              <a:ext cx="17450" cy="252750"/>
            </a:xfrm>
            <a:custGeom>
              <a:avLst/>
              <a:gdLst/>
              <a:ahLst/>
              <a:cxnLst/>
              <a:rect l="l" t="t" r="r" b="b"/>
              <a:pathLst>
                <a:path w="698" h="10110" extrusionOk="0">
                  <a:moveTo>
                    <a:pt x="93" y="1"/>
                  </a:moveTo>
                  <a:cubicBezTo>
                    <a:pt x="20" y="493"/>
                    <a:pt x="0" y="993"/>
                    <a:pt x="35" y="1490"/>
                  </a:cubicBezTo>
                  <a:cubicBezTo>
                    <a:pt x="45" y="2410"/>
                    <a:pt x="127" y="3723"/>
                    <a:pt x="224" y="5077"/>
                  </a:cubicBezTo>
                  <a:cubicBezTo>
                    <a:pt x="322" y="6430"/>
                    <a:pt x="415" y="7677"/>
                    <a:pt x="488" y="8650"/>
                  </a:cubicBezTo>
                  <a:cubicBezTo>
                    <a:pt x="493" y="9139"/>
                    <a:pt x="535" y="9627"/>
                    <a:pt x="609" y="10110"/>
                  </a:cubicBezTo>
                  <a:cubicBezTo>
                    <a:pt x="678" y="9623"/>
                    <a:pt x="698" y="9131"/>
                    <a:pt x="667" y="8640"/>
                  </a:cubicBezTo>
                  <a:cubicBezTo>
                    <a:pt x="657" y="7720"/>
                    <a:pt x="580" y="6416"/>
                    <a:pt x="478" y="5058"/>
                  </a:cubicBezTo>
                  <a:cubicBezTo>
                    <a:pt x="375" y="3699"/>
                    <a:pt x="288" y="2458"/>
                    <a:pt x="215" y="1485"/>
                  </a:cubicBezTo>
                  <a:cubicBezTo>
                    <a:pt x="206" y="988"/>
                    <a:pt x="165" y="492"/>
                    <a:pt x="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56"/>
            <p:cNvSpPr/>
            <p:nvPr/>
          </p:nvSpPr>
          <p:spPr>
            <a:xfrm>
              <a:off x="4417100" y="2126850"/>
              <a:ext cx="23500" cy="268575"/>
            </a:xfrm>
            <a:custGeom>
              <a:avLst/>
              <a:gdLst/>
              <a:ahLst/>
              <a:cxnLst/>
              <a:rect l="l" t="t" r="r" b="b"/>
              <a:pathLst>
                <a:path w="940" h="10743" extrusionOk="0">
                  <a:moveTo>
                    <a:pt x="74" y="0"/>
                  </a:moveTo>
                  <a:cubicBezTo>
                    <a:pt x="74" y="0"/>
                    <a:pt x="74" y="0"/>
                    <a:pt x="74" y="0"/>
                  </a:cubicBezTo>
                  <a:cubicBezTo>
                    <a:pt x="0" y="6"/>
                    <a:pt x="127" y="2435"/>
                    <a:pt x="346" y="5388"/>
                  </a:cubicBezTo>
                  <a:cubicBezTo>
                    <a:pt x="565" y="8343"/>
                    <a:pt x="803" y="10742"/>
                    <a:pt x="872" y="10742"/>
                  </a:cubicBezTo>
                  <a:cubicBezTo>
                    <a:pt x="940" y="10738"/>
                    <a:pt x="823" y="8309"/>
                    <a:pt x="600" y="5354"/>
                  </a:cubicBezTo>
                  <a:cubicBezTo>
                    <a:pt x="376" y="2403"/>
                    <a:pt x="147" y="0"/>
                    <a:pt x="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56"/>
            <p:cNvSpPr/>
            <p:nvPr/>
          </p:nvSpPr>
          <p:spPr>
            <a:xfrm>
              <a:off x="4436250" y="2155650"/>
              <a:ext cx="32975" cy="28650"/>
            </a:xfrm>
            <a:custGeom>
              <a:avLst/>
              <a:gdLst/>
              <a:ahLst/>
              <a:cxnLst/>
              <a:rect l="l" t="t" r="r" b="b"/>
              <a:pathLst>
                <a:path w="1319" h="1146" extrusionOk="0">
                  <a:moveTo>
                    <a:pt x="776" y="1"/>
                  </a:moveTo>
                  <a:cubicBezTo>
                    <a:pt x="693" y="1"/>
                    <a:pt x="642" y="32"/>
                    <a:pt x="642" y="51"/>
                  </a:cubicBezTo>
                  <a:cubicBezTo>
                    <a:pt x="642" y="90"/>
                    <a:pt x="818" y="80"/>
                    <a:pt x="968" y="266"/>
                  </a:cubicBezTo>
                  <a:cubicBezTo>
                    <a:pt x="1054" y="359"/>
                    <a:pt x="1097" y="484"/>
                    <a:pt x="1085" y="611"/>
                  </a:cubicBezTo>
                  <a:cubicBezTo>
                    <a:pt x="1056" y="754"/>
                    <a:pt x="946" y="869"/>
                    <a:pt x="802" y="903"/>
                  </a:cubicBezTo>
                  <a:cubicBezTo>
                    <a:pt x="760" y="919"/>
                    <a:pt x="716" y="926"/>
                    <a:pt x="672" y="926"/>
                  </a:cubicBezTo>
                  <a:cubicBezTo>
                    <a:pt x="573" y="926"/>
                    <a:pt x="475" y="887"/>
                    <a:pt x="403" y="815"/>
                  </a:cubicBezTo>
                  <a:cubicBezTo>
                    <a:pt x="322" y="717"/>
                    <a:pt x="287" y="589"/>
                    <a:pt x="306" y="465"/>
                  </a:cubicBezTo>
                  <a:cubicBezTo>
                    <a:pt x="330" y="231"/>
                    <a:pt x="481" y="139"/>
                    <a:pt x="456" y="105"/>
                  </a:cubicBezTo>
                  <a:cubicBezTo>
                    <a:pt x="456" y="99"/>
                    <a:pt x="449" y="95"/>
                    <a:pt x="436" y="95"/>
                  </a:cubicBezTo>
                  <a:cubicBezTo>
                    <a:pt x="380" y="95"/>
                    <a:pt x="218" y="168"/>
                    <a:pt x="131" y="391"/>
                  </a:cubicBezTo>
                  <a:cubicBezTo>
                    <a:pt x="1" y="778"/>
                    <a:pt x="300" y="1146"/>
                    <a:pt x="669" y="1146"/>
                  </a:cubicBezTo>
                  <a:cubicBezTo>
                    <a:pt x="736" y="1146"/>
                    <a:pt x="806" y="1133"/>
                    <a:pt x="876" y="1107"/>
                  </a:cubicBezTo>
                  <a:cubicBezTo>
                    <a:pt x="1106" y="1047"/>
                    <a:pt x="1279" y="855"/>
                    <a:pt x="1313" y="620"/>
                  </a:cubicBezTo>
                  <a:cubicBezTo>
                    <a:pt x="1319" y="433"/>
                    <a:pt x="1238" y="254"/>
                    <a:pt x="1094" y="133"/>
                  </a:cubicBezTo>
                  <a:cubicBezTo>
                    <a:pt x="971" y="31"/>
                    <a:pt x="858" y="1"/>
                    <a:pt x="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56"/>
            <p:cNvSpPr/>
            <p:nvPr/>
          </p:nvSpPr>
          <p:spPr>
            <a:xfrm>
              <a:off x="4444825" y="2264325"/>
              <a:ext cx="36125" cy="29525"/>
            </a:xfrm>
            <a:custGeom>
              <a:avLst/>
              <a:gdLst/>
              <a:ahLst/>
              <a:cxnLst/>
              <a:rect l="l" t="t" r="r" b="b"/>
              <a:pathLst>
                <a:path w="1445" h="1181" extrusionOk="0">
                  <a:moveTo>
                    <a:pt x="771" y="0"/>
                  </a:moveTo>
                  <a:cubicBezTo>
                    <a:pt x="688" y="0"/>
                    <a:pt x="637" y="30"/>
                    <a:pt x="639" y="50"/>
                  </a:cubicBezTo>
                  <a:cubicBezTo>
                    <a:pt x="643" y="89"/>
                    <a:pt x="819" y="80"/>
                    <a:pt x="970" y="260"/>
                  </a:cubicBezTo>
                  <a:cubicBezTo>
                    <a:pt x="1051" y="357"/>
                    <a:pt x="1092" y="483"/>
                    <a:pt x="1082" y="610"/>
                  </a:cubicBezTo>
                  <a:cubicBezTo>
                    <a:pt x="1053" y="754"/>
                    <a:pt x="943" y="868"/>
                    <a:pt x="800" y="902"/>
                  </a:cubicBezTo>
                  <a:cubicBezTo>
                    <a:pt x="757" y="918"/>
                    <a:pt x="713" y="925"/>
                    <a:pt x="669" y="925"/>
                  </a:cubicBezTo>
                  <a:cubicBezTo>
                    <a:pt x="570" y="925"/>
                    <a:pt x="473" y="887"/>
                    <a:pt x="400" y="815"/>
                  </a:cubicBezTo>
                  <a:cubicBezTo>
                    <a:pt x="324" y="715"/>
                    <a:pt x="289" y="589"/>
                    <a:pt x="303" y="465"/>
                  </a:cubicBezTo>
                  <a:cubicBezTo>
                    <a:pt x="327" y="231"/>
                    <a:pt x="458" y="138"/>
                    <a:pt x="458" y="104"/>
                  </a:cubicBezTo>
                  <a:cubicBezTo>
                    <a:pt x="458" y="98"/>
                    <a:pt x="451" y="94"/>
                    <a:pt x="437" y="94"/>
                  </a:cubicBezTo>
                  <a:cubicBezTo>
                    <a:pt x="377" y="94"/>
                    <a:pt x="201" y="168"/>
                    <a:pt x="113" y="415"/>
                  </a:cubicBezTo>
                  <a:cubicBezTo>
                    <a:pt x="1" y="812"/>
                    <a:pt x="308" y="1181"/>
                    <a:pt x="689" y="1181"/>
                  </a:cubicBezTo>
                  <a:cubicBezTo>
                    <a:pt x="744" y="1181"/>
                    <a:pt x="800" y="1173"/>
                    <a:pt x="858" y="1157"/>
                  </a:cubicBezTo>
                  <a:cubicBezTo>
                    <a:pt x="1311" y="1027"/>
                    <a:pt x="1445" y="450"/>
                    <a:pt x="1096" y="133"/>
                  </a:cubicBezTo>
                  <a:cubicBezTo>
                    <a:pt x="970" y="31"/>
                    <a:pt x="854" y="0"/>
                    <a:pt x="7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56"/>
            <p:cNvSpPr/>
            <p:nvPr/>
          </p:nvSpPr>
          <p:spPr>
            <a:xfrm>
              <a:off x="3681050" y="2701325"/>
              <a:ext cx="346575" cy="151650"/>
            </a:xfrm>
            <a:custGeom>
              <a:avLst/>
              <a:gdLst/>
              <a:ahLst/>
              <a:cxnLst/>
              <a:rect l="l" t="t" r="r" b="b"/>
              <a:pathLst>
                <a:path w="13863" h="6066" extrusionOk="0">
                  <a:moveTo>
                    <a:pt x="13861" y="0"/>
                  </a:moveTo>
                  <a:cubicBezTo>
                    <a:pt x="13853" y="0"/>
                    <a:pt x="13796" y="61"/>
                    <a:pt x="13707" y="146"/>
                  </a:cubicBezTo>
                  <a:cubicBezTo>
                    <a:pt x="13615" y="233"/>
                    <a:pt x="13484" y="365"/>
                    <a:pt x="13323" y="540"/>
                  </a:cubicBezTo>
                  <a:cubicBezTo>
                    <a:pt x="12879" y="1053"/>
                    <a:pt x="12469" y="1594"/>
                    <a:pt x="12096" y="2160"/>
                  </a:cubicBezTo>
                  <a:cubicBezTo>
                    <a:pt x="11501" y="2959"/>
                    <a:pt x="10816" y="3684"/>
                    <a:pt x="10052" y="4321"/>
                  </a:cubicBezTo>
                  <a:cubicBezTo>
                    <a:pt x="9137" y="5116"/>
                    <a:pt x="8014" y="5632"/>
                    <a:pt x="6815" y="5812"/>
                  </a:cubicBezTo>
                  <a:cubicBezTo>
                    <a:pt x="6667" y="5824"/>
                    <a:pt x="6519" y="5830"/>
                    <a:pt x="6371" y="5830"/>
                  </a:cubicBezTo>
                  <a:cubicBezTo>
                    <a:pt x="5317" y="5830"/>
                    <a:pt x="4282" y="5521"/>
                    <a:pt x="3398" y="4936"/>
                  </a:cubicBezTo>
                  <a:cubicBezTo>
                    <a:pt x="2559" y="4404"/>
                    <a:pt x="1838" y="3707"/>
                    <a:pt x="1281" y="2886"/>
                  </a:cubicBezTo>
                  <a:cubicBezTo>
                    <a:pt x="905" y="2332"/>
                    <a:pt x="579" y="1746"/>
                    <a:pt x="307" y="1135"/>
                  </a:cubicBezTo>
                  <a:cubicBezTo>
                    <a:pt x="113" y="696"/>
                    <a:pt x="0" y="458"/>
                    <a:pt x="0" y="458"/>
                  </a:cubicBezTo>
                  <a:lnTo>
                    <a:pt x="0" y="458"/>
                  </a:lnTo>
                  <a:cubicBezTo>
                    <a:pt x="30" y="707"/>
                    <a:pt x="89" y="952"/>
                    <a:pt x="175" y="1188"/>
                  </a:cubicBezTo>
                  <a:cubicBezTo>
                    <a:pt x="416" y="1826"/>
                    <a:pt x="726" y="2434"/>
                    <a:pt x="1100" y="3003"/>
                  </a:cubicBezTo>
                  <a:cubicBezTo>
                    <a:pt x="1654" y="3861"/>
                    <a:pt x="2382" y="4592"/>
                    <a:pt x="3237" y="5149"/>
                  </a:cubicBezTo>
                  <a:cubicBezTo>
                    <a:pt x="4147" y="5749"/>
                    <a:pt x="5211" y="6066"/>
                    <a:pt x="6293" y="6066"/>
                  </a:cubicBezTo>
                  <a:cubicBezTo>
                    <a:pt x="6470" y="6066"/>
                    <a:pt x="6647" y="6057"/>
                    <a:pt x="6824" y="6040"/>
                  </a:cubicBezTo>
                  <a:cubicBezTo>
                    <a:pt x="8071" y="5859"/>
                    <a:pt x="9236" y="5315"/>
                    <a:pt x="10178" y="4478"/>
                  </a:cubicBezTo>
                  <a:cubicBezTo>
                    <a:pt x="10951" y="3823"/>
                    <a:pt x="11638" y="3071"/>
                    <a:pt x="12222" y="2243"/>
                  </a:cubicBezTo>
                  <a:cubicBezTo>
                    <a:pt x="12578" y="1670"/>
                    <a:pt x="12963" y="1115"/>
                    <a:pt x="13376" y="579"/>
                  </a:cubicBezTo>
                  <a:cubicBezTo>
                    <a:pt x="13551" y="397"/>
                    <a:pt x="13714" y="204"/>
                    <a:pt x="13862" y="1"/>
                  </a:cubicBezTo>
                  <a:cubicBezTo>
                    <a:pt x="13862" y="0"/>
                    <a:pt x="13862" y="0"/>
                    <a:pt x="1386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6" name="Google Shape;3676;p58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3600" b="1" dirty="0">
                <a:solidFill>
                  <a:schemeClr val="bg1"/>
                </a:solidFill>
              </a:rPr>
              <a:t>P</a:t>
            </a:r>
            <a:r>
              <a:rPr lang="en" sz="3600" b="1" dirty="0">
                <a:solidFill>
                  <a:schemeClr val="bg1"/>
                </a:solidFill>
              </a:rPr>
              <a:t>roject management tools we used for the hauskeepr project</a:t>
            </a:r>
            <a:endParaRPr sz="3600" b="1" dirty="0">
              <a:solidFill>
                <a:schemeClr val="bg1"/>
              </a:solidFill>
            </a:endParaRPr>
          </a:p>
        </p:txBody>
      </p:sp>
      <p:sp>
        <p:nvSpPr>
          <p:cNvPr id="3678" name="Google Shape;3678;p58"/>
          <p:cNvSpPr txBox="1"/>
          <p:nvPr/>
        </p:nvSpPr>
        <p:spPr>
          <a:xfrm>
            <a:off x="1024575" y="3429000"/>
            <a:ext cx="20715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i="1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Miro</a:t>
            </a:r>
            <a:endParaRPr sz="1600" b="0" i="1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679" name="Google Shape;3679;p58"/>
          <p:cNvSpPr txBox="1"/>
          <p:nvPr/>
        </p:nvSpPr>
        <p:spPr>
          <a:xfrm>
            <a:off x="1024575" y="4566375"/>
            <a:ext cx="20715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Trello</a:t>
            </a:r>
            <a:endParaRPr sz="1600" b="0" i="1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680" name="Google Shape;3680;p58"/>
          <p:cNvSpPr txBox="1"/>
          <p:nvPr/>
        </p:nvSpPr>
        <p:spPr>
          <a:xfrm>
            <a:off x="6047925" y="3429005"/>
            <a:ext cx="20715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 dirty="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Slack</a:t>
            </a:r>
            <a:endParaRPr sz="1600" b="0" i="1" u="none" strike="noStrike" cap="none" dirty="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681" name="Google Shape;3681;p58"/>
          <p:cNvSpPr/>
          <p:nvPr/>
        </p:nvSpPr>
        <p:spPr>
          <a:xfrm>
            <a:off x="586375" y="1672469"/>
            <a:ext cx="2821375" cy="1290150"/>
          </a:xfrm>
          <a:custGeom>
            <a:avLst/>
            <a:gdLst/>
            <a:ahLst/>
            <a:cxnLst/>
            <a:rect l="l" t="t" r="r" b="b"/>
            <a:pathLst>
              <a:path w="112855" h="51606" extrusionOk="0">
                <a:moveTo>
                  <a:pt x="0" y="10804"/>
                </a:moveTo>
                <a:cubicBezTo>
                  <a:pt x="3811" y="6043"/>
                  <a:pt x="8941" y="1270"/>
                  <a:pt x="14957" y="267"/>
                </a:cubicBezTo>
                <a:cubicBezTo>
                  <a:pt x="23632" y="-1180"/>
                  <a:pt x="33708" y="3447"/>
                  <a:pt x="39431" y="10125"/>
                </a:cubicBezTo>
                <a:cubicBezTo>
                  <a:pt x="46394" y="18249"/>
                  <a:pt x="49033" y="29302"/>
                  <a:pt x="52688" y="39358"/>
                </a:cubicBezTo>
                <a:cubicBezTo>
                  <a:pt x="54129" y="43321"/>
                  <a:pt x="55486" y="48144"/>
                  <a:pt x="59147" y="50236"/>
                </a:cubicBezTo>
                <a:cubicBezTo>
                  <a:pt x="67379" y="54940"/>
                  <a:pt x="77599" y="45821"/>
                  <a:pt x="86681" y="43097"/>
                </a:cubicBezTo>
                <a:cubicBezTo>
                  <a:pt x="95175" y="40549"/>
                  <a:pt x="105477" y="42937"/>
                  <a:pt x="112855" y="47856"/>
                </a:cubicBezTo>
              </a:path>
            </a:pathLst>
          </a:custGeom>
          <a:noFill/>
          <a:ln w="19050" cap="flat" cmpd="sng">
            <a:solidFill>
              <a:srgbClr val="FD886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82" name="Google Shape;3682;p58"/>
          <p:cNvPicPr preferRelativeResize="0"/>
          <p:nvPr/>
        </p:nvPicPr>
        <p:blipFill rotWithShape="1">
          <a:blip r:embed="rId3">
            <a:alphaModFix/>
          </a:blip>
          <a:srcRect l="21785" r="13241"/>
          <a:stretch/>
        </p:blipFill>
        <p:spPr>
          <a:xfrm>
            <a:off x="3566663" y="2353575"/>
            <a:ext cx="2315475" cy="356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7" name="Google Shape;3687;p59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000" b="1" dirty="0">
                <a:solidFill>
                  <a:schemeClr val="bg1"/>
                </a:solidFill>
              </a:rPr>
              <a:t>C</a:t>
            </a:r>
            <a:r>
              <a:rPr lang="en" sz="4000" b="1" dirty="0">
                <a:solidFill>
                  <a:schemeClr val="bg1"/>
                </a:solidFill>
              </a:rPr>
              <a:t>ommunications </a:t>
            </a:r>
            <a:endParaRPr sz="4000" b="1" dirty="0">
              <a:solidFill>
                <a:schemeClr val="bg1"/>
              </a:solidFill>
            </a:endParaRPr>
          </a:p>
        </p:txBody>
      </p:sp>
      <p:grpSp>
        <p:nvGrpSpPr>
          <p:cNvPr id="3690" name="Google Shape;3690;p59"/>
          <p:cNvGrpSpPr/>
          <p:nvPr/>
        </p:nvGrpSpPr>
        <p:grpSpPr>
          <a:xfrm>
            <a:off x="2129249" y="3306245"/>
            <a:ext cx="508400" cy="298913"/>
            <a:chOff x="2278199" y="3003320"/>
            <a:chExt cx="508400" cy="298913"/>
          </a:xfrm>
        </p:grpSpPr>
        <p:sp>
          <p:nvSpPr>
            <p:cNvPr id="3691" name="Google Shape;3691;p59"/>
            <p:cNvSpPr/>
            <p:nvPr/>
          </p:nvSpPr>
          <p:spPr>
            <a:xfrm>
              <a:off x="2278199" y="3003320"/>
              <a:ext cx="508400" cy="298913"/>
            </a:xfrm>
            <a:custGeom>
              <a:avLst/>
              <a:gdLst/>
              <a:ahLst/>
              <a:cxnLst/>
              <a:rect l="l" t="t" r="r" b="b"/>
              <a:pathLst>
                <a:path w="29972" h="17622" extrusionOk="0">
                  <a:moveTo>
                    <a:pt x="29972" y="1"/>
                  </a:moveTo>
                  <a:lnTo>
                    <a:pt x="19104" y="2142"/>
                  </a:lnTo>
                  <a:cubicBezTo>
                    <a:pt x="19104" y="2142"/>
                    <a:pt x="17105" y="8444"/>
                    <a:pt x="14005" y="11782"/>
                  </a:cubicBezTo>
                  <a:cubicBezTo>
                    <a:pt x="14005" y="11782"/>
                    <a:pt x="13869" y="11829"/>
                    <a:pt x="13505" y="11829"/>
                  </a:cubicBezTo>
                  <a:cubicBezTo>
                    <a:pt x="12714" y="11829"/>
                    <a:pt x="10850" y="11608"/>
                    <a:pt x="6970" y="10208"/>
                  </a:cubicBezTo>
                  <a:lnTo>
                    <a:pt x="0" y="17622"/>
                  </a:lnTo>
                  <a:cubicBezTo>
                    <a:pt x="0" y="17622"/>
                    <a:pt x="24733" y="16648"/>
                    <a:pt x="2997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59"/>
            <p:cNvSpPr/>
            <p:nvPr/>
          </p:nvSpPr>
          <p:spPr>
            <a:xfrm>
              <a:off x="2396564" y="3003354"/>
              <a:ext cx="389951" cy="201599"/>
            </a:xfrm>
            <a:custGeom>
              <a:avLst/>
              <a:gdLst/>
              <a:ahLst/>
              <a:cxnLst/>
              <a:rect l="l" t="t" r="r" b="b"/>
              <a:pathLst>
                <a:path w="22989" h="11885" extrusionOk="0">
                  <a:moveTo>
                    <a:pt x="22987" y="0"/>
                  </a:moveTo>
                  <a:cubicBezTo>
                    <a:pt x="22963" y="0"/>
                    <a:pt x="22829" y="373"/>
                    <a:pt x="22550" y="1021"/>
                  </a:cubicBezTo>
                  <a:cubicBezTo>
                    <a:pt x="22140" y="1940"/>
                    <a:pt x="21646" y="2820"/>
                    <a:pt x="21075" y="3648"/>
                  </a:cubicBezTo>
                  <a:cubicBezTo>
                    <a:pt x="19168" y="6381"/>
                    <a:pt x="16606" y="8595"/>
                    <a:pt x="13624" y="10089"/>
                  </a:cubicBezTo>
                  <a:cubicBezTo>
                    <a:pt x="11991" y="10904"/>
                    <a:pt x="10221" y="11416"/>
                    <a:pt x="8403" y="11596"/>
                  </a:cubicBezTo>
                  <a:cubicBezTo>
                    <a:pt x="7896" y="11644"/>
                    <a:pt x="7388" y="11668"/>
                    <a:pt x="6880" y="11668"/>
                  </a:cubicBezTo>
                  <a:cubicBezTo>
                    <a:pt x="5899" y="11668"/>
                    <a:pt x="4918" y="11578"/>
                    <a:pt x="3951" y="11397"/>
                  </a:cubicBezTo>
                  <a:cubicBezTo>
                    <a:pt x="2962" y="11211"/>
                    <a:pt x="1990" y="10942"/>
                    <a:pt x="1046" y="10593"/>
                  </a:cubicBezTo>
                  <a:cubicBezTo>
                    <a:pt x="375" y="10343"/>
                    <a:pt x="1" y="10206"/>
                    <a:pt x="1" y="10206"/>
                  </a:cubicBezTo>
                  <a:lnTo>
                    <a:pt x="1" y="10206"/>
                  </a:lnTo>
                  <a:cubicBezTo>
                    <a:pt x="84" y="10258"/>
                    <a:pt x="170" y="10304"/>
                    <a:pt x="261" y="10342"/>
                  </a:cubicBezTo>
                  <a:cubicBezTo>
                    <a:pt x="430" y="10418"/>
                    <a:pt x="676" y="10554"/>
                    <a:pt x="1012" y="10682"/>
                  </a:cubicBezTo>
                  <a:cubicBezTo>
                    <a:pt x="1952" y="11068"/>
                    <a:pt x="2927" y="11363"/>
                    <a:pt x="3922" y="11565"/>
                  </a:cubicBezTo>
                  <a:cubicBezTo>
                    <a:pt x="4947" y="11777"/>
                    <a:pt x="5990" y="11884"/>
                    <a:pt x="7034" y="11884"/>
                  </a:cubicBezTo>
                  <a:cubicBezTo>
                    <a:pt x="7498" y="11884"/>
                    <a:pt x="7963" y="11863"/>
                    <a:pt x="8426" y="11821"/>
                  </a:cubicBezTo>
                  <a:cubicBezTo>
                    <a:pt x="10275" y="11651"/>
                    <a:pt x="12077" y="11137"/>
                    <a:pt x="13737" y="10305"/>
                  </a:cubicBezTo>
                  <a:cubicBezTo>
                    <a:pt x="16755" y="8801"/>
                    <a:pt x="19334" y="6542"/>
                    <a:pt x="21221" y="3746"/>
                  </a:cubicBezTo>
                  <a:cubicBezTo>
                    <a:pt x="21785" y="2901"/>
                    <a:pt x="22260" y="2001"/>
                    <a:pt x="22639" y="1059"/>
                  </a:cubicBezTo>
                  <a:cubicBezTo>
                    <a:pt x="22780" y="727"/>
                    <a:pt x="22851" y="453"/>
                    <a:pt x="22913" y="278"/>
                  </a:cubicBezTo>
                  <a:cubicBezTo>
                    <a:pt x="22949" y="189"/>
                    <a:pt x="22973" y="95"/>
                    <a:pt x="22988" y="0"/>
                  </a:cubicBezTo>
                  <a:cubicBezTo>
                    <a:pt x="22988" y="0"/>
                    <a:pt x="22987" y="0"/>
                    <a:pt x="22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59"/>
            <p:cNvSpPr/>
            <p:nvPr/>
          </p:nvSpPr>
          <p:spPr>
            <a:xfrm>
              <a:off x="2601030" y="3075004"/>
              <a:ext cx="128118" cy="31737"/>
            </a:xfrm>
            <a:custGeom>
              <a:avLst/>
              <a:gdLst/>
              <a:ahLst/>
              <a:cxnLst/>
              <a:rect l="l" t="t" r="r" b="b"/>
              <a:pathLst>
                <a:path w="7553" h="1871" extrusionOk="0">
                  <a:moveTo>
                    <a:pt x="7552" y="0"/>
                  </a:moveTo>
                  <a:lnTo>
                    <a:pt x="7552" y="0"/>
                  </a:lnTo>
                  <a:cubicBezTo>
                    <a:pt x="7174" y="54"/>
                    <a:pt x="6801" y="148"/>
                    <a:pt x="6442" y="279"/>
                  </a:cubicBezTo>
                  <a:cubicBezTo>
                    <a:pt x="5766" y="472"/>
                    <a:pt x="4830" y="741"/>
                    <a:pt x="3790" y="997"/>
                  </a:cubicBezTo>
                  <a:cubicBezTo>
                    <a:pt x="2751" y="1253"/>
                    <a:pt x="1801" y="1456"/>
                    <a:pt x="1112" y="1597"/>
                  </a:cubicBezTo>
                  <a:cubicBezTo>
                    <a:pt x="735" y="1653"/>
                    <a:pt x="363" y="1744"/>
                    <a:pt x="1" y="1866"/>
                  </a:cubicBezTo>
                  <a:cubicBezTo>
                    <a:pt x="65" y="1869"/>
                    <a:pt x="129" y="1870"/>
                    <a:pt x="193" y="1870"/>
                  </a:cubicBezTo>
                  <a:cubicBezTo>
                    <a:pt x="511" y="1870"/>
                    <a:pt x="828" y="1837"/>
                    <a:pt x="1141" y="1771"/>
                  </a:cubicBezTo>
                  <a:cubicBezTo>
                    <a:pt x="1839" y="1672"/>
                    <a:pt x="2808" y="1492"/>
                    <a:pt x="3852" y="1234"/>
                  </a:cubicBezTo>
                  <a:cubicBezTo>
                    <a:pt x="4897" y="973"/>
                    <a:pt x="5832" y="680"/>
                    <a:pt x="6499" y="444"/>
                  </a:cubicBezTo>
                  <a:cubicBezTo>
                    <a:pt x="6865" y="336"/>
                    <a:pt x="7219" y="187"/>
                    <a:pt x="75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59"/>
            <p:cNvSpPr/>
            <p:nvPr/>
          </p:nvSpPr>
          <p:spPr>
            <a:xfrm>
              <a:off x="2580285" y="3113288"/>
              <a:ext cx="128101" cy="31822"/>
            </a:xfrm>
            <a:custGeom>
              <a:avLst/>
              <a:gdLst/>
              <a:ahLst/>
              <a:cxnLst/>
              <a:rect l="l" t="t" r="r" b="b"/>
              <a:pathLst>
                <a:path w="7552" h="1876" extrusionOk="0">
                  <a:moveTo>
                    <a:pt x="7552" y="1"/>
                  </a:moveTo>
                  <a:lnTo>
                    <a:pt x="7552" y="1"/>
                  </a:lnTo>
                  <a:cubicBezTo>
                    <a:pt x="7168" y="61"/>
                    <a:pt x="6791" y="157"/>
                    <a:pt x="6427" y="290"/>
                  </a:cubicBezTo>
                  <a:cubicBezTo>
                    <a:pt x="5751" y="489"/>
                    <a:pt x="4821" y="749"/>
                    <a:pt x="3776" y="1009"/>
                  </a:cubicBezTo>
                  <a:cubicBezTo>
                    <a:pt x="2732" y="1268"/>
                    <a:pt x="1782" y="1471"/>
                    <a:pt x="1092" y="1613"/>
                  </a:cubicBezTo>
                  <a:cubicBezTo>
                    <a:pt x="720" y="1664"/>
                    <a:pt x="354" y="1750"/>
                    <a:pt x="1" y="1873"/>
                  </a:cubicBezTo>
                  <a:cubicBezTo>
                    <a:pt x="55" y="1875"/>
                    <a:pt x="109" y="1876"/>
                    <a:pt x="163" y="1876"/>
                  </a:cubicBezTo>
                  <a:cubicBezTo>
                    <a:pt x="492" y="1876"/>
                    <a:pt x="821" y="1842"/>
                    <a:pt x="1143" y="1774"/>
                  </a:cubicBezTo>
                  <a:cubicBezTo>
                    <a:pt x="1844" y="1676"/>
                    <a:pt x="2802" y="1496"/>
                    <a:pt x="3852" y="1240"/>
                  </a:cubicBezTo>
                  <a:cubicBezTo>
                    <a:pt x="4746" y="1020"/>
                    <a:pt x="5630" y="755"/>
                    <a:pt x="6498" y="445"/>
                  </a:cubicBezTo>
                  <a:cubicBezTo>
                    <a:pt x="6865" y="340"/>
                    <a:pt x="7219" y="191"/>
                    <a:pt x="7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59"/>
            <p:cNvSpPr/>
            <p:nvPr/>
          </p:nvSpPr>
          <p:spPr>
            <a:xfrm>
              <a:off x="2555926" y="3163395"/>
              <a:ext cx="96669" cy="21916"/>
            </a:xfrm>
            <a:custGeom>
              <a:avLst/>
              <a:gdLst/>
              <a:ahLst/>
              <a:cxnLst/>
              <a:rect l="l" t="t" r="r" b="b"/>
              <a:pathLst>
                <a:path w="5699" h="1292" extrusionOk="0">
                  <a:moveTo>
                    <a:pt x="5673" y="1"/>
                  </a:moveTo>
                  <a:cubicBezTo>
                    <a:pt x="5491" y="1"/>
                    <a:pt x="4329" y="433"/>
                    <a:pt x="2869" y="704"/>
                  </a:cubicBezTo>
                  <a:cubicBezTo>
                    <a:pt x="1290" y="997"/>
                    <a:pt x="0" y="1196"/>
                    <a:pt x="0" y="1275"/>
                  </a:cubicBezTo>
                  <a:cubicBezTo>
                    <a:pt x="101" y="1286"/>
                    <a:pt x="203" y="1291"/>
                    <a:pt x="306" y="1291"/>
                  </a:cubicBezTo>
                  <a:cubicBezTo>
                    <a:pt x="492" y="1291"/>
                    <a:pt x="678" y="1273"/>
                    <a:pt x="861" y="1238"/>
                  </a:cubicBezTo>
                  <a:cubicBezTo>
                    <a:pt x="1549" y="1176"/>
                    <a:pt x="2236" y="1078"/>
                    <a:pt x="2916" y="946"/>
                  </a:cubicBezTo>
                  <a:cubicBezTo>
                    <a:pt x="3595" y="806"/>
                    <a:pt x="4265" y="613"/>
                    <a:pt x="4915" y="369"/>
                  </a:cubicBezTo>
                  <a:cubicBezTo>
                    <a:pt x="5194" y="293"/>
                    <a:pt x="5459" y="172"/>
                    <a:pt x="5698" y="9"/>
                  </a:cubicBezTo>
                  <a:cubicBezTo>
                    <a:pt x="5696" y="4"/>
                    <a:pt x="5688" y="1"/>
                    <a:pt x="5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96" name="Google Shape;3696;p59"/>
          <p:cNvGrpSpPr/>
          <p:nvPr/>
        </p:nvGrpSpPr>
        <p:grpSpPr>
          <a:xfrm>
            <a:off x="3323325" y="3277426"/>
            <a:ext cx="562103" cy="461584"/>
            <a:chOff x="3472275" y="2974501"/>
            <a:chExt cx="562103" cy="461584"/>
          </a:xfrm>
        </p:grpSpPr>
        <p:sp>
          <p:nvSpPr>
            <p:cNvPr id="3697" name="Google Shape;3697;p59"/>
            <p:cNvSpPr/>
            <p:nvPr/>
          </p:nvSpPr>
          <p:spPr>
            <a:xfrm>
              <a:off x="3472427" y="2977843"/>
              <a:ext cx="557710" cy="456156"/>
            </a:xfrm>
            <a:custGeom>
              <a:avLst/>
              <a:gdLst/>
              <a:ahLst/>
              <a:cxnLst/>
              <a:rect l="l" t="t" r="r" b="b"/>
              <a:pathLst>
                <a:path w="32879" h="26892" extrusionOk="0">
                  <a:moveTo>
                    <a:pt x="15249" y="1"/>
                  </a:moveTo>
                  <a:cubicBezTo>
                    <a:pt x="15244" y="1"/>
                    <a:pt x="10834" y="5344"/>
                    <a:pt x="3267" y="5344"/>
                  </a:cubicBezTo>
                  <a:cubicBezTo>
                    <a:pt x="2236" y="5344"/>
                    <a:pt x="1146" y="5245"/>
                    <a:pt x="1" y="5019"/>
                  </a:cubicBezTo>
                  <a:lnTo>
                    <a:pt x="1" y="5019"/>
                  </a:lnTo>
                  <a:cubicBezTo>
                    <a:pt x="1" y="5020"/>
                    <a:pt x="7836" y="23703"/>
                    <a:pt x="20886" y="26891"/>
                  </a:cubicBezTo>
                  <a:cubicBezTo>
                    <a:pt x="20886" y="26891"/>
                    <a:pt x="28975" y="22275"/>
                    <a:pt x="32879" y="21170"/>
                  </a:cubicBezTo>
                  <a:cubicBezTo>
                    <a:pt x="32879" y="21170"/>
                    <a:pt x="18108" y="10127"/>
                    <a:pt x="15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59"/>
            <p:cNvSpPr/>
            <p:nvPr/>
          </p:nvSpPr>
          <p:spPr>
            <a:xfrm>
              <a:off x="3472275" y="2974501"/>
              <a:ext cx="562103" cy="461584"/>
            </a:xfrm>
            <a:custGeom>
              <a:avLst/>
              <a:gdLst/>
              <a:ahLst/>
              <a:cxnLst/>
              <a:rect l="l" t="t" r="r" b="b"/>
              <a:pathLst>
                <a:path w="33138" h="27212" extrusionOk="0">
                  <a:moveTo>
                    <a:pt x="15282" y="0"/>
                  </a:moveTo>
                  <a:lnTo>
                    <a:pt x="15163" y="132"/>
                  </a:lnTo>
                  <a:cubicBezTo>
                    <a:pt x="14349" y="1038"/>
                    <a:pt x="13429" y="1842"/>
                    <a:pt x="12423" y="2527"/>
                  </a:cubicBezTo>
                  <a:cubicBezTo>
                    <a:pt x="11533" y="3154"/>
                    <a:pt x="10583" y="3689"/>
                    <a:pt x="9588" y="4125"/>
                  </a:cubicBezTo>
                  <a:cubicBezTo>
                    <a:pt x="7980" y="4833"/>
                    <a:pt x="6267" y="5273"/>
                    <a:pt x="4518" y="5425"/>
                  </a:cubicBezTo>
                  <a:lnTo>
                    <a:pt x="3492" y="5491"/>
                  </a:lnTo>
                  <a:cubicBezTo>
                    <a:pt x="3472" y="5491"/>
                    <a:pt x="3451" y="5491"/>
                    <a:pt x="3431" y="5491"/>
                  </a:cubicBezTo>
                  <a:cubicBezTo>
                    <a:pt x="3132" y="5491"/>
                    <a:pt x="2850" y="5463"/>
                    <a:pt x="2590" y="5463"/>
                  </a:cubicBezTo>
                  <a:lnTo>
                    <a:pt x="1814" y="5440"/>
                  </a:lnTo>
                  <a:cubicBezTo>
                    <a:pt x="1579" y="5415"/>
                    <a:pt x="1361" y="5359"/>
                    <a:pt x="1167" y="5359"/>
                  </a:cubicBezTo>
                  <a:lnTo>
                    <a:pt x="297" y="5250"/>
                  </a:lnTo>
                  <a:lnTo>
                    <a:pt x="10" y="5216"/>
                  </a:lnTo>
                  <a:lnTo>
                    <a:pt x="10" y="5216"/>
                  </a:lnTo>
                  <a:lnTo>
                    <a:pt x="314" y="5278"/>
                  </a:lnTo>
                  <a:lnTo>
                    <a:pt x="1179" y="5424"/>
                  </a:lnTo>
                  <a:cubicBezTo>
                    <a:pt x="1369" y="5449"/>
                    <a:pt x="1570" y="5491"/>
                    <a:pt x="1807" y="5519"/>
                  </a:cubicBezTo>
                  <a:lnTo>
                    <a:pt x="2586" y="5557"/>
                  </a:lnTo>
                  <a:cubicBezTo>
                    <a:pt x="2865" y="5566"/>
                    <a:pt x="3168" y="5595"/>
                    <a:pt x="3494" y="5595"/>
                  </a:cubicBezTo>
                  <a:lnTo>
                    <a:pt x="4524" y="5542"/>
                  </a:lnTo>
                  <a:cubicBezTo>
                    <a:pt x="6295" y="5412"/>
                    <a:pt x="8033" y="4988"/>
                    <a:pt x="9664" y="4285"/>
                  </a:cubicBezTo>
                  <a:cubicBezTo>
                    <a:pt x="10678" y="3853"/>
                    <a:pt x="11646" y="3318"/>
                    <a:pt x="12550" y="2688"/>
                  </a:cubicBezTo>
                  <a:cubicBezTo>
                    <a:pt x="13525" y="2031"/>
                    <a:pt x="14421" y="1265"/>
                    <a:pt x="15222" y="405"/>
                  </a:cubicBezTo>
                  <a:lnTo>
                    <a:pt x="15222" y="405"/>
                  </a:lnTo>
                  <a:cubicBezTo>
                    <a:pt x="16296" y="3994"/>
                    <a:pt x="18730" y="7614"/>
                    <a:pt x="21746" y="11109"/>
                  </a:cubicBezTo>
                  <a:cubicBezTo>
                    <a:pt x="25042" y="14854"/>
                    <a:pt x="28686" y="18278"/>
                    <a:pt x="32630" y="21335"/>
                  </a:cubicBezTo>
                  <a:lnTo>
                    <a:pt x="32630" y="21335"/>
                  </a:lnTo>
                  <a:cubicBezTo>
                    <a:pt x="31600" y="21663"/>
                    <a:pt x="30589" y="22054"/>
                    <a:pt x="29607" y="22505"/>
                  </a:cubicBezTo>
                  <a:cubicBezTo>
                    <a:pt x="28562" y="22974"/>
                    <a:pt x="27539" y="23460"/>
                    <a:pt x="26541" y="23961"/>
                  </a:cubicBezTo>
                  <a:cubicBezTo>
                    <a:pt x="24560" y="24953"/>
                    <a:pt x="22666" y="25968"/>
                    <a:pt x="20869" y="26984"/>
                  </a:cubicBezTo>
                  <a:lnTo>
                    <a:pt x="20869" y="26984"/>
                  </a:lnTo>
                  <a:cubicBezTo>
                    <a:pt x="18788" y="26439"/>
                    <a:pt x="16808" y="25556"/>
                    <a:pt x="15011" y="24372"/>
                  </a:cubicBezTo>
                  <a:cubicBezTo>
                    <a:pt x="13353" y="23270"/>
                    <a:pt x="11809" y="22004"/>
                    <a:pt x="10405" y="20592"/>
                  </a:cubicBezTo>
                  <a:cubicBezTo>
                    <a:pt x="8094" y="18251"/>
                    <a:pt x="6035" y="15674"/>
                    <a:pt x="4262" y="12904"/>
                  </a:cubicBezTo>
                  <a:cubicBezTo>
                    <a:pt x="3087" y="11094"/>
                    <a:pt x="2007" y="9225"/>
                    <a:pt x="1025" y="7305"/>
                  </a:cubicBezTo>
                  <a:cubicBezTo>
                    <a:pt x="680" y="6634"/>
                    <a:pt x="430" y="6109"/>
                    <a:pt x="259" y="5754"/>
                  </a:cubicBezTo>
                  <a:lnTo>
                    <a:pt x="71" y="5348"/>
                  </a:lnTo>
                  <a:cubicBezTo>
                    <a:pt x="50" y="5302"/>
                    <a:pt x="27" y="5259"/>
                    <a:pt x="1" y="5216"/>
                  </a:cubicBezTo>
                  <a:lnTo>
                    <a:pt x="1" y="5216"/>
                  </a:lnTo>
                  <a:cubicBezTo>
                    <a:pt x="12" y="5264"/>
                    <a:pt x="30" y="5313"/>
                    <a:pt x="52" y="5358"/>
                  </a:cubicBezTo>
                  <a:lnTo>
                    <a:pt x="221" y="5769"/>
                  </a:lnTo>
                  <a:cubicBezTo>
                    <a:pt x="378" y="6128"/>
                    <a:pt x="619" y="6662"/>
                    <a:pt x="955" y="7338"/>
                  </a:cubicBezTo>
                  <a:cubicBezTo>
                    <a:pt x="1908" y="9288"/>
                    <a:pt x="2970" y="11183"/>
                    <a:pt x="4140" y="13013"/>
                  </a:cubicBezTo>
                  <a:cubicBezTo>
                    <a:pt x="5898" y="15806"/>
                    <a:pt x="7950" y="18403"/>
                    <a:pt x="10259" y="20762"/>
                  </a:cubicBezTo>
                  <a:cubicBezTo>
                    <a:pt x="11670" y="22174"/>
                    <a:pt x="13220" y="23441"/>
                    <a:pt x="14884" y="24541"/>
                  </a:cubicBezTo>
                  <a:cubicBezTo>
                    <a:pt x="16718" y="25754"/>
                    <a:pt x="18740" y="26656"/>
                    <a:pt x="20867" y="27211"/>
                  </a:cubicBezTo>
                  <a:lnTo>
                    <a:pt x="20914" y="27211"/>
                  </a:lnTo>
                  <a:lnTo>
                    <a:pt x="20957" y="27188"/>
                  </a:lnTo>
                  <a:cubicBezTo>
                    <a:pt x="22738" y="26172"/>
                    <a:pt x="24642" y="25152"/>
                    <a:pt x="26626" y="24158"/>
                  </a:cubicBezTo>
                  <a:cubicBezTo>
                    <a:pt x="27624" y="23658"/>
                    <a:pt x="28639" y="23185"/>
                    <a:pt x="29683" y="22713"/>
                  </a:cubicBezTo>
                  <a:cubicBezTo>
                    <a:pt x="30726" y="22231"/>
                    <a:pt x="31802" y="21818"/>
                    <a:pt x="32901" y="21479"/>
                  </a:cubicBezTo>
                  <a:lnTo>
                    <a:pt x="33138" y="21414"/>
                  </a:lnTo>
                  <a:lnTo>
                    <a:pt x="32943" y="21262"/>
                  </a:lnTo>
                  <a:lnTo>
                    <a:pt x="32859" y="21200"/>
                  </a:lnTo>
                  <a:cubicBezTo>
                    <a:pt x="28888" y="18138"/>
                    <a:pt x="25215" y="14707"/>
                    <a:pt x="21892" y="10952"/>
                  </a:cubicBezTo>
                  <a:cubicBezTo>
                    <a:pt x="18835" y="7422"/>
                    <a:pt x="16378" y="3775"/>
                    <a:pt x="15329" y="170"/>
                  </a:cubicBezTo>
                  <a:lnTo>
                    <a:pt x="152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59"/>
            <p:cNvSpPr/>
            <p:nvPr/>
          </p:nvSpPr>
          <p:spPr>
            <a:xfrm>
              <a:off x="3566281" y="3086369"/>
              <a:ext cx="181872" cy="72650"/>
            </a:xfrm>
            <a:custGeom>
              <a:avLst/>
              <a:gdLst/>
              <a:ahLst/>
              <a:cxnLst/>
              <a:rect l="l" t="t" r="r" b="b"/>
              <a:pathLst>
                <a:path w="10722" h="4283" extrusionOk="0">
                  <a:moveTo>
                    <a:pt x="10691" y="1"/>
                  </a:moveTo>
                  <a:cubicBezTo>
                    <a:pt x="10691" y="1"/>
                    <a:pt x="10690" y="1"/>
                    <a:pt x="10690" y="1"/>
                  </a:cubicBezTo>
                  <a:cubicBezTo>
                    <a:pt x="10690" y="1"/>
                    <a:pt x="10691" y="1"/>
                    <a:pt x="10693" y="1"/>
                  </a:cubicBezTo>
                  <a:lnTo>
                    <a:pt x="10693" y="1"/>
                  </a:lnTo>
                  <a:cubicBezTo>
                    <a:pt x="10692" y="1"/>
                    <a:pt x="10692" y="1"/>
                    <a:pt x="10691" y="1"/>
                  </a:cubicBezTo>
                  <a:close/>
                  <a:moveTo>
                    <a:pt x="10693" y="1"/>
                  </a:moveTo>
                  <a:cubicBezTo>
                    <a:pt x="10713" y="8"/>
                    <a:pt x="10083" y="243"/>
                    <a:pt x="9101" y="606"/>
                  </a:cubicBezTo>
                  <a:lnTo>
                    <a:pt x="5322" y="2081"/>
                  </a:lnTo>
                  <a:cubicBezTo>
                    <a:pt x="3843" y="2648"/>
                    <a:pt x="2487" y="3196"/>
                    <a:pt x="1541" y="3592"/>
                  </a:cubicBezTo>
                  <a:cubicBezTo>
                    <a:pt x="1010" y="3783"/>
                    <a:pt x="496" y="4014"/>
                    <a:pt x="1" y="4283"/>
                  </a:cubicBezTo>
                  <a:cubicBezTo>
                    <a:pt x="547" y="4147"/>
                    <a:pt x="1084" y="3970"/>
                    <a:pt x="1602" y="3752"/>
                  </a:cubicBezTo>
                  <a:cubicBezTo>
                    <a:pt x="2582" y="3399"/>
                    <a:pt x="3928" y="2902"/>
                    <a:pt x="5415" y="2307"/>
                  </a:cubicBezTo>
                  <a:cubicBezTo>
                    <a:pt x="6905" y="1711"/>
                    <a:pt x="8251" y="1182"/>
                    <a:pt x="9196" y="767"/>
                  </a:cubicBezTo>
                  <a:cubicBezTo>
                    <a:pt x="9674" y="559"/>
                    <a:pt x="10061" y="379"/>
                    <a:pt x="10320" y="246"/>
                  </a:cubicBezTo>
                  <a:cubicBezTo>
                    <a:pt x="10422" y="197"/>
                    <a:pt x="10522" y="141"/>
                    <a:pt x="10618" y="81"/>
                  </a:cubicBezTo>
                  <a:cubicBezTo>
                    <a:pt x="10646" y="67"/>
                    <a:pt x="10669" y="48"/>
                    <a:pt x="10690" y="24"/>
                  </a:cubicBezTo>
                  <a:cubicBezTo>
                    <a:pt x="10721" y="5"/>
                    <a:pt x="10701" y="2"/>
                    <a:pt x="106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59"/>
            <p:cNvSpPr/>
            <p:nvPr/>
          </p:nvSpPr>
          <p:spPr>
            <a:xfrm>
              <a:off x="3599544" y="3125230"/>
              <a:ext cx="164909" cy="80792"/>
            </a:xfrm>
            <a:custGeom>
              <a:avLst/>
              <a:gdLst/>
              <a:ahLst/>
              <a:cxnLst/>
              <a:rect l="l" t="t" r="r" b="b"/>
              <a:pathLst>
                <a:path w="9722" h="4763" extrusionOk="0">
                  <a:moveTo>
                    <a:pt x="9688" y="0"/>
                  </a:moveTo>
                  <a:cubicBezTo>
                    <a:pt x="9583" y="0"/>
                    <a:pt x="7431" y="980"/>
                    <a:pt x="4811" y="2270"/>
                  </a:cubicBezTo>
                  <a:cubicBezTo>
                    <a:pt x="2142" y="3583"/>
                    <a:pt x="1" y="4703"/>
                    <a:pt x="34" y="4760"/>
                  </a:cubicBezTo>
                  <a:cubicBezTo>
                    <a:pt x="35" y="4761"/>
                    <a:pt x="38" y="4762"/>
                    <a:pt x="42" y="4762"/>
                  </a:cubicBezTo>
                  <a:cubicBezTo>
                    <a:pt x="185" y="4762"/>
                    <a:pt x="2326" y="3770"/>
                    <a:pt x="4920" y="2492"/>
                  </a:cubicBezTo>
                  <a:cubicBezTo>
                    <a:pt x="7584" y="1178"/>
                    <a:pt x="9721" y="63"/>
                    <a:pt x="9692" y="1"/>
                  </a:cubicBezTo>
                  <a:cubicBezTo>
                    <a:pt x="9691" y="1"/>
                    <a:pt x="9690" y="0"/>
                    <a:pt x="96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59"/>
            <p:cNvSpPr/>
            <p:nvPr/>
          </p:nvSpPr>
          <p:spPr>
            <a:xfrm>
              <a:off x="3635216" y="3160308"/>
              <a:ext cx="160788" cy="91224"/>
            </a:xfrm>
            <a:custGeom>
              <a:avLst/>
              <a:gdLst/>
              <a:ahLst/>
              <a:cxnLst/>
              <a:rect l="l" t="t" r="r" b="b"/>
              <a:pathLst>
                <a:path w="9479" h="5378" extrusionOk="0">
                  <a:moveTo>
                    <a:pt x="9440" y="1"/>
                  </a:moveTo>
                  <a:cubicBezTo>
                    <a:pt x="9307" y="1"/>
                    <a:pt x="7216" y="1134"/>
                    <a:pt x="4679" y="2582"/>
                  </a:cubicBezTo>
                  <a:cubicBezTo>
                    <a:pt x="2079" y="4067"/>
                    <a:pt x="1" y="5318"/>
                    <a:pt x="39" y="5375"/>
                  </a:cubicBezTo>
                  <a:cubicBezTo>
                    <a:pt x="40" y="5377"/>
                    <a:pt x="42" y="5377"/>
                    <a:pt x="45" y="5377"/>
                  </a:cubicBezTo>
                  <a:cubicBezTo>
                    <a:pt x="178" y="5377"/>
                    <a:pt x="2265" y="4244"/>
                    <a:pt x="4802" y="2796"/>
                  </a:cubicBezTo>
                  <a:cubicBezTo>
                    <a:pt x="7400" y="1312"/>
                    <a:pt x="9478" y="64"/>
                    <a:pt x="9446" y="3"/>
                  </a:cubicBezTo>
                  <a:cubicBezTo>
                    <a:pt x="9445" y="1"/>
                    <a:pt x="9443" y="1"/>
                    <a:pt x="94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59"/>
            <p:cNvSpPr/>
            <p:nvPr/>
          </p:nvSpPr>
          <p:spPr>
            <a:xfrm>
              <a:off x="3678335" y="3202002"/>
              <a:ext cx="145725" cy="99282"/>
            </a:xfrm>
            <a:custGeom>
              <a:avLst/>
              <a:gdLst/>
              <a:ahLst/>
              <a:cxnLst/>
              <a:rect l="l" t="t" r="r" b="b"/>
              <a:pathLst>
                <a:path w="8591" h="5853" extrusionOk="0">
                  <a:moveTo>
                    <a:pt x="8549" y="0"/>
                  </a:moveTo>
                  <a:cubicBezTo>
                    <a:pt x="8440" y="0"/>
                    <a:pt x="6527" y="1272"/>
                    <a:pt x="4225" y="2837"/>
                  </a:cubicBezTo>
                  <a:cubicBezTo>
                    <a:pt x="1877" y="4434"/>
                    <a:pt x="0" y="5818"/>
                    <a:pt x="38" y="5852"/>
                  </a:cubicBezTo>
                  <a:cubicBezTo>
                    <a:pt x="39" y="5852"/>
                    <a:pt x="40" y="5852"/>
                    <a:pt x="41" y="5852"/>
                  </a:cubicBezTo>
                  <a:cubicBezTo>
                    <a:pt x="124" y="5852"/>
                    <a:pt x="2042" y="4593"/>
                    <a:pt x="4367" y="3017"/>
                  </a:cubicBezTo>
                  <a:cubicBezTo>
                    <a:pt x="6720" y="1419"/>
                    <a:pt x="8591" y="59"/>
                    <a:pt x="8553" y="2"/>
                  </a:cubicBezTo>
                  <a:cubicBezTo>
                    <a:pt x="8552" y="1"/>
                    <a:pt x="8551" y="0"/>
                    <a:pt x="85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59"/>
            <p:cNvSpPr/>
            <p:nvPr/>
          </p:nvSpPr>
          <p:spPr>
            <a:xfrm>
              <a:off x="3726271" y="3241389"/>
              <a:ext cx="129305" cy="99078"/>
            </a:xfrm>
            <a:custGeom>
              <a:avLst/>
              <a:gdLst/>
              <a:ahLst/>
              <a:cxnLst/>
              <a:rect l="l" t="t" r="r" b="b"/>
              <a:pathLst>
                <a:path w="7623" h="5841" extrusionOk="0">
                  <a:moveTo>
                    <a:pt x="7622" y="0"/>
                  </a:moveTo>
                  <a:lnTo>
                    <a:pt x="7622" y="0"/>
                  </a:lnTo>
                  <a:cubicBezTo>
                    <a:pt x="6279" y="876"/>
                    <a:pt x="4983" y="1821"/>
                    <a:pt x="3738" y="2830"/>
                  </a:cubicBezTo>
                  <a:cubicBezTo>
                    <a:pt x="2440" y="3767"/>
                    <a:pt x="1192" y="4771"/>
                    <a:pt x="1" y="5840"/>
                  </a:cubicBezTo>
                  <a:cubicBezTo>
                    <a:pt x="1344" y="4962"/>
                    <a:pt x="2642" y="4016"/>
                    <a:pt x="3890" y="3005"/>
                  </a:cubicBezTo>
                  <a:cubicBezTo>
                    <a:pt x="5183" y="2067"/>
                    <a:pt x="6430" y="1064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59"/>
            <p:cNvSpPr/>
            <p:nvPr/>
          </p:nvSpPr>
          <p:spPr>
            <a:xfrm>
              <a:off x="3764114" y="3279571"/>
              <a:ext cx="152832" cy="90682"/>
            </a:xfrm>
            <a:custGeom>
              <a:avLst/>
              <a:gdLst/>
              <a:ahLst/>
              <a:cxnLst/>
              <a:rect l="l" t="t" r="r" b="b"/>
              <a:pathLst>
                <a:path w="9010" h="5346" extrusionOk="0">
                  <a:moveTo>
                    <a:pt x="8966" y="1"/>
                  </a:moveTo>
                  <a:cubicBezTo>
                    <a:pt x="8835" y="1"/>
                    <a:pt x="6849" y="1124"/>
                    <a:pt x="4441" y="2565"/>
                  </a:cubicBezTo>
                  <a:cubicBezTo>
                    <a:pt x="1969" y="4044"/>
                    <a:pt x="0" y="5286"/>
                    <a:pt x="32" y="5343"/>
                  </a:cubicBezTo>
                  <a:cubicBezTo>
                    <a:pt x="33" y="5344"/>
                    <a:pt x="35" y="5345"/>
                    <a:pt x="38" y="5345"/>
                  </a:cubicBezTo>
                  <a:cubicBezTo>
                    <a:pt x="161" y="5345"/>
                    <a:pt x="2160" y="4217"/>
                    <a:pt x="4569" y="2777"/>
                  </a:cubicBezTo>
                  <a:cubicBezTo>
                    <a:pt x="7035" y="1302"/>
                    <a:pt x="9010" y="60"/>
                    <a:pt x="8972" y="3"/>
                  </a:cubicBezTo>
                  <a:cubicBezTo>
                    <a:pt x="8971" y="1"/>
                    <a:pt x="8969" y="1"/>
                    <a:pt x="8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05" name="Google Shape;3705;p59"/>
          <p:cNvGrpSpPr/>
          <p:nvPr/>
        </p:nvGrpSpPr>
        <p:grpSpPr>
          <a:xfrm>
            <a:off x="2633104" y="3053317"/>
            <a:ext cx="715258" cy="263292"/>
            <a:chOff x="2782054" y="2750392"/>
            <a:chExt cx="715258" cy="263292"/>
          </a:xfrm>
        </p:grpSpPr>
        <p:sp>
          <p:nvSpPr>
            <p:cNvPr id="3706" name="Google Shape;3706;p59"/>
            <p:cNvSpPr/>
            <p:nvPr/>
          </p:nvSpPr>
          <p:spPr>
            <a:xfrm>
              <a:off x="2782104" y="2752631"/>
              <a:ext cx="708778" cy="259238"/>
            </a:xfrm>
            <a:custGeom>
              <a:avLst/>
              <a:gdLst/>
              <a:ahLst/>
              <a:cxnLst/>
              <a:rect l="l" t="t" r="r" b="b"/>
              <a:pathLst>
                <a:path w="41785" h="15283" extrusionOk="0">
                  <a:moveTo>
                    <a:pt x="14024" y="0"/>
                  </a:moveTo>
                  <a:cubicBezTo>
                    <a:pt x="11341" y="3606"/>
                    <a:pt x="0" y="10150"/>
                    <a:pt x="0" y="10150"/>
                  </a:cubicBezTo>
                  <a:cubicBezTo>
                    <a:pt x="8317" y="14306"/>
                    <a:pt x="16770" y="15282"/>
                    <a:pt x="22878" y="15282"/>
                  </a:cubicBezTo>
                  <a:cubicBezTo>
                    <a:pt x="28291" y="15282"/>
                    <a:pt x="31862" y="14515"/>
                    <a:pt x="31862" y="14515"/>
                  </a:cubicBezTo>
                  <a:lnTo>
                    <a:pt x="41785" y="2987"/>
                  </a:lnTo>
                  <a:lnTo>
                    <a:pt x="41785" y="2987"/>
                  </a:lnTo>
                  <a:cubicBezTo>
                    <a:pt x="38881" y="3908"/>
                    <a:pt x="35883" y="4264"/>
                    <a:pt x="32978" y="4264"/>
                  </a:cubicBezTo>
                  <a:cubicBezTo>
                    <a:pt x="22939" y="4264"/>
                    <a:pt x="14024" y="0"/>
                    <a:pt x="140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59"/>
            <p:cNvSpPr/>
            <p:nvPr/>
          </p:nvSpPr>
          <p:spPr>
            <a:xfrm>
              <a:off x="2782054" y="2750392"/>
              <a:ext cx="715258" cy="263292"/>
            </a:xfrm>
            <a:custGeom>
              <a:avLst/>
              <a:gdLst/>
              <a:ahLst/>
              <a:cxnLst/>
              <a:rect l="l" t="t" r="r" b="b"/>
              <a:pathLst>
                <a:path w="42167" h="15522" extrusionOk="0">
                  <a:moveTo>
                    <a:pt x="14000" y="1"/>
                  </a:moveTo>
                  <a:lnTo>
                    <a:pt x="13953" y="62"/>
                  </a:lnTo>
                  <a:cubicBezTo>
                    <a:pt x="13148" y="1034"/>
                    <a:pt x="12237" y="1914"/>
                    <a:pt x="11236" y="2684"/>
                  </a:cubicBezTo>
                  <a:cubicBezTo>
                    <a:pt x="10305" y="3450"/>
                    <a:pt x="9383" y="4116"/>
                    <a:pt x="8524" y="4734"/>
                  </a:cubicBezTo>
                  <a:cubicBezTo>
                    <a:pt x="6789" y="5968"/>
                    <a:pt x="5253" y="6969"/>
                    <a:pt x="3981" y="7781"/>
                  </a:cubicBezTo>
                  <a:cubicBezTo>
                    <a:pt x="2711" y="8594"/>
                    <a:pt x="1713" y="9208"/>
                    <a:pt x="1034" y="9624"/>
                  </a:cubicBezTo>
                  <a:lnTo>
                    <a:pt x="263" y="10096"/>
                  </a:lnTo>
                  <a:cubicBezTo>
                    <a:pt x="94" y="10203"/>
                    <a:pt x="1" y="10268"/>
                    <a:pt x="3" y="10268"/>
                  </a:cubicBezTo>
                  <a:cubicBezTo>
                    <a:pt x="3" y="10268"/>
                    <a:pt x="3" y="10268"/>
                    <a:pt x="3" y="10267"/>
                  </a:cubicBezTo>
                  <a:cubicBezTo>
                    <a:pt x="14" y="10263"/>
                    <a:pt x="98" y="10225"/>
                    <a:pt x="278" y="10121"/>
                  </a:cubicBezTo>
                  <a:lnTo>
                    <a:pt x="1067" y="9673"/>
                  </a:lnTo>
                  <a:cubicBezTo>
                    <a:pt x="1753" y="9290"/>
                    <a:pt x="2773" y="8670"/>
                    <a:pt x="4040" y="7872"/>
                  </a:cubicBezTo>
                  <a:cubicBezTo>
                    <a:pt x="5307" y="7074"/>
                    <a:pt x="6869" y="6086"/>
                    <a:pt x="8613" y="4863"/>
                  </a:cubicBezTo>
                  <a:cubicBezTo>
                    <a:pt x="9478" y="4239"/>
                    <a:pt x="10400" y="3581"/>
                    <a:pt x="11344" y="2821"/>
                  </a:cubicBezTo>
                  <a:cubicBezTo>
                    <a:pt x="12341" y="2061"/>
                    <a:pt x="13249" y="1194"/>
                    <a:pt x="14054" y="234"/>
                  </a:cubicBezTo>
                  <a:lnTo>
                    <a:pt x="14054" y="234"/>
                  </a:lnTo>
                  <a:cubicBezTo>
                    <a:pt x="15914" y="1069"/>
                    <a:pt x="17826" y="1782"/>
                    <a:pt x="19778" y="2371"/>
                  </a:cubicBezTo>
                  <a:cubicBezTo>
                    <a:pt x="21976" y="3055"/>
                    <a:pt x="24220" y="3581"/>
                    <a:pt x="26492" y="3945"/>
                  </a:cubicBezTo>
                  <a:cubicBezTo>
                    <a:pt x="26790" y="3992"/>
                    <a:pt x="27089" y="4049"/>
                    <a:pt x="27390" y="4091"/>
                  </a:cubicBezTo>
                  <a:lnTo>
                    <a:pt x="28302" y="4195"/>
                  </a:lnTo>
                  <a:cubicBezTo>
                    <a:pt x="28912" y="4261"/>
                    <a:pt x="29526" y="4360"/>
                    <a:pt x="30150" y="4385"/>
                  </a:cubicBezTo>
                  <a:lnTo>
                    <a:pt x="32040" y="4493"/>
                  </a:lnTo>
                  <a:lnTo>
                    <a:pt x="33969" y="4493"/>
                  </a:lnTo>
                  <a:cubicBezTo>
                    <a:pt x="36493" y="4421"/>
                    <a:pt x="38996" y="4038"/>
                    <a:pt x="41425" y="3353"/>
                  </a:cubicBezTo>
                  <a:lnTo>
                    <a:pt x="41425" y="3353"/>
                  </a:lnTo>
                  <a:lnTo>
                    <a:pt x="41037" y="3803"/>
                  </a:lnTo>
                  <a:lnTo>
                    <a:pt x="31783" y="14542"/>
                  </a:lnTo>
                  <a:lnTo>
                    <a:pt x="31783" y="14542"/>
                  </a:lnTo>
                  <a:cubicBezTo>
                    <a:pt x="29554" y="14943"/>
                    <a:pt x="27297" y="15180"/>
                    <a:pt x="25032" y="15252"/>
                  </a:cubicBezTo>
                  <a:cubicBezTo>
                    <a:pt x="23941" y="15301"/>
                    <a:pt x="22874" y="15301"/>
                    <a:pt x="21829" y="15301"/>
                  </a:cubicBezTo>
                  <a:lnTo>
                    <a:pt x="20288" y="15244"/>
                  </a:lnTo>
                  <a:cubicBezTo>
                    <a:pt x="19783" y="15229"/>
                    <a:pt x="19262" y="15206"/>
                    <a:pt x="18790" y="15159"/>
                  </a:cubicBezTo>
                  <a:cubicBezTo>
                    <a:pt x="15356" y="14911"/>
                    <a:pt x="11952" y="14348"/>
                    <a:pt x="8622" y="13477"/>
                  </a:cubicBezTo>
                  <a:cubicBezTo>
                    <a:pt x="7242" y="13046"/>
                    <a:pt x="5985" y="12707"/>
                    <a:pt x="4927" y="12305"/>
                  </a:cubicBezTo>
                  <a:cubicBezTo>
                    <a:pt x="3869" y="11903"/>
                    <a:pt x="2938" y="11600"/>
                    <a:pt x="2244" y="11260"/>
                  </a:cubicBezTo>
                  <a:lnTo>
                    <a:pt x="3" y="10282"/>
                  </a:lnTo>
                  <a:lnTo>
                    <a:pt x="3" y="10282"/>
                  </a:lnTo>
                  <a:lnTo>
                    <a:pt x="2182" y="11321"/>
                  </a:lnTo>
                  <a:cubicBezTo>
                    <a:pt x="2897" y="11689"/>
                    <a:pt x="3827" y="11964"/>
                    <a:pt x="4876" y="12408"/>
                  </a:cubicBezTo>
                  <a:cubicBezTo>
                    <a:pt x="5925" y="12853"/>
                    <a:pt x="7191" y="13173"/>
                    <a:pt x="8572" y="13617"/>
                  </a:cubicBezTo>
                  <a:cubicBezTo>
                    <a:pt x="11914" y="14519"/>
                    <a:pt x="15334" y="15103"/>
                    <a:pt x="18787" y="15366"/>
                  </a:cubicBezTo>
                  <a:cubicBezTo>
                    <a:pt x="19278" y="15413"/>
                    <a:pt x="19780" y="15456"/>
                    <a:pt x="20290" y="15456"/>
                  </a:cubicBezTo>
                  <a:lnTo>
                    <a:pt x="21835" y="15517"/>
                  </a:lnTo>
                  <a:cubicBezTo>
                    <a:pt x="22308" y="15517"/>
                    <a:pt x="22785" y="15522"/>
                    <a:pt x="23268" y="15522"/>
                  </a:cubicBezTo>
                  <a:cubicBezTo>
                    <a:pt x="23856" y="15522"/>
                    <a:pt x="24451" y="15515"/>
                    <a:pt x="25053" y="15483"/>
                  </a:cubicBezTo>
                  <a:cubicBezTo>
                    <a:pt x="27343" y="15415"/>
                    <a:pt x="29624" y="15175"/>
                    <a:pt x="31881" y="14770"/>
                  </a:cubicBezTo>
                  <a:lnTo>
                    <a:pt x="31919" y="14770"/>
                  </a:lnTo>
                  <a:lnTo>
                    <a:pt x="31946" y="14738"/>
                  </a:lnTo>
                  <a:lnTo>
                    <a:pt x="41231" y="3979"/>
                  </a:lnTo>
                  <a:lnTo>
                    <a:pt x="41893" y="3213"/>
                  </a:lnTo>
                  <a:lnTo>
                    <a:pt x="42166" y="2891"/>
                  </a:lnTo>
                  <a:lnTo>
                    <a:pt x="41760" y="3020"/>
                  </a:lnTo>
                  <a:cubicBezTo>
                    <a:pt x="41738" y="3027"/>
                    <a:pt x="41716" y="3033"/>
                    <a:pt x="41695" y="3039"/>
                  </a:cubicBezTo>
                  <a:lnTo>
                    <a:pt x="41695" y="3039"/>
                  </a:lnTo>
                  <a:lnTo>
                    <a:pt x="41694" y="3039"/>
                  </a:lnTo>
                  <a:lnTo>
                    <a:pt x="41694" y="3040"/>
                  </a:lnTo>
                  <a:lnTo>
                    <a:pt x="41694" y="3040"/>
                  </a:lnTo>
                  <a:cubicBezTo>
                    <a:pt x="39182" y="3776"/>
                    <a:pt x="36585" y="4188"/>
                    <a:pt x="33969" y="4267"/>
                  </a:cubicBezTo>
                  <a:lnTo>
                    <a:pt x="32055" y="4267"/>
                  </a:lnTo>
                  <a:lnTo>
                    <a:pt x="30165" y="4163"/>
                  </a:lnTo>
                  <a:cubicBezTo>
                    <a:pt x="29541" y="4144"/>
                    <a:pt x="28931" y="4040"/>
                    <a:pt x="28322" y="3979"/>
                  </a:cubicBezTo>
                  <a:lnTo>
                    <a:pt x="27419" y="3875"/>
                  </a:lnTo>
                  <a:cubicBezTo>
                    <a:pt x="27118" y="3833"/>
                    <a:pt x="26824" y="3780"/>
                    <a:pt x="26526" y="3733"/>
                  </a:cubicBezTo>
                  <a:cubicBezTo>
                    <a:pt x="24264" y="3369"/>
                    <a:pt x="22029" y="2846"/>
                    <a:pt x="19840" y="2164"/>
                  </a:cubicBezTo>
                  <a:cubicBezTo>
                    <a:pt x="17873" y="1581"/>
                    <a:pt x="15945" y="869"/>
                    <a:pt x="14071" y="33"/>
                  </a:cubicBezTo>
                  <a:lnTo>
                    <a:pt x="140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59"/>
            <p:cNvSpPr/>
            <p:nvPr/>
          </p:nvSpPr>
          <p:spPr>
            <a:xfrm>
              <a:off x="2917584" y="2813035"/>
              <a:ext cx="155750" cy="124861"/>
            </a:xfrm>
            <a:custGeom>
              <a:avLst/>
              <a:gdLst/>
              <a:ahLst/>
              <a:cxnLst/>
              <a:rect l="l" t="t" r="r" b="b"/>
              <a:pathLst>
                <a:path w="9182" h="7361" extrusionOk="0">
                  <a:moveTo>
                    <a:pt x="9134" y="1"/>
                  </a:moveTo>
                  <a:cubicBezTo>
                    <a:pt x="9008" y="1"/>
                    <a:pt x="6979" y="1580"/>
                    <a:pt x="4512" y="3578"/>
                  </a:cubicBezTo>
                  <a:cubicBezTo>
                    <a:pt x="1998" y="5616"/>
                    <a:pt x="0" y="7307"/>
                    <a:pt x="43" y="7359"/>
                  </a:cubicBezTo>
                  <a:cubicBezTo>
                    <a:pt x="43" y="7360"/>
                    <a:pt x="44" y="7361"/>
                    <a:pt x="46" y="7361"/>
                  </a:cubicBezTo>
                  <a:cubicBezTo>
                    <a:pt x="152" y="7361"/>
                    <a:pt x="2199" y="5790"/>
                    <a:pt x="4668" y="3782"/>
                  </a:cubicBezTo>
                  <a:cubicBezTo>
                    <a:pt x="7177" y="1741"/>
                    <a:pt x="9181" y="55"/>
                    <a:pt x="9139" y="2"/>
                  </a:cubicBezTo>
                  <a:cubicBezTo>
                    <a:pt x="9138" y="1"/>
                    <a:pt x="9136" y="1"/>
                    <a:pt x="9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59"/>
            <p:cNvSpPr/>
            <p:nvPr/>
          </p:nvSpPr>
          <p:spPr>
            <a:xfrm>
              <a:off x="2979751" y="2823450"/>
              <a:ext cx="143079" cy="133834"/>
            </a:xfrm>
            <a:custGeom>
              <a:avLst/>
              <a:gdLst/>
              <a:ahLst/>
              <a:cxnLst/>
              <a:rect l="l" t="t" r="r" b="b"/>
              <a:pathLst>
                <a:path w="8435" h="7890" extrusionOk="0">
                  <a:moveTo>
                    <a:pt x="8385" y="1"/>
                  </a:moveTo>
                  <a:cubicBezTo>
                    <a:pt x="8286" y="1"/>
                    <a:pt x="6408" y="1707"/>
                    <a:pt x="4135" y="3853"/>
                  </a:cubicBezTo>
                  <a:cubicBezTo>
                    <a:pt x="1829" y="6032"/>
                    <a:pt x="1" y="7841"/>
                    <a:pt x="47" y="7888"/>
                  </a:cubicBezTo>
                  <a:cubicBezTo>
                    <a:pt x="48" y="7889"/>
                    <a:pt x="49" y="7889"/>
                    <a:pt x="50" y="7889"/>
                  </a:cubicBezTo>
                  <a:cubicBezTo>
                    <a:pt x="148" y="7889"/>
                    <a:pt x="2025" y="6182"/>
                    <a:pt x="4300" y="4033"/>
                  </a:cubicBezTo>
                  <a:cubicBezTo>
                    <a:pt x="6606" y="1855"/>
                    <a:pt x="8435" y="50"/>
                    <a:pt x="8388" y="2"/>
                  </a:cubicBezTo>
                  <a:cubicBezTo>
                    <a:pt x="8387" y="1"/>
                    <a:pt x="8386" y="1"/>
                    <a:pt x="8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59"/>
            <p:cNvSpPr/>
            <p:nvPr/>
          </p:nvSpPr>
          <p:spPr>
            <a:xfrm>
              <a:off x="3053013" y="2840294"/>
              <a:ext cx="113598" cy="130136"/>
            </a:xfrm>
            <a:custGeom>
              <a:avLst/>
              <a:gdLst/>
              <a:ahLst/>
              <a:cxnLst/>
              <a:rect l="l" t="t" r="r" b="b"/>
              <a:pathLst>
                <a:path w="6697" h="7672" extrusionOk="0">
                  <a:moveTo>
                    <a:pt x="6642" y="1"/>
                  </a:moveTo>
                  <a:cubicBezTo>
                    <a:pt x="6560" y="1"/>
                    <a:pt x="5053" y="1667"/>
                    <a:pt x="3252" y="3757"/>
                  </a:cubicBezTo>
                  <a:cubicBezTo>
                    <a:pt x="1428" y="5875"/>
                    <a:pt x="0" y="7642"/>
                    <a:pt x="47" y="7671"/>
                  </a:cubicBezTo>
                  <a:cubicBezTo>
                    <a:pt x="47" y="7671"/>
                    <a:pt x="48" y="7671"/>
                    <a:pt x="48" y="7671"/>
                  </a:cubicBezTo>
                  <a:cubicBezTo>
                    <a:pt x="120" y="7671"/>
                    <a:pt x="1636" y="6018"/>
                    <a:pt x="3440" y="3920"/>
                  </a:cubicBezTo>
                  <a:cubicBezTo>
                    <a:pt x="5260" y="1802"/>
                    <a:pt x="6697" y="50"/>
                    <a:pt x="6644" y="1"/>
                  </a:cubicBezTo>
                  <a:cubicBezTo>
                    <a:pt x="6643" y="1"/>
                    <a:pt x="6643" y="1"/>
                    <a:pt x="66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59"/>
            <p:cNvSpPr/>
            <p:nvPr/>
          </p:nvSpPr>
          <p:spPr>
            <a:xfrm>
              <a:off x="3129157" y="2844076"/>
              <a:ext cx="100045" cy="130730"/>
            </a:xfrm>
            <a:custGeom>
              <a:avLst/>
              <a:gdLst/>
              <a:ahLst/>
              <a:cxnLst/>
              <a:rect l="l" t="t" r="r" b="b"/>
              <a:pathLst>
                <a:path w="5898" h="7707" extrusionOk="0">
                  <a:moveTo>
                    <a:pt x="5845" y="1"/>
                  </a:moveTo>
                  <a:cubicBezTo>
                    <a:pt x="4778" y="1209"/>
                    <a:pt x="3774" y="2470"/>
                    <a:pt x="2836" y="3781"/>
                  </a:cubicBezTo>
                  <a:cubicBezTo>
                    <a:pt x="1825" y="5041"/>
                    <a:pt x="879" y="6352"/>
                    <a:pt x="1" y="7707"/>
                  </a:cubicBezTo>
                  <a:cubicBezTo>
                    <a:pt x="1069" y="6501"/>
                    <a:pt x="2075" y="5240"/>
                    <a:pt x="3010" y="3927"/>
                  </a:cubicBezTo>
                  <a:cubicBezTo>
                    <a:pt x="4635" y="1801"/>
                    <a:pt x="5898" y="43"/>
                    <a:pt x="5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59"/>
            <p:cNvSpPr/>
            <p:nvPr/>
          </p:nvSpPr>
          <p:spPr>
            <a:xfrm>
              <a:off x="3181317" y="2851217"/>
              <a:ext cx="101656" cy="127863"/>
            </a:xfrm>
            <a:custGeom>
              <a:avLst/>
              <a:gdLst/>
              <a:ahLst/>
              <a:cxnLst/>
              <a:rect l="l" t="t" r="r" b="b"/>
              <a:pathLst>
                <a:path w="5993" h="7538" extrusionOk="0">
                  <a:moveTo>
                    <a:pt x="5993" y="0"/>
                  </a:moveTo>
                  <a:cubicBezTo>
                    <a:pt x="4901" y="1177"/>
                    <a:pt x="3869" y="2409"/>
                    <a:pt x="2903" y="3691"/>
                  </a:cubicBezTo>
                  <a:cubicBezTo>
                    <a:pt x="1870" y="4923"/>
                    <a:pt x="902" y="6206"/>
                    <a:pt x="1" y="7537"/>
                  </a:cubicBezTo>
                  <a:cubicBezTo>
                    <a:pt x="1" y="7538"/>
                    <a:pt x="2" y="7538"/>
                    <a:pt x="3" y="7538"/>
                  </a:cubicBezTo>
                  <a:cubicBezTo>
                    <a:pt x="88" y="7538"/>
                    <a:pt x="1458" y="5899"/>
                    <a:pt x="3096" y="3847"/>
                  </a:cubicBezTo>
                  <a:cubicBezTo>
                    <a:pt x="4126" y="2614"/>
                    <a:pt x="5092" y="1330"/>
                    <a:pt x="5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59"/>
            <p:cNvSpPr/>
            <p:nvPr/>
          </p:nvSpPr>
          <p:spPr>
            <a:xfrm>
              <a:off x="3267741" y="2854339"/>
              <a:ext cx="79266" cy="124098"/>
            </a:xfrm>
            <a:custGeom>
              <a:avLst/>
              <a:gdLst/>
              <a:ahLst/>
              <a:cxnLst/>
              <a:rect l="l" t="t" r="r" b="b"/>
              <a:pathLst>
                <a:path w="4673" h="7316" extrusionOk="0">
                  <a:moveTo>
                    <a:pt x="4673" y="1"/>
                  </a:moveTo>
                  <a:lnTo>
                    <a:pt x="4673" y="1"/>
                  </a:lnTo>
                  <a:cubicBezTo>
                    <a:pt x="3788" y="1148"/>
                    <a:pt x="2974" y="2346"/>
                    <a:pt x="2235" y="3591"/>
                  </a:cubicBezTo>
                  <a:cubicBezTo>
                    <a:pt x="1421" y="4790"/>
                    <a:pt x="674" y="6033"/>
                    <a:pt x="0" y="7315"/>
                  </a:cubicBezTo>
                  <a:cubicBezTo>
                    <a:pt x="883" y="6166"/>
                    <a:pt x="1697" y="4968"/>
                    <a:pt x="2438" y="3724"/>
                  </a:cubicBezTo>
                  <a:cubicBezTo>
                    <a:pt x="3251" y="2525"/>
                    <a:pt x="3996" y="1281"/>
                    <a:pt x="46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14" name="Google Shape;3714;p59"/>
          <p:cNvGrpSpPr/>
          <p:nvPr/>
        </p:nvGrpSpPr>
        <p:grpSpPr>
          <a:xfrm>
            <a:off x="682314" y="2124621"/>
            <a:ext cx="4408724" cy="3553524"/>
            <a:chOff x="831264" y="1821696"/>
            <a:chExt cx="4408724" cy="3553524"/>
          </a:xfrm>
        </p:grpSpPr>
        <p:sp>
          <p:nvSpPr>
            <p:cNvPr id="3715" name="Google Shape;3715;p59"/>
            <p:cNvSpPr/>
            <p:nvPr/>
          </p:nvSpPr>
          <p:spPr>
            <a:xfrm>
              <a:off x="4898685" y="4035760"/>
              <a:ext cx="341302" cy="1308860"/>
            </a:xfrm>
            <a:custGeom>
              <a:avLst/>
              <a:gdLst/>
              <a:ahLst/>
              <a:cxnLst/>
              <a:rect l="l" t="t" r="r" b="b"/>
              <a:pathLst>
                <a:path w="20121" h="77162" extrusionOk="0">
                  <a:moveTo>
                    <a:pt x="399" y="0"/>
                  </a:moveTo>
                  <a:lnTo>
                    <a:pt x="1" y="77161"/>
                  </a:lnTo>
                  <a:lnTo>
                    <a:pt x="20121" y="77161"/>
                  </a:lnTo>
                  <a:lnTo>
                    <a:pt x="20121" y="472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59"/>
            <p:cNvSpPr/>
            <p:nvPr/>
          </p:nvSpPr>
          <p:spPr>
            <a:xfrm>
              <a:off x="4518793" y="4049533"/>
              <a:ext cx="361081" cy="269822"/>
            </a:xfrm>
            <a:custGeom>
              <a:avLst/>
              <a:gdLst/>
              <a:ahLst/>
              <a:cxnLst/>
              <a:rect l="l" t="t" r="r" b="b"/>
              <a:pathLst>
                <a:path w="21287" h="15907" extrusionOk="0">
                  <a:moveTo>
                    <a:pt x="0" y="1"/>
                  </a:moveTo>
                  <a:lnTo>
                    <a:pt x="0" y="15906"/>
                  </a:lnTo>
                  <a:lnTo>
                    <a:pt x="21286" y="15906"/>
                  </a:lnTo>
                  <a:lnTo>
                    <a:pt x="21286" y="7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59"/>
            <p:cNvSpPr/>
            <p:nvPr/>
          </p:nvSpPr>
          <p:spPr>
            <a:xfrm>
              <a:off x="4643264" y="4120148"/>
              <a:ext cx="110443" cy="43475"/>
            </a:xfrm>
            <a:custGeom>
              <a:avLst/>
              <a:gdLst/>
              <a:ahLst/>
              <a:cxnLst/>
              <a:rect l="l" t="t" r="r" b="b"/>
              <a:pathLst>
                <a:path w="6511" h="2563" extrusionOk="0">
                  <a:moveTo>
                    <a:pt x="6511" y="0"/>
                  </a:moveTo>
                  <a:lnTo>
                    <a:pt x="0" y="214"/>
                  </a:lnTo>
                  <a:lnTo>
                    <a:pt x="0" y="2562"/>
                  </a:lnTo>
                  <a:lnTo>
                    <a:pt x="6511" y="2562"/>
                  </a:lnTo>
                  <a:lnTo>
                    <a:pt x="65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59"/>
            <p:cNvSpPr/>
            <p:nvPr/>
          </p:nvSpPr>
          <p:spPr>
            <a:xfrm>
              <a:off x="4643264" y="4197090"/>
              <a:ext cx="114073" cy="16284"/>
            </a:xfrm>
            <a:custGeom>
              <a:avLst/>
              <a:gdLst/>
              <a:ahLst/>
              <a:cxnLst/>
              <a:rect l="l" t="t" r="r" b="b"/>
              <a:pathLst>
                <a:path w="6725" h="960" extrusionOk="0">
                  <a:moveTo>
                    <a:pt x="0" y="1"/>
                  </a:moveTo>
                  <a:lnTo>
                    <a:pt x="0" y="959"/>
                  </a:lnTo>
                  <a:lnTo>
                    <a:pt x="6724" y="959"/>
                  </a:lnTo>
                  <a:lnTo>
                    <a:pt x="67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59"/>
            <p:cNvSpPr/>
            <p:nvPr/>
          </p:nvSpPr>
          <p:spPr>
            <a:xfrm>
              <a:off x="4518793" y="4994735"/>
              <a:ext cx="361081" cy="269738"/>
            </a:xfrm>
            <a:custGeom>
              <a:avLst/>
              <a:gdLst/>
              <a:ahLst/>
              <a:cxnLst/>
              <a:rect l="l" t="t" r="r" b="b"/>
              <a:pathLst>
                <a:path w="21287" h="15902" extrusionOk="0">
                  <a:moveTo>
                    <a:pt x="0" y="1"/>
                  </a:moveTo>
                  <a:lnTo>
                    <a:pt x="0" y="15901"/>
                  </a:lnTo>
                  <a:lnTo>
                    <a:pt x="21286" y="15901"/>
                  </a:lnTo>
                  <a:lnTo>
                    <a:pt x="21286" y="7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59"/>
            <p:cNvSpPr/>
            <p:nvPr/>
          </p:nvSpPr>
          <p:spPr>
            <a:xfrm>
              <a:off x="4643264" y="5065367"/>
              <a:ext cx="110443" cy="43441"/>
            </a:xfrm>
            <a:custGeom>
              <a:avLst/>
              <a:gdLst/>
              <a:ahLst/>
              <a:cxnLst/>
              <a:rect l="l" t="t" r="r" b="b"/>
              <a:pathLst>
                <a:path w="6511" h="2561" extrusionOk="0">
                  <a:moveTo>
                    <a:pt x="6511" y="0"/>
                  </a:moveTo>
                  <a:lnTo>
                    <a:pt x="0" y="212"/>
                  </a:lnTo>
                  <a:lnTo>
                    <a:pt x="0" y="2561"/>
                  </a:lnTo>
                  <a:lnTo>
                    <a:pt x="6511" y="2561"/>
                  </a:lnTo>
                  <a:lnTo>
                    <a:pt x="65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59"/>
            <p:cNvSpPr/>
            <p:nvPr/>
          </p:nvSpPr>
          <p:spPr>
            <a:xfrm>
              <a:off x="4643264" y="5142308"/>
              <a:ext cx="114073" cy="16284"/>
            </a:xfrm>
            <a:custGeom>
              <a:avLst/>
              <a:gdLst/>
              <a:ahLst/>
              <a:cxnLst/>
              <a:rect l="l" t="t" r="r" b="b"/>
              <a:pathLst>
                <a:path w="6725" h="960" extrusionOk="0">
                  <a:moveTo>
                    <a:pt x="0" y="1"/>
                  </a:moveTo>
                  <a:lnTo>
                    <a:pt x="0" y="959"/>
                  </a:lnTo>
                  <a:lnTo>
                    <a:pt x="6724" y="959"/>
                  </a:lnTo>
                  <a:lnTo>
                    <a:pt x="67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59"/>
            <p:cNvSpPr/>
            <p:nvPr/>
          </p:nvSpPr>
          <p:spPr>
            <a:xfrm>
              <a:off x="4518793" y="4353620"/>
              <a:ext cx="361081" cy="269721"/>
            </a:xfrm>
            <a:custGeom>
              <a:avLst/>
              <a:gdLst/>
              <a:ahLst/>
              <a:cxnLst/>
              <a:rect l="l" t="t" r="r" b="b"/>
              <a:pathLst>
                <a:path w="21287" h="15901" extrusionOk="0">
                  <a:moveTo>
                    <a:pt x="0" y="0"/>
                  </a:moveTo>
                  <a:lnTo>
                    <a:pt x="0" y="15901"/>
                  </a:lnTo>
                  <a:lnTo>
                    <a:pt x="21286" y="15901"/>
                  </a:lnTo>
                  <a:lnTo>
                    <a:pt x="21286" y="7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59"/>
            <p:cNvSpPr/>
            <p:nvPr/>
          </p:nvSpPr>
          <p:spPr>
            <a:xfrm>
              <a:off x="4643264" y="4424167"/>
              <a:ext cx="110443" cy="43526"/>
            </a:xfrm>
            <a:custGeom>
              <a:avLst/>
              <a:gdLst/>
              <a:ahLst/>
              <a:cxnLst/>
              <a:rect l="l" t="t" r="r" b="b"/>
              <a:pathLst>
                <a:path w="6511" h="2566" extrusionOk="0">
                  <a:moveTo>
                    <a:pt x="6511" y="1"/>
                  </a:moveTo>
                  <a:lnTo>
                    <a:pt x="0" y="217"/>
                  </a:lnTo>
                  <a:lnTo>
                    <a:pt x="0" y="2565"/>
                  </a:lnTo>
                  <a:lnTo>
                    <a:pt x="6511" y="2565"/>
                  </a:lnTo>
                  <a:lnTo>
                    <a:pt x="65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59"/>
            <p:cNvSpPr/>
            <p:nvPr/>
          </p:nvSpPr>
          <p:spPr>
            <a:xfrm>
              <a:off x="4643264" y="4501194"/>
              <a:ext cx="114073" cy="16284"/>
            </a:xfrm>
            <a:custGeom>
              <a:avLst/>
              <a:gdLst/>
              <a:ahLst/>
              <a:cxnLst/>
              <a:rect l="l" t="t" r="r" b="b"/>
              <a:pathLst>
                <a:path w="6725" h="960" extrusionOk="0">
                  <a:moveTo>
                    <a:pt x="0" y="0"/>
                  </a:moveTo>
                  <a:lnTo>
                    <a:pt x="0" y="959"/>
                  </a:lnTo>
                  <a:lnTo>
                    <a:pt x="6724" y="959"/>
                  </a:lnTo>
                  <a:lnTo>
                    <a:pt x="67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59"/>
            <p:cNvSpPr/>
            <p:nvPr/>
          </p:nvSpPr>
          <p:spPr>
            <a:xfrm>
              <a:off x="4514060" y="4676552"/>
              <a:ext cx="361098" cy="269704"/>
            </a:xfrm>
            <a:custGeom>
              <a:avLst/>
              <a:gdLst/>
              <a:ahLst/>
              <a:cxnLst/>
              <a:rect l="l" t="t" r="r" b="b"/>
              <a:pathLst>
                <a:path w="21288" h="15900" extrusionOk="0">
                  <a:moveTo>
                    <a:pt x="0" y="1"/>
                  </a:moveTo>
                  <a:lnTo>
                    <a:pt x="0" y="15900"/>
                  </a:lnTo>
                  <a:lnTo>
                    <a:pt x="21288" y="15900"/>
                  </a:lnTo>
                  <a:lnTo>
                    <a:pt x="2128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59"/>
            <p:cNvSpPr/>
            <p:nvPr/>
          </p:nvSpPr>
          <p:spPr>
            <a:xfrm>
              <a:off x="4641025" y="4794781"/>
              <a:ext cx="103811" cy="40795"/>
            </a:xfrm>
            <a:custGeom>
              <a:avLst/>
              <a:gdLst/>
              <a:ahLst/>
              <a:cxnLst/>
              <a:rect l="l" t="t" r="r" b="b"/>
              <a:pathLst>
                <a:path w="6120" h="2405" extrusionOk="0">
                  <a:moveTo>
                    <a:pt x="6120" y="0"/>
                  </a:moveTo>
                  <a:lnTo>
                    <a:pt x="1" y="199"/>
                  </a:lnTo>
                  <a:lnTo>
                    <a:pt x="1" y="2404"/>
                  </a:lnTo>
                  <a:lnTo>
                    <a:pt x="6120" y="2404"/>
                  </a:lnTo>
                  <a:lnTo>
                    <a:pt x="61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59"/>
            <p:cNvSpPr/>
            <p:nvPr/>
          </p:nvSpPr>
          <p:spPr>
            <a:xfrm>
              <a:off x="4641025" y="4867075"/>
              <a:ext cx="107254" cy="15300"/>
            </a:xfrm>
            <a:custGeom>
              <a:avLst/>
              <a:gdLst/>
              <a:ahLst/>
              <a:cxnLst/>
              <a:rect l="l" t="t" r="r" b="b"/>
              <a:pathLst>
                <a:path w="6323" h="902" extrusionOk="0">
                  <a:moveTo>
                    <a:pt x="1" y="0"/>
                  </a:moveTo>
                  <a:lnTo>
                    <a:pt x="1" y="902"/>
                  </a:lnTo>
                  <a:lnTo>
                    <a:pt x="6323" y="902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59"/>
            <p:cNvSpPr/>
            <p:nvPr/>
          </p:nvSpPr>
          <p:spPr>
            <a:xfrm>
              <a:off x="1191446" y="4404677"/>
              <a:ext cx="361013" cy="269721"/>
            </a:xfrm>
            <a:custGeom>
              <a:avLst/>
              <a:gdLst/>
              <a:ahLst/>
              <a:cxnLst/>
              <a:rect l="l" t="t" r="r" b="b"/>
              <a:pathLst>
                <a:path w="21283" h="15901" extrusionOk="0">
                  <a:moveTo>
                    <a:pt x="21283" y="1"/>
                  </a:moveTo>
                  <a:lnTo>
                    <a:pt x="1" y="752"/>
                  </a:lnTo>
                  <a:lnTo>
                    <a:pt x="1" y="15900"/>
                  </a:lnTo>
                  <a:lnTo>
                    <a:pt x="21283" y="15900"/>
                  </a:lnTo>
                  <a:lnTo>
                    <a:pt x="2128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59"/>
            <p:cNvSpPr/>
            <p:nvPr/>
          </p:nvSpPr>
          <p:spPr>
            <a:xfrm>
              <a:off x="1317528" y="4475292"/>
              <a:ext cx="110460" cy="43475"/>
            </a:xfrm>
            <a:custGeom>
              <a:avLst/>
              <a:gdLst/>
              <a:ahLst/>
              <a:cxnLst/>
              <a:rect l="l" t="t" r="r" b="b"/>
              <a:pathLst>
                <a:path w="6512" h="2563" extrusionOk="0">
                  <a:moveTo>
                    <a:pt x="1" y="0"/>
                  </a:moveTo>
                  <a:lnTo>
                    <a:pt x="1" y="2562"/>
                  </a:lnTo>
                  <a:lnTo>
                    <a:pt x="6512" y="2562"/>
                  </a:lnTo>
                  <a:lnTo>
                    <a:pt x="6512" y="2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59"/>
            <p:cNvSpPr/>
            <p:nvPr/>
          </p:nvSpPr>
          <p:spPr>
            <a:xfrm>
              <a:off x="1313915" y="4552234"/>
              <a:ext cx="114073" cy="16284"/>
            </a:xfrm>
            <a:custGeom>
              <a:avLst/>
              <a:gdLst/>
              <a:ahLst/>
              <a:cxnLst/>
              <a:rect l="l" t="t" r="r" b="b"/>
              <a:pathLst>
                <a:path w="6725" h="960" extrusionOk="0">
                  <a:moveTo>
                    <a:pt x="1" y="0"/>
                  </a:moveTo>
                  <a:lnTo>
                    <a:pt x="1" y="959"/>
                  </a:lnTo>
                  <a:lnTo>
                    <a:pt x="6725" y="959"/>
                  </a:lnTo>
                  <a:lnTo>
                    <a:pt x="6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59"/>
            <p:cNvSpPr/>
            <p:nvPr/>
          </p:nvSpPr>
          <p:spPr>
            <a:xfrm>
              <a:off x="1191446" y="4708679"/>
              <a:ext cx="361013" cy="269738"/>
            </a:xfrm>
            <a:custGeom>
              <a:avLst/>
              <a:gdLst/>
              <a:ahLst/>
              <a:cxnLst/>
              <a:rect l="l" t="t" r="r" b="b"/>
              <a:pathLst>
                <a:path w="21283" h="15902" extrusionOk="0">
                  <a:moveTo>
                    <a:pt x="21283" y="1"/>
                  </a:moveTo>
                  <a:lnTo>
                    <a:pt x="1" y="752"/>
                  </a:lnTo>
                  <a:lnTo>
                    <a:pt x="1" y="15901"/>
                  </a:lnTo>
                  <a:lnTo>
                    <a:pt x="21283" y="15901"/>
                  </a:lnTo>
                  <a:lnTo>
                    <a:pt x="2128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59"/>
            <p:cNvSpPr/>
            <p:nvPr/>
          </p:nvSpPr>
          <p:spPr>
            <a:xfrm>
              <a:off x="1317528" y="4779311"/>
              <a:ext cx="110460" cy="43441"/>
            </a:xfrm>
            <a:custGeom>
              <a:avLst/>
              <a:gdLst/>
              <a:ahLst/>
              <a:cxnLst/>
              <a:rect l="l" t="t" r="r" b="b"/>
              <a:pathLst>
                <a:path w="6512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6512" y="2561"/>
                  </a:lnTo>
                  <a:lnTo>
                    <a:pt x="6512" y="2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59"/>
            <p:cNvSpPr/>
            <p:nvPr/>
          </p:nvSpPr>
          <p:spPr>
            <a:xfrm>
              <a:off x="1313915" y="4856236"/>
              <a:ext cx="114073" cy="16301"/>
            </a:xfrm>
            <a:custGeom>
              <a:avLst/>
              <a:gdLst/>
              <a:ahLst/>
              <a:cxnLst/>
              <a:rect l="l" t="t" r="r" b="b"/>
              <a:pathLst>
                <a:path w="6725" h="961" extrusionOk="0">
                  <a:moveTo>
                    <a:pt x="1" y="0"/>
                  </a:moveTo>
                  <a:lnTo>
                    <a:pt x="1" y="961"/>
                  </a:lnTo>
                  <a:lnTo>
                    <a:pt x="6725" y="961"/>
                  </a:lnTo>
                  <a:lnTo>
                    <a:pt x="67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59"/>
            <p:cNvSpPr/>
            <p:nvPr/>
          </p:nvSpPr>
          <p:spPr>
            <a:xfrm>
              <a:off x="1195296" y="5012715"/>
              <a:ext cx="361081" cy="269704"/>
            </a:xfrm>
            <a:custGeom>
              <a:avLst/>
              <a:gdLst/>
              <a:ahLst/>
              <a:cxnLst/>
              <a:rect l="l" t="t" r="r" b="b"/>
              <a:pathLst>
                <a:path w="21287" h="15900" extrusionOk="0">
                  <a:moveTo>
                    <a:pt x="21287" y="0"/>
                  </a:moveTo>
                  <a:lnTo>
                    <a:pt x="0" y="751"/>
                  </a:lnTo>
                  <a:lnTo>
                    <a:pt x="0" y="15899"/>
                  </a:lnTo>
                  <a:lnTo>
                    <a:pt x="21287" y="15899"/>
                  </a:lnTo>
                  <a:lnTo>
                    <a:pt x="2128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59"/>
            <p:cNvSpPr/>
            <p:nvPr/>
          </p:nvSpPr>
          <p:spPr>
            <a:xfrm>
              <a:off x="1321447" y="5083313"/>
              <a:ext cx="110460" cy="43441"/>
            </a:xfrm>
            <a:custGeom>
              <a:avLst/>
              <a:gdLst/>
              <a:ahLst/>
              <a:cxnLst/>
              <a:rect l="l" t="t" r="r" b="b"/>
              <a:pathLst>
                <a:path w="6512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6512" y="2561"/>
                  </a:lnTo>
                  <a:lnTo>
                    <a:pt x="6512" y="2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59"/>
            <p:cNvSpPr/>
            <p:nvPr/>
          </p:nvSpPr>
          <p:spPr>
            <a:xfrm>
              <a:off x="1317851" y="5160255"/>
              <a:ext cx="114056" cy="16284"/>
            </a:xfrm>
            <a:custGeom>
              <a:avLst/>
              <a:gdLst/>
              <a:ahLst/>
              <a:cxnLst/>
              <a:rect l="l" t="t" r="r" b="b"/>
              <a:pathLst>
                <a:path w="6724" h="960" extrusionOk="0">
                  <a:moveTo>
                    <a:pt x="1" y="1"/>
                  </a:moveTo>
                  <a:lnTo>
                    <a:pt x="1" y="959"/>
                  </a:lnTo>
                  <a:lnTo>
                    <a:pt x="6724" y="959"/>
                  </a:lnTo>
                  <a:lnTo>
                    <a:pt x="67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59"/>
            <p:cNvSpPr/>
            <p:nvPr/>
          </p:nvSpPr>
          <p:spPr>
            <a:xfrm>
              <a:off x="2334871" y="4827722"/>
              <a:ext cx="723044" cy="235083"/>
            </a:xfrm>
            <a:custGeom>
              <a:avLst/>
              <a:gdLst/>
              <a:ahLst/>
              <a:cxnLst/>
              <a:rect l="l" t="t" r="r" b="b"/>
              <a:pathLst>
                <a:path w="42626" h="13859" extrusionOk="0">
                  <a:moveTo>
                    <a:pt x="0" y="1"/>
                  </a:moveTo>
                  <a:lnTo>
                    <a:pt x="0" y="13858"/>
                  </a:lnTo>
                  <a:lnTo>
                    <a:pt x="42625" y="13858"/>
                  </a:lnTo>
                  <a:lnTo>
                    <a:pt x="426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59"/>
            <p:cNvSpPr/>
            <p:nvPr/>
          </p:nvSpPr>
          <p:spPr>
            <a:xfrm>
              <a:off x="2304491" y="4761975"/>
              <a:ext cx="778681" cy="65764"/>
            </a:xfrm>
            <a:custGeom>
              <a:avLst/>
              <a:gdLst/>
              <a:ahLst/>
              <a:cxnLst/>
              <a:rect l="l" t="t" r="r" b="b"/>
              <a:pathLst>
                <a:path w="45906" h="3877" extrusionOk="0">
                  <a:moveTo>
                    <a:pt x="1" y="1"/>
                  </a:moveTo>
                  <a:lnTo>
                    <a:pt x="1" y="3877"/>
                  </a:lnTo>
                  <a:lnTo>
                    <a:pt x="45905" y="3877"/>
                  </a:lnTo>
                  <a:lnTo>
                    <a:pt x="4590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59"/>
            <p:cNvSpPr/>
            <p:nvPr/>
          </p:nvSpPr>
          <p:spPr>
            <a:xfrm>
              <a:off x="2678633" y="4761975"/>
              <a:ext cx="404539" cy="300830"/>
            </a:xfrm>
            <a:custGeom>
              <a:avLst/>
              <a:gdLst/>
              <a:ahLst/>
              <a:cxnLst/>
              <a:rect l="l" t="t" r="r" b="b"/>
              <a:pathLst>
                <a:path w="23849" h="17735" extrusionOk="0">
                  <a:moveTo>
                    <a:pt x="0" y="1"/>
                  </a:moveTo>
                  <a:lnTo>
                    <a:pt x="0" y="3517"/>
                  </a:lnTo>
                  <a:lnTo>
                    <a:pt x="898" y="17734"/>
                  </a:lnTo>
                  <a:lnTo>
                    <a:pt x="22359" y="17734"/>
                  </a:lnTo>
                  <a:lnTo>
                    <a:pt x="22359" y="3877"/>
                  </a:lnTo>
                  <a:lnTo>
                    <a:pt x="23848" y="3877"/>
                  </a:lnTo>
                  <a:lnTo>
                    <a:pt x="2384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59"/>
            <p:cNvSpPr/>
            <p:nvPr/>
          </p:nvSpPr>
          <p:spPr>
            <a:xfrm>
              <a:off x="2435934" y="4865633"/>
              <a:ext cx="146607" cy="35435"/>
            </a:xfrm>
            <a:custGeom>
              <a:avLst/>
              <a:gdLst/>
              <a:ahLst/>
              <a:cxnLst/>
              <a:rect l="l" t="t" r="r" b="b"/>
              <a:pathLst>
                <a:path w="8643" h="2089" extrusionOk="0">
                  <a:moveTo>
                    <a:pt x="1" y="0"/>
                  </a:moveTo>
                  <a:lnTo>
                    <a:pt x="1" y="2089"/>
                  </a:lnTo>
                  <a:lnTo>
                    <a:pt x="8642" y="2089"/>
                  </a:lnTo>
                  <a:lnTo>
                    <a:pt x="864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59"/>
            <p:cNvSpPr/>
            <p:nvPr/>
          </p:nvSpPr>
          <p:spPr>
            <a:xfrm>
              <a:off x="2417088" y="4945306"/>
              <a:ext cx="188301" cy="74703"/>
            </a:xfrm>
            <a:custGeom>
              <a:avLst/>
              <a:gdLst/>
              <a:ahLst/>
              <a:cxnLst/>
              <a:rect l="l" t="t" r="r" b="b"/>
              <a:pathLst>
                <a:path w="11101" h="4404" extrusionOk="0">
                  <a:moveTo>
                    <a:pt x="1" y="0"/>
                  </a:moveTo>
                  <a:lnTo>
                    <a:pt x="1" y="4404"/>
                  </a:lnTo>
                  <a:lnTo>
                    <a:pt x="11101" y="4404"/>
                  </a:lnTo>
                  <a:lnTo>
                    <a:pt x="11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59"/>
            <p:cNvSpPr/>
            <p:nvPr/>
          </p:nvSpPr>
          <p:spPr>
            <a:xfrm>
              <a:off x="2259524" y="5131011"/>
              <a:ext cx="723044" cy="235168"/>
            </a:xfrm>
            <a:custGeom>
              <a:avLst/>
              <a:gdLst/>
              <a:ahLst/>
              <a:cxnLst/>
              <a:rect l="l" t="t" r="r" b="b"/>
              <a:pathLst>
                <a:path w="42626" h="13864" extrusionOk="0">
                  <a:moveTo>
                    <a:pt x="1" y="0"/>
                  </a:moveTo>
                  <a:lnTo>
                    <a:pt x="1" y="13864"/>
                  </a:lnTo>
                  <a:lnTo>
                    <a:pt x="42626" y="13864"/>
                  </a:lnTo>
                  <a:lnTo>
                    <a:pt x="426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59"/>
            <p:cNvSpPr/>
            <p:nvPr/>
          </p:nvSpPr>
          <p:spPr>
            <a:xfrm>
              <a:off x="2229161" y="5065282"/>
              <a:ext cx="778664" cy="65747"/>
            </a:xfrm>
            <a:custGeom>
              <a:avLst/>
              <a:gdLst/>
              <a:ahLst/>
              <a:cxnLst/>
              <a:rect l="l" t="t" r="r" b="b"/>
              <a:pathLst>
                <a:path w="45905" h="3876" extrusionOk="0">
                  <a:moveTo>
                    <a:pt x="1" y="1"/>
                  </a:moveTo>
                  <a:lnTo>
                    <a:pt x="1" y="3875"/>
                  </a:lnTo>
                  <a:lnTo>
                    <a:pt x="45905" y="3875"/>
                  </a:lnTo>
                  <a:lnTo>
                    <a:pt x="4590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59"/>
            <p:cNvSpPr/>
            <p:nvPr/>
          </p:nvSpPr>
          <p:spPr>
            <a:xfrm>
              <a:off x="2603286" y="5065282"/>
              <a:ext cx="404539" cy="300898"/>
            </a:xfrm>
            <a:custGeom>
              <a:avLst/>
              <a:gdLst/>
              <a:ahLst/>
              <a:cxnLst/>
              <a:rect l="l" t="t" r="r" b="b"/>
              <a:pathLst>
                <a:path w="23849" h="17739" extrusionOk="0">
                  <a:moveTo>
                    <a:pt x="1" y="1"/>
                  </a:moveTo>
                  <a:lnTo>
                    <a:pt x="1" y="3516"/>
                  </a:lnTo>
                  <a:lnTo>
                    <a:pt x="898" y="17739"/>
                  </a:lnTo>
                  <a:lnTo>
                    <a:pt x="22360" y="17739"/>
                  </a:lnTo>
                  <a:lnTo>
                    <a:pt x="22360" y="3875"/>
                  </a:lnTo>
                  <a:lnTo>
                    <a:pt x="23849" y="3875"/>
                  </a:lnTo>
                  <a:lnTo>
                    <a:pt x="2384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59"/>
            <p:cNvSpPr/>
            <p:nvPr/>
          </p:nvSpPr>
          <p:spPr>
            <a:xfrm>
              <a:off x="2360603" y="5168906"/>
              <a:ext cx="146590" cy="35452"/>
            </a:xfrm>
            <a:custGeom>
              <a:avLst/>
              <a:gdLst/>
              <a:ahLst/>
              <a:cxnLst/>
              <a:rect l="l" t="t" r="r" b="b"/>
              <a:pathLst>
                <a:path w="8642" h="2090" extrusionOk="0">
                  <a:moveTo>
                    <a:pt x="0" y="1"/>
                  </a:moveTo>
                  <a:lnTo>
                    <a:pt x="0" y="2089"/>
                  </a:lnTo>
                  <a:lnTo>
                    <a:pt x="8642" y="2089"/>
                  </a:lnTo>
                  <a:lnTo>
                    <a:pt x="864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59"/>
            <p:cNvSpPr/>
            <p:nvPr/>
          </p:nvSpPr>
          <p:spPr>
            <a:xfrm>
              <a:off x="2341758" y="5248578"/>
              <a:ext cx="188301" cy="74720"/>
            </a:xfrm>
            <a:custGeom>
              <a:avLst/>
              <a:gdLst/>
              <a:ahLst/>
              <a:cxnLst/>
              <a:rect l="l" t="t" r="r" b="b"/>
              <a:pathLst>
                <a:path w="11101" h="4405" extrusionOk="0">
                  <a:moveTo>
                    <a:pt x="0" y="1"/>
                  </a:moveTo>
                  <a:lnTo>
                    <a:pt x="0" y="4404"/>
                  </a:lnTo>
                  <a:lnTo>
                    <a:pt x="11100" y="4404"/>
                  </a:lnTo>
                  <a:lnTo>
                    <a:pt x="111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59"/>
            <p:cNvSpPr/>
            <p:nvPr/>
          </p:nvSpPr>
          <p:spPr>
            <a:xfrm>
              <a:off x="4639413" y="2692686"/>
              <a:ext cx="46036" cy="139703"/>
            </a:xfrm>
            <a:custGeom>
              <a:avLst/>
              <a:gdLst/>
              <a:ahLst/>
              <a:cxnLst/>
              <a:rect l="l" t="t" r="r" b="b"/>
              <a:pathLst>
                <a:path w="2714" h="8236" extrusionOk="0">
                  <a:moveTo>
                    <a:pt x="1" y="0"/>
                  </a:moveTo>
                  <a:lnTo>
                    <a:pt x="1" y="8236"/>
                  </a:lnTo>
                  <a:lnTo>
                    <a:pt x="2713" y="8236"/>
                  </a:lnTo>
                  <a:lnTo>
                    <a:pt x="27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59"/>
            <p:cNvSpPr/>
            <p:nvPr/>
          </p:nvSpPr>
          <p:spPr>
            <a:xfrm>
              <a:off x="4780066" y="2432108"/>
              <a:ext cx="102776" cy="179090"/>
            </a:xfrm>
            <a:custGeom>
              <a:avLst/>
              <a:gdLst/>
              <a:ahLst/>
              <a:cxnLst/>
              <a:rect l="l" t="t" r="r" b="b"/>
              <a:pathLst>
                <a:path w="6059" h="10558" extrusionOk="0">
                  <a:moveTo>
                    <a:pt x="1201" y="1"/>
                  </a:moveTo>
                  <a:lnTo>
                    <a:pt x="1" y="10490"/>
                  </a:lnTo>
                  <a:lnTo>
                    <a:pt x="6059" y="10557"/>
                  </a:lnTo>
                  <a:lnTo>
                    <a:pt x="1131" y="648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59"/>
            <p:cNvSpPr/>
            <p:nvPr/>
          </p:nvSpPr>
          <p:spPr>
            <a:xfrm>
              <a:off x="4562539" y="2998893"/>
              <a:ext cx="62507" cy="79876"/>
            </a:xfrm>
            <a:custGeom>
              <a:avLst/>
              <a:gdLst/>
              <a:ahLst/>
              <a:cxnLst/>
              <a:rect l="l" t="t" r="r" b="b"/>
              <a:pathLst>
                <a:path w="3685" h="4709" extrusionOk="0">
                  <a:moveTo>
                    <a:pt x="1201" y="1"/>
                  </a:moveTo>
                  <a:cubicBezTo>
                    <a:pt x="1132" y="1"/>
                    <a:pt x="1088" y="3"/>
                    <a:pt x="1079" y="3"/>
                  </a:cubicBezTo>
                  <a:cubicBezTo>
                    <a:pt x="1079" y="3"/>
                    <a:pt x="1" y="4212"/>
                    <a:pt x="1" y="4299"/>
                  </a:cubicBezTo>
                  <a:cubicBezTo>
                    <a:pt x="1" y="4340"/>
                    <a:pt x="705" y="4709"/>
                    <a:pt x="1468" y="4709"/>
                  </a:cubicBezTo>
                  <a:cubicBezTo>
                    <a:pt x="2250" y="4709"/>
                    <a:pt x="3094" y="4323"/>
                    <a:pt x="3309" y="2805"/>
                  </a:cubicBezTo>
                  <a:cubicBezTo>
                    <a:pt x="3685" y="156"/>
                    <a:pt x="1720" y="1"/>
                    <a:pt x="1201" y="1"/>
                  </a:cubicBezTo>
                  <a:close/>
                </a:path>
              </a:pathLst>
            </a:custGeom>
            <a:solidFill>
              <a:srgbClr val="AA75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59"/>
            <p:cNvSpPr/>
            <p:nvPr/>
          </p:nvSpPr>
          <p:spPr>
            <a:xfrm>
              <a:off x="4580435" y="3016856"/>
              <a:ext cx="26428" cy="44357"/>
            </a:xfrm>
            <a:custGeom>
              <a:avLst/>
              <a:gdLst/>
              <a:ahLst/>
              <a:cxnLst/>
              <a:rect l="l" t="t" r="r" b="b"/>
              <a:pathLst>
                <a:path w="1558" h="2615" extrusionOk="0">
                  <a:moveTo>
                    <a:pt x="865" y="1"/>
                  </a:moveTo>
                  <a:cubicBezTo>
                    <a:pt x="800" y="1"/>
                    <a:pt x="734" y="17"/>
                    <a:pt x="675" y="49"/>
                  </a:cubicBezTo>
                  <a:cubicBezTo>
                    <a:pt x="607" y="87"/>
                    <a:pt x="556" y="147"/>
                    <a:pt x="528" y="219"/>
                  </a:cubicBezTo>
                  <a:cubicBezTo>
                    <a:pt x="473" y="341"/>
                    <a:pt x="509" y="398"/>
                    <a:pt x="528" y="398"/>
                  </a:cubicBezTo>
                  <a:cubicBezTo>
                    <a:pt x="547" y="398"/>
                    <a:pt x="534" y="337"/>
                    <a:pt x="591" y="257"/>
                  </a:cubicBezTo>
                  <a:cubicBezTo>
                    <a:pt x="640" y="179"/>
                    <a:pt x="724" y="135"/>
                    <a:pt x="812" y="135"/>
                  </a:cubicBezTo>
                  <a:cubicBezTo>
                    <a:pt x="847" y="135"/>
                    <a:pt x="883" y="142"/>
                    <a:pt x="917" y="157"/>
                  </a:cubicBezTo>
                  <a:cubicBezTo>
                    <a:pt x="1101" y="248"/>
                    <a:pt x="1228" y="426"/>
                    <a:pt x="1252" y="631"/>
                  </a:cubicBezTo>
                  <a:cubicBezTo>
                    <a:pt x="1323" y="881"/>
                    <a:pt x="1338" y="1144"/>
                    <a:pt x="1294" y="1401"/>
                  </a:cubicBezTo>
                  <a:cubicBezTo>
                    <a:pt x="1252" y="1870"/>
                    <a:pt x="960" y="2282"/>
                    <a:pt x="530" y="2478"/>
                  </a:cubicBezTo>
                  <a:cubicBezTo>
                    <a:pt x="493" y="2486"/>
                    <a:pt x="456" y="2489"/>
                    <a:pt x="418" y="2489"/>
                  </a:cubicBezTo>
                  <a:cubicBezTo>
                    <a:pt x="320" y="2489"/>
                    <a:pt x="223" y="2463"/>
                    <a:pt x="137" y="2412"/>
                  </a:cubicBezTo>
                  <a:cubicBezTo>
                    <a:pt x="91" y="2383"/>
                    <a:pt x="49" y="2349"/>
                    <a:pt x="10" y="2313"/>
                  </a:cubicBezTo>
                  <a:lnTo>
                    <a:pt x="10" y="2313"/>
                  </a:lnTo>
                  <a:cubicBezTo>
                    <a:pt x="1" y="2317"/>
                    <a:pt x="5" y="2389"/>
                    <a:pt x="90" y="2459"/>
                  </a:cubicBezTo>
                  <a:cubicBezTo>
                    <a:pt x="197" y="2560"/>
                    <a:pt x="338" y="2615"/>
                    <a:pt x="484" y="2615"/>
                  </a:cubicBezTo>
                  <a:cubicBezTo>
                    <a:pt x="510" y="2615"/>
                    <a:pt x="536" y="2613"/>
                    <a:pt x="562" y="2610"/>
                  </a:cubicBezTo>
                  <a:cubicBezTo>
                    <a:pt x="1088" y="2439"/>
                    <a:pt x="1459" y="1970"/>
                    <a:pt x="1508" y="1419"/>
                  </a:cubicBezTo>
                  <a:cubicBezTo>
                    <a:pt x="1557" y="1132"/>
                    <a:pt x="1535" y="837"/>
                    <a:pt x="1445" y="559"/>
                  </a:cubicBezTo>
                  <a:cubicBezTo>
                    <a:pt x="1394" y="308"/>
                    <a:pt x="1214" y="102"/>
                    <a:pt x="973" y="16"/>
                  </a:cubicBezTo>
                  <a:cubicBezTo>
                    <a:pt x="937" y="6"/>
                    <a:pt x="901" y="1"/>
                    <a:pt x="865" y="1"/>
                  </a:cubicBezTo>
                  <a:close/>
                </a:path>
              </a:pathLst>
            </a:custGeom>
            <a:solidFill>
              <a:srgbClr val="7F52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59"/>
            <p:cNvSpPr/>
            <p:nvPr/>
          </p:nvSpPr>
          <p:spPr>
            <a:xfrm>
              <a:off x="4339415" y="5254108"/>
              <a:ext cx="258424" cy="112919"/>
            </a:xfrm>
            <a:custGeom>
              <a:avLst/>
              <a:gdLst/>
              <a:ahLst/>
              <a:cxnLst/>
              <a:rect l="l" t="t" r="r" b="b"/>
              <a:pathLst>
                <a:path w="15235" h="6657" extrusionOk="0">
                  <a:moveTo>
                    <a:pt x="7065" y="1"/>
                  </a:moveTo>
                  <a:lnTo>
                    <a:pt x="6965" y="4362"/>
                  </a:lnTo>
                  <a:cubicBezTo>
                    <a:pt x="6965" y="4362"/>
                    <a:pt x="0" y="5817"/>
                    <a:pt x="1673" y="6346"/>
                  </a:cubicBezTo>
                  <a:cubicBezTo>
                    <a:pt x="2417" y="6586"/>
                    <a:pt x="5062" y="6656"/>
                    <a:pt x="7813" y="6656"/>
                  </a:cubicBezTo>
                  <a:cubicBezTo>
                    <a:pt x="10608" y="6656"/>
                    <a:pt x="13513" y="6584"/>
                    <a:pt x="14648" y="6541"/>
                  </a:cubicBezTo>
                  <a:lnTo>
                    <a:pt x="15154" y="6512"/>
                  </a:lnTo>
                  <a:lnTo>
                    <a:pt x="15234" y="132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59"/>
            <p:cNvSpPr/>
            <p:nvPr/>
          </p:nvSpPr>
          <p:spPr>
            <a:xfrm>
              <a:off x="4358413" y="5342110"/>
              <a:ext cx="238052" cy="25138"/>
            </a:xfrm>
            <a:custGeom>
              <a:avLst/>
              <a:gdLst/>
              <a:ahLst/>
              <a:cxnLst/>
              <a:rect l="l" t="t" r="r" b="b"/>
              <a:pathLst>
                <a:path w="14034" h="1482" extrusionOk="0">
                  <a:moveTo>
                    <a:pt x="2443" y="1"/>
                  </a:moveTo>
                  <a:cubicBezTo>
                    <a:pt x="2443" y="1"/>
                    <a:pt x="1" y="663"/>
                    <a:pt x="293" y="1069"/>
                  </a:cubicBezTo>
                  <a:cubicBezTo>
                    <a:pt x="480" y="1328"/>
                    <a:pt x="4346" y="1482"/>
                    <a:pt x="8189" y="1482"/>
                  </a:cubicBezTo>
                  <a:cubicBezTo>
                    <a:pt x="10370" y="1482"/>
                    <a:pt x="12544" y="1432"/>
                    <a:pt x="14034" y="1325"/>
                  </a:cubicBezTo>
                  <a:lnTo>
                    <a:pt x="14034" y="1145"/>
                  </a:lnTo>
                  <a:lnTo>
                    <a:pt x="3167" y="1065"/>
                  </a:lnTo>
                  <a:cubicBezTo>
                    <a:pt x="3167" y="1065"/>
                    <a:pt x="2915" y="29"/>
                    <a:pt x="24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59"/>
            <p:cNvSpPr/>
            <p:nvPr/>
          </p:nvSpPr>
          <p:spPr>
            <a:xfrm>
              <a:off x="4365791" y="5357512"/>
              <a:ext cx="232692" cy="5004"/>
            </a:xfrm>
            <a:custGeom>
              <a:avLst/>
              <a:gdLst/>
              <a:ahLst/>
              <a:cxnLst/>
              <a:rect l="l" t="t" r="r" b="b"/>
              <a:pathLst>
                <a:path w="13718" h="295" extrusionOk="0">
                  <a:moveTo>
                    <a:pt x="0" y="1"/>
                  </a:moveTo>
                  <a:lnTo>
                    <a:pt x="402" y="28"/>
                  </a:lnTo>
                  <a:lnTo>
                    <a:pt x="1885" y="113"/>
                  </a:lnTo>
                  <a:cubicBezTo>
                    <a:pt x="3138" y="174"/>
                    <a:pt x="4867" y="231"/>
                    <a:pt x="6786" y="269"/>
                  </a:cubicBezTo>
                  <a:cubicBezTo>
                    <a:pt x="7671" y="287"/>
                    <a:pt x="8517" y="294"/>
                    <a:pt x="9294" y="294"/>
                  </a:cubicBezTo>
                  <a:cubicBezTo>
                    <a:pt x="10200" y="294"/>
                    <a:pt x="11014" y="284"/>
                    <a:pt x="11690" y="269"/>
                  </a:cubicBezTo>
                  <a:lnTo>
                    <a:pt x="13174" y="231"/>
                  </a:lnTo>
                  <a:lnTo>
                    <a:pt x="13717" y="231"/>
                  </a:lnTo>
                  <a:lnTo>
                    <a:pt x="13717" y="180"/>
                  </a:lnTo>
                  <a:lnTo>
                    <a:pt x="11690" y="180"/>
                  </a:lnTo>
                  <a:cubicBezTo>
                    <a:pt x="11062" y="194"/>
                    <a:pt x="10315" y="201"/>
                    <a:pt x="9486" y="201"/>
                  </a:cubicBezTo>
                  <a:cubicBezTo>
                    <a:pt x="8657" y="201"/>
                    <a:pt x="7746" y="194"/>
                    <a:pt x="6790" y="180"/>
                  </a:cubicBezTo>
                  <a:cubicBezTo>
                    <a:pt x="4875" y="151"/>
                    <a:pt x="3142" y="100"/>
                    <a:pt x="1890" y="52"/>
                  </a:cubicBezTo>
                  <a:lnTo>
                    <a:pt x="4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59"/>
            <p:cNvSpPr/>
            <p:nvPr/>
          </p:nvSpPr>
          <p:spPr>
            <a:xfrm>
              <a:off x="4399275" y="5340430"/>
              <a:ext cx="13248" cy="21916"/>
            </a:xfrm>
            <a:custGeom>
              <a:avLst/>
              <a:gdLst/>
              <a:ahLst/>
              <a:cxnLst/>
              <a:rect l="l" t="t" r="r" b="b"/>
              <a:pathLst>
                <a:path w="781" h="1292" extrusionOk="0">
                  <a:moveTo>
                    <a:pt x="0" y="1"/>
                  </a:moveTo>
                  <a:cubicBezTo>
                    <a:pt x="179" y="176"/>
                    <a:pt x="337" y="369"/>
                    <a:pt x="474" y="578"/>
                  </a:cubicBezTo>
                  <a:cubicBezTo>
                    <a:pt x="589" y="804"/>
                    <a:pt x="677" y="1044"/>
                    <a:pt x="739" y="1291"/>
                  </a:cubicBezTo>
                  <a:cubicBezTo>
                    <a:pt x="781" y="1025"/>
                    <a:pt x="725" y="753"/>
                    <a:pt x="582" y="525"/>
                  </a:cubicBezTo>
                  <a:cubicBezTo>
                    <a:pt x="456" y="287"/>
                    <a:pt x="250" y="10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59"/>
            <p:cNvSpPr/>
            <p:nvPr/>
          </p:nvSpPr>
          <p:spPr>
            <a:xfrm>
              <a:off x="4445464" y="5330541"/>
              <a:ext cx="7938" cy="11670"/>
            </a:xfrm>
            <a:custGeom>
              <a:avLst/>
              <a:gdLst/>
              <a:ahLst/>
              <a:cxnLst/>
              <a:rect l="l" t="t" r="r" b="b"/>
              <a:pathLst>
                <a:path w="468" h="688" extrusionOk="0">
                  <a:moveTo>
                    <a:pt x="27" y="1"/>
                  </a:moveTo>
                  <a:cubicBezTo>
                    <a:pt x="26" y="1"/>
                    <a:pt x="25" y="1"/>
                    <a:pt x="24" y="2"/>
                  </a:cubicBezTo>
                  <a:cubicBezTo>
                    <a:pt x="0" y="17"/>
                    <a:pt x="81" y="182"/>
                    <a:pt x="193" y="372"/>
                  </a:cubicBezTo>
                  <a:cubicBezTo>
                    <a:pt x="307" y="560"/>
                    <a:pt x="420" y="687"/>
                    <a:pt x="444" y="687"/>
                  </a:cubicBezTo>
                  <a:cubicBezTo>
                    <a:pt x="468" y="673"/>
                    <a:pt x="398" y="508"/>
                    <a:pt x="279" y="319"/>
                  </a:cubicBezTo>
                  <a:cubicBezTo>
                    <a:pt x="167" y="139"/>
                    <a:pt x="58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59"/>
            <p:cNvSpPr/>
            <p:nvPr/>
          </p:nvSpPr>
          <p:spPr>
            <a:xfrm>
              <a:off x="4455472" y="5328828"/>
              <a:ext cx="9143" cy="7989"/>
            </a:xfrm>
            <a:custGeom>
              <a:avLst/>
              <a:gdLst/>
              <a:ahLst/>
              <a:cxnLst/>
              <a:rect l="l" t="t" r="r" b="b"/>
              <a:pathLst>
                <a:path w="539" h="471" extrusionOk="0">
                  <a:moveTo>
                    <a:pt x="28" y="1"/>
                  </a:moveTo>
                  <a:cubicBezTo>
                    <a:pt x="24" y="1"/>
                    <a:pt x="21" y="2"/>
                    <a:pt x="20" y="4"/>
                  </a:cubicBezTo>
                  <a:cubicBezTo>
                    <a:pt x="1" y="23"/>
                    <a:pt x="100" y="147"/>
                    <a:pt x="237" y="274"/>
                  </a:cubicBezTo>
                  <a:cubicBezTo>
                    <a:pt x="360" y="387"/>
                    <a:pt x="489" y="471"/>
                    <a:pt x="516" y="471"/>
                  </a:cubicBezTo>
                  <a:cubicBezTo>
                    <a:pt x="519" y="471"/>
                    <a:pt x="521" y="469"/>
                    <a:pt x="521" y="467"/>
                  </a:cubicBezTo>
                  <a:cubicBezTo>
                    <a:pt x="538" y="429"/>
                    <a:pt x="440" y="325"/>
                    <a:pt x="303" y="198"/>
                  </a:cubicBezTo>
                  <a:cubicBezTo>
                    <a:pt x="179" y="83"/>
                    <a:pt x="62" y="1"/>
                    <a:pt x="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59"/>
            <p:cNvSpPr/>
            <p:nvPr/>
          </p:nvSpPr>
          <p:spPr>
            <a:xfrm>
              <a:off x="4457151" y="5322535"/>
              <a:ext cx="14452" cy="1900"/>
            </a:xfrm>
            <a:custGeom>
              <a:avLst/>
              <a:gdLst/>
              <a:ahLst/>
              <a:cxnLst/>
              <a:rect l="l" t="t" r="r" b="b"/>
              <a:pathLst>
                <a:path w="852" h="112" extrusionOk="0">
                  <a:moveTo>
                    <a:pt x="319" y="0"/>
                  </a:moveTo>
                  <a:cubicBezTo>
                    <a:pt x="211" y="0"/>
                    <a:pt x="103" y="18"/>
                    <a:pt x="1" y="54"/>
                  </a:cubicBezTo>
                  <a:cubicBezTo>
                    <a:pt x="104" y="92"/>
                    <a:pt x="213" y="111"/>
                    <a:pt x="322" y="111"/>
                  </a:cubicBezTo>
                  <a:cubicBezTo>
                    <a:pt x="357" y="111"/>
                    <a:pt x="391" y="109"/>
                    <a:pt x="426" y="106"/>
                  </a:cubicBezTo>
                  <a:cubicBezTo>
                    <a:pt x="461" y="109"/>
                    <a:pt x="495" y="111"/>
                    <a:pt x="529" y="111"/>
                  </a:cubicBezTo>
                  <a:cubicBezTo>
                    <a:pt x="638" y="111"/>
                    <a:pt x="747" y="93"/>
                    <a:pt x="852" y="59"/>
                  </a:cubicBezTo>
                  <a:cubicBezTo>
                    <a:pt x="748" y="20"/>
                    <a:pt x="639" y="0"/>
                    <a:pt x="529" y="0"/>
                  </a:cubicBezTo>
                  <a:cubicBezTo>
                    <a:pt x="495" y="0"/>
                    <a:pt x="461" y="2"/>
                    <a:pt x="426" y="6"/>
                  </a:cubicBezTo>
                  <a:cubicBezTo>
                    <a:pt x="390" y="2"/>
                    <a:pt x="354" y="0"/>
                    <a:pt x="3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59"/>
            <p:cNvSpPr/>
            <p:nvPr/>
          </p:nvSpPr>
          <p:spPr>
            <a:xfrm>
              <a:off x="4458271" y="5314291"/>
              <a:ext cx="16063" cy="2409"/>
            </a:xfrm>
            <a:custGeom>
              <a:avLst/>
              <a:gdLst/>
              <a:ahLst/>
              <a:cxnLst/>
              <a:rect l="l" t="t" r="r" b="b"/>
              <a:pathLst>
                <a:path w="947" h="142" extrusionOk="0">
                  <a:moveTo>
                    <a:pt x="880" y="0"/>
                  </a:moveTo>
                  <a:cubicBezTo>
                    <a:pt x="743" y="0"/>
                    <a:pt x="608" y="12"/>
                    <a:pt x="473" y="33"/>
                  </a:cubicBezTo>
                  <a:cubicBezTo>
                    <a:pt x="434" y="32"/>
                    <a:pt x="395" y="31"/>
                    <a:pt x="356" y="31"/>
                  </a:cubicBezTo>
                  <a:cubicBezTo>
                    <a:pt x="237" y="31"/>
                    <a:pt x="119" y="39"/>
                    <a:pt x="1" y="57"/>
                  </a:cubicBezTo>
                  <a:cubicBezTo>
                    <a:pt x="112" y="112"/>
                    <a:pt x="235" y="141"/>
                    <a:pt x="358" y="141"/>
                  </a:cubicBezTo>
                  <a:cubicBezTo>
                    <a:pt x="396" y="141"/>
                    <a:pt x="435" y="138"/>
                    <a:pt x="473" y="133"/>
                  </a:cubicBezTo>
                  <a:cubicBezTo>
                    <a:pt x="475" y="133"/>
                    <a:pt x="478" y="133"/>
                    <a:pt x="480" y="133"/>
                  </a:cubicBezTo>
                  <a:cubicBezTo>
                    <a:pt x="644" y="133"/>
                    <a:pt x="805" y="86"/>
                    <a:pt x="946" y="1"/>
                  </a:cubicBezTo>
                  <a:cubicBezTo>
                    <a:pt x="924" y="1"/>
                    <a:pt x="902" y="0"/>
                    <a:pt x="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59"/>
            <p:cNvSpPr/>
            <p:nvPr/>
          </p:nvSpPr>
          <p:spPr>
            <a:xfrm>
              <a:off x="4422327" y="5317582"/>
              <a:ext cx="26190" cy="15114"/>
            </a:xfrm>
            <a:custGeom>
              <a:avLst/>
              <a:gdLst/>
              <a:ahLst/>
              <a:cxnLst/>
              <a:rect l="l" t="t" r="r" b="b"/>
              <a:pathLst>
                <a:path w="1544" h="891" extrusionOk="0">
                  <a:moveTo>
                    <a:pt x="496" y="94"/>
                  </a:moveTo>
                  <a:cubicBezTo>
                    <a:pt x="589" y="94"/>
                    <a:pt x="683" y="110"/>
                    <a:pt x="772" y="143"/>
                  </a:cubicBezTo>
                  <a:cubicBezTo>
                    <a:pt x="945" y="199"/>
                    <a:pt x="1098" y="303"/>
                    <a:pt x="1217" y="441"/>
                  </a:cubicBezTo>
                  <a:cubicBezTo>
                    <a:pt x="1278" y="526"/>
                    <a:pt x="1332" y="616"/>
                    <a:pt x="1377" y="711"/>
                  </a:cubicBezTo>
                  <a:lnTo>
                    <a:pt x="1377" y="711"/>
                  </a:lnTo>
                  <a:cubicBezTo>
                    <a:pt x="1287" y="702"/>
                    <a:pt x="1163" y="689"/>
                    <a:pt x="1012" y="668"/>
                  </a:cubicBezTo>
                  <a:cubicBezTo>
                    <a:pt x="829" y="634"/>
                    <a:pt x="648" y="585"/>
                    <a:pt x="474" y="522"/>
                  </a:cubicBezTo>
                  <a:cubicBezTo>
                    <a:pt x="372" y="487"/>
                    <a:pt x="274" y="443"/>
                    <a:pt x="182" y="389"/>
                  </a:cubicBezTo>
                  <a:cubicBezTo>
                    <a:pt x="91" y="333"/>
                    <a:pt x="59" y="234"/>
                    <a:pt x="144" y="177"/>
                  </a:cubicBezTo>
                  <a:cubicBezTo>
                    <a:pt x="255" y="122"/>
                    <a:pt x="375" y="94"/>
                    <a:pt x="496" y="94"/>
                  </a:cubicBezTo>
                  <a:close/>
                  <a:moveTo>
                    <a:pt x="512" y="0"/>
                  </a:moveTo>
                  <a:cubicBezTo>
                    <a:pt x="372" y="0"/>
                    <a:pt x="230" y="32"/>
                    <a:pt x="97" y="97"/>
                  </a:cubicBezTo>
                  <a:cubicBezTo>
                    <a:pt x="33" y="145"/>
                    <a:pt x="1" y="225"/>
                    <a:pt x="17" y="304"/>
                  </a:cubicBezTo>
                  <a:cubicBezTo>
                    <a:pt x="36" y="374"/>
                    <a:pt x="82" y="433"/>
                    <a:pt x="145" y="469"/>
                  </a:cubicBezTo>
                  <a:cubicBezTo>
                    <a:pt x="245" y="528"/>
                    <a:pt x="350" y="573"/>
                    <a:pt x="461" y="607"/>
                  </a:cubicBezTo>
                  <a:cubicBezTo>
                    <a:pt x="642" y="668"/>
                    <a:pt x="829" y="712"/>
                    <a:pt x="1019" y="738"/>
                  </a:cubicBezTo>
                  <a:cubicBezTo>
                    <a:pt x="1106" y="752"/>
                    <a:pt x="1194" y="759"/>
                    <a:pt x="1282" y="759"/>
                  </a:cubicBezTo>
                  <a:cubicBezTo>
                    <a:pt x="1320" y="759"/>
                    <a:pt x="1358" y="758"/>
                    <a:pt x="1396" y="755"/>
                  </a:cubicBezTo>
                  <a:lnTo>
                    <a:pt x="1396" y="755"/>
                  </a:lnTo>
                  <a:cubicBezTo>
                    <a:pt x="1415" y="799"/>
                    <a:pt x="1432" y="844"/>
                    <a:pt x="1447" y="890"/>
                  </a:cubicBezTo>
                  <a:cubicBezTo>
                    <a:pt x="1456" y="844"/>
                    <a:pt x="1456" y="797"/>
                    <a:pt x="1448" y="751"/>
                  </a:cubicBezTo>
                  <a:lnTo>
                    <a:pt x="1448" y="751"/>
                  </a:lnTo>
                  <a:cubicBezTo>
                    <a:pt x="1480" y="747"/>
                    <a:pt x="1512" y="743"/>
                    <a:pt x="1544" y="738"/>
                  </a:cubicBezTo>
                  <a:cubicBezTo>
                    <a:pt x="1544" y="731"/>
                    <a:pt x="1508" y="725"/>
                    <a:pt x="1441" y="718"/>
                  </a:cubicBezTo>
                  <a:lnTo>
                    <a:pt x="1441" y="718"/>
                  </a:lnTo>
                  <a:cubicBezTo>
                    <a:pt x="1412" y="602"/>
                    <a:pt x="1358" y="493"/>
                    <a:pt x="1284" y="399"/>
                  </a:cubicBezTo>
                  <a:cubicBezTo>
                    <a:pt x="1101" y="142"/>
                    <a:pt x="810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59"/>
            <p:cNvSpPr/>
            <p:nvPr/>
          </p:nvSpPr>
          <p:spPr>
            <a:xfrm>
              <a:off x="4444735" y="5313341"/>
              <a:ext cx="13587" cy="17166"/>
            </a:xfrm>
            <a:custGeom>
              <a:avLst/>
              <a:gdLst/>
              <a:ahLst/>
              <a:cxnLst/>
              <a:rect l="l" t="t" r="r" b="b"/>
              <a:pathLst>
                <a:path w="801" h="1012" extrusionOk="0">
                  <a:moveTo>
                    <a:pt x="619" y="0"/>
                  </a:moveTo>
                  <a:cubicBezTo>
                    <a:pt x="436" y="8"/>
                    <a:pt x="271" y="108"/>
                    <a:pt x="181" y="265"/>
                  </a:cubicBezTo>
                  <a:cubicBezTo>
                    <a:pt x="103" y="379"/>
                    <a:pt x="50" y="507"/>
                    <a:pt x="29" y="643"/>
                  </a:cubicBezTo>
                  <a:cubicBezTo>
                    <a:pt x="1" y="769"/>
                    <a:pt x="21" y="900"/>
                    <a:pt x="86" y="1012"/>
                  </a:cubicBezTo>
                  <a:cubicBezTo>
                    <a:pt x="81" y="893"/>
                    <a:pt x="88" y="775"/>
                    <a:pt x="103" y="656"/>
                  </a:cubicBezTo>
                  <a:cubicBezTo>
                    <a:pt x="131" y="534"/>
                    <a:pt x="185" y="418"/>
                    <a:pt x="259" y="316"/>
                  </a:cubicBezTo>
                  <a:cubicBezTo>
                    <a:pt x="333" y="222"/>
                    <a:pt x="460" y="96"/>
                    <a:pt x="575" y="96"/>
                  </a:cubicBezTo>
                  <a:cubicBezTo>
                    <a:pt x="586" y="96"/>
                    <a:pt x="598" y="97"/>
                    <a:pt x="609" y="100"/>
                  </a:cubicBezTo>
                  <a:cubicBezTo>
                    <a:pt x="733" y="127"/>
                    <a:pt x="680" y="322"/>
                    <a:pt x="609" y="434"/>
                  </a:cubicBezTo>
                  <a:cubicBezTo>
                    <a:pt x="543" y="545"/>
                    <a:pt x="467" y="649"/>
                    <a:pt x="382" y="747"/>
                  </a:cubicBezTo>
                  <a:cubicBezTo>
                    <a:pt x="302" y="836"/>
                    <a:pt x="217" y="921"/>
                    <a:pt x="126" y="1003"/>
                  </a:cubicBezTo>
                  <a:cubicBezTo>
                    <a:pt x="245" y="959"/>
                    <a:pt x="350" y="887"/>
                    <a:pt x="433" y="794"/>
                  </a:cubicBezTo>
                  <a:cubicBezTo>
                    <a:pt x="528" y="700"/>
                    <a:pt x="613" y="595"/>
                    <a:pt x="685" y="482"/>
                  </a:cubicBezTo>
                  <a:cubicBezTo>
                    <a:pt x="733" y="411"/>
                    <a:pt x="765" y="330"/>
                    <a:pt x="778" y="246"/>
                  </a:cubicBezTo>
                  <a:cubicBezTo>
                    <a:pt x="800" y="135"/>
                    <a:pt x="729" y="27"/>
                    <a:pt x="6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59"/>
            <p:cNvSpPr/>
            <p:nvPr/>
          </p:nvSpPr>
          <p:spPr>
            <a:xfrm>
              <a:off x="4546187" y="5322128"/>
              <a:ext cx="50141" cy="39641"/>
            </a:xfrm>
            <a:custGeom>
              <a:avLst/>
              <a:gdLst/>
              <a:ahLst/>
              <a:cxnLst/>
              <a:rect l="l" t="t" r="r" b="b"/>
              <a:pathLst>
                <a:path w="2956" h="2337" extrusionOk="0">
                  <a:moveTo>
                    <a:pt x="2581" y="1"/>
                  </a:moveTo>
                  <a:cubicBezTo>
                    <a:pt x="2502" y="1"/>
                    <a:pt x="2423" y="5"/>
                    <a:pt x="2344" y="13"/>
                  </a:cubicBezTo>
                  <a:cubicBezTo>
                    <a:pt x="1844" y="45"/>
                    <a:pt x="1364" y="223"/>
                    <a:pt x="965" y="527"/>
                  </a:cubicBezTo>
                  <a:cubicBezTo>
                    <a:pt x="569" y="834"/>
                    <a:pt x="273" y="1255"/>
                    <a:pt x="120" y="1733"/>
                  </a:cubicBezTo>
                  <a:cubicBezTo>
                    <a:pt x="69" y="1875"/>
                    <a:pt x="37" y="2022"/>
                    <a:pt x="21" y="2173"/>
                  </a:cubicBezTo>
                  <a:cubicBezTo>
                    <a:pt x="21" y="2275"/>
                    <a:pt x="0" y="2336"/>
                    <a:pt x="21" y="2336"/>
                  </a:cubicBezTo>
                  <a:cubicBezTo>
                    <a:pt x="40" y="2336"/>
                    <a:pt x="53" y="2106"/>
                    <a:pt x="186" y="1755"/>
                  </a:cubicBezTo>
                  <a:cubicBezTo>
                    <a:pt x="526" y="828"/>
                    <a:pt x="1367" y="178"/>
                    <a:pt x="2350" y="83"/>
                  </a:cubicBezTo>
                  <a:cubicBezTo>
                    <a:pt x="2450" y="77"/>
                    <a:pt x="2551" y="74"/>
                    <a:pt x="2652" y="74"/>
                  </a:cubicBezTo>
                  <a:cubicBezTo>
                    <a:pt x="2753" y="74"/>
                    <a:pt x="2854" y="77"/>
                    <a:pt x="2955" y="83"/>
                  </a:cubicBezTo>
                  <a:cubicBezTo>
                    <a:pt x="2955" y="73"/>
                    <a:pt x="2898" y="59"/>
                    <a:pt x="2818" y="13"/>
                  </a:cubicBezTo>
                  <a:cubicBezTo>
                    <a:pt x="2739" y="5"/>
                    <a:pt x="2660" y="1"/>
                    <a:pt x="25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59"/>
            <p:cNvSpPr/>
            <p:nvPr/>
          </p:nvSpPr>
          <p:spPr>
            <a:xfrm>
              <a:off x="4581486" y="5265558"/>
              <a:ext cx="2409" cy="57011"/>
            </a:xfrm>
            <a:custGeom>
              <a:avLst/>
              <a:gdLst/>
              <a:ahLst/>
              <a:cxnLst/>
              <a:rect l="l" t="t" r="r" b="b"/>
              <a:pathLst>
                <a:path w="142" h="3361" extrusionOk="0">
                  <a:moveTo>
                    <a:pt x="70" y="1"/>
                  </a:moveTo>
                  <a:cubicBezTo>
                    <a:pt x="0" y="1120"/>
                    <a:pt x="0" y="2241"/>
                    <a:pt x="70" y="3361"/>
                  </a:cubicBezTo>
                  <a:cubicBezTo>
                    <a:pt x="119" y="2803"/>
                    <a:pt x="136" y="2243"/>
                    <a:pt x="121" y="1683"/>
                  </a:cubicBezTo>
                  <a:cubicBezTo>
                    <a:pt x="142" y="1122"/>
                    <a:pt x="127" y="561"/>
                    <a:pt x="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59"/>
            <p:cNvSpPr/>
            <p:nvPr/>
          </p:nvSpPr>
          <p:spPr>
            <a:xfrm>
              <a:off x="4488566" y="5348386"/>
              <a:ext cx="40506" cy="2324"/>
            </a:xfrm>
            <a:custGeom>
              <a:avLst/>
              <a:gdLst/>
              <a:ahLst/>
              <a:cxnLst/>
              <a:rect l="l" t="t" r="r" b="b"/>
              <a:pathLst>
                <a:path w="2388" h="137" extrusionOk="0">
                  <a:moveTo>
                    <a:pt x="164" y="1"/>
                  </a:moveTo>
                  <a:cubicBezTo>
                    <a:pt x="60" y="1"/>
                    <a:pt x="1" y="4"/>
                    <a:pt x="1" y="14"/>
                  </a:cubicBezTo>
                  <a:cubicBezTo>
                    <a:pt x="342" y="94"/>
                    <a:pt x="691" y="135"/>
                    <a:pt x="1042" y="135"/>
                  </a:cubicBezTo>
                  <a:cubicBezTo>
                    <a:pt x="1092" y="135"/>
                    <a:pt x="1142" y="134"/>
                    <a:pt x="1192" y="132"/>
                  </a:cubicBezTo>
                  <a:cubicBezTo>
                    <a:pt x="1261" y="135"/>
                    <a:pt x="1329" y="137"/>
                    <a:pt x="1398" y="137"/>
                  </a:cubicBezTo>
                  <a:cubicBezTo>
                    <a:pt x="1730" y="137"/>
                    <a:pt x="2062" y="102"/>
                    <a:pt x="2387" y="33"/>
                  </a:cubicBezTo>
                  <a:cubicBezTo>
                    <a:pt x="2387" y="16"/>
                    <a:pt x="2204" y="12"/>
                    <a:pt x="1919" y="12"/>
                  </a:cubicBezTo>
                  <a:cubicBezTo>
                    <a:pt x="1719" y="12"/>
                    <a:pt x="1469" y="14"/>
                    <a:pt x="1196" y="14"/>
                  </a:cubicBezTo>
                  <a:cubicBezTo>
                    <a:pt x="756" y="14"/>
                    <a:pt x="371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59"/>
            <p:cNvSpPr/>
            <p:nvPr/>
          </p:nvSpPr>
          <p:spPr>
            <a:xfrm>
              <a:off x="4551802" y="5349200"/>
              <a:ext cx="4427" cy="7938"/>
            </a:xfrm>
            <a:custGeom>
              <a:avLst/>
              <a:gdLst/>
              <a:ahLst/>
              <a:cxnLst/>
              <a:rect l="l" t="t" r="r" b="b"/>
              <a:pathLst>
                <a:path w="261" h="468" extrusionOk="0">
                  <a:moveTo>
                    <a:pt x="251" y="1"/>
                  </a:moveTo>
                  <a:cubicBezTo>
                    <a:pt x="210" y="1"/>
                    <a:pt x="81" y="71"/>
                    <a:pt x="43" y="197"/>
                  </a:cubicBezTo>
                  <a:cubicBezTo>
                    <a:pt x="1" y="339"/>
                    <a:pt x="15" y="461"/>
                    <a:pt x="43" y="467"/>
                  </a:cubicBezTo>
                  <a:cubicBezTo>
                    <a:pt x="44" y="467"/>
                    <a:pt x="44" y="467"/>
                    <a:pt x="45" y="467"/>
                  </a:cubicBezTo>
                  <a:cubicBezTo>
                    <a:pt x="74" y="467"/>
                    <a:pt x="101" y="360"/>
                    <a:pt x="157" y="239"/>
                  </a:cubicBezTo>
                  <a:cubicBezTo>
                    <a:pt x="214" y="116"/>
                    <a:pt x="261" y="27"/>
                    <a:pt x="261" y="4"/>
                  </a:cubicBezTo>
                  <a:cubicBezTo>
                    <a:pt x="259" y="2"/>
                    <a:pt x="255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59"/>
            <p:cNvSpPr/>
            <p:nvPr/>
          </p:nvSpPr>
          <p:spPr>
            <a:xfrm>
              <a:off x="4561030" y="5336733"/>
              <a:ext cx="5615" cy="5224"/>
            </a:xfrm>
            <a:custGeom>
              <a:avLst/>
              <a:gdLst/>
              <a:ahLst/>
              <a:cxnLst/>
              <a:rect l="l" t="t" r="r" b="b"/>
              <a:pathLst>
                <a:path w="331" h="308" extrusionOk="0">
                  <a:moveTo>
                    <a:pt x="331" y="1"/>
                  </a:moveTo>
                  <a:cubicBezTo>
                    <a:pt x="312" y="1"/>
                    <a:pt x="227" y="30"/>
                    <a:pt x="142" y="115"/>
                  </a:cubicBezTo>
                  <a:cubicBezTo>
                    <a:pt x="57" y="200"/>
                    <a:pt x="0" y="284"/>
                    <a:pt x="19" y="303"/>
                  </a:cubicBezTo>
                  <a:cubicBezTo>
                    <a:pt x="22" y="306"/>
                    <a:pt x="26" y="307"/>
                    <a:pt x="30" y="307"/>
                  </a:cubicBezTo>
                  <a:cubicBezTo>
                    <a:pt x="62" y="307"/>
                    <a:pt x="139" y="255"/>
                    <a:pt x="212" y="185"/>
                  </a:cubicBezTo>
                  <a:cubicBezTo>
                    <a:pt x="266" y="134"/>
                    <a:pt x="306" y="7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59"/>
            <p:cNvSpPr/>
            <p:nvPr/>
          </p:nvSpPr>
          <p:spPr>
            <a:xfrm>
              <a:off x="4573209" y="5330338"/>
              <a:ext cx="8312" cy="3359"/>
            </a:xfrm>
            <a:custGeom>
              <a:avLst/>
              <a:gdLst/>
              <a:ahLst/>
              <a:cxnLst/>
              <a:rect l="l" t="t" r="r" b="b"/>
              <a:pathLst>
                <a:path w="490" h="198" extrusionOk="0">
                  <a:moveTo>
                    <a:pt x="342" y="0"/>
                  </a:moveTo>
                  <a:cubicBezTo>
                    <a:pt x="304" y="0"/>
                    <a:pt x="262" y="6"/>
                    <a:pt x="218" y="20"/>
                  </a:cubicBezTo>
                  <a:cubicBezTo>
                    <a:pt x="67" y="67"/>
                    <a:pt x="0" y="175"/>
                    <a:pt x="19" y="194"/>
                  </a:cubicBezTo>
                  <a:cubicBezTo>
                    <a:pt x="22" y="196"/>
                    <a:pt x="25" y="197"/>
                    <a:pt x="30" y="197"/>
                  </a:cubicBezTo>
                  <a:cubicBezTo>
                    <a:pt x="62" y="197"/>
                    <a:pt x="140" y="150"/>
                    <a:pt x="247" y="113"/>
                  </a:cubicBezTo>
                  <a:cubicBezTo>
                    <a:pt x="370" y="71"/>
                    <a:pt x="482" y="75"/>
                    <a:pt x="482" y="48"/>
                  </a:cubicBezTo>
                  <a:cubicBezTo>
                    <a:pt x="490" y="31"/>
                    <a:pt x="430" y="0"/>
                    <a:pt x="3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59"/>
            <p:cNvSpPr/>
            <p:nvPr/>
          </p:nvSpPr>
          <p:spPr>
            <a:xfrm>
              <a:off x="4587474" y="5328268"/>
              <a:ext cx="4342" cy="2307"/>
            </a:xfrm>
            <a:custGeom>
              <a:avLst/>
              <a:gdLst/>
              <a:ahLst/>
              <a:cxnLst/>
              <a:rect l="l" t="t" r="r" b="b"/>
              <a:pathLst>
                <a:path w="256" h="136" extrusionOk="0">
                  <a:moveTo>
                    <a:pt x="210" y="0"/>
                  </a:moveTo>
                  <a:cubicBezTo>
                    <a:pt x="186" y="0"/>
                    <a:pt x="154" y="9"/>
                    <a:pt x="119" y="23"/>
                  </a:cubicBezTo>
                  <a:cubicBezTo>
                    <a:pt x="48" y="51"/>
                    <a:pt x="1" y="94"/>
                    <a:pt x="10" y="117"/>
                  </a:cubicBezTo>
                  <a:cubicBezTo>
                    <a:pt x="15" y="129"/>
                    <a:pt x="34" y="136"/>
                    <a:pt x="60" y="136"/>
                  </a:cubicBezTo>
                  <a:cubicBezTo>
                    <a:pt x="86" y="136"/>
                    <a:pt x="119" y="129"/>
                    <a:pt x="151" y="117"/>
                  </a:cubicBezTo>
                  <a:cubicBezTo>
                    <a:pt x="195" y="99"/>
                    <a:pt x="232" y="67"/>
                    <a:pt x="255" y="28"/>
                  </a:cubicBezTo>
                  <a:cubicBezTo>
                    <a:pt x="251" y="9"/>
                    <a:pt x="234" y="0"/>
                    <a:pt x="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59"/>
            <p:cNvSpPr/>
            <p:nvPr/>
          </p:nvSpPr>
          <p:spPr>
            <a:xfrm>
              <a:off x="4457796" y="5298584"/>
              <a:ext cx="139635" cy="21186"/>
            </a:xfrm>
            <a:custGeom>
              <a:avLst/>
              <a:gdLst/>
              <a:ahLst/>
              <a:cxnLst/>
              <a:rect l="l" t="t" r="r" b="b"/>
              <a:pathLst>
                <a:path w="8232" h="1249" extrusionOk="0">
                  <a:moveTo>
                    <a:pt x="29" y="1"/>
                  </a:moveTo>
                  <a:lnTo>
                    <a:pt x="1" y="984"/>
                  </a:lnTo>
                  <a:lnTo>
                    <a:pt x="8156" y="1249"/>
                  </a:lnTo>
                  <a:lnTo>
                    <a:pt x="8232" y="733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59"/>
            <p:cNvSpPr/>
            <p:nvPr/>
          </p:nvSpPr>
          <p:spPr>
            <a:xfrm>
              <a:off x="4227513" y="5197691"/>
              <a:ext cx="244413" cy="177156"/>
            </a:xfrm>
            <a:custGeom>
              <a:avLst/>
              <a:gdLst/>
              <a:ahLst/>
              <a:cxnLst/>
              <a:rect l="l" t="t" r="r" b="b"/>
              <a:pathLst>
                <a:path w="14409" h="10444" extrusionOk="0">
                  <a:moveTo>
                    <a:pt x="12319" y="0"/>
                  </a:moveTo>
                  <a:lnTo>
                    <a:pt x="4589" y="2646"/>
                  </a:lnTo>
                  <a:lnTo>
                    <a:pt x="5973" y="6780"/>
                  </a:lnTo>
                  <a:cubicBezTo>
                    <a:pt x="5973" y="6780"/>
                    <a:pt x="1" y="10443"/>
                    <a:pt x="1609" y="10443"/>
                  </a:cubicBezTo>
                  <a:cubicBezTo>
                    <a:pt x="1622" y="10443"/>
                    <a:pt x="1636" y="10443"/>
                    <a:pt x="1650" y="10443"/>
                  </a:cubicBezTo>
                  <a:cubicBezTo>
                    <a:pt x="3237" y="10390"/>
                    <a:pt x="11842" y="7068"/>
                    <a:pt x="13935" y="6222"/>
                  </a:cubicBezTo>
                  <a:lnTo>
                    <a:pt x="14409" y="6029"/>
                  </a:lnTo>
                  <a:lnTo>
                    <a:pt x="12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59"/>
            <p:cNvSpPr/>
            <p:nvPr/>
          </p:nvSpPr>
          <p:spPr>
            <a:xfrm>
              <a:off x="4244119" y="5297074"/>
              <a:ext cx="227806" cy="78146"/>
            </a:xfrm>
            <a:custGeom>
              <a:avLst/>
              <a:gdLst/>
              <a:ahLst/>
              <a:cxnLst/>
              <a:rect l="l" t="t" r="r" b="b"/>
              <a:pathLst>
                <a:path w="13430" h="4607" extrusionOk="0">
                  <a:moveTo>
                    <a:pt x="13358" y="0"/>
                  </a:moveTo>
                  <a:lnTo>
                    <a:pt x="3100" y="3615"/>
                  </a:lnTo>
                  <a:cubicBezTo>
                    <a:pt x="3100" y="3615"/>
                    <a:pt x="2609" y="2841"/>
                    <a:pt x="2171" y="2841"/>
                  </a:cubicBezTo>
                  <a:cubicBezTo>
                    <a:pt x="2138" y="2841"/>
                    <a:pt x="2106" y="2846"/>
                    <a:pt x="2074" y="2855"/>
                  </a:cubicBezTo>
                  <a:cubicBezTo>
                    <a:pt x="2074" y="2855"/>
                    <a:pt x="0" y="4310"/>
                    <a:pt x="415" y="4588"/>
                  </a:cubicBezTo>
                  <a:cubicBezTo>
                    <a:pt x="433" y="4600"/>
                    <a:pt x="468" y="4606"/>
                    <a:pt x="517" y="4606"/>
                  </a:cubicBezTo>
                  <a:cubicBezTo>
                    <a:pt x="1591" y="4606"/>
                    <a:pt x="9818" y="1770"/>
                    <a:pt x="13430" y="170"/>
                  </a:cubicBezTo>
                  <a:lnTo>
                    <a:pt x="133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59"/>
            <p:cNvSpPr/>
            <p:nvPr/>
          </p:nvSpPr>
          <p:spPr>
            <a:xfrm>
              <a:off x="4250429" y="5296684"/>
              <a:ext cx="222361" cy="76467"/>
            </a:xfrm>
            <a:custGeom>
              <a:avLst/>
              <a:gdLst/>
              <a:ahLst/>
              <a:cxnLst/>
              <a:rect l="l" t="t" r="r" b="b"/>
              <a:pathLst>
                <a:path w="13109" h="4508" extrusionOk="0">
                  <a:moveTo>
                    <a:pt x="13109" y="0"/>
                  </a:moveTo>
                  <a:lnTo>
                    <a:pt x="13002" y="23"/>
                  </a:lnTo>
                  <a:lnTo>
                    <a:pt x="12618" y="161"/>
                  </a:lnTo>
                  <a:lnTo>
                    <a:pt x="11200" y="671"/>
                  </a:lnTo>
                  <a:cubicBezTo>
                    <a:pt x="10024" y="1105"/>
                    <a:pt x="8398" y="1716"/>
                    <a:pt x="6583" y="2315"/>
                  </a:cubicBezTo>
                  <a:cubicBezTo>
                    <a:pt x="4770" y="2916"/>
                    <a:pt x="3130" y="3477"/>
                    <a:pt x="1934" y="3860"/>
                  </a:cubicBezTo>
                  <a:lnTo>
                    <a:pt x="517" y="4333"/>
                  </a:lnTo>
                  <a:lnTo>
                    <a:pt x="134" y="4456"/>
                  </a:lnTo>
                  <a:lnTo>
                    <a:pt x="1" y="4507"/>
                  </a:lnTo>
                  <a:cubicBezTo>
                    <a:pt x="48" y="4501"/>
                    <a:pt x="94" y="4491"/>
                    <a:pt x="138" y="4475"/>
                  </a:cubicBezTo>
                  <a:lnTo>
                    <a:pt x="530" y="4365"/>
                  </a:lnTo>
                  <a:lnTo>
                    <a:pt x="1948" y="3945"/>
                  </a:lnTo>
                  <a:cubicBezTo>
                    <a:pt x="3149" y="3576"/>
                    <a:pt x="4802" y="3052"/>
                    <a:pt x="6613" y="2429"/>
                  </a:cubicBezTo>
                  <a:cubicBezTo>
                    <a:pt x="8422" y="1805"/>
                    <a:pt x="10051" y="1204"/>
                    <a:pt x="11223" y="756"/>
                  </a:cubicBezTo>
                  <a:lnTo>
                    <a:pt x="12603" y="212"/>
                  </a:lnTo>
                  <a:lnTo>
                    <a:pt x="12977" y="61"/>
                  </a:lnTo>
                  <a:lnTo>
                    <a:pt x="13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59"/>
            <p:cNvSpPr/>
            <p:nvPr/>
          </p:nvSpPr>
          <p:spPr>
            <a:xfrm>
              <a:off x="4278095" y="5344603"/>
              <a:ext cx="19337" cy="16199"/>
            </a:xfrm>
            <a:custGeom>
              <a:avLst/>
              <a:gdLst/>
              <a:ahLst/>
              <a:cxnLst/>
              <a:rect l="l" t="t" r="r" b="b"/>
              <a:pathLst>
                <a:path w="1140" h="955" extrusionOk="0">
                  <a:moveTo>
                    <a:pt x="1" y="0"/>
                  </a:moveTo>
                  <a:lnTo>
                    <a:pt x="1" y="0"/>
                  </a:lnTo>
                  <a:cubicBezTo>
                    <a:pt x="238" y="97"/>
                    <a:pt x="461" y="222"/>
                    <a:pt x="667" y="374"/>
                  </a:cubicBezTo>
                  <a:cubicBezTo>
                    <a:pt x="847" y="548"/>
                    <a:pt x="1005" y="744"/>
                    <a:pt x="1139" y="954"/>
                  </a:cubicBezTo>
                  <a:cubicBezTo>
                    <a:pt x="1087" y="693"/>
                    <a:pt x="941" y="460"/>
                    <a:pt x="729" y="298"/>
                  </a:cubicBezTo>
                  <a:cubicBezTo>
                    <a:pt x="533" y="110"/>
                    <a:pt x="273" y="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59"/>
            <p:cNvSpPr/>
            <p:nvPr/>
          </p:nvSpPr>
          <p:spPr>
            <a:xfrm>
              <a:off x="4318415" y="5318990"/>
              <a:ext cx="11670" cy="8566"/>
            </a:xfrm>
            <a:custGeom>
              <a:avLst/>
              <a:gdLst/>
              <a:ahLst/>
              <a:cxnLst/>
              <a:rect l="l" t="t" r="r" b="b"/>
              <a:pathLst>
                <a:path w="688" h="505" extrusionOk="0">
                  <a:moveTo>
                    <a:pt x="22" y="1"/>
                  </a:moveTo>
                  <a:cubicBezTo>
                    <a:pt x="18" y="1"/>
                    <a:pt x="16" y="2"/>
                    <a:pt x="15" y="3"/>
                  </a:cubicBezTo>
                  <a:cubicBezTo>
                    <a:pt x="0" y="22"/>
                    <a:pt x="123" y="149"/>
                    <a:pt x="298" y="291"/>
                  </a:cubicBezTo>
                  <a:cubicBezTo>
                    <a:pt x="404" y="376"/>
                    <a:pt x="519" y="448"/>
                    <a:pt x="643" y="505"/>
                  </a:cubicBezTo>
                  <a:cubicBezTo>
                    <a:pt x="687" y="486"/>
                    <a:pt x="529" y="353"/>
                    <a:pt x="360" y="215"/>
                  </a:cubicBezTo>
                  <a:cubicBezTo>
                    <a:pt x="205" y="90"/>
                    <a:pt x="57" y="1"/>
                    <a:pt x="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59"/>
            <p:cNvSpPr/>
            <p:nvPr/>
          </p:nvSpPr>
          <p:spPr>
            <a:xfrm>
              <a:off x="4327168" y="5313579"/>
              <a:ext cx="10890" cy="4902"/>
            </a:xfrm>
            <a:custGeom>
              <a:avLst/>
              <a:gdLst/>
              <a:ahLst/>
              <a:cxnLst/>
              <a:rect l="l" t="t" r="r" b="b"/>
              <a:pathLst>
                <a:path w="642" h="289" extrusionOk="0">
                  <a:moveTo>
                    <a:pt x="41" y="0"/>
                  </a:moveTo>
                  <a:cubicBezTo>
                    <a:pt x="23" y="0"/>
                    <a:pt x="11" y="4"/>
                    <a:pt x="9" y="11"/>
                  </a:cubicBezTo>
                  <a:cubicBezTo>
                    <a:pt x="0" y="39"/>
                    <a:pt x="132" y="100"/>
                    <a:pt x="307" y="191"/>
                  </a:cubicBezTo>
                  <a:cubicBezTo>
                    <a:pt x="439" y="259"/>
                    <a:pt x="564" y="288"/>
                    <a:pt x="616" y="288"/>
                  </a:cubicBezTo>
                  <a:cubicBezTo>
                    <a:pt x="633" y="288"/>
                    <a:pt x="642" y="286"/>
                    <a:pt x="642" y="280"/>
                  </a:cubicBezTo>
                  <a:cubicBezTo>
                    <a:pt x="642" y="257"/>
                    <a:pt x="519" y="191"/>
                    <a:pt x="345" y="100"/>
                  </a:cubicBezTo>
                  <a:cubicBezTo>
                    <a:pt x="213" y="33"/>
                    <a:pt x="96" y="0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59"/>
            <p:cNvSpPr/>
            <p:nvPr/>
          </p:nvSpPr>
          <p:spPr>
            <a:xfrm>
              <a:off x="4326845" y="5303639"/>
              <a:ext cx="13723" cy="4970"/>
            </a:xfrm>
            <a:custGeom>
              <a:avLst/>
              <a:gdLst/>
              <a:ahLst/>
              <a:cxnLst/>
              <a:rect l="l" t="t" r="r" b="b"/>
              <a:pathLst>
                <a:path w="809" h="293" extrusionOk="0">
                  <a:moveTo>
                    <a:pt x="808" y="1"/>
                  </a:moveTo>
                  <a:cubicBezTo>
                    <a:pt x="662" y="2"/>
                    <a:pt x="519" y="34"/>
                    <a:pt x="387" y="96"/>
                  </a:cubicBezTo>
                  <a:cubicBezTo>
                    <a:pt x="247" y="132"/>
                    <a:pt x="116" y="197"/>
                    <a:pt x="0" y="284"/>
                  </a:cubicBezTo>
                  <a:cubicBezTo>
                    <a:pt x="2" y="290"/>
                    <a:pt x="12" y="293"/>
                    <a:pt x="28" y="293"/>
                  </a:cubicBezTo>
                  <a:cubicBezTo>
                    <a:pt x="89" y="293"/>
                    <a:pt x="244" y="253"/>
                    <a:pt x="420" y="189"/>
                  </a:cubicBezTo>
                  <a:cubicBezTo>
                    <a:pt x="561" y="154"/>
                    <a:pt x="693" y="90"/>
                    <a:pt x="8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59"/>
            <p:cNvSpPr/>
            <p:nvPr/>
          </p:nvSpPr>
          <p:spPr>
            <a:xfrm>
              <a:off x="4324912" y="5294106"/>
              <a:ext cx="14910" cy="6581"/>
            </a:xfrm>
            <a:custGeom>
              <a:avLst/>
              <a:gdLst/>
              <a:ahLst/>
              <a:cxnLst/>
              <a:rect l="l" t="t" r="r" b="b"/>
              <a:pathLst>
                <a:path w="879" h="388" extrusionOk="0">
                  <a:moveTo>
                    <a:pt x="878" y="0"/>
                  </a:moveTo>
                  <a:lnTo>
                    <a:pt x="878" y="0"/>
                  </a:lnTo>
                  <a:cubicBezTo>
                    <a:pt x="729" y="53"/>
                    <a:pt x="583" y="117"/>
                    <a:pt x="444" y="194"/>
                  </a:cubicBezTo>
                  <a:cubicBezTo>
                    <a:pt x="291" y="246"/>
                    <a:pt x="143" y="308"/>
                    <a:pt x="0" y="383"/>
                  </a:cubicBezTo>
                  <a:cubicBezTo>
                    <a:pt x="29" y="386"/>
                    <a:pt x="58" y="388"/>
                    <a:pt x="87" y="388"/>
                  </a:cubicBezTo>
                  <a:cubicBezTo>
                    <a:pt x="222" y="388"/>
                    <a:pt x="354" y="354"/>
                    <a:pt x="472" y="289"/>
                  </a:cubicBezTo>
                  <a:cubicBezTo>
                    <a:pt x="728" y="180"/>
                    <a:pt x="878" y="23"/>
                    <a:pt x="8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59"/>
            <p:cNvSpPr/>
            <p:nvPr/>
          </p:nvSpPr>
          <p:spPr>
            <a:xfrm>
              <a:off x="4293701" y="5310814"/>
              <a:ext cx="27310" cy="10822"/>
            </a:xfrm>
            <a:custGeom>
              <a:avLst/>
              <a:gdLst/>
              <a:ahLst/>
              <a:cxnLst/>
              <a:rect l="l" t="t" r="r" b="b"/>
              <a:pathLst>
                <a:path w="1610" h="638" extrusionOk="0">
                  <a:moveTo>
                    <a:pt x="744" y="86"/>
                  </a:moveTo>
                  <a:cubicBezTo>
                    <a:pt x="911" y="86"/>
                    <a:pt x="1076" y="131"/>
                    <a:pt x="1222" y="215"/>
                  </a:cubicBezTo>
                  <a:cubicBezTo>
                    <a:pt x="1315" y="275"/>
                    <a:pt x="1402" y="347"/>
                    <a:pt x="1479" y="428"/>
                  </a:cubicBezTo>
                  <a:lnTo>
                    <a:pt x="1479" y="428"/>
                  </a:lnTo>
                  <a:cubicBezTo>
                    <a:pt x="1393" y="448"/>
                    <a:pt x="1268" y="477"/>
                    <a:pt x="1112" y="503"/>
                  </a:cubicBezTo>
                  <a:cubicBezTo>
                    <a:pt x="928" y="531"/>
                    <a:pt x="741" y="545"/>
                    <a:pt x="555" y="545"/>
                  </a:cubicBezTo>
                  <a:cubicBezTo>
                    <a:pt x="547" y="545"/>
                    <a:pt x="538" y="545"/>
                    <a:pt x="529" y="545"/>
                  </a:cubicBezTo>
                  <a:cubicBezTo>
                    <a:pt x="431" y="545"/>
                    <a:pt x="335" y="538"/>
                    <a:pt x="238" y="522"/>
                  </a:cubicBezTo>
                  <a:cubicBezTo>
                    <a:pt x="124" y="498"/>
                    <a:pt x="69" y="414"/>
                    <a:pt x="124" y="328"/>
                  </a:cubicBezTo>
                  <a:cubicBezTo>
                    <a:pt x="281" y="176"/>
                    <a:pt x="488" y="89"/>
                    <a:pt x="706" y="86"/>
                  </a:cubicBezTo>
                  <a:cubicBezTo>
                    <a:pt x="719" y="86"/>
                    <a:pt x="731" y="86"/>
                    <a:pt x="744" y="86"/>
                  </a:cubicBezTo>
                  <a:close/>
                  <a:moveTo>
                    <a:pt x="725" y="1"/>
                  </a:moveTo>
                  <a:cubicBezTo>
                    <a:pt x="481" y="1"/>
                    <a:pt x="236" y="91"/>
                    <a:pt x="44" y="276"/>
                  </a:cubicBezTo>
                  <a:cubicBezTo>
                    <a:pt x="0" y="345"/>
                    <a:pt x="0" y="434"/>
                    <a:pt x="44" y="503"/>
                  </a:cubicBezTo>
                  <a:cubicBezTo>
                    <a:pt x="88" y="558"/>
                    <a:pt x="149" y="598"/>
                    <a:pt x="219" y="612"/>
                  </a:cubicBezTo>
                  <a:cubicBezTo>
                    <a:pt x="308" y="630"/>
                    <a:pt x="398" y="638"/>
                    <a:pt x="488" y="638"/>
                  </a:cubicBezTo>
                  <a:cubicBezTo>
                    <a:pt x="514" y="638"/>
                    <a:pt x="539" y="637"/>
                    <a:pt x="564" y="636"/>
                  </a:cubicBezTo>
                  <a:cubicBezTo>
                    <a:pt x="757" y="631"/>
                    <a:pt x="947" y="610"/>
                    <a:pt x="1136" y="570"/>
                  </a:cubicBezTo>
                  <a:cubicBezTo>
                    <a:pt x="1264" y="548"/>
                    <a:pt x="1388" y="509"/>
                    <a:pt x="1506" y="456"/>
                  </a:cubicBezTo>
                  <a:lnTo>
                    <a:pt x="1506" y="456"/>
                  </a:lnTo>
                  <a:cubicBezTo>
                    <a:pt x="1537" y="491"/>
                    <a:pt x="1567" y="527"/>
                    <a:pt x="1595" y="564"/>
                  </a:cubicBezTo>
                  <a:cubicBezTo>
                    <a:pt x="1599" y="560"/>
                    <a:pt x="1585" y="516"/>
                    <a:pt x="1542" y="440"/>
                  </a:cubicBezTo>
                  <a:lnTo>
                    <a:pt x="1542" y="440"/>
                  </a:lnTo>
                  <a:cubicBezTo>
                    <a:pt x="1564" y="429"/>
                    <a:pt x="1587" y="417"/>
                    <a:pt x="1609" y="405"/>
                  </a:cubicBezTo>
                  <a:cubicBezTo>
                    <a:pt x="1609" y="403"/>
                    <a:pt x="1606" y="403"/>
                    <a:pt x="1602" y="403"/>
                  </a:cubicBezTo>
                  <a:cubicBezTo>
                    <a:pt x="1590" y="403"/>
                    <a:pt x="1564" y="408"/>
                    <a:pt x="1527" y="417"/>
                  </a:cubicBezTo>
                  <a:lnTo>
                    <a:pt x="1527" y="417"/>
                  </a:lnTo>
                  <a:cubicBezTo>
                    <a:pt x="1334" y="143"/>
                    <a:pt x="1031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59"/>
            <p:cNvSpPr/>
            <p:nvPr/>
          </p:nvSpPr>
          <p:spPr>
            <a:xfrm>
              <a:off x="4315379" y="5299619"/>
              <a:ext cx="10330" cy="19185"/>
            </a:xfrm>
            <a:custGeom>
              <a:avLst/>
              <a:gdLst/>
              <a:ahLst/>
              <a:cxnLst/>
              <a:rect l="l" t="t" r="r" b="b"/>
              <a:pathLst>
                <a:path w="609" h="1131" extrusionOk="0">
                  <a:moveTo>
                    <a:pt x="379" y="0"/>
                  </a:moveTo>
                  <a:cubicBezTo>
                    <a:pt x="372" y="0"/>
                    <a:pt x="366" y="0"/>
                    <a:pt x="359" y="1"/>
                  </a:cubicBezTo>
                  <a:cubicBezTo>
                    <a:pt x="188" y="67"/>
                    <a:pt x="64" y="217"/>
                    <a:pt x="33" y="399"/>
                  </a:cubicBezTo>
                  <a:cubicBezTo>
                    <a:pt x="1" y="533"/>
                    <a:pt x="1" y="675"/>
                    <a:pt x="33" y="809"/>
                  </a:cubicBezTo>
                  <a:cubicBezTo>
                    <a:pt x="52" y="935"/>
                    <a:pt x="116" y="1049"/>
                    <a:pt x="213" y="1131"/>
                  </a:cubicBezTo>
                  <a:cubicBezTo>
                    <a:pt x="165" y="1023"/>
                    <a:pt x="125" y="910"/>
                    <a:pt x="99" y="796"/>
                  </a:cubicBezTo>
                  <a:cubicBezTo>
                    <a:pt x="83" y="670"/>
                    <a:pt x="93" y="543"/>
                    <a:pt x="127" y="422"/>
                  </a:cubicBezTo>
                  <a:cubicBezTo>
                    <a:pt x="170" y="299"/>
                    <a:pt x="264" y="119"/>
                    <a:pt x="382" y="100"/>
                  </a:cubicBezTo>
                  <a:cubicBezTo>
                    <a:pt x="388" y="100"/>
                    <a:pt x="393" y="99"/>
                    <a:pt x="398" y="99"/>
                  </a:cubicBezTo>
                  <a:cubicBezTo>
                    <a:pt x="504" y="99"/>
                    <a:pt x="533" y="290"/>
                    <a:pt x="501" y="413"/>
                  </a:cubicBezTo>
                  <a:cubicBezTo>
                    <a:pt x="480" y="539"/>
                    <a:pt x="445" y="663"/>
                    <a:pt x="397" y="781"/>
                  </a:cubicBezTo>
                  <a:cubicBezTo>
                    <a:pt x="312" y="989"/>
                    <a:pt x="245" y="1112"/>
                    <a:pt x="245" y="1112"/>
                  </a:cubicBezTo>
                  <a:cubicBezTo>
                    <a:pt x="340" y="1030"/>
                    <a:pt x="413" y="926"/>
                    <a:pt x="458" y="809"/>
                  </a:cubicBezTo>
                  <a:cubicBezTo>
                    <a:pt x="520" y="691"/>
                    <a:pt x="565" y="564"/>
                    <a:pt x="590" y="432"/>
                  </a:cubicBezTo>
                  <a:cubicBezTo>
                    <a:pt x="609" y="349"/>
                    <a:pt x="609" y="263"/>
                    <a:pt x="590" y="181"/>
                  </a:cubicBezTo>
                  <a:cubicBezTo>
                    <a:pt x="575" y="76"/>
                    <a:pt x="483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59"/>
            <p:cNvSpPr/>
            <p:nvPr/>
          </p:nvSpPr>
          <p:spPr>
            <a:xfrm>
              <a:off x="4421801" y="5261334"/>
              <a:ext cx="36011" cy="53160"/>
            </a:xfrm>
            <a:custGeom>
              <a:avLst/>
              <a:gdLst/>
              <a:ahLst/>
              <a:cxnLst/>
              <a:rect l="l" t="t" r="r" b="b"/>
              <a:pathLst>
                <a:path w="2123" h="3134" extrusionOk="0">
                  <a:moveTo>
                    <a:pt x="2123" y="0"/>
                  </a:moveTo>
                  <a:cubicBezTo>
                    <a:pt x="2066" y="3"/>
                    <a:pt x="2010" y="15"/>
                    <a:pt x="1958" y="34"/>
                  </a:cubicBezTo>
                  <a:cubicBezTo>
                    <a:pt x="1810" y="63"/>
                    <a:pt x="1666" y="107"/>
                    <a:pt x="1527" y="165"/>
                  </a:cubicBezTo>
                  <a:cubicBezTo>
                    <a:pt x="1069" y="364"/>
                    <a:pt x="678" y="693"/>
                    <a:pt x="403" y="1111"/>
                  </a:cubicBezTo>
                  <a:cubicBezTo>
                    <a:pt x="137" y="1535"/>
                    <a:pt x="1" y="2027"/>
                    <a:pt x="16" y="2528"/>
                  </a:cubicBezTo>
                  <a:cubicBezTo>
                    <a:pt x="20" y="2679"/>
                    <a:pt x="40" y="2829"/>
                    <a:pt x="77" y="2977"/>
                  </a:cubicBezTo>
                  <a:cubicBezTo>
                    <a:pt x="86" y="3031"/>
                    <a:pt x="103" y="3084"/>
                    <a:pt x="130" y="3133"/>
                  </a:cubicBezTo>
                  <a:cubicBezTo>
                    <a:pt x="147" y="3128"/>
                    <a:pt x="86" y="2901"/>
                    <a:pt x="86" y="2528"/>
                  </a:cubicBezTo>
                  <a:cubicBezTo>
                    <a:pt x="94" y="2045"/>
                    <a:pt x="233" y="1573"/>
                    <a:pt x="488" y="1162"/>
                  </a:cubicBezTo>
                  <a:cubicBezTo>
                    <a:pt x="751" y="754"/>
                    <a:pt x="1120" y="428"/>
                    <a:pt x="1556" y="218"/>
                  </a:cubicBezTo>
                  <a:cubicBezTo>
                    <a:pt x="1891" y="57"/>
                    <a:pt x="2123" y="0"/>
                    <a:pt x="21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59"/>
            <p:cNvSpPr/>
            <p:nvPr/>
          </p:nvSpPr>
          <p:spPr>
            <a:xfrm>
              <a:off x="4425499" y="5211482"/>
              <a:ext cx="19151" cy="53635"/>
            </a:xfrm>
            <a:custGeom>
              <a:avLst/>
              <a:gdLst/>
              <a:ahLst/>
              <a:cxnLst/>
              <a:rect l="l" t="t" r="r" b="b"/>
              <a:pathLst>
                <a:path w="1129" h="3162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542"/>
                    <a:pt x="312" y="1074"/>
                    <a:pt x="515" y="1597"/>
                  </a:cubicBezTo>
                  <a:cubicBezTo>
                    <a:pt x="686" y="2131"/>
                    <a:pt x="892" y="2653"/>
                    <a:pt x="1129" y="3161"/>
                  </a:cubicBezTo>
                  <a:cubicBezTo>
                    <a:pt x="986" y="2619"/>
                    <a:pt x="812" y="2086"/>
                    <a:pt x="610" y="1564"/>
                  </a:cubicBezTo>
                  <a:cubicBezTo>
                    <a:pt x="436" y="1032"/>
                    <a:pt x="233" y="50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59"/>
            <p:cNvSpPr/>
            <p:nvPr/>
          </p:nvSpPr>
          <p:spPr>
            <a:xfrm>
              <a:off x="4364994" y="5308015"/>
              <a:ext cx="38166" cy="13519"/>
            </a:xfrm>
            <a:custGeom>
              <a:avLst/>
              <a:gdLst/>
              <a:ahLst/>
              <a:cxnLst/>
              <a:rect l="l" t="t" r="r" b="b"/>
              <a:pathLst>
                <a:path w="2250" h="797" extrusionOk="0">
                  <a:moveTo>
                    <a:pt x="2242" y="0"/>
                  </a:moveTo>
                  <a:cubicBezTo>
                    <a:pt x="2179" y="0"/>
                    <a:pt x="1710" y="205"/>
                    <a:pt x="1129" y="409"/>
                  </a:cubicBezTo>
                  <a:cubicBezTo>
                    <a:pt x="510" y="627"/>
                    <a:pt x="0" y="769"/>
                    <a:pt x="0" y="796"/>
                  </a:cubicBezTo>
                  <a:cubicBezTo>
                    <a:pt x="399" y="751"/>
                    <a:pt x="791" y="652"/>
                    <a:pt x="1162" y="498"/>
                  </a:cubicBezTo>
                  <a:cubicBezTo>
                    <a:pt x="1545" y="383"/>
                    <a:pt x="1910" y="216"/>
                    <a:pt x="2249" y="3"/>
                  </a:cubicBezTo>
                  <a:cubicBezTo>
                    <a:pt x="2249" y="1"/>
                    <a:pt x="2246" y="0"/>
                    <a:pt x="22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59"/>
            <p:cNvSpPr/>
            <p:nvPr/>
          </p:nvSpPr>
          <p:spPr>
            <a:xfrm>
              <a:off x="4426941" y="5299212"/>
              <a:ext cx="1917" cy="8651"/>
            </a:xfrm>
            <a:custGeom>
              <a:avLst/>
              <a:gdLst/>
              <a:ahLst/>
              <a:cxnLst/>
              <a:rect l="l" t="t" r="r" b="b"/>
              <a:pathLst>
                <a:path w="113" h="510" extrusionOk="0">
                  <a:moveTo>
                    <a:pt x="108" y="0"/>
                  </a:moveTo>
                  <a:cubicBezTo>
                    <a:pt x="82" y="0"/>
                    <a:pt x="27" y="97"/>
                    <a:pt x="15" y="243"/>
                  </a:cubicBezTo>
                  <a:cubicBezTo>
                    <a:pt x="1" y="394"/>
                    <a:pt x="54" y="509"/>
                    <a:pt x="82" y="509"/>
                  </a:cubicBezTo>
                  <a:cubicBezTo>
                    <a:pt x="83" y="509"/>
                    <a:pt x="84" y="509"/>
                    <a:pt x="85" y="509"/>
                  </a:cubicBezTo>
                  <a:cubicBezTo>
                    <a:pt x="113" y="499"/>
                    <a:pt x="113" y="385"/>
                    <a:pt x="113" y="253"/>
                  </a:cubicBezTo>
                  <a:lnTo>
                    <a:pt x="113" y="2"/>
                  </a:lnTo>
                  <a:cubicBezTo>
                    <a:pt x="112" y="1"/>
                    <a:pt x="110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59"/>
            <p:cNvSpPr/>
            <p:nvPr/>
          </p:nvSpPr>
          <p:spPr>
            <a:xfrm>
              <a:off x="4430639" y="5283810"/>
              <a:ext cx="4003" cy="6717"/>
            </a:xfrm>
            <a:custGeom>
              <a:avLst/>
              <a:gdLst/>
              <a:ahLst/>
              <a:cxnLst/>
              <a:rect l="l" t="t" r="r" b="b"/>
              <a:pathLst>
                <a:path w="236" h="396" extrusionOk="0">
                  <a:moveTo>
                    <a:pt x="211" y="1"/>
                  </a:moveTo>
                  <a:cubicBezTo>
                    <a:pt x="200" y="1"/>
                    <a:pt x="124" y="77"/>
                    <a:pt x="75" y="177"/>
                  </a:cubicBezTo>
                  <a:cubicBezTo>
                    <a:pt x="24" y="286"/>
                    <a:pt x="0" y="385"/>
                    <a:pt x="24" y="395"/>
                  </a:cubicBezTo>
                  <a:cubicBezTo>
                    <a:pt x="25" y="396"/>
                    <a:pt x="26" y="396"/>
                    <a:pt x="28" y="396"/>
                  </a:cubicBezTo>
                  <a:cubicBezTo>
                    <a:pt x="53" y="396"/>
                    <a:pt x="111" y="322"/>
                    <a:pt x="161" y="220"/>
                  </a:cubicBezTo>
                  <a:cubicBezTo>
                    <a:pt x="212" y="112"/>
                    <a:pt x="236" y="2"/>
                    <a:pt x="212" y="2"/>
                  </a:cubicBezTo>
                  <a:cubicBezTo>
                    <a:pt x="212" y="1"/>
                    <a:pt x="212" y="1"/>
                    <a:pt x="2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59"/>
            <p:cNvSpPr/>
            <p:nvPr/>
          </p:nvSpPr>
          <p:spPr>
            <a:xfrm>
              <a:off x="4439442" y="5273293"/>
              <a:ext cx="6904" cy="5360"/>
            </a:xfrm>
            <a:custGeom>
              <a:avLst/>
              <a:gdLst/>
              <a:ahLst/>
              <a:cxnLst/>
              <a:rect l="l" t="t" r="r" b="b"/>
              <a:pathLst>
                <a:path w="407" h="316" extrusionOk="0">
                  <a:moveTo>
                    <a:pt x="356" y="0"/>
                  </a:moveTo>
                  <a:cubicBezTo>
                    <a:pt x="305" y="0"/>
                    <a:pt x="223" y="21"/>
                    <a:pt x="146" y="80"/>
                  </a:cubicBezTo>
                  <a:cubicBezTo>
                    <a:pt x="23" y="173"/>
                    <a:pt x="0" y="306"/>
                    <a:pt x="23" y="315"/>
                  </a:cubicBezTo>
                  <a:cubicBezTo>
                    <a:pt x="25" y="316"/>
                    <a:pt x="26" y="316"/>
                    <a:pt x="28" y="316"/>
                  </a:cubicBezTo>
                  <a:cubicBezTo>
                    <a:pt x="55" y="316"/>
                    <a:pt x="115" y="235"/>
                    <a:pt x="209" y="160"/>
                  </a:cubicBezTo>
                  <a:cubicBezTo>
                    <a:pt x="307" y="80"/>
                    <a:pt x="406" y="46"/>
                    <a:pt x="406" y="18"/>
                  </a:cubicBezTo>
                  <a:cubicBezTo>
                    <a:pt x="406" y="7"/>
                    <a:pt x="387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59"/>
            <p:cNvSpPr/>
            <p:nvPr/>
          </p:nvSpPr>
          <p:spPr>
            <a:xfrm>
              <a:off x="4451706" y="5267458"/>
              <a:ext cx="3613" cy="3189"/>
            </a:xfrm>
            <a:custGeom>
              <a:avLst/>
              <a:gdLst/>
              <a:ahLst/>
              <a:cxnLst/>
              <a:rect l="l" t="t" r="r" b="b"/>
              <a:pathLst>
                <a:path w="213" h="188" extrusionOk="0">
                  <a:moveTo>
                    <a:pt x="192" y="0"/>
                  </a:moveTo>
                  <a:cubicBezTo>
                    <a:pt x="168" y="0"/>
                    <a:pt x="130" y="19"/>
                    <a:pt x="81" y="54"/>
                  </a:cubicBezTo>
                  <a:cubicBezTo>
                    <a:pt x="14" y="102"/>
                    <a:pt x="0" y="153"/>
                    <a:pt x="14" y="178"/>
                  </a:cubicBezTo>
                  <a:cubicBezTo>
                    <a:pt x="18" y="185"/>
                    <a:pt x="24" y="187"/>
                    <a:pt x="33" y="187"/>
                  </a:cubicBezTo>
                  <a:cubicBezTo>
                    <a:pt x="57" y="187"/>
                    <a:pt x="98" y="165"/>
                    <a:pt x="147" y="130"/>
                  </a:cubicBezTo>
                  <a:cubicBezTo>
                    <a:pt x="212" y="83"/>
                    <a:pt x="212" y="31"/>
                    <a:pt x="212" y="7"/>
                  </a:cubicBezTo>
                  <a:cubicBezTo>
                    <a:pt x="207" y="2"/>
                    <a:pt x="201" y="0"/>
                    <a:pt x="1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59"/>
            <p:cNvSpPr/>
            <p:nvPr/>
          </p:nvSpPr>
          <p:spPr>
            <a:xfrm>
              <a:off x="4319518" y="5249223"/>
              <a:ext cx="136836" cy="51396"/>
            </a:xfrm>
            <a:custGeom>
              <a:avLst/>
              <a:gdLst/>
              <a:ahLst/>
              <a:cxnLst/>
              <a:rect l="l" t="t" r="r" b="b"/>
              <a:pathLst>
                <a:path w="8067" h="3030" extrusionOk="0">
                  <a:moveTo>
                    <a:pt x="7963" y="1"/>
                  </a:moveTo>
                  <a:lnTo>
                    <a:pt x="1" y="2094"/>
                  </a:lnTo>
                  <a:lnTo>
                    <a:pt x="309" y="3029"/>
                  </a:lnTo>
                  <a:lnTo>
                    <a:pt x="8067" y="511"/>
                  </a:lnTo>
                  <a:lnTo>
                    <a:pt x="79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59"/>
            <p:cNvSpPr/>
            <p:nvPr/>
          </p:nvSpPr>
          <p:spPr>
            <a:xfrm>
              <a:off x="4412438" y="4966204"/>
              <a:ext cx="3935" cy="338181"/>
            </a:xfrm>
            <a:custGeom>
              <a:avLst/>
              <a:gdLst/>
              <a:ahLst/>
              <a:cxnLst/>
              <a:rect l="l" t="t" r="r" b="b"/>
              <a:pathLst>
                <a:path w="232" h="19937" extrusionOk="0">
                  <a:moveTo>
                    <a:pt x="147" y="0"/>
                  </a:moveTo>
                  <a:cubicBezTo>
                    <a:pt x="107" y="261"/>
                    <a:pt x="93" y="524"/>
                    <a:pt x="100" y="785"/>
                  </a:cubicBezTo>
                  <a:cubicBezTo>
                    <a:pt x="100" y="1324"/>
                    <a:pt x="71" y="2046"/>
                    <a:pt x="56" y="2922"/>
                  </a:cubicBezTo>
                  <a:cubicBezTo>
                    <a:pt x="28" y="4725"/>
                    <a:pt x="9" y="7216"/>
                    <a:pt x="5" y="9970"/>
                  </a:cubicBezTo>
                  <a:cubicBezTo>
                    <a:pt x="1" y="12725"/>
                    <a:pt x="5" y="15216"/>
                    <a:pt x="5" y="17021"/>
                  </a:cubicBezTo>
                  <a:lnTo>
                    <a:pt x="39" y="19157"/>
                  </a:lnTo>
                  <a:cubicBezTo>
                    <a:pt x="28" y="19417"/>
                    <a:pt x="43" y="19679"/>
                    <a:pt x="81" y="19936"/>
                  </a:cubicBezTo>
                  <a:cubicBezTo>
                    <a:pt x="113" y="19676"/>
                    <a:pt x="129" y="19414"/>
                    <a:pt x="128" y="19151"/>
                  </a:cubicBezTo>
                  <a:cubicBezTo>
                    <a:pt x="128" y="18614"/>
                    <a:pt x="128" y="17890"/>
                    <a:pt x="170" y="17016"/>
                  </a:cubicBezTo>
                  <a:cubicBezTo>
                    <a:pt x="193" y="15211"/>
                    <a:pt x="212" y="12721"/>
                    <a:pt x="223" y="9966"/>
                  </a:cubicBezTo>
                  <a:cubicBezTo>
                    <a:pt x="231" y="7211"/>
                    <a:pt x="223" y="4725"/>
                    <a:pt x="223" y="2922"/>
                  </a:cubicBezTo>
                  <a:cubicBezTo>
                    <a:pt x="223" y="2046"/>
                    <a:pt x="223" y="1324"/>
                    <a:pt x="193" y="785"/>
                  </a:cubicBezTo>
                  <a:cubicBezTo>
                    <a:pt x="196" y="524"/>
                    <a:pt x="180" y="261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59"/>
            <p:cNvSpPr/>
            <p:nvPr/>
          </p:nvSpPr>
          <p:spPr>
            <a:xfrm>
              <a:off x="4511499" y="3962075"/>
              <a:ext cx="129441" cy="89494"/>
            </a:xfrm>
            <a:custGeom>
              <a:avLst/>
              <a:gdLst/>
              <a:ahLst/>
              <a:cxnLst/>
              <a:rect l="l" t="t" r="r" b="b"/>
              <a:pathLst>
                <a:path w="7631" h="5276" extrusionOk="0">
                  <a:moveTo>
                    <a:pt x="24" y="1"/>
                  </a:moveTo>
                  <a:cubicBezTo>
                    <a:pt x="0" y="140"/>
                    <a:pt x="0" y="280"/>
                    <a:pt x="24" y="417"/>
                  </a:cubicBezTo>
                  <a:cubicBezTo>
                    <a:pt x="57" y="797"/>
                    <a:pt x="136" y="1172"/>
                    <a:pt x="261" y="1533"/>
                  </a:cubicBezTo>
                  <a:cubicBezTo>
                    <a:pt x="998" y="3789"/>
                    <a:pt x="3100" y="5276"/>
                    <a:pt x="5419" y="5276"/>
                  </a:cubicBezTo>
                  <a:cubicBezTo>
                    <a:pt x="5669" y="5276"/>
                    <a:pt x="5922" y="5258"/>
                    <a:pt x="6177" y="5223"/>
                  </a:cubicBezTo>
                  <a:cubicBezTo>
                    <a:pt x="6545" y="5177"/>
                    <a:pt x="6907" y="5091"/>
                    <a:pt x="7258" y="4967"/>
                  </a:cubicBezTo>
                  <a:cubicBezTo>
                    <a:pt x="7393" y="4926"/>
                    <a:pt x="7518" y="4862"/>
                    <a:pt x="7631" y="4778"/>
                  </a:cubicBezTo>
                  <a:lnTo>
                    <a:pt x="7631" y="4778"/>
                  </a:lnTo>
                  <a:cubicBezTo>
                    <a:pt x="7140" y="4914"/>
                    <a:pt x="6638" y="5017"/>
                    <a:pt x="6133" y="5085"/>
                  </a:cubicBezTo>
                  <a:cubicBezTo>
                    <a:pt x="5937" y="5106"/>
                    <a:pt x="5742" y="5116"/>
                    <a:pt x="5549" y="5116"/>
                  </a:cubicBezTo>
                  <a:cubicBezTo>
                    <a:pt x="3261" y="5116"/>
                    <a:pt x="1184" y="3687"/>
                    <a:pt x="388" y="1499"/>
                  </a:cubicBezTo>
                  <a:cubicBezTo>
                    <a:pt x="231" y="1009"/>
                    <a:pt x="109" y="508"/>
                    <a:pt x="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59"/>
            <p:cNvSpPr/>
            <p:nvPr/>
          </p:nvSpPr>
          <p:spPr>
            <a:xfrm>
              <a:off x="4576330" y="3270174"/>
              <a:ext cx="221310" cy="301848"/>
            </a:xfrm>
            <a:custGeom>
              <a:avLst/>
              <a:gdLst/>
              <a:ahLst/>
              <a:cxnLst/>
              <a:rect l="l" t="t" r="r" b="b"/>
              <a:pathLst>
                <a:path w="13047" h="17795" extrusionOk="0">
                  <a:moveTo>
                    <a:pt x="5368" y="0"/>
                  </a:moveTo>
                  <a:lnTo>
                    <a:pt x="0" y="13665"/>
                  </a:lnTo>
                  <a:lnTo>
                    <a:pt x="9579" y="17795"/>
                  </a:lnTo>
                  <a:cubicBezTo>
                    <a:pt x="9579" y="17795"/>
                    <a:pt x="13047" y="3344"/>
                    <a:pt x="53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59"/>
            <p:cNvSpPr/>
            <p:nvPr/>
          </p:nvSpPr>
          <p:spPr>
            <a:xfrm>
              <a:off x="4552667" y="3275653"/>
              <a:ext cx="186146" cy="296369"/>
            </a:xfrm>
            <a:custGeom>
              <a:avLst/>
              <a:gdLst/>
              <a:ahLst/>
              <a:cxnLst/>
              <a:rect l="l" t="t" r="r" b="b"/>
              <a:pathLst>
                <a:path w="10974" h="17472" extrusionOk="0">
                  <a:moveTo>
                    <a:pt x="7399" y="1"/>
                  </a:moveTo>
                  <a:cubicBezTo>
                    <a:pt x="7352" y="1"/>
                    <a:pt x="7305" y="4"/>
                    <a:pt x="7259" y="12"/>
                  </a:cubicBezTo>
                  <a:cubicBezTo>
                    <a:pt x="6991" y="28"/>
                    <a:pt x="6725" y="79"/>
                    <a:pt x="6471" y="164"/>
                  </a:cubicBezTo>
                  <a:cubicBezTo>
                    <a:pt x="5527" y="501"/>
                    <a:pt x="4721" y="1142"/>
                    <a:pt x="4178" y="1983"/>
                  </a:cubicBezTo>
                  <a:cubicBezTo>
                    <a:pt x="3795" y="2549"/>
                    <a:pt x="3478" y="3158"/>
                    <a:pt x="3234" y="3797"/>
                  </a:cubicBezTo>
                  <a:cubicBezTo>
                    <a:pt x="2959" y="4478"/>
                    <a:pt x="2732" y="5223"/>
                    <a:pt x="2449" y="5989"/>
                  </a:cubicBezTo>
                  <a:cubicBezTo>
                    <a:pt x="1901" y="7534"/>
                    <a:pt x="1296" y="9226"/>
                    <a:pt x="663" y="11008"/>
                  </a:cubicBezTo>
                  <a:cubicBezTo>
                    <a:pt x="450" y="11613"/>
                    <a:pt x="238" y="12208"/>
                    <a:pt x="39" y="12775"/>
                  </a:cubicBezTo>
                  <a:lnTo>
                    <a:pt x="1" y="12883"/>
                  </a:lnTo>
                  <a:lnTo>
                    <a:pt x="105" y="12925"/>
                  </a:lnTo>
                  <a:lnTo>
                    <a:pt x="7821" y="16209"/>
                  </a:lnTo>
                  <a:lnTo>
                    <a:pt x="10123" y="17155"/>
                  </a:lnTo>
                  <a:lnTo>
                    <a:pt x="10751" y="17400"/>
                  </a:lnTo>
                  <a:cubicBezTo>
                    <a:pt x="10823" y="17431"/>
                    <a:pt x="10898" y="17456"/>
                    <a:pt x="10974" y="17472"/>
                  </a:cubicBezTo>
                  <a:cubicBezTo>
                    <a:pt x="10974" y="17462"/>
                    <a:pt x="10912" y="17424"/>
                    <a:pt x="10779" y="17339"/>
                  </a:cubicBezTo>
                  <a:lnTo>
                    <a:pt x="10174" y="17051"/>
                  </a:lnTo>
                  <a:lnTo>
                    <a:pt x="7897" y="16035"/>
                  </a:lnTo>
                  <a:lnTo>
                    <a:pt x="299" y="12731"/>
                  </a:lnTo>
                  <a:lnTo>
                    <a:pt x="299" y="12731"/>
                  </a:lnTo>
                  <a:cubicBezTo>
                    <a:pt x="490" y="12195"/>
                    <a:pt x="685" y="11631"/>
                    <a:pt x="890" y="11063"/>
                  </a:cubicBezTo>
                  <a:lnTo>
                    <a:pt x="2652" y="6042"/>
                  </a:lnTo>
                  <a:cubicBezTo>
                    <a:pt x="2940" y="5272"/>
                    <a:pt x="3153" y="4525"/>
                    <a:pt x="3413" y="3854"/>
                  </a:cubicBezTo>
                  <a:cubicBezTo>
                    <a:pt x="3649" y="3224"/>
                    <a:pt x="3954" y="2623"/>
                    <a:pt x="4325" y="2064"/>
                  </a:cubicBezTo>
                  <a:cubicBezTo>
                    <a:pt x="4840" y="1241"/>
                    <a:pt x="5603" y="602"/>
                    <a:pt x="6503" y="240"/>
                  </a:cubicBezTo>
                  <a:cubicBezTo>
                    <a:pt x="6839" y="126"/>
                    <a:pt x="7185" y="50"/>
                    <a:pt x="7538" y="12"/>
                  </a:cubicBezTo>
                  <a:cubicBezTo>
                    <a:pt x="7492" y="4"/>
                    <a:pt x="7445" y="1"/>
                    <a:pt x="73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59"/>
            <p:cNvSpPr/>
            <p:nvPr/>
          </p:nvSpPr>
          <p:spPr>
            <a:xfrm>
              <a:off x="1781029" y="5313731"/>
              <a:ext cx="223803" cy="51261"/>
            </a:xfrm>
            <a:custGeom>
              <a:avLst/>
              <a:gdLst/>
              <a:ahLst/>
              <a:cxnLst/>
              <a:rect l="l" t="t" r="r" b="b"/>
              <a:pathLst>
                <a:path w="13194" h="3022" extrusionOk="0">
                  <a:moveTo>
                    <a:pt x="34" y="1"/>
                  </a:moveTo>
                  <a:lnTo>
                    <a:pt x="1" y="2704"/>
                  </a:lnTo>
                  <a:lnTo>
                    <a:pt x="441" y="2738"/>
                  </a:lnTo>
                  <a:cubicBezTo>
                    <a:pt x="1769" y="2821"/>
                    <a:pt x="5879" y="3022"/>
                    <a:pt x="8797" y="3022"/>
                  </a:cubicBezTo>
                  <a:cubicBezTo>
                    <a:pt x="10183" y="3022"/>
                    <a:pt x="11301" y="2977"/>
                    <a:pt x="11723" y="2852"/>
                  </a:cubicBezTo>
                  <a:cubicBezTo>
                    <a:pt x="13193" y="2421"/>
                    <a:pt x="7174" y="1008"/>
                    <a:pt x="7174" y="1008"/>
                  </a:cubicBezTo>
                  <a:lnTo>
                    <a:pt x="7174" y="356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59"/>
            <p:cNvSpPr/>
            <p:nvPr/>
          </p:nvSpPr>
          <p:spPr>
            <a:xfrm>
              <a:off x="1781605" y="5324079"/>
              <a:ext cx="43203" cy="34960"/>
            </a:xfrm>
            <a:custGeom>
              <a:avLst/>
              <a:gdLst/>
              <a:ahLst/>
              <a:cxnLst/>
              <a:rect l="l" t="t" r="r" b="b"/>
              <a:pathLst>
                <a:path w="2547" h="2061" extrusionOk="0">
                  <a:moveTo>
                    <a:pt x="155" y="1"/>
                  </a:moveTo>
                  <a:cubicBezTo>
                    <a:pt x="103" y="1"/>
                    <a:pt x="52" y="2"/>
                    <a:pt x="0" y="6"/>
                  </a:cubicBezTo>
                  <a:lnTo>
                    <a:pt x="0" y="1991"/>
                  </a:lnTo>
                  <a:lnTo>
                    <a:pt x="2546" y="2061"/>
                  </a:lnTo>
                  <a:cubicBezTo>
                    <a:pt x="2448" y="1460"/>
                    <a:pt x="2130" y="918"/>
                    <a:pt x="1653" y="539"/>
                  </a:cubicBezTo>
                  <a:cubicBezTo>
                    <a:pt x="1230" y="191"/>
                    <a:pt x="699" y="1"/>
                    <a:pt x="1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59"/>
            <p:cNvSpPr/>
            <p:nvPr/>
          </p:nvSpPr>
          <p:spPr>
            <a:xfrm>
              <a:off x="1781113" y="5344281"/>
              <a:ext cx="207282" cy="20440"/>
            </a:xfrm>
            <a:custGeom>
              <a:avLst/>
              <a:gdLst/>
              <a:ahLst/>
              <a:cxnLst/>
              <a:rect l="l" t="t" r="r" b="b"/>
              <a:pathLst>
                <a:path w="12220" h="1205" extrusionOk="0">
                  <a:moveTo>
                    <a:pt x="10108" y="0"/>
                  </a:moveTo>
                  <a:cubicBezTo>
                    <a:pt x="9695" y="29"/>
                    <a:pt x="9450" y="912"/>
                    <a:pt x="9450" y="912"/>
                  </a:cubicBezTo>
                  <a:lnTo>
                    <a:pt x="0" y="743"/>
                  </a:lnTo>
                  <a:lnTo>
                    <a:pt x="0" y="903"/>
                  </a:lnTo>
                  <a:cubicBezTo>
                    <a:pt x="1985" y="1095"/>
                    <a:pt x="5369" y="1205"/>
                    <a:pt x="8032" y="1205"/>
                  </a:cubicBezTo>
                  <a:cubicBezTo>
                    <a:pt x="10162" y="1205"/>
                    <a:pt x="11830" y="1135"/>
                    <a:pt x="11951" y="979"/>
                  </a:cubicBezTo>
                  <a:cubicBezTo>
                    <a:pt x="12219" y="629"/>
                    <a:pt x="10108" y="0"/>
                    <a:pt x="10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59"/>
            <p:cNvSpPr/>
            <p:nvPr/>
          </p:nvSpPr>
          <p:spPr>
            <a:xfrm>
              <a:off x="1779281" y="5356799"/>
              <a:ext cx="196222" cy="3664"/>
            </a:xfrm>
            <a:custGeom>
              <a:avLst/>
              <a:gdLst/>
              <a:ahLst/>
              <a:cxnLst/>
              <a:rect l="l" t="t" r="r" b="b"/>
              <a:pathLst>
                <a:path w="11568" h="216" extrusionOk="0">
                  <a:moveTo>
                    <a:pt x="9" y="0"/>
                  </a:moveTo>
                  <a:lnTo>
                    <a:pt x="0" y="5"/>
                  </a:lnTo>
                  <a:lnTo>
                    <a:pt x="197" y="5"/>
                  </a:lnTo>
                  <a:lnTo>
                    <a:pt x="132" y="0"/>
                  </a:lnTo>
                  <a:close/>
                  <a:moveTo>
                    <a:pt x="197" y="5"/>
                  </a:moveTo>
                  <a:lnTo>
                    <a:pt x="482" y="24"/>
                  </a:lnTo>
                  <a:lnTo>
                    <a:pt x="1771" y="94"/>
                  </a:lnTo>
                  <a:cubicBezTo>
                    <a:pt x="2863" y="142"/>
                    <a:pt x="4370" y="189"/>
                    <a:pt x="6024" y="208"/>
                  </a:cubicBezTo>
                  <a:cubicBezTo>
                    <a:pt x="6485" y="213"/>
                    <a:pt x="6935" y="215"/>
                    <a:pt x="7368" y="215"/>
                  </a:cubicBezTo>
                  <a:cubicBezTo>
                    <a:pt x="8491" y="215"/>
                    <a:pt x="9500" y="200"/>
                    <a:pt x="10277" y="178"/>
                  </a:cubicBezTo>
                  <a:lnTo>
                    <a:pt x="11567" y="136"/>
                  </a:lnTo>
                  <a:lnTo>
                    <a:pt x="6020" y="136"/>
                  </a:lnTo>
                  <a:cubicBezTo>
                    <a:pt x="4361" y="136"/>
                    <a:pt x="2848" y="81"/>
                    <a:pt x="1767" y="47"/>
                  </a:cubicBezTo>
                  <a:lnTo>
                    <a:pt x="472" y="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59"/>
            <p:cNvSpPr/>
            <p:nvPr/>
          </p:nvSpPr>
          <p:spPr>
            <a:xfrm>
              <a:off x="1941205" y="5343161"/>
              <a:ext cx="12077" cy="18455"/>
            </a:xfrm>
            <a:custGeom>
              <a:avLst/>
              <a:gdLst/>
              <a:ahLst/>
              <a:cxnLst/>
              <a:rect l="l" t="t" r="r" b="b"/>
              <a:pathLst>
                <a:path w="712" h="1088" extrusionOk="0">
                  <a:moveTo>
                    <a:pt x="712" y="0"/>
                  </a:moveTo>
                  <a:lnTo>
                    <a:pt x="712" y="0"/>
                  </a:lnTo>
                  <a:cubicBezTo>
                    <a:pt x="494" y="84"/>
                    <a:pt x="312" y="240"/>
                    <a:pt x="198" y="445"/>
                  </a:cubicBezTo>
                  <a:cubicBezTo>
                    <a:pt x="63" y="630"/>
                    <a:pt x="0" y="858"/>
                    <a:pt x="22" y="1088"/>
                  </a:cubicBezTo>
                  <a:cubicBezTo>
                    <a:pt x="81" y="874"/>
                    <a:pt x="164" y="668"/>
                    <a:pt x="268" y="472"/>
                  </a:cubicBezTo>
                  <a:cubicBezTo>
                    <a:pt x="399" y="300"/>
                    <a:pt x="548" y="142"/>
                    <a:pt x="7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59"/>
            <p:cNvSpPr/>
            <p:nvPr/>
          </p:nvSpPr>
          <p:spPr>
            <a:xfrm>
              <a:off x="1905974" y="5333289"/>
              <a:ext cx="7158" cy="9957"/>
            </a:xfrm>
            <a:custGeom>
              <a:avLst/>
              <a:gdLst/>
              <a:ahLst/>
              <a:cxnLst/>
              <a:rect l="l" t="t" r="r" b="b"/>
              <a:pathLst>
                <a:path w="422" h="587" extrusionOk="0">
                  <a:moveTo>
                    <a:pt x="400" y="0"/>
                  </a:moveTo>
                  <a:cubicBezTo>
                    <a:pt x="376" y="0"/>
                    <a:pt x="276" y="111"/>
                    <a:pt x="176" y="271"/>
                  </a:cubicBezTo>
                  <a:cubicBezTo>
                    <a:pt x="72" y="436"/>
                    <a:pt x="1" y="574"/>
                    <a:pt x="20" y="587"/>
                  </a:cubicBezTo>
                  <a:cubicBezTo>
                    <a:pt x="44" y="587"/>
                    <a:pt x="142" y="477"/>
                    <a:pt x="248" y="318"/>
                  </a:cubicBezTo>
                  <a:cubicBezTo>
                    <a:pt x="351" y="159"/>
                    <a:pt x="421" y="11"/>
                    <a:pt x="402" y="1"/>
                  </a:cubicBezTo>
                  <a:cubicBezTo>
                    <a:pt x="402" y="0"/>
                    <a:pt x="401" y="0"/>
                    <a:pt x="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59"/>
            <p:cNvSpPr/>
            <p:nvPr/>
          </p:nvSpPr>
          <p:spPr>
            <a:xfrm>
              <a:off x="1896357" y="5331237"/>
              <a:ext cx="8125" cy="6734"/>
            </a:xfrm>
            <a:custGeom>
              <a:avLst/>
              <a:gdLst/>
              <a:ahLst/>
              <a:cxnLst/>
              <a:rect l="l" t="t" r="r" b="b"/>
              <a:pathLst>
                <a:path w="479" h="397" extrusionOk="0">
                  <a:moveTo>
                    <a:pt x="458" y="0"/>
                  </a:moveTo>
                  <a:cubicBezTo>
                    <a:pt x="427" y="0"/>
                    <a:pt x="324" y="72"/>
                    <a:pt x="214" y="170"/>
                  </a:cubicBezTo>
                  <a:cubicBezTo>
                    <a:pt x="91" y="278"/>
                    <a:pt x="0" y="382"/>
                    <a:pt x="15" y="396"/>
                  </a:cubicBezTo>
                  <a:cubicBezTo>
                    <a:pt x="109" y="357"/>
                    <a:pt x="195" y="301"/>
                    <a:pt x="271" y="236"/>
                  </a:cubicBezTo>
                  <a:cubicBezTo>
                    <a:pt x="394" y="126"/>
                    <a:pt x="478" y="22"/>
                    <a:pt x="465" y="3"/>
                  </a:cubicBezTo>
                  <a:cubicBezTo>
                    <a:pt x="464" y="1"/>
                    <a:pt x="461" y="0"/>
                    <a:pt x="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59"/>
            <p:cNvSpPr/>
            <p:nvPr/>
          </p:nvSpPr>
          <p:spPr>
            <a:xfrm>
              <a:off x="1890606" y="5325826"/>
              <a:ext cx="12586" cy="1713"/>
            </a:xfrm>
            <a:custGeom>
              <a:avLst/>
              <a:gdLst/>
              <a:ahLst/>
              <a:cxnLst/>
              <a:rect l="l" t="t" r="r" b="b"/>
              <a:pathLst>
                <a:path w="742" h="101" extrusionOk="0">
                  <a:moveTo>
                    <a:pt x="270" y="1"/>
                  </a:moveTo>
                  <a:cubicBezTo>
                    <a:pt x="178" y="1"/>
                    <a:pt x="87" y="16"/>
                    <a:pt x="0" y="45"/>
                  </a:cubicBezTo>
                  <a:cubicBezTo>
                    <a:pt x="96" y="80"/>
                    <a:pt x="197" y="99"/>
                    <a:pt x="299" y="99"/>
                  </a:cubicBezTo>
                  <a:cubicBezTo>
                    <a:pt x="322" y="99"/>
                    <a:pt x="345" y="98"/>
                    <a:pt x="369" y="96"/>
                  </a:cubicBezTo>
                  <a:cubicBezTo>
                    <a:pt x="401" y="99"/>
                    <a:pt x="434" y="101"/>
                    <a:pt x="467" y="101"/>
                  </a:cubicBezTo>
                  <a:cubicBezTo>
                    <a:pt x="560" y="101"/>
                    <a:pt x="653" y="87"/>
                    <a:pt x="741" y="58"/>
                  </a:cubicBezTo>
                  <a:cubicBezTo>
                    <a:pt x="647" y="22"/>
                    <a:pt x="547" y="3"/>
                    <a:pt x="445" y="3"/>
                  </a:cubicBezTo>
                  <a:cubicBezTo>
                    <a:pt x="420" y="3"/>
                    <a:pt x="394" y="4"/>
                    <a:pt x="369" y="7"/>
                  </a:cubicBezTo>
                  <a:cubicBezTo>
                    <a:pt x="336" y="3"/>
                    <a:pt x="303" y="1"/>
                    <a:pt x="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59"/>
            <p:cNvSpPr/>
            <p:nvPr/>
          </p:nvSpPr>
          <p:spPr>
            <a:xfrm>
              <a:off x="1888520" y="5318549"/>
              <a:ext cx="14282" cy="2256"/>
            </a:xfrm>
            <a:custGeom>
              <a:avLst/>
              <a:gdLst/>
              <a:ahLst/>
              <a:cxnLst/>
              <a:rect l="l" t="t" r="r" b="b"/>
              <a:pathLst>
                <a:path w="842" h="133" extrusionOk="0">
                  <a:moveTo>
                    <a:pt x="1" y="0"/>
                  </a:moveTo>
                  <a:cubicBezTo>
                    <a:pt x="120" y="81"/>
                    <a:pt x="260" y="123"/>
                    <a:pt x="404" y="123"/>
                  </a:cubicBezTo>
                  <a:cubicBezTo>
                    <a:pt x="406" y="123"/>
                    <a:pt x="409" y="123"/>
                    <a:pt x="411" y="123"/>
                  </a:cubicBezTo>
                  <a:cubicBezTo>
                    <a:pt x="453" y="130"/>
                    <a:pt x="495" y="133"/>
                    <a:pt x="537" y="133"/>
                  </a:cubicBezTo>
                  <a:cubicBezTo>
                    <a:pt x="641" y="133"/>
                    <a:pt x="744" y="112"/>
                    <a:pt x="841" y="72"/>
                  </a:cubicBezTo>
                  <a:cubicBezTo>
                    <a:pt x="721" y="49"/>
                    <a:pt x="600" y="37"/>
                    <a:pt x="479" y="37"/>
                  </a:cubicBezTo>
                  <a:cubicBezTo>
                    <a:pt x="460" y="37"/>
                    <a:pt x="441" y="38"/>
                    <a:pt x="422" y="38"/>
                  </a:cubicBezTo>
                  <a:cubicBezTo>
                    <a:pt x="283" y="12"/>
                    <a:pt x="141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59"/>
            <p:cNvSpPr/>
            <p:nvPr/>
          </p:nvSpPr>
          <p:spPr>
            <a:xfrm>
              <a:off x="1910554" y="5322077"/>
              <a:ext cx="23035" cy="12773"/>
            </a:xfrm>
            <a:custGeom>
              <a:avLst/>
              <a:gdLst/>
              <a:ahLst/>
              <a:cxnLst/>
              <a:rect l="l" t="t" r="r" b="b"/>
              <a:pathLst>
                <a:path w="1358" h="753" extrusionOk="0">
                  <a:moveTo>
                    <a:pt x="911" y="78"/>
                  </a:moveTo>
                  <a:cubicBezTo>
                    <a:pt x="1022" y="78"/>
                    <a:pt x="1132" y="104"/>
                    <a:pt x="1233" y="156"/>
                  </a:cubicBezTo>
                  <a:cubicBezTo>
                    <a:pt x="1305" y="209"/>
                    <a:pt x="1275" y="293"/>
                    <a:pt x="1195" y="340"/>
                  </a:cubicBezTo>
                  <a:cubicBezTo>
                    <a:pt x="1113" y="385"/>
                    <a:pt x="1025" y="422"/>
                    <a:pt x="936" y="450"/>
                  </a:cubicBezTo>
                  <a:cubicBezTo>
                    <a:pt x="781" y="501"/>
                    <a:pt x="623" y="540"/>
                    <a:pt x="463" y="568"/>
                  </a:cubicBezTo>
                  <a:cubicBezTo>
                    <a:pt x="329" y="592"/>
                    <a:pt x="221" y="604"/>
                    <a:pt x="142" y="611"/>
                  </a:cubicBezTo>
                  <a:lnTo>
                    <a:pt x="142" y="611"/>
                  </a:lnTo>
                  <a:cubicBezTo>
                    <a:pt x="184" y="523"/>
                    <a:pt x="236" y="440"/>
                    <a:pt x="298" y="365"/>
                  </a:cubicBezTo>
                  <a:cubicBezTo>
                    <a:pt x="400" y="244"/>
                    <a:pt x="537" y="156"/>
                    <a:pt x="691" y="114"/>
                  </a:cubicBezTo>
                  <a:cubicBezTo>
                    <a:pt x="762" y="90"/>
                    <a:pt x="837" y="78"/>
                    <a:pt x="911" y="78"/>
                  </a:cubicBezTo>
                  <a:close/>
                  <a:moveTo>
                    <a:pt x="896" y="1"/>
                  </a:moveTo>
                  <a:cubicBezTo>
                    <a:pt x="590" y="1"/>
                    <a:pt x="295" y="170"/>
                    <a:pt x="149" y="461"/>
                  </a:cubicBezTo>
                  <a:cubicBezTo>
                    <a:pt x="123" y="510"/>
                    <a:pt x="104" y="562"/>
                    <a:pt x="89" y="616"/>
                  </a:cubicBezTo>
                  <a:lnTo>
                    <a:pt x="89" y="616"/>
                  </a:lnTo>
                  <a:cubicBezTo>
                    <a:pt x="32" y="621"/>
                    <a:pt x="1" y="623"/>
                    <a:pt x="1" y="630"/>
                  </a:cubicBezTo>
                  <a:cubicBezTo>
                    <a:pt x="28" y="634"/>
                    <a:pt x="55" y="638"/>
                    <a:pt x="83" y="642"/>
                  </a:cubicBezTo>
                  <a:lnTo>
                    <a:pt x="83" y="642"/>
                  </a:lnTo>
                  <a:cubicBezTo>
                    <a:pt x="76" y="678"/>
                    <a:pt x="76" y="716"/>
                    <a:pt x="86" y="752"/>
                  </a:cubicBezTo>
                  <a:cubicBezTo>
                    <a:pt x="98" y="716"/>
                    <a:pt x="111" y="681"/>
                    <a:pt x="126" y="646"/>
                  </a:cubicBezTo>
                  <a:lnTo>
                    <a:pt x="126" y="646"/>
                  </a:lnTo>
                  <a:cubicBezTo>
                    <a:pt x="163" y="649"/>
                    <a:pt x="200" y="650"/>
                    <a:pt x="236" y="650"/>
                  </a:cubicBezTo>
                  <a:cubicBezTo>
                    <a:pt x="315" y="650"/>
                    <a:pt x="395" y="643"/>
                    <a:pt x="473" y="630"/>
                  </a:cubicBezTo>
                  <a:cubicBezTo>
                    <a:pt x="632" y="608"/>
                    <a:pt x="792" y="573"/>
                    <a:pt x="945" y="526"/>
                  </a:cubicBezTo>
                  <a:cubicBezTo>
                    <a:pt x="1041" y="497"/>
                    <a:pt x="1135" y="459"/>
                    <a:pt x="1224" y="412"/>
                  </a:cubicBezTo>
                  <a:cubicBezTo>
                    <a:pt x="1281" y="383"/>
                    <a:pt x="1324" y="331"/>
                    <a:pt x="1343" y="270"/>
                  </a:cubicBezTo>
                  <a:cubicBezTo>
                    <a:pt x="1357" y="201"/>
                    <a:pt x="1329" y="130"/>
                    <a:pt x="1271" y="90"/>
                  </a:cubicBezTo>
                  <a:cubicBezTo>
                    <a:pt x="1151" y="30"/>
                    <a:pt x="1023" y="1"/>
                    <a:pt x="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59"/>
            <p:cNvSpPr/>
            <p:nvPr/>
          </p:nvSpPr>
          <p:spPr>
            <a:xfrm>
              <a:off x="1902327" y="5318142"/>
              <a:ext cx="11467" cy="15012"/>
            </a:xfrm>
            <a:custGeom>
              <a:avLst/>
              <a:gdLst/>
              <a:ahLst/>
              <a:cxnLst/>
              <a:rect l="l" t="t" r="r" b="b"/>
              <a:pathLst>
                <a:path w="676" h="885" extrusionOk="0">
                  <a:moveTo>
                    <a:pt x="160" y="1"/>
                  </a:moveTo>
                  <a:cubicBezTo>
                    <a:pt x="65" y="17"/>
                    <a:pt x="1" y="107"/>
                    <a:pt x="17" y="202"/>
                  </a:cubicBezTo>
                  <a:cubicBezTo>
                    <a:pt x="17" y="204"/>
                    <a:pt x="17" y="205"/>
                    <a:pt x="18" y="208"/>
                  </a:cubicBezTo>
                  <a:cubicBezTo>
                    <a:pt x="27" y="281"/>
                    <a:pt x="53" y="350"/>
                    <a:pt x="93" y="411"/>
                  </a:cubicBezTo>
                  <a:cubicBezTo>
                    <a:pt x="153" y="512"/>
                    <a:pt x="223" y="606"/>
                    <a:pt x="306" y="691"/>
                  </a:cubicBezTo>
                  <a:cubicBezTo>
                    <a:pt x="376" y="772"/>
                    <a:pt x="465" y="837"/>
                    <a:pt x="566" y="879"/>
                  </a:cubicBezTo>
                  <a:cubicBezTo>
                    <a:pt x="489" y="806"/>
                    <a:pt x="416" y="729"/>
                    <a:pt x="349" y="647"/>
                  </a:cubicBezTo>
                  <a:cubicBezTo>
                    <a:pt x="277" y="562"/>
                    <a:pt x="214" y="471"/>
                    <a:pt x="160" y="373"/>
                  </a:cubicBezTo>
                  <a:cubicBezTo>
                    <a:pt x="99" y="274"/>
                    <a:pt x="56" y="104"/>
                    <a:pt x="160" y="85"/>
                  </a:cubicBezTo>
                  <a:cubicBezTo>
                    <a:pt x="167" y="84"/>
                    <a:pt x="175" y="84"/>
                    <a:pt x="182" y="84"/>
                  </a:cubicBezTo>
                  <a:cubicBezTo>
                    <a:pt x="281" y="84"/>
                    <a:pt x="391" y="196"/>
                    <a:pt x="457" y="278"/>
                  </a:cubicBezTo>
                  <a:cubicBezTo>
                    <a:pt x="520" y="368"/>
                    <a:pt x="563" y="470"/>
                    <a:pt x="585" y="577"/>
                  </a:cubicBezTo>
                  <a:cubicBezTo>
                    <a:pt x="598" y="679"/>
                    <a:pt x="604" y="781"/>
                    <a:pt x="604" y="885"/>
                  </a:cubicBezTo>
                  <a:cubicBezTo>
                    <a:pt x="657" y="788"/>
                    <a:pt x="676" y="676"/>
                    <a:pt x="655" y="568"/>
                  </a:cubicBezTo>
                  <a:cubicBezTo>
                    <a:pt x="644" y="449"/>
                    <a:pt x="603" y="337"/>
                    <a:pt x="537" y="237"/>
                  </a:cubicBezTo>
                  <a:cubicBezTo>
                    <a:pt x="460" y="100"/>
                    <a:pt x="316" y="11"/>
                    <a:pt x="1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59"/>
            <p:cNvSpPr/>
            <p:nvPr/>
          </p:nvSpPr>
          <p:spPr>
            <a:xfrm>
              <a:off x="1782216" y="5322840"/>
              <a:ext cx="42610" cy="35333"/>
            </a:xfrm>
            <a:custGeom>
              <a:avLst/>
              <a:gdLst/>
              <a:ahLst/>
              <a:cxnLst/>
              <a:rect l="l" t="t" r="r" b="b"/>
              <a:pathLst>
                <a:path w="2512" h="2083" extrusionOk="0">
                  <a:moveTo>
                    <a:pt x="344" y="1"/>
                  </a:moveTo>
                  <a:cubicBezTo>
                    <a:pt x="279" y="1"/>
                    <a:pt x="214" y="4"/>
                    <a:pt x="149" y="12"/>
                  </a:cubicBezTo>
                  <a:cubicBezTo>
                    <a:pt x="96" y="16"/>
                    <a:pt x="46" y="32"/>
                    <a:pt x="1" y="60"/>
                  </a:cubicBezTo>
                  <a:cubicBezTo>
                    <a:pt x="1" y="60"/>
                    <a:pt x="204" y="60"/>
                    <a:pt x="526" y="83"/>
                  </a:cubicBezTo>
                  <a:cubicBezTo>
                    <a:pt x="942" y="134"/>
                    <a:pt x="1335" y="298"/>
                    <a:pt x="1666" y="557"/>
                  </a:cubicBezTo>
                  <a:cubicBezTo>
                    <a:pt x="1991" y="823"/>
                    <a:pt x="2236" y="1176"/>
                    <a:pt x="2370" y="1577"/>
                  </a:cubicBezTo>
                  <a:cubicBezTo>
                    <a:pt x="2423" y="1742"/>
                    <a:pt x="2466" y="1912"/>
                    <a:pt x="2501" y="2083"/>
                  </a:cubicBezTo>
                  <a:cubicBezTo>
                    <a:pt x="2512" y="2036"/>
                    <a:pt x="2512" y="1988"/>
                    <a:pt x="2501" y="1941"/>
                  </a:cubicBezTo>
                  <a:cubicBezTo>
                    <a:pt x="2494" y="1811"/>
                    <a:pt x="2469" y="1681"/>
                    <a:pt x="2431" y="1556"/>
                  </a:cubicBezTo>
                  <a:cubicBezTo>
                    <a:pt x="2179" y="703"/>
                    <a:pt x="1429" y="89"/>
                    <a:pt x="540" y="12"/>
                  </a:cubicBezTo>
                  <a:cubicBezTo>
                    <a:pt x="475" y="4"/>
                    <a:pt x="410" y="1"/>
                    <a:pt x="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59"/>
            <p:cNvSpPr/>
            <p:nvPr/>
          </p:nvSpPr>
          <p:spPr>
            <a:xfrm>
              <a:off x="1840109" y="5347419"/>
              <a:ext cx="35197" cy="2002"/>
            </a:xfrm>
            <a:custGeom>
              <a:avLst/>
              <a:gdLst/>
              <a:ahLst/>
              <a:cxnLst/>
              <a:rect l="l" t="t" r="r" b="b"/>
              <a:pathLst>
                <a:path w="2075" h="118" extrusionOk="0">
                  <a:moveTo>
                    <a:pt x="72" y="0"/>
                  </a:moveTo>
                  <a:cubicBezTo>
                    <a:pt x="26" y="0"/>
                    <a:pt x="0" y="3"/>
                    <a:pt x="0" y="9"/>
                  </a:cubicBezTo>
                  <a:cubicBezTo>
                    <a:pt x="306" y="79"/>
                    <a:pt x="618" y="115"/>
                    <a:pt x="931" y="115"/>
                  </a:cubicBezTo>
                  <a:cubicBezTo>
                    <a:pt x="965" y="115"/>
                    <a:pt x="1000" y="114"/>
                    <a:pt x="1035" y="113"/>
                  </a:cubicBezTo>
                  <a:cubicBezTo>
                    <a:pt x="1099" y="116"/>
                    <a:pt x="1162" y="118"/>
                    <a:pt x="1226" y="118"/>
                  </a:cubicBezTo>
                  <a:cubicBezTo>
                    <a:pt x="1511" y="118"/>
                    <a:pt x="1796" y="88"/>
                    <a:pt x="2074" y="28"/>
                  </a:cubicBezTo>
                  <a:cubicBezTo>
                    <a:pt x="2074" y="21"/>
                    <a:pt x="2022" y="18"/>
                    <a:pt x="1931" y="18"/>
                  </a:cubicBezTo>
                  <a:cubicBezTo>
                    <a:pt x="1749" y="18"/>
                    <a:pt x="1413" y="28"/>
                    <a:pt x="1035" y="28"/>
                  </a:cubicBezTo>
                  <a:cubicBezTo>
                    <a:pt x="600" y="28"/>
                    <a:pt x="223" y="0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59"/>
            <p:cNvSpPr/>
            <p:nvPr/>
          </p:nvSpPr>
          <p:spPr>
            <a:xfrm>
              <a:off x="1816463" y="5347114"/>
              <a:ext cx="3698" cy="6972"/>
            </a:xfrm>
            <a:custGeom>
              <a:avLst/>
              <a:gdLst/>
              <a:ahLst/>
              <a:cxnLst/>
              <a:rect l="l" t="t" r="r" b="b"/>
              <a:pathLst>
                <a:path w="218" h="411" extrusionOk="0">
                  <a:moveTo>
                    <a:pt x="9" y="1"/>
                  </a:moveTo>
                  <a:cubicBezTo>
                    <a:pt x="5" y="1"/>
                    <a:pt x="2" y="2"/>
                    <a:pt x="0" y="4"/>
                  </a:cubicBezTo>
                  <a:cubicBezTo>
                    <a:pt x="0" y="4"/>
                    <a:pt x="38" y="103"/>
                    <a:pt x="85" y="207"/>
                  </a:cubicBezTo>
                  <a:cubicBezTo>
                    <a:pt x="133" y="311"/>
                    <a:pt x="157" y="410"/>
                    <a:pt x="180" y="410"/>
                  </a:cubicBezTo>
                  <a:cubicBezTo>
                    <a:pt x="203" y="410"/>
                    <a:pt x="218" y="296"/>
                    <a:pt x="180" y="174"/>
                  </a:cubicBezTo>
                  <a:cubicBezTo>
                    <a:pt x="146" y="65"/>
                    <a:pt x="43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59"/>
            <p:cNvSpPr/>
            <p:nvPr/>
          </p:nvSpPr>
          <p:spPr>
            <a:xfrm>
              <a:off x="1807626" y="5335952"/>
              <a:ext cx="4834" cy="4733"/>
            </a:xfrm>
            <a:custGeom>
              <a:avLst/>
              <a:gdLst/>
              <a:ahLst/>
              <a:cxnLst/>
              <a:rect l="l" t="t" r="r" b="b"/>
              <a:pathLst>
                <a:path w="285" h="279" extrusionOk="0">
                  <a:moveTo>
                    <a:pt x="13" y="0"/>
                  </a:moveTo>
                  <a:cubicBezTo>
                    <a:pt x="8" y="0"/>
                    <a:pt x="4" y="2"/>
                    <a:pt x="1" y="4"/>
                  </a:cubicBezTo>
                  <a:cubicBezTo>
                    <a:pt x="24" y="67"/>
                    <a:pt x="59" y="123"/>
                    <a:pt x="105" y="170"/>
                  </a:cubicBezTo>
                  <a:cubicBezTo>
                    <a:pt x="170" y="235"/>
                    <a:pt x="228" y="278"/>
                    <a:pt x="255" y="278"/>
                  </a:cubicBezTo>
                  <a:cubicBezTo>
                    <a:pt x="259" y="278"/>
                    <a:pt x="263" y="277"/>
                    <a:pt x="265" y="275"/>
                  </a:cubicBezTo>
                  <a:cubicBezTo>
                    <a:pt x="284" y="256"/>
                    <a:pt x="238" y="184"/>
                    <a:pt x="168" y="108"/>
                  </a:cubicBezTo>
                  <a:cubicBezTo>
                    <a:pt x="107" y="45"/>
                    <a:pt x="42" y="0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59"/>
            <p:cNvSpPr/>
            <p:nvPr/>
          </p:nvSpPr>
          <p:spPr>
            <a:xfrm>
              <a:off x="1794921" y="5330168"/>
              <a:ext cx="7209" cy="3104"/>
            </a:xfrm>
            <a:custGeom>
              <a:avLst/>
              <a:gdLst/>
              <a:ahLst/>
              <a:cxnLst/>
              <a:rect l="l" t="t" r="r" b="b"/>
              <a:pathLst>
                <a:path w="425" h="183" extrusionOk="0">
                  <a:moveTo>
                    <a:pt x="119" y="0"/>
                  </a:moveTo>
                  <a:cubicBezTo>
                    <a:pt x="48" y="0"/>
                    <a:pt x="0" y="23"/>
                    <a:pt x="3" y="39"/>
                  </a:cubicBezTo>
                  <a:cubicBezTo>
                    <a:pt x="3" y="62"/>
                    <a:pt x="103" y="62"/>
                    <a:pt x="206" y="100"/>
                  </a:cubicBezTo>
                  <a:cubicBezTo>
                    <a:pt x="299" y="134"/>
                    <a:pt x="369" y="183"/>
                    <a:pt x="397" y="183"/>
                  </a:cubicBezTo>
                  <a:cubicBezTo>
                    <a:pt x="400" y="183"/>
                    <a:pt x="403" y="182"/>
                    <a:pt x="405" y="180"/>
                  </a:cubicBezTo>
                  <a:cubicBezTo>
                    <a:pt x="424" y="166"/>
                    <a:pt x="363" y="62"/>
                    <a:pt x="234" y="20"/>
                  </a:cubicBezTo>
                  <a:cubicBezTo>
                    <a:pt x="193" y="6"/>
                    <a:pt x="153" y="0"/>
                    <a:pt x="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59"/>
            <p:cNvSpPr/>
            <p:nvPr/>
          </p:nvSpPr>
          <p:spPr>
            <a:xfrm>
              <a:off x="1785914" y="5328302"/>
              <a:ext cx="3783" cy="2188"/>
            </a:xfrm>
            <a:custGeom>
              <a:avLst/>
              <a:gdLst/>
              <a:ahLst/>
              <a:cxnLst/>
              <a:rect l="l" t="t" r="r" b="b"/>
              <a:pathLst>
                <a:path w="223" h="129" extrusionOk="0">
                  <a:moveTo>
                    <a:pt x="32" y="0"/>
                  </a:moveTo>
                  <a:cubicBezTo>
                    <a:pt x="16" y="0"/>
                    <a:pt x="5" y="7"/>
                    <a:pt x="1" y="26"/>
                  </a:cubicBezTo>
                  <a:cubicBezTo>
                    <a:pt x="1" y="49"/>
                    <a:pt x="34" y="87"/>
                    <a:pt x="91" y="111"/>
                  </a:cubicBezTo>
                  <a:cubicBezTo>
                    <a:pt x="119" y="122"/>
                    <a:pt x="147" y="128"/>
                    <a:pt x="170" y="128"/>
                  </a:cubicBezTo>
                  <a:cubicBezTo>
                    <a:pt x="192" y="128"/>
                    <a:pt x="209" y="122"/>
                    <a:pt x="214" y="111"/>
                  </a:cubicBezTo>
                  <a:cubicBezTo>
                    <a:pt x="223" y="87"/>
                    <a:pt x="180" y="54"/>
                    <a:pt x="123" y="30"/>
                  </a:cubicBezTo>
                  <a:cubicBezTo>
                    <a:pt x="89" y="16"/>
                    <a:pt x="55" y="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59"/>
            <p:cNvSpPr/>
            <p:nvPr/>
          </p:nvSpPr>
          <p:spPr>
            <a:xfrm>
              <a:off x="1924599" y="5316310"/>
              <a:ext cx="224092" cy="54857"/>
            </a:xfrm>
            <a:custGeom>
              <a:avLst/>
              <a:gdLst/>
              <a:ahLst/>
              <a:cxnLst/>
              <a:rect l="l" t="t" r="r" b="b"/>
              <a:pathLst>
                <a:path w="13211" h="3234" extrusionOk="0">
                  <a:moveTo>
                    <a:pt x="98" y="1"/>
                  </a:moveTo>
                  <a:lnTo>
                    <a:pt x="0" y="2698"/>
                  </a:lnTo>
                  <a:lnTo>
                    <a:pt x="439" y="2741"/>
                  </a:lnTo>
                  <a:cubicBezTo>
                    <a:pt x="1942" y="2871"/>
                    <a:pt x="7018" y="3234"/>
                    <a:pt x="9886" y="3234"/>
                  </a:cubicBezTo>
                  <a:cubicBezTo>
                    <a:pt x="10748" y="3234"/>
                    <a:pt x="11411" y="3201"/>
                    <a:pt x="11717" y="3119"/>
                  </a:cubicBezTo>
                  <a:cubicBezTo>
                    <a:pt x="13210" y="2722"/>
                    <a:pt x="7224" y="1173"/>
                    <a:pt x="7224" y="1173"/>
                  </a:cubicBezTo>
                  <a:lnTo>
                    <a:pt x="7224" y="515"/>
                  </a:lnTo>
                  <a:lnTo>
                    <a:pt x="9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59"/>
            <p:cNvSpPr/>
            <p:nvPr/>
          </p:nvSpPr>
          <p:spPr>
            <a:xfrm>
              <a:off x="1925057" y="5326623"/>
              <a:ext cx="43560" cy="35859"/>
            </a:xfrm>
            <a:custGeom>
              <a:avLst/>
              <a:gdLst/>
              <a:ahLst/>
              <a:cxnLst/>
              <a:rect l="l" t="t" r="r" b="b"/>
              <a:pathLst>
                <a:path w="2568" h="2114" extrusionOk="0">
                  <a:moveTo>
                    <a:pt x="159" y="0"/>
                  </a:moveTo>
                  <a:cubicBezTo>
                    <a:pt x="128" y="0"/>
                    <a:pt x="98" y="1"/>
                    <a:pt x="67" y="2"/>
                  </a:cubicBezTo>
                  <a:lnTo>
                    <a:pt x="1" y="1987"/>
                  </a:lnTo>
                  <a:lnTo>
                    <a:pt x="2567" y="2114"/>
                  </a:lnTo>
                  <a:cubicBezTo>
                    <a:pt x="2482" y="1512"/>
                    <a:pt x="2177" y="964"/>
                    <a:pt x="1711" y="573"/>
                  </a:cubicBezTo>
                  <a:cubicBezTo>
                    <a:pt x="1278" y="203"/>
                    <a:pt x="727" y="0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59"/>
            <p:cNvSpPr/>
            <p:nvPr/>
          </p:nvSpPr>
          <p:spPr>
            <a:xfrm>
              <a:off x="1924888" y="5350862"/>
              <a:ext cx="207282" cy="19880"/>
            </a:xfrm>
            <a:custGeom>
              <a:avLst/>
              <a:gdLst/>
              <a:ahLst/>
              <a:cxnLst/>
              <a:rect l="l" t="t" r="r" b="b"/>
              <a:pathLst>
                <a:path w="12220" h="1172" extrusionOk="0">
                  <a:moveTo>
                    <a:pt x="10127" y="1"/>
                  </a:moveTo>
                  <a:cubicBezTo>
                    <a:pt x="9716" y="1"/>
                    <a:pt x="9452" y="894"/>
                    <a:pt x="9452" y="894"/>
                  </a:cubicBezTo>
                  <a:lnTo>
                    <a:pt x="1" y="501"/>
                  </a:lnTo>
                  <a:lnTo>
                    <a:pt x="1" y="661"/>
                  </a:lnTo>
                  <a:cubicBezTo>
                    <a:pt x="2435" y="955"/>
                    <a:pt x="6983" y="1171"/>
                    <a:pt x="9713" y="1171"/>
                  </a:cubicBezTo>
                  <a:cubicBezTo>
                    <a:pt x="10983" y="1171"/>
                    <a:pt x="11859" y="1124"/>
                    <a:pt x="11947" y="1017"/>
                  </a:cubicBezTo>
                  <a:cubicBezTo>
                    <a:pt x="12220" y="676"/>
                    <a:pt x="10127" y="1"/>
                    <a:pt x="101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59"/>
            <p:cNvSpPr/>
            <p:nvPr/>
          </p:nvSpPr>
          <p:spPr>
            <a:xfrm>
              <a:off x="1923310" y="5359191"/>
              <a:ext cx="204059" cy="7073"/>
            </a:xfrm>
            <a:custGeom>
              <a:avLst/>
              <a:gdLst/>
              <a:ahLst/>
              <a:cxnLst/>
              <a:rect l="l" t="t" r="r" b="b"/>
              <a:pathLst>
                <a:path w="12030" h="417" extrusionOk="0">
                  <a:moveTo>
                    <a:pt x="0" y="1"/>
                  </a:moveTo>
                  <a:lnTo>
                    <a:pt x="118" y="62"/>
                  </a:lnTo>
                  <a:lnTo>
                    <a:pt x="468" y="62"/>
                  </a:lnTo>
                  <a:lnTo>
                    <a:pt x="1753" y="132"/>
                  </a:lnTo>
                  <a:lnTo>
                    <a:pt x="1753" y="132"/>
                  </a:lnTo>
                  <a:lnTo>
                    <a:pt x="472" y="33"/>
                  </a:lnTo>
                  <a:lnTo>
                    <a:pt x="123" y="1"/>
                  </a:lnTo>
                  <a:close/>
                  <a:moveTo>
                    <a:pt x="11968" y="413"/>
                  </a:moveTo>
                  <a:cubicBezTo>
                    <a:pt x="11948" y="413"/>
                    <a:pt x="11927" y="414"/>
                    <a:pt x="11907" y="416"/>
                  </a:cubicBezTo>
                  <a:lnTo>
                    <a:pt x="12029" y="416"/>
                  </a:lnTo>
                  <a:cubicBezTo>
                    <a:pt x="12009" y="414"/>
                    <a:pt x="11988" y="413"/>
                    <a:pt x="11968" y="413"/>
                  </a:cubicBezTo>
                  <a:close/>
                  <a:moveTo>
                    <a:pt x="1753" y="132"/>
                  </a:moveTo>
                  <a:lnTo>
                    <a:pt x="1757" y="132"/>
                  </a:lnTo>
                  <a:cubicBezTo>
                    <a:pt x="2848" y="208"/>
                    <a:pt x="4351" y="289"/>
                    <a:pt x="6010" y="346"/>
                  </a:cubicBezTo>
                  <a:cubicBezTo>
                    <a:pt x="7517" y="396"/>
                    <a:pt x="8903" y="417"/>
                    <a:pt x="9955" y="417"/>
                  </a:cubicBezTo>
                  <a:cubicBezTo>
                    <a:pt x="10061" y="417"/>
                    <a:pt x="10164" y="416"/>
                    <a:pt x="10262" y="416"/>
                  </a:cubicBezTo>
                  <a:cubicBezTo>
                    <a:pt x="9171" y="416"/>
                    <a:pt x="7664" y="378"/>
                    <a:pt x="6011" y="321"/>
                  </a:cubicBezTo>
                  <a:cubicBezTo>
                    <a:pt x="4357" y="264"/>
                    <a:pt x="2844" y="189"/>
                    <a:pt x="1758" y="132"/>
                  </a:cubicBezTo>
                  <a:lnTo>
                    <a:pt x="1753" y="13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59"/>
            <p:cNvSpPr/>
            <p:nvPr/>
          </p:nvSpPr>
          <p:spPr>
            <a:xfrm>
              <a:off x="2085624" y="5349404"/>
              <a:ext cx="12417" cy="18455"/>
            </a:xfrm>
            <a:custGeom>
              <a:avLst/>
              <a:gdLst/>
              <a:ahLst/>
              <a:cxnLst/>
              <a:rect l="l" t="t" r="r" b="b"/>
              <a:pathLst>
                <a:path w="732" h="1088" extrusionOk="0">
                  <a:moveTo>
                    <a:pt x="731" y="1"/>
                  </a:moveTo>
                  <a:lnTo>
                    <a:pt x="731" y="1"/>
                  </a:lnTo>
                  <a:cubicBezTo>
                    <a:pt x="289" y="177"/>
                    <a:pt x="1" y="610"/>
                    <a:pt x="14" y="1088"/>
                  </a:cubicBezTo>
                  <a:cubicBezTo>
                    <a:pt x="112" y="650"/>
                    <a:pt x="368" y="264"/>
                    <a:pt x="7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59"/>
            <p:cNvSpPr/>
            <p:nvPr/>
          </p:nvSpPr>
          <p:spPr>
            <a:xfrm>
              <a:off x="2050173" y="5338802"/>
              <a:ext cx="7311" cy="9906"/>
            </a:xfrm>
            <a:custGeom>
              <a:avLst/>
              <a:gdLst/>
              <a:ahLst/>
              <a:cxnLst/>
              <a:rect l="l" t="t" r="r" b="b"/>
              <a:pathLst>
                <a:path w="431" h="584" extrusionOk="0">
                  <a:moveTo>
                    <a:pt x="408" y="1"/>
                  </a:moveTo>
                  <a:cubicBezTo>
                    <a:pt x="382" y="1"/>
                    <a:pt x="283" y="115"/>
                    <a:pt x="181" y="266"/>
                  </a:cubicBezTo>
                  <a:cubicBezTo>
                    <a:pt x="71" y="427"/>
                    <a:pt x="1" y="569"/>
                    <a:pt x="20" y="583"/>
                  </a:cubicBezTo>
                  <a:cubicBezTo>
                    <a:pt x="106" y="503"/>
                    <a:pt x="184" y="415"/>
                    <a:pt x="251" y="319"/>
                  </a:cubicBezTo>
                  <a:cubicBezTo>
                    <a:pt x="360" y="162"/>
                    <a:pt x="430" y="16"/>
                    <a:pt x="412" y="2"/>
                  </a:cubicBezTo>
                  <a:cubicBezTo>
                    <a:pt x="411" y="1"/>
                    <a:pt x="409" y="1"/>
                    <a:pt x="4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59"/>
            <p:cNvSpPr/>
            <p:nvPr/>
          </p:nvSpPr>
          <p:spPr>
            <a:xfrm>
              <a:off x="2040640" y="5336614"/>
              <a:ext cx="8295" cy="6564"/>
            </a:xfrm>
            <a:custGeom>
              <a:avLst/>
              <a:gdLst/>
              <a:ahLst/>
              <a:cxnLst/>
              <a:rect l="l" t="t" r="r" b="b"/>
              <a:pathLst>
                <a:path w="489" h="387" extrusionOk="0">
                  <a:moveTo>
                    <a:pt x="465" y="0"/>
                  </a:moveTo>
                  <a:cubicBezTo>
                    <a:pt x="433" y="0"/>
                    <a:pt x="327" y="68"/>
                    <a:pt x="218" y="164"/>
                  </a:cubicBezTo>
                  <a:cubicBezTo>
                    <a:pt x="94" y="272"/>
                    <a:pt x="0" y="367"/>
                    <a:pt x="15" y="386"/>
                  </a:cubicBezTo>
                  <a:cubicBezTo>
                    <a:pt x="107" y="347"/>
                    <a:pt x="193" y="294"/>
                    <a:pt x="271" y="230"/>
                  </a:cubicBezTo>
                  <a:cubicBezTo>
                    <a:pt x="393" y="126"/>
                    <a:pt x="488" y="22"/>
                    <a:pt x="474" y="3"/>
                  </a:cubicBezTo>
                  <a:cubicBezTo>
                    <a:pt x="472" y="1"/>
                    <a:pt x="469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59"/>
            <p:cNvSpPr/>
            <p:nvPr/>
          </p:nvSpPr>
          <p:spPr>
            <a:xfrm>
              <a:off x="2035127" y="5330965"/>
              <a:ext cx="12586" cy="1849"/>
            </a:xfrm>
            <a:custGeom>
              <a:avLst/>
              <a:gdLst/>
              <a:ahLst/>
              <a:cxnLst/>
              <a:rect l="l" t="t" r="r" b="b"/>
              <a:pathLst>
                <a:path w="742" h="109" extrusionOk="0">
                  <a:moveTo>
                    <a:pt x="245" y="1"/>
                  </a:moveTo>
                  <a:cubicBezTo>
                    <a:pt x="162" y="1"/>
                    <a:pt x="80" y="13"/>
                    <a:pt x="1" y="38"/>
                  </a:cubicBezTo>
                  <a:cubicBezTo>
                    <a:pt x="101" y="80"/>
                    <a:pt x="209" y="101"/>
                    <a:pt x="319" y="101"/>
                  </a:cubicBezTo>
                  <a:cubicBezTo>
                    <a:pt x="336" y="101"/>
                    <a:pt x="352" y="101"/>
                    <a:pt x="369" y="100"/>
                  </a:cubicBezTo>
                  <a:cubicBezTo>
                    <a:pt x="409" y="105"/>
                    <a:pt x="449" y="108"/>
                    <a:pt x="489" y="108"/>
                  </a:cubicBezTo>
                  <a:cubicBezTo>
                    <a:pt x="574" y="108"/>
                    <a:pt x="659" y="96"/>
                    <a:pt x="742" y="72"/>
                  </a:cubicBezTo>
                  <a:cubicBezTo>
                    <a:pt x="640" y="30"/>
                    <a:pt x="532" y="9"/>
                    <a:pt x="423" y="9"/>
                  </a:cubicBezTo>
                  <a:cubicBezTo>
                    <a:pt x="406" y="9"/>
                    <a:pt x="390" y="10"/>
                    <a:pt x="373" y="11"/>
                  </a:cubicBezTo>
                  <a:cubicBezTo>
                    <a:pt x="331" y="4"/>
                    <a:pt x="288" y="1"/>
                    <a:pt x="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59"/>
            <p:cNvSpPr/>
            <p:nvPr/>
          </p:nvSpPr>
          <p:spPr>
            <a:xfrm>
              <a:off x="2033278" y="5323519"/>
              <a:ext cx="14198" cy="2358"/>
            </a:xfrm>
            <a:custGeom>
              <a:avLst/>
              <a:gdLst/>
              <a:ahLst/>
              <a:cxnLst/>
              <a:rect l="l" t="t" r="r" b="b"/>
              <a:pathLst>
                <a:path w="837" h="139" extrusionOk="0">
                  <a:moveTo>
                    <a:pt x="0" y="1"/>
                  </a:moveTo>
                  <a:lnTo>
                    <a:pt x="0" y="1"/>
                  </a:lnTo>
                  <a:cubicBezTo>
                    <a:pt x="159" y="92"/>
                    <a:pt x="339" y="139"/>
                    <a:pt x="520" y="139"/>
                  </a:cubicBezTo>
                  <a:cubicBezTo>
                    <a:pt x="626" y="139"/>
                    <a:pt x="733" y="122"/>
                    <a:pt x="836" y="90"/>
                  </a:cubicBezTo>
                  <a:cubicBezTo>
                    <a:pt x="699" y="65"/>
                    <a:pt x="560" y="51"/>
                    <a:pt x="420" y="48"/>
                  </a:cubicBezTo>
                  <a:cubicBezTo>
                    <a:pt x="282" y="18"/>
                    <a:pt x="140" y="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59"/>
            <p:cNvSpPr/>
            <p:nvPr/>
          </p:nvSpPr>
          <p:spPr>
            <a:xfrm>
              <a:off x="2054905" y="5327776"/>
              <a:ext cx="23137" cy="12417"/>
            </a:xfrm>
            <a:custGeom>
              <a:avLst/>
              <a:gdLst/>
              <a:ahLst/>
              <a:cxnLst/>
              <a:rect l="l" t="t" r="r" b="b"/>
              <a:pathLst>
                <a:path w="1364" h="732" extrusionOk="0">
                  <a:moveTo>
                    <a:pt x="902" y="77"/>
                  </a:moveTo>
                  <a:cubicBezTo>
                    <a:pt x="1019" y="77"/>
                    <a:pt x="1135" y="107"/>
                    <a:pt x="1239" y="165"/>
                  </a:cubicBezTo>
                  <a:cubicBezTo>
                    <a:pt x="1309" y="220"/>
                    <a:pt x="1281" y="301"/>
                    <a:pt x="1196" y="349"/>
                  </a:cubicBezTo>
                  <a:cubicBezTo>
                    <a:pt x="1113" y="393"/>
                    <a:pt x="1027" y="425"/>
                    <a:pt x="936" y="448"/>
                  </a:cubicBezTo>
                  <a:cubicBezTo>
                    <a:pt x="783" y="498"/>
                    <a:pt x="624" y="536"/>
                    <a:pt x="464" y="558"/>
                  </a:cubicBezTo>
                  <a:cubicBezTo>
                    <a:pt x="326" y="582"/>
                    <a:pt x="215" y="594"/>
                    <a:pt x="136" y="601"/>
                  </a:cubicBezTo>
                  <a:lnTo>
                    <a:pt x="136" y="601"/>
                  </a:lnTo>
                  <a:cubicBezTo>
                    <a:pt x="179" y="511"/>
                    <a:pt x="234" y="427"/>
                    <a:pt x="298" y="349"/>
                  </a:cubicBezTo>
                  <a:cubicBezTo>
                    <a:pt x="407" y="234"/>
                    <a:pt x="546" y="149"/>
                    <a:pt x="700" y="108"/>
                  </a:cubicBezTo>
                  <a:cubicBezTo>
                    <a:pt x="766" y="87"/>
                    <a:pt x="834" y="77"/>
                    <a:pt x="902" y="77"/>
                  </a:cubicBezTo>
                  <a:close/>
                  <a:moveTo>
                    <a:pt x="890" y="1"/>
                  </a:moveTo>
                  <a:cubicBezTo>
                    <a:pt x="645" y="1"/>
                    <a:pt x="404" y="109"/>
                    <a:pt x="242" y="311"/>
                  </a:cubicBezTo>
                  <a:cubicBezTo>
                    <a:pt x="168" y="398"/>
                    <a:pt x="115" y="498"/>
                    <a:pt x="82" y="606"/>
                  </a:cubicBezTo>
                  <a:lnTo>
                    <a:pt x="82" y="606"/>
                  </a:lnTo>
                  <a:cubicBezTo>
                    <a:pt x="29" y="611"/>
                    <a:pt x="1" y="614"/>
                    <a:pt x="1" y="619"/>
                  </a:cubicBezTo>
                  <a:cubicBezTo>
                    <a:pt x="26" y="624"/>
                    <a:pt x="52" y="628"/>
                    <a:pt x="77" y="631"/>
                  </a:cubicBezTo>
                  <a:lnTo>
                    <a:pt x="77" y="631"/>
                  </a:lnTo>
                  <a:cubicBezTo>
                    <a:pt x="71" y="665"/>
                    <a:pt x="73" y="699"/>
                    <a:pt x="81" y="732"/>
                  </a:cubicBezTo>
                  <a:cubicBezTo>
                    <a:pt x="93" y="699"/>
                    <a:pt x="106" y="667"/>
                    <a:pt x="120" y="635"/>
                  </a:cubicBezTo>
                  <a:lnTo>
                    <a:pt x="120" y="635"/>
                  </a:lnTo>
                  <a:cubicBezTo>
                    <a:pt x="159" y="639"/>
                    <a:pt x="198" y="640"/>
                    <a:pt x="237" y="640"/>
                  </a:cubicBezTo>
                  <a:cubicBezTo>
                    <a:pt x="316" y="640"/>
                    <a:pt x="395" y="633"/>
                    <a:pt x="473" y="619"/>
                  </a:cubicBezTo>
                  <a:cubicBezTo>
                    <a:pt x="632" y="602"/>
                    <a:pt x="792" y="570"/>
                    <a:pt x="945" y="524"/>
                  </a:cubicBezTo>
                  <a:cubicBezTo>
                    <a:pt x="1043" y="501"/>
                    <a:pt x="1139" y="466"/>
                    <a:pt x="1229" y="421"/>
                  </a:cubicBezTo>
                  <a:cubicBezTo>
                    <a:pt x="1284" y="391"/>
                    <a:pt x="1327" y="343"/>
                    <a:pt x="1347" y="283"/>
                  </a:cubicBezTo>
                  <a:cubicBezTo>
                    <a:pt x="1363" y="215"/>
                    <a:pt x="1338" y="142"/>
                    <a:pt x="1281" y="99"/>
                  </a:cubicBezTo>
                  <a:cubicBezTo>
                    <a:pt x="1157" y="33"/>
                    <a:pt x="1023" y="1"/>
                    <a:pt x="8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59"/>
            <p:cNvSpPr/>
            <p:nvPr/>
          </p:nvSpPr>
          <p:spPr>
            <a:xfrm>
              <a:off x="2046950" y="5323519"/>
              <a:ext cx="11297" cy="15249"/>
            </a:xfrm>
            <a:custGeom>
              <a:avLst/>
              <a:gdLst/>
              <a:ahLst/>
              <a:cxnLst/>
              <a:rect l="l" t="t" r="r" b="b"/>
              <a:pathLst>
                <a:path w="666" h="899" extrusionOk="0">
                  <a:moveTo>
                    <a:pt x="162" y="1"/>
                  </a:moveTo>
                  <a:cubicBezTo>
                    <a:pt x="65" y="20"/>
                    <a:pt x="1" y="110"/>
                    <a:pt x="15" y="208"/>
                  </a:cubicBezTo>
                  <a:cubicBezTo>
                    <a:pt x="26" y="280"/>
                    <a:pt x="51" y="349"/>
                    <a:pt x="87" y="412"/>
                  </a:cubicBezTo>
                  <a:cubicBezTo>
                    <a:pt x="143" y="515"/>
                    <a:pt x="213" y="610"/>
                    <a:pt x="295" y="695"/>
                  </a:cubicBezTo>
                  <a:cubicBezTo>
                    <a:pt x="362" y="781"/>
                    <a:pt x="450" y="849"/>
                    <a:pt x="550" y="889"/>
                  </a:cubicBezTo>
                  <a:cubicBezTo>
                    <a:pt x="477" y="816"/>
                    <a:pt x="407" y="739"/>
                    <a:pt x="343" y="657"/>
                  </a:cubicBezTo>
                  <a:cubicBezTo>
                    <a:pt x="271" y="569"/>
                    <a:pt x="210" y="474"/>
                    <a:pt x="159" y="374"/>
                  </a:cubicBezTo>
                  <a:cubicBezTo>
                    <a:pt x="102" y="274"/>
                    <a:pt x="64" y="105"/>
                    <a:pt x="159" y="86"/>
                  </a:cubicBezTo>
                  <a:cubicBezTo>
                    <a:pt x="165" y="84"/>
                    <a:pt x="172" y="84"/>
                    <a:pt x="178" y="84"/>
                  </a:cubicBezTo>
                  <a:cubicBezTo>
                    <a:pt x="271" y="84"/>
                    <a:pt x="390" y="200"/>
                    <a:pt x="451" y="289"/>
                  </a:cubicBezTo>
                  <a:cubicBezTo>
                    <a:pt x="512" y="379"/>
                    <a:pt x="555" y="483"/>
                    <a:pt x="574" y="591"/>
                  </a:cubicBezTo>
                  <a:cubicBezTo>
                    <a:pt x="588" y="694"/>
                    <a:pt x="593" y="796"/>
                    <a:pt x="587" y="898"/>
                  </a:cubicBezTo>
                  <a:cubicBezTo>
                    <a:pt x="644" y="803"/>
                    <a:pt x="666" y="691"/>
                    <a:pt x="650" y="583"/>
                  </a:cubicBezTo>
                  <a:cubicBezTo>
                    <a:pt x="641" y="461"/>
                    <a:pt x="603" y="346"/>
                    <a:pt x="536" y="246"/>
                  </a:cubicBezTo>
                  <a:cubicBezTo>
                    <a:pt x="460" y="108"/>
                    <a:pt x="319" y="14"/>
                    <a:pt x="1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59"/>
            <p:cNvSpPr/>
            <p:nvPr/>
          </p:nvSpPr>
          <p:spPr>
            <a:xfrm>
              <a:off x="1926821" y="5325419"/>
              <a:ext cx="41745" cy="36096"/>
            </a:xfrm>
            <a:custGeom>
              <a:avLst/>
              <a:gdLst/>
              <a:ahLst/>
              <a:cxnLst/>
              <a:rect l="l" t="t" r="r" b="b"/>
              <a:pathLst>
                <a:path w="2461" h="2128" extrusionOk="0">
                  <a:moveTo>
                    <a:pt x="334" y="0"/>
                  </a:moveTo>
                  <a:cubicBezTo>
                    <a:pt x="268" y="0"/>
                    <a:pt x="203" y="4"/>
                    <a:pt x="138" y="10"/>
                  </a:cubicBezTo>
                  <a:cubicBezTo>
                    <a:pt x="90" y="17"/>
                    <a:pt x="44" y="32"/>
                    <a:pt x="1" y="54"/>
                  </a:cubicBezTo>
                  <a:cubicBezTo>
                    <a:pt x="176" y="57"/>
                    <a:pt x="351" y="70"/>
                    <a:pt x="525" y="92"/>
                  </a:cubicBezTo>
                  <a:cubicBezTo>
                    <a:pt x="1370" y="210"/>
                    <a:pt x="2073" y="801"/>
                    <a:pt x="2335" y="1613"/>
                  </a:cubicBezTo>
                  <a:cubicBezTo>
                    <a:pt x="2434" y="1925"/>
                    <a:pt x="2438" y="2128"/>
                    <a:pt x="2453" y="2128"/>
                  </a:cubicBezTo>
                  <a:cubicBezTo>
                    <a:pt x="2460" y="2080"/>
                    <a:pt x="2460" y="2030"/>
                    <a:pt x="2453" y="1982"/>
                  </a:cubicBezTo>
                  <a:cubicBezTo>
                    <a:pt x="2446" y="1853"/>
                    <a:pt x="2425" y="1724"/>
                    <a:pt x="2392" y="1599"/>
                  </a:cubicBezTo>
                  <a:cubicBezTo>
                    <a:pt x="2159" y="735"/>
                    <a:pt x="1418" y="105"/>
                    <a:pt x="530" y="10"/>
                  </a:cubicBezTo>
                  <a:cubicBezTo>
                    <a:pt x="465" y="4"/>
                    <a:pt x="399" y="0"/>
                    <a:pt x="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59"/>
            <p:cNvSpPr/>
            <p:nvPr/>
          </p:nvSpPr>
          <p:spPr>
            <a:xfrm>
              <a:off x="1984138" y="5351286"/>
              <a:ext cx="35197" cy="2493"/>
            </a:xfrm>
            <a:custGeom>
              <a:avLst/>
              <a:gdLst/>
              <a:ahLst/>
              <a:cxnLst/>
              <a:rect l="l" t="t" r="r" b="b"/>
              <a:pathLst>
                <a:path w="2075" h="147" extrusionOk="0">
                  <a:moveTo>
                    <a:pt x="65" y="1"/>
                  </a:moveTo>
                  <a:cubicBezTo>
                    <a:pt x="24" y="1"/>
                    <a:pt x="1" y="3"/>
                    <a:pt x="1" y="8"/>
                  </a:cubicBezTo>
                  <a:cubicBezTo>
                    <a:pt x="338" y="93"/>
                    <a:pt x="686" y="135"/>
                    <a:pt x="1035" y="135"/>
                  </a:cubicBezTo>
                  <a:cubicBezTo>
                    <a:pt x="1137" y="143"/>
                    <a:pt x="1238" y="147"/>
                    <a:pt x="1340" y="147"/>
                  </a:cubicBezTo>
                  <a:cubicBezTo>
                    <a:pt x="1586" y="147"/>
                    <a:pt x="1832" y="124"/>
                    <a:pt x="2074" y="80"/>
                  </a:cubicBezTo>
                  <a:cubicBezTo>
                    <a:pt x="2074" y="55"/>
                    <a:pt x="1602" y="80"/>
                    <a:pt x="1035" y="50"/>
                  </a:cubicBezTo>
                  <a:cubicBezTo>
                    <a:pt x="592" y="29"/>
                    <a:pt x="212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59"/>
            <p:cNvSpPr/>
            <p:nvPr/>
          </p:nvSpPr>
          <p:spPr>
            <a:xfrm>
              <a:off x="1960560" y="5350387"/>
              <a:ext cx="3545" cy="7039"/>
            </a:xfrm>
            <a:custGeom>
              <a:avLst/>
              <a:gdLst/>
              <a:ahLst/>
              <a:cxnLst/>
              <a:rect l="l" t="t" r="r" b="b"/>
              <a:pathLst>
                <a:path w="209" h="415" extrusionOk="0">
                  <a:moveTo>
                    <a:pt x="9" y="1"/>
                  </a:moveTo>
                  <a:cubicBezTo>
                    <a:pt x="5" y="1"/>
                    <a:pt x="2" y="2"/>
                    <a:pt x="1" y="4"/>
                  </a:cubicBezTo>
                  <a:cubicBezTo>
                    <a:pt x="1" y="4"/>
                    <a:pt x="34" y="103"/>
                    <a:pt x="77" y="212"/>
                  </a:cubicBezTo>
                  <a:cubicBezTo>
                    <a:pt x="119" y="321"/>
                    <a:pt x="142" y="415"/>
                    <a:pt x="172" y="415"/>
                  </a:cubicBezTo>
                  <a:cubicBezTo>
                    <a:pt x="199" y="415"/>
                    <a:pt x="208" y="302"/>
                    <a:pt x="172" y="179"/>
                  </a:cubicBezTo>
                  <a:cubicBezTo>
                    <a:pt x="138" y="70"/>
                    <a:pt x="40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59"/>
            <p:cNvSpPr/>
            <p:nvPr/>
          </p:nvSpPr>
          <p:spPr>
            <a:xfrm>
              <a:off x="1951994" y="5339040"/>
              <a:ext cx="4749" cy="4851"/>
            </a:xfrm>
            <a:custGeom>
              <a:avLst/>
              <a:gdLst/>
              <a:ahLst/>
              <a:cxnLst/>
              <a:rect l="l" t="t" r="r" b="b"/>
              <a:pathLst>
                <a:path w="280" h="286" extrusionOk="0">
                  <a:moveTo>
                    <a:pt x="9" y="1"/>
                  </a:moveTo>
                  <a:cubicBezTo>
                    <a:pt x="5" y="1"/>
                    <a:pt x="2" y="2"/>
                    <a:pt x="0" y="4"/>
                  </a:cubicBezTo>
                  <a:cubicBezTo>
                    <a:pt x="22" y="67"/>
                    <a:pt x="56" y="124"/>
                    <a:pt x="99" y="173"/>
                  </a:cubicBezTo>
                  <a:cubicBezTo>
                    <a:pt x="161" y="238"/>
                    <a:pt x="221" y="285"/>
                    <a:pt x="249" y="285"/>
                  </a:cubicBezTo>
                  <a:cubicBezTo>
                    <a:pt x="254" y="285"/>
                    <a:pt x="257" y="284"/>
                    <a:pt x="260" y="281"/>
                  </a:cubicBezTo>
                  <a:cubicBezTo>
                    <a:pt x="279" y="262"/>
                    <a:pt x="232" y="192"/>
                    <a:pt x="161" y="118"/>
                  </a:cubicBezTo>
                  <a:cubicBezTo>
                    <a:pt x="99" y="52"/>
                    <a:pt x="36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59"/>
            <p:cNvSpPr/>
            <p:nvPr/>
          </p:nvSpPr>
          <p:spPr>
            <a:xfrm>
              <a:off x="1939357" y="5333018"/>
              <a:ext cx="7124" cy="3223"/>
            </a:xfrm>
            <a:custGeom>
              <a:avLst/>
              <a:gdLst/>
              <a:ahLst/>
              <a:cxnLst/>
              <a:rect l="l" t="t" r="r" b="b"/>
              <a:pathLst>
                <a:path w="420" h="190" extrusionOk="0">
                  <a:moveTo>
                    <a:pt x="109" y="1"/>
                  </a:moveTo>
                  <a:cubicBezTo>
                    <a:pt x="43" y="1"/>
                    <a:pt x="0" y="21"/>
                    <a:pt x="4" y="36"/>
                  </a:cubicBezTo>
                  <a:cubicBezTo>
                    <a:pt x="4" y="59"/>
                    <a:pt x="103" y="65"/>
                    <a:pt x="207" y="101"/>
                  </a:cubicBezTo>
                  <a:cubicBezTo>
                    <a:pt x="301" y="136"/>
                    <a:pt x="368" y="189"/>
                    <a:pt x="393" y="189"/>
                  </a:cubicBezTo>
                  <a:cubicBezTo>
                    <a:pt x="396" y="189"/>
                    <a:pt x="398" y="189"/>
                    <a:pt x="400" y="188"/>
                  </a:cubicBezTo>
                  <a:cubicBezTo>
                    <a:pt x="419" y="173"/>
                    <a:pt x="368" y="69"/>
                    <a:pt x="235" y="23"/>
                  </a:cubicBezTo>
                  <a:cubicBezTo>
                    <a:pt x="188" y="7"/>
                    <a:pt x="145" y="1"/>
                    <a:pt x="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59"/>
            <p:cNvSpPr/>
            <p:nvPr/>
          </p:nvSpPr>
          <p:spPr>
            <a:xfrm>
              <a:off x="1930434" y="5330660"/>
              <a:ext cx="3800" cy="2019"/>
            </a:xfrm>
            <a:custGeom>
              <a:avLst/>
              <a:gdLst/>
              <a:ahLst/>
              <a:cxnLst/>
              <a:rect l="l" t="t" r="r" b="b"/>
              <a:pathLst>
                <a:path w="224" h="119" extrusionOk="0">
                  <a:moveTo>
                    <a:pt x="38" y="0"/>
                  </a:moveTo>
                  <a:cubicBezTo>
                    <a:pt x="18" y="0"/>
                    <a:pt x="5" y="5"/>
                    <a:pt x="1" y="14"/>
                  </a:cubicBezTo>
                  <a:cubicBezTo>
                    <a:pt x="1" y="37"/>
                    <a:pt x="33" y="75"/>
                    <a:pt x="90" y="99"/>
                  </a:cubicBezTo>
                  <a:cubicBezTo>
                    <a:pt x="120" y="111"/>
                    <a:pt x="150" y="118"/>
                    <a:pt x="173" y="118"/>
                  </a:cubicBezTo>
                  <a:cubicBezTo>
                    <a:pt x="194" y="118"/>
                    <a:pt x="209" y="112"/>
                    <a:pt x="213" y="99"/>
                  </a:cubicBezTo>
                  <a:cubicBezTo>
                    <a:pt x="223" y="71"/>
                    <a:pt x="185" y="43"/>
                    <a:pt x="122" y="20"/>
                  </a:cubicBezTo>
                  <a:cubicBezTo>
                    <a:pt x="90" y="7"/>
                    <a:pt x="60" y="0"/>
                    <a:pt x="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59"/>
            <p:cNvSpPr/>
            <p:nvPr/>
          </p:nvSpPr>
          <p:spPr>
            <a:xfrm>
              <a:off x="1757960" y="4385052"/>
              <a:ext cx="140568" cy="936805"/>
            </a:xfrm>
            <a:custGeom>
              <a:avLst/>
              <a:gdLst/>
              <a:ahLst/>
              <a:cxnLst/>
              <a:rect l="l" t="t" r="r" b="b"/>
              <a:pathLst>
                <a:path w="8287" h="55228" extrusionOk="0">
                  <a:moveTo>
                    <a:pt x="0" y="0"/>
                  </a:moveTo>
                  <a:lnTo>
                    <a:pt x="0" y="0"/>
                  </a:lnTo>
                  <a:cubicBezTo>
                    <a:pt x="25" y="43"/>
                    <a:pt x="47" y="87"/>
                    <a:pt x="66" y="132"/>
                  </a:cubicBezTo>
                  <a:lnTo>
                    <a:pt x="222" y="504"/>
                  </a:lnTo>
                  <a:lnTo>
                    <a:pt x="222" y="504"/>
                  </a:lnTo>
                  <a:lnTo>
                    <a:pt x="89" y="123"/>
                  </a:lnTo>
                  <a:lnTo>
                    <a:pt x="0" y="0"/>
                  </a:lnTo>
                  <a:close/>
                  <a:moveTo>
                    <a:pt x="222" y="504"/>
                  </a:moveTo>
                  <a:lnTo>
                    <a:pt x="231" y="529"/>
                  </a:lnTo>
                  <a:cubicBezTo>
                    <a:pt x="368" y="893"/>
                    <a:pt x="557" y="1414"/>
                    <a:pt x="803" y="2074"/>
                  </a:cubicBezTo>
                  <a:cubicBezTo>
                    <a:pt x="1313" y="3430"/>
                    <a:pt x="2027" y="5354"/>
                    <a:pt x="2939" y="7745"/>
                  </a:cubicBezTo>
                  <a:cubicBezTo>
                    <a:pt x="3851" y="10136"/>
                    <a:pt x="4933" y="12975"/>
                    <a:pt x="6128" y="16128"/>
                  </a:cubicBezTo>
                  <a:cubicBezTo>
                    <a:pt x="6339" y="16959"/>
                    <a:pt x="6486" y="17805"/>
                    <a:pt x="6567" y="18660"/>
                  </a:cubicBezTo>
                  <a:cubicBezTo>
                    <a:pt x="6663" y="19534"/>
                    <a:pt x="6752" y="20432"/>
                    <a:pt x="6822" y="21348"/>
                  </a:cubicBezTo>
                  <a:cubicBezTo>
                    <a:pt x="6970" y="23172"/>
                    <a:pt x="7093" y="25072"/>
                    <a:pt x="7201" y="27018"/>
                  </a:cubicBezTo>
                  <a:cubicBezTo>
                    <a:pt x="7626" y="34801"/>
                    <a:pt x="7853" y="41861"/>
                    <a:pt x="8028" y="46963"/>
                  </a:cubicBezTo>
                  <a:cubicBezTo>
                    <a:pt x="8108" y="49506"/>
                    <a:pt x="8178" y="51571"/>
                    <a:pt x="8221" y="53012"/>
                  </a:cubicBezTo>
                  <a:cubicBezTo>
                    <a:pt x="8250" y="53710"/>
                    <a:pt x="8284" y="54263"/>
                    <a:pt x="8284" y="54656"/>
                  </a:cubicBezTo>
                  <a:lnTo>
                    <a:pt x="8284" y="53010"/>
                  </a:lnTo>
                  <a:cubicBezTo>
                    <a:pt x="8254" y="51565"/>
                    <a:pt x="8212" y="49504"/>
                    <a:pt x="8165" y="46959"/>
                  </a:cubicBezTo>
                  <a:cubicBezTo>
                    <a:pt x="8028" y="41851"/>
                    <a:pt x="7829" y="34796"/>
                    <a:pt x="7404" y="27004"/>
                  </a:cubicBezTo>
                  <a:cubicBezTo>
                    <a:pt x="7291" y="25067"/>
                    <a:pt x="7173" y="23167"/>
                    <a:pt x="7017" y="21333"/>
                  </a:cubicBezTo>
                  <a:cubicBezTo>
                    <a:pt x="6946" y="20417"/>
                    <a:pt x="6856" y="19520"/>
                    <a:pt x="6756" y="18635"/>
                  </a:cubicBezTo>
                  <a:cubicBezTo>
                    <a:pt x="6667" y="17767"/>
                    <a:pt x="6510" y="16908"/>
                    <a:pt x="6284" y="16065"/>
                  </a:cubicBezTo>
                  <a:lnTo>
                    <a:pt x="3043" y="7688"/>
                  </a:lnTo>
                  <a:lnTo>
                    <a:pt x="841" y="2055"/>
                  </a:lnTo>
                  <a:cubicBezTo>
                    <a:pt x="580" y="1403"/>
                    <a:pt x="373" y="889"/>
                    <a:pt x="231" y="525"/>
                  </a:cubicBezTo>
                  <a:lnTo>
                    <a:pt x="222" y="504"/>
                  </a:lnTo>
                  <a:close/>
                  <a:moveTo>
                    <a:pt x="8284" y="55086"/>
                  </a:moveTo>
                  <a:cubicBezTo>
                    <a:pt x="8276" y="55132"/>
                    <a:pt x="8276" y="55181"/>
                    <a:pt x="8284" y="55227"/>
                  </a:cubicBezTo>
                  <a:cubicBezTo>
                    <a:pt x="8287" y="55181"/>
                    <a:pt x="8287" y="55132"/>
                    <a:pt x="8284" y="550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826" name="Google Shape;3826;p59"/>
            <p:cNvGrpSpPr/>
            <p:nvPr/>
          </p:nvGrpSpPr>
          <p:grpSpPr>
            <a:xfrm>
              <a:off x="831264" y="1821696"/>
              <a:ext cx="4408724" cy="3538394"/>
              <a:chOff x="831264" y="1821696"/>
              <a:chExt cx="4408724" cy="3538394"/>
            </a:xfrm>
          </p:grpSpPr>
          <p:sp>
            <p:nvSpPr>
              <p:cNvPr id="3827" name="Google Shape;3827;p59"/>
              <p:cNvSpPr/>
              <p:nvPr/>
            </p:nvSpPr>
            <p:spPr>
              <a:xfrm>
                <a:off x="923913" y="2502960"/>
                <a:ext cx="901455" cy="592721"/>
              </a:xfrm>
              <a:custGeom>
                <a:avLst/>
                <a:gdLst/>
                <a:ahLst/>
                <a:cxnLst/>
                <a:rect l="l" t="t" r="r" b="b"/>
                <a:pathLst>
                  <a:path w="53144" h="34943" extrusionOk="0">
                    <a:moveTo>
                      <a:pt x="1" y="1"/>
                    </a:moveTo>
                    <a:lnTo>
                      <a:pt x="1" y="34943"/>
                    </a:lnTo>
                    <a:lnTo>
                      <a:pt x="53144" y="34943"/>
                    </a:lnTo>
                    <a:lnTo>
                      <a:pt x="53144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8" name="Google Shape;3828;p59"/>
              <p:cNvSpPr/>
              <p:nvPr/>
            </p:nvSpPr>
            <p:spPr>
              <a:xfrm>
                <a:off x="955260" y="2527234"/>
                <a:ext cx="838287" cy="542003"/>
              </a:xfrm>
              <a:custGeom>
                <a:avLst/>
                <a:gdLst/>
                <a:ahLst/>
                <a:cxnLst/>
                <a:rect l="l" t="t" r="r" b="b"/>
                <a:pathLst>
                  <a:path w="49420" h="31953" extrusionOk="0">
                    <a:moveTo>
                      <a:pt x="0" y="1"/>
                    </a:moveTo>
                    <a:lnTo>
                      <a:pt x="0" y="31953"/>
                    </a:lnTo>
                    <a:lnTo>
                      <a:pt x="49419" y="31953"/>
                    </a:lnTo>
                    <a:lnTo>
                      <a:pt x="494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9" name="Google Shape;3829;p59"/>
              <p:cNvSpPr/>
              <p:nvPr/>
            </p:nvSpPr>
            <p:spPr>
              <a:xfrm>
                <a:off x="1237686" y="2724745"/>
                <a:ext cx="273503" cy="149168"/>
              </a:xfrm>
              <a:custGeom>
                <a:avLst/>
                <a:gdLst/>
                <a:ahLst/>
                <a:cxnLst/>
                <a:rect l="l" t="t" r="r" b="b"/>
                <a:pathLst>
                  <a:path w="16124" h="8794" extrusionOk="0">
                    <a:moveTo>
                      <a:pt x="1" y="0"/>
                    </a:moveTo>
                    <a:lnTo>
                      <a:pt x="1" y="8794"/>
                    </a:lnTo>
                    <a:lnTo>
                      <a:pt x="16123" y="8794"/>
                    </a:lnTo>
                    <a:lnTo>
                      <a:pt x="16123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0" name="Google Shape;3830;p59"/>
              <p:cNvSpPr/>
              <p:nvPr/>
            </p:nvSpPr>
            <p:spPr>
              <a:xfrm>
                <a:off x="4477761" y="4025820"/>
                <a:ext cx="762227" cy="1318800"/>
              </a:xfrm>
              <a:custGeom>
                <a:avLst/>
                <a:gdLst/>
                <a:ahLst/>
                <a:cxnLst/>
                <a:rect l="l" t="t" r="r" b="b"/>
                <a:pathLst>
                  <a:path w="44936" h="77748" extrusionOk="0">
                    <a:moveTo>
                      <a:pt x="1006" y="0"/>
                    </a:moveTo>
                    <a:lnTo>
                      <a:pt x="0" y="77747"/>
                    </a:lnTo>
                    <a:lnTo>
                      <a:pt x="44936" y="77747"/>
                    </a:lnTo>
                    <a:lnTo>
                      <a:pt x="44936" y="1058"/>
                    </a:lnTo>
                    <a:lnTo>
                      <a:pt x="10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1" name="Google Shape;3831;p59"/>
              <p:cNvSpPr/>
              <p:nvPr/>
            </p:nvSpPr>
            <p:spPr>
              <a:xfrm>
                <a:off x="831264" y="3435745"/>
                <a:ext cx="762227" cy="1924345"/>
              </a:xfrm>
              <a:custGeom>
                <a:avLst/>
                <a:gdLst/>
                <a:ahLst/>
                <a:cxnLst/>
                <a:rect l="l" t="t" r="r" b="b"/>
                <a:pathLst>
                  <a:path w="44936" h="113447" extrusionOk="0">
                    <a:moveTo>
                      <a:pt x="43930" y="0"/>
                    </a:moveTo>
                    <a:lnTo>
                      <a:pt x="0" y="1546"/>
                    </a:lnTo>
                    <a:lnTo>
                      <a:pt x="0" y="113446"/>
                    </a:lnTo>
                    <a:lnTo>
                      <a:pt x="44935" y="113446"/>
                    </a:lnTo>
                    <a:lnTo>
                      <a:pt x="439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2" name="Google Shape;3832;p59"/>
              <p:cNvSpPr/>
              <p:nvPr/>
            </p:nvSpPr>
            <p:spPr>
              <a:xfrm>
                <a:off x="831264" y="3450265"/>
                <a:ext cx="341285" cy="1909825"/>
              </a:xfrm>
              <a:custGeom>
                <a:avLst/>
                <a:gdLst/>
                <a:ahLst/>
                <a:cxnLst/>
                <a:rect l="l" t="t" r="r" b="b"/>
                <a:pathLst>
                  <a:path w="20120" h="112591" extrusionOk="0">
                    <a:moveTo>
                      <a:pt x="19722" y="1"/>
                    </a:moveTo>
                    <a:lnTo>
                      <a:pt x="0" y="690"/>
                    </a:lnTo>
                    <a:lnTo>
                      <a:pt x="0" y="112590"/>
                    </a:lnTo>
                    <a:lnTo>
                      <a:pt x="20120" y="112590"/>
                    </a:lnTo>
                    <a:lnTo>
                      <a:pt x="19722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3" name="Google Shape;3833;p59"/>
              <p:cNvSpPr/>
              <p:nvPr/>
            </p:nvSpPr>
            <p:spPr>
              <a:xfrm>
                <a:off x="1191446" y="3459459"/>
                <a:ext cx="361013" cy="269806"/>
              </a:xfrm>
              <a:custGeom>
                <a:avLst/>
                <a:gdLst/>
                <a:ahLst/>
                <a:cxnLst/>
                <a:rect l="l" t="t" r="r" b="b"/>
                <a:pathLst>
                  <a:path w="21283" h="15906" extrusionOk="0">
                    <a:moveTo>
                      <a:pt x="21283" y="1"/>
                    </a:moveTo>
                    <a:lnTo>
                      <a:pt x="1" y="752"/>
                    </a:lnTo>
                    <a:lnTo>
                      <a:pt x="1" y="15906"/>
                    </a:lnTo>
                    <a:lnTo>
                      <a:pt x="21283" y="15906"/>
                    </a:lnTo>
                    <a:lnTo>
                      <a:pt x="21283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4" name="Google Shape;3834;p59"/>
              <p:cNvSpPr/>
              <p:nvPr/>
            </p:nvSpPr>
            <p:spPr>
              <a:xfrm>
                <a:off x="1317528" y="3530091"/>
                <a:ext cx="110460" cy="43441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6512" y="2561"/>
                    </a:lnTo>
                    <a:lnTo>
                      <a:pt x="6512" y="21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5" name="Google Shape;3835;p59"/>
              <p:cNvSpPr/>
              <p:nvPr/>
            </p:nvSpPr>
            <p:spPr>
              <a:xfrm>
                <a:off x="1313915" y="3607016"/>
                <a:ext cx="114073" cy="16301"/>
              </a:xfrm>
              <a:custGeom>
                <a:avLst/>
                <a:gdLst/>
                <a:ahLst/>
                <a:cxnLst/>
                <a:rect l="l" t="t" r="r" b="b"/>
                <a:pathLst>
                  <a:path w="6725" h="961" extrusionOk="0">
                    <a:moveTo>
                      <a:pt x="1" y="0"/>
                    </a:moveTo>
                    <a:lnTo>
                      <a:pt x="1" y="961"/>
                    </a:lnTo>
                    <a:lnTo>
                      <a:pt x="6725" y="961"/>
                    </a:lnTo>
                    <a:lnTo>
                      <a:pt x="672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6" name="Google Shape;3836;p59"/>
              <p:cNvSpPr/>
              <p:nvPr/>
            </p:nvSpPr>
            <p:spPr>
              <a:xfrm>
                <a:off x="1191446" y="3763563"/>
                <a:ext cx="361013" cy="269738"/>
              </a:xfrm>
              <a:custGeom>
                <a:avLst/>
                <a:gdLst/>
                <a:ahLst/>
                <a:cxnLst/>
                <a:rect l="l" t="t" r="r" b="b"/>
                <a:pathLst>
                  <a:path w="21283" h="15902" extrusionOk="0">
                    <a:moveTo>
                      <a:pt x="21283" y="1"/>
                    </a:moveTo>
                    <a:lnTo>
                      <a:pt x="1" y="752"/>
                    </a:lnTo>
                    <a:lnTo>
                      <a:pt x="1" y="15901"/>
                    </a:lnTo>
                    <a:lnTo>
                      <a:pt x="21283" y="15901"/>
                    </a:lnTo>
                    <a:lnTo>
                      <a:pt x="21283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7" name="Google Shape;3837;p59"/>
              <p:cNvSpPr/>
              <p:nvPr/>
            </p:nvSpPr>
            <p:spPr>
              <a:xfrm>
                <a:off x="1317528" y="3834160"/>
                <a:ext cx="110460" cy="43475"/>
              </a:xfrm>
              <a:custGeom>
                <a:avLst/>
                <a:gdLst/>
                <a:ahLst/>
                <a:cxnLst/>
                <a:rect l="l" t="t" r="r" b="b"/>
                <a:pathLst>
                  <a:path w="6512" h="2563" extrusionOk="0">
                    <a:moveTo>
                      <a:pt x="1" y="1"/>
                    </a:moveTo>
                    <a:lnTo>
                      <a:pt x="1" y="2563"/>
                    </a:lnTo>
                    <a:lnTo>
                      <a:pt x="6512" y="2563"/>
                    </a:lnTo>
                    <a:lnTo>
                      <a:pt x="6512" y="21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8" name="Google Shape;3838;p59"/>
              <p:cNvSpPr/>
              <p:nvPr/>
            </p:nvSpPr>
            <p:spPr>
              <a:xfrm>
                <a:off x="1313915" y="3911119"/>
                <a:ext cx="114073" cy="16301"/>
              </a:xfrm>
              <a:custGeom>
                <a:avLst/>
                <a:gdLst/>
                <a:ahLst/>
                <a:cxnLst/>
                <a:rect l="l" t="t" r="r" b="b"/>
                <a:pathLst>
                  <a:path w="6725" h="961" extrusionOk="0">
                    <a:moveTo>
                      <a:pt x="1" y="0"/>
                    </a:moveTo>
                    <a:lnTo>
                      <a:pt x="1" y="960"/>
                    </a:lnTo>
                    <a:lnTo>
                      <a:pt x="6725" y="960"/>
                    </a:lnTo>
                    <a:lnTo>
                      <a:pt x="672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9" name="Google Shape;3839;p59"/>
              <p:cNvSpPr/>
              <p:nvPr/>
            </p:nvSpPr>
            <p:spPr>
              <a:xfrm>
                <a:off x="1196094" y="4086478"/>
                <a:ext cx="361098" cy="269738"/>
              </a:xfrm>
              <a:custGeom>
                <a:avLst/>
                <a:gdLst/>
                <a:ahLst/>
                <a:cxnLst/>
                <a:rect l="l" t="t" r="r" b="b"/>
                <a:pathLst>
                  <a:path w="21288" h="15902" extrusionOk="0">
                    <a:moveTo>
                      <a:pt x="0" y="1"/>
                    </a:moveTo>
                    <a:lnTo>
                      <a:pt x="0" y="15901"/>
                    </a:lnTo>
                    <a:lnTo>
                      <a:pt x="21288" y="15901"/>
                    </a:lnTo>
                    <a:lnTo>
                      <a:pt x="21288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0" name="Google Shape;3840;p59"/>
              <p:cNvSpPr/>
              <p:nvPr/>
            </p:nvSpPr>
            <p:spPr>
              <a:xfrm>
                <a:off x="1326417" y="4204706"/>
                <a:ext cx="103912" cy="40812"/>
              </a:xfrm>
              <a:custGeom>
                <a:avLst/>
                <a:gdLst/>
                <a:ahLst/>
                <a:cxnLst/>
                <a:rect l="l" t="t" r="r" b="b"/>
                <a:pathLst>
                  <a:path w="6126" h="2406" extrusionOk="0">
                    <a:moveTo>
                      <a:pt x="0" y="0"/>
                    </a:moveTo>
                    <a:lnTo>
                      <a:pt x="0" y="2406"/>
                    </a:lnTo>
                    <a:lnTo>
                      <a:pt x="6125" y="2406"/>
                    </a:lnTo>
                    <a:lnTo>
                      <a:pt x="6125" y="1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1" name="Google Shape;3841;p59"/>
              <p:cNvSpPr/>
              <p:nvPr/>
            </p:nvSpPr>
            <p:spPr>
              <a:xfrm>
                <a:off x="1323058" y="4277017"/>
                <a:ext cx="107271" cy="15317"/>
              </a:xfrm>
              <a:custGeom>
                <a:avLst/>
                <a:gdLst/>
                <a:ahLst/>
                <a:cxnLst/>
                <a:rect l="l" t="t" r="r" b="b"/>
                <a:pathLst>
                  <a:path w="6324" h="903" extrusionOk="0">
                    <a:moveTo>
                      <a:pt x="1" y="0"/>
                    </a:moveTo>
                    <a:lnTo>
                      <a:pt x="1" y="902"/>
                    </a:lnTo>
                    <a:lnTo>
                      <a:pt x="6323" y="902"/>
                    </a:lnTo>
                    <a:lnTo>
                      <a:pt x="632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2" name="Google Shape;3842;p59"/>
              <p:cNvSpPr/>
              <p:nvPr/>
            </p:nvSpPr>
            <p:spPr>
              <a:xfrm>
                <a:off x="3839988" y="2149275"/>
                <a:ext cx="122724" cy="261070"/>
              </a:xfrm>
              <a:custGeom>
                <a:avLst/>
                <a:gdLst/>
                <a:ahLst/>
                <a:cxnLst/>
                <a:rect l="l" t="t" r="r" b="b"/>
                <a:pathLst>
                  <a:path w="7235" h="15391" extrusionOk="0">
                    <a:moveTo>
                      <a:pt x="322" y="0"/>
                    </a:moveTo>
                    <a:cubicBezTo>
                      <a:pt x="304" y="0"/>
                      <a:pt x="289" y="5"/>
                      <a:pt x="280" y="14"/>
                    </a:cubicBezTo>
                    <a:cubicBezTo>
                      <a:pt x="1" y="269"/>
                      <a:pt x="2501" y="3105"/>
                      <a:pt x="4363" y="7358"/>
                    </a:cubicBezTo>
                    <a:cubicBezTo>
                      <a:pt x="6218" y="11594"/>
                      <a:pt x="6563" y="15391"/>
                      <a:pt x="6938" y="15391"/>
                    </a:cubicBezTo>
                    <a:cubicBezTo>
                      <a:pt x="6940" y="15391"/>
                      <a:pt x="6941" y="15390"/>
                      <a:pt x="6942" y="15390"/>
                    </a:cubicBezTo>
                    <a:cubicBezTo>
                      <a:pt x="7089" y="15386"/>
                      <a:pt x="7235" y="14407"/>
                      <a:pt x="7089" y="12834"/>
                    </a:cubicBezTo>
                    <a:cubicBezTo>
                      <a:pt x="6999" y="11912"/>
                      <a:pt x="6842" y="10997"/>
                      <a:pt x="6617" y="10098"/>
                    </a:cubicBezTo>
                    <a:cubicBezTo>
                      <a:pt x="6332" y="8998"/>
                      <a:pt x="5966" y="7921"/>
                      <a:pt x="5520" y="6876"/>
                    </a:cubicBezTo>
                    <a:cubicBezTo>
                      <a:pt x="5062" y="5835"/>
                      <a:pt x="4525" y="4831"/>
                      <a:pt x="3919" y="3871"/>
                    </a:cubicBezTo>
                    <a:cubicBezTo>
                      <a:pt x="3416" y="3092"/>
                      <a:pt x="2859" y="2351"/>
                      <a:pt x="2250" y="1654"/>
                    </a:cubicBezTo>
                    <a:cubicBezTo>
                      <a:pt x="1282" y="582"/>
                      <a:pt x="531" y="0"/>
                      <a:pt x="322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3" name="Google Shape;3843;p59"/>
              <p:cNvSpPr/>
              <p:nvPr/>
            </p:nvSpPr>
            <p:spPr>
              <a:xfrm>
                <a:off x="3943561" y="1821696"/>
                <a:ext cx="38488" cy="642336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37868" extrusionOk="0">
                    <a:moveTo>
                      <a:pt x="576" y="0"/>
                    </a:moveTo>
                    <a:cubicBezTo>
                      <a:pt x="407" y="0"/>
                      <a:pt x="221" y="2119"/>
                      <a:pt x="136" y="5554"/>
                    </a:cubicBezTo>
                    <a:cubicBezTo>
                      <a:pt x="52" y="8989"/>
                      <a:pt x="1" y="13733"/>
                      <a:pt x="136" y="18979"/>
                    </a:cubicBezTo>
                    <a:cubicBezTo>
                      <a:pt x="274" y="24222"/>
                      <a:pt x="629" y="28971"/>
                      <a:pt x="1048" y="32387"/>
                    </a:cubicBezTo>
                    <a:cubicBezTo>
                      <a:pt x="1469" y="35803"/>
                      <a:pt x="1924" y="37868"/>
                      <a:pt x="2083" y="37868"/>
                    </a:cubicBezTo>
                    <a:cubicBezTo>
                      <a:pt x="2269" y="37843"/>
                      <a:pt x="2131" y="35746"/>
                      <a:pt x="1937" y="32306"/>
                    </a:cubicBezTo>
                    <a:cubicBezTo>
                      <a:pt x="1744" y="28865"/>
                      <a:pt x="1541" y="24168"/>
                      <a:pt x="1399" y="18943"/>
                    </a:cubicBezTo>
                    <a:cubicBezTo>
                      <a:pt x="1257" y="13719"/>
                      <a:pt x="1190" y="8982"/>
                      <a:pt x="1048" y="5552"/>
                    </a:cubicBezTo>
                    <a:cubicBezTo>
                      <a:pt x="907" y="2122"/>
                      <a:pt x="746" y="0"/>
                      <a:pt x="576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4" name="Google Shape;3844;p59"/>
              <p:cNvSpPr/>
              <p:nvPr/>
            </p:nvSpPr>
            <p:spPr>
              <a:xfrm>
                <a:off x="3974076" y="1958295"/>
                <a:ext cx="137396" cy="467419"/>
              </a:xfrm>
              <a:custGeom>
                <a:avLst/>
                <a:gdLst/>
                <a:ahLst/>
                <a:cxnLst/>
                <a:rect l="l" t="t" r="r" b="b"/>
                <a:pathLst>
                  <a:path w="8100" h="27556" extrusionOk="0">
                    <a:moveTo>
                      <a:pt x="7925" y="1"/>
                    </a:moveTo>
                    <a:cubicBezTo>
                      <a:pt x="7747" y="1"/>
                      <a:pt x="6812" y="1329"/>
                      <a:pt x="5748" y="3652"/>
                    </a:cubicBezTo>
                    <a:cubicBezTo>
                      <a:pt x="4359" y="6768"/>
                      <a:pt x="3211" y="9987"/>
                      <a:pt x="2317" y="13281"/>
                    </a:cubicBezTo>
                    <a:cubicBezTo>
                      <a:pt x="1383" y="16564"/>
                      <a:pt x="706" y="19915"/>
                      <a:pt x="290" y="23303"/>
                    </a:cubicBezTo>
                    <a:cubicBezTo>
                      <a:pt x="1" y="25916"/>
                      <a:pt x="100" y="27551"/>
                      <a:pt x="290" y="27555"/>
                    </a:cubicBezTo>
                    <a:cubicBezTo>
                      <a:pt x="290" y="27555"/>
                      <a:pt x="290" y="27555"/>
                      <a:pt x="291" y="27555"/>
                    </a:cubicBezTo>
                    <a:cubicBezTo>
                      <a:pt x="479" y="27555"/>
                      <a:pt x="706" y="25969"/>
                      <a:pt x="1179" y="23440"/>
                    </a:cubicBezTo>
                    <a:cubicBezTo>
                      <a:pt x="1651" y="20907"/>
                      <a:pt x="2472" y="17420"/>
                      <a:pt x="3540" y="13622"/>
                    </a:cubicBezTo>
                    <a:cubicBezTo>
                      <a:pt x="4609" y="9822"/>
                      <a:pt x="5690" y="6424"/>
                      <a:pt x="6579" y="3991"/>
                    </a:cubicBezTo>
                    <a:cubicBezTo>
                      <a:pt x="7467" y="1558"/>
                      <a:pt x="8100" y="98"/>
                      <a:pt x="7939" y="4"/>
                    </a:cubicBezTo>
                    <a:cubicBezTo>
                      <a:pt x="7935" y="2"/>
                      <a:pt x="7931" y="1"/>
                      <a:pt x="7925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5" name="Google Shape;3845;p59"/>
              <p:cNvSpPr/>
              <p:nvPr/>
            </p:nvSpPr>
            <p:spPr>
              <a:xfrm>
                <a:off x="3811881" y="2390024"/>
                <a:ext cx="302255" cy="221632"/>
              </a:xfrm>
              <a:custGeom>
                <a:avLst/>
                <a:gdLst/>
                <a:ahLst/>
                <a:cxnLst/>
                <a:rect l="l" t="t" r="r" b="b"/>
                <a:pathLst>
                  <a:path w="17819" h="13066" extrusionOk="0">
                    <a:moveTo>
                      <a:pt x="0" y="0"/>
                    </a:moveTo>
                    <a:lnTo>
                      <a:pt x="0" y="4177"/>
                    </a:lnTo>
                    <a:cubicBezTo>
                      <a:pt x="10" y="9090"/>
                      <a:pt x="3994" y="13066"/>
                      <a:pt x="8905" y="13066"/>
                    </a:cubicBezTo>
                    <a:cubicBezTo>
                      <a:pt x="8907" y="13066"/>
                      <a:pt x="8909" y="13066"/>
                      <a:pt x="8911" y="13066"/>
                    </a:cubicBezTo>
                    <a:cubicBezTo>
                      <a:pt x="13830" y="13066"/>
                      <a:pt x="17818" y="9078"/>
                      <a:pt x="17818" y="4158"/>
                    </a:cubicBezTo>
                    <a:lnTo>
                      <a:pt x="17818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6" name="Google Shape;3846;p59"/>
              <p:cNvSpPr/>
              <p:nvPr/>
            </p:nvSpPr>
            <p:spPr>
              <a:xfrm>
                <a:off x="3812271" y="2447815"/>
                <a:ext cx="304596" cy="4275"/>
              </a:xfrm>
              <a:custGeom>
                <a:avLst/>
                <a:gdLst/>
                <a:ahLst/>
                <a:cxnLst/>
                <a:rect l="l" t="t" r="r" b="b"/>
                <a:pathLst>
                  <a:path w="17957" h="252" extrusionOk="0">
                    <a:moveTo>
                      <a:pt x="8978" y="0"/>
                    </a:moveTo>
                    <a:cubicBezTo>
                      <a:pt x="4025" y="0"/>
                      <a:pt x="1" y="61"/>
                      <a:pt x="1" y="129"/>
                    </a:cubicBezTo>
                    <a:cubicBezTo>
                      <a:pt x="1" y="194"/>
                      <a:pt x="4021" y="251"/>
                      <a:pt x="8978" y="251"/>
                    </a:cubicBezTo>
                    <a:cubicBezTo>
                      <a:pt x="13934" y="251"/>
                      <a:pt x="17956" y="194"/>
                      <a:pt x="17956" y="129"/>
                    </a:cubicBezTo>
                    <a:cubicBezTo>
                      <a:pt x="17956" y="57"/>
                      <a:pt x="13930" y="0"/>
                      <a:pt x="89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7" name="Google Shape;3847;p59"/>
              <p:cNvSpPr/>
              <p:nvPr/>
            </p:nvSpPr>
            <p:spPr>
              <a:xfrm>
                <a:off x="3812271" y="2467475"/>
                <a:ext cx="304596" cy="4342"/>
              </a:xfrm>
              <a:custGeom>
                <a:avLst/>
                <a:gdLst/>
                <a:ahLst/>
                <a:cxnLst/>
                <a:rect l="l" t="t" r="r" b="b"/>
                <a:pathLst>
                  <a:path w="17957" h="256" extrusionOk="0">
                    <a:moveTo>
                      <a:pt x="8978" y="0"/>
                    </a:moveTo>
                    <a:cubicBezTo>
                      <a:pt x="4025" y="0"/>
                      <a:pt x="1" y="57"/>
                      <a:pt x="1" y="129"/>
                    </a:cubicBezTo>
                    <a:cubicBezTo>
                      <a:pt x="1" y="199"/>
                      <a:pt x="4021" y="256"/>
                      <a:pt x="8978" y="256"/>
                    </a:cubicBezTo>
                    <a:cubicBezTo>
                      <a:pt x="13934" y="256"/>
                      <a:pt x="17956" y="199"/>
                      <a:pt x="17956" y="129"/>
                    </a:cubicBezTo>
                    <a:cubicBezTo>
                      <a:pt x="17956" y="56"/>
                      <a:pt x="13930" y="0"/>
                      <a:pt x="89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8" name="Google Shape;3848;p59"/>
              <p:cNvSpPr/>
              <p:nvPr/>
            </p:nvSpPr>
            <p:spPr>
              <a:xfrm>
                <a:off x="3609959" y="2611961"/>
                <a:ext cx="1394623" cy="80640"/>
              </a:xfrm>
              <a:custGeom>
                <a:avLst/>
                <a:gdLst/>
                <a:ahLst/>
                <a:cxnLst/>
                <a:rect l="l" t="t" r="r" b="b"/>
                <a:pathLst>
                  <a:path w="82218" h="4754" extrusionOk="0">
                    <a:moveTo>
                      <a:pt x="1" y="1"/>
                    </a:moveTo>
                    <a:lnTo>
                      <a:pt x="1" y="4754"/>
                    </a:lnTo>
                    <a:lnTo>
                      <a:pt x="82218" y="4754"/>
                    </a:lnTo>
                    <a:lnTo>
                      <a:pt x="82218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9" name="Google Shape;3849;p59"/>
              <p:cNvSpPr/>
              <p:nvPr/>
            </p:nvSpPr>
            <p:spPr>
              <a:xfrm>
                <a:off x="3874472" y="2692686"/>
                <a:ext cx="46002" cy="139703"/>
              </a:xfrm>
              <a:custGeom>
                <a:avLst/>
                <a:gdLst/>
                <a:ahLst/>
                <a:cxnLst/>
                <a:rect l="l" t="t" r="r" b="b"/>
                <a:pathLst>
                  <a:path w="2712" h="8236" extrusionOk="0">
                    <a:moveTo>
                      <a:pt x="0" y="0"/>
                    </a:moveTo>
                    <a:lnTo>
                      <a:pt x="0" y="8236"/>
                    </a:lnTo>
                    <a:lnTo>
                      <a:pt x="2711" y="8236"/>
                    </a:lnTo>
                    <a:lnTo>
                      <a:pt x="2711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0" name="Google Shape;3850;p59"/>
              <p:cNvSpPr/>
              <p:nvPr/>
            </p:nvSpPr>
            <p:spPr>
              <a:xfrm>
                <a:off x="4375324" y="2316848"/>
                <a:ext cx="438362" cy="293197"/>
              </a:xfrm>
              <a:custGeom>
                <a:avLst/>
                <a:gdLst/>
                <a:ahLst/>
                <a:cxnLst/>
                <a:rect l="l" t="t" r="r" b="b"/>
                <a:pathLst>
                  <a:path w="25843" h="17285" extrusionOk="0">
                    <a:moveTo>
                      <a:pt x="1863" y="0"/>
                    </a:moveTo>
                    <a:lnTo>
                      <a:pt x="1" y="17285"/>
                    </a:lnTo>
                    <a:lnTo>
                      <a:pt x="23862" y="17285"/>
                    </a:lnTo>
                    <a:lnTo>
                      <a:pt x="25842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1" name="Google Shape;3851;p59"/>
              <p:cNvSpPr/>
              <p:nvPr/>
            </p:nvSpPr>
            <p:spPr>
              <a:xfrm>
                <a:off x="4392813" y="2337864"/>
                <a:ext cx="394887" cy="256575"/>
              </a:xfrm>
              <a:custGeom>
                <a:avLst/>
                <a:gdLst/>
                <a:ahLst/>
                <a:cxnLst/>
                <a:rect l="l" t="t" r="r" b="b"/>
                <a:pathLst>
                  <a:path w="23280" h="15126" extrusionOk="0">
                    <a:moveTo>
                      <a:pt x="1814" y="1"/>
                    </a:moveTo>
                    <a:lnTo>
                      <a:pt x="0" y="15125"/>
                    </a:lnTo>
                    <a:lnTo>
                      <a:pt x="21536" y="15125"/>
                    </a:lnTo>
                    <a:lnTo>
                      <a:pt x="232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2" name="Google Shape;3852;p59"/>
              <p:cNvSpPr/>
              <p:nvPr/>
            </p:nvSpPr>
            <p:spPr>
              <a:xfrm>
                <a:off x="4466141" y="2381051"/>
                <a:ext cx="242377" cy="170253"/>
              </a:xfrm>
              <a:custGeom>
                <a:avLst/>
                <a:gdLst/>
                <a:ahLst/>
                <a:cxnLst/>
                <a:rect l="l" t="t" r="r" b="b"/>
                <a:pathLst>
                  <a:path w="14289" h="10037" extrusionOk="0">
                    <a:moveTo>
                      <a:pt x="1115" y="0"/>
                    </a:moveTo>
                    <a:lnTo>
                      <a:pt x="0" y="10036"/>
                    </a:lnTo>
                    <a:lnTo>
                      <a:pt x="13589" y="10036"/>
                    </a:lnTo>
                    <a:lnTo>
                      <a:pt x="14289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3" name="Google Shape;3853;p59"/>
              <p:cNvSpPr/>
              <p:nvPr/>
            </p:nvSpPr>
            <p:spPr>
              <a:xfrm>
                <a:off x="2155730" y="2296340"/>
                <a:ext cx="335281" cy="509995"/>
              </a:xfrm>
              <a:custGeom>
                <a:avLst/>
                <a:gdLst/>
                <a:ahLst/>
                <a:cxnLst/>
                <a:rect l="l" t="t" r="r" b="b"/>
                <a:pathLst>
                  <a:path w="19766" h="30066" extrusionOk="0">
                    <a:moveTo>
                      <a:pt x="1" y="1"/>
                    </a:moveTo>
                    <a:lnTo>
                      <a:pt x="1" y="30066"/>
                    </a:lnTo>
                    <a:lnTo>
                      <a:pt x="19765" y="30066"/>
                    </a:lnTo>
                    <a:lnTo>
                      <a:pt x="19765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4" name="Google Shape;3854;p59"/>
              <p:cNvSpPr/>
              <p:nvPr/>
            </p:nvSpPr>
            <p:spPr>
              <a:xfrm>
                <a:off x="2169436" y="2314287"/>
                <a:ext cx="306597" cy="474272"/>
              </a:xfrm>
              <a:custGeom>
                <a:avLst/>
                <a:gdLst/>
                <a:ahLst/>
                <a:cxnLst/>
                <a:rect l="l" t="t" r="r" b="b"/>
                <a:pathLst>
                  <a:path w="18075" h="27960" extrusionOk="0">
                    <a:moveTo>
                      <a:pt x="1" y="1"/>
                    </a:moveTo>
                    <a:lnTo>
                      <a:pt x="1" y="27960"/>
                    </a:lnTo>
                    <a:lnTo>
                      <a:pt x="18075" y="27960"/>
                    </a:lnTo>
                    <a:lnTo>
                      <a:pt x="180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5" name="Google Shape;3855;p59"/>
              <p:cNvSpPr/>
              <p:nvPr/>
            </p:nvSpPr>
            <p:spPr>
              <a:xfrm>
                <a:off x="2281168" y="2474107"/>
                <a:ext cx="84405" cy="154715"/>
              </a:xfrm>
              <a:custGeom>
                <a:avLst/>
                <a:gdLst/>
                <a:ahLst/>
                <a:cxnLst/>
                <a:rect l="l" t="t" r="r" b="b"/>
                <a:pathLst>
                  <a:path w="4976" h="9121" extrusionOk="0">
                    <a:moveTo>
                      <a:pt x="1" y="1"/>
                    </a:moveTo>
                    <a:lnTo>
                      <a:pt x="1" y="9120"/>
                    </a:lnTo>
                    <a:lnTo>
                      <a:pt x="4975" y="9120"/>
                    </a:lnTo>
                    <a:lnTo>
                      <a:pt x="4975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6" name="Google Shape;3856;p59"/>
              <p:cNvSpPr/>
              <p:nvPr/>
            </p:nvSpPr>
            <p:spPr>
              <a:xfrm>
                <a:off x="1713552" y="2045397"/>
                <a:ext cx="192864" cy="293282"/>
              </a:xfrm>
              <a:custGeom>
                <a:avLst/>
                <a:gdLst/>
                <a:ahLst/>
                <a:cxnLst/>
                <a:rect l="l" t="t" r="r" b="b"/>
                <a:pathLst>
                  <a:path w="11370" h="17290" extrusionOk="0">
                    <a:moveTo>
                      <a:pt x="1" y="0"/>
                    </a:moveTo>
                    <a:lnTo>
                      <a:pt x="1" y="17289"/>
                    </a:lnTo>
                    <a:lnTo>
                      <a:pt x="11369" y="17289"/>
                    </a:lnTo>
                    <a:lnTo>
                      <a:pt x="11369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7" name="Google Shape;3857;p59"/>
              <p:cNvSpPr/>
              <p:nvPr/>
            </p:nvSpPr>
            <p:spPr>
              <a:xfrm>
                <a:off x="1721321" y="2055727"/>
                <a:ext cx="176342" cy="272757"/>
              </a:xfrm>
              <a:custGeom>
                <a:avLst/>
                <a:gdLst/>
                <a:ahLst/>
                <a:cxnLst/>
                <a:rect l="l" t="t" r="r" b="b"/>
                <a:pathLst>
                  <a:path w="10396" h="16080" extrusionOk="0">
                    <a:moveTo>
                      <a:pt x="0" y="1"/>
                    </a:moveTo>
                    <a:lnTo>
                      <a:pt x="0" y="16080"/>
                    </a:lnTo>
                    <a:lnTo>
                      <a:pt x="10395" y="16080"/>
                    </a:lnTo>
                    <a:lnTo>
                      <a:pt x="10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8" name="Google Shape;3858;p59"/>
              <p:cNvSpPr/>
              <p:nvPr/>
            </p:nvSpPr>
            <p:spPr>
              <a:xfrm>
                <a:off x="1785676" y="2147647"/>
                <a:ext cx="48496" cy="8898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5246" extrusionOk="0">
                    <a:moveTo>
                      <a:pt x="0" y="1"/>
                    </a:moveTo>
                    <a:lnTo>
                      <a:pt x="0" y="5246"/>
                    </a:lnTo>
                    <a:lnTo>
                      <a:pt x="2859" y="5246"/>
                    </a:lnTo>
                    <a:lnTo>
                      <a:pt x="2859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9" name="Google Shape;3859;p59"/>
              <p:cNvSpPr/>
              <p:nvPr/>
            </p:nvSpPr>
            <p:spPr>
              <a:xfrm>
                <a:off x="4349965" y="2890197"/>
                <a:ext cx="230368" cy="410035"/>
              </a:xfrm>
              <a:custGeom>
                <a:avLst/>
                <a:gdLst/>
                <a:ahLst/>
                <a:cxnLst/>
                <a:rect l="l" t="t" r="r" b="b"/>
                <a:pathLst>
                  <a:path w="13581" h="24173" extrusionOk="0">
                    <a:moveTo>
                      <a:pt x="5502" y="0"/>
                    </a:moveTo>
                    <a:cubicBezTo>
                      <a:pt x="3849" y="0"/>
                      <a:pt x="2186" y="331"/>
                      <a:pt x="616" y="1005"/>
                    </a:cubicBezTo>
                    <a:cubicBezTo>
                      <a:pt x="616" y="1005"/>
                      <a:pt x="1" y="9185"/>
                      <a:pt x="44" y="12747"/>
                    </a:cubicBezTo>
                    <a:cubicBezTo>
                      <a:pt x="87" y="16310"/>
                      <a:pt x="3650" y="16862"/>
                      <a:pt x="3650" y="16862"/>
                    </a:cubicBezTo>
                    <a:cubicBezTo>
                      <a:pt x="3650" y="16862"/>
                      <a:pt x="3597" y="22698"/>
                      <a:pt x="3650" y="23700"/>
                    </a:cubicBezTo>
                    <a:lnTo>
                      <a:pt x="12213" y="24172"/>
                    </a:lnTo>
                    <a:lnTo>
                      <a:pt x="13580" y="2975"/>
                    </a:lnTo>
                    <a:lnTo>
                      <a:pt x="13056" y="2569"/>
                    </a:lnTo>
                    <a:cubicBezTo>
                      <a:pt x="10853" y="875"/>
                      <a:pt x="8190" y="0"/>
                      <a:pt x="5502" y="0"/>
                    </a:cubicBezTo>
                    <a:close/>
                  </a:path>
                </a:pathLst>
              </a:custGeom>
              <a:solidFill>
                <a:srgbClr val="AA75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0" name="Google Shape;3860;p59"/>
              <p:cNvSpPr/>
              <p:nvPr/>
            </p:nvSpPr>
            <p:spPr>
              <a:xfrm>
                <a:off x="4357056" y="2999215"/>
                <a:ext cx="21220" cy="17692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043" extrusionOk="0">
                    <a:moveTo>
                      <a:pt x="687" y="1"/>
                    </a:moveTo>
                    <a:cubicBezTo>
                      <a:pt x="247" y="1"/>
                      <a:pt x="1" y="528"/>
                      <a:pt x="302" y="866"/>
                    </a:cubicBezTo>
                    <a:lnTo>
                      <a:pt x="308" y="871"/>
                    </a:lnTo>
                    <a:cubicBezTo>
                      <a:pt x="409" y="985"/>
                      <a:pt x="550" y="1043"/>
                      <a:pt x="691" y="1043"/>
                    </a:cubicBezTo>
                    <a:cubicBezTo>
                      <a:pt x="813" y="1043"/>
                      <a:pt x="936" y="999"/>
                      <a:pt x="1034" y="911"/>
                    </a:cubicBezTo>
                    <a:lnTo>
                      <a:pt x="1035" y="909"/>
                    </a:lnTo>
                    <a:cubicBezTo>
                      <a:pt x="1192" y="771"/>
                      <a:pt x="1250" y="550"/>
                      <a:pt x="1181" y="351"/>
                    </a:cubicBezTo>
                    <a:cubicBezTo>
                      <a:pt x="1113" y="152"/>
                      <a:pt x="932" y="15"/>
                      <a:pt x="721" y="2"/>
                    </a:cubicBezTo>
                    <a:cubicBezTo>
                      <a:pt x="710" y="1"/>
                      <a:pt x="698" y="1"/>
                      <a:pt x="6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1" name="Google Shape;3861;p59"/>
              <p:cNvSpPr/>
              <p:nvPr/>
            </p:nvSpPr>
            <p:spPr>
              <a:xfrm>
                <a:off x="4359532" y="2992193"/>
                <a:ext cx="31822" cy="8821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520" extrusionOk="0">
                    <a:moveTo>
                      <a:pt x="921" y="1"/>
                    </a:moveTo>
                    <a:cubicBezTo>
                      <a:pt x="661" y="2"/>
                      <a:pt x="410" y="88"/>
                      <a:pt x="204" y="246"/>
                    </a:cubicBezTo>
                    <a:cubicBezTo>
                      <a:pt x="53" y="369"/>
                      <a:pt x="1" y="483"/>
                      <a:pt x="29" y="511"/>
                    </a:cubicBezTo>
                    <a:cubicBezTo>
                      <a:pt x="34" y="517"/>
                      <a:pt x="42" y="520"/>
                      <a:pt x="54" y="520"/>
                    </a:cubicBezTo>
                    <a:cubicBezTo>
                      <a:pt x="154" y="520"/>
                      <a:pt x="481" y="303"/>
                      <a:pt x="921" y="299"/>
                    </a:cubicBezTo>
                    <a:cubicBezTo>
                      <a:pt x="926" y="299"/>
                      <a:pt x="930" y="299"/>
                      <a:pt x="934" y="299"/>
                    </a:cubicBezTo>
                    <a:cubicBezTo>
                      <a:pt x="1366" y="299"/>
                      <a:pt x="1694" y="497"/>
                      <a:pt x="1797" y="497"/>
                    </a:cubicBezTo>
                    <a:cubicBezTo>
                      <a:pt x="1810" y="497"/>
                      <a:pt x="1819" y="494"/>
                      <a:pt x="1825" y="487"/>
                    </a:cubicBezTo>
                    <a:cubicBezTo>
                      <a:pt x="1876" y="426"/>
                      <a:pt x="1795" y="346"/>
                      <a:pt x="1641" y="227"/>
                    </a:cubicBezTo>
                    <a:cubicBezTo>
                      <a:pt x="1430" y="80"/>
                      <a:pt x="1179" y="1"/>
                      <a:pt x="9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2" name="Google Shape;3862;p59"/>
              <p:cNvSpPr/>
              <p:nvPr/>
            </p:nvSpPr>
            <p:spPr>
              <a:xfrm>
                <a:off x="4450417" y="3003032"/>
                <a:ext cx="20084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42" extrusionOk="0">
                    <a:moveTo>
                      <a:pt x="595" y="1"/>
                    </a:moveTo>
                    <a:cubicBezTo>
                      <a:pt x="505" y="1"/>
                      <a:pt x="412" y="25"/>
                      <a:pt x="323" y="79"/>
                    </a:cubicBezTo>
                    <a:lnTo>
                      <a:pt x="322" y="81"/>
                    </a:lnTo>
                    <a:cubicBezTo>
                      <a:pt x="78" y="227"/>
                      <a:pt x="0" y="544"/>
                      <a:pt x="148" y="787"/>
                    </a:cubicBezTo>
                    <a:lnTo>
                      <a:pt x="151" y="794"/>
                    </a:lnTo>
                    <a:cubicBezTo>
                      <a:pt x="246" y="949"/>
                      <a:pt x="415" y="1042"/>
                      <a:pt x="593" y="1042"/>
                    </a:cubicBezTo>
                    <a:cubicBezTo>
                      <a:pt x="621" y="1042"/>
                      <a:pt x="648" y="1040"/>
                      <a:pt x="676" y="1035"/>
                    </a:cubicBezTo>
                    <a:cubicBezTo>
                      <a:pt x="883" y="1003"/>
                      <a:pt x="1051" y="848"/>
                      <a:pt x="1099" y="643"/>
                    </a:cubicBezTo>
                    <a:cubicBezTo>
                      <a:pt x="1183" y="294"/>
                      <a:pt x="907" y="1"/>
                      <a:pt x="5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3" name="Google Shape;3863;p59"/>
              <p:cNvSpPr/>
              <p:nvPr/>
            </p:nvSpPr>
            <p:spPr>
              <a:xfrm>
                <a:off x="4450265" y="2995755"/>
                <a:ext cx="31499" cy="8804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519" extrusionOk="0">
                    <a:moveTo>
                      <a:pt x="908" y="0"/>
                    </a:moveTo>
                    <a:cubicBezTo>
                      <a:pt x="659" y="0"/>
                      <a:pt x="411" y="77"/>
                      <a:pt x="199" y="231"/>
                    </a:cubicBezTo>
                    <a:cubicBezTo>
                      <a:pt x="33" y="372"/>
                      <a:pt x="1" y="481"/>
                      <a:pt x="1" y="510"/>
                    </a:cubicBezTo>
                    <a:cubicBezTo>
                      <a:pt x="7" y="516"/>
                      <a:pt x="15" y="519"/>
                      <a:pt x="27" y="519"/>
                    </a:cubicBezTo>
                    <a:cubicBezTo>
                      <a:pt x="130" y="519"/>
                      <a:pt x="457" y="301"/>
                      <a:pt x="898" y="301"/>
                    </a:cubicBezTo>
                    <a:cubicBezTo>
                      <a:pt x="1336" y="301"/>
                      <a:pt x="1665" y="500"/>
                      <a:pt x="1772" y="500"/>
                    </a:cubicBezTo>
                    <a:cubicBezTo>
                      <a:pt x="1785" y="500"/>
                      <a:pt x="1795" y="497"/>
                      <a:pt x="1801" y="491"/>
                    </a:cubicBezTo>
                    <a:cubicBezTo>
                      <a:pt x="1857" y="429"/>
                      <a:pt x="1772" y="348"/>
                      <a:pt x="1616" y="231"/>
                    </a:cubicBezTo>
                    <a:cubicBezTo>
                      <a:pt x="1404" y="77"/>
                      <a:pt x="1156" y="0"/>
                      <a:pt x="9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4" name="Google Shape;3864;p59"/>
              <p:cNvSpPr/>
              <p:nvPr/>
            </p:nvSpPr>
            <p:spPr>
              <a:xfrm>
                <a:off x="4395102" y="3000674"/>
                <a:ext cx="26801" cy="73261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4319" extrusionOk="0">
                    <a:moveTo>
                      <a:pt x="1579" y="1"/>
                    </a:moveTo>
                    <a:lnTo>
                      <a:pt x="1579" y="1"/>
                    </a:lnTo>
                    <a:cubicBezTo>
                      <a:pt x="1126" y="801"/>
                      <a:pt x="758" y="1648"/>
                      <a:pt x="477" y="2525"/>
                    </a:cubicBezTo>
                    <a:cubicBezTo>
                      <a:pt x="350" y="2869"/>
                      <a:pt x="232" y="3200"/>
                      <a:pt x="109" y="3530"/>
                    </a:cubicBezTo>
                    <a:cubicBezTo>
                      <a:pt x="26" y="3694"/>
                      <a:pt x="1" y="3881"/>
                      <a:pt x="39" y="4061"/>
                    </a:cubicBezTo>
                    <a:cubicBezTo>
                      <a:pt x="75" y="4160"/>
                      <a:pt x="159" y="4237"/>
                      <a:pt x="260" y="4268"/>
                    </a:cubicBezTo>
                    <a:cubicBezTo>
                      <a:pt x="333" y="4286"/>
                      <a:pt x="407" y="4294"/>
                      <a:pt x="482" y="4296"/>
                    </a:cubicBezTo>
                    <a:cubicBezTo>
                      <a:pt x="590" y="4311"/>
                      <a:pt x="698" y="4318"/>
                      <a:pt x="806" y="4318"/>
                    </a:cubicBezTo>
                    <a:cubicBezTo>
                      <a:pt x="969" y="4318"/>
                      <a:pt x="1131" y="4301"/>
                      <a:pt x="1291" y="4268"/>
                    </a:cubicBezTo>
                    <a:cubicBezTo>
                      <a:pt x="1039" y="4167"/>
                      <a:pt x="770" y="4110"/>
                      <a:pt x="498" y="4099"/>
                    </a:cubicBezTo>
                    <a:cubicBezTo>
                      <a:pt x="369" y="4099"/>
                      <a:pt x="271" y="4056"/>
                      <a:pt x="261" y="3989"/>
                    </a:cubicBezTo>
                    <a:cubicBezTo>
                      <a:pt x="255" y="3860"/>
                      <a:pt x="286" y="3732"/>
                      <a:pt x="352" y="3621"/>
                    </a:cubicBezTo>
                    <a:lnTo>
                      <a:pt x="739" y="2624"/>
                    </a:lnTo>
                    <a:cubicBezTo>
                      <a:pt x="1106" y="1779"/>
                      <a:pt x="1388" y="901"/>
                      <a:pt x="157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5" name="Google Shape;3865;p59"/>
              <p:cNvSpPr/>
              <p:nvPr/>
            </p:nvSpPr>
            <p:spPr>
              <a:xfrm>
                <a:off x="4411946" y="3152743"/>
                <a:ext cx="78893" cy="38556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2273" extrusionOk="0">
                    <a:moveTo>
                      <a:pt x="4651" y="0"/>
                    </a:moveTo>
                    <a:lnTo>
                      <a:pt x="4651" y="0"/>
                    </a:lnTo>
                    <a:cubicBezTo>
                      <a:pt x="3309" y="865"/>
                      <a:pt x="1750" y="1324"/>
                      <a:pt x="158" y="1324"/>
                    </a:cubicBezTo>
                    <a:cubicBezTo>
                      <a:pt x="109" y="1324"/>
                      <a:pt x="60" y="1324"/>
                      <a:pt x="11" y="1323"/>
                    </a:cubicBezTo>
                    <a:lnTo>
                      <a:pt x="0" y="2245"/>
                    </a:lnTo>
                    <a:cubicBezTo>
                      <a:pt x="210" y="2264"/>
                      <a:pt x="411" y="2273"/>
                      <a:pt x="603" y="2273"/>
                    </a:cubicBezTo>
                    <a:cubicBezTo>
                      <a:pt x="3680" y="2273"/>
                      <a:pt x="4651" y="0"/>
                      <a:pt x="4651" y="0"/>
                    </a:cubicBezTo>
                    <a:close/>
                  </a:path>
                </a:pathLst>
              </a:custGeom>
              <a:solidFill>
                <a:srgbClr val="7F52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6" name="Google Shape;3866;p59"/>
              <p:cNvSpPr/>
              <p:nvPr/>
            </p:nvSpPr>
            <p:spPr>
              <a:xfrm>
                <a:off x="4346267" y="2799193"/>
                <a:ext cx="264971" cy="253284"/>
              </a:xfrm>
              <a:custGeom>
                <a:avLst/>
                <a:gdLst/>
                <a:ahLst/>
                <a:cxnLst/>
                <a:rect l="l" t="t" r="r" b="b"/>
                <a:pathLst>
                  <a:path w="15621" h="14932" extrusionOk="0">
                    <a:moveTo>
                      <a:pt x="2493" y="1"/>
                    </a:moveTo>
                    <a:cubicBezTo>
                      <a:pt x="2227" y="1"/>
                      <a:pt x="1960" y="71"/>
                      <a:pt x="1722" y="213"/>
                    </a:cubicBezTo>
                    <a:cubicBezTo>
                      <a:pt x="1304" y="592"/>
                      <a:pt x="1166" y="1192"/>
                      <a:pt x="1378" y="1716"/>
                    </a:cubicBezTo>
                    <a:cubicBezTo>
                      <a:pt x="1595" y="2224"/>
                      <a:pt x="1917" y="2682"/>
                      <a:pt x="2323" y="3057"/>
                    </a:cubicBezTo>
                    <a:cubicBezTo>
                      <a:pt x="2086" y="2890"/>
                      <a:pt x="1818" y="2811"/>
                      <a:pt x="1554" y="2811"/>
                    </a:cubicBezTo>
                    <a:cubicBezTo>
                      <a:pt x="1018" y="2811"/>
                      <a:pt x="498" y="3135"/>
                      <a:pt x="295" y="3690"/>
                    </a:cubicBezTo>
                    <a:cubicBezTo>
                      <a:pt x="1" y="4492"/>
                      <a:pt x="526" y="5354"/>
                      <a:pt x="1359" y="5473"/>
                    </a:cubicBezTo>
                    <a:lnTo>
                      <a:pt x="1359" y="5473"/>
                    </a:lnTo>
                    <a:cubicBezTo>
                      <a:pt x="1327" y="5470"/>
                      <a:pt x="1295" y="5469"/>
                      <a:pt x="1263" y="5469"/>
                    </a:cubicBezTo>
                    <a:cubicBezTo>
                      <a:pt x="695" y="5469"/>
                      <a:pt x="196" y="5883"/>
                      <a:pt x="106" y="6459"/>
                    </a:cubicBezTo>
                    <a:cubicBezTo>
                      <a:pt x="32" y="7082"/>
                      <a:pt x="302" y="7696"/>
                      <a:pt x="811" y="8061"/>
                    </a:cubicBezTo>
                    <a:cubicBezTo>
                      <a:pt x="1328" y="8392"/>
                      <a:pt x="1912" y="8599"/>
                      <a:pt x="2520" y="8671"/>
                    </a:cubicBezTo>
                    <a:cubicBezTo>
                      <a:pt x="3121" y="8796"/>
                      <a:pt x="3697" y="8849"/>
                      <a:pt x="4248" y="8849"/>
                    </a:cubicBezTo>
                    <a:cubicBezTo>
                      <a:pt x="7098" y="8849"/>
                      <a:pt x="9289" y="7434"/>
                      <a:pt x="10908" y="7367"/>
                    </a:cubicBezTo>
                    <a:cubicBezTo>
                      <a:pt x="10942" y="7366"/>
                      <a:pt x="10976" y="7365"/>
                      <a:pt x="11008" y="7365"/>
                    </a:cubicBezTo>
                    <a:cubicBezTo>
                      <a:pt x="12829" y="7365"/>
                      <a:pt x="12543" y="9512"/>
                      <a:pt x="12543" y="9512"/>
                    </a:cubicBezTo>
                    <a:lnTo>
                      <a:pt x="12113" y="14804"/>
                    </a:lnTo>
                    <a:lnTo>
                      <a:pt x="13690" y="14932"/>
                    </a:lnTo>
                    <a:lnTo>
                      <a:pt x="14244" y="12413"/>
                    </a:lnTo>
                    <a:cubicBezTo>
                      <a:pt x="14425" y="12204"/>
                      <a:pt x="14561" y="11959"/>
                      <a:pt x="14646" y="11696"/>
                    </a:cubicBezTo>
                    <a:cubicBezTo>
                      <a:pt x="14995" y="10750"/>
                      <a:pt x="15459" y="9843"/>
                      <a:pt x="15516" y="8861"/>
                    </a:cubicBezTo>
                    <a:cubicBezTo>
                      <a:pt x="15621" y="7867"/>
                      <a:pt x="15273" y="6877"/>
                      <a:pt x="14570" y="6167"/>
                    </a:cubicBezTo>
                    <a:cubicBezTo>
                      <a:pt x="13873" y="5539"/>
                      <a:pt x="12888" y="5375"/>
                      <a:pt x="11916" y="5375"/>
                    </a:cubicBezTo>
                    <a:cubicBezTo>
                      <a:pt x="11697" y="5375"/>
                      <a:pt x="11478" y="5384"/>
                      <a:pt x="11263" y="5397"/>
                    </a:cubicBezTo>
                    <a:cubicBezTo>
                      <a:pt x="11340" y="4466"/>
                      <a:pt x="10972" y="3554"/>
                      <a:pt x="10271" y="2940"/>
                    </a:cubicBezTo>
                    <a:cubicBezTo>
                      <a:pt x="9568" y="2337"/>
                      <a:pt x="8694" y="1973"/>
                      <a:pt x="7771" y="1900"/>
                    </a:cubicBezTo>
                    <a:cubicBezTo>
                      <a:pt x="6944" y="1811"/>
                      <a:pt x="6075" y="1891"/>
                      <a:pt x="5313" y="1574"/>
                    </a:cubicBezTo>
                    <a:cubicBezTo>
                      <a:pt x="4553" y="1258"/>
                      <a:pt x="4001" y="581"/>
                      <a:pt x="3263" y="213"/>
                    </a:cubicBezTo>
                    <a:cubicBezTo>
                      <a:pt x="3026" y="71"/>
                      <a:pt x="2760" y="1"/>
                      <a:pt x="24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7" name="Google Shape;3867;p59"/>
              <p:cNvSpPr/>
              <p:nvPr/>
            </p:nvSpPr>
            <p:spPr>
              <a:xfrm>
                <a:off x="4449773" y="2955961"/>
                <a:ext cx="44662" cy="13044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769" extrusionOk="0">
                    <a:moveTo>
                      <a:pt x="1293" y="0"/>
                    </a:moveTo>
                    <a:cubicBezTo>
                      <a:pt x="951" y="0"/>
                      <a:pt x="609" y="90"/>
                      <a:pt x="303" y="270"/>
                    </a:cubicBezTo>
                    <a:cubicBezTo>
                      <a:pt x="91" y="402"/>
                      <a:pt x="0" y="563"/>
                      <a:pt x="30" y="649"/>
                    </a:cubicBezTo>
                    <a:cubicBezTo>
                      <a:pt x="70" y="715"/>
                      <a:pt x="177" y="735"/>
                      <a:pt x="329" y="735"/>
                    </a:cubicBezTo>
                    <a:cubicBezTo>
                      <a:pt x="547" y="735"/>
                      <a:pt x="859" y="695"/>
                      <a:pt x="1207" y="695"/>
                    </a:cubicBezTo>
                    <a:cubicBezTo>
                      <a:pt x="1240" y="695"/>
                      <a:pt x="1272" y="695"/>
                      <a:pt x="1306" y="696"/>
                    </a:cubicBezTo>
                    <a:cubicBezTo>
                      <a:pt x="1717" y="705"/>
                      <a:pt x="2090" y="769"/>
                      <a:pt x="2329" y="769"/>
                    </a:cubicBezTo>
                    <a:cubicBezTo>
                      <a:pt x="2458" y="769"/>
                      <a:pt x="2548" y="750"/>
                      <a:pt x="2586" y="696"/>
                    </a:cubicBezTo>
                    <a:cubicBezTo>
                      <a:pt x="2633" y="611"/>
                      <a:pt x="2548" y="450"/>
                      <a:pt x="2321" y="294"/>
                    </a:cubicBezTo>
                    <a:cubicBezTo>
                      <a:pt x="2006" y="98"/>
                      <a:pt x="1650" y="0"/>
                      <a:pt x="129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8" name="Google Shape;3868;p59"/>
              <p:cNvSpPr/>
              <p:nvPr/>
            </p:nvSpPr>
            <p:spPr>
              <a:xfrm>
                <a:off x="4368183" y="2964205"/>
                <a:ext cx="27513" cy="12993"/>
              </a:xfrm>
              <a:custGeom>
                <a:avLst/>
                <a:gdLst/>
                <a:ahLst/>
                <a:cxnLst/>
                <a:rect l="l" t="t" r="r" b="b"/>
                <a:pathLst>
                  <a:path w="1622" h="766" extrusionOk="0">
                    <a:moveTo>
                      <a:pt x="738" y="1"/>
                    </a:moveTo>
                    <a:cubicBezTo>
                      <a:pt x="546" y="1"/>
                      <a:pt x="356" y="58"/>
                      <a:pt x="195" y="167"/>
                    </a:cubicBezTo>
                    <a:cubicBezTo>
                      <a:pt x="43" y="271"/>
                      <a:pt x="1" y="404"/>
                      <a:pt x="48" y="479"/>
                    </a:cubicBezTo>
                    <a:cubicBezTo>
                      <a:pt x="157" y="644"/>
                      <a:pt x="464" y="650"/>
                      <a:pt x="786" y="701"/>
                    </a:cubicBezTo>
                    <a:cubicBezTo>
                      <a:pt x="973" y="732"/>
                      <a:pt x="1153" y="765"/>
                      <a:pt x="1300" y="765"/>
                    </a:cubicBezTo>
                    <a:cubicBezTo>
                      <a:pt x="1404" y="765"/>
                      <a:pt x="1493" y="748"/>
                      <a:pt x="1556" y="701"/>
                    </a:cubicBezTo>
                    <a:cubicBezTo>
                      <a:pt x="1622" y="631"/>
                      <a:pt x="1617" y="493"/>
                      <a:pt x="1499" y="341"/>
                    </a:cubicBezTo>
                    <a:cubicBezTo>
                      <a:pt x="1342" y="156"/>
                      <a:pt x="1120" y="37"/>
                      <a:pt x="879" y="11"/>
                    </a:cubicBezTo>
                    <a:cubicBezTo>
                      <a:pt x="832" y="4"/>
                      <a:pt x="785" y="1"/>
                      <a:pt x="7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9" name="Google Shape;3869;p59"/>
              <p:cNvSpPr/>
              <p:nvPr/>
            </p:nvSpPr>
            <p:spPr>
              <a:xfrm>
                <a:off x="4408418" y="3077938"/>
                <a:ext cx="39048" cy="18896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1114" extrusionOk="0">
                    <a:moveTo>
                      <a:pt x="2278" y="1"/>
                    </a:moveTo>
                    <a:lnTo>
                      <a:pt x="2278" y="1"/>
                    </a:lnTo>
                    <a:cubicBezTo>
                      <a:pt x="1962" y="287"/>
                      <a:pt x="1613" y="533"/>
                      <a:pt x="1239" y="733"/>
                    </a:cubicBezTo>
                    <a:cubicBezTo>
                      <a:pt x="838" y="866"/>
                      <a:pt x="422" y="949"/>
                      <a:pt x="1" y="980"/>
                    </a:cubicBezTo>
                    <a:cubicBezTo>
                      <a:pt x="1" y="1008"/>
                      <a:pt x="134" y="1080"/>
                      <a:pt x="385" y="1107"/>
                    </a:cubicBezTo>
                    <a:cubicBezTo>
                      <a:pt x="439" y="1112"/>
                      <a:pt x="493" y="1114"/>
                      <a:pt x="547" y="1114"/>
                    </a:cubicBezTo>
                    <a:cubicBezTo>
                      <a:pt x="816" y="1114"/>
                      <a:pt x="1082" y="1059"/>
                      <a:pt x="1329" y="952"/>
                    </a:cubicBezTo>
                    <a:cubicBezTo>
                      <a:pt x="1633" y="825"/>
                      <a:pt x="1899" y="624"/>
                      <a:pt x="2104" y="365"/>
                    </a:cubicBezTo>
                    <a:cubicBezTo>
                      <a:pt x="2259" y="166"/>
                      <a:pt x="2301" y="16"/>
                      <a:pt x="22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0" name="Google Shape;3870;p59"/>
              <p:cNvSpPr/>
              <p:nvPr/>
            </p:nvSpPr>
            <p:spPr>
              <a:xfrm>
                <a:off x="4027084" y="3943518"/>
                <a:ext cx="616112" cy="1370587"/>
              </a:xfrm>
              <a:custGeom>
                <a:avLst/>
                <a:gdLst/>
                <a:ahLst/>
                <a:cxnLst/>
                <a:rect l="l" t="t" r="r" b="b"/>
                <a:pathLst>
                  <a:path w="36322" h="80801" extrusionOk="0">
                    <a:moveTo>
                      <a:pt x="21896" y="11344"/>
                    </a:moveTo>
                    <a:cubicBezTo>
                      <a:pt x="22170" y="15224"/>
                      <a:pt x="22996" y="46939"/>
                      <a:pt x="22799" y="65589"/>
                    </a:cubicBezTo>
                    <a:cubicBezTo>
                      <a:pt x="19623" y="55676"/>
                      <a:pt x="14520" y="42809"/>
                      <a:pt x="14553" y="41468"/>
                    </a:cubicBezTo>
                    <a:cubicBezTo>
                      <a:pt x="14623" y="39265"/>
                      <a:pt x="21896" y="11344"/>
                      <a:pt x="21896" y="11344"/>
                    </a:cubicBezTo>
                    <a:close/>
                    <a:moveTo>
                      <a:pt x="11972" y="0"/>
                    </a:moveTo>
                    <a:cubicBezTo>
                      <a:pt x="11972" y="0"/>
                      <a:pt x="0" y="36303"/>
                      <a:pt x="2121" y="44930"/>
                    </a:cubicBezTo>
                    <a:cubicBezTo>
                      <a:pt x="4664" y="55274"/>
                      <a:pt x="16485" y="79552"/>
                      <a:pt x="16485" y="79552"/>
                    </a:cubicBezTo>
                    <a:lnTo>
                      <a:pt x="22761" y="77931"/>
                    </a:lnTo>
                    <a:lnTo>
                      <a:pt x="22761" y="80407"/>
                    </a:lnTo>
                    <a:lnTo>
                      <a:pt x="34640" y="80800"/>
                    </a:lnTo>
                    <a:lnTo>
                      <a:pt x="36322" y="0"/>
                    </a:lnTo>
                    <a:lnTo>
                      <a:pt x="21579" y="415"/>
                    </a:ln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1" name="Google Shape;3871;p59"/>
              <p:cNvSpPr/>
              <p:nvPr/>
            </p:nvSpPr>
            <p:spPr>
              <a:xfrm>
                <a:off x="4377241" y="3964161"/>
                <a:ext cx="31194" cy="166996"/>
              </a:xfrm>
              <a:custGeom>
                <a:avLst/>
                <a:gdLst/>
                <a:ahLst/>
                <a:cxnLst/>
                <a:rect l="l" t="t" r="r" b="b"/>
                <a:pathLst>
                  <a:path w="1839" h="9845" extrusionOk="0">
                    <a:moveTo>
                      <a:pt x="184" y="1"/>
                    </a:moveTo>
                    <a:cubicBezTo>
                      <a:pt x="154" y="138"/>
                      <a:pt x="139" y="280"/>
                      <a:pt x="142" y="422"/>
                    </a:cubicBezTo>
                    <a:cubicBezTo>
                      <a:pt x="142" y="695"/>
                      <a:pt x="110" y="1087"/>
                      <a:pt x="95" y="1579"/>
                    </a:cubicBezTo>
                    <a:cubicBezTo>
                      <a:pt x="72" y="2552"/>
                      <a:pt x="48" y="3898"/>
                      <a:pt x="38" y="5388"/>
                    </a:cubicBezTo>
                    <a:lnTo>
                      <a:pt x="38" y="7485"/>
                    </a:lnTo>
                    <a:cubicBezTo>
                      <a:pt x="0" y="8077"/>
                      <a:pt x="138" y="8666"/>
                      <a:pt x="430" y="9182"/>
                    </a:cubicBezTo>
                    <a:cubicBezTo>
                      <a:pt x="651" y="9525"/>
                      <a:pt x="1006" y="9760"/>
                      <a:pt x="1409" y="9829"/>
                    </a:cubicBezTo>
                    <a:cubicBezTo>
                      <a:pt x="1455" y="9840"/>
                      <a:pt x="1501" y="9845"/>
                      <a:pt x="1547" y="9845"/>
                    </a:cubicBezTo>
                    <a:cubicBezTo>
                      <a:pt x="1648" y="9845"/>
                      <a:pt x="1749" y="9820"/>
                      <a:pt x="1839" y="9772"/>
                    </a:cubicBezTo>
                    <a:cubicBezTo>
                      <a:pt x="1700" y="9772"/>
                      <a:pt x="1561" y="9763"/>
                      <a:pt x="1424" y="9744"/>
                    </a:cubicBezTo>
                    <a:cubicBezTo>
                      <a:pt x="1063" y="9646"/>
                      <a:pt x="756" y="9413"/>
                      <a:pt x="567" y="9091"/>
                    </a:cubicBezTo>
                    <a:cubicBezTo>
                      <a:pt x="314" y="8596"/>
                      <a:pt x="205" y="8039"/>
                      <a:pt x="252" y="7485"/>
                    </a:cubicBezTo>
                    <a:lnTo>
                      <a:pt x="252" y="1579"/>
                    </a:lnTo>
                    <a:cubicBezTo>
                      <a:pt x="252" y="1107"/>
                      <a:pt x="252" y="696"/>
                      <a:pt x="218" y="422"/>
                    </a:cubicBezTo>
                    <a:cubicBezTo>
                      <a:pt x="231" y="281"/>
                      <a:pt x="219" y="138"/>
                      <a:pt x="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2" name="Google Shape;3872;p59"/>
              <p:cNvSpPr/>
              <p:nvPr/>
            </p:nvSpPr>
            <p:spPr>
              <a:xfrm>
                <a:off x="4215012" y="3969385"/>
                <a:ext cx="106643" cy="80097"/>
              </a:xfrm>
              <a:custGeom>
                <a:avLst/>
                <a:gdLst/>
                <a:ahLst/>
                <a:cxnLst/>
                <a:rect l="l" t="t" r="r" b="b"/>
                <a:pathLst>
                  <a:path w="6287" h="4722" extrusionOk="0">
                    <a:moveTo>
                      <a:pt x="6271" y="1"/>
                    </a:moveTo>
                    <a:cubicBezTo>
                      <a:pt x="6252" y="1"/>
                      <a:pt x="6059" y="423"/>
                      <a:pt x="5667" y="1040"/>
                    </a:cubicBezTo>
                    <a:cubicBezTo>
                      <a:pt x="4626" y="2674"/>
                      <a:pt x="3030" y="3877"/>
                      <a:pt x="1173" y="4428"/>
                    </a:cubicBezTo>
                    <a:cubicBezTo>
                      <a:pt x="464" y="4635"/>
                      <a:pt x="0" y="4684"/>
                      <a:pt x="6" y="4722"/>
                    </a:cubicBezTo>
                    <a:lnTo>
                      <a:pt x="332" y="4722"/>
                    </a:lnTo>
                    <a:cubicBezTo>
                      <a:pt x="630" y="4701"/>
                      <a:pt x="926" y="4656"/>
                      <a:pt x="1215" y="4584"/>
                    </a:cubicBezTo>
                    <a:cubicBezTo>
                      <a:pt x="3153" y="4105"/>
                      <a:pt x="4812" y="2855"/>
                      <a:pt x="5808" y="1125"/>
                    </a:cubicBezTo>
                    <a:cubicBezTo>
                      <a:pt x="5957" y="868"/>
                      <a:pt x="6085" y="597"/>
                      <a:pt x="6187" y="317"/>
                    </a:cubicBezTo>
                    <a:cubicBezTo>
                      <a:pt x="6257" y="119"/>
                      <a:pt x="6286" y="10"/>
                      <a:pt x="6272" y="1"/>
                    </a:cubicBezTo>
                    <a:cubicBezTo>
                      <a:pt x="6271" y="1"/>
                      <a:pt x="6271" y="1"/>
                      <a:pt x="6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3" name="Google Shape;3873;p59"/>
              <p:cNvSpPr/>
              <p:nvPr/>
            </p:nvSpPr>
            <p:spPr>
              <a:xfrm>
                <a:off x="4112422" y="3229787"/>
                <a:ext cx="626391" cy="720754"/>
              </a:xfrm>
              <a:custGeom>
                <a:avLst/>
                <a:gdLst/>
                <a:ahLst/>
                <a:cxnLst/>
                <a:rect l="l" t="t" r="r" b="b"/>
                <a:pathLst>
                  <a:path w="36928" h="42491" extrusionOk="0">
                    <a:moveTo>
                      <a:pt x="17423" y="316"/>
                    </a:moveTo>
                    <a:cubicBezTo>
                      <a:pt x="16128" y="481"/>
                      <a:pt x="14143" y="0"/>
                      <a:pt x="9706" y="2277"/>
                    </a:cubicBezTo>
                    <a:cubicBezTo>
                      <a:pt x="7849" y="3229"/>
                      <a:pt x="6313" y="4708"/>
                      <a:pt x="5293" y="6530"/>
                    </a:cubicBezTo>
                    <a:lnTo>
                      <a:pt x="1" y="16008"/>
                    </a:lnTo>
                    <a:lnTo>
                      <a:pt x="7405" y="20657"/>
                    </a:lnTo>
                    <a:lnTo>
                      <a:pt x="9375" y="14931"/>
                    </a:lnTo>
                    <a:lnTo>
                      <a:pt x="7957" y="27792"/>
                    </a:lnTo>
                    <a:lnTo>
                      <a:pt x="5699" y="42491"/>
                    </a:lnTo>
                    <a:lnTo>
                      <a:pt x="32444" y="42491"/>
                    </a:lnTo>
                    <a:lnTo>
                      <a:pt x="32099" y="25557"/>
                    </a:lnTo>
                    <a:lnTo>
                      <a:pt x="32099" y="20540"/>
                    </a:lnTo>
                    <a:lnTo>
                      <a:pt x="36928" y="7309"/>
                    </a:lnTo>
                    <a:cubicBezTo>
                      <a:pt x="35722" y="5045"/>
                      <a:pt x="34905" y="3727"/>
                      <a:pt x="32717" y="2381"/>
                    </a:cubicBezTo>
                    <a:cubicBezTo>
                      <a:pt x="30863" y="1196"/>
                      <a:pt x="28745" y="487"/>
                      <a:pt x="26551" y="316"/>
                    </a:cubicBezTo>
                    <a:cubicBezTo>
                      <a:pt x="25066" y="787"/>
                      <a:pt x="23527" y="1022"/>
                      <a:pt x="21987" y="1022"/>
                    </a:cubicBezTo>
                    <a:cubicBezTo>
                      <a:pt x="20447" y="1022"/>
                      <a:pt x="18908" y="787"/>
                      <a:pt x="17423" y="3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4" name="Google Shape;3874;p59"/>
              <p:cNvSpPr/>
              <p:nvPr/>
            </p:nvSpPr>
            <p:spPr>
              <a:xfrm>
                <a:off x="4311274" y="3516334"/>
                <a:ext cx="229096" cy="124759"/>
              </a:xfrm>
              <a:custGeom>
                <a:avLst/>
                <a:gdLst/>
                <a:ahLst/>
                <a:cxnLst/>
                <a:rect l="l" t="t" r="r" b="b"/>
                <a:pathLst>
                  <a:path w="13506" h="7355" extrusionOk="0">
                    <a:moveTo>
                      <a:pt x="5621" y="250"/>
                    </a:moveTo>
                    <a:cubicBezTo>
                      <a:pt x="5826" y="250"/>
                      <a:pt x="6031" y="281"/>
                      <a:pt x="6229" y="342"/>
                    </a:cubicBezTo>
                    <a:cubicBezTo>
                      <a:pt x="6635" y="464"/>
                      <a:pt x="6976" y="743"/>
                      <a:pt x="7173" y="1117"/>
                    </a:cubicBezTo>
                    <a:cubicBezTo>
                      <a:pt x="7344" y="1490"/>
                      <a:pt x="7381" y="1908"/>
                      <a:pt x="7277" y="2304"/>
                    </a:cubicBezTo>
                    <a:cubicBezTo>
                      <a:pt x="7050" y="3045"/>
                      <a:pt x="6542" y="3669"/>
                      <a:pt x="5859" y="4037"/>
                    </a:cubicBezTo>
                    <a:cubicBezTo>
                      <a:pt x="5374" y="4329"/>
                      <a:pt x="4849" y="4547"/>
                      <a:pt x="4301" y="4684"/>
                    </a:cubicBezTo>
                    <a:lnTo>
                      <a:pt x="4301" y="4684"/>
                    </a:lnTo>
                    <a:cubicBezTo>
                      <a:pt x="4119" y="4429"/>
                      <a:pt x="3960" y="4158"/>
                      <a:pt x="3828" y="3872"/>
                    </a:cubicBezTo>
                    <a:cubicBezTo>
                      <a:pt x="3445" y="3030"/>
                      <a:pt x="3486" y="2057"/>
                      <a:pt x="3937" y="1250"/>
                    </a:cubicBezTo>
                    <a:cubicBezTo>
                      <a:pt x="4160" y="851"/>
                      <a:pt x="4510" y="541"/>
                      <a:pt x="4934" y="370"/>
                    </a:cubicBezTo>
                    <a:cubicBezTo>
                      <a:pt x="5156" y="290"/>
                      <a:pt x="5388" y="250"/>
                      <a:pt x="5621" y="250"/>
                    </a:cubicBezTo>
                    <a:close/>
                    <a:moveTo>
                      <a:pt x="5645" y="0"/>
                    </a:moveTo>
                    <a:cubicBezTo>
                      <a:pt x="4874" y="0"/>
                      <a:pt x="4139" y="418"/>
                      <a:pt x="3758" y="1127"/>
                    </a:cubicBezTo>
                    <a:cubicBezTo>
                      <a:pt x="3267" y="2000"/>
                      <a:pt x="3223" y="3053"/>
                      <a:pt x="3639" y="3962"/>
                    </a:cubicBezTo>
                    <a:cubicBezTo>
                      <a:pt x="3764" y="4233"/>
                      <a:pt x="3912" y="4491"/>
                      <a:pt x="4081" y="4734"/>
                    </a:cubicBezTo>
                    <a:lnTo>
                      <a:pt x="4081" y="4734"/>
                    </a:lnTo>
                    <a:cubicBezTo>
                      <a:pt x="4044" y="4742"/>
                      <a:pt x="4007" y="4749"/>
                      <a:pt x="3970" y="4756"/>
                    </a:cubicBezTo>
                    <a:cubicBezTo>
                      <a:pt x="3603" y="4823"/>
                      <a:pt x="3233" y="4856"/>
                      <a:pt x="2863" y="4856"/>
                    </a:cubicBezTo>
                    <a:cubicBezTo>
                      <a:pt x="2240" y="4856"/>
                      <a:pt x="1619" y="4762"/>
                      <a:pt x="1022" y="4576"/>
                    </a:cubicBezTo>
                    <a:cubicBezTo>
                      <a:pt x="385" y="4370"/>
                      <a:pt x="37" y="4168"/>
                      <a:pt x="3" y="4168"/>
                    </a:cubicBezTo>
                    <a:cubicBezTo>
                      <a:pt x="1" y="4168"/>
                      <a:pt x="0" y="4169"/>
                      <a:pt x="0" y="4170"/>
                    </a:cubicBezTo>
                    <a:cubicBezTo>
                      <a:pt x="73" y="4233"/>
                      <a:pt x="154" y="4285"/>
                      <a:pt x="241" y="4326"/>
                    </a:cubicBezTo>
                    <a:cubicBezTo>
                      <a:pt x="483" y="4461"/>
                      <a:pt x="734" y="4576"/>
                      <a:pt x="993" y="4671"/>
                    </a:cubicBezTo>
                    <a:cubicBezTo>
                      <a:pt x="1639" y="4897"/>
                      <a:pt x="2316" y="5011"/>
                      <a:pt x="2996" y="5011"/>
                    </a:cubicBezTo>
                    <a:cubicBezTo>
                      <a:pt x="3332" y="5011"/>
                      <a:pt x="3669" y="4983"/>
                      <a:pt x="4003" y="4927"/>
                    </a:cubicBezTo>
                    <a:cubicBezTo>
                      <a:pt x="4067" y="4916"/>
                      <a:pt x="4131" y="4904"/>
                      <a:pt x="4195" y="4892"/>
                    </a:cubicBezTo>
                    <a:lnTo>
                      <a:pt x="4195" y="4892"/>
                    </a:lnTo>
                    <a:cubicBezTo>
                      <a:pt x="4519" y="5323"/>
                      <a:pt x="4912" y="5703"/>
                      <a:pt x="5359" y="6013"/>
                    </a:cubicBezTo>
                    <a:cubicBezTo>
                      <a:pt x="6604" y="6901"/>
                      <a:pt x="8074" y="7355"/>
                      <a:pt x="9553" y="7355"/>
                    </a:cubicBezTo>
                    <a:cubicBezTo>
                      <a:pt x="10574" y="7355"/>
                      <a:pt x="11600" y="7138"/>
                      <a:pt x="12560" y="6698"/>
                    </a:cubicBezTo>
                    <a:cubicBezTo>
                      <a:pt x="12809" y="6577"/>
                      <a:pt x="13050" y="6438"/>
                      <a:pt x="13279" y="6283"/>
                    </a:cubicBezTo>
                    <a:cubicBezTo>
                      <a:pt x="13362" y="6238"/>
                      <a:pt x="13438" y="6179"/>
                      <a:pt x="13506" y="6112"/>
                    </a:cubicBezTo>
                    <a:cubicBezTo>
                      <a:pt x="13505" y="6111"/>
                      <a:pt x="13504" y="6111"/>
                      <a:pt x="13502" y="6111"/>
                    </a:cubicBezTo>
                    <a:cubicBezTo>
                      <a:pt x="13460" y="6111"/>
                      <a:pt x="13138" y="6335"/>
                      <a:pt x="12494" y="6614"/>
                    </a:cubicBezTo>
                    <a:cubicBezTo>
                      <a:pt x="11603" y="6990"/>
                      <a:pt x="10645" y="7186"/>
                      <a:pt x="9679" y="7186"/>
                    </a:cubicBezTo>
                    <a:cubicBezTo>
                      <a:pt x="9647" y="7186"/>
                      <a:pt x="9616" y="7185"/>
                      <a:pt x="9585" y="7185"/>
                    </a:cubicBezTo>
                    <a:cubicBezTo>
                      <a:pt x="8101" y="7185"/>
                      <a:pt x="6656" y="6713"/>
                      <a:pt x="5459" y="5837"/>
                    </a:cubicBezTo>
                    <a:cubicBezTo>
                      <a:pt x="5064" y="5557"/>
                      <a:pt x="4714" y="5221"/>
                      <a:pt x="4419" y="4842"/>
                    </a:cubicBezTo>
                    <a:lnTo>
                      <a:pt x="4419" y="4842"/>
                    </a:lnTo>
                    <a:cubicBezTo>
                      <a:pt x="4967" y="4709"/>
                      <a:pt x="5494" y="4498"/>
                      <a:pt x="5984" y="4214"/>
                    </a:cubicBezTo>
                    <a:cubicBezTo>
                      <a:pt x="6726" y="3827"/>
                      <a:pt x="7283" y="3157"/>
                      <a:pt x="7528" y="2356"/>
                    </a:cubicBezTo>
                    <a:cubicBezTo>
                      <a:pt x="7650" y="1911"/>
                      <a:pt x="7612" y="1436"/>
                      <a:pt x="7419" y="1015"/>
                    </a:cubicBezTo>
                    <a:cubicBezTo>
                      <a:pt x="7195" y="581"/>
                      <a:pt x="6805" y="256"/>
                      <a:pt x="6337" y="116"/>
                    </a:cubicBezTo>
                    <a:cubicBezTo>
                      <a:pt x="6109" y="38"/>
                      <a:pt x="5875" y="0"/>
                      <a:pt x="56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5" name="Google Shape;3875;p59"/>
              <p:cNvSpPr/>
              <p:nvPr/>
            </p:nvSpPr>
            <p:spPr>
              <a:xfrm>
                <a:off x="4231448" y="3754318"/>
                <a:ext cx="430491" cy="148405"/>
              </a:xfrm>
              <a:custGeom>
                <a:avLst/>
                <a:gdLst/>
                <a:ahLst/>
                <a:cxnLst/>
                <a:rect l="l" t="t" r="r" b="b"/>
                <a:pathLst>
                  <a:path w="25379" h="8749" extrusionOk="0">
                    <a:moveTo>
                      <a:pt x="16969" y="244"/>
                    </a:moveTo>
                    <a:cubicBezTo>
                      <a:pt x="17197" y="244"/>
                      <a:pt x="17424" y="312"/>
                      <a:pt x="17617" y="446"/>
                    </a:cubicBezTo>
                    <a:cubicBezTo>
                      <a:pt x="17930" y="683"/>
                      <a:pt x="18159" y="1015"/>
                      <a:pt x="18269" y="1392"/>
                    </a:cubicBezTo>
                    <a:cubicBezTo>
                      <a:pt x="18508" y="2188"/>
                      <a:pt x="18497" y="3039"/>
                      <a:pt x="18236" y="3829"/>
                    </a:cubicBezTo>
                    <a:cubicBezTo>
                      <a:pt x="18101" y="4300"/>
                      <a:pt x="17910" y="4752"/>
                      <a:pt x="17669" y="5175"/>
                    </a:cubicBezTo>
                    <a:lnTo>
                      <a:pt x="17669" y="5175"/>
                    </a:lnTo>
                    <a:cubicBezTo>
                      <a:pt x="17185" y="4802"/>
                      <a:pt x="16746" y="4377"/>
                      <a:pt x="16360" y="3905"/>
                    </a:cubicBezTo>
                    <a:cubicBezTo>
                      <a:pt x="15903" y="3381"/>
                      <a:pt x="15616" y="2729"/>
                      <a:pt x="15537" y="2039"/>
                    </a:cubicBezTo>
                    <a:cubicBezTo>
                      <a:pt x="15479" y="1301"/>
                      <a:pt x="15894" y="608"/>
                      <a:pt x="16573" y="315"/>
                    </a:cubicBezTo>
                    <a:cubicBezTo>
                      <a:pt x="16702" y="267"/>
                      <a:pt x="16836" y="244"/>
                      <a:pt x="16969" y="244"/>
                    </a:cubicBezTo>
                    <a:close/>
                    <a:moveTo>
                      <a:pt x="6925" y="1302"/>
                    </a:moveTo>
                    <a:cubicBezTo>
                      <a:pt x="7097" y="1302"/>
                      <a:pt x="7269" y="1332"/>
                      <a:pt x="7433" y="1392"/>
                    </a:cubicBezTo>
                    <a:cubicBezTo>
                      <a:pt x="8129" y="1652"/>
                      <a:pt x="8635" y="2261"/>
                      <a:pt x="8762" y="2994"/>
                    </a:cubicBezTo>
                    <a:cubicBezTo>
                      <a:pt x="8895" y="3676"/>
                      <a:pt x="8829" y="4383"/>
                      <a:pt x="8572" y="5029"/>
                    </a:cubicBezTo>
                    <a:cubicBezTo>
                      <a:pt x="8335" y="5631"/>
                      <a:pt x="7977" y="6179"/>
                      <a:pt x="7523" y="6641"/>
                    </a:cubicBezTo>
                    <a:cubicBezTo>
                      <a:pt x="7482" y="6683"/>
                      <a:pt x="7441" y="6723"/>
                      <a:pt x="7399" y="6763"/>
                    </a:cubicBezTo>
                    <a:lnTo>
                      <a:pt x="7399" y="6763"/>
                    </a:lnTo>
                    <a:cubicBezTo>
                      <a:pt x="7324" y="6704"/>
                      <a:pt x="7250" y="6643"/>
                      <a:pt x="7178" y="6580"/>
                    </a:cubicBezTo>
                    <a:cubicBezTo>
                      <a:pt x="6505" y="6027"/>
                      <a:pt x="5954" y="5342"/>
                      <a:pt x="5557" y="4567"/>
                    </a:cubicBezTo>
                    <a:cubicBezTo>
                      <a:pt x="5154" y="3834"/>
                      <a:pt x="5140" y="2948"/>
                      <a:pt x="5525" y="2204"/>
                    </a:cubicBezTo>
                    <a:cubicBezTo>
                      <a:pt x="5706" y="1861"/>
                      <a:pt x="5994" y="1585"/>
                      <a:pt x="6346" y="1420"/>
                    </a:cubicBezTo>
                    <a:cubicBezTo>
                      <a:pt x="6531" y="1341"/>
                      <a:pt x="6728" y="1302"/>
                      <a:pt x="6925" y="1302"/>
                    </a:cubicBezTo>
                    <a:close/>
                    <a:moveTo>
                      <a:pt x="72" y="8649"/>
                    </a:moveTo>
                    <a:cubicBezTo>
                      <a:pt x="48" y="8649"/>
                      <a:pt x="25" y="8651"/>
                      <a:pt x="0" y="8654"/>
                    </a:cubicBezTo>
                    <a:cubicBezTo>
                      <a:pt x="25" y="8657"/>
                      <a:pt x="48" y="8659"/>
                      <a:pt x="72" y="8659"/>
                    </a:cubicBezTo>
                    <a:cubicBezTo>
                      <a:pt x="95" y="8659"/>
                      <a:pt x="119" y="8657"/>
                      <a:pt x="142" y="8654"/>
                    </a:cubicBezTo>
                    <a:cubicBezTo>
                      <a:pt x="119" y="8651"/>
                      <a:pt x="95" y="8649"/>
                      <a:pt x="72" y="8649"/>
                    </a:cubicBezTo>
                    <a:close/>
                    <a:moveTo>
                      <a:pt x="16964" y="1"/>
                    </a:moveTo>
                    <a:cubicBezTo>
                      <a:pt x="16804" y="1"/>
                      <a:pt x="16644" y="29"/>
                      <a:pt x="16490" y="87"/>
                    </a:cubicBezTo>
                    <a:cubicBezTo>
                      <a:pt x="15724" y="417"/>
                      <a:pt x="15252" y="1197"/>
                      <a:pt x="15318" y="2029"/>
                    </a:cubicBezTo>
                    <a:cubicBezTo>
                      <a:pt x="15406" y="2761"/>
                      <a:pt x="15714" y="3448"/>
                      <a:pt x="16202" y="4000"/>
                    </a:cubicBezTo>
                    <a:cubicBezTo>
                      <a:pt x="16604" y="4499"/>
                      <a:pt x="17064" y="4947"/>
                      <a:pt x="17574" y="5335"/>
                    </a:cubicBezTo>
                    <a:lnTo>
                      <a:pt x="17574" y="5335"/>
                    </a:lnTo>
                    <a:cubicBezTo>
                      <a:pt x="17408" y="5606"/>
                      <a:pt x="17222" y="5864"/>
                      <a:pt x="17016" y="6106"/>
                    </a:cubicBezTo>
                    <a:cubicBezTo>
                      <a:pt x="15834" y="7537"/>
                      <a:pt x="14089" y="8383"/>
                      <a:pt x="12234" y="8427"/>
                    </a:cubicBezTo>
                    <a:cubicBezTo>
                      <a:pt x="12208" y="8427"/>
                      <a:pt x="12182" y="8428"/>
                      <a:pt x="12156" y="8428"/>
                    </a:cubicBezTo>
                    <a:cubicBezTo>
                      <a:pt x="10489" y="8428"/>
                      <a:pt x="8873" y="7882"/>
                      <a:pt x="7549" y="6880"/>
                    </a:cubicBezTo>
                    <a:lnTo>
                      <a:pt x="7549" y="6880"/>
                    </a:lnTo>
                    <a:cubicBezTo>
                      <a:pt x="7592" y="6841"/>
                      <a:pt x="7633" y="6800"/>
                      <a:pt x="7675" y="6760"/>
                    </a:cubicBezTo>
                    <a:cubicBezTo>
                      <a:pt x="8149" y="6286"/>
                      <a:pt x="8524" y="5722"/>
                      <a:pt x="8775" y="5101"/>
                    </a:cubicBezTo>
                    <a:cubicBezTo>
                      <a:pt x="9051" y="4420"/>
                      <a:pt x="9124" y="3673"/>
                      <a:pt x="8988" y="2951"/>
                    </a:cubicBezTo>
                    <a:cubicBezTo>
                      <a:pt x="8848" y="2146"/>
                      <a:pt x="8293" y="1477"/>
                      <a:pt x="7528" y="1189"/>
                    </a:cubicBezTo>
                    <a:cubicBezTo>
                      <a:pt x="7338" y="1119"/>
                      <a:pt x="7139" y="1084"/>
                      <a:pt x="6940" y="1084"/>
                    </a:cubicBezTo>
                    <a:cubicBezTo>
                      <a:pt x="6715" y="1084"/>
                      <a:pt x="6491" y="1128"/>
                      <a:pt x="6280" y="1216"/>
                    </a:cubicBezTo>
                    <a:cubicBezTo>
                      <a:pt x="5878" y="1398"/>
                      <a:pt x="5547" y="1704"/>
                      <a:pt x="5335" y="2090"/>
                    </a:cubicBezTo>
                    <a:cubicBezTo>
                      <a:pt x="5117" y="2478"/>
                      <a:pt x="5012" y="2918"/>
                      <a:pt x="5028" y="3362"/>
                    </a:cubicBezTo>
                    <a:cubicBezTo>
                      <a:pt x="5048" y="3808"/>
                      <a:pt x="5159" y="4245"/>
                      <a:pt x="5354" y="4648"/>
                    </a:cubicBezTo>
                    <a:cubicBezTo>
                      <a:pt x="5760" y="5456"/>
                      <a:pt x="6331" y="6171"/>
                      <a:pt x="7031" y="6745"/>
                    </a:cubicBezTo>
                    <a:cubicBezTo>
                      <a:pt x="7099" y="6803"/>
                      <a:pt x="7167" y="6859"/>
                      <a:pt x="7236" y="6914"/>
                    </a:cubicBezTo>
                    <a:lnTo>
                      <a:pt x="7236" y="6914"/>
                    </a:lnTo>
                    <a:cubicBezTo>
                      <a:pt x="6508" y="7565"/>
                      <a:pt x="5635" y="8037"/>
                      <a:pt x="4689" y="8290"/>
                    </a:cubicBezTo>
                    <a:cubicBezTo>
                      <a:pt x="3867" y="8509"/>
                      <a:pt x="3024" y="8632"/>
                      <a:pt x="2174" y="8654"/>
                    </a:cubicBezTo>
                    <a:cubicBezTo>
                      <a:pt x="1942" y="8665"/>
                      <a:pt x="1727" y="8669"/>
                      <a:pt x="1529" y="8669"/>
                    </a:cubicBezTo>
                    <a:cubicBezTo>
                      <a:pt x="1134" y="8669"/>
                      <a:pt x="809" y="8654"/>
                      <a:pt x="563" y="8654"/>
                    </a:cubicBezTo>
                    <a:lnTo>
                      <a:pt x="142" y="8654"/>
                    </a:lnTo>
                    <a:lnTo>
                      <a:pt x="563" y="8692"/>
                    </a:lnTo>
                    <a:cubicBezTo>
                      <a:pt x="931" y="8720"/>
                      <a:pt x="1475" y="8749"/>
                      <a:pt x="2179" y="8749"/>
                    </a:cubicBezTo>
                    <a:cubicBezTo>
                      <a:pt x="3036" y="8746"/>
                      <a:pt x="3891" y="8636"/>
                      <a:pt x="4721" y="8423"/>
                    </a:cubicBezTo>
                    <a:cubicBezTo>
                      <a:pt x="5709" y="8176"/>
                      <a:pt x="6621" y="7698"/>
                      <a:pt x="7384" y="7030"/>
                    </a:cubicBezTo>
                    <a:lnTo>
                      <a:pt x="7384" y="7030"/>
                    </a:lnTo>
                    <a:cubicBezTo>
                      <a:pt x="8747" y="8069"/>
                      <a:pt x="10417" y="8635"/>
                      <a:pt x="12138" y="8635"/>
                    </a:cubicBezTo>
                    <a:cubicBezTo>
                      <a:pt x="12168" y="8635"/>
                      <a:pt x="12198" y="8635"/>
                      <a:pt x="12228" y="8635"/>
                    </a:cubicBezTo>
                    <a:cubicBezTo>
                      <a:pt x="14549" y="8626"/>
                      <a:pt x="16618" y="7267"/>
                      <a:pt x="17744" y="5461"/>
                    </a:cubicBezTo>
                    <a:lnTo>
                      <a:pt x="17744" y="5461"/>
                    </a:lnTo>
                    <a:cubicBezTo>
                      <a:pt x="18630" y="6097"/>
                      <a:pt x="19625" y="6562"/>
                      <a:pt x="20681" y="6834"/>
                    </a:cubicBezTo>
                    <a:cubicBezTo>
                      <a:pt x="21408" y="7027"/>
                      <a:pt x="22156" y="7124"/>
                      <a:pt x="22907" y="7124"/>
                    </a:cubicBezTo>
                    <a:cubicBezTo>
                      <a:pt x="23016" y="7124"/>
                      <a:pt x="23124" y="7122"/>
                      <a:pt x="23233" y="7118"/>
                    </a:cubicBezTo>
                    <a:cubicBezTo>
                      <a:pt x="23774" y="7103"/>
                      <a:pt x="24313" y="7032"/>
                      <a:pt x="24839" y="6906"/>
                    </a:cubicBezTo>
                    <a:lnTo>
                      <a:pt x="25241" y="6787"/>
                    </a:lnTo>
                    <a:lnTo>
                      <a:pt x="25379" y="6741"/>
                    </a:lnTo>
                    <a:lnTo>
                      <a:pt x="25379" y="6741"/>
                    </a:lnTo>
                    <a:cubicBezTo>
                      <a:pt x="24690" y="6915"/>
                      <a:pt x="23986" y="7017"/>
                      <a:pt x="23277" y="7048"/>
                    </a:cubicBezTo>
                    <a:cubicBezTo>
                      <a:pt x="23240" y="7048"/>
                      <a:pt x="23204" y="7048"/>
                      <a:pt x="23167" y="7048"/>
                    </a:cubicBezTo>
                    <a:cubicBezTo>
                      <a:pt x="22358" y="7048"/>
                      <a:pt x="21551" y="6940"/>
                      <a:pt x="20768" y="6726"/>
                    </a:cubicBezTo>
                    <a:cubicBezTo>
                      <a:pt x="19711" y="6439"/>
                      <a:pt x="18717" y="5957"/>
                      <a:pt x="17839" y="5304"/>
                    </a:cubicBezTo>
                    <a:lnTo>
                      <a:pt x="17839" y="5304"/>
                    </a:lnTo>
                    <a:cubicBezTo>
                      <a:pt x="18567" y="4061"/>
                      <a:pt x="18851" y="2625"/>
                      <a:pt x="18475" y="1278"/>
                    </a:cubicBezTo>
                    <a:cubicBezTo>
                      <a:pt x="18340" y="861"/>
                      <a:pt x="18080" y="499"/>
                      <a:pt x="17728" y="239"/>
                    </a:cubicBezTo>
                    <a:cubicBezTo>
                      <a:pt x="17500" y="82"/>
                      <a:pt x="17233" y="1"/>
                      <a:pt x="169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6" name="Google Shape;3876;p59"/>
              <p:cNvSpPr/>
              <p:nvPr/>
            </p:nvSpPr>
            <p:spPr>
              <a:xfrm>
                <a:off x="4181375" y="3326829"/>
                <a:ext cx="381113" cy="133698"/>
              </a:xfrm>
              <a:custGeom>
                <a:avLst/>
                <a:gdLst/>
                <a:ahLst/>
                <a:cxnLst/>
                <a:rect l="l" t="t" r="r" b="b"/>
                <a:pathLst>
                  <a:path w="22468" h="7882" extrusionOk="0">
                    <a:moveTo>
                      <a:pt x="11094" y="240"/>
                    </a:moveTo>
                    <a:cubicBezTo>
                      <a:pt x="11689" y="240"/>
                      <a:pt x="12268" y="482"/>
                      <a:pt x="12687" y="926"/>
                    </a:cubicBezTo>
                    <a:cubicBezTo>
                      <a:pt x="12924" y="1214"/>
                      <a:pt x="13038" y="1585"/>
                      <a:pt x="13003" y="1956"/>
                    </a:cubicBezTo>
                    <a:cubicBezTo>
                      <a:pt x="12969" y="2323"/>
                      <a:pt x="12836" y="2673"/>
                      <a:pt x="12616" y="2968"/>
                    </a:cubicBezTo>
                    <a:cubicBezTo>
                      <a:pt x="12179" y="3542"/>
                      <a:pt x="11607" y="4001"/>
                      <a:pt x="10952" y="4305"/>
                    </a:cubicBezTo>
                    <a:cubicBezTo>
                      <a:pt x="10549" y="4495"/>
                      <a:pt x="10134" y="4655"/>
                      <a:pt x="9710" y="4787"/>
                    </a:cubicBezTo>
                    <a:lnTo>
                      <a:pt x="9710" y="4787"/>
                    </a:lnTo>
                    <a:cubicBezTo>
                      <a:pt x="9620" y="4678"/>
                      <a:pt x="9535" y="4567"/>
                      <a:pt x="9454" y="4451"/>
                    </a:cubicBezTo>
                    <a:cubicBezTo>
                      <a:pt x="8977" y="3729"/>
                      <a:pt x="8806" y="2846"/>
                      <a:pt x="8982" y="1999"/>
                    </a:cubicBezTo>
                    <a:cubicBezTo>
                      <a:pt x="9129" y="1176"/>
                      <a:pt x="9741" y="515"/>
                      <a:pt x="10551" y="308"/>
                    </a:cubicBezTo>
                    <a:cubicBezTo>
                      <a:pt x="10730" y="262"/>
                      <a:pt x="10913" y="240"/>
                      <a:pt x="11094" y="240"/>
                    </a:cubicBezTo>
                    <a:close/>
                    <a:moveTo>
                      <a:pt x="19091" y="774"/>
                    </a:moveTo>
                    <a:cubicBezTo>
                      <a:pt x="19367" y="774"/>
                      <a:pt x="19643" y="839"/>
                      <a:pt x="19897" y="973"/>
                    </a:cubicBezTo>
                    <a:cubicBezTo>
                      <a:pt x="20543" y="1290"/>
                      <a:pt x="20990" y="1905"/>
                      <a:pt x="21092" y="2617"/>
                    </a:cubicBezTo>
                    <a:cubicBezTo>
                      <a:pt x="21209" y="3371"/>
                      <a:pt x="21063" y="4143"/>
                      <a:pt x="20677" y="4800"/>
                    </a:cubicBezTo>
                    <a:cubicBezTo>
                      <a:pt x="20317" y="5384"/>
                      <a:pt x="19851" y="5882"/>
                      <a:pt x="19312" y="6274"/>
                    </a:cubicBezTo>
                    <a:lnTo>
                      <a:pt x="19312" y="6274"/>
                    </a:lnTo>
                    <a:cubicBezTo>
                      <a:pt x="19066" y="6062"/>
                      <a:pt x="18834" y="5833"/>
                      <a:pt x="18616" y="5590"/>
                    </a:cubicBezTo>
                    <a:cubicBezTo>
                      <a:pt x="18277" y="5210"/>
                      <a:pt x="17983" y="4790"/>
                      <a:pt x="17742" y="4343"/>
                    </a:cubicBezTo>
                    <a:cubicBezTo>
                      <a:pt x="17465" y="3849"/>
                      <a:pt x="17317" y="3292"/>
                      <a:pt x="17317" y="2727"/>
                    </a:cubicBezTo>
                    <a:cubicBezTo>
                      <a:pt x="17313" y="2108"/>
                      <a:pt x="17583" y="1519"/>
                      <a:pt x="18054" y="1119"/>
                    </a:cubicBezTo>
                    <a:cubicBezTo>
                      <a:pt x="18358" y="890"/>
                      <a:pt x="18724" y="774"/>
                      <a:pt x="19091" y="774"/>
                    </a:cubicBezTo>
                    <a:close/>
                    <a:moveTo>
                      <a:pt x="11085" y="0"/>
                    </a:moveTo>
                    <a:cubicBezTo>
                      <a:pt x="10894" y="0"/>
                      <a:pt x="10702" y="22"/>
                      <a:pt x="10514" y="65"/>
                    </a:cubicBezTo>
                    <a:cubicBezTo>
                      <a:pt x="10073" y="163"/>
                      <a:pt x="9672" y="397"/>
                      <a:pt x="9370" y="732"/>
                    </a:cubicBezTo>
                    <a:cubicBezTo>
                      <a:pt x="9070" y="1074"/>
                      <a:pt x="8861" y="1487"/>
                      <a:pt x="8766" y="1933"/>
                    </a:cubicBezTo>
                    <a:cubicBezTo>
                      <a:pt x="8572" y="2844"/>
                      <a:pt x="8751" y="3796"/>
                      <a:pt x="9266" y="4574"/>
                    </a:cubicBezTo>
                    <a:cubicBezTo>
                      <a:pt x="9333" y="4670"/>
                      <a:pt x="9403" y="4764"/>
                      <a:pt x="9475" y="4856"/>
                    </a:cubicBezTo>
                    <a:lnTo>
                      <a:pt x="9475" y="4856"/>
                    </a:lnTo>
                    <a:cubicBezTo>
                      <a:pt x="8727" y="5067"/>
                      <a:pt x="7954" y="5187"/>
                      <a:pt x="7173" y="5213"/>
                    </a:cubicBezTo>
                    <a:cubicBezTo>
                      <a:pt x="7062" y="5216"/>
                      <a:pt x="6950" y="5218"/>
                      <a:pt x="6839" y="5218"/>
                    </a:cubicBezTo>
                    <a:cubicBezTo>
                      <a:pt x="5039" y="5218"/>
                      <a:pt x="3269" y="4751"/>
                      <a:pt x="1701" y="3861"/>
                    </a:cubicBezTo>
                    <a:cubicBezTo>
                      <a:pt x="1251" y="3598"/>
                      <a:pt x="825" y="3300"/>
                      <a:pt x="424" y="2968"/>
                    </a:cubicBezTo>
                    <a:lnTo>
                      <a:pt x="113" y="2708"/>
                    </a:lnTo>
                    <a:lnTo>
                      <a:pt x="0" y="2623"/>
                    </a:lnTo>
                    <a:lnTo>
                      <a:pt x="0" y="2623"/>
                    </a:lnTo>
                    <a:cubicBezTo>
                      <a:pt x="29" y="2659"/>
                      <a:pt x="60" y="2693"/>
                      <a:pt x="94" y="2727"/>
                    </a:cubicBezTo>
                    <a:lnTo>
                      <a:pt x="392" y="3006"/>
                    </a:lnTo>
                    <a:cubicBezTo>
                      <a:pt x="781" y="3358"/>
                      <a:pt x="1202" y="3675"/>
                      <a:pt x="1649" y="3950"/>
                    </a:cubicBezTo>
                    <a:cubicBezTo>
                      <a:pt x="3235" y="4898"/>
                      <a:pt x="5048" y="5399"/>
                      <a:pt x="6894" y="5399"/>
                    </a:cubicBezTo>
                    <a:cubicBezTo>
                      <a:pt x="6988" y="5399"/>
                      <a:pt x="7083" y="5398"/>
                      <a:pt x="7177" y="5395"/>
                    </a:cubicBezTo>
                    <a:cubicBezTo>
                      <a:pt x="8006" y="5379"/>
                      <a:pt x="8827" y="5256"/>
                      <a:pt x="9620" y="5031"/>
                    </a:cubicBezTo>
                    <a:lnTo>
                      <a:pt x="9620" y="5031"/>
                    </a:lnTo>
                    <a:cubicBezTo>
                      <a:pt x="10106" y="5594"/>
                      <a:pt x="10701" y="6055"/>
                      <a:pt x="11373" y="6383"/>
                    </a:cubicBezTo>
                    <a:cubicBezTo>
                      <a:pt x="12788" y="7129"/>
                      <a:pt x="14361" y="7515"/>
                      <a:pt x="15953" y="7515"/>
                    </a:cubicBezTo>
                    <a:cubicBezTo>
                      <a:pt x="16190" y="7515"/>
                      <a:pt x="16428" y="7507"/>
                      <a:pt x="16665" y="7490"/>
                    </a:cubicBezTo>
                    <a:cubicBezTo>
                      <a:pt x="17670" y="7415"/>
                      <a:pt x="18618" y="7064"/>
                      <a:pt x="19415" y="6494"/>
                    </a:cubicBezTo>
                    <a:lnTo>
                      <a:pt x="19415" y="6494"/>
                    </a:lnTo>
                    <a:cubicBezTo>
                      <a:pt x="19746" y="6753"/>
                      <a:pt x="20101" y="6984"/>
                      <a:pt x="20474" y="7183"/>
                    </a:cubicBezTo>
                    <a:cubicBezTo>
                      <a:pt x="20936" y="7431"/>
                      <a:pt x="21424" y="7627"/>
                      <a:pt x="21929" y="7769"/>
                    </a:cubicBezTo>
                    <a:cubicBezTo>
                      <a:pt x="22105" y="7820"/>
                      <a:pt x="22286" y="7858"/>
                      <a:pt x="22467" y="7881"/>
                    </a:cubicBezTo>
                    <a:cubicBezTo>
                      <a:pt x="22467" y="7868"/>
                      <a:pt x="22285" y="7830"/>
                      <a:pt x="21924" y="7739"/>
                    </a:cubicBezTo>
                    <a:cubicBezTo>
                      <a:pt x="21433" y="7577"/>
                      <a:pt x="20959" y="7370"/>
                      <a:pt x="20506" y="7121"/>
                    </a:cubicBezTo>
                    <a:cubicBezTo>
                      <a:pt x="20152" y="6918"/>
                      <a:pt x="19816" y="6688"/>
                      <a:pt x="19500" y="6432"/>
                    </a:cubicBezTo>
                    <a:lnTo>
                      <a:pt x="19500" y="6432"/>
                    </a:lnTo>
                    <a:cubicBezTo>
                      <a:pt x="20049" y="6022"/>
                      <a:pt x="20523" y="5506"/>
                      <a:pt x="20889" y="4904"/>
                    </a:cubicBezTo>
                    <a:cubicBezTo>
                      <a:pt x="21297" y="4198"/>
                      <a:pt x="21449" y="3374"/>
                      <a:pt x="21319" y="2570"/>
                    </a:cubicBezTo>
                    <a:cubicBezTo>
                      <a:pt x="21206" y="1791"/>
                      <a:pt x="20711" y="1119"/>
                      <a:pt x="20000" y="780"/>
                    </a:cubicBezTo>
                    <a:cubicBezTo>
                      <a:pt x="19715" y="642"/>
                      <a:pt x="19402" y="571"/>
                      <a:pt x="19086" y="571"/>
                    </a:cubicBezTo>
                    <a:cubicBezTo>
                      <a:pt x="19033" y="571"/>
                      <a:pt x="18980" y="573"/>
                      <a:pt x="18928" y="577"/>
                    </a:cubicBezTo>
                    <a:cubicBezTo>
                      <a:pt x="18570" y="603"/>
                      <a:pt x="18229" y="738"/>
                      <a:pt x="17950" y="964"/>
                    </a:cubicBezTo>
                    <a:cubicBezTo>
                      <a:pt x="17434" y="1395"/>
                      <a:pt x="17136" y="2031"/>
                      <a:pt x="17133" y="2703"/>
                    </a:cubicBezTo>
                    <a:cubicBezTo>
                      <a:pt x="17140" y="3300"/>
                      <a:pt x="17304" y="3884"/>
                      <a:pt x="17605" y="4400"/>
                    </a:cubicBezTo>
                    <a:cubicBezTo>
                      <a:pt x="17858" y="4855"/>
                      <a:pt x="18163" y="5278"/>
                      <a:pt x="18517" y="5661"/>
                    </a:cubicBezTo>
                    <a:cubicBezTo>
                      <a:pt x="18737" y="5903"/>
                      <a:pt x="18973" y="6129"/>
                      <a:pt x="19222" y="6339"/>
                    </a:cubicBezTo>
                    <a:lnTo>
                      <a:pt x="19222" y="6339"/>
                    </a:lnTo>
                    <a:cubicBezTo>
                      <a:pt x="18465" y="6866"/>
                      <a:pt x="17569" y="7191"/>
                      <a:pt x="16623" y="7259"/>
                    </a:cubicBezTo>
                    <a:cubicBezTo>
                      <a:pt x="16398" y="7274"/>
                      <a:pt x="16173" y="7282"/>
                      <a:pt x="15948" y="7282"/>
                    </a:cubicBezTo>
                    <a:cubicBezTo>
                      <a:pt x="14392" y="7282"/>
                      <a:pt x="12855" y="6904"/>
                      <a:pt x="11473" y="6176"/>
                    </a:cubicBezTo>
                    <a:cubicBezTo>
                      <a:pt x="10860" y="5877"/>
                      <a:pt x="10313" y="5463"/>
                      <a:pt x="9860" y="4960"/>
                    </a:cubicBezTo>
                    <a:lnTo>
                      <a:pt x="9860" y="4960"/>
                    </a:lnTo>
                    <a:cubicBezTo>
                      <a:pt x="10267" y="4833"/>
                      <a:pt x="10667" y="4679"/>
                      <a:pt x="11056" y="4498"/>
                    </a:cubicBezTo>
                    <a:cubicBezTo>
                      <a:pt x="11747" y="4175"/>
                      <a:pt x="12350" y="3688"/>
                      <a:pt x="12810" y="3080"/>
                    </a:cubicBezTo>
                    <a:cubicBezTo>
                      <a:pt x="13054" y="2754"/>
                      <a:pt x="13203" y="2367"/>
                      <a:pt x="13240" y="1961"/>
                    </a:cubicBezTo>
                    <a:cubicBezTo>
                      <a:pt x="13278" y="1533"/>
                      <a:pt x="13146" y="1107"/>
                      <a:pt x="12876" y="774"/>
                    </a:cubicBezTo>
                    <a:cubicBezTo>
                      <a:pt x="12599" y="442"/>
                      <a:pt x="12224" y="207"/>
                      <a:pt x="11804" y="103"/>
                    </a:cubicBezTo>
                    <a:cubicBezTo>
                      <a:pt x="11570" y="35"/>
                      <a:pt x="11328" y="0"/>
                      <a:pt x="1108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7" name="Google Shape;3877;p59"/>
              <p:cNvSpPr/>
              <p:nvPr/>
            </p:nvSpPr>
            <p:spPr>
              <a:xfrm>
                <a:off x="3601563" y="3455049"/>
                <a:ext cx="718701" cy="337876"/>
              </a:xfrm>
              <a:custGeom>
                <a:avLst/>
                <a:gdLst/>
                <a:ahLst/>
                <a:cxnLst/>
                <a:rect l="l" t="t" r="r" b="b"/>
                <a:pathLst>
                  <a:path w="42370" h="19919" extrusionOk="0">
                    <a:moveTo>
                      <a:pt x="34502" y="1"/>
                    </a:moveTo>
                    <a:cubicBezTo>
                      <a:pt x="34502" y="1"/>
                      <a:pt x="29924" y="11700"/>
                      <a:pt x="28696" y="11814"/>
                    </a:cubicBezTo>
                    <a:cubicBezTo>
                      <a:pt x="27894" y="11887"/>
                      <a:pt x="27085" y="11920"/>
                      <a:pt x="26278" y="11920"/>
                    </a:cubicBezTo>
                    <a:cubicBezTo>
                      <a:pt x="20241" y="11920"/>
                      <a:pt x="14314" y="10074"/>
                      <a:pt x="12063" y="9290"/>
                    </a:cubicBezTo>
                    <a:cubicBezTo>
                      <a:pt x="11807" y="8997"/>
                      <a:pt x="11511" y="8648"/>
                      <a:pt x="11179" y="8223"/>
                    </a:cubicBezTo>
                    <a:cubicBezTo>
                      <a:pt x="10900" y="7853"/>
                      <a:pt x="10684" y="7440"/>
                      <a:pt x="10542" y="6998"/>
                    </a:cubicBezTo>
                    <a:cubicBezTo>
                      <a:pt x="10340" y="6457"/>
                      <a:pt x="10219" y="5892"/>
                      <a:pt x="10178" y="5316"/>
                    </a:cubicBezTo>
                    <a:cubicBezTo>
                      <a:pt x="10198" y="5089"/>
                      <a:pt x="10076" y="4875"/>
                      <a:pt x="9868" y="4780"/>
                    </a:cubicBezTo>
                    <a:cubicBezTo>
                      <a:pt x="9797" y="4747"/>
                      <a:pt x="9721" y="4732"/>
                      <a:pt x="9646" y="4732"/>
                    </a:cubicBezTo>
                    <a:cubicBezTo>
                      <a:pt x="9504" y="4732"/>
                      <a:pt x="9364" y="4788"/>
                      <a:pt x="9262" y="4897"/>
                    </a:cubicBezTo>
                    <a:cubicBezTo>
                      <a:pt x="8963" y="5279"/>
                      <a:pt x="8892" y="6735"/>
                      <a:pt x="9563" y="8303"/>
                    </a:cubicBezTo>
                    <a:cubicBezTo>
                      <a:pt x="9807" y="8874"/>
                      <a:pt x="9648" y="9072"/>
                      <a:pt x="9305" y="9072"/>
                    </a:cubicBezTo>
                    <a:cubicBezTo>
                      <a:pt x="8705" y="9072"/>
                      <a:pt x="7539" y="8465"/>
                      <a:pt x="6983" y="8185"/>
                    </a:cubicBezTo>
                    <a:cubicBezTo>
                      <a:pt x="6162" y="7773"/>
                      <a:pt x="3669" y="6664"/>
                      <a:pt x="3080" y="6664"/>
                    </a:cubicBezTo>
                    <a:cubicBezTo>
                      <a:pt x="3042" y="6664"/>
                      <a:pt x="3012" y="6668"/>
                      <a:pt x="2990" y="6678"/>
                    </a:cubicBezTo>
                    <a:cubicBezTo>
                      <a:pt x="2480" y="6915"/>
                      <a:pt x="2631" y="7510"/>
                      <a:pt x="3525" y="7926"/>
                    </a:cubicBezTo>
                    <a:cubicBezTo>
                      <a:pt x="4418" y="8341"/>
                      <a:pt x="6966" y="9787"/>
                      <a:pt x="6714" y="10231"/>
                    </a:cubicBezTo>
                    <a:cubicBezTo>
                      <a:pt x="6692" y="10270"/>
                      <a:pt x="6638" y="10288"/>
                      <a:pt x="6557" y="10288"/>
                    </a:cubicBezTo>
                    <a:cubicBezTo>
                      <a:pt x="5719" y="10288"/>
                      <a:pt x="2046" y="8379"/>
                      <a:pt x="2046" y="8379"/>
                    </a:cubicBezTo>
                    <a:cubicBezTo>
                      <a:pt x="2046" y="8379"/>
                      <a:pt x="1603" y="8050"/>
                      <a:pt x="1237" y="8050"/>
                    </a:cubicBezTo>
                    <a:cubicBezTo>
                      <a:pt x="1091" y="8050"/>
                      <a:pt x="958" y="8101"/>
                      <a:pt x="870" y="8246"/>
                    </a:cubicBezTo>
                    <a:cubicBezTo>
                      <a:pt x="307" y="9168"/>
                      <a:pt x="5183" y="11261"/>
                      <a:pt x="5656" y="11450"/>
                    </a:cubicBezTo>
                    <a:cubicBezTo>
                      <a:pt x="5937" y="11564"/>
                      <a:pt x="5793" y="11956"/>
                      <a:pt x="5521" y="11956"/>
                    </a:cubicBezTo>
                    <a:cubicBezTo>
                      <a:pt x="5477" y="11956"/>
                      <a:pt x="5430" y="11946"/>
                      <a:pt x="5381" y="11923"/>
                    </a:cubicBezTo>
                    <a:cubicBezTo>
                      <a:pt x="5089" y="11787"/>
                      <a:pt x="2302" y="10231"/>
                      <a:pt x="1017" y="10231"/>
                    </a:cubicBezTo>
                    <a:cubicBezTo>
                      <a:pt x="748" y="10231"/>
                      <a:pt x="545" y="10300"/>
                      <a:pt x="445" y="10463"/>
                    </a:cubicBezTo>
                    <a:cubicBezTo>
                      <a:pt x="0" y="11176"/>
                      <a:pt x="4442" y="12243"/>
                      <a:pt x="5013" y="13164"/>
                    </a:cubicBezTo>
                    <a:cubicBezTo>
                      <a:pt x="5121" y="13339"/>
                      <a:pt x="5071" y="13407"/>
                      <a:pt x="4915" y="13407"/>
                    </a:cubicBezTo>
                    <a:cubicBezTo>
                      <a:pt x="4372" y="13407"/>
                      <a:pt x="2550" y="12582"/>
                      <a:pt x="1719" y="12582"/>
                    </a:cubicBezTo>
                    <a:cubicBezTo>
                      <a:pt x="1529" y="12582"/>
                      <a:pt x="1391" y="12625"/>
                      <a:pt x="1332" y="12730"/>
                    </a:cubicBezTo>
                    <a:cubicBezTo>
                      <a:pt x="1181" y="12989"/>
                      <a:pt x="1110" y="13206"/>
                      <a:pt x="3496" y="14067"/>
                    </a:cubicBezTo>
                    <a:cubicBezTo>
                      <a:pt x="5241" y="14612"/>
                      <a:pt x="7014" y="15062"/>
                      <a:pt x="8807" y="15413"/>
                    </a:cubicBezTo>
                    <a:lnTo>
                      <a:pt x="8807" y="15437"/>
                    </a:lnTo>
                    <a:cubicBezTo>
                      <a:pt x="8807" y="15437"/>
                      <a:pt x="18881" y="19918"/>
                      <a:pt x="27234" y="19918"/>
                    </a:cubicBezTo>
                    <a:cubicBezTo>
                      <a:pt x="31410" y="19918"/>
                      <a:pt x="35156" y="18798"/>
                      <a:pt x="36997" y="15437"/>
                    </a:cubicBezTo>
                    <a:cubicBezTo>
                      <a:pt x="39088" y="11624"/>
                      <a:pt x="40885" y="7656"/>
                      <a:pt x="42369" y="3568"/>
                    </a:cubicBezTo>
                    <a:lnTo>
                      <a:pt x="34502" y="1"/>
                    </a:lnTo>
                    <a:close/>
                  </a:path>
                </a:pathLst>
              </a:custGeom>
              <a:solidFill>
                <a:srgbClr val="AA75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8" name="Google Shape;3878;p59"/>
              <p:cNvSpPr/>
              <p:nvPr/>
            </p:nvSpPr>
            <p:spPr>
              <a:xfrm>
                <a:off x="4399428" y="3977002"/>
                <a:ext cx="30108" cy="28463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678" extrusionOk="0">
                    <a:moveTo>
                      <a:pt x="823" y="1"/>
                    </a:moveTo>
                    <a:cubicBezTo>
                      <a:pt x="646" y="12"/>
                      <a:pt x="478" y="86"/>
                      <a:pt x="351" y="208"/>
                    </a:cubicBezTo>
                    <a:cubicBezTo>
                      <a:pt x="103" y="419"/>
                      <a:pt x="0" y="753"/>
                      <a:pt x="86" y="1066"/>
                    </a:cubicBezTo>
                    <a:cubicBezTo>
                      <a:pt x="174" y="1379"/>
                      <a:pt x="434" y="1614"/>
                      <a:pt x="754" y="1667"/>
                    </a:cubicBezTo>
                    <a:cubicBezTo>
                      <a:pt x="800" y="1674"/>
                      <a:pt x="845" y="1678"/>
                      <a:pt x="890" y="1678"/>
                    </a:cubicBezTo>
                    <a:cubicBezTo>
                      <a:pt x="1164" y="1678"/>
                      <a:pt x="1423" y="1544"/>
                      <a:pt x="1580" y="1313"/>
                    </a:cubicBezTo>
                    <a:cubicBezTo>
                      <a:pt x="1763" y="1046"/>
                      <a:pt x="1774" y="695"/>
                      <a:pt x="1608" y="416"/>
                    </a:cubicBezTo>
                    <a:cubicBezTo>
                      <a:pt x="1523" y="256"/>
                      <a:pt x="1383" y="132"/>
                      <a:pt x="1215" y="67"/>
                    </a:cubicBezTo>
                    <a:cubicBezTo>
                      <a:pt x="1158" y="44"/>
                      <a:pt x="1107" y="38"/>
                      <a:pt x="1071" y="38"/>
                    </a:cubicBezTo>
                    <a:cubicBezTo>
                      <a:pt x="1038" y="38"/>
                      <a:pt x="1017" y="43"/>
                      <a:pt x="1017" y="48"/>
                    </a:cubicBezTo>
                    <a:cubicBezTo>
                      <a:pt x="1017" y="86"/>
                      <a:pt x="1292" y="128"/>
                      <a:pt x="1447" y="487"/>
                    </a:cubicBezTo>
                    <a:cubicBezTo>
                      <a:pt x="1538" y="682"/>
                      <a:pt x="1538" y="907"/>
                      <a:pt x="1447" y="1101"/>
                    </a:cubicBezTo>
                    <a:cubicBezTo>
                      <a:pt x="1321" y="1278"/>
                      <a:pt x="1119" y="1380"/>
                      <a:pt x="907" y="1380"/>
                    </a:cubicBezTo>
                    <a:cubicBezTo>
                      <a:pt x="872" y="1380"/>
                      <a:pt x="838" y="1377"/>
                      <a:pt x="803" y="1372"/>
                    </a:cubicBezTo>
                    <a:cubicBezTo>
                      <a:pt x="554" y="1331"/>
                      <a:pt x="350" y="1152"/>
                      <a:pt x="275" y="913"/>
                    </a:cubicBezTo>
                    <a:cubicBezTo>
                      <a:pt x="247" y="699"/>
                      <a:pt x="317" y="486"/>
                      <a:pt x="465" y="331"/>
                    </a:cubicBezTo>
                    <a:cubicBezTo>
                      <a:pt x="611" y="182"/>
                      <a:pt x="801" y="84"/>
                      <a:pt x="1007" y="48"/>
                    </a:cubicBezTo>
                    <a:cubicBezTo>
                      <a:pt x="1007" y="48"/>
                      <a:pt x="950" y="1"/>
                      <a:pt x="8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9" name="Google Shape;3879;p59"/>
              <p:cNvSpPr/>
              <p:nvPr/>
            </p:nvSpPr>
            <p:spPr>
              <a:xfrm>
                <a:off x="3798311" y="3429164"/>
                <a:ext cx="600065" cy="363846"/>
              </a:xfrm>
              <a:custGeom>
                <a:avLst/>
                <a:gdLst/>
                <a:ahLst/>
                <a:cxnLst/>
                <a:rect l="l" t="t" r="r" b="b"/>
                <a:pathLst>
                  <a:path w="35376" h="21450" extrusionOk="0">
                    <a:moveTo>
                      <a:pt x="25275" y="1"/>
                    </a:moveTo>
                    <a:cubicBezTo>
                      <a:pt x="23913" y="1"/>
                      <a:pt x="22598" y="506"/>
                      <a:pt x="21585" y="1419"/>
                    </a:cubicBezTo>
                    <a:lnTo>
                      <a:pt x="9668" y="1419"/>
                    </a:lnTo>
                    <a:lnTo>
                      <a:pt x="1" y="21449"/>
                    </a:lnTo>
                    <a:lnTo>
                      <a:pt x="25616" y="21449"/>
                    </a:lnTo>
                    <a:lnTo>
                      <a:pt x="35066" y="1448"/>
                    </a:lnTo>
                    <a:cubicBezTo>
                      <a:pt x="35375" y="774"/>
                      <a:pt x="34886" y="5"/>
                      <a:pt x="34145" y="1"/>
                    </a:cubicBezTo>
                    <a:lnTo>
                      <a:pt x="25299" y="1"/>
                    </a:lnTo>
                    <a:cubicBezTo>
                      <a:pt x="25291" y="1"/>
                      <a:pt x="25283" y="1"/>
                      <a:pt x="252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0" name="Google Shape;3880;p59"/>
              <p:cNvSpPr/>
              <p:nvPr/>
            </p:nvSpPr>
            <p:spPr>
              <a:xfrm>
                <a:off x="3812101" y="3446890"/>
                <a:ext cx="477477" cy="313077"/>
              </a:xfrm>
              <a:custGeom>
                <a:avLst/>
                <a:gdLst/>
                <a:ahLst/>
                <a:cxnLst/>
                <a:rect l="l" t="t" r="r" b="b"/>
                <a:pathLst>
                  <a:path w="28149" h="18457" extrusionOk="0">
                    <a:moveTo>
                      <a:pt x="3011" y="1"/>
                    </a:moveTo>
                    <a:lnTo>
                      <a:pt x="0" y="18329"/>
                    </a:lnTo>
                    <a:lnTo>
                      <a:pt x="25135" y="18456"/>
                    </a:lnTo>
                    <a:lnTo>
                      <a:pt x="28148" y="94"/>
                    </a:lnTo>
                    <a:lnTo>
                      <a:pt x="301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1" name="Google Shape;3881;p59"/>
              <p:cNvSpPr/>
              <p:nvPr/>
            </p:nvSpPr>
            <p:spPr>
              <a:xfrm>
                <a:off x="3810269" y="3444634"/>
                <a:ext cx="479700" cy="316792"/>
              </a:xfrm>
              <a:custGeom>
                <a:avLst/>
                <a:gdLst/>
                <a:ahLst/>
                <a:cxnLst/>
                <a:rect l="l" t="t" r="r" b="b"/>
                <a:pathLst>
                  <a:path w="28280" h="18676" extrusionOk="0">
                    <a:moveTo>
                      <a:pt x="3043" y="1"/>
                    </a:moveTo>
                    <a:lnTo>
                      <a:pt x="3043" y="96"/>
                    </a:lnTo>
                    <a:cubicBezTo>
                      <a:pt x="2137" y="5606"/>
                      <a:pt x="1111" y="11843"/>
                      <a:pt x="24" y="18424"/>
                    </a:cubicBezTo>
                    <a:lnTo>
                      <a:pt x="0" y="18566"/>
                    </a:lnTo>
                    <a:lnTo>
                      <a:pt x="161" y="18566"/>
                    </a:lnTo>
                    <a:lnTo>
                      <a:pt x="25281" y="18675"/>
                    </a:lnTo>
                    <a:lnTo>
                      <a:pt x="25365" y="18675"/>
                    </a:lnTo>
                    <a:lnTo>
                      <a:pt x="25365" y="18589"/>
                    </a:lnTo>
                    <a:cubicBezTo>
                      <a:pt x="26258" y="13020"/>
                      <a:pt x="26995" y="8416"/>
                      <a:pt x="27511" y="5193"/>
                    </a:cubicBezTo>
                    <a:cubicBezTo>
                      <a:pt x="27761" y="3606"/>
                      <a:pt x="27955" y="2360"/>
                      <a:pt x="28091" y="1499"/>
                    </a:cubicBezTo>
                    <a:cubicBezTo>
                      <a:pt x="28152" y="1103"/>
                      <a:pt x="28195" y="771"/>
                      <a:pt x="28237" y="555"/>
                    </a:cubicBezTo>
                    <a:cubicBezTo>
                      <a:pt x="28279" y="337"/>
                      <a:pt x="28279" y="233"/>
                      <a:pt x="28279" y="233"/>
                    </a:cubicBezTo>
                    <a:lnTo>
                      <a:pt x="28279" y="233"/>
                    </a:lnTo>
                    <a:cubicBezTo>
                      <a:pt x="28237" y="337"/>
                      <a:pt x="28202" y="444"/>
                      <a:pt x="28176" y="553"/>
                    </a:cubicBezTo>
                    <a:cubicBezTo>
                      <a:pt x="28132" y="784"/>
                      <a:pt x="28075" y="1110"/>
                      <a:pt x="28006" y="1532"/>
                    </a:cubicBezTo>
                    <a:cubicBezTo>
                      <a:pt x="27841" y="2411"/>
                      <a:pt x="27642" y="3653"/>
                      <a:pt x="27368" y="5246"/>
                    </a:cubicBezTo>
                    <a:cubicBezTo>
                      <a:pt x="26832" y="8429"/>
                      <a:pt x="26080" y="12971"/>
                      <a:pt x="25143" y="18472"/>
                    </a:cubicBezTo>
                    <a:lnTo>
                      <a:pt x="25143" y="18472"/>
                    </a:lnTo>
                    <a:lnTo>
                      <a:pt x="250" y="18321"/>
                    </a:lnTo>
                    <a:lnTo>
                      <a:pt x="250" y="18321"/>
                    </a:lnTo>
                    <a:lnTo>
                      <a:pt x="3207" y="181"/>
                    </a:lnTo>
                    <a:lnTo>
                      <a:pt x="26466" y="181"/>
                    </a:lnTo>
                    <a:lnTo>
                      <a:pt x="21330" y="129"/>
                    </a:lnTo>
                    <a:lnTo>
                      <a:pt x="313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2" name="Google Shape;3882;p59"/>
              <p:cNvSpPr/>
              <p:nvPr/>
            </p:nvSpPr>
            <p:spPr>
              <a:xfrm>
                <a:off x="3898746" y="3487769"/>
                <a:ext cx="39285" cy="225381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3287" extrusionOk="0">
                    <a:moveTo>
                      <a:pt x="2249" y="1"/>
                    </a:moveTo>
                    <a:cubicBezTo>
                      <a:pt x="2179" y="1"/>
                      <a:pt x="1643" y="2959"/>
                      <a:pt x="1041" y="6615"/>
                    </a:cubicBezTo>
                    <a:cubicBezTo>
                      <a:pt x="436" y="10287"/>
                      <a:pt x="0" y="13287"/>
                      <a:pt x="67" y="13287"/>
                    </a:cubicBezTo>
                    <a:cubicBezTo>
                      <a:pt x="68" y="13287"/>
                      <a:pt x="68" y="13287"/>
                      <a:pt x="68" y="13287"/>
                    </a:cubicBezTo>
                    <a:cubicBezTo>
                      <a:pt x="135" y="13287"/>
                      <a:pt x="678" y="10342"/>
                      <a:pt x="1282" y="6672"/>
                    </a:cubicBezTo>
                    <a:cubicBezTo>
                      <a:pt x="1885" y="2997"/>
                      <a:pt x="2315" y="24"/>
                      <a:pt x="2249" y="1"/>
                    </a:cubicBezTo>
                    <a:cubicBezTo>
                      <a:pt x="2249" y="1"/>
                      <a:pt x="2249" y="1"/>
                      <a:pt x="22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3" name="Google Shape;3883;p59"/>
              <p:cNvSpPr/>
              <p:nvPr/>
            </p:nvSpPr>
            <p:spPr>
              <a:xfrm>
                <a:off x="3945800" y="3496963"/>
                <a:ext cx="37301" cy="213151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2566" extrusionOk="0">
                    <a:moveTo>
                      <a:pt x="2131" y="1"/>
                    </a:moveTo>
                    <a:cubicBezTo>
                      <a:pt x="2063" y="1"/>
                      <a:pt x="1550" y="2809"/>
                      <a:pt x="979" y="6268"/>
                    </a:cubicBezTo>
                    <a:cubicBezTo>
                      <a:pt x="406" y="9731"/>
                      <a:pt x="0" y="12565"/>
                      <a:pt x="67" y="12565"/>
                    </a:cubicBezTo>
                    <a:cubicBezTo>
                      <a:pt x="67" y="12565"/>
                      <a:pt x="68" y="12565"/>
                      <a:pt x="68" y="12565"/>
                    </a:cubicBezTo>
                    <a:cubicBezTo>
                      <a:pt x="140" y="12565"/>
                      <a:pt x="649" y="9762"/>
                      <a:pt x="1219" y="6304"/>
                    </a:cubicBezTo>
                    <a:cubicBezTo>
                      <a:pt x="1792" y="2836"/>
                      <a:pt x="2198" y="10"/>
                      <a:pt x="2131" y="1"/>
                    </a:cubicBezTo>
                    <a:cubicBezTo>
                      <a:pt x="2131" y="1"/>
                      <a:pt x="2131" y="1"/>
                      <a:pt x="21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4" name="Google Shape;3884;p59"/>
              <p:cNvSpPr/>
              <p:nvPr/>
            </p:nvSpPr>
            <p:spPr>
              <a:xfrm>
                <a:off x="3995330" y="3493078"/>
                <a:ext cx="37301" cy="213117"/>
              </a:xfrm>
              <a:custGeom>
                <a:avLst/>
                <a:gdLst/>
                <a:ahLst/>
                <a:cxnLst/>
                <a:rect l="l" t="t" r="r" b="b"/>
                <a:pathLst>
                  <a:path w="2199" h="12564" extrusionOk="0">
                    <a:moveTo>
                      <a:pt x="2132" y="1"/>
                    </a:moveTo>
                    <a:cubicBezTo>
                      <a:pt x="2062" y="1"/>
                      <a:pt x="1543" y="2802"/>
                      <a:pt x="979" y="6261"/>
                    </a:cubicBezTo>
                    <a:cubicBezTo>
                      <a:pt x="412" y="9728"/>
                      <a:pt x="0" y="12563"/>
                      <a:pt x="72" y="12563"/>
                    </a:cubicBezTo>
                    <a:cubicBezTo>
                      <a:pt x="72" y="12563"/>
                      <a:pt x="72" y="12563"/>
                      <a:pt x="72" y="12563"/>
                    </a:cubicBezTo>
                    <a:cubicBezTo>
                      <a:pt x="139" y="12563"/>
                      <a:pt x="659" y="9755"/>
                      <a:pt x="1225" y="6298"/>
                    </a:cubicBezTo>
                    <a:cubicBezTo>
                      <a:pt x="1792" y="2834"/>
                      <a:pt x="2198" y="14"/>
                      <a:pt x="2132" y="1"/>
                    </a:cubicBezTo>
                    <a:cubicBezTo>
                      <a:pt x="2132" y="1"/>
                      <a:pt x="2132" y="1"/>
                      <a:pt x="2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5" name="Google Shape;3885;p59"/>
              <p:cNvSpPr/>
              <p:nvPr/>
            </p:nvSpPr>
            <p:spPr>
              <a:xfrm>
                <a:off x="4042622" y="3496098"/>
                <a:ext cx="37199" cy="213151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12566" extrusionOk="0">
                    <a:moveTo>
                      <a:pt x="2127" y="1"/>
                    </a:moveTo>
                    <a:cubicBezTo>
                      <a:pt x="2058" y="1"/>
                      <a:pt x="1540" y="2809"/>
                      <a:pt x="974" y="6266"/>
                    </a:cubicBezTo>
                    <a:cubicBezTo>
                      <a:pt x="407" y="9730"/>
                      <a:pt x="0" y="12565"/>
                      <a:pt x="66" y="12565"/>
                    </a:cubicBezTo>
                    <a:cubicBezTo>
                      <a:pt x="67" y="12565"/>
                      <a:pt x="67" y="12565"/>
                      <a:pt x="67" y="12565"/>
                    </a:cubicBezTo>
                    <a:cubicBezTo>
                      <a:pt x="137" y="12565"/>
                      <a:pt x="655" y="9754"/>
                      <a:pt x="1219" y="6303"/>
                    </a:cubicBezTo>
                    <a:cubicBezTo>
                      <a:pt x="1786" y="2835"/>
                      <a:pt x="2193" y="10"/>
                      <a:pt x="2127" y="1"/>
                    </a:cubicBezTo>
                    <a:cubicBezTo>
                      <a:pt x="2127" y="1"/>
                      <a:pt x="2127" y="1"/>
                      <a:pt x="212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6" name="Google Shape;3886;p59"/>
              <p:cNvSpPr/>
              <p:nvPr/>
            </p:nvSpPr>
            <p:spPr>
              <a:xfrm>
                <a:off x="4095205" y="3501984"/>
                <a:ext cx="37267" cy="213100"/>
              </a:xfrm>
              <a:custGeom>
                <a:avLst/>
                <a:gdLst/>
                <a:ahLst/>
                <a:cxnLst/>
                <a:rect l="l" t="t" r="r" b="b"/>
                <a:pathLst>
                  <a:path w="2197" h="12563" extrusionOk="0">
                    <a:moveTo>
                      <a:pt x="2131" y="0"/>
                    </a:moveTo>
                    <a:cubicBezTo>
                      <a:pt x="2063" y="0"/>
                      <a:pt x="1548" y="2799"/>
                      <a:pt x="978" y="6260"/>
                    </a:cubicBezTo>
                    <a:cubicBezTo>
                      <a:pt x="407" y="9728"/>
                      <a:pt x="0" y="12563"/>
                      <a:pt x="66" y="12563"/>
                    </a:cubicBezTo>
                    <a:cubicBezTo>
                      <a:pt x="66" y="12563"/>
                      <a:pt x="66" y="12563"/>
                      <a:pt x="66" y="12563"/>
                    </a:cubicBezTo>
                    <a:cubicBezTo>
                      <a:pt x="144" y="12563"/>
                      <a:pt x="649" y="9765"/>
                      <a:pt x="1219" y="6302"/>
                    </a:cubicBezTo>
                    <a:cubicBezTo>
                      <a:pt x="1791" y="2834"/>
                      <a:pt x="2197" y="9"/>
                      <a:pt x="2131" y="0"/>
                    </a:cubicBezTo>
                    <a:cubicBezTo>
                      <a:pt x="2131" y="0"/>
                      <a:pt x="2131" y="0"/>
                      <a:pt x="21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7" name="Google Shape;3887;p59"/>
              <p:cNvSpPr/>
              <p:nvPr/>
            </p:nvSpPr>
            <p:spPr>
              <a:xfrm>
                <a:off x="4136865" y="3498676"/>
                <a:ext cx="37284" cy="213117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12564" extrusionOk="0">
                    <a:moveTo>
                      <a:pt x="2131" y="1"/>
                    </a:moveTo>
                    <a:cubicBezTo>
                      <a:pt x="2064" y="1"/>
                      <a:pt x="1545" y="2800"/>
                      <a:pt x="979" y="6262"/>
                    </a:cubicBezTo>
                    <a:cubicBezTo>
                      <a:pt x="412" y="9728"/>
                      <a:pt x="1" y="12564"/>
                      <a:pt x="73" y="12564"/>
                    </a:cubicBezTo>
                    <a:cubicBezTo>
                      <a:pt x="73" y="12564"/>
                      <a:pt x="73" y="12564"/>
                      <a:pt x="73" y="12564"/>
                    </a:cubicBezTo>
                    <a:cubicBezTo>
                      <a:pt x="140" y="12564"/>
                      <a:pt x="649" y="9764"/>
                      <a:pt x="1220" y="6303"/>
                    </a:cubicBezTo>
                    <a:cubicBezTo>
                      <a:pt x="1791" y="2836"/>
                      <a:pt x="2198" y="10"/>
                      <a:pt x="2132" y="1"/>
                    </a:cubicBezTo>
                    <a:cubicBezTo>
                      <a:pt x="2132" y="1"/>
                      <a:pt x="2132" y="1"/>
                      <a:pt x="21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8" name="Google Shape;3888;p59"/>
              <p:cNvSpPr/>
              <p:nvPr/>
            </p:nvSpPr>
            <p:spPr>
              <a:xfrm>
                <a:off x="3621036" y="3488346"/>
                <a:ext cx="612109" cy="304901"/>
              </a:xfrm>
              <a:custGeom>
                <a:avLst/>
                <a:gdLst/>
                <a:ahLst/>
                <a:cxnLst/>
                <a:rect l="l" t="t" r="r" b="b"/>
                <a:pathLst>
                  <a:path w="36086" h="17975" extrusionOk="0">
                    <a:moveTo>
                      <a:pt x="25193" y="0"/>
                    </a:moveTo>
                    <a:cubicBezTo>
                      <a:pt x="25187" y="0"/>
                      <a:pt x="25182" y="0"/>
                      <a:pt x="25176" y="0"/>
                    </a:cubicBezTo>
                    <a:lnTo>
                      <a:pt x="765" y="0"/>
                    </a:lnTo>
                    <a:cubicBezTo>
                      <a:pt x="293" y="0"/>
                      <a:pt x="1" y="426"/>
                      <a:pt x="213" y="779"/>
                    </a:cubicBezTo>
                    <a:lnTo>
                      <a:pt x="10452" y="17975"/>
                    </a:lnTo>
                    <a:lnTo>
                      <a:pt x="36086" y="17960"/>
                    </a:lnTo>
                    <a:lnTo>
                      <a:pt x="25733" y="293"/>
                    </a:lnTo>
                    <a:cubicBezTo>
                      <a:pt x="25613" y="110"/>
                      <a:pt x="25410" y="0"/>
                      <a:pt x="25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9" name="Google Shape;3889;p59"/>
              <p:cNvSpPr/>
              <p:nvPr/>
            </p:nvSpPr>
            <p:spPr>
              <a:xfrm>
                <a:off x="4015058" y="3474318"/>
                <a:ext cx="718701" cy="337944"/>
              </a:xfrm>
              <a:custGeom>
                <a:avLst/>
                <a:gdLst/>
                <a:ahLst/>
                <a:cxnLst/>
                <a:rect l="l" t="t" r="r" b="b"/>
                <a:pathLst>
                  <a:path w="42370" h="19923" extrusionOk="0">
                    <a:moveTo>
                      <a:pt x="34498" y="0"/>
                    </a:moveTo>
                    <a:cubicBezTo>
                      <a:pt x="34498" y="0"/>
                      <a:pt x="29919" y="11699"/>
                      <a:pt x="28690" y="11813"/>
                    </a:cubicBezTo>
                    <a:cubicBezTo>
                      <a:pt x="27889" y="11886"/>
                      <a:pt x="27081" y="11919"/>
                      <a:pt x="26275" y="11919"/>
                    </a:cubicBezTo>
                    <a:cubicBezTo>
                      <a:pt x="20242" y="11919"/>
                      <a:pt x="14314" y="10073"/>
                      <a:pt x="12063" y="9285"/>
                    </a:cubicBezTo>
                    <a:cubicBezTo>
                      <a:pt x="11803" y="8997"/>
                      <a:pt x="11505" y="8646"/>
                      <a:pt x="11179" y="8217"/>
                    </a:cubicBezTo>
                    <a:cubicBezTo>
                      <a:pt x="10897" y="7850"/>
                      <a:pt x="10679" y="7438"/>
                      <a:pt x="10536" y="6998"/>
                    </a:cubicBezTo>
                    <a:cubicBezTo>
                      <a:pt x="10339" y="6457"/>
                      <a:pt x="10216" y="5890"/>
                      <a:pt x="10172" y="5316"/>
                    </a:cubicBezTo>
                    <a:cubicBezTo>
                      <a:pt x="10194" y="5089"/>
                      <a:pt x="10070" y="4874"/>
                      <a:pt x="9864" y="4779"/>
                    </a:cubicBezTo>
                    <a:cubicBezTo>
                      <a:pt x="9793" y="4747"/>
                      <a:pt x="9717" y="4731"/>
                      <a:pt x="9642" y="4731"/>
                    </a:cubicBezTo>
                    <a:cubicBezTo>
                      <a:pt x="9499" y="4731"/>
                      <a:pt x="9359" y="4788"/>
                      <a:pt x="9256" y="4895"/>
                    </a:cubicBezTo>
                    <a:cubicBezTo>
                      <a:pt x="8963" y="5278"/>
                      <a:pt x="8886" y="6733"/>
                      <a:pt x="9558" y="8303"/>
                    </a:cubicBezTo>
                    <a:cubicBezTo>
                      <a:pt x="9803" y="8873"/>
                      <a:pt x="9644" y="9071"/>
                      <a:pt x="9301" y="9071"/>
                    </a:cubicBezTo>
                    <a:cubicBezTo>
                      <a:pt x="8701" y="9071"/>
                      <a:pt x="7535" y="8464"/>
                      <a:pt x="6979" y="8184"/>
                    </a:cubicBezTo>
                    <a:cubicBezTo>
                      <a:pt x="6159" y="7772"/>
                      <a:pt x="3672" y="6661"/>
                      <a:pt x="3082" y="6661"/>
                    </a:cubicBezTo>
                    <a:cubicBezTo>
                      <a:pt x="3043" y="6661"/>
                      <a:pt x="3012" y="6666"/>
                      <a:pt x="2990" y="6676"/>
                    </a:cubicBezTo>
                    <a:cubicBezTo>
                      <a:pt x="2480" y="6913"/>
                      <a:pt x="2631" y="7499"/>
                      <a:pt x="3524" y="7918"/>
                    </a:cubicBezTo>
                    <a:cubicBezTo>
                      <a:pt x="4417" y="8339"/>
                      <a:pt x="6964" y="9785"/>
                      <a:pt x="6714" y="10229"/>
                    </a:cubicBezTo>
                    <a:cubicBezTo>
                      <a:pt x="6692" y="10268"/>
                      <a:pt x="6637" y="10286"/>
                      <a:pt x="6556" y="10286"/>
                    </a:cubicBezTo>
                    <a:cubicBezTo>
                      <a:pt x="5717" y="10286"/>
                      <a:pt x="2041" y="8377"/>
                      <a:pt x="2041" y="8377"/>
                    </a:cubicBezTo>
                    <a:cubicBezTo>
                      <a:pt x="2041" y="8377"/>
                      <a:pt x="1598" y="8048"/>
                      <a:pt x="1231" y="8048"/>
                    </a:cubicBezTo>
                    <a:cubicBezTo>
                      <a:pt x="1086" y="8048"/>
                      <a:pt x="953" y="8100"/>
                      <a:pt x="864" y="8244"/>
                    </a:cubicBezTo>
                    <a:cubicBezTo>
                      <a:pt x="306" y="9167"/>
                      <a:pt x="5178" y="11259"/>
                      <a:pt x="5650" y="11448"/>
                    </a:cubicBezTo>
                    <a:cubicBezTo>
                      <a:pt x="5932" y="11563"/>
                      <a:pt x="5787" y="11953"/>
                      <a:pt x="5514" y="11953"/>
                    </a:cubicBezTo>
                    <a:cubicBezTo>
                      <a:pt x="5471" y="11953"/>
                      <a:pt x="5425" y="11943"/>
                      <a:pt x="5377" y="11921"/>
                    </a:cubicBezTo>
                    <a:cubicBezTo>
                      <a:pt x="5085" y="11788"/>
                      <a:pt x="2297" y="10234"/>
                      <a:pt x="1015" y="10234"/>
                    </a:cubicBezTo>
                    <a:cubicBezTo>
                      <a:pt x="747" y="10234"/>
                      <a:pt x="544" y="10302"/>
                      <a:pt x="445" y="10466"/>
                    </a:cubicBezTo>
                    <a:cubicBezTo>
                      <a:pt x="0" y="11179"/>
                      <a:pt x="4442" y="12222"/>
                      <a:pt x="5009" y="13149"/>
                    </a:cubicBezTo>
                    <a:cubicBezTo>
                      <a:pt x="5116" y="13325"/>
                      <a:pt x="5065" y="13393"/>
                      <a:pt x="4908" y="13393"/>
                    </a:cubicBezTo>
                    <a:cubicBezTo>
                      <a:pt x="4362" y="13393"/>
                      <a:pt x="2544" y="12570"/>
                      <a:pt x="1712" y="12570"/>
                    </a:cubicBezTo>
                    <a:cubicBezTo>
                      <a:pt x="1522" y="12570"/>
                      <a:pt x="1383" y="12613"/>
                      <a:pt x="1323" y="12719"/>
                    </a:cubicBezTo>
                    <a:cubicBezTo>
                      <a:pt x="1175" y="12978"/>
                      <a:pt x="1101" y="13196"/>
                      <a:pt x="3487" y="14057"/>
                    </a:cubicBezTo>
                    <a:cubicBezTo>
                      <a:pt x="5237" y="14603"/>
                      <a:pt x="7014" y="15055"/>
                      <a:pt x="8811" y="15413"/>
                    </a:cubicBezTo>
                    <a:lnTo>
                      <a:pt x="8811" y="15441"/>
                    </a:lnTo>
                    <a:cubicBezTo>
                      <a:pt x="8811" y="15441"/>
                      <a:pt x="18886" y="19922"/>
                      <a:pt x="27237" y="19922"/>
                    </a:cubicBezTo>
                    <a:cubicBezTo>
                      <a:pt x="31413" y="19922"/>
                      <a:pt x="35158" y="18802"/>
                      <a:pt x="36997" y="15441"/>
                    </a:cubicBezTo>
                    <a:cubicBezTo>
                      <a:pt x="39088" y="11623"/>
                      <a:pt x="40885" y="7652"/>
                      <a:pt x="42369" y="3562"/>
                    </a:cubicBezTo>
                    <a:lnTo>
                      <a:pt x="34498" y="0"/>
                    </a:lnTo>
                    <a:close/>
                  </a:path>
                </a:pathLst>
              </a:custGeom>
              <a:solidFill>
                <a:srgbClr val="AA75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0" name="Google Shape;3890;p59"/>
              <p:cNvSpPr/>
              <p:nvPr/>
            </p:nvSpPr>
            <p:spPr>
              <a:xfrm>
                <a:off x="1709633" y="3865524"/>
                <a:ext cx="421603" cy="1457622"/>
              </a:xfrm>
              <a:custGeom>
                <a:avLst/>
                <a:gdLst/>
                <a:ahLst/>
                <a:cxnLst/>
                <a:rect l="l" t="t" r="r" b="b"/>
                <a:pathLst>
                  <a:path w="24855" h="85932" extrusionOk="0">
                    <a:moveTo>
                      <a:pt x="1" y="1"/>
                    </a:moveTo>
                    <a:cubicBezTo>
                      <a:pt x="1" y="1"/>
                      <a:pt x="11019" y="39035"/>
                      <a:pt x="11198" y="39767"/>
                    </a:cubicBezTo>
                    <a:cubicBezTo>
                      <a:pt x="11378" y="40499"/>
                      <a:pt x="3190" y="85760"/>
                      <a:pt x="3190" y="85760"/>
                    </a:cubicBezTo>
                    <a:lnTo>
                      <a:pt x="17965" y="85931"/>
                    </a:lnTo>
                    <a:cubicBezTo>
                      <a:pt x="17965" y="85931"/>
                      <a:pt x="23124" y="46514"/>
                      <a:pt x="23989" y="44606"/>
                    </a:cubicBezTo>
                    <a:cubicBezTo>
                      <a:pt x="24854" y="42696"/>
                      <a:pt x="18905" y="3179"/>
                      <a:pt x="18905" y="3179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1" name="Google Shape;3891;p59"/>
              <p:cNvSpPr/>
              <p:nvPr/>
            </p:nvSpPr>
            <p:spPr>
              <a:xfrm>
                <a:off x="1621106" y="3849087"/>
                <a:ext cx="472762" cy="1486644"/>
              </a:xfrm>
              <a:custGeom>
                <a:avLst/>
                <a:gdLst/>
                <a:ahLst/>
                <a:cxnLst/>
                <a:rect l="l" t="t" r="r" b="b"/>
                <a:pathLst>
                  <a:path w="27871" h="87643" extrusionOk="0">
                    <a:moveTo>
                      <a:pt x="2389" y="1"/>
                    </a:moveTo>
                    <a:lnTo>
                      <a:pt x="1803" y="1395"/>
                    </a:lnTo>
                    <a:cubicBezTo>
                      <a:pt x="78" y="5494"/>
                      <a:pt x="1" y="10102"/>
                      <a:pt x="1590" y="14257"/>
                    </a:cubicBezTo>
                    <a:lnTo>
                      <a:pt x="13115" y="44403"/>
                    </a:lnTo>
                    <a:cubicBezTo>
                      <a:pt x="13921" y="46539"/>
                      <a:pt x="14399" y="48786"/>
                      <a:pt x="14532" y="51065"/>
                    </a:cubicBezTo>
                    <a:lnTo>
                      <a:pt x="16314" y="86835"/>
                    </a:lnTo>
                    <a:lnTo>
                      <a:pt x="27871" y="87643"/>
                    </a:lnTo>
                    <a:cubicBezTo>
                      <a:pt x="27871" y="87643"/>
                      <a:pt x="27063" y="58399"/>
                      <a:pt x="27048" y="49227"/>
                    </a:cubicBezTo>
                    <a:cubicBezTo>
                      <a:pt x="27048" y="42305"/>
                      <a:pt x="22059" y="20381"/>
                      <a:pt x="19261" y="9795"/>
                    </a:cubicBezTo>
                    <a:lnTo>
                      <a:pt x="19223" y="5646"/>
                    </a:lnTo>
                    <a:lnTo>
                      <a:pt x="23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2" name="Google Shape;3892;p59"/>
              <p:cNvSpPr/>
              <p:nvPr/>
            </p:nvSpPr>
            <p:spPr>
              <a:xfrm>
                <a:off x="1964546" y="3969911"/>
                <a:ext cx="120128" cy="859015"/>
              </a:xfrm>
              <a:custGeom>
                <a:avLst/>
                <a:gdLst/>
                <a:ahLst/>
                <a:cxnLst/>
                <a:rect l="l" t="t" r="r" b="b"/>
                <a:pathLst>
                  <a:path w="7082" h="50642" extrusionOk="0">
                    <a:moveTo>
                      <a:pt x="7" y="1"/>
                    </a:moveTo>
                    <a:cubicBezTo>
                      <a:pt x="1" y="45"/>
                      <a:pt x="1" y="90"/>
                      <a:pt x="7" y="134"/>
                    </a:cubicBezTo>
                    <a:cubicBezTo>
                      <a:pt x="26" y="233"/>
                      <a:pt x="68" y="360"/>
                      <a:pt x="68" y="517"/>
                    </a:cubicBezTo>
                    <a:cubicBezTo>
                      <a:pt x="130" y="872"/>
                      <a:pt x="210" y="1363"/>
                      <a:pt x="320" y="1991"/>
                    </a:cubicBezTo>
                    <a:cubicBezTo>
                      <a:pt x="531" y="3286"/>
                      <a:pt x="857" y="5129"/>
                      <a:pt x="1264" y="7402"/>
                    </a:cubicBezTo>
                    <a:cubicBezTo>
                      <a:pt x="2100" y="11980"/>
                      <a:pt x="3253" y="18279"/>
                      <a:pt x="4524" y="25243"/>
                    </a:cubicBezTo>
                    <a:cubicBezTo>
                      <a:pt x="5172" y="28721"/>
                      <a:pt x="5785" y="32039"/>
                      <a:pt x="6344" y="35054"/>
                    </a:cubicBezTo>
                    <a:cubicBezTo>
                      <a:pt x="6485" y="35809"/>
                      <a:pt x="6623" y="36542"/>
                      <a:pt x="6754" y="37255"/>
                    </a:cubicBezTo>
                    <a:cubicBezTo>
                      <a:pt x="6844" y="37950"/>
                      <a:pt x="6877" y="38652"/>
                      <a:pt x="6854" y="39353"/>
                    </a:cubicBezTo>
                    <a:lnTo>
                      <a:pt x="6854" y="43134"/>
                    </a:lnTo>
                    <a:cubicBezTo>
                      <a:pt x="6868" y="45439"/>
                      <a:pt x="6892" y="47316"/>
                      <a:pt x="6892" y="48629"/>
                    </a:cubicBezTo>
                    <a:lnTo>
                      <a:pt x="6892" y="50510"/>
                    </a:lnTo>
                    <a:cubicBezTo>
                      <a:pt x="6884" y="50553"/>
                      <a:pt x="6884" y="50598"/>
                      <a:pt x="6892" y="50642"/>
                    </a:cubicBezTo>
                    <a:cubicBezTo>
                      <a:pt x="6934" y="50604"/>
                      <a:pt x="6969" y="50559"/>
                      <a:pt x="6994" y="50509"/>
                    </a:cubicBezTo>
                    <a:lnTo>
                      <a:pt x="6994" y="50120"/>
                    </a:lnTo>
                    <a:cubicBezTo>
                      <a:pt x="7019" y="49762"/>
                      <a:pt x="7019" y="49265"/>
                      <a:pt x="7019" y="48628"/>
                    </a:cubicBezTo>
                    <a:cubicBezTo>
                      <a:pt x="7023" y="47314"/>
                      <a:pt x="7051" y="45438"/>
                      <a:pt x="7051" y="43133"/>
                    </a:cubicBezTo>
                    <a:lnTo>
                      <a:pt x="7051" y="39352"/>
                    </a:lnTo>
                    <a:cubicBezTo>
                      <a:pt x="7082" y="38642"/>
                      <a:pt x="7051" y="37931"/>
                      <a:pt x="6962" y="37226"/>
                    </a:cubicBezTo>
                    <a:cubicBezTo>
                      <a:pt x="6835" y="36508"/>
                      <a:pt x="6702" y="35770"/>
                      <a:pt x="6564" y="35019"/>
                    </a:cubicBezTo>
                    <a:cubicBezTo>
                      <a:pt x="6008" y="31999"/>
                      <a:pt x="5398" y="28683"/>
                      <a:pt x="4759" y="25201"/>
                    </a:cubicBezTo>
                    <a:cubicBezTo>
                      <a:pt x="3479" y="18240"/>
                      <a:pt x="2303" y="11947"/>
                      <a:pt x="1452" y="7372"/>
                    </a:cubicBezTo>
                    <a:cubicBezTo>
                      <a:pt x="1018" y="5104"/>
                      <a:pt x="663" y="3266"/>
                      <a:pt x="417" y="1972"/>
                    </a:cubicBezTo>
                    <a:cubicBezTo>
                      <a:pt x="289" y="1347"/>
                      <a:pt x="195" y="862"/>
                      <a:pt x="125" y="506"/>
                    </a:cubicBezTo>
                    <a:cubicBezTo>
                      <a:pt x="92" y="352"/>
                      <a:pt x="40" y="229"/>
                      <a:pt x="40" y="129"/>
                    </a:cubicBezTo>
                    <a:cubicBezTo>
                      <a:pt x="33" y="86"/>
                      <a:pt x="23" y="42"/>
                      <a:pt x="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3" name="Google Shape;3893;p59"/>
              <p:cNvSpPr/>
              <p:nvPr/>
            </p:nvSpPr>
            <p:spPr>
              <a:xfrm>
                <a:off x="1976420" y="3924028"/>
                <a:ext cx="14927" cy="83693"/>
              </a:xfrm>
              <a:custGeom>
                <a:avLst/>
                <a:gdLst/>
                <a:ahLst/>
                <a:cxnLst/>
                <a:rect l="l" t="t" r="r" b="b"/>
                <a:pathLst>
                  <a:path w="880" h="4934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510" y="809"/>
                      <a:pt x="627" y="1651"/>
                      <a:pt x="616" y="2495"/>
                    </a:cubicBezTo>
                    <a:cubicBezTo>
                      <a:pt x="530" y="3333"/>
                      <a:pt x="323" y="4154"/>
                      <a:pt x="1" y="4933"/>
                    </a:cubicBezTo>
                    <a:cubicBezTo>
                      <a:pt x="181" y="4750"/>
                      <a:pt x="320" y="4531"/>
                      <a:pt x="407" y="4290"/>
                    </a:cubicBezTo>
                    <a:cubicBezTo>
                      <a:pt x="664" y="3727"/>
                      <a:pt x="814" y="3122"/>
                      <a:pt x="847" y="2504"/>
                    </a:cubicBezTo>
                    <a:cubicBezTo>
                      <a:pt x="879" y="1889"/>
                      <a:pt x="797" y="1272"/>
                      <a:pt x="606" y="686"/>
                    </a:cubicBezTo>
                    <a:cubicBezTo>
                      <a:pt x="545" y="435"/>
                      <a:pt x="429" y="201"/>
                      <a:pt x="2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4" name="Google Shape;3894;p59"/>
              <p:cNvSpPr/>
              <p:nvPr/>
            </p:nvSpPr>
            <p:spPr>
              <a:xfrm>
                <a:off x="1704087" y="3908168"/>
                <a:ext cx="118653" cy="63406"/>
              </a:xfrm>
              <a:custGeom>
                <a:avLst/>
                <a:gdLst/>
                <a:ahLst/>
                <a:cxnLst/>
                <a:rect l="l" t="t" r="r" b="b"/>
                <a:pathLst>
                  <a:path w="6995" h="3738" extrusionOk="0">
                    <a:moveTo>
                      <a:pt x="6970" y="0"/>
                    </a:moveTo>
                    <a:cubicBezTo>
                      <a:pt x="6888" y="453"/>
                      <a:pt x="6754" y="896"/>
                      <a:pt x="6568" y="1318"/>
                    </a:cubicBezTo>
                    <a:cubicBezTo>
                      <a:pt x="6443" y="1612"/>
                      <a:pt x="6277" y="1890"/>
                      <a:pt x="6079" y="2141"/>
                    </a:cubicBezTo>
                    <a:cubicBezTo>
                      <a:pt x="5361" y="3048"/>
                      <a:pt x="4299" y="3520"/>
                      <a:pt x="3226" y="3520"/>
                    </a:cubicBezTo>
                    <a:cubicBezTo>
                      <a:pt x="2436" y="3520"/>
                      <a:pt x="1641" y="3264"/>
                      <a:pt x="974" y="2736"/>
                    </a:cubicBezTo>
                    <a:cubicBezTo>
                      <a:pt x="613" y="2444"/>
                      <a:pt x="285" y="2111"/>
                      <a:pt x="0" y="1742"/>
                    </a:cubicBezTo>
                    <a:lnTo>
                      <a:pt x="0" y="1742"/>
                    </a:lnTo>
                    <a:cubicBezTo>
                      <a:pt x="34" y="1868"/>
                      <a:pt x="91" y="1986"/>
                      <a:pt x="171" y="2089"/>
                    </a:cubicBezTo>
                    <a:cubicBezTo>
                      <a:pt x="363" y="2382"/>
                      <a:pt x="601" y="2644"/>
                      <a:pt x="876" y="2863"/>
                    </a:cubicBezTo>
                    <a:cubicBezTo>
                      <a:pt x="1282" y="3198"/>
                      <a:pt x="1753" y="3443"/>
                      <a:pt x="2260" y="3585"/>
                    </a:cubicBezTo>
                    <a:cubicBezTo>
                      <a:pt x="2604" y="3687"/>
                      <a:pt x="2959" y="3738"/>
                      <a:pt x="3315" y="3738"/>
                    </a:cubicBezTo>
                    <a:cubicBezTo>
                      <a:pt x="3603" y="3738"/>
                      <a:pt x="3891" y="3705"/>
                      <a:pt x="4174" y="3638"/>
                    </a:cubicBezTo>
                    <a:cubicBezTo>
                      <a:pt x="4800" y="3471"/>
                      <a:pt x="5373" y="3145"/>
                      <a:pt x="5836" y="2692"/>
                    </a:cubicBezTo>
                    <a:cubicBezTo>
                      <a:pt x="6213" y="2325"/>
                      <a:pt x="6514" y="1887"/>
                      <a:pt x="6720" y="1403"/>
                    </a:cubicBezTo>
                    <a:cubicBezTo>
                      <a:pt x="6856" y="1077"/>
                      <a:pt x="6941" y="734"/>
                      <a:pt x="6970" y="382"/>
                    </a:cubicBezTo>
                    <a:cubicBezTo>
                      <a:pt x="6995" y="256"/>
                      <a:pt x="6995" y="126"/>
                      <a:pt x="69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5" name="Google Shape;3895;p59"/>
              <p:cNvSpPr/>
              <p:nvPr/>
            </p:nvSpPr>
            <p:spPr>
              <a:xfrm>
                <a:off x="2470571" y="3483800"/>
                <a:ext cx="170388" cy="197104"/>
              </a:xfrm>
              <a:custGeom>
                <a:avLst/>
                <a:gdLst/>
                <a:ahLst/>
                <a:cxnLst/>
                <a:rect l="l" t="t" r="r" b="b"/>
                <a:pathLst>
                  <a:path w="10045" h="11620" extrusionOk="0">
                    <a:moveTo>
                      <a:pt x="6501" y="1"/>
                    </a:moveTo>
                    <a:cubicBezTo>
                      <a:pt x="6495" y="1"/>
                      <a:pt x="6489" y="1"/>
                      <a:pt x="6483" y="1"/>
                    </a:cubicBezTo>
                    <a:cubicBezTo>
                      <a:pt x="6225" y="8"/>
                      <a:pt x="5999" y="178"/>
                      <a:pt x="5921" y="423"/>
                    </a:cubicBezTo>
                    <a:cubicBezTo>
                      <a:pt x="5620" y="1006"/>
                      <a:pt x="5240" y="1546"/>
                      <a:pt x="4791" y="2025"/>
                    </a:cubicBezTo>
                    <a:cubicBezTo>
                      <a:pt x="4446" y="2424"/>
                      <a:pt x="4035" y="2760"/>
                      <a:pt x="3576" y="3022"/>
                    </a:cubicBezTo>
                    <a:cubicBezTo>
                      <a:pt x="3039" y="3320"/>
                      <a:pt x="2575" y="3555"/>
                      <a:pt x="2159" y="3745"/>
                    </a:cubicBezTo>
                    <a:lnTo>
                      <a:pt x="0" y="5078"/>
                    </a:lnTo>
                    <a:lnTo>
                      <a:pt x="430" y="10956"/>
                    </a:lnTo>
                    <a:lnTo>
                      <a:pt x="2442" y="11371"/>
                    </a:lnTo>
                    <a:cubicBezTo>
                      <a:pt x="3541" y="11500"/>
                      <a:pt x="4351" y="11620"/>
                      <a:pt x="4956" y="11620"/>
                    </a:cubicBezTo>
                    <a:cubicBezTo>
                      <a:pt x="5375" y="11620"/>
                      <a:pt x="5697" y="11562"/>
                      <a:pt x="5948" y="11409"/>
                    </a:cubicBezTo>
                    <a:cubicBezTo>
                      <a:pt x="6771" y="10903"/>
                      <a:pt x="5973" y="10063"/>
                      <a:pt x="5973" y="10063"/>
                    </a:cubicBezTo>
                    <a:cubicBezTo>
                      <a:pt x="5973" y="10063"/>
                      <a:pt x="7389" y="9897"/>
                      <a:pt x="7446" y="9065"/>
                    </a:cubicBezTo>
                    <a:cubicBezTo>
                      <a:pt x="7436" y="8713"/>
                      <a:pt x="7202" y="8404"/>
                      <a:pt x="6866" y="8301"/>
                    </a:cubicBezTo>
                    <a:cubicBezTo>
                      <a:pt x="6866" y="8301"/>
                      <a:pt x="8132" y="8097"/>
                      <a:pt x="8468" y="7662"/>
                    </a:cubicBezTo>
                    <a:cubicBezTo>
                      <a:pt x="8940" y="7067"/>
                      <a:pt x="8179" y="6538"/>
                      <a:pt x="8179" y="6538"/>
                    </a:cubicBezTo>
                    <a:cubicBezTo>
                      <a:pt x="9979" y="5904"/>
                      <a:pt x="10045" y="4903"/>
                      <a:pt x="9700" y="4727"/>
                    </a:cubicBezTo>
                    <a:cubicBezTo>
                      <a:pt x="9622" y="4688"/>
                      <a:pt x="9491" y="4673"/>
                      <a:pt x="9336" y="4673"/>
                    </a:cubicBezTo>
                    <a:cubicBezTo>
                      <a:pt x="8806" y="4673"/>
                      <a:pt x="7990" y="4850"/>
                      <a:pt x="7990" y="4850"/>
                    </a:cubicBezTo>
                    <a:cubicBezTo>
                      <a:pt x="7628" y="4873"/>
                      <a:pt x="7061" y="4916"/>
                      <a:pt x="6510" y="4916"/>
                    </a:cubicBezTo>
                    <a:cubicBezTo>
                      <a:pt x="5368" y="4916"/>
                      <a:pt x="4292" y="4735"/>
                      <a:pt x="5235" y="3830"/>
                    </a:cubicBezTo>
                    <a:cubicBezTo>
                      <a:pt x="6634" y="2488"/>
                      <a:pt x="7205" y="919"/>
                      <a:pt x="7069" y="390"/>
                    </a:cubicBezTo>
                    <a:cubicBezTo>
                      <a:pt x="6978" y="155"/>
                      <a:pt x="6751" y="1"/>
                      <a:pt x="6501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6" name="Google Shape;3896;p59"/>
              <p:cNvSpPr/>
              <p:nvPr/>
            </p:nvSpPr>
            <p:spPr>
              <a:xfrm>
                <a:off x="2545800" y="3570326"/>
                <a:ext cx="63762" cy="38352"/>
              </a:xfrm>
              <a:custGeom>
                <a:avLst/>
                <a:gdLst/>
                <a:ahLst/>
                <a:cxnLst/>
                <a:rect l="l" t="t" r="r" b="b"/>
                <a:pathLst>
                  <a:path w="3759" h="2261" extrusionOk="0">
                    <a:moveTo>
                      <a:pt x="3225" y="0"/>
                    </a:moveTo>
                    <a:lnTo>
                      <a:pt x="3225" y="0"/>
                    </a:lnTo>
                    <a:cubicBezTo>
                      <a:pt x="2862" y="72"/>
                      <a:pt x="2510" y="186"/>
                      <a:pt x="2175" y="341"/>
                    </a:cubicBezTo>
                    <a:lnTo>
                      <a:pt x="1065" y="779"/>
                    </a:lnTo>
                    <a:cubicBezTo>
                      <a:pt x="832" y="858"/>
                      <a:pt x="609" y="964"/>
                      <a:pt x="398" y="1092"/>
                    </a:cubicBezTo>
                    <a:cubicBezTo>
                      <a:pt x="128" y="1256"/>
                      <a:pt x="1" y="1580"/>
                      <a:pt x="87" y="1886"/>
                    </a:cubicBezTo>
                    <a:cubicBezTo>
                      <a:pt x="148" y="2042"/>
                      <a:pt x="277" y="2162"/>
                      <a:pt x="436" y="2212"/>
                    </a:cubicBezTo>
                    <a:cubicBezTo>
                      <a:pt x="546" y="2245"/>
                      <a:pt x="660" y="2261"/>
                      <a:pt x="775" y="2261"/>
                    </a:cubicBezTo>
                    <a:cubicBezTo>
                      <a:pt x="801" y="2261"/>
                      <a:pt x="827" y="2260"/>
                      <a:pt x="853" y="2258"/>
                    </a:cubicBezTo>
                    <a:cubicBezTo>
                      <a:pt x="1092" y="2245"/>
                      <a:pt x="1331" y="2215"/>
                      <a:pt x="1566" y="2169"/>
                    </a:cubicBezTo>
                    <a:cubicBezTo>
                      <a:pt x="1961" y="2095"/>
                      <a:pt x="2351" y="1994"/>
                      <a:pt x="2732" y="1867"/>
                    </a:cubicBezTo>
                    <a:cubicBezTo>
                      <a:pt x="3090" y="1772"/>
                      <a:pt x="3435" y="1631"/>
                      <a:pt x="3758" y="1450"/>
                    </a:cubicBezTo>
                    <a:lnTo>
                      <a:pt x="3758" y="1450"/>
                    </a:lnTo>
                    <a:cubicBezTo>
                      <a:pt x="3394" y="1491"/>
                      <a:pt x="3035" y="1569"/>
                      <a:pt x="2687" y="1683"/>
                    </a:cubicBezTo>
                    <a:cubicBezTo>
                      <a:pt x="2357" y="1763"/>
                      <a:pt x="1968" y="1857"/>
                      <a:pt x="1529" y="1928"/>
                    </a:cubicBezTo>
                    <a:cubicBezTo>
                      <a:pt x="1301" y="1965"/>
                      <a:pt x="1073" y="1988"/>
                      <a:pt x="844" y="1998"/>
                    </a:cubicBezTo>
                    <a:cubicBezTo>
                      <a:pt x="827" y="1999"/>
                      <a:pt x="811" y="1999"/>
                      <a:pt x="794" y="1999"/>
                    </a:cubicBezTo>
                    <a:cubicBezTo>
                      <a:pt x="587" y="1999"/>
                      <a:pt x="376" y="1939"/>
                      <a:pt x="324" y="1786"/>
                    </a:cubicBezTo>
                    <a:cubicBezTo>
                      <a:pt x="280" y="1586"/>
                      <a:pt x="369" y="1380"/>
                      <a:pt x="546" y="1276"/>
                    </a:cubicBezTo>
                    <a:cubicBezTo>
                      <a:pt x="739" y="1159"/>
                      <a:pt x="942" y="1060"/>
                      <a:pt x="1151" y="978"/>
                    </a:cubicBezTo>
                    <a:lnTo>
                      <a:pt x="2247" y="506"/>
                    </a:lnTo>
                    <a:cubicBezTo>
                      <a:pt x="2590" y="375"/>
                      <a:pt x="2919" y="205"/>
                      <a:pt x="3225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7" name="Google Shape;3897;p59"/>
              <p:cNvSpPr/>
              <p:nvPr/>
            </p:nvSpPr>
            <p:spPr>
              <a:xfrm>
                <a:off x="2539812" y="3605421"/>
                <a:ext cx="51939" cy="29125"/>
              </a:xfrm>
              <a:custGeom>
                <a:avLst/>
                <a:gdLst/>
                <a:ahLst/>
                <a:cxnLst/>
                <a:rect l="l" t="t" r="r" b="b"/>
                <a:pathLst>
                  <a:path w="3062" h="1717" extrusionOk="0">
                    <a:moveTo>
                      <a:pt x="2080" y="1"/>
                    </a:moveTo>
                    <a:cubicBezTo>
                      <a:pt x="1805" y="1"/>
                      <a:pt x="1533" y="64"/>
                      <a:pt x="1286" y="185"/>
                    </a:cubicBezTo>
                    <a:cubicBezTo>
                      <a:pt x="1004" y="295"/>
                      <a:pt x="735" y="435"/>
                      <a:pt x="482" y="602"/>
                    </a:cubicBezTo>
                    <a:cubicBezTo>
                      <a:pt x="308" y="694"/>
                      <a:pt x="165" y="832"/>
                      <a:pt x="67" y="1003"/>
                    </a:cubicBezTo>
                    <a:cubicBezTo>
                      <a:pt x="13" y="1115"/>
                      <a:pt x="0" y="1243"/>
                      <a:pt x="34" y="1363"/>
                    </a:cubicBezTo>
                    <a:cubicBezTo>
                      <a:pt x="73" y="1487"/>
                      <a:pt x="162" y="1590"/>
                      <a:pt x="279" y="1647"/>
                    </a:cubicBezTo>
                    <a:cubicBezTo>
                      <a:pt x="398" y="1693"/>
                      <a:pt x="524" y="1717"/>
                      <a:pt x="649" y="1717"/>
                    </a:cubicBezTo>
                    <a:cubicBezTo>
                      <a:pt x="736" y="1717"/>
                      <a:pt x="823" y="1706"/>
                      <a:pt x="908" y="1683"/>
                    </a:cubicBezTo>
                    <a:lnTo>
                      <a:pt x="1418" y="1566"/>
                    </a:lnTo>
                    <a:lnTo>
                      <a:pt x="2283" y="1357"/>
                    </a:lnTo>
                    <a:cubicBezTo>
                      <a:pt x="2553" y="1312"/>
                      <a:pt x="2816" y="1226"/>
                      <a:pt x="3062" y="1101"/>
                    </a:cubicBezTo>
                    <a:cubicBezTo>
                      <a:pt x="3016" y="1099"/>
                      <a:pt x="2971" y="1098"/>
                      <a:pt x="2925" y="1098"/>
                    </a:cubicBezTo>
                    <a:cubicBezTo>
                      <a:pt x="2696" y="1098"/>
                      <a:pt x="2468" y="1126"/>
                      <a:pt x="2245" y="1182"/>
                    </a:cubicBezTo>
                    <a:lnTo>
                      <a:pt x="1375" y="1338"/>
                    </a:lnTo>
                    <a:cubicBezTo>
                      <a:pt x="1150" y="1369"/>
                      <a:pt x="866" y="1462"/>
                      <a:pt x="630" y="1462"/>
                    </a:cubicBezTo>
                    <a:cubicBezTo>
                      <a:pt x="544" y="1462"/>
                      <a:pt x="465" y="1450"/>
                      <a:pt x="398" y="1419"/>
                    </a:cubicBezTo>
                    <a:cubicBezTo>
                      <a:pt x="384" y="1413"/>
                      <a:pt x="373" y="1407"/>
                      <a:pt x="361" y="1400"/>
                    </a:cubicBezTo>
                    <a:cubicBezTo>
                      <a:pt x="262" y="1337"/>
                      <a:pt x="232" y="1207"/>
                      <a:pt x="294" y="1107"/>
                    </a:cubicBezTo>
                    <a:cubicBezTo>
                      <a:pt x="371" y="974"/>
                      <a:pt x="482" y="865"/>
                      <a:pt x="615" y="790"/>
                    </a:cubicBezTo>
                    <a:cubicBezTo>
                      <a:pt x="852" y="625"/>
                      <a:pt x="1099" y="479"/>
                      <a:pt x="1358" y="350"/>
                    </a:cubicBezTo>
                    <a:cubicBezTo>
                      <a:pt x="1609" y="251"/>
                      <a:pt x="1855" y="134"/>
                      <a:pt x="2090" y="1"/>
                    </a:cubicBezTo>
                    <a:cubicBezTo>
                      <a:pt x="2087" y="1"/>
                      <a:pt x="2084" y="1"/>
                      <a:pt x="2080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8" name="Google Shape;3898;p59"/>
              <p:cNvSpPr/>
              <p:nvPr/>
            </p:nvSpPr>
            <p:spPr>
              <a:xfrm>
                <a:off x="2531619" y="3624589"/>
                <a:ext cx="53737" cy="32907"/>
              </a:xfrm>
              <a:custGeom>
                <a:avLst/>
                <a:gdLst/>
                <a:ahLst/>
                <a:cxnLst/>
                <a:rect l="l" t="t" r="r" b="b"/>
                <a:pathLst>
                  <a:path w="3168" h="1940" extrusionOk="0">
                    <a:moveTo>
                      <a:pt x="3115" y="0"/>
                    </a:moveTo>
                    <a:cubicBezTo>
                      <a:pt x="2826" y="0"/>
                      <a:pt x="2539" y="46"/>
                      <a:pt x="2265" y="138"/>
                    </a:cubicBezTo>
                    <a:cubicBezTo>
                      <a:pt x="2000" y="204"/>
                      <a:pt x="1674" y="293"/>
                      <a:pt x="1319" y="407"/>
                    </a:cubicBezTo>
                    <a:lnTo>
                      <a:pt x="767" y="601"/>
                    </a:lnTo>
                    <a:cubicBezTo>
                      <a:pt x="549" y="666"/>
                      <a:pt x="347" y="774"/>
                      <a:pt x="172" y="917"/>
                    </a:cubicBezTo>
                    <a:cubicBezTo>
                      <a:pt x="69" y="1012"/>
                      <a:pt x="8" y="1142"/>
                      <a:pt x="1" y="1281"/>
                    </a:cubicBezTo>
                    <a:cubicBezTo>
                      <a:pt x="2" y="1415"/>
                      <a:pt x="52" y="1544"/>
                      <a:pt x="138" y="1645"/>
                    </a:cubicBezTo>
                    <a:cubicBezTo>
                      <a:pt x="290" y="1814"/>
                      <a:pt x="502" y="1915"/>
                      <a:pt x="729" y="1928"/>
                    </a:cubicBezTo>
                    <a:cubicBezTo>
                      <a:pt x="822" y="1936"/>
                      <a:pt x="916" y="1939"/>
                      <a:pt x="1010" y="1939"/>
                    </a:cubicBezTo>
                    <a:cubicBezTo>
                      <a:pt x="1255" y="1939"/>
                      <a:pt x="1500" y="1915"/>
                      <a:pt x="1740" y="1867"/>
                    </a:cubicBezTo>
                    <a:cubicBezTo>
                      <a:pt x="2048" y="1833"/>
                      <a:pt x="2343" y="1725"/>
                      <a:pt x="2601" y="1551"/>
                    </a:cubicBezTo>
                    <a:cubicBezTo>
                      <a:pt x="2599" y="1546"/>
                      <a:pt x="2591" y="1543"/>
                      <a:pt x="2577" y="1543"/>
                    </a:cubicBezTo>
                    <a:cubicBezTo>
                      <a:pt x="2492" y="1543"/>
                      <a:pt x="2181" y="1639"/>
                      <a:pt x="1674" y="1697"/>
                    </a:cubicBezTo>
                    <a:cubicBezTo>
                      <a:pt x="1517" y="1713"/>
                      <a:pt x="1359" y="1721"/>
                      <a:pt x="1201" y="1721"/>
                    </a:cubicBezTo>
                    <a:cubicBezTo>
                      <a:pt x="1044" y="1721"/>
                      <a:pt x="886" y="1713"/>
                      <a:pt x="729" y="1697"/>
                    </a:cubicBezTo>
                    <a:cubicBezTo>
                      <a:pt x="563" y="1686"/>
                      <a:pt x="410" y="1611"/>
                      <a:pt x="299" y="1488"/>
                    </a:cubicBezTo>
                    <a:cubicBezTo>
                      <a:pt x="297" y="1487"/>
                      <a:pt x="296" y="1485"/>
                      <a:pt x="295" y="1484"/>
                    </a:cubicBezTo>
                    <a:cubicBezTo>
                      <a:pt x="195" y="1369"/>
                      <a:pt x="208" y="1196"/>
                      <a:pt x="322" y="1097"/>
                    </a:cubicBezTo>
                    <a:cubicBezTo>
                      <a:pt x="473" y="977"/>
                      <a:pt x="644" y="888"/>
                      <a:pt x="828" y="832"/>
                    </a:cubicBezTo>
                    <a:lnTo>
                      <a:pt x="1367" y="629"/>
                    </a:lnTo>
                    <a:cubicBezTo>
                      <a:pt x="1731" y="502"/>
                      <a:pt x="2047" y="398"/>
                      <a:pt x="2311" y="308"/>
                    </a:cubicBezTo>
                    <a:cubicBezTo>
                      <a:pt x="2608" y="237"/>
                      <a:pt x="2894" y="134"/>
                      <a:pt x="3168" y="1"/>
                    </a:cubicBezTo>
                    <a:cubicBezTo>
                      <a:pt x="3150" y="0"/>
                      <a:pt x="3133" y="0"/>
                      <a:pt x="3115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9" name="Google Shape;3899;p59"/>
              <p:cNvSpPr/>
              <p:nvPr/>
            </p:nvSpPr>
            <p:spPr>
              <a:xfrm>
                <a:off x="2527582" y="3652475"/>
                <a:ext cx="43271" cy="26919"/>
              </a:xfrm>
              <a:custGeom>
                <a:avLst/>
                <a:gdLst/>
                <a:ahLst/>
                <a:cxnLst/>
                <a:rect l="l" t="t" r="r" b="b"/>
                <a:pathLst>
                  <a:path w="2551" h="1587" extrusionOk="0">
                    <a:moveTo>
                      <a:pt x="2551" y="1"/>
                    </a:moveTo>
                    <a:lnTo>
                      <a:pt x="2551" y="1"/>
                    </a:lnTo>
                    <a:cubicBezTo>
                      <a:pt x="1974" y="12"/>
                      <a:pt x="1404" y="128"/>
                      <a:pt x="869" y="341"/>
                    </a:cubicBezTo>
                    <a:cubicBezTo>
                      <a:pt x="639" y="395"/>
                      <a:pt x="426" y="506"/>
                      <a:pt x="249" y="661"/>
                    </a:cubicBezTo>
                    <a:cubicBezTo>
                      <a:pt x="88" y="803"/>
                      <a:pt x="1" y="1011"/>
                      <a:pt x="14" y="1224"/>
                    </a:cubicBezTo>
                    <a:cubicBezTo>
                      <a:pt x="30" y="1370"/>
                      <a:pt x="115" y="1499"/>
                      <a:pt x="240" y="1573"/>
                    </a:cubicBezTo>
                    <a:cubicBezTo>
                      <a:pt x="270" y="1583"/>
                      <a:pt x="296" y="1586"/>
                      <a:pt x="318" y="1586"/>
                    </a:cubicBezTo>
                    <a:cubicBezTo>
                      <a:pt x="361" y="1586"/>
                      <a:pt x="386" y="1573"/>
                      <a:pt x="386" y="1573"/>
                    </a:cubicBezTo>
                    <a:cubicBezTo>
                      <a:pt x="419" y="1546"/>
                      <a:pt x="192" y="1484"/>
                      <a:pt x="192" y="1215"/>
                    </a:cubicBezTo>
                    <a:cubicBezTo>
                      <a:pt x="204" y="1063"/>
                      <a:pt x="283" y="926"/>
                      <a:pt x="405" y="837"/>
                    </a:cubicBezTo>
                    <a:cubicBezTo>
                      <a:pt x="569" y="712"/>
                      <a:pt x="758" y="623"/>
                      <a:pt x="958" y="577"/>
                    </a:cubicBezTo>
                    <a:cubicBezTo>
                      <a:pt x="1509" y="447"/>
                      <a:pt x="2044" y="252"/>
                      <a:pt x="2551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0" name="Google Shape;3900;p59"/>
              <p:cNvSpPr/>
              <p:nvPr/>
            </p:nvSpPr>
            <p:spPr>
              <a:xfrm>
                <a:off x="1876901" y="3358074"/>
                <a:ext cx="636959" cy="406964"/>
              </a:xfrm>
              <a:custGeom>
                <a:avLst/>
                <a:gdLst/>
                <a:ahLst/>
                <a:cxnLst/>
                <a:rect l="l" t="t" r="r" b="b"/>
                <a:pathLst>
                  <a:path w="37551" h="23992" extrusionOk="0">
                    <a:moveTo>
                      <a:pt x="11208" y="0"/>
                    </a:moveTo>
                    <a:lnTo>
                      <a:pt x="0" y="2156"/>
                    </a:lnTo>
                    <a:cubicBezTo>
                      <a:pt x="548" y="5819"/>
                      <a:pt x="3270" y="12126"/>
                      <a:pt x="5671" y="17632"/>
                    </a:cubicBezTo>
                    <a:cubicBezTo>
                      <a:pt x="8070" y="23135"/>
                      <a:pt x="10021" y="23906"/>
                      <a:pt x="16841" y="23990"/>
                    </a:cubicBezTo>
                    <a:cubicBezTo>
                      <a:pt x="16907" y="23991"/>
                      <a:pt x="16975" y="23992"/>
                      <a:pt x="17043" y="23992"/>
                    </a:cubicBezTo>
                    <a:cubicBezTo>
                      <a:pt x="24377" y="23992"/>
                      <a:pt x="37551" y="19181"/>
                      <a:pt x="37551" y="19181"/>
                    </a:cubicBezTo>
                    <a:lnTo>
                      <a:pt x="34985" y="10425"/>
                    </a:lnTo>
                    <a:cubicBezTo>
                      <a:pt x="34985" y="10425"/>
                      <a:pt x="20482" y="13388"/>
                      <a:pt x="17345" y="13388"/>
                    </a:cubicBezTo>
                    <a:cubicBezTo>
                      <a:pt x="17109" y="13388"/>
                      <a:pt x="16937" y="13371"/>
                      <a:pt x="16841" y="13335"/>
                    </a:cubicBezTo>
                    <a:cubicBezTo>
                      <a:pt x="15465" y="12820"/>
                      <a:pt x="14228" y="8572"/>
                      <a:pt x="13131" y="5671"/>
                    </a:cubicBezTo>
                    <a:cubicBezTo>
                      <a:pt x="13013" y="5374"/>
                      <a:pt x="11208" y="0"/>
                      <a:pt x="112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1" name="Google Shape;3901;p59"/>
              <p:cNvSpPr/>
              <p:nvPr/>
            </p:nvSpPr>
            <p:spPr>
              <a:xfrm>
                <a:off x="1923547" y="3539929"/>
                <a:ext cx="590549" cy="232369"/>
              </a:xfrm>
              <a:custGeom>
                <a:avLst/>
                <a:gdLst/>
                <a:ahLst/>
                <a:cxnLst/>
                <a:rect l="l" t="t" r="r" b="b"/>
                <a:pathLst>
                  <a:path w="34815" h="13699" extrusionOk="0">
                    <a:moveTo>
                      <a:pt x="1" y="1"/>
                    </a:moveTo>
                    <a:cubicBezTo>
                      <a:pt x="37" y="141"/>
                      <a:pt x="85" y="277"/>
                      <a:pt x="147" y="408"/>
                    </a:cubicBezTo>
                    <a:cubicBezTo>
                      <a:pt x="251" y="673"/>
                      <a:pt x="407" y="1084"/>
                      <a:pt x="619" y="1556"/>
                    </a:cubicBezTo>
                    <a:cubicBezTo>
                      <a:pt x="1040" y="2544"/>
                      <a:pt x="1654" y="3976"/>
                      <a:pt x="2561" y="5676"/>
                    </a:cubicBezTo>
                    <a:cubicBezTo>
                      <a:pt x="3592" y="7692"/>
                      <a:pt x="4949" y="9527"/>
                      <a:pt x="6577" y="11101"/>
                    </a:cubicBezTo>
                    <a:cubicBezTo>
                      <a:pt x="7564" y="12020"/>
                      <a:pt x="8726" y="12730"/>
                      <a:pt x="9994" y="13189"/>
                    </a:cubicBezTo>
                    <a:cubicBezTo>
                      <a:pt x="10671" y="13415"/>
                      <a:pt x="11371" y="13562"/>
                      <a:pt x="12083" y="13624"/>
                    </a:cubicBezTo>
                    <a:cubicBezTo>
                      <a:pt x="12568" y="13673"/>
                      <a:pt x="13055" y="13698"/>
                      <a:pt x="13543" y="13698"/>
                    </a:cubicBezTo>
                    <a:cubicBezTo>
                      <a:pt x="13783" y="13698"/>
                      <a:pt x="14024" y="13692"/>
                      <a:pt x="14265" y="13680"/>
                    </a:cubicBezTo>
                    <a:cubicBezTo>
                      <a:pt x="17022" y="13480"/>
                      <a:pt x="19752" y="13005"/>
                      <a:pt x="22417" y="12262"/>
                    </a:cubicBezTo>
                    <a:cubicBezTo>
                      <a:pt x="24878" y="11640"/>
                      <a:pt x="27093" y="11063"/>
                      <a:pt x="28936" y="10514"/>
                    </a:cubicBezTo>
                    <a:cubicBezTo>
                      <a:pt x="30779" y="9966"/>
                      <a:pt x="32258" y="9471"/>
                      <a:pt x="33265" y="9097"/>
                    </a:cubicBezTo>
                    <a:cubicBezTo>
                      <a:pt x="33771" y="8913"/>
                      <a:pt x="34158" y="8762"/>
                      <a:pt x="34422" y="8653"/>
                    </a:cubicBezTo>
                    <a:cubicBezTo>
                      <a:pt x="34558" y="8606"/>
                      <a:pt x="34690" y="8544"/>
                      <a:pt x="34814" y="8473"/>
                    </a:cubicBezTo>
                    <a:lnTo>
                      <a:pt x="34814" y="8473"/>
                    </a:lnTo>
                    <a:cubicBezTo>
                      <a:pt x="34672" y="8501"/>
                      <a:pt x="34533" y="8540"/>
                      <a:pt x="34399" y="8591"/>
                    </a:cubicBezTo>
                    <a:lnTo>
                      <a:pt x="33227" y="8993"/>
                    </a:lnTo>
                    <a:cubicBezTo>
                      <a:pt x="32211" y="9334"/>
                      <a:pt x="30728" y="9797"/>
                      <a:pt x="28879" y="10317"/>
                    </a:cubicBezTo>
                    <a:cubicBezTo>
                      <a:pt x="27032" y="10836"/>
                      <a:pt x="24821" y="11403"/>
                      <a:pt x="22354" y="12012"/>
                    </a:cubicBezTo>
                    <a:cubicBezTo>
                      <a:pt x="19706" y="12745"/>
                      <a:pt x="16992" y="13220"/>
                      <a:pt x="14251" y="13430"/>
                    </a:cubicBezTo>
                    <a:cubicBezTo>
                      <a:pt x="14021" y="13441"/>
                      <a:pt x="13791" y="13446"/>
                      <a:pt x="13560" y="13446"/>
                    </a:cubicBezTo>
                    <a:cubicBezTo>
                      <a:pt x="13073" y="13446"/>
                      <a:pt x="12586" y="13422"/>
                      <a:pt x="12102" y="13375"/>
                    </a:cubicBezTo>
                    <a:cubicBezTo>
                      <a:pt x="11409" y="13318"/>
                      <a:pt x="10726" y="13176"/>
                      <a:pt x="10069" y="12954"/>
                    </a:cubicBezTo>
                    <a:cubicBezTo>
                      <a:pt x="8832" y="12508"/>
                      <a:pt x="7697" y="11820"/>
                      <a:pt x="6729" y="10931"/>
                    </a:cubicBezTo>
                    <a:cubicBezTo>
                      <a:pt x="5110" y="9377"/>
                      <a:pt x="3754" y="7573"/>
                      <a:pt x="2712" y="5586"/>
                    </a:cubicBezTo>
                    <a:cubicBezTo>
                      <a:pt x="1791" y="3909"/>
                      <a:pt x="1148" y="2491"/>
                      <a:pt x="704" y="1518"/>
                    </a:cubicBezTo>
                    <a:cubicBezTo>
                      <a:pt x="486" y="1041"/>
                      <a:pt x="316" y="667"/>
                      <a:pt x="194" y="389"/>
                    </a:cubicBezTo>
                    <a:cubicBezTo>
                      <a:pt x="140" y="255"/>
                      <a:pt x="75" y="125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2" name="Google Shape;3902;p59"/>
              <p:cNvSpPr/>
              <p:nvPr/>
            </p:nvSpPr>
            <p:spPr>
              <a:xfrm>
                <a:off x="1578903" y="3238166"/>
                <a:ext cx="520749" cy="687965"/>
              </a:xfrm>
              <a:custGeom>
                <a:avLst/>
                <a:gdLst/>
                <a:ahLst/>
                <a:cxnLst/>
                <a:rect l="l" t="t" r="r" b="b"/>
                <a:pathLst>
                  <a:path w="30700" h="40558" extrusionOk="0">
                    <a:moveTo>
                      <a:pt x="8944" y="0"/>
                    </a:moveTo>
                    <a:cubicBezTo>
                      <a:pt x="8944" y="0"/>
                      <a:pt x="4" y="895"/>
                      <a:pt x="4" y="11223"/>
                    </a:cubicBezTo>
                    <a:cubicBezTo>
                      <a:pt x="0" y="16062"/>
                      <a:pt x="5353" y="25455"/>
                      <a:pt x="6276" y="27761"/>
                    </a:cubicBezTo>
                    <a:cubicBezTo>
                      <a:pt x="5368" y="30681"/>
                      <a:pt x="2664" y="35232"/>
                      <a:pt x="2093" y="38691"/>
                    </a:cubicBezTo>
                    <a:lnTo>
                      <a:pt x="27448" y="40557"/>
                    </a:lnTo>
                    <a:lnTo>
                      <a:pt x="27996" y="25323"/>
                    </a:lnTo>
                    <a:lnTo>
                      <a:pt x="29140" y="17924"/>
                    </a:lnTo>
                    <a:lnTo>
                      <a:pt x="30699" y="13108"/>
                    </a:lnTo>
                    <a:cubicBezTo>
                      <a:pt x="28157" y="1826"/>
                      <a:pt x="23813" y="1161"/>
                      <a:pt x="22824" y="1161"/>
                    </a:cubicBezTo>
                    <a:cubicBezTo>
                      <a:pt x="22691" y="1161"/>
                      <a:pt x="22619" y="1172"/>
                      <a:pt x="22619" y="1172"/>
                    </a:cubicBezTo>
                    <a:lnTo>
                      <a:pt x="8944" y="11"/>
                    </a:lnTo>
                    <a:lnTo>
                      <a:pt x="89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3" name="Google Shape;3903;p59"/>
              <p:cNvSpPr/>
              <p:nvPr/>
            </p:nvSpPr>
            <p:spPr>
              <a:xfrm>
                <a:off x="2017554" y="3427552"/>
                <a:ext cx="60709" cy="240172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14159" extrusionOk="0">
                    <a:moveTo>
                      <a:pt x="34" y="1"/>
                    </a:moveTo>
                    <a:cubicBezTo>
                      <a:pt x="1" y="35"/>
                      <a:pt x="652" y="610"/>
                      <a:pt x="1570" y="1655"/>
                    </a:cubicBezTo>
                    <a:cubicBezTo>
                      <a:pt x="2111" y="2255"/>
                      <a:pt x="2549" y="2940"/>
                      <a:pt x="2869" y="3682"/>
                    </a:cubicBezTo>
                    <a:cubicBezTo>
                      <a:pt x="3222" y="4603"/>
                      <a:pt x="3327" y="5600"/>
                      <a:pt x="3176" y="6575"/>
                    </a:cubicBezTo>
                    <a:cubicBezTo>
                      <a:pt x="3023" y="7560"/>
                      <a:pt x="2799" y="8531"/>
                      <a:pt x="2510" y="9486"/>
                    </a:cubicBezTo>
                    <a:cubicBezTo>
                      <a:pt x="2278" y="10275"/>
                      <a:pt x="2104" y="11080"/>
                      <a:pt x="1990" y="11894"/>
                    </a:cubicBezTo>
                    <a:cubicBezTo>
                      <a:pt x="1921" y="12448"/>
                      <a:pt x="1921" y="13009"/>
                      <a:pt x="1990" y="13563"/>
                    </a:cubicBezTo>
                    <a:cubicBezTo>
                      <a:pt x="2020" y="13765"/>
                      <a:pt x="2069" y="13965"/>
                      <a:pt x="2136" y="14158"/>
                    </a:cubicBezTo>
                    <a:cubicBezTo>
                      <a:pt x="2143" y="13951"/>
                      <a:pt x="2124" y="13742"/>
                      <a:pt x="2080" y="13538"/>
                    </a:cubicBezTo>
                    <a:cubicBezTo>
                      <a:pt x="2050" y="12993"/>
                      <a:pt x="2077" y="12447"/>
                      <a:pt x="2165" y="11909"/>
                    </a:cubicBezTo>
                    <a:cubicBezTo>
                      <a:pt x="2302" y="11109"/>
                      <a:pt x="2489" y="10320"/>
                      <a:pt x="2728" y="9546"/>
                    </a:cubicBezTo>
                    <a:cubicBezTo>
                      <a:pt x="3036" y="8586"/>
                      <a:pt x="3268" y="7603"/>
                      <a:pt x="3422" y="6607"/>
                    </a:cubicBezTo>
                    <a:cubicBezTo>
                      <a:pt x="3578" y="5590"/>
                      <a:pt x="3461" y="4549"/>
                      <a:pt x="3083" y="3593"/>
                    </a:cubicBezTo>
                    <a:cubicBezTo>
                      <a:pt x="2742" y="2835"/>
                      <a:pt x="2275" y="2139"/>
                      <a:pt x="1702" y="1537"/>
                    </a:cubicBezTo>
                    <a:cubicBezTo>
                      <a:pt x="1325" y="1129"/>
                      <a:pt x="926" y="743"/>
                      <a:pt x="506" y="379"/>
                    </a:cubicBezTo>
                    <a:cubicBezTo>
                      <a:pt x="364" y="235"/>
                      <a:pt x="205" y="109"/>
                      <a:pt x="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4" name="Google Shape;3904;p59"/>
              <p:cNvSpPr/>
              <p:nvPr/>
            </p:nvSpPr>
            <p:spPr>
              <a:xfrm>
                <a:off x="1944445" y="3319993"/>
                <a:ext cx="55450" cy="57333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3380" extrusionOk="0">
                    <a:moveTo>
                      <a:pt x="1753" y="0"/>
                    </a:moveTo>
                    <a:cubicBezTo>
                      <a:pt x="1407" y="0"/>
                      <a:pt x="1067" y="102"/>
                      <a:pt x="777" y="293"/>
                    </a:cubicBezTo>
                    <a:cubicBezTo>
                      <a:pt x="321" y="584"/>
                      <a:pt x="40" y="1081"/>
                      <a:pt x="26" y="1621"/>
                    </a:cubicBezTo>
                    <a:cubicBezTo>
                      <a:pt x="1" y="2300"/>
                      <a:pt x="368" y="2932"/>
                      <a:pt x="970" y="3247"/>
                    </a:cubicBezTo>
                    <a:cubicBezTo>
                      <a:pt x="1183" y="3336"/>
                      <a:pt x="1407" y="3380"/>
                      <a:pt x="1629" y="3380"/>
                    </a:cubicBezTo>
                    <a:cubicBezTo>
                      <a:pt x="2067" y="3380"/>
                      <a:pt x="2497" y="3211"/>
                      <a:pt x="2823" y="2893"/>
                    </a:cubicBezTo>
                    <a:cubicBezTo>
                      <a:pt x="3035" y="2685"/>
                      <a:pt x="3176" y="2418"/>
                      <a:pt x="3229" y="2127"/>
                    </a:cubicBezTo>
                    <a:cubicBezTo>
                      <a:pt x="3269" y="1879"/>
                      <a:pt x="3248" y="1624"/>
                      <a:pt x="3168" y="1385"/>
                    </a:cubicBezTo>
                    <a:cubicBezTo>
                      <a:pt x="3058" y="1043"/>
                      <a:pt x="2830" y="749"/>
                      <a:pt x="2525" y="559"/>
                    </a:cubicBezTo>
                    <a:cubicBezTo>
                      <a:pt x="2303" y="436"/>
                      <a:pt x="2161" y="436"/>
                      <a:pt x="2161" y="436"/>
                    </a:cubicBezTo>
                    <a:lnTo>
                      <a:pt x="2161" y="436"/>
                    </a:lnTo>
                    <a:cubicBezTo>
                      <a:pt x="2151" y="455"/>
                      <a:pt x="2284" y="498"/>
                      <a:pt x="2466" y="658"/>
                    </a:cubicBezTo>
                    <a:cubicBezTo>
                      <a:pt x="2726" y="860"/>
                      <a:pt x="2913" y="1141"/>
                      <a:pt x="3001" y="1456"/>
                    </a:cubicBezTo>
                    <a:cubicBezTo>
                      <a:pt x="3140" y="1915"/>
                      <a:pt x="3011" y="2414"/>
                      <a:pt x="2665" y="2747"/>
                    </a:cubicBezTo>
                    <a:cubicBezTo>
                      <a:pt x="2383" y="3014"/>
                      <a:pt x="2013" y="3156"/>
                      <a:pt x="1638" y="3156"/>
                    </a:cubicBezTo>
                    <a:cubicBezTo>
                      <a:pt x="1447" y="3156"/>
                      <a:pt x="1256" y="3120"/>
                      <a:pt x="1073" y="3045"/>
                    </a:cubicBezTo>
                    <a:cubicBezTo>
                      <a:pt x="544" y="2773"/>
                      <a:pt x="217" y="2222"/>
                      <a:pt x="233" y="1627"/>
                    </a:cubicBezTo>
                    <a:cubicBezTo>
                      <a:pt x="237" y="1145"/>
                      <a:pt x="477" y="695"/>
                      <a:pt x="875" y="422"/>
                    </a:cubicBezTo>
                    <a:cubicBezTo>
                      <a:pt x="1144" y="229"/>
                      <a:pt x="1458" y="110"/>
                      <a:pt x="1787" y="81"/>
                    </a:cubicBezTo>
                    <a:cubicBezTo>
                      <a:pt x="1942" y="81"/>
                      <a:pt x="2052" y="88"/>
                      <a:pt x="2110" y="88"/>
                    </a:cubicBezTo>
                    <a:cubicBezTo>
                      <a:pt x="2139" y="88"/>
                      <a:pt x="2154" y="86"/>
                      <a:pt x="2156" y="81"/>
                    </a:cubicBezTo>
                    <a:cubicBezTo>
                      <a:pt x="2161" y="66"/>
                      <a:pt x="2034" y="1"/>
                      <a:pt x="1782" y="1"/>
                    </a:cubicBezTo>
                    <a:cubicBezTo>
                      <a:pt x="1773" y="0"/>
                      <a:pt x="1763" y="0"/>
                      <a:pt x="175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5" name="Google Shape;3905;p59"/>
              <p:cNvSpPr/>
              <p:nvPr/>
            </p:nvSpPr>
            <p:spPr>
              <a:xfrm>
                <a:off x="1811408" y="3412727"/>
                <a:ext cx="55433" cy="57588"/>
              </a:xfrm>
              <a:custGeom>
                <a:avLst/>
                <a:gdLst/>
                <a:ahLst/>
                <a:cxnLst/>
                <a:rect l="l" t="t" r="r" b="b"/>
                <a:pathLst>
                  <a:path w="3268" h="3395" extrusionOk="0">
                    <a:moveTo>
                      <a:pt x="1854" y="0"/>
                    </a:moveTo>
                    <a:cubicBezTo>
                      <a:pt x="1836" y="0"/>
                      <a:pt x="1818" y="1"/>
                      <a:pt x="1801" y="2"/>
                    </a:cubicBezTo>
                    <a:cubicBezTo>
                      <a:pt x="1789" y="2"/>
                      <a:pt x="1777" y="2"/>
                      <a:pt x="1765" y="2"/>
                    </a:cubicBezTo>
                    <a:cubicBezTo>
                      <a:pt x="1421" y="2"/>
                      <a:pt x="1083" y="104"/>
                      <a:pt x="794" y="295"/>
                    </a:cubicBezTo>
                    <a:cubicBezTo>
                      <a:pt x="327" y="584"/>
                      <a:pt x="38" y="1088"/>
                      <a:pt x="23" y="1636"/>
                    </a:cubicBezTo>
                    <a:cubicBezTo>
                      <a:pt x="0" y="2314"/>
                      <a:pt x="367" y="2947"/>
                      <a:pt x="969" y="3261"/>
                    </a:cubicBezTo>
                    <a:cubicBezTo>
                      <a:pt x="1181" y="3351"/>
                      <a:pt x="1405" y="3394"/>
                      <a:pt x="1626" y="3394"/>
                    </a:cubicBezTo>
                    <a:cubicBezTo>
                      <a:pt x="2065" y="3394"/>
                      <a:pt x="2497" y="3224"/>
                      <a:pt x="2822" y="2903"/>
                    </a:cubicBezTo>
                    <a:cubicBezTo>
                      <a:pt x="3033" y="2697"/>
                      <a:pt x="3174" y="2431"/>
                      <a:pt x="3228" y="2142"/>
                    </a:cubicBezTo>
                    <a:cubicBezTo>
                      <a:pt x="3268" y="1894"/>
                      <a:pt x="3247" y="1639"/>
                      <a:pt x="3167" y="1400"/>
                    </a:cubicBezTo>
                    <a:cubicBezTo>
                      <a:pt x="3057" y="1058"/>
                      <a:pt x="2829" y="764"/>
                      <a:pt x="2524" y="574"/>
                    </a:cubicBezTo>
                    <a:cubicBezTo>
                      <a:pt x="2302" y="451"/>
                      <a:pt x="2160" y="451"/>
                      <a:pt x="2160" y="451"/>
                    </a:cubicBezTo>
                    <a:lnTo>
                      <a:pt x="2160" y="451"/>
                    </a:lnTo>
                    <a:cubicBezTo>
                      <a:pt x="2150" y="470"/>
                      <a:pt x="2283" y="498"/>
                      <a:pt x="2485" y="659"/>
                    </a:cubicBezTo>
                    <a:cubicBezTo>
                      <a:pt x="2745" y="860"/>
                      <a:pt x="2932" y="1141"/>
                      <a:pt x="3019" y="1458"/>
                    </a:cubicBezTo>
                    <a:cubicBezTo>
                      <a:pt x="3158" y="1917"/>
                      <a:pt x="3030" y="2415"/>
                      <a:pt x="2683" y="2749"/>
                    </a:cubicBezTo>
                    <a:cubicBezTo>
                      <a:pt x="2402" y="3016"/>
                      <a:pt x="2032" y="3157"/>
                      <a:pt x="1658" y="3157"/>
                    </a:cubicBezTo>
                    <a:cubicBezTo>
                      <a:pt x="1467" y="3157"/>
                      <a:pt x="1275" y="3120"/>
                      <a:pt x="1092" y="3045"/>
                    </a:cubicBezTo>
                    <a:cubicBezTo>
                      <a:pt x="563" y="2773"/>
                      <a:pt x="235" y="2222"/>
                      <a:pt x="251" y="1628"/>
                    </a:cubicBezTo>
                    <a:cubicBezTo>
                      <a:pt x="256" y="1145"/>
                      <a:pt x="496" y="695"/>
                      <a:pt x="893" y="422"/>
                    </a:cubicBezTo>
                    <a:cubicBezTo>
                      <a:pt x="1162" y="229"/>
                      <a:pt x="1476" y="112"/>
                      <a:pt x="1805" y="83"/>
                    </a:cubicBezTo>
                    <a:lnTo>
                      <a:pt x="2179" y="83"/>
                    </a:lnTo>
                    <a:cubicBezTo>
                      <a:pt x="2078" y="28"/>
                      <a:pt x="1967" y="0"/>
                      <a:pt x="18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6" name="Google Shape;3906;p59"/>
              <p:cNvSpPr/>
              <p:nvPr/>
            </p:nvSpPr>
            <p:spPr>
              <a:xfrm>
                <a:off x="1949907" y="3503307"/>
                <a:ext cx="55450" cy="57622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3397" extrusionOk="0">
                    <a:moveTo>
                      <a:pt x="1772" y="1"/>
                    </a:moveTo>
                    <a:cubicBezTo>
                      <a:pt x="1425" y="1"/>
                      <a:pt x="1085" y="103"/>
                      <a:pt x="794" y="293"/>
                    </a:cubicBezTo>
                    <a:cubicBezTo>
                      <a:pt x="328" y="583"/>
                      <a:pt x="38" y="1087"/>
                      <a:pt x="24" y="1635"/>
                    </a:cubicBezTo>
                    <a:cubicBezTo>
                      <a:pt x="0" y="2315"/>
                      <a:pt x="367" y="2947"/>
                      <a:pt x="969" y="3262"/>
                    </a:cubicBezTo>
                    <a:cubicBezTo>
                      <a:pt x="1183" y="3352"/>
                      <a:pt x="1408" y="3397"/>
                      <a:pt x="1631" y="3397"/>
                    </a:cubicBezTo>
                    <a:cubicBezTo>
                      <a:pt x="2068" y="3397"/>
                      <a:pt x="2498" y="3227"/>
                      <a:pt x="2821" y="2907"/>
                    </a:cubicBezTo>
                    <a:cubicBezTo>
                      <a:pt x="3033" y="2700"/>
                      <a:pt x="3176" y="2433"/>
                      <a:pt x="3227" y="2142"/>
                    </a:cubicBezTo>
                    <a:cubicBezTo>
                      <a:pt x="3268" y="1892"/>
                      <a:pt x="3248" y="1638"/>
                      <a:pt x="3166" y="1400"/>
                    </a:cubicBezTo>
                    <a:cubicBezTo>
                      <a:pt x="3058" y="1055"/>
                      <a:pt x="2827" y="761"/>
                      <a:pt x="2518" y="573"/>
                    </a:cubicBezTo>
                    <a:cubicBezTo>
                      <a:pt x="2415" y="495"/>
                      <a:pt x="2289" y="453"/>
                      <a:pt x="2160" y="450"/>
                    </a:cubicBezTo>
                    <a:lnTo>
                      <a:pt x="2160" y="450"/>
                    </a:lnTo>
                    <a:cubicBezTo>
                      <a:pt x="2150" y="469"/>
                      <a:pt x="2283" y="511"/>
                      <a:pt x="2485" y="657"/>
                    </a:cubicBezTo>
                    <a:cubicBezTo>
                      <a:pt x="2745" y="859"/>
                      <a:pt x="2930" y="1140"/>
                      <a:pt x="3015" y="1457"/>
                    </a:cubicBezTo>
                    <a:cubicBezTo>
                      <a:pt x="3158" y="1914"/>
                      <a:pt x="3031" y="2414"/>
                      <a:pt x="2685" y="2746"/>
                    </a:cubicBezTo>
                    <a:cubicBezTo>
                      <a:pt x="2402" y="3014"/>
                      <a:pt x="2033" y="3155"/>
                      <a:pt x="1658" y="3155"/>
                    </a:cubicBezTo>
                    <a:cubicBezTo>
                      <a:pt x="1467" y="3155"/>
                      <a:pt x="1275" y="3119"/>
                      <a:pt x="1092" y="3044"/>
                    </a:cubicBezTo>
                    <a:cubicBezTo>
                      <a:pt x="563" y="2771"/>
                      <a:pt x="236" y="2221"/>
                      <a:pt x="246" y="1626"/>
                    </a:cubicBezTo>
                    <a:cubicBezTo>
                      <a:pt x="256" y="1144"/>
                      <a:pt x="496" y="695"/>
                      <a:pt x="893" y="422"/>
                    </a:cubicBezTo>
                    <a:cubicBezTo>
                      <a:pt x="1162" y="228"/>
                      <a:pt x="1476" y="111"/>
                      <a:pt x="1805" y="82"/>
                    </a:cubicBezTo>
                    <a:cubicBezTo>
                      <a:pt x="1960" y="82"/>
                      <a:pt x="2070" y="88"/>
                      <a:pt x="2128" y="88"/>
                    </a:cubicBezTo>
                    <a:cubicBezTo>
                      <a:pt x="2156" y="88"/>
                      <a:pt x="2172" y="86"/>
                      <a:pt x="2173" y="82"/>
                    </a:cubicBezTo>
                    <a:cubicBezTo>
                      <a:pt x="2179" y="67"/>
                      <a:pt x="2051" y="1"/>
                      <a:pt x="1801" y="1"/>
                    </a:cubicBezTo>
                    <a:cubicBezTo>
                      <a:pt x="1791" y="1"/>
                      <a:pt x="1781" y="1"/>
                      <a:pt x="17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7" name="Google Shape;3907;p59"/>
              <p:cNvSpPr/>
              <p:nvPr/>
            </p:nvSpPr>
            <p:spPr>
              <a:xfrm>
                <a:off x="2080468" y="3583862"/>
                <a:ext cx="55705" cy="57605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3396" extrusionOk="0">
                    <a:moveTo>
                      <a:pt x="1772" y="0"/>
                    </a:moveTo>
                    <a:cubicBezTo>
                      <a:pt x="1424" y="0"/>
                      <a:pt x="1084" y="102"/>
                      <a:pt x="794" y="293"/>
                    </a:cubicBezTo>
                    <a:cubicBezTo>
                      <a:pt x="328" y="584"/>
                      <a:pt x="37" y="1086"/>
                      <a:pt x="20" y="1634"/>
                    </a:cubicBezTo>
                    <a:cubicBezTo>
                      <a:pt x="1" y="2318"/>
                      <a:pt x="378" y="2953"/>
                      <a:pt x="987" y="3261"/>
                    </a:cubicBezTo>
                    <a:cubicBezTo>
                      <a:pt x="1201" y="3352"/>
                      <a:pt x="1426" y="3396"/>
                      <a:pt x="1649" y="3396"/>
                    </a:cubicBezTo>
                    <a:cubicBezTo>
                      <a:pt x="2087" y="3396"/>
                      <a:pt x="2517" y="3226"/>
                      <a:pt x="2840" y="2906"/>
                    </a:cubicBezTo>
                    <a:cubicBezTo>
                      <a:pt x="3051" y="2700"/>
                      <a:pt x="3191" y="2432"/>
                      <a:pt x="3242" y="2141"/>
                    </a:cubicBezTo>
                    <a:cubicBezTo>
                      <a:pt x="3283" y="1893"/>
                      <a:pt x="3261" y="1637"/>
                      <a:pt x="3181" y="1399"/>
                    </a:cubicBezTo>
                    <a:cubicBezTo>
                      <a:pt x="3073" y="1056"/>
                      <a:pt x="2845" y="762"/>
                      <a:pt x="2538" y="572"/>
                    </a:cubicBezTo>
                    <a:cubicBezTo>
                      <a:pt x="2433" y="494"/>
                      <a:pt x="2305" y="452"/>
                      <a:pt x="2174" y="449"/>
                    </a:cubicBezTo>
                    <a:lnTo>
                      <a:pt x="2174" y="449"/>
                    </a:lnTo>
                    <a:cubicBezTo>
                      <a:pt x="2170" y="468"/>
                      <a:pt x="2297" y="510"/>
                      <a:pt x="2485" y="658"/>
                    </a:cubicBezTo>
                    <a:cubicBezTo>
                      <a:pt x="2745" y="858"/>
                      <a:pt x="2931" y="1139"/>
                      <a:pt x="3016" y="1456"/>
                    </a:cubicBezTo>
                    <a:cubicBezTo>
                      <a:pt x="3159" y="1915"/>
                      <a:pt x="3029" y="2415"/>
                      <a:pt x="2680" y="2747"/>
                    </a:cubicBezTo>
                    <a:cubicBezTo>
                      <a:pt x="2398" y="3014"/>
                      <a:pt x="2030" y="3156"/>
                      <a:pt x="1656" y="3156"/>
                    </a:cubicBezTo>
                    <a:cubicBezTo>
                      <a:pt x="1466" y="3156"/>
                      <a:pt x="1275" y="3119"/>
                      <a:pt x="1092" y="3045"/>
                    </a:cubicBezTo>
                    <a:cubicBezTo>
                      <a:pt x="563" y="2771"/>
                      <a:pt x="236" y="2222"/>
                      <a:pt x="246" y="1627"/>
                    </a:cubicBezTo>
                    <a:cubicBezTo>
                      <a:pt x="254" y="1143"/>
                      <a:pt x="495" y="695"/>
                      <a:pt x="894" y="421"/>
                    </a:cubicBezTo>
                    <a:cubicBezTo>
                      <a:pt x="1160" y="228"/>
                      <a:pt x="1474" y="110"/>
                      <a:pt x="1801" y="81"/>
                    </a:cubicBezTo>
                    <a:cubicBezTo>
                      <a:pt x="1958" y="81"/>
                      <a:pt x="2070" y="87"/>
                      <a:pt x="2128" y="87"/>
                    </a:cubicBezTo>
                    <a:cubicBezTo>
                      <a:pt x="2157" y="87"/>
                      <a:pt x="2172" y="86"/>
                      <a:pt x="2174" y="81"/>
                    </a:cubicBezTo>
                    <a:cubicBezTo>
                      <a:pt x="2178" y="66"/>
                      <a:pt x="2051" y="0"/>
                      <a:pt x="1801" y="0"/>
                    </a:cubicBezTo>
                    <a:cubicBezTo>
                      <a:pt x="1792" y="0"/>
                      <a:pt x="1782" y="0"/>
                      <a:pt x="17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8" name="Google Shape;3908;p59"/>
              <p:cNvSpPr/>
              <p:nvPr/>
            </p:nvSpPr>
            <p:spPr>
              <a:xfrm>
                <a:off x="1675301" y="3810752"/>
                <a:ext cx="55705" cy="57622"/>
              </a:xfrm>
              <a:custGeom>
                <a:avLst/>
                <a:gdLst/>
                <a:ahLst/>
                <a:cxnLst/>
                <a:rect l="l" t="t" r="r" b="b"/>
                <a:pathLst>
                  <a:path w="3284" h="3397" extrusionOk="0">
                    <a:moveTo>
                      <a:pt x="1772" y="1"/>
                    </a:moveTo>
                    <a:cubicBezTo>
                      <a:pt x="1426" y="1"/>
                      <a:pt x="1086" y="103"/>
                      <a:pt x="796" y="293"/>
                    </a:cubicBezTo>
                    <a:cubicBezTo>
                      <a:pt x="330" y="584"/>
                      <a:pt x="39" y="1087"/>
                      <a:pt x="20" y="1637"/>
                    </a:cubicBezTo>
                    <a:cubicBezTo>
                      <a:pt x="1" y="2319"/>
                      <a:pt x="378" y="2953"/>
                      <a:pt x="989" y="3262"/>
                    </a:cubicBezTo>
                    <a:cubicBezTo>
                      <a:pt x="1202" y="3353"/>
                      <a:pt x="1427" y="3397"/>
                      <a:pt x="1650" y="3397"/>
                    </a:cubicBezTo>
                    <a:cubicBezTo>
                      <a:pt x="2087" y="3397"/>
                      <a:pt x="2517" y="3227"/>
                      <a:pt x="2840" y="2908"/>
                    </a:cubicBezTo>
                    <a:cubicBezTo>
                      <a:pt x="3051" y="2700"/>
                      <a:pt x="3191" y="2433"/>
                      <a:pt x="3242" y="2142"/>
                    </a:cubicBezTo>
                    <a:cubicBezTo>
                      <a:pt x="3283" y="1894"/>
                      <a:pt x="3263" y="1638"/>
                      <a:pt x="3181" y="1400"/>
                    </a:cubicBezTo>
                    <a:cubicBezTo>
                      <a:pt x="3074" y="1056"/>
                      <a:pt x="2846" y="763"/>
                      <a:pt x="2539" y="573"/>
                    </a:cubicBezTo>
                    <a:cubicBezTo>
                      <a:pt x="2433" y="495"/>
                      <a:pt x="2305" y="453"/>
                      <a:pt x="2175" y="450"/>
                    </a:cubicBezTo>
                    <a:lnTo>
                      <a:pt x="2175" y="450"/>
                    </a:lnTo>
                    <a:cubicBezTo>
                      <a:pt x="2169" y="469"/>
                      <a:pt x="2298" y="511"/>
                      <a:pt x="2468" y="659"/>
                    </a:cubicBezTo>
                    <a:cubicBezTo>
                      <a:pt x="2734" y="856"/>
                      <a:pt x="2927" y="1137"/>
                      <a:pt x="3016" y="1457"/>
                    </a:cubicBezTo>
                    <a:cubicBezTo>
                      <a:pt x="3160" y="1916"/>
                      <a:pt x="3030" y="2417"/>
                      <a:pt x="2681" y="2747"/>
                    </a:cubicBezTo>
                    <a:cubicBezTo>
                      <a:pt x="2400" y="3015"/>
                      <a:pt x="2031" y="3156"/>
                      <a:pt x="1656" y="3156"/>
                    </a:cubicBezTo>
                    <a:cubicBezTo>
                      <a:pt x="1466" y="3156"/>
                      <a:pt x="1275" y="3120"/>
                      <a:pt x="1092" y="3045"/>
                    </a:cubicBezTo>
                    <a:cubicBezTo>
                      <a:pt x="565" y="2772"/>
                      <a:pt x="236" y="2223"/>
                      <a:pt x="248" y="1626"/>
                    </a:cubicBezTo>
                    <a:cubicBezTo>
                      <a:pt x="255" y="1144"/>
                      <a:pt x="496" y="695"/>
                      <a:pt x="895" y="422"/>
                    </a:cubicBezTo>
                    <a:cubicBezTo>
                      <a:pt x="1161" y="229"/>
                      <a:pt x="1474" y="112"/>
                      <a:pt x="1801" y="82"/>
                    </a:cubicBezTo>
                    <a:cubicBezTo>
                      <a:pt x="1959" y="82"/>
                      <a:pt x="2071" y="88"/>
                      <a:pt x="2129" y="88"/>
                    </a:cubicBezTo>
                    <a:cubicBezTo>
                      <a:pt x="2158" y="88"/>
                      <a:pt x="2174" y="86"/>
                      <a:pt x="2175" y="82"/>
                    </a:cubicBezTo>
                    <a:cubicBezTo>
                      <a:pt x="2180" y="68"/>
                      <a:pt x="2053" y="1"/>
                      <a:pt x="1801" y="1"/>
                    </a:cubicBezTo>
                    <a:cubicBezTo>
                      <a:pt x="1792" y="1"/>
                      <a:pt x="1782" y="1"/>
                      <a:pt x="17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9" name="Google Shape;3909;p59"/>
              <p:cNvSpPr/>
              <p:nvPr/>
            </p:nvSpPr>
            <p:spPr>
              <a:xfrm>
                <a:off x="2251076" y="3631306"/>
                <a:ext cx="55722" cy="57656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99" extrusionOk="0">
                    <a:moveTo>
                      <a:pt x="1825" y="0"/>
                    </a:moveTo>
                    <a:cubicBezTo>
                      <a:pt x="1816" y="0"/>
                      <a:pt x="1807" y="0"/>
                      <a:pt x="1798" y="1"/>
                    </a:cubicBezTo>
                    <a:cubicBezTo>
                      <a:pt x="1788" y="1"/>
                      <a:pt x="1779" y="0"/>
                      <a:pt x="1769" y="0"/>
                    </a:cubicBezTo>
                    <a:cubicBezTo>
                      <a:pt x="1423" y="0"/>
                      <a:pt x="1083" y="102"/>
                      <a:pt x="793" y="293"/>
                    </a:cubicBezTo>
                    <a:cubicBezTo>
                      <a:pt x="325" y="585"/>
                      <a:pt x="34" y="1089"/>
                      <a:pt x="17" y="1640"/>
                    </a:cubicBezTo>
                    <a:cubicBezTo>
                      <a:pt x="0" y="2323"/>
                      <a:pt x="376" y="2956"/>
                      <a:pt x="985" y="3266"/>
                    </a:cubicBezTo>
                    <a:cubicBezTo>
                      <a:pt x="1198" y="3355"/>
                      <a:pt x="1421" y="3398"/>
                      <a:pt x="1643" y="3398"/>
                    </a:cubicBezTo>
                    <a:cubicBezTo>
                      <a:pt x="2081" y="3398"/>
                      <a:pt x="2513" y="3228"/>
                      <a:pt x="2837" y="2908"/>
                    </a:cubicBezTo>
                    <a:cubicBezTo>
                      <a:pt x="3049" y="2701"/>
                      <a:pt x="3191" y="2435"/>
                      <a:pt x="3243" y="2146"/>
                    </a:cubicBezTo>
                    <a:cubicBezTo>
                      <a:pt x="3284" y="1898"/>
                      <a:pt x="3264" y="1642"/>
                      <a:pt x="3182" y="1404"/>
                    </a:cubicBezTo>
                    <a:cubicBezTo>
                      <a:pt x="3074" y="1057"/>
                      <a:pt x="2844" y="762"/>
                      <a:pt x="2535" y="572"/>
                    </a:cubicBezTo>
                    <a:cubicBezTo>
                      <a:pt x="2429" y="499"/>
                      <a:pt x="2305" y="457"/>
                      <a:pt x="2177" y="449"/>
                    </a:cubicBezTo>
                    <a:lnTo>
                      <a:pt x="2177" y="449"/>
                    </a:lnTo>
                    <a:cubicBezTo>
                      <a:pt x="2166" y="474"/>
                      <a:pt x="2299" y="511"/>
                      <a:pt x="2483" y="654"/>
                    </a:cubicBezTo>
                    <a:cubicBezTo>
                      <a:pt x="2742" y="854"/>
                      <a:pt x="2929" y="1135"/>
                      <a:pt x="3013" y="1452"/>
                    </a:cubicBezTo>
                    <a:cubicBezTo>
                      <a:pt x="3156" y="1912"/>
                      <a:pt x="3029" y="2414"/>
                      <a:pt x="2682" y="2747"/>
                    </a:cubicBezTo>
                    <a:cubicBezTo>
                      <a:pt x="2399" y="3011"/>
                      <a:pt x="2031" y="3151"/>
                      <a:pt x="1658" y="3151"/>
                    </a:cubicBezTo>
                    <a:cubicBezTo>
                      <a:pt x="1466" y="3151"/>
                      <a:pt x="1273" y="3114"/>
                      <a:pt x="1089" y="3039"/>
                    </a:cubicBezTo>
                    <a:cubicBezTo>
                      <a:pt x="560" y="2767"/>
                      <a:pt x="231" y="2218"/>
                      <a:pt x="245" y="1621"/>
                    </a:cubicBezTo>
                    <a:cubicBezTo>
                      <a:pt x="252" y="1141"/>
                      <a:pt x="493" y="693"/>
                      <a:pt x="892" y="422"/>
                    </a:cubicBezTo>
                    <a:cubicBezTo>
                      <a:pt x="1158" y="226"/>
                      <a:pt x="1474" y="109"/>
                      <a:pt x="1804" y="81"/>
                    </a:cubicBezTo>
                    <a:cubicBezTo>
                      <a:pt x="1958" y="81"/>
                      <a:pt x="2070" y="91"/>
                      <a:pt x="2128" y="91"/>
                    </a:cubicBezTo>
                    <a:cubicBezTo>
                      <a:pt x="2157" y="91"/>
                      <a:pt x="2172" y="89"/>
                      <a:pt x="2172" y="81"/>
                    </a:cubicBezTo>
                    <a:cubicBezTo>
                      <a:pt x="2065" y="28"/>
                      <a:pt x="1946" y="0"/>
                      <a:pt x="18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0" name="Google Shape;3910;p59"/>
              <p:cNvSpPr/>
              <p:nvPr/>
            </p:nvSpPr>
            <p:spPr>
              <a:xfrm>
                <a:off x="1883414" y="3598450"/>
                <a:ext cx="55739" cy="57622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3397" extrusionOk="0">
                    <a:moveTo>
                      <a:pt x="1838" y="0"/>
                    </a:moveTo>
                    <a:cubicBezTo>
                      <a:pt x="1827" y="0"/>
                      <a:pt x="1815" y="1"/>
                      <a:pt x="1804" y="1"/>
                    </a:cubicBezTo>
                    <a:cubicBezTo>
                      <a:pt x="1794" y="1"/>
                      <a:pt x="1785" y="1"/>
                      <a:pt x="1775" y="1"/>
                    </a:cubicBezTo>
                    <a:cubicBezTo>
                      <a:pt x="1428" y="1"/>
                      <a:pt x="1089" y="103"/>
                      <a:pt x="797" y="294"/>
                    </a:cubicBezTo>
                    <a:cubicBezTo>
                      <a:pt x="331" y="584"/>
                      <a:pt x="40" y="1090"/>
                      <a:pt x="23" y="1641"/>
                    </a:cubicBezTo>
                    <a:cubicBezTo>
                      <a:pt x="1" y="2323"/>
                      <a:pt x="379" y="2956"/>
                      <a:pt x="991" y="3262"/>
                    </a:cubicBezTo>
                    <a:cubicBezTo>
                      <a:pt x="1205" y="3352"/>
                      <a:pt x="1429" y="3396"/>
                      <a:pt x="1652" y="3396"/>
                    </a:cubicBezTo>
                    <a:cubicBezTo>
                      <a:pt x="2090" y="3396"/>
                      <a:pt x="2520" y="3227"/>
                      <a:pt x="2843" y="2907"/>
                    </a:cubicBezTo>
                    <a:cubicBezTo>
                      <a:pt x="3052" y="2701"/>
                      <a:pt x="3192" y="2435"/>
                      <a:pt x="3245" y="2147"/>
                    </a:cubicBezTo>
                    <a:cubicBezTo>
                      <a:pt x="3286" y="1895"/>
                      <a:pt x="3264" y="1640"/>
                      <a:pt x="3184" y="1400"/>
                    </a:cubicBezTo>
                    <a:cubicBezTo>
                      <a:pt x="3076" y="1055"/>
                      <a:pt x="2848" y="761"/>
                      <a:pt x="2541" y="573"/>
                    </a:cubicBezTo>
                    <a:cubicBezTo>
                      <a:pt x="2434" y="497"/>
                      <a:pt x="2307" y="454"/>
                      <a:pt x="2177" y="450"/>
                    </a:cubicBezTo>
                    <a:lnTo>
                      <a:pt x="2177" y="450"/>
                    </a:lnTo>
                    <a:cubicBezTo>
                      <a:pt x="2172" y="473"/>
                      <a:pt x="2299" y="511"/>
                      <a:pt x="2484" y="655"/>
                    </a:cubicBezTo>
                    <a:cubicBezTo>
                      <a:pt x="2745" y="855"/>
                      <a:pt x="2932" y="1135"/>
                      <a:pt x="3017" y="1452"/>
                    </a:cubicBezTo>
                    <a:cubicBezTo>
                      <a:pt x="3162" y="1913"/>
                      <a:pt x="3032" y="2414"/>
                      <a:pt x="2682" y="2747"/>
                    </a:cubicBezTo>
                    <a:cubicBezTo>
                      <a:pt x="2399" y="3012"/>
                      <a:pt x="2031" y="3152"/>
                      <a:pt x="1658" y="3152"/>
                    </a:cubicBezTo>
                    <a:cubicBezTo>
                      <a:pt x="1466" y="3152"/>
                      <a:pt x="1273" y="3115"/>
                      <a:pt x="1089" y="3040"/>
                    </a:cubicBezTo>
                    <a:cubicBezTo>
                      <a:pt x="562" y="2766"/>
                      <a:pt x="236" y="2215"/>
                      <a:pt x="249" y="1622"/>
                    </a:cubicBezTo>
                    <a:cubicBezTo>
                      <a:pt x="256" y="1141"/>
                      <a:pt x="496" y="694"/>
                      <a:pt x="892" y="422"/>
                    </a:cubicBezTo>
                    <a:cubicBezTo>
                      <a:pt x="1160" y="228"/>
                      <a:pt x="1475" y="109"/>
                      <a:pt x="1804" y="82"/>
                    </a:cubicBezTo>
                    <a:cubicBezTo>
                      <a:pt x="1962" y="82"/>
                      <a:pt x="2075" y="92"/>
                      <a:pt x="2133" y="92"/>
                    </a:cubicBezTo>
                    <a:cubicBezTo>
                      <a:pt x="2162" y="92"/>
                      <a:pt x="2177" y="89"/>
                      <a:pt x="2177" y="82"/>
                    </a:cubicBezTo>
                    <a:cubicBezTo>
                      <a:pt x="2071" y="28"/>
                      <a:pt x="1955" y="0"/>
                      <a:pt x="18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1" name="Google Shape;3911;p59"/>
              <p:cNvSpPr/>
              <p:nvPr/>
            </p:nvSpPr>
            <p:spPr>
              <a:xfrm>
                <a:off x="1951366" y="3844033"/>
                <a:ext cx="55722" cy="57571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94" extrusionOk="0">
                    <a:moveTo>
                      <a:pt x="1772" y="0"/>
                    </a:moveTo>
                    <a:cubicBezTo>
                      <a:pt x="1424" y="0"/>
                      <a:pt x="1084" y="102"/>
                      <a:pt x="794" y="293"/>
                    </a:cubicBezTo>
                    <a:cubicBezTo>
                      <a:pt x="326" y="582"/>
                      <a:pt x="36" y="1086"/>
                      <a:pt x="19" y="1634"/>
                    </a:cubicBezTo>
                    <a:cubicBezTo>
                      <a:pt x="0" y="2318"/>
                      <a:pt x="378" y="2951"/>
                      <a:pt x="987" y="3261"/>
                    </a:cubicBezTo>
                    <a:cubicBezTo>
                      <a:pt x="1200" y="3350"/>
                      <a:pt x="1424" y="3394"/>
                      <a:pt x="1646" y="3394"/>
                    </a:cubicBezTo>
                    <a:cubicBezTo>
                      <a:pt x="2084" y="3394"/>
                      <a:pt x="2515" y="3225"/>
                      <a:pt x="2840" y="2906"/>
                    </a:cubicBezTo>
                    <a:cubicBezTo>
                      <a:pt x="3052" y="2700"/>
                      <a:pt x="3194" y="2432"/>
                      <a:pt x="3246" y="2141"/>
                    </a:cubicBezTo>
                    <a:cubicBezTo>
                      <a:pt x="3284" y="1892"/>
                      <a:pt x="3262" y="1639"/>
                      <a:pt x="3185" y="1399"/>
                    </a:cubicBezTo>
                    <a:cubicBezTo>
                      <a:pt x="3075" y="1054"/>
                      <a:pt x="2846" y="760"/>
                      <a:pt x="2538" y="572"/>
                    </a:cubicBezTo>
                    <a:cubicBezTo>
                      <a:pt x="2320" y="449"/>
                      <a:pt x="2174" y="449"/>
                      <a:pt x="2174" y="449"/>
                    </a:cubicBezTo>
                    <a:lnTo>
                      <a:pt x="2174" y="449"/>
                    </a:lnTo>
                    <a:cubicBezTo>
                      <a:pt x="2168" y="468"/>
                      <a:pt x="2301" y="511"/>
                      <a:pt x="2485" y="657"/>
                    </a:cubicBezTo>
                    <a:cubicBezTo>
                      <a:pt x="2745" y="858"/>
                      <a:pt x="2931" y="1139"/>
                      <a:pt x="3015" y="1456"/>
                    </a:cubicBezTo>
                    <a:cubicBezTo>
                      <a:pt x="3159" y="1914"/>
                      <a:pt x="3030" y="2413"/>
                      <a:pt x="2684" y="2747"/>
                    </a:cubicBezTo>
                    <a:cubicBezTo>
                      <a:pt x="2402" y="3014"/>
                      <a:pt x="2033" y="3155"/>
                      <a:pt x="1658" y="3155"/>
                    </a:cubicBezTo>
                    <a:cubicBezTo>
                      <a:pt x="1467" y="3155"/>
                      <a:pt x="1275" y="3118"/>
                      <a:pt x="1092" y="3043"/>
                    </a:cubicBezTo>
                    <a:cubicBezTo>
                      <a:pt x="563" y="2770"/>
                      <a:pt x="236" y="2220"/>
                      <a:pt x="246" y="1626"/>
                    </a:cubicBezTo>
                    <a:cubicBezTo>
                      <a:pt x="253" y="1143"/>
                      <a:pt x="494" y="695"/>
                      <a:pt x="893" y="421"/>
                    </a:cubicBezTo>
                    <a:cubicBezTo>
                      <a:pt x="1161" y="228"/>
                      <a:pt x="1477" y="110"/>
                      <a:pt x="1805" y="81"/>
                    </a:cubicBezTo>
                    <a:cubicBezTo>
                      <a:pt x="1959" y="81"/>
                      <a:pt x="2070" y="87"/>
                      <a:pt x="2128" y="87"/>
                    </a:cubicBezTo>
                    <a:cubicBezTo>
                      <a:pt x="2156" y="87"/>
                      <a:pt x="2172" y="86"/>
                      <a:pt x="2174" y="81"/>
                    </a:cubicBezTo>
                    <a:cubicBezTo>
                      <a:pt x="2178" y="66"/>
                      <a:pt x="2051" y="0"/>
                      <a:pt x="1801" y="0"/>
                    </a:cubicBezTo>
                    <a:cubicBezTo>
                      <a:pt x="1791" y="0"/>
                      <a:pt x="1782" y="0"/>
                      <a:pt x="17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2" name="Google Shape;3912;p59"/>
              <p:cNvSpPr/>
              <p:nvPr/>
            </p:nvSpPr>
            <p:spPr>
              <a:xfrm>
                <a:off x="2392883" y="3579401"/>
                <a:ext cx="55383" cy="57588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3395" extrusionOk="0">
                    <a:moveTo>
                      <a:pt x="1771" y="0"/>
                    </a:moveTo>
                    <a:cubicBezTo>
                      <a:pt x="1425" y="0"/>
                      <a:pt x="1088" y="102"/>
                      <a:pt x="799" y="293"/>
                    </a:cubicBezTo>
                    <a:cubicBezTo>
                      <a:pt x="333" y="583"/>
                      <a:pt x="42" y="1089"/>
                      <a:pt x="25" y="1639"/>
                    </a:cubicBezTo>
                    <a:cubicBezTo>
                      <a:pt x="0" y="2315"/>
                      <a:pt x="368" y="2947"/>
                      <a:pt x="969" y="3259"/>
                    </a:cubicBezTo>
                    <a:cubicBezTo>
                      <a:pt x="1183" y="3350"/>
                      <a:pt x="1408" y="3394"/>
                      <a:pt x="1631" y="3394"/>
                    </a:cubicBezTo>
                    <a:cubicBezTo>
                      <a:pt x="2069" y="3394"/>
                      <a:pt x="2499" y="3225"/>
                      <a:pt x="2822" y="2906"/>
                    </a:cubicBezTo>
                    <a:cubicBezTo>
                      <a:pt x="3031" y="2700"/>
                      <a:pt x="3171" y="2434"/>
                      <a:pt x="3224" y="2144"/>
                    </a:cubicBezTo>
                    <a:cubicBezTo>
                      <a:pt x="3265" y="1894"/>
                      <a:pt x="3243" y="1637"/>
                      <a:pt x="3163" y="1398"/>
                    </a:cubicBezTo>
                    <a:cubicBezTo>
                      <a:pt x="3053" y="1053"/>
                      <a:pt x="2821" y="757"/>
                      <a:pt x="2511" y="570"/>
                    </a:cubicBezTo>
                    <a:cubicBezTo>
                      <a:pt x="2403" y="496"/>
                      <a:pt x="2277" y="453"/>
                      <a:pt x="2147" y="448"/>
                    </a:cubicBezTo>
                    <a:lnTo>
                      <a:pt x="2147" y="448"/>
                    </a:lnTo>
                    <a:cubicBezTo>
                      <a:pt x="2141" y="471"/>
                      <a:pt x="2270" y="509"/>
                      <a:pt x="2490" y="652"/>
                    </a:cubicBezTo>
                    <a:cubicBezTo>
                      <a:pt x="2750" y="854"/>
                      <a:pt x="2936" y="1134"/>
                      <a:pt x="3021" y="1452"/>
                    </a:cubicBezTo>
                    <a:cubicBezTo>
                      <a:pt x="3164" y="1912"/>
                      <a:pt x="3034" y="2413"/>
                      <a:pt x="2685" y="2746"/>
                    </a:cubicBezTo>
                    <a:cubicBezTo>
                      <a:pt x="2402" y="3011"/>
                      <a:pt x="2035" y="3150"/>
                      <a:pt x="1663" y="3150"/>
                    </a:cubicBezTo>
                    <a:cubicBezTo>
                      <a:pt x="1472" y="3150"/>
                      <a:pt x="1280" y="3114"/>
                      <a:pt x="1098" y="3039"/>
                    </a:cubicBezTo>
                    <a:cubicBezTo>
                      <a:pt x="569" y="2765"/>
                      <a:pt x="241" y="2216"/>
                      <a:pt x="251" y="1621"/>
                    </a:cubicBezTo>
                    <a:cubicBezTo>
                      <a:pt x="259" y="1137"/>
                      <a:pt x="500" y="689"/>
                      <a:pt x="899" y="415"/>
                    </a:cubicBezTo>
                    <a:cubicBezTo>
                      <a:pt x="1165" y="224"/>
                      <a:pt x="1479" y="107"/>
                      <a:pt x="1806" y="79"/>
                    </a:cubicBezTo>
                    <a:cubicBezTo>
                      <a:pt x="1963" y="79"/>
                      <a:pt x="2075" y="86"/>
                      <a:pt x="2133" y="86"/>
                    </a:cubicBezTo>
                    <a:cubicBezTo>
                      <a:pt x="2162" y="86"/>
                      <a:pt x="2178" y="84"/>
                      <a:pt x="2179" y="79"/>
                    </a:cubicBezTo>
                    <a:cubicBezTo>
                      <a:pt x="2183" y="66"/>
                      <a:pt x="2056" y="0"/>
                      <a:pt x="1806" y="0"/>
                    </a:cubicBezTo>
                    <a:cubicBezTo>
                      <a:pt x="1794" y="0"/>
                      <a:pt x="1782" y="0"/>
                      <a:pt x="17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3" name="Google Shape;3913;p59"/>
              <p:cNvSpPr/>
              <p:nvPr/>
            </p:nvSpPr>
            <p:spPr>
              <a:xfrm>
                <a:off x="1862940" y="2942594"/>
                <a:ext cx="210471" cy="260154"/>
              </a:xfrm>
              <a:custGeom>
                <a:avLst/>
                <a:gdLst/>
                <a:ahLst/>
                <a:cxnLst/>
                <a:rect l="l" t="t" r="r" b="b"/>
                <a:pathLst>
                  <a:path w="12408" h="15337" extrusionOk="0">
                    <a:moveTo>
                      <a:pt x="6904" y="0"/>
                    </a:moveTo>
                    <a:lnTo>
                      <a:pt x="0" y="15337"/>
                    </a:lnTo>
                    <a:lnTo>
                      <a:pt x="0" y="15337"/>
                    </a:lnTo>
                    <a:lnTo>
                      <a:pt x="10675" y="14918"/>
                    </a:lnTo>
                    <a:cubicBezTo>
                      <a:pt x="10755" y="14932"/>
                      <a:pt x="10834" y="14939"/>
                      <a:pt x="10911" y="14939"/>
                    </a:cubicBezTo>
                    <a:cubicBezTo>
                      <a:pt x="11755" y="14939"/>
                      <a:pt x="12407" y="14120"/>
                      <a:pt x="12158" y="13268"/>
                    </a:cubicBezTo>
                    <a:cubicBezTo>
                      <a:pt x="12177" y="11638"/>
                      <a:pt x="12097" y="9780"/>
                      <a:pt x="10850" y="8737"/>
                    </a:cubicBezTo>
                    <a:cubicBezTo>
                      <a:pt x="10277" y="8259"/>
                      <a:pt x="9522" y="8018"/>
                      <a:pt x="9007" y="7476"/>
                    </a:cubicBezTo>
                    <a:cubicBezTo>
                      <a:pt x="8379" y="6786"/>
                      <a:pt x="8242" y="5813"/>
                      <a:pt x="8280" y="4895"/>
                    </a:cubicBezTo>
                    <a:cubicBezTo>
                      <a:pt x="8397" y="3981"/>
                      <a:pt x="8436" y="3061"/>
                      <a:pt x="8398" y="2140"/>
                    </a:cubicBezTo>
                    <a:cubicBezTo>
                      <a:pt x="8284" y="1228"/>
                      <a:pt x="7778" y="278"/>
                      <a:pt x="69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4" name="Google Shape;3914;p59"/>
              <p:cNvSpPr/>
              <p:nvPr/>
            </p:nvSpPr>
            <p:spPr>
              <a:xfrm>
                <a:off x="1752023" y="2876135"/>
                <a:ext cx="231810" cy="465994"/>
              </a:xfrm>
              <a:custGeom>
                <a:avLst/>
                <a:gdLst/>
                <a:ahLst/>
                <a:cxnLst/>
                <a:rect l="l" t="t" r="r" b="b"/>
                <a:pathLst>
                  <a:path w="13666" h="27472" extrusionOk="0">
                    <a:moveTo>
                      <a:pt x="7041" y="0"/>
                    </a:moveTo>
                    <a:lnTo>
                      <a:pt x="1" y="5330"/>
                    </a:lnTo>
                    <a:lnTo>
                      <a:pt x="780" y="23097"/>
                    </a:lnTo>
                    <a:cubicBezTo>
                      <a:pt x="881" y="25519"/>
                      <a:pt x="2855" y="27439"/>
                      <a:pt x="5278" y="27471"/>
                    </a:cubicBezTo>
                    <a:cubicBezTo>
                      <a:pt x="5298" y="27472"/>
                      <a:pt x="5318" y="27472"/>
                      <a:pt x="5337" y="27472"/>
                    </a:cubicBezTo>
                    <a:cubicBezTo>
                      <a:pt x="5385" y="27472"/>
                      <a:pt x="5432" y="27471"/>
                      <a:pt x="5480" y="27470"/>
                    </a:cubicBezTo>
                    <a:cubicBezTo>
                      <a:pt x="7999" y="27381"/>
                      <a:pt x="9969" y="25266"/>
                      <a:pt x="9880" y="22746"/>
                    </a:cubicBezTo>
                    <a:cubicBezTo>
                      <a:pt x="9800" y="20592"/>
                      <a:pt x="9720" y="18546"/>
                      <a:pt x="9720" y="18546"/>
                    </a:cubicBezTo>
                    <a:cubicBezTo>
                      <a:pt x="9720" y="18546"/>
                      <a:pt x="13240" y="18192"/>
                      <a:pt x="13452" y="14682"/>
                    </a:cubicBezTo>
                    <a:cubicBezTo>
                      <a:pt x="13666" y="11172"/>
                      <a:pt x="13452" y="3138"/>
                      <a:pt x="13452" y="3138"/>
                    </a:cubicBezTo>
                    <a:lnTo>
                      <a:pt x="7041" y="0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5" name="Google Shape;3915;p59"/>
              <p:cNvSpPr/>
              <p:nvPr/>
            </p:nvSpPr>
            <p:spPr>
              <a:xfrm>
                <a:off x="1950552" y="3020910"/>
                <a:ext cx="17862" cy="15232"/>
              </a:xfrm>
              <a:custGeom>
                <a:avLst/>
                <a:gdLst/>
                <a:ahLst/>
                <a:cxnLst/>
                <a:rect l="l" t="t" r="r" b="b"/>
                <a:pathLst>
                  <a:path w="1053" h="898" extrusionOk="0">
                    <a:moveTo>
                      <a:pt x="608" y="0"/>
                    </a:moveTo>
                    <a:cubicBezTo>
                      <a:pt x="607" y="0"/>
                      <a:pt x="606" y="0"/>
                      <a:pt x="605" y="0"/>
                    </a:cubicBezTo>
                    <a:lnTo>
                      <a:pt x="595" y="0"/>
                    </a:lnTo>
                    <a:cubicBezTo>
                      <a:pt x="196" y="3"/>
                      <a:pt x="0" y="490"/>
                      <a:pt x="287" y="769"/>
                    </a:cubicBezTo>
                    <a:cubicBezTo>
                      <a:pt x="378" y="858"/>
                      <a:pt x="488" y="898"/>
                      <a:pt x="597" y="898"/>
                    </a:cubicBezTo>
                    <a:cubicBezTo>
                      <a:pt x="830" y="898"/>
                      <a:pt x="1053" y="716"/>
                      <a:pt x="1050" y="443"/>
                    </a:cubicBezTo>
                    <a:cubicBezTo>
                      <a:pt x="1050" y="200"/>
                      <a:pt x="852" y="0"/>
                      <a:pt x="6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6" name="Google Shape;3916;p59"/>
              <p:cNvSpPr/>
              <p:nvPr/>
            </p:nvSpPr>
            <p:spPr>
              <a:xfrm>
                <a:off x="1944920" y="3011242"/>
                <a:ext cx="31296" cy="9312"/>
              </a:xfrm>
              <a:custGeom>
                <a:avLst/>
                <a:gdLst/>
                <a:ahLst/>
                <a:cxnLst/>
                <a:rect l="l" t="t" r="r" b="b"/>
                <a:pathLst>
                  <a:path w="1845" h="549" extrusionOk="0">
                    <a:moveTo>
                      <a:pt x="885" y="0"/>
                    </a:moveTo>
                    <a:cubicBezTo>
                      <a:pt x="659" y="0"/>
                      <a:pt x="437" y="66"/>
                      <a:pt x="247" y="192"/>
                    </a:cubicBezTo>
                    <a:cubicBezTo>
                      <a:pt x="87" y="300"/>
                      <a:pt x="0" y="367"/>
                      <a:pt x="53" y="433"/>
                    </a:cubicBezTo>
                    <a:cubicBezTo>
                      <a:pt x="60" y="441"/>
                      <a:pt x="72" y="445"/>
                      <a:pt x="88" y="445"/>
                    </a:cubicBezTo>
                    <a:cubicBezTo>
                      <a:pt x="193" y="445"/>
                      <a:pt x="490" y="294"/>
                      <a:pt x="876" y="294"/>
                    </a:cubicBezTo>
                    <a:cubicBezTo>
                      <a:pt x="899" y="294"/>
                      <a:pt x="922" y="294"/>
                      <a:pt x="946" y="295"/>
                    </a:cubicBezTo>
                    <a:cubicBezTo>
                      <a:pt x="1384" y="317"/>
                      <a:pt x="1696" y="549"/>
                      <a:pt x="1793" y="549"/>
                    </a:cubicBezTo>
                    <a:cubicBezTo>
                      <a:pt x="1803" y="549"/>
                      <a:pt x="1810" y="546"/>
                      <a:pt x="1816" y="541"/>
                    </a:cubicBezTo>
                    <a:cubicBezTo>
                      <a:pt x="1845" y="513"/>
                      <a:pt x="1797" y="399"/>
                      <a:pt x="1655" y="276"/>
                    </a:cubicBezTo>
                    <a:cubicBezTo>
                      <a:pt x="1460" y="113"/>
                      <a:pt x="1219" y="16"/>
                      <a:pt x="965" y="3"/>
                    </a:cubicBezTo>
                    <a:cubicBezTo>
                      <a:pt x="938" y="1"/>
                      <a:pt x="912" y="0"/>
                      <a:pt x="8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7" name="Google Shape;3917;p59"/>
              <p:cNvSpPr/>
              <p:nvPr/>
            </p:nvSpPr>
            <p:spPr>
              <a:xfrm>
                <a:off x="1862720" y="3020910"/>
                <a:ext cx="17845" cy="15232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898" extrusionOk="0">
                    <a:moveTo>
                      <a:pt x="595" y="0"/>
                    </a:moveTo>
                    <a:cubicBezTo>
                      <a:pt x="195" y="3"/>
                      <a:pt x="0" y="490"/>
                      <a:pt x="285" y="769"/>
                    </a:cubicBezTo>
                    <a:cubicBezTo>
                      <a:pt x="377" y="858"/>
                      <a:pt x="488" y="898"/>
                      <a:pt x="596" y="898"/>
                    </a:cubicBezTo>
                    <a:cubicBezTo>
                      <a:pt x="829" y="898"/>
                      <a:pt x="1051" y="716"/>
                      <a:pt x="1048" y="443"/>
                    </a:cubicBezTo>
                    <a:cubicBezTo>
                      <a:pt x="1048" y="199"/>
                      <a:pt x="849" y="0"/>
                      <a:pt x="6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8" name="Google Shape;3918;p59"/>
              <p:cNvSpPr/>
              <p:nvPr/>
            </p:nvSpPr>
            <p:spPr>
              <a:xfrm>
                <a:off x="1854680" y="3011242"/>
                <a:ext cx="30804" cy="9312"/>
              </a:xfrm>
              <a:custGeom>
                <a:avLst/>
                <a:gdLst/>
                <a:ahLst/>
                <a:cxnLst/>
                <a:rect l="l" t="t" r="r" b="b"/>
                <a:pathLst>
                  <a:path w="1816" h="549" extrusionOk="0">
                    <a:moveTo>
                      <a:pt x="885" y="0"/>
                    </a:moveTo>
                    <a:cubicBezTo>
                      <a:pt x="658" y="0"/>
                      <a:pt x="437" y="66"/>
                      <a:pt x="246" y="192"/>
                    </a:cubicBezTo>
                    <a:cubicBezTo>
                      <a:pt x="91" y="300"/>
                      <a:pt x="1" y="367"/>
                      <a:pt x="53" y="433"/>
                    </a:cubicBezTo>
                    <a:cubicBezTo>
                      <a:pt x="60" y="441"/>
                      <a:pt x="72" y="445"/>
                      <a:pt x="88" y="445"/>
                    </a:cubicBezTo>
                    <a:cubicBezTo>
                      <a:pt x="193" y="445"/>
                      <a:pt x="489" y="294"/>
                      <a:pt x="876" y="294"/>
                    </a:cubicBezTo>
                    <a:cubicBezTo>
                      <a:pt x="899" y="294"/>
                      <a:pt x="923" y="294"/>
                      <a:pt x="946" y="295"/>
                    </a:cubicBezTo>
                    <a:cubicBezTo>
                      <a:pt x="1384" y="317"/>
                      <a:pt x="1697" y="549"/>
                      <a:pt x="1793" y="549"/>
                    </a:cubicBezTo>
                    <a:cubicBezTo>
                      <a:pt x="1803" y="549"/>
                      <a:pt x="1811" y="546"/>
                      <a:pt x="1816" y="541"/>
                    </a:cubicBezTo>
                    <a:cubicBezTo>
                      <a:pt x="1816" y="513"/>
                      <a:pt x="1782" y="399"/>
                      <a:pt x="1655" y="276"/>
                    </a:cubicBezTo>
                    <a:cubicBezTo>
                      <a:pt x="1461" y="113"/>
                      <a:pt x="1218" y="16"/>
                      <a:pt x="965" y="3"/>
                    </a:cubicBezTo>
                    <a:cubicBezTo>
                      <a:pt x="938" y="1"/>
                      <a:pt x="912" y="0"/>
                      <a:pt x="8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9" name="Google Shape;3919;p59"/>
              <p:cNvSpPr/>
              <p:nvPr/>
            </p:nvSpPr>
            <p:spPr>
              <a:xfrm>
                <a:off x="1838430" y="3163972"/>
                <a:ext cx="79011" cy="41931"/>
              </a:xfrm>
              <a:custGeom>
                <a:avLst/>
                <a:gdLst/>
                <a:ahLst/>
                <a:cxnLst/>
                <a:rect l="l" t="t" r="r" b="b"/>
                <a:pathLst>
                  <a:path w="4658" h="2472" extrusionOk="0">
                    <a:moveTo>
                      <a:pt x="0" y="0"/>
                    </a:moveTo>
                    <a:cubicBezTo>
                      <a:pt x="0" y="0"/>
                      <a:pt x="1095" y="2472"/>
                      <a:pt x="4377" y="2472"/>
                    </a:cubicBezTo>
                    <a:cubicBezTo>
                      <a:pt x="4469" y="2472"/>
                      <a:pt x="4562" y="2470"/>
                      <a:pt x="4658" y="2466"/>
                    </a:cubicBezTo>
                    <a:lnTo>
                      <a:pt x="4626" y="1560"/>
                    </a:lnTo>
                    <a:cubicBezTo>
                      <a:pt x="2967" y="1491"/>
                      <a:pt x="1362" y="950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0" name="Google Shape;3920;p59"/>
              <p:cNvSpPr/>
              <p:nvPr/>
            </p:nvSpPr>
            <p:spPr>
              <a:xfrm>
                <a:off x="1913370" y="3018078"/>
                <a:ext cx="22475" cy="71819"/>
              </a:xfrm>
              <a:custGeom>
                <a:avLst/>
                <a:gdLst/>
                <a:ahLst/>
                <a:cxnLst/>
                <a:rect l="l" t="t" r="r" b="b"/>
                <a:pathLst>
                  <a:path w="1325" h="4234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" y="265"/>
                      <a:pt x="83" y="527"/>
                      <a:pt x="174" y="777"/>
                    </a:cubicBezTo>
                    <a:cubicBezTo>
                      <a:pt x="307" y="1244"/>
                      <a:pt x="506" y="1892"/>
                      <a:pt x="737" y="2600"/>
                    </a:cubicBezTo>
                    <a:lnTo>
                      <a:pt x="1063" y="3597"/>
                    </a:lnTo>
                    <a:cubicBezTo>
                      <a:pt x="1125" y="3716"/>
                      <a:pt x="1150" y="3851"/>
                      <a:pt x="1134" y="3984"/>
                    </a:cubicBezTo>
                    <a:cubicBezTo>
                      <a:pt x="1105" y="4098"/>
                      <a:pt x="987" y="4098"/>
                      <a:pt x="864" y="4098"/>
                    </a:cubicBezTo>
                    <a:cubicBezTo>
                      <a:pt x="599" y="4101"/>
                      <a:pt x="333" y="4135"/>
                      <a:pt x="76" y="4196"/>
                    </a:cubicBezTo>
                    <a:cubicBezTo>
                      <a:pt x="230" y="4221"/>
                      <a:pt x="385" y="4234"/>
                      <a:pt x="541" y="4234"/>
                    </a:cubicBezTo>
                    <a:cubicBezTo>
                      <a:pt x="651" y="4234"/>
                      <a:pt x="760" y="4227"/>
                      <a:pt x="870" y="4215"/>
                    </a:cubicBezTo>
                    <a:cubicBezTo>
                      <a:pt x="904" y="4221"/>
                      <a:pt x="939" y="4224"/>
                      <a:pt x="973" y="4224"/>
                    </a:cubicBezTo>
                    <a:cubicBezTo>
                      <a:pt x="1008" y="4224"/>
                      <a:pt x="1043" y="4221"/>
                      <a:pt x="1077" y="4215"/>
                    </a:cubicBezTo>
                    <a:cubicBezTo>
                      <a:pt x="1169" y="4195"/>
                      <a:pt x="1247" y="4132"/>
                      <a:pt x="1285" y="4046"/>
                    </a:cubicBezTo>
                    <a:cubicBezTo>
                      <a:pt x="1324" y="3876"/>
                      <a:pt x="1305" y="3698"/>
                      <a:pt x="1234" y="3540"/>
                    </a:cubicBezTo>
                    <a:lnTo>
                      <a:pt x="921" y="2539"/>
                    </a:lnTo>
                    <a:cubicBezTo>
                      <a:pt x="690" y="1830"/>
                      <a:pt x="471" y="1206"/>
                      <a:pt x="307" y="734"/>
                    </a:cubicBezTo>
                    <a:cubicBezTo>
                      <a:pt x="235" y="477"/>
                      <a:pt x="133" y="23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1" name="Google Shape;3921;p59"/>
              <p:cNvSpPr/>
              <p:nvPr/>
            </p:nvSpPr>
            <p:spPr>
              <a:xfrm>
                <a:off x="1897595" y="3096241"/>
                <a:ext cx="20270" cy="18370"/>
              </a:xfrm>
              <a:custGeom>
                <a:avLst/>
                <a:gdLst/>
                <a:ahLst/>
                <a:cxnLst/>
                <a:rect l="l" t="t" r="r" b="b"/>
                <a:pathLst>
                  <a:path w="1195" h="1083" extrusionOk="0">
                    <a:moveTo>
                      <a:pt x="651" y="1"/>
                    </a:moveTo>
                    <a:lnTo>
                      <a:pt x="651" y="1"/>
                    </a:lnTo>
                    <a:cubicBezTo>
                      <a:pt x="473" y="55"/>
                      <a:pt x="310" y="151"/>
                      <a:pt x="179" y="284"/>
                    </a:cubicBezTo>
                    <a:cubicBezTo>
                      <a:pt x="46" y="421"/>
                      <a:pt x="1" y="622"/>
                      <a:pt x="60" y="803"/>
                    </a:cubicBezTo>
                    <a:cubicBezTo>
                      <a:pt x="156" y="978"/>
                      <a:pt x="338" y="1082"/>
                      <a:pt x="529" y="1082"/>
                    </a:cubicBezTo>
                    <a:cubicBezTo>
                      <a:pt x="576" y="1082"/>
                      <a:pt x="623" y="1076"/>
                      <a:pt x="670" y="1063"/>
                    </a:cubicBezTo>
                    <a:cubicBezTo>
                      <a:pt x="857" y="1024"/>
                      <a:pt x="1018" y="902"/>
                      <a:pt x="1108" y="733"/>
                    </a:cubicBezTo>
                    <a:cubicBezTo>
                      <a:pt x="1195" y="557"/>
                      <a:pt x="1171" y="348"/>
                      <a:pt x="1047" y="198"/>
                    </a:cubicBezTo>
                    <a:cubicBezTo>
                      <a:pt x="967" y="108"/>
                      <a:pt x="855" y="62"/>
                      <a:pt x="742" y="62"/>
                    </a:cubicBezTo>
                    <a:cubicBezTo>
                      <a:pt x="670" y="62"/>
                      <a:pt x="598" y="80"/>
                      <a:pt x="533" y="119"/>
                    </a:cubicBezTo>
                    <a:lnTo>
                      <a:pt x="651" y="1"/>
                    </a:ln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2" name="Google Shape;3922;p59"/>
              <p:cNvSpPr/>
              <p:nvPr/>
            </p:nvSpPr>
            <p:spPr>
              <a:xfrm>
                <a:off x="1896051" y="3096054"/>
                <a:ext cx="23205" cy="13926"/>
              </a:xfrm>
              <a:custGeom>
                <a:avLst/>
                <a:gdLst/>
                <a:ahLst/>
                <a:cxnLst/>
                <a:rect l="l" t="t" r="r" b="b"/>
                <a:pathLst>
                  <a:path w="1368" h="821" extrusionOk="0">
                    <a:moveTo>
                      <a:pt x="78" y="1"/>
                    </a:moveTo>
                    <a:cubicBezTo>
                      <a:pt x="76" y="1"/>
                      <a:pt x="74" y="1"/>
                      <a:pt x="73" y="1"/>
                    </a:cubicBezTo>
                    <a:cubicBezTo>
                      <a:pt x="1" y="16"/>
                      <a:pt x="119" y="422"/>
                      <a:pt x="545" y="668"/>
                    </a:cubicBezTo>
                    <a:cubicBezTo>
                      <a:pt x="745" y="784"/>
                      <a:pt x="940" y="821"/>
                      <a:pt x="1089" y="821"/>
                    </a:cubicBezTo>
                    <a:cubicBezTo>
                      <a:pt x="1256" y="821"/>
                      <a:pt x="1367" y="774"/>
                      <a:pt x="1367" y="739"/>
                    </a:cubicBezTo>
                    <a:cubicBezTo>
                      <a:pt x="1356" y="644"/>
                      <a:pt x="1023" y="691"/>
                      <a:pt x="672" y="473"/>
                    </a:cubicBezTo>
                    <a:cubicBezTo>
                      <a:pt x="332" y="263"/>
                      <a:pt x="152" y="1"/>
                      <a:pt x="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3" name="Google Shape;3923;p59"/>
              <p:cNvSpPr/>
              <p:nvPr/>
            </p:nvSpPr>
            <p:spPr>
              <a:xfrm>
                <a:off x="1785269" y="2859682"/>
                <a:ext cx="212896" cy="148066"/>
              </a:xfrm>
              <a:custGeom>
                <a:avLst/>
                <a:gdLst/>
                <a:ahLst/>
                <a:cxnLst/>
                <a:rect l="l" t="t" r="r" b="b"/>
                <a:pathLst>
                  <a:path w="12551" h="8729" extrusionOk="0">
                    <a:moveTo>
                      <a:pt x="6197" y="1"/>
                    </a:moveTo>
                    <a:cubicBezTo>
                      <a:pt x="5698" y="1"/>
                      <a:pt x="5199" y="65"/>
                      <a:pt x="4721" y="200"/>
                    </a:cubicBezTo>
                    <a:cubicBezTo>
                      <a:pt x="2725" y="770"/>
                      <a:pt x="1182" y="2356"/>
                      <a:pt x="667" y="4368"/>
                    </a:cubicBezTo>
                    <a:lnTo>
                      <a:pt x="904" y="4156"/>
                    </a:lnTo>
                    <a:lnTo>
                      <a:pt x="904" y="4156"/>
                    </a:lnTo>
                    <a:cubicBezTo>
                      <a:pt x="904" y="4907"/>
                      <a:pt x="455" y="5574"/>
                      <a:pt x="227" y="6315"/>
                    </a:cubicBezTo>
                    <a:cubicBezTo>
                      <a:pt x="1" y="7057"/>
                      <a:pt x="34" y="7941"/>
                      <a:pt x="701" y="8390"/>
                    </a:cubicBezTo>
                    <a:cubicBezTo>
                      <a:pt x="878" y="8501"/>
                      <a:pt x="1072" y="8583"/>
                      <a:pt x="1277" y="8630"/>
                    </a:cubicBezTo>
                    <a:cubicBezTo>
                      <a:pt x="1643" y="8695"/>
                      <a:pt x="2013" y="8728"/>
                      <a:pt x="2383" y="8728"/>
                    </a:cubicBezTo>
                    <a:cubicBezTo>
                      <a:pt x="2901" y="8728"/>
                      <a:pt x="3419" y="8664"/>
                      <a:pt x="3923" y="8536"/>
                    </a:cubicBezTo>
                    <a:cubicBezTo>
                      <a:pt x="3960" y="7874"/>
                      <a:pt x="3998" y="7212"/>
                      <a:pt x="4040" y="6552"/>
                    </a:cubicBezTo>
                    <a:cubicBezTo>
                      <a:pt x="4160" y="7170"/>
                      <a:pt x="4495" y="7725"/>
                      <a:pt x="4986" y="8120"/>
                    </a:cubicBezTo>
                    <a:cubicBezTo>
                      <a:pt x="5338" y="8386"/>
                      <a:pt x="5762" y="8524"/>
                      <a:pt x="6191" y="8524"/>
                    </a:cubicBezTo>
                    <a:cubicBezTo>
                      <a:pt x="6421" y="8524"/>
                      <a:pt x="6653" y="8484"/>
                      <a:pt x="6875" y="8403"/>
                    </a:cubicBezTo>
                    <a:cubicBezTo>
                      <a:pt x="7452" y="8194"/>
                      <a:pt x="7761" y="7577"/>
                      <a:pt x="7598" y="6997"/>
                    </a:cubicBezTo>
                    <a:lnTo>
                      <a:pt x="7598" y="6997"/>
                    </a:lnTo>
                    <a:cubicBezTo>
                      <a:pt x="7859" y="7687"/>
                      <a:pt x="8630" y="8157"/>
                      <a:pt x="9450" y="8304"/>
                    </a:cubicBezTo>
                    <a:cubicBezTo>
                      <a:pt x="9823" y="8358"/>
                      <a:pt x="10198" y="8385"/>
                      <a:pt x="10573" y="8385"/>
                    </a:cubicBezTo>
                    <a:cubicBezTo>
                      <a:pt x="11053" y="8385"/>
                      <a:pt x="11533" y="8340"/>
                      <a:pt x="12007" y="8253"/>
                    </a:cubicBezTo>
                    <a:cubicBezTo>
                      <a:pt x="11592" y="7591"/>
                      <a:pt x="11871" y="6769"/>
                      <a:pt x="12121" y="6046"/>
                    </a:cubicBezTo>
                    <a:cubicBezTo>
                      <a:pt x="12370" y="5322"/>
                      <a:pt x="12550" y="4448"/>
                      <a:pt x="12007" y="3871"/>
                    </a:cubicBezTo>
                    <a:cubicBezTo>
                      <a:pt x="11811" y="3705"/>
                      <a:pt x="11606" y="3547"/>
                      <a:pt x="11393" y="3399"/>
                    </a:cubicBezTo>
                    <a:cubicBezTo>
                      <a:pt x="10998" y="2972"/>
                      <a:pt x="10662" y="2496"/>
                      <a:pt x="10392" y="1982"/>
                    </a:cubicBezTo>
                    <a:cubicBezTo>
                      <a:pt x="9515" y="718"/>
                      <a:pt x="7856" y="1"/>
                      <a:pt x="619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4" name="Google Shape;3924;p59"/>
              <p:cNvSpPr/>
              <p:nvPr/>
            </p:nvSpPr>
            <p:spPr>
              <a:xfrm>
                <a:off x="1632267" y="2876118"/>
                <a:ext cx="216984" cy="348596"/>
              </a:xfrm>
              <a:custGeom>
                <a:avLst/>
                <a:gdLst/>
                <a:ahLst/>
                <a:cxnLst/>
                <a:rect l="l" t="t" r="r" b="b"/>
                <a:pathLst>
                  <a:path w="12792" h="20551" extrusionOk="0">
                    <a:moveTo>
                      <a:pt x="10175" y="1"/>
                    </a:moveTo>
                    <a:cubicBezTo>
                      <a:pt x="9646" y="1"/>
                      <a:pt x="9117" y="34"/>
                      <a:pt x="8591" y="101"/>
                    </a:cubicBezTo>
                    <a:cubicBezTo>
                      <a:pt x="7207" y="361"/>
                      <a:pt x="5846" y="1188"/>
                      <a:pt x="5331" y="2497"/>
                    </a:cubicBezTo>
                    <a:cubicBezTo>
                      <a:pt x="4755" y="3976"/>
                      <a:pt x="5331" y="5775"/>
                      <a:pt x="4509" y="7132"/>
                    </a:cubicBezTo>
                    <a:cubicBezTo>
                      <a:pt x="3947" y="8054"/>
                      <a:pt x="2888" y="8517"/>
                      <a:pt x="2074" y="9226"/>
                    </a:cubicBezTo>
                    <a:cubicBezTo>
                      <a:pt x="695" y="10426"/>
                      <a:pt x="85" y="12320"/>
                      <a:pt x="43" y="14144"/>
                    </a:cubicBezTo>
                    <a:cubicBezTo>
                      <a:pt x="1" y="15968"/>
                      <a:pt x="714" y="18784"/>
                      <a:pt x="1177" y="20551"/>
                    </a:cubicBezTo>
                    <a:lnTo>
                      <a:pt x="1183" y="20551"/>
                    </a:lnTo>
                    <a:cubicBezTo>
                      <a:pt x="4490" y="20273"/>
                      <a:pt x="7882" y="20470"/>
                      <a:pt x="11200" y="20193"/>
                    </a:cubicBezTo>
                    <a:cubicBezTo>
                      <a:pt x="10457" y="19842"/>
                      <a:pt x="10061" y="17645"/>
                      <a:pt x="10197" y="16833"/>
                    </a:cubicBezTo>
                    <a:cubicBezTo>
                      <a:pt x="10406" y="16035"/>
                      <a:pt x="10723" y="15271"/>
                      <a:pt x="11143" y="14560"/>
                    </a:cubicBezTo>
                    <a:cubicBezTo>
                      <a:pt x="11556" y="13837"/>
                      <a:pt x="11685" y="12986"/>
                      <a:pt x="11507" y="12174"/>
                    </a:cubicBezTo>
                    <a:cubicBezTo>
                      <a:pt x="11228" y="11323"/>
                      <a:pt x="10406" y="10756"/>
                      <a:pt x="10089" y="9906"/>
                    </a:cubicBezTo>
                    <a:cubicBezTo>
                      <a:pt x="9772" y="9055"/>
                      <a:pt x="10089" y="8016"/>
                      <a:pt x="10392" y="7146"/>
                    </a:cubicBezTo>
                    <a:cubicBezTo>
                      <a:pt x="11188" y="4856"/>
                      <a:pt x="11989" y="2566"/>
                      <a:pt x="12791" y="276"/>
                    </a:cubicBezTo>
                    <a:cubicBezTo>
                      <a:pt x="11930" y="93"/>
                      <a:pt x="11053" y="1"/>
                      <a:pt x="10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5" name="Google Shape;3925;p59"/>
              <p:cNvSpPr/>
              <p:nvPr/>
            </p:nvSpPr>
            <p:spPr>
              <a:xfrm>
                <a:off x="1656218" y="2869367"/>
                <a:ext cx="181651" cy="162229"/>
              </a:xfrm>
              <a:custGeom>
                <a:avLst/>
                <a:gdLst/>
                <a:ahLst/>
                <a:cxnLst/>
                <a:rect l="l" t="t" r="r" b="b"/>
                <a:pathLst>
                  <a:path w="10709" h="9564" extrusionOk="0">
                    <a:moveTo>
                      <a:pt x="8063" y="1"/>
                    </a:moveTo>
                    <a:cubicBezTo>
                      <a:pt x="8011" y="1"/>
                      <a:pt x="7959" y="1"/>
                      <a:pt x="7907" y="3"/>
                    </a:cubicBezTo>
                    <a:cubicBezTo>
                      <a:pt x="7403" y="13"/>
                      <a:pt x="6903" y="78"/>
                      <a:pt x="6413" y="196"/>
                    </a:cubicBezTo>
                    <a:cubicBezTo>
                      <a:pt x="5845" y="319"/>
                      <a:pt x="5300" y="535"/>
                      <a:pt x="4803" y="838"/>
                    </a:cubicBezTo>
                    <a:cubicBezTo>
                      <a:pt x="4242" y="1184"/>
                      <a:pt x="3809" y="1704"/>
                      <a:pt x="3569" y="2318"/>
                    </a:cubicBezTo>
                    <a:cubicBezTo>
                      <a:pt x="3328" y="2967"/>
                      <a:pt x="3220" y="3658"/>
                      <a:pt x="3248" y="4350"/>
                    </a:cubicBezTo>
                    <a:cubicBezTo>
                      <a:pt x="3256" y="5054"/>
                      <a:pt x="3337" y="5729"/>
                      <a:pt x="3337" y="6372"/>
                    </a:cubicBezTo>
                    <a:cubicBezTo>
                      <a:pt x="3373" y="6986"/>
                      <a:pt x="3277" y="7600"/>
                      <a:pt x="3053" y="8173"/>
                    </a:cubicBezTo>
                    <a:cubicBezTo>
                      <a:pt x="2843" y="8677"/>
                      <a:pt x="2441" y="9079"/>
                      <a:pt x="1934" y="9288"/>
                    </a:cubicBezTo>
                    <a:cubicBezTo>
                      <a:pt x="1780" y="9345"/>
                      <a:pt x="1621" y="9373"/>
                      <a:pt x="1462" y="9373"/>
                    </a:cubicBezTo>
                    <a:cubicBezTo>
                      <a:pt x="1161" y="9373"/>
                      <a:pt x="864" y="9273"/>
                      <a:pt x="620" y="9080"/>
                    </a:cubicBezTo>
                    <a:cubicBezTo>
                      <a:pt x="307" y="8845"/>
                      <a:pt x="160" y="8450"/>
                      <a:pt x="243" y="8069"/>
                    </a:cubicBezTo>
                    <a:cubicBezTo>
                      <a:pt x="297" y="7780"/>
                      <a:pt x="518" y="7550"/>
                      <a:pt x="806" y="7487"/>
                    </a:cubicBezTo>
                    <a:cubicBezTo>
                      <a:pt x="853" y="7478"/>
                      <a:pt x="901" y="7473"/>
                      <a:pt x="949" y="7473"/>
                    </a:cubicBezTo>
                    <a:cubicBezTo>
                      <a:pt x="1087" y="7473"/>
                      <a:pt x="1223" y="7513"/>
                      <a:pt x="1339" y="7591"/>
                    </a:cubicBezTo>
                    <a:cubicBezTo>
                      <a:pt x="1393" y="7629"/>
                      <a:pt x="1444" y="7671"/>
                      <a:pt x="1490" y="7720"/>
                    </a:cubicBezTo>
                    <a:cubicBezTo>
                      <a:pt x="1494" y="7720"/>
                      <a:pt x="1471" y="7648"/>
                      <a:pt x="1367" y="7544"/>
                    </a:cubicBezTo>
                    <a:cubicBezTo>
                      <a:pt x="1233" y="7437"/>
                      <a:pt x="1068" y="7380"/>
                      <a:pt x="900" y="7380"/>
                    </a:cubicBezTo>
                    <a:cubicBezTo>
                      <a:pt x="864" y="7380"/>
                      <a:pt x="827" y="7382"/>
                      <a:pt x="791" y="7388"/>
                    </a:cubicBezTo>
                    <a:cubicBezTo>
                      <a:pt x="455" y="7446"/>
                      <a:pt x="187" y="7699"/>
                      <a:pt x="110" y="8031"/>
                    </a:cubicBezTo>
                    <a:cubicBezTo>
                      <a:pt x="0" y="8468"/>
                      <a:pt x="158" y="8928"/>
                      <a:pt x="512" y="9207"/>
                    </a:cubicBezTo>
                    <a:cubicBezTo>
                      <a:pt x="793" y="9441"/>
                      <a:pt x="1142" y="9564"/>
                      <a:pt x="1496" y="9564"/>
                    </a:cubicBezTo>
                    <a:cubicBezTo>
                      <a:pt x="1667" y="9564"/>
                      <a:pt x="1839" y="9535"/>
                      <a:pt x="2005" y="9476"/>
                    </a:cubicBezTo>
                    <a:cubicBezTo>
                      <a:pt x="2568" y="9256"/>
                      <a:pt x="3018" y="8817"/>
                      <a:pt x="3256" y="8262"/>
                    </a:cubicBezTo>
                    <a:cubicBezTo>
                      <a:pt x="3499" y="7663"/>
                      <a:pt x="3609" y="7018"/>
                      <a:pt x="3578" y="6372"/>
                    </a:cubicBezTo>
                    <a:cubicBezTo>
                      <a:pt x="3574" y="5710"/>
                      <a:pt x="3493" y="5035"/>
                      <a:pt x="3493" y="4350"/>
                    </a:cubicBezTo>
                    <a:cubicBezTo>
                      <a:pt x="3464" y="3687"/>
                      <a:pt x="3565" y="3025"/>
                      <a:pt x="3790" y="2403"/>
                    </a:cubicBezTo>
                    <a:cubicBezTo>
                      <a:pt x="4014" y="1836"/>
                      <a:pt x="4410" y="1354"/>
                      <a:pt x="4924" y="1028"/>
                    </a:cubicBezTo>
                    <a:cubicBezTo>
                      <a:pt x="5399" y="735"/>
                      <a:pt x="5918" y="521"/>
                      <a:pt x="6460" y="395"/>
                    </a:cubicBezTo>
                    <a:cubicBezTo>
                      <a:pt x="6935" y="269"/>
                      <a:pt x="7420" y="196"/>
                      <a:pt x="7911" y="177"/>
                    </a:cubicBezTo>
                    <a:cubicBezTo>
                      <a:pt x="7999" y="173"/>
                      <a:pt x="8087" y="170"/>
                      <a:pt x="8175" y="170"/>
                    </a:cubicBezTo>
                    <a:cubicBezTo>
                      <a:pt x="8796" y="170"/>
                      <a:pt x="9413" y="283"/>
                      <a:pt x="9995" y="503"/>
                    </a:cubicBezTo>
                    <a:cubicBezTo>
                      <a:pt x="10450" y="688"/>
                      <a:pt x="10685" y="839"/>
                      <a:pt x="10703" y="839"/>
                    </a:cubicBezTo>
                    <a:cubicBezTo>
                      <a:pt x="10704" y="839"/>
                      <a:pt x="10704" y="839"/>
                      <a:pt x="10704" y="839"/>
                    </a:cubicBezTo>
                    <a:cubicBezTo>
                      <a:pt x="10708" y="829"/>
                      <a:pt x="10657" y="786"/>
                      <a:pt x="10548" y="706"/>
                    </a:cubicBezTo>
                    <a:cubicBezTo>
                      <a:pt x="10384" y="597"/>
                      <a:pt x="10212" y="499"/>
                      <a:pt x="10033" y="414"/>
                    </a:cubicBezTo>
                    <a:cubicBezTo>
                      <a:pt x="9410" y="141"/>
                      <a:pt x="8740" y="1"/>
                      <a:pt x="80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6" name="Google Shape;3926;p59"/>
              <p:cNvSpPr/>
              <p:nvPr/>
            </p:nvSpPr>
            <p:spPr>
              <a:xfrm>
                <a:off x="1983103" y="2942340"/>
                <a:ext cx="83693" cy="156191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9208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130" y="119"/>
                      <a:pt x="273" y="224"/>
                      <a:pt x="425" y="312"/>
                    </a:cubicBezTo>
                    <a:cubicBezTo>
                      <a:pt x="820" y="574"/>
                      <a:pt x="1191" y="864"/>
                      <a:pt x="1541" y="1182"/>
                    </a:cubicBezTo>
                    <a:cubicBezTo>
                      <a:pt x="2053" y="1643"/>
                      <a:pt x="2388" y="2270"/>
                      <a:pt x="2486" y="2954"/>
                    </a:cubicBezTo>
                    <a:cubicBezTo>
                      <a:pt x="2524" y="3808"/>
                      <a:pt x="2429" y="4663"/>
                      <a:pt x="2203" y="5487"/>
                    </a:cubicBezTo>
                    <a:cubicBezTo>
                      <a:pt x="2023" y="6384"/>
                      <a:pt x="1951" y="7348"/>
                      <a:pt x="2353" y="8105"/>
                    </a:cubicBezTo>
                    <a:cubicBezTo>
                      <a:pt x="2530" y="8464"/>
                      <a:pt x="2803" y="8767"/>
                      <a:pt x="3142" y="8979"/>
                    </a:cubicBezTo>
                    <a:cubicBezTo>
                      <a:pt x="3378" y="9129"/>
                      <a:pt x="3651" y="9208"/>
                      <a:pt x="3929" y="9208"/>
                    </a:cubicBezTo>
                    <a:cubicBezTo>
                      <a:pt x="4004" y="9208"/>
                      <a:pt x="4079" y="9202"/>
                      <a:pt x="4154" y="9190"/>
                    </a:cubicBezTo>
                    <a:cubicBezTo>
                      <a:pt x="4455" y="9151"/>
                      <a:pt x="4715" y="8964"/>
                      <a:pt x="4848" y="8691"/>
                    </a:cubicBezTo>
                    <a:cubicBezTo>
                      <a:pt x="4934" y="8476"/>
                      <a:pt x="4892" y="8230"/>
                      <a:pt x="4740" y="8058"/>
                    </a:cubicBezTo>
                    <a:cubicBezTo>
                      <a:pt x="4652" y="7944"/>
                      <a:pt x="4517" y="7877"/>
                      <a:pt x="4376" y="7872"/>
                    </a:cubicBezTo>
                    <a:cubicBezTo>
                      <a:pt x="4281" y="7878"/>
                      <a:pt x="4238" y="7910"/>
                      <a:pt x="4238" y="7910"/>
                    </a:cubicBezTo>
                    <a:cubicBezTo>
                      <a:pt x="4253" y="7909"/>
                      <a:pt x="4268" y="7908"/>
                      <a:pt x="4283" y="7908"/>
                    </a:cubicBezTo>
                    <a:cubicBezTo>
                      <a:pt x="4438" y="7908"/>
                      <a:pt x="4584" y="7984"/>
                      <a:pt x="4674" y="8113"/>
                    </a:cubicBezTo>
                    <a:cubicBezTo>
                      <a:pt x="4788" y="8262"/>
                      <a:pt x="4811" y="8461"/>
                      <a:pt x="4735" y="8634"/>
                    </a:cubicBezTo>
                    <a:cubicBezTo>
                      <a:pt x="4610" y="8851"/>
                      <a:pt x="4386" y="8995"/>
                      <a:pt x="4135" y="9017"/>
                    </a:cubicBezTo>
                    <a:cubicBezTo>
                      <a:pt x="4111" y="9018"/>
                      <a:pt x="4088" y="9018"/>
                      <a:pt x="4065" y="9018"/>
                    </a:cubicBezTo>
                    <a:cubicBezTo>
                      <a:pt x="3407" y="9018"/>
                      <a:pt x="2811" y="8617"/>
                      <a:pt x="2566" y="8001"/>
                    </a:cubicBezTo>
                    <a:cubicBezTo>
                      <a:pt x="2258" y="7212"/>
                      <a:pt x="2219" y="6342"/>
                      <a:pt x="2452" y="5529"/>
                    </a:cubicBezTo>
                    <a:cubicBezTo>
                      <a:pt x="2688" y="4680"/>
                      <a:pt x="2777" y="3799"/>
                      <a:pt x="2718" y="2921"/>
                    </a:cubicBezTo>
                    <a:cubicBezTo>
                      <a:pt x="2603" y="2191"/>
                      <a:pt x="2226" y="1528"/>
                      <a:pt x="1659" y="1054"/>
                    </a:cubicBezTo>
                    <a:cubicBezTo>
                      <a:pt x="1294" y="740"/>
                      <a:pt x="896" y="464"/>
                      <a:pt x="474" y="232"/>
                    </a:cubicBezTo>
                    <a:cubicBezTo>
                      <a:pt x="327" y="134"/>
                      <a:pt x="168" y="5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7" name="Google Shape;3927;p59"/>
              <p:cNvSpPr/>
              <p:nvPr/>
            </p:nvSpPr>
            <p:spPr>
              <a:xfrm>
                <a:off x="1889606" y="3407452"/>
                <a:ext cx="600608" cy="364066"/>
              </a:xfrm>
              <a:custGeom>
                <a:avLst/>
                <a:gdLst/>
                <a:ahLst/>
                <a:cxnLst/>
                <a:rect l="l" t="t" r="r" b="b"/>
                <a:pathLst>
                  <a:path w="35408" h="21463" extrusionOk="0">
                    <a:moveTo>
                      <a:pt x="1240" y="1"/>
                    </a:moveTo>
                    <a:cubicBezTo>
                      <a:pt x="493" y="1"/>
                      <a:pt x="0" y="779"/>
                      <a:pt x="320" y="1456"/>
                    </a:cubicBezTo>
                    <a:lnTo>
                      <a:pt x="9769" y="21462"/>
                    </a:lnTo>
                    <a:lnTo>
                      <a:pt x="35408" y="21462"/>
                    </a:lnTo>
                    <a:lnTo>
                      <a:pt x="25736" y="1446"/>
                    </a:lnTo>
                    <a:lnTo>
                      <a:pt x="13800" y="1446"/>
                    </a:lnTo>
                    <a:cubicBezTo>
                      <a:pt x="12787" y="517"/>
                      <a:pt x="11462" y="1"/>
                      <a:pt x="10085" y="1"/>
                    </a:cubicBezTo>
                    <a:lnTo>
                      <a:pt x="1245" y="1"/>
                    </a:lnTo>
                    <a:cubicBezTo>
                      <a:pt x="1243" y="1"/>
                      <a:pt x="1242" y="1"/>
                      <a:pt x="12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8" name="Google Shape;3928;p59"/>
              <p:cNvSpPr/>
              <p:nvPr/>
            </p:nvSpPr>
            <p:spPr>
              <a:xfrm>
                <a:off x="1889606" y="3407452"/>
                <a:ext cx="600608" cy="364066"/>
              </a:xfrm>
              <a:custGeom>
                <a:avLst/>
                <a:gdLst/>
                <a:ahLst/>
                <a:cxnLst/>
                <a:rect l="l" t="t" r="r" b="b"/>
                <a:pathLst>
                  <a:path w="35408" h="21463" extrusionOk="0">
                    <a:moveTo>
                      <a:pt x="1240" y="1"/>
                    </a:moveTo>
                    <a:cubicBezTo>
                      <a:pt x="493" y="1"/>
                      <a:pt x="0" y="779"/>
                      <a:pt x="320" y="1456"/>
                    </a:cubicBezTo>
                    <a:lnTo>
                      <a:pt x="9769" y="21462"/>
                    </a:lnTo>
                    <a:lnTo>
                      <a:pt x="35408" y="21462"/>
                    </a:lnTo>
                    <a:lnTo>
                      <a:pt x="25736" y="1446"/>
                    </a:lnTo>
                    <a:lnTo>
                      <a:pt x="13800" y="1446"/>
                    </a:lnTo>
                    <a:cubicBezTo>
                      <a:pt x="12787" y="517"/>
                      <a:pt x="11462" y="1"/>
                      <a:pt x="10085" y="1"/>
                    </a:cubicBezTo>
                    <a:lnTo>
                      <a:pt x="1245" y="1"/>
                    </a:lnTo>
                    <a:cubicBezTo>
                      <a:pt x="1243" y="1"/>
                      <a:pt x="1242" y="1"/>
                      <a:pt x="12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9" name="Google Shape;3929;p59"/>
              <p:cNvSpPr/>
              <p:nvPr/>
            </p:nvSpPr>
            <p:spPr>
              <a:xfrm>
                <a:off x="2054990" y="3466617"/>
                <a:ext cx="612211" cy="304918"/>
              </a:xfrm>
              <a:custGeom>
                <a:avLst/>
                <a:gdLst/>
                <a:ahLst/>
                <a:cxnLst/>
                <a:rect l="l" t="t" r="r" b="b"/>
                <a:pathLst>
                  <a:path w="36092" h="17976" extrusionOk="0">
                    <a:moveTo>
                      <a:pt x="10885" y="1"/>
                    </a:moveTo>
                    <a:cubicBezTo>
                      <a:pt x="10671" y="1"/>
                      <a:pt x="10470" y="110"/>
                      <a:pt x="10353" y="293"/>
                    </a:cubicBezTo>
                    <a:lnTo>
                      <a:pt x="0" y="17974"/>
                    </a:lnTo>
                    <a:lnTo>
                      <a:pt x="25639" y="17976"/>
                    </a:lnTo>
                    <a:lnTo>
                      <a:pt x="35878" y="780"/>
                    </a:lnTo>
                    <a:cubicBezTo>
                      <a:pt x="36091" y="426"/>
                      <a:pt x="35793" y="1"/>
                      <a:pt x="35321" y="1"/>
                    </a:cubicBezTo>
                    <a:lnTo>
                      <a:pt x="10910" y="1"/>
                    </a:lnTo>
                    <a:cubicBezTo>
                      <a:pt x="10902" y="1"/>
                      <a:pt x="10894" y="1"/>
                      <a:pt x="10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0" name="Google Shape;3930;p59"/>
              <p:cNvSpPr/>
              <p:nvPr/>
            </p:nvSpPr>
            <p:spPr>
              <a:xfrm>
                <a:off x="2171030" y="3601164"/>
                <a:ext cx="184874" cy="170999"/>
              </a:xfrm>
              <a:custGeom>
                <a:avLst/>
                <a:gdLst/>
                <a:ahLst/>
                <a:cxnLst/>
                <a:rect l="l" t="t" r="r" b="b"/>
                <a:pathLst>
                  <a:path w="10899" h="10081" extrusionOk="0">
                    <a:moveTo>
                      <a:pt x="1931" y="1"/>
                    </a:moveTo>
                    <a:cubicBezTo>
                      <a:pt x="1861" y="1"/>
                      <a:pt x="1790" y="15"/>
                      <a:pt x="1723" y="46"/>
                    </a:cubicBezTo>
                    <a:cubicBezTo>
                      <a:pt x="1531" y="135"/>
                      <a:pt x="1415" y="338"/>
                      <a:pt x="1437" y="550"/>
                    </a:cubicBezTo>
                    <a:cubicBezTo>
                      <a:pt x="1401" y="1085"/>
                      <a:pt x="1287" y="1611"/>
                      <a:pt x="1098" y="2114"/>
                    </a:cubicBezTo>
                    <a:cubicBezTo>
                      <a:pt x="964" y="2522"/>
                      <a:pt x="762" y="2906"/>
                      <a:pt x="502" y="3248"/>
                    </a:cubicBezTo>
                    <a:cubicBezTo>
                      <a:pt x="324" y="3471"/>
                      <a:pt x="161" y="3672"/>
                      <a:pt x="7" y="3855"/>
                    </a:cubicBezTo>
                    <a:lnTo>
                      <a:pt x="7" y="3855"/>
                    </a:lnTo>
                    <a:lnTo>
                      <a:pt x="0" y="3834"/>
                    </a:lnTo>
                    <a:lnTo>
                      <a:pt x="0" y="3862"/>
                    </a:lnTo>
                    <a:cubicBezTo>
                      <a:pt x="2" y="3859"/>
                      <a:pt x="4" y="3857"/>
                      <a:pt x="7" y="3855"/>
                    </a:cubicBezTo>
                    <a:lnTo>
                      <a:pt x="7" y="3855"/>
                    </a:lnTo>
                    <a:lnTo>
                      <a:pt x="1845" y="10080"/>
                    </a:lnTo>
                    <a:cubicBezTo>
                      <a:pt x="3800" y="9712"/>
                      <a:pt x="5734" y="9240"/>
                      <a:pt x="7638" y="8663"/>
                    </a:cubicBezTo>
                    <a:cubicBezTo>
                      <a:pt x="9864" y="7869"/>
                      <a:pt x="9792" y="7666"/>
                      <a:pt x="9656" y="7425"/>
                    </a:cubicBezTo>
                    <a:cubicBezTo>
                      <a:pt x="9600" y="7326"/>
                      <a:pt x="9471" y="7286"/>
                      <a:pt x="9293" y="7286"/>
                    </a:cubicBezTo>
                    <a:cubicBezTo>
                      <a:pt x="8518" y="7286"/>
                      <a:pt x="6828" y="8048"/>
                      <a:pt x="6322" y="8048"/>
                    </a:cubicBezTo>
                    <a:cubicBezTo>
                      <a:pt x="6176" y="8048"/>
                      <a:pt x="6129" y="7984"/>
                      <a:pt x="6231" y="7821"/>
                    </a:cubicBezTo>
                    <a:cubicBezTo>
                      <a:pt x="6764" y="6961"/>
                      <a:pt x="10899" y="5997"/>
                      <a:pt x="10482" y="5330"/>
                    </a:cubicBezTo>
                    <a:cubicBezTo>
                      <a:pt x="10390" y="5181"/>
                      <a:pt x="10204" y="5119"/>
                      <a:pt x="9956" y="5119"/>
                    </a:cubicBezTo>
                    <a:cubicBezTo>
                      <a:pt x="8763" y="5119"/>
                      <a:pt x="6153" y="6561"/>
                      <a:pt x="5890" y="6682"/>
                    </a:cubicBezTo>
                    <a:cubicBezTo>
                      <a:pt x="5848" y="6702"/>
                      <a:pt x="5807" y="6710"/>
                      <a:pt x="5769" y="6710"/>
                    </a:cubicBezTo>
                    <a:cubicBezTo>
                      <a:pt x="5518" y="6710"/>
                      <a:pt x="5372" y="6345"/>
                      <a:pt x="5634" y="6244"/>
                    </a:cubicBezTo>
                    <a:cubicBezTo>
                      <a:pt x="6073" y="6069"/>
                      <a:pt x="10615" y="4131"/>
                      <a:pt x="10095" y="3271"/>
                    </a:cubicBezTo>
                    <a:cubicBezTo>
                      <a:pt x="10013" y="3135"/>
                      <a:pt x="9889" y="3087"/>
                      <a:pt x="9753" y="3087"/>
                    </a:cubicBezTo>
                    <a:cubicBezTo>
                      <a:pt x="9412" y="3087"/>
                      <a:pt x="8999" y="3394"/>
                      <a:pt x="8999" y="3394"/>
                    </a:cubicBezTo>
                    <a:cubicBezTo>
                      <a:pt x="8999" y="3394"/>
                      <a:pt x="5588" y="5158"/>
                      <a:pt x="4801" y="5158"/>
                    </a:cubicBezTo>
                    <a:cubicBezTo>
                      <a:pt x="4724" y="5158"/>
                      <a:pt x="4672" y="5141"/>
                      <a:pt x="4651" y="5104"/>
                    </a:cubicBezTo>
                    <a:cubicBezTo>
                      <a:pt x="4414" y="4689"/>
                      <a:pt x="6801" y="3352"/>
                      <a:pt x="7623" y="2964"/>
                    </a:cubicBezTo>
                    <a:cubicBezTo>
                      <a:pt x="8445" y="2577"/>
                      <a:pt x="8591" y="2029"/>
                      <a:pt x="8119" y="1807"/>
                    </a:cubicBezTo>
                    <a:cubicBezTo>
                      <a:pt x="8101" y="1800"/>
                      <a:pt x="8077" y="1796"/>
                      <a:pt x="8047" y="1796"/>
                    </a:cubicBezTo>
                    <a:cubicBezTo>
                      <a:pt x="7522" y="1796"/>
                      <a:pt x="5174" y="2839"/>
                      <a:pt x="4405" y="3225"/>
                    </a:cubicBezTo>
                    <a:cubicBezTo>
                      <a:pt x="3889" y="3483"/>
                      <a:pt x="2805" y="4045"/>
                      <a:pt x="2245" y="4045"/>
                    </a:cubicBezTo>
                    <a:cubicBezTo>
                      <a:pt x="1924" y="4045"/>
                      <a:pt x="1775" y="3860"/>
                      <a:pt x="2004" y="3328"/>
                    </a:cubicBezTo>
                    <a:cubicBezTo>
                      <a:pt x="2633" y="1868"/>
                      <a:pt x="2567" y="512"/>
                      <a:pt x="2293" y="157"/>
                    </a:cubicBezTo>
                    <a:cubicBezTo>
                      <a:pt x="2197" y="55"/>
                      <a:pt x="2065" y="1"/>
                      <a:pt x="1931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1" name="Google Shape;3931;p59"/>
              <p:cNvSpPr/>
              <p:nvPr/>
            </p:nvSpPr>
            <p:spPr>
              <a:xfrm>
                <a:off x="1509679" y="3238336"/>
                <a:ext cx="696820" cy="630971"/>
              </a:xfrm>
              <a:custGeom>
                <a:avLst/>
                <a:gdLst/>
                <a:ahLst/>
                <a:cxnLst/>
                <a:rect l="l" t="t" r="r" b="b"/>
                <a:pathLst>
                  <a:path w="41080" h="37198" extrusionOk="0">
                    <a:moveTo>
                      <a:pt x="12576" y="1"/>
                    </a:moveTo>
                    <a:cubicBezTo>
                      <a:pt x="0" y="1"/>
                      <a:pt x="3529" y="15362"/>
                      <a:pt x="3529" y="15362"/>
                    </a:cubicBezTo>
                    <a:cubicBezTo>
                      <a:pt x="4077" y="19020"/>
                      <a:pt x="6798" y="25328"/>
                      <a:pt x="9199" y="30832"/>
                    </a:cubicBezTo>
                    <a:cubicBezTo>
                      <a:pt x="11599" y="36337"/>
                      <a:pt x="13551" y="37111"/>
                      <a:pt x="20369" y="37196"/>
                    </a:cubicBezTo>
                    <a:cubicBezTo>
                      <a:pt x="20436" y="37197"/>
                      <a:pt x="20503" y="37197"/>
                      <a:pt x="20571" y="37197"/>
                    </a:cubicBezTo>
                    <a:cubicBezTo>
                      <a:pt x="27891" y="37197"/>
                      <a:pt x="41079" y="32397"/>
                      <a:pt x="41079" y="32397"/>
                    </a:cubicBezTo>
                    <a:lnTo>
                      <a:pt x="38513" y="23641"/>
                    </a:lnTo>
                    <a:cubicBezTo>
                      <a:pt x="38513" y="23641"/>
                      <a:pt x="24034" y="26589"/>
                      <a:pt x="20893" y="26589"/>
                    </a:cubicBezTo>
                    <a:cubicBezTo>
                      <a:pt x="20656" y="26589"/>
                      <a:pt x="20483" y="26573"/>
                      <a:pt x="20387" y="26536"/>
                    </a:cubicBezTo>
                    <a:cubicBezTo>
                      <a:pt x="19013" y="26022"/>
                      <a:pt x="17595" y="21779"/>
                      <a:pt x="16499" y="18878"/>
                    </a:cubicBezTo>
                    <a:cubicBezTo>
                      <a:pt x="16381" y="18580"/>
                      <a:pt x="14756" y="13208"/>
                      <a:pt x="14756" y="13208"/>
                    </a:cubicBezTo>
                    <a:lnTo>
                      <a:pt x="14360" y="96"/>
                    </a:lnTo>
                    <a:cubicBezTo>
                      <a:pt x="13732" y="32"/>
                      <a:pt x="13138" y="1"/>
                      <a:pt x="125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2" name="Google Shape;3932;p59"/>
              <p:cNvSpPr/>
              <p:nvPr/>
            </p:nvSpPr>
            <p:spPr>
              <a:xfrm>
                <a:off x="1616238" y="3316244"/>
                <a:ext cx="593433" cy="560678"/>
              </a:xfrm>
              <a:custGeom>
                <a:avLst/>
                <a:gdLst/>
                <a:ahLst/>
                <a:cxnLst/>
                <a:rect l="l" t="t" r="r" b="b"/>
                <a:pathLst>
                  <a:path w="34985" h="33054" extrusionOk="0">
                    <a:moveTo>
                      <a:pt x="6572" y="1"/>
                    </a:moveTo>
                    <a:cubicBezTo>
                      <a:pt x="6572" y="1"/>
                      <a:pt x="6572" y="12"/>
                      <a:pt x="6583" y="36"/>
                    </a:cubicBezTo>
                    <a:lnTo>
                      <a:pt x="6583" y="36"/>
                    </a:lnTo>
                    <a:lnTo>
                      <a:pt x="6572" y="1"/>
                    </a:lnTo>
                    <a:close/>
                    <a:moveTo>
                      <a:pt x="6583" y="36"/>
                    </a:moveTo>
                    <a:lnTo>
                      <a:pt x="6606" y="105"/>
                    </a:lnTo>
                    <a:cubicBezTo>
                      <a:pt x="6629" y="181"/>
                      <a:pt x="6667" y="279"/>
                      <a:pt x="6710" y="403"/>
                    </a:cubicBezTo>
                    <a:lnTo>
                      <a:pt x="7135" y="1574"/>
                    </a:lnTo>
                    <a:cubicBezTo>
                      <a:pt x="7503" y="2599"/>
                      <a:pt x="8037" y="4102"/>
                      <a:pt x="8656" y="6040"/>
                    </a:cubicBezTo>
                    <a:cubicBezTo>
                      <a:pt x="9274" y="7976"/>
                      <a:pt x="10026" y="10329"/>
                      <a:pt x="10895" y="13023"/>
                    </a:cubicBezTo>
                    <a:cubicBezTo>
                      <a:pt x="11765" y="15716"/>
                      <a:pt x="12738" y="18765"/>
                      <a:pt x="13991" y="22024"/>
                    </a:cubicBezTo>
                    <a:lnTo>
                      <a:pt x="14018" y="22091"/>
                    </a:lnTo>
                    <a:lnTo>
                      <a:pt x="14090" y="22091"/>
                    </a:lnTo>
                    <a:cubicBezTo>
                      <a:pt x="14167" y="22091"/>
                      <a:pt x="14243" y="22092"/>
                      <a:pt x="14320" y="22092"/>
                    </a:cubicBezTo>
                    <a:cubicBezTo>
                      <a:pt x="17170" y="22092"/>
                      <a:pt x="20012" y="21774"/>
                      <a:pt x="22793" y="21145"/>
                    </a:cubicBezTo>
                    <a:cubicBezTo>
                      <a:pt x="25766" y="20534"/>
                      <a:pt x="28868" y="19760"/>
                      <a:pt x="32135" y="19190"/>
                    </a:cubicBezTo>
                    <a:lnTo>
                      <a:pt x="32135" y="19190"/>
                    </a:lnTo>
                    <a:lnTo>
                      <a:pt x="33520" y="23849"/>
                    </a:lnTo>
                    <a:cubicBezTo>
                      <a:pt x="33914" y="25174"/>
                      <a:pt x="34299" y="26491"/>
                      <a:pt x="34664" y="27731"/>
                    </a:cubicBezTo>
                    <a:lnTo>
                      <a:pt x="34664" y="27731"/>
                    </a:lnTo>
                    <a:cubicBezTo>
                      <a:pt x="31998" y="28729"/>
                      <a:pt x="29282" y="29588"/>
                      <a:pt x="26527" y="30303"/>
                    </a:cubicBezTo>
                    <a:cubicBezTo>
                      <a:pt x="23833" y="30993"/>
                      <a:pt x="21229" y="31721"/>
                      <a:pt x="18745" y="32193"/>
                    </a:cubicBezTo>
                    <a:cubicBezTo>
                      <a:pt x="16954" y="32534"/>
                      <a:pt x="15196" y="32795"/>
                      <a:pt x="13523" y="32795"/>
                    </a:cubicBezTo>
                    <a:cubicBezTo>
                      <a:pt x="12873" y="32795"/>
                      <a:pt x="12236" y="32756"/>
                      <a:pt x="11614" y="32666"/>
                    </a:cubicBezTo>
                    <a:cubicBezTo>
                      <a:pt x="11071" y="32592"/>
                      <a:pt x="10536" y="32466"/>
                      <a:pt x="10017" y="32288"/>
                    </a:cubicBezTo>
                    <a:cubicBezTo>
                      <a:pt x="9763" y="32209"/>
                      <a:pt x="9517" y="32106"/>
                      <a:pt x="9280" y="31985"/>
                    </a:cubicBezTo>
                    <a:cubicBezTo>
                      <a:pt x="9041" y="31884"/>
                      <a:pt x="8808" y="31766"/>
                      <a:pt x="8586" y="31630"/>
                    </a:cubicBezTo>
                    <a:cubicBezTo>
                      <a:pt x="7718" y="31137"/>
                      <a:pt x="6923" y="30526"/>
                      <a:pt x="6223" y="29816"/>
                    </a:cubicBezTo>
                    <a:cubicBezTo>
                      <a:pt x="5029" y="28592"/>
                      <a:pt x="3997" y="27219"/>
                      <a:pt x="3152" y="25733"/>
                    </a:cubicBezTo>
                    <a:cubicBezTo>
                      <a:pt x="2391" y="24434"/>
                      <a:pt x="1811" y="23276"/>
                      <a:pt x="1362" y="22317"/>
                    </a:cubicBezTo>
                    <a:cubicBezTo>
                      <a:pt x="912" y="21359"/>
                      <a:pt x="577" y="20608"/>
                      <a:pt x="355" y="20102"/>
                    </a:cubicBezTo>
                    <a:cubicBezTo>
                      <a:pt x="241" y="19855"/>
                      <a:pt x="156" y="19662"/>
                      <a:pt x="95" y="19525"/>
                    </a:cubicBezTo>
                    <a:cubicBezTo>
                      <a:pt x="69" y="19457"/>
                      <a:pt x="37" y="19393"/>
                      <a:pt x="0" y="19332"/>
                    </a:cubicBezTo>
                    <a:lnTo>
                      <a:pt x="0" y="19332"/>
                    </a:lnTo>
                    <a:cubicBezTo>
                      <a:pt x="32" y="19419"/>
                      <a:pt x="67" y="19507"/>
                      <a:pt x="110" y="19590"/>
                    </a:cubicBezTo>
                    <a:lnTo>
                      <a:pt x="346" y="20176"/>
                    </a:lnTo>
                    <a:cubicBezTo>
                      <a:pt x="558" y="20691"/>
                      <a:pt x="871" y="21448"/>
                      <a:pt x="1314" y="22411"/>
                    </a:cubicBezTo>
                    <a:cubicBezTo>
                      <a:pt x="1758" y="23376"/>
                      <a:pt x="2321" y="24548"/>
                      <a:pt x="3076" y="25862"/>
                    </a:cubicBezTo>
                    <a:cubicBezTo>
                      <a:pt x="3915" y="27365"/>
                      <a:pt x="4944" y="28755"/>
                      <a:pt x="6138" y="29996"/>
                    </a:cubicBezTo>
                    <a:cubicBezTo>
                      <a:pt x="6837" y="30719"/>
                      <a:pt x="7632" y="31342"/>
                      <a:pt x="8500" y="31848"/>
                    </a:cubicBezTo>
                    <a:cubicBezTo>
                      <a:pt x="8729" y="31986"/>
                      <a:pt x="8966" y="32109"/>
                      <a:pt x="9209" y="32217"/>
                    </a:cubicBezTo>
                    <a:cubicBezTo>
                      <a:pt x="9453" y="32342"/>
                      <a:pt x="9706" y="32445"/>
                      <a:pt x="9966" y="32529"/>
                    </a:cubicBezTo>
                    <a:cubicBezTo>
                      <a:pt x="10493" y="32711"/>
                      <a:pt x="11038" y="32843"/>
                      <a:pt x="11591" y="32920"/>
                    </a:cubicBezTo>
                    <a:cubicBezTo>
                      <a:pt x="12245" y="33012"/>
                      <a:pt x="12915" y="33053"/>
                      <a:pt x="13597" y="33053"/>
                    </a:cubicBezTo>
                    <a:cubicBezTo>
                      <a:pt x="15273" y="33053"/>
                      <a:pt x="17022" y="32805"/>
                      <a:pt x="18802" y="32448"/>
                    </a:cubicBezTo>
                    <a:cubicBezTo>
                      <a:pt x="21305" y="31947"/>
                      <a:pt x="23899" y="31257"/>
                      <a:pt x="26601" y="30559"/>
                    </a:cubicBezTo>
                    <a:cubicBezTo>
                      <a:pt x="29406" y="29841"/>
                      <a:pt x="32170" y="28973"/>
                      <a:pt x="34881" y="27960"/>
                    </a:cubicBezTo>
                    <a:lnTo>
                      <a:pt x="34984" y="27916"/>
                    </a:lnTo>
                    <a:lnTo>
                      <a:pt x="34951" y="27808"/>
                    </a:lnTo>
                    <a:lnTo>
                      <a:pt x="33780" y="23815"/>
                    </a:lnTo>
                    <a:cubicBezTo>
                      <a:pt x="33295" y="22212"/>
                      <a:pt x="32821" y="20622"/>
                      <a:pt x="32363" y="19048"/>
                    </a:cubicBezTo>
                    <a:lnTo>
                      <a:pt x="32329" y="18943"/>
                    </a:lnTo>
                    <a:lnTo>
                      <a:pt x="32215" y="18943"/>
                    </a:lnTo>
                    <a:cubicBezTo>
                      <a:pt x="28908" y="19510"/>
                      <a:pt x="25780" y="20309"/>
                      <a:pt x="22765" y="20928"/>
                    </a:cubicBezTo>
                    <a:cubicBezTo>
                      <a:pt x="19990" y="21556"/>
                      <a:pt x="17152" y="21874"/>
                      <a:pt x="14306" y="21874"/>
                    </a:cubicBezTo>
                    <a:cubicBezTo>
                      <a:pt x="14266" y="21874"/>
                      <a:pt x="14226" y="21874"/>
                      <a:pt x="14186" y="21873"/>
                    </a:cubicBezTo>
                    <a:lnTo>
                      <a:pt x="14186" y="21873"/>
                    </a:lnTo>
                    <a:cubicBezTo>
                      <a:pt x="12937" y="18654"/>
                      <a:pt x="11953" y="15664"/>
                      <a:pt x="11085" y="12966"/>
                    </a:cubicBezTo>
                    <a:cubicBezTo>
                      <a:pt x="10211" y="10249"/>
                      <a:pt x="9426" y="7921"/>
                      <a:pt x="8794" y="5997"/>
                    </a:cubicBezTo>
                    <a:cubicBezTo>
                      <a:pt x="8159" y="4074"/>
                      <a:pt x="7603" y="2566"/>
                      <a:pt x="7215" y="1550"/>
                    </a:cubicBezTo>
                    <a:cubicBezTo>
                      <a:pt x="7006" y="1040"/>
                      <a:pt x="6847" y="653"/>
                      <a:pt x="6742" y="393"/>
                    </a:cubicBezTo>
                    <a:lnTo>
                      <a:pt x="6619" y="95"/>
                    </a:lnTo>
                    <a:cubicBezTo>
                      <a:pt x="6601" y="70"/>
                      <a:pt x="6590" y="50"/>
                      <a:pt x="6583" y="3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3" name="Google Shape;3933;p59"/>
              <p:cNvSpPr/>
              <p:nvPr/>
            </p:nvSpPr>
            <p:spPr>
              <a:xfrm>
                <a:off x="1583907" y="3451775"/>
                <a:ext cx="55366" cy="57639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3398" extrusionOk="0">
                    <a:moveTo>
                      <a:pt x="1836" y="0"/>
                    </a:moveTo>
                    <a:cubicBezTo>
                      <a:pt x="1825" y="0"/>
                      <a:pt x="1813" y="0"/>
                      <a:pt x="1802" y="1"/>
                    </a:cubicBezTo>
                    <a:cubicBezTo>
                      <a:pt x="1792" y="1"/>
                      <a:pt x="1783" y="1"/>
                      <a:pt x="1773" y="1"/>
                    </a:cubicBezTo>
                    <a:cubicBezTo>
                      <a:pt x="1425" y="1"/>
                      <a:pt x="1085" y="101"/>
                      <a:pt x="795" y="293"/>
                    </a:cubicBezTo>
                    <a:cubicBezTo>
                      <a:pt x="329" y="584"/>
                      <a:pt x="38" y="1090"/>
                      <a:pt x="21" y="1639"/>
                    </a:cubicBezTo>
                    <a:cubicBezTo>
                      <a:pt x="0" y="2317"/>
                      <a:pt x="366" y="2949"/>
                      <a:pt x="966" y="3266"/>
                    </a:cubicBezTo>
                    <a:cubicBezTo>
                      <a:pt x="1178" y="3354"/>
                      <a:pt x="1401" y="3397"/>
                      <a:pt x="1622" y="3397"/>
                    </a:cubicBezTo>
                    <a:cubicBezTo>
                      <a:pt x="2061" y="3397"/>
                      <a:pt x="2493" y="3227"/>
                      <a:pt x="2818" y="2906"/>
                    </a:cubicBezTo>
                    <a:cubicBezTo>
                      <a:pt x="3030" y="2700"/>
                      <a:pt x="3172" y="2436"/>
                      <a:pt x="3224" y="2145"/>
                    </a:cubicBezTo>
                    <a:cubicBezTo>
                      <a:pt x="3264" y="1895"/>
                      <a:pt x="3242" y="1639"/>
                      <a:pt x="3163" y="1399"/>
                    </a:cubicBezTo>
                    <a:cubicBezTo>
                      <a:pt x="3055" y="1054"/>
                      <a:pt x="2824" y="761"/>
                      <a:pt x="2517" y="572"/>
                    </a:cubicBezTo>
                    <a:cubicBezTo>
                      <a:pt x="2409" y="498"/>
                      <a:pt x="2283" y="455"/>
                      <a:pt x="2153" y="449"/>
                    </a:cubicBezTo>
                    <a:lnTo>
                      <a:pt x="2153" y="449"/>
                    </a:lnTo>
                    <a:cubicBezTo>
                      <a:pt x="2147" y="473"/>
                      <a:pt x="2276" y="511"/>
                      <a:pt x="2486" y="653"/>
                    </a:cubicBezTo>
                    <a:cubicBezTo>
                      <a:pt x="2746" y="854"/>
                      <a:pt x="2932" y="1135"/>
                      <a:pt x="3017" y="1452"/>
                    </a:cubicBezTo>
                    <a:cubicBezTo>
                      <a:pt x="3160" y="1911"/>
                      <a:pt x="3033" y="2412"/>
                      <a:pt x="2686" y="2747"/>
                    </a:cubicBezTo>
                    <a:cubicBezTo>
                      <a:pt x="2402" y="3011"/>
                      <a:pt x="2034" y="3150"/>
                      <a:pt x="1660" y="3150"/>
                    </a:cubicBezTo>
                    <a:cubicBezTo>
                      <a:pt x="1469" y="3150"/>
                      <a:pt x="1277" y="3114"/>
                      <a:pt x="1093" y="3039"/>
                    </a:cubicBezTo>
                    <a:cubicBezTo>
                      <a:pt x="564" y="2766"/>
                      <a:pt x="237" y="2216"/>
                      <a:pt x="247" y="1622"/>
                    </a:cubicBezTo>
                    <a:cubicBezTo>
                      <a:pt x="253" y="1139"/>
                      <a:pt x="496" y="691"/>
                      <a:pt x="895" y="420"/>
                    </a:cubicBezTo>
                    <a:cubicBezTo>
                      <a:pt x="1162" y="226"/>
                      <a:pt x="1478" y="107"/>
                      <a:pt x="1807" y="81"/>
                    </a:cubicBezTo>
                    <a:lnTo>
                      <a:pt x="2175" y="81"/>
                    </a:lnTo>
                    <a:cubicBezTo>
                      <a:pt x="2070" y="28"/>
                      <a:pt x="1953" y="0"/>
                      <a:pt x="18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4" name="Google Shape;3934;p59"/>
              <p:cNvSpPr/>
              <p:nvPr/>
            </p:nvSpPr>
            <p:spPr>
              <a:xfrm>
                <a:off x="2092002" y="3714812"/>
                <a:ext cx="55688" cy="57656"/>
              </a:xfrm>
              <a:custGeom>
                <a:avLst/>
                <a:gdLst/>
                <a:ahLst/>
                <a:cxnLst/>
                <a:rect l="l" t="t" r="r" b="b"/>
                <a:pathLst>
                  <a:path w="3283" h="3399" extrusionOk="0">
                    <a:moveTo>
                      <a:pt x="1829" y="1"/>
                    </a:moveTo>
                    <a:cubicBezTo>
                      <a:pt x="1820" y="1"/>
                      <a:pt x="1811" y="1"/>
                      <a:pt x="1802" y="1"/>
                    </a:cubicBezTo>
                    <a:cubicBezTo>
                      <a:pt x="1793" y="1"/>
                      <a:pt x="1783" y="1"/>
                      <a:pt x="1773" y="1"/>
                    </a:cubicBezTo>
                    <a:cubicBezTo>
                      <a:pt x="1425" y="1"/>
                      <a:pt x="1085" y="103"/>
                      <a:pt x="795" y="294"/>
                    </a:cubicBezTo>
                    <a:cubicBezTo>
                      <a:pt x="328" y="584"/>
                      <a:pt x="35" y="1090"/>
                      <a:pt x="21" y="1641"/>
                    </a:cubicBezTo>
                    <a:cubicBezTo>
                      <a:pt x="0" y="2325"/>
                      <a:pt x="377" y="2959"/>
                      <a:pt x="988" y="3266"/>
                    </a:cubicBezTo>
                    <a:cubicBezTo>
                      <a:pt x="1201" y="3355"/>
                      <a:pt x="1424" y="3399"/>
                      <a:pt x="1645" y="3399"/>
                    </a:cubicBezTo>
                    <a:cubicBezTo>
                      <a:pt x="2084" y="3399"/>
                      <a:pt x="2516" y="3229"/>
                      <a:pt x="2841" y="2908"/>
                    </a:cubicBezTo>
                    <a:cubicBezTo>
                      <a:pt x="3050" y="2702"/>
                      <a:pt x="3191" y="2436"/>
                      <a:pt x="3243" y="2147"/>
                    </a:cubicBezTo>
                    <a:cubicBezTo>
                      <a:pt x="3283" y="1897"/>
                      <a:pt x="3262" y="1640"/>
                      <a:pt x="3182" y="1400"/>
                    </a:cubicBezTo>
                    <a:cubicBezTo>
                      <a:pt x="3074" y="1057"/>
                      <a:pt x="2846" y="763"/>
                      <a:pt x="2539" y="573"/>
                    </a:cubicBezTo>
                    <a:cubicBezTo>
                      <a:pt x="2432" y="498"/>
                      <a:pt x="2305" y="456"/>
                      <a:pt x="2175" y="450"/>
                    </a:cubicBezTo>
                    <a:lnTo>
                      <a:pt x="2175" y="450"/>
                    </a:lnTo>
                    <a:cubicBezTo>
                      <a:pt x="2171" y="475"/>
                      <a:pt x="2298" y="511"/>
                      <a:pt x="2472" y="646"/>
                    </a:cubicBezTo>
                    <a:cubicBezTo>
                      <a:pt x="2738" y="846"/>
                      <a:pt x="2929" y="1131"/>
                      <a:pt x="3015" y="1453"/>
                    </a:cubicBezTo>
                    <a:cubicBezTo>
                      <a:pt x="3159" y="1913"/>
                      <a:pt x="3028" y="2416"/>
                      <a:pt x="2679" y="2747"/>
                    </a:cubicBezTo>
                    <a:cubicBezTo>
                      <a:pt x="2397" y="3012"/>
                      <a:pt x="2029" y="3152"/>
                      <a:pt x="1656" y="3152"/>
                    </a:cubicBezTo>
                    <a:cubicBezTo>
                      <a:pt x="1464" y="3152"/>
                      <a:pt x="1271" y="3115"/>
                      <a:pt x="1088" y="3040"/>
                    </a:cubicBezTo>
                    <a:cubicBezTo>
                      <a:pt x="559" y="2766"/>
                      <a:pt x="233" y="2217"/>
                      <a:pt x="247" y="1622"/>
                    </a:cubicBezTo>
                    <a:cubicBezTo>
                      <a:pt x="253" y="1141"/>
                      <a:pt x="493" y="694"/>
                      <a:pt x="890" y="422"/>
                    </a:cubicBezTo>
                    <a:cubicBezTo>
                      <a:pt x="1156" y="228"/>
                      <a:pt x="1472" y="109"/>
                      <a:pt x="1802" y="82"/>
                    </a:cubicBezTo>
                    <a:cubicBezTo>
                      <a:pt x="1959" y="82"/>
                      <a:pt x="2072" y="92"/>
                      <a:pt x="2131" y="92"/>
                    </a:cubicBezTo>
                    <a:cubicBezTo>
                      <a:pt x="2160" y="92"/>
                      <a:pt x="2175" y="90"/>
                      <a:pt x="2175" y="82"/>
                    </a:cubicBezTo>
                    <a:cubicBezTo>
                      <a:pt x="2067" y="29"/>
                      <a:pt x="1948" y="1"/>
                      <a:pt x="18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5" name="Google Shape;3935;p59"/>
              <p:cNvSpPr/>
              <p:nvPr/>
            </p:nvSpPr>
            <p:spPr>
              <a:xfrm>
                <a:off x="1910809" y="3696221"/>
                <a:ext cx="55671" cy="57622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397" extrusionOk="0">
                    <a:moveTo>
                      <a:pt x="1771" y="1"/>
                    </a:moveTo>
                    <a:cubicBezTo>
                      <a:pt x="1424" y="1"/>
                      <a:pt x="1084" y="103"/>
                      <a:pt x="794" y="294"/>
                    </a:cubicBezTo>
                    <a:cubicBezTo>
                      <a:pt x="328" y="583"/>
                      <a:pt x="37" y="1087"/>
                      <a:pt x="18" y="1635"/>
                    </a:cubicBezTo>
                    <a:cubicBezTo>
                      <a:pt x="1" y="2319"/>
                      <a:pt x="378" y="2952"/>
                      <a:pt x="987" y="3262"/>
                    </a:cubicBezTo>
                    <a:cubicBezTo>
                      <a:pt x="1200" y="3353"/>
                      <a:pt x="1425" y="3397"/>
                      <a:pt x="1648" y="3397"/>
                    </a:cubicBezTo>
                    <a:cubicBezTo>
                      <a:pt x="2085" y="3397"/>
                      <a:pt x="2515" y="3227"/>
                      <a:pt x="2839" y="2907"/>
                    </a:cubicBezTo>
                    <a:cubicBezTo>
                      <a:pt x="3049" y="2701"/>
                      <a:pt x="3189" y="2433"/>
                      <a:pt x="3241" y="2142"/>
                    </a:cubicBezTo>
                    <a:cubicBezTo>
                      <a:pt x="3281" y="1894"/>
                      <a:pt x="3261" y="1640"/>
                      <a:pt x="3185" y="1400"/>
                    </a:cubicBezTo>
                    <a:cubicBezTo>
                      <a:pt x="3075" y="1055"/>
                      <a:pt x="2846" y="761"/>
                      <a:pt x="2538" y="573"/>
                    </a:cubicBezTo>
                    <a:cubicBezTo>
                      <a:pt x="2431" y="495"/>
                      <a:pt x="2304" y="453"/>
                      <a:pt x="2174" y="450"/>
                    </a:cubicBezTo>
                    <a:lnTo>
                      <a:pt x="2174" y="450"/>
                    </a:lnTo>
                    <a:cubicBezTo>
                      <a:pt x="2168" y="470"/>
                      <a:pt x="2288" y="511"/>
                      <a:pt x="2485" y="659"/>
                    </a:cubicBezTo>
                    <a:cubicBezTo>
                      <a:pt x="2744" y="859"/>
                      <a:pt x="2931" y="1140"/>
                      <a:pt x="3014" y="1457"/>
                    </a:cubicBezTo>
                    <a:cubicBezTo>
                      <a:pt x="3159" y="1916"/>
                      <a:pt x="3030" y="2416"/>
                      <a:pt x="2684" y="2747"/>
                    </a:cubicBezTo>
                    <a:cubicBezTo>
                      <a:pt x="2401" y="3015"/>
                      <a:pt x="2031" y="3157"/>
                      <a:pt x="1656" y="3157"/>
                    </a:cubicBezTo>
                    <a:cubicBezTo>
                      <a:pt x="1465" y="3157"/>
                      <a:pt x="1274" y="3120"/>
                      <a:pt x="1091" y="3045"/>
                    </a:cubicBezTo>
                    <a:cubicBezTo>
                      <a:pt x="563" y="2772"/>
                      <a:pt x="234" y="2223"/>
                      <a:pt x="246" y="1628"/>
                    </a:cubicBezTo>
                    <a:cubicBezTo>
                      <a:pt x="253" y="1144"/>
                      <a:pt x="494" y="695"/>
                      <a:pt x="893" y="422"/>
                    </a:cubicBezTo>
                    <a:cubicBezTo>
                      <a:pt x="1159" y="229"/>
                      <a:pt x="1472" y="111"/>
                      <a:pt x="1800" y="82"/>
                    </a:cubicBezTo>
                    <a:cubicBezTo>
                      <a:pt x="1957" y="82"/>
                      <a:pt x="2068" y="88"/>
                      <a:pt x="2127" y="88"/>
                    </a:cubicBezTo>
                    <a:cubicBezTo>
                      <a:pt x="2156" y="88"/>
                      <a:pt x="2172" y="86"/>
                      <a:pt x="2174" y="82"/>
                    </a:cubicBezTo>
                    <a:cubicBezTo>
                      <a:pt x="2178" y="67"/>
                      <a:pt x="2051" y="1"/>
                      <a:pt x="1800" y="1"/>
                    </a:cubicBezTo>
                    <a:cubicBezTo>
                      <a:pt x="1790" y="1"/>
                      <a:pt x="1780" y="1"/>
                      <a:pt x="177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6" name="Google Shape;3936;p59"/>
              <p:cNvSpPr/>
              <p:nvPr/>
            </p:nvSpPr>
            <p:spPr>
              <a:xfrm>
                <a:off x="1744610" y="3755878"/>
                <a:ext cx="55484" cy="57588"/>
              </a:xfrm>
              <a:custGeom>
                <a:avLst/>
                <a:gdLst/>
                <a:ahLst/>
                <a:cxnLst/>
                <a:rect l="l" t="t" r="r" b="b"/>
                <a:pathLst>
                  <a:path w="3271" h="3395" extrusionOk="0">
                    <a:moveTo>
                      <a:pt x="1773" y="0"/>
                    </a:moveTo>
                    <a:cubicBezTo>
                      <a:pt x="1426" y="0"/>
                      <a:pt x="1086" y="101"/>
                      <a:pt x="796" y="293"/>
                    </a:cubicBezTo>
                    <a:cubicBezTo>
                      <a:pt x="331" y="582"/>
                      <a:pt x="42" y="1086"/>
                      <a:pt x="26" y="1634"/>
                    </a:cubicBezTo>
                    <a:cubicBezTo>
                      <a:pt x="1" y="2313"/>
                      <a:pt x="369" y="2945"/>
                      <a:pt x="971" y="3260"/>
                    </a:cubicBezTo>
                    <a:cubicBezTo>
                      <a:pt x="1185" y="3351"/>
                      <a:pt x="1410" y="3395"/>
                      <a:pt x="1634" y="3395"/>
                    </a:cubicBezTo>
                    <a:cubicBezTo>
                      <a:pt x="2071" y="3395"/>
                      <a:pt x="2500" y="3226"/>
                      <a:pt x="2823" y="2906"/>
                    </a:cubicBezTo>
                    <a:cubicBezTo>
                      <a:pt x="3035" y="2700"/>
                      <a:pt x="3178" y="2431"/>
                      <a:pt x="3229" y="2140"/>
                    </a:cubicBezTo>
                    <a:cubicBezTo>
                      <a:pt x="3270" y="1892"/>
                      <a:pt x="3250" y="1637"/>
                      <a:pt x="3168" y="1399"/>
                    </a:cubicBezTo>
                    <a:cubicBezTo>
                      <a:pt x="3060" y="1056"/>
                      <a:pt x="2832" y="762"/>
                      <a:pt x="2526" y="572"/>
                    </a:cubicBezTo>
                    <a:cubicBezTo>
                      <a:pt x="2420" y="494"/>
                      <a:pt x="2292" y="452"/>
                      <a:pt x="2162" y="449"/>
                    </a:cubicBezTo>
                    <a:lnTo>
                      <a:pt x="2162" y="449"/>
                    </a:lnTo>
                    <a:cubicBezTo>
                      <a:pt x="2129" y="468"/>
                      <a:pt x="2262" y="511"/>
                      <a:pt x="2487" y="658"/>
                    </a:cubicBezTo>
                    <a:cubicBezTo>
                      <a:pt x="2747" y="860"/>
                      <a:pt x="2934" y="1139"/>
                      <a:pt x="3022" y="1456"/>
                    </a:cubicBezTo>
                    <a:cubicBezTo>
                      <a:pt x="3161" y="1915"/>
                      <a:pt x="3031" y="2413"/>
                      <a:pt x="2686" y="2747"/>
                    </a:cubicBezTo>
                    <a:cubicBezTo>
                      <a:pt x="2403" y="3014"/>
                      <a:pt x="2034" y="3155"/>
                      <a:pt x="1659" y="3155"/>
                    </a:cubicBezTo>
                    <a:cubicBezTo>
                      <a:pt x="1468" y="3155"/>
                      <a:pt x="1276" y="3119"/>
                      <a:pt x="1093" y="3043"/>
                    </a:cubicBezTo>
                    <a:cubicBezTo>
                      <a:pt x="564" y="2771"/>
                      <a:pt x="238" y="2220"/>
                      <a:pt x="252" y="1626"/>
                    </a:cubicBezTo>
                    <a:cubicBezTo>
                      <a:pt x="258" y="1143"/>
                      <a:pt x="498" y="695"/>
                      <a:pt x="895" y="420"/>
                    </a:cubicBezTo>
                    <a:cubicBezTo>
                      <a:pt x="1163" y="227"/>
                      <a:pt x="1478" y="110"/>
                      <a:pt x="1807" y="81"/>
                    </a:cubicBezTo>
                    <a:cubicBezTo>
                      <a:pt x="1962" y="81"/>
                      <a:pt x="2072" y="87"/>
                      <a:pt x="2130" y="87"/>
                    </a:cubicBezTo>
                    <a:cubicBezTo>
                      <a:pt x="2159" y="87"/>
                      <a:pt x="2174" y="85"/>
                      <a:pt x="2176" y="81"/>
                    </a:cubicBezTo>
                    <a:cubicBezTo>
                      <a:pt x="2181" y="66"/>
                      <a:pt x="2053" y="1"/>
                      <a:pt x="1803" y="1"/>
                    </a:cubicBezTo>
                    <a:cubicBezTo>
                      <a:pt x="1793" y="0"/>
                      <a:pt x="1783" y="0"/>
                      <a:pt x="17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7" name="Google Shape;3937;p59"/>
              <p:cNvSpPr/>
              <p:nvPr/>
            </p:nvSpPr>
            <p:spPr>
              <a:xfrm>
                <a:off x="1718216" y="3575533"/>
                <a:ext cx="55722" cy="57605"/>
              </a:xfrm>
              <a:custGeom>
                <a:avLst/>
                <a:gdLst/>
                <a:ahLst/>
                <a:cxnLst/>
                <a:rect l="l" t="t" r="r" b="b"/>
                <a:pathLst>
                  <a:path w="3285" h="3396" extrusionOk="0">
                    <a:moveTo>
                      <a:pt x="1771" y="0"/>
                    </a:moveTo>
                    <a:cubicBezTo>
                      <a:pt x="1424" y="0"/>
                      <a:pt x="1084" y="102"/>
                      <a:pt x="794" y="293"/>
                    </a:cubicBezTo>
                    <a:cubicBezTo>
                      <a:pt x="328" y="582"/>
                      <a:pt x="37" y="1086"/>
                      <a:pt x="18" y="1634"/>
                    </a:cubicBezTo>
                    <a:cubicBezTo>
                      <a:pt x="0" y="2318"/>
                      <a:pt x="378" y="2951"/>
                      <a:pt x="987" y="3261"/>
                    </a:cubicBezTo>
                    <a:cubicBezTo>
                      <a:pt x="1200" y="3352"/>
                      <a:pt x="1425" y="3396"/>
                      <a:pt x="1648" y="3396"/>
                    </a:cubicBezTo>
                    <a:cubicBezTo>
                      <a:pt x="2085" y="3396"/>
                      <a:pt x="2515" y="3226"/>
                      <a:pt x="2839" y="2906"/>
                    </a:cubicBezTo>
                    <a:cubicBezTo>
                      <a:pt x="3051" y="2700"/>
                      <a:pt x="3194" y="2432"/>
                      <a:pt x="3245" y="2140"/>
                    </a:cubicBezTo>
                    <a:cubicBezTo>
                      <a:pt x="3284" y="1892"/>
                      <a:pt x="3262" y="1637"/>
                      <a:pt x="3184" y="1399"/>
                    </a:cubicBezTo>
                    <a:cubicBezTo>
                      <a:pt x="3075" y="1054"/>
                      <a:pt x="2844" y="760"/>
                      <a:pt x="2536" y="572"/>
                    </a:cubicBezTo>
                    <a:cubicBezTo>
                      <a:pt x="2431" y="494"/>
                      <a:pt x="2304" y="452"/>
                      <a:pt x="2172" y="449"/>
                    </a:cubicBezTo>
                    <a:lnTo>
                      <a:pt x="2172" y="449"/>
                    </a:lnTo>
                    <a:cubicBezTo>
                      <a:pt x="2169" y="468"/>
                      <a:pt x="2301" y="510"/>
                      <a:pt x="2485" y="658"/>
                    </a:cubicBezTo>
                    <a:cubicBezTo>
                      <a:pt x="2744" y="858"/>
                      <a:pt x="2931" y="1139"/>
                      <a:pt x="3014" y="1456"/>
                    </a:cubicBezTo>
                    <a:cubicBezTo>
                      <a:pt x="3159" y="1915"/>
                      <a:pt x="3030" y="2415"/>
                      <a:pt x="2684" y="2746"/>
                    </a:cubicBezTo>
                    <a:cubicBezTo>
                      <a:pt x="2400" y="3014"/>
                      <a:pt x="2031" y="3156"/>
                      <a:pt x="1656" y="3156"/>
                    </a:cubicBezTo>
                    <a:cubicBezTo>
                      <a:pt x="1465" y="3156"/>
                      <a:pt x="1274" y="3119"/>
                      <a:pt x="1091" y="3045"/>
                    </a:cubicBezTo>
                    <a:cubicBezTo>
                      <a:pt x="563" y="2771"/>
                      <a:pt x="234" y="2222"/>
                      <a:pt x="246" y="1627"/>
                    </a:cubicBezTo>
                    <a:cubicBezTo>
                      <a:pt x="253" y="1143"/>
                      <a:pt x="494" y="695"/>
                      <a:pt x="893" y="421"/>
                    </a:cubicBezTo>
                    <a:cubicBezTo>
                      <a:pt x="1161" y="228"/>
                      <a:pt x="1475" y="110"/>
                      <a:pt x="1805" y="81"/>
                    </a:cubicBezTo>
                    <a:cubicBezTo>
                      <a:pt x="1959" y="81"/>
                      <a:pt x="2070" y="87"/>
                      <a:pt x="2128" y="87"/>
                    </a:cubicBezTo>
                    <a:cubicBezTo>
                      <a:pt x="2156" y="87"/>
                      <a:pt x="2172" y="86"/>
                      <a:pt x="2174" y="81"/>
                    </a:cubicBezTo>
                    <a:cubicBezTo>
                      <a:pt x="2178" y="66"/>
                      <a:pt x="2051" y="0"/>
                      <a:pt x="1800" y="0"/>
                    </a:cubicBezTo>
                    <a:cubicBezTo>
                      <a:pt x="1790" y="0"/>
                      <a:pt x="1780" y="0"/>
                      <a:pt x="17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8" name="Google Shape;3938;p59"/>
              <p:cNvSpPr/>
              <p:nvPr/>
            </p:nvSpPr>
            <p:spPr>
              <a:xfrm>
                <a:off x="1638221" y="3305660"/>
                <a:ext cx="55739" cy="57622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3397" extrusionOk="0">
                    <a:moveTo>
                      <a:pt x="1776" y="1"/>
                    </a:moveTo>
                    <a:cubicBezTo>
                      <a:pt x="1428" y="1"/>
                      <a:pt x="1088" y="103"/>
                      <a:pt x="798" y="293"/>
                    </a:cubicBezTo>
                    <a:cubicBezTo>
                      <a:pt x="332" y="584"/>
                      <a:pt x="41" y="1087"/>
                      <a:pt x="24" y="1635"/>
                    </a:cubicBezTo>
                    <a:cubicBezTo>
                      <a:pt x="0" y="2320"/>
                      <a:pt x="379" y="2955"/>
                      <a:pt x="991" y="3261"/>
                    </a:cubicBezTo>
                    <a:cubicBezTo>
                      <a:pt x="1205" y="3352"/>
                      <a:pt x="1430" y="3396"/>
                      <a:pt x="1653" y="3396"/>
                    </a:cubicBezTo>
                    <a:cubicBezTo>
                      <a:pt x="2091" y="3396"/>
                      <a:pt x="2521" y="3227"/>
                      <a:pt x="2844" y="2906"/>
                    </a:cubicBezTo>
                    <a:cubicBezTo>
                      <a:pt x="3055" y="2700"/>
                      <a:pt x="3195" y="2431"/>
                      <a:pt x="3246" y="2142"/>
                    </a:cubicBezTo>
                    <a:cubicBezTo>
                      <a:pt x="3286" y="1892"/>
                      <a:pt x="3265" y="1638"/>
                      <a:pt x="3185" y="1400"/>
                    </a:cubicBezTo>
                    <a:cubicBezTo>
                      <a:pt x="3077" y="1055"/>
                      <a:pt x="2849" y="761"/>
                      <a:pt x="2542" y="572"/>
                    </a:cubicBezTo>
                    <a:cubicBezTo>
                      <a:pt x="2437" y="495"/>
                      <a:pt x="2309" y="453"/>
                      <a:pt x="2178" y="450"/>
                    </a:cubicBezTo>
                    <a:lnTo>
                      <a:pt x="2178" y="450"/>
                    </a:lnTo>
                    <a:cubicBezTo>
                      <a:pt x="2174" y="473"/>
                      <a:pt x="2292" y="511"/>
                      <a:pt x="2488" y="659"/>
                    </a:cubicBezTo>
                    <a:cubicBezTo>
                      <a:pt x="2748" y="859"/>
                      <a:pt x="2933" y="1139"/>
                      <a:pt x="3018" y="1458"/>
                    </a:cubicBezTo>
                    <a:cubicBezTo>
                      <a:pt x="3163" y="1915"/>
                      <a:pt x="3031" y="2417"/>
                      <a:pt x="2682" y="2747"/>
                    </a:cubicBezTo>
                    <a:cubicBezTo>
                      <a:pt x="2400" y="3015"/>
                      <a:pt x="2031" y="3157"/>
                      <a:pt x="1656" y="3157"/>
                    </a:cubicBezTo>
                    <a:cubicBezTo>
                      <a:pt x="1465" y="3157"/>
                      <a:pt x="1273" y="3121"/>
                      <a:pt x="1091" y="3045"/>
                    </a:cubicBezTo>
                    <a:cubicBezTo>
                      <a:pt x="564" y="2769"/>
                      <a:pt x="240" y="2221"/>
                      <a:pt x="250" y="1628"/>
                    </a:cubicBezTo>
                    <a:cubicBezTo>
                      <a:pt x="258" y="1145"/>
                      <a:pt x="497" y="697"/>
                      <a:pt x="893" y="422"/>
                    </a:cubicBezTo>
                    <a:cubicBezTo>
                      <a:pt x="1161" y="229"/>
                      <a:pt x="1476" y="112"/>
                      <a:pt x="1805" y="81"/>
                    </a:cubicBezTo>
                    <a:cubicBezTo>
                      <a:pt x="1962" y="81"/>
                      <a:pt x="2074" y="88"/>
                      <a:pt x="2132" y="88"/>
                    </a:cubicBezTo>
                    <a:cubicBezTo>
                      <a:pt x="2161" y="88"/>
                      <a:pt x="2176" y="86"/>
                      <a:pt x="2178" y="81"/>
                    </a:cubicBezTo>
                    <a:cubicBezTo>
                      <a:pt x="2182" y="67"/>
                      <a:pt x="2051" y="1"/>
                      <a:pt x="1805" y="1"/>
                    </a:cubicBezTo>
                    <a:cubicBezTo>
                      <a:pt x="1796" y="1"/>
                      <a:pt x="1786" y="1"/>
                      <a:pt x="17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3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600"/>
                                        <p:tgtEl>
                                          <p:spTgt spid="3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3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1" name="Google Shape;3951;p61"/>
          <p:cNvGrpSpPr/>
          <p:nvPr/>
        </p:nvGrpSpPr>
        <p:grpSpPr>
          <a:xfrm>
            <a:off x="4926605" y="2842786"/>
            <a:ext cx="2492843" cy="1956649"/>
            <a:chOff x="4926605" y="2842786"/>
            <a:chExt cx="2492843" cy="1956649"/>
          </a:xfrm>
        </p:grpSpPr>
        <p:sp>
          <p:nvSpPr>
            <p:cNvPr id="3952" name="Google Shape;3952;p61"/>
            <p:cNvSpPr/>
            <p:nvPr/>
          </p:nvSpPr>
          <p:spPr>
            <a:xfrm>
              <a:off x="4926605" y="2842786"/>
              <a:ext cx="2492843" cy="1956649"/>
            </a:xfrm>
            <a:custGeom>
              <a:avLst/>
              <a:gdLst/>
              <a:ahLst/>
              <a:cxnLst/>
              <a:rect l="l" t="t" r="r" b="b"/>
              <a:pathLst>
                <a:path w="117851" h="92502" extrusionOk="0">
                  <a:moveTo>
                    <a:pt x="7173" y="1"/>
                  </a:moveTo>
                  <a:cubicBezTo>
                    <a:pt x="6414" y="14"/>
                    <a:pt x="5661" y="151"/>
                    <a:pt x="4945" y="406"/>
                  </a:cubicBezTo>
                  <a:cubicBezTo>
                    <a:pt x="3486" y="915"/>
                    <a:pt x="2227" y="1876"/>
                    <a:pt x="1349" y="3149"/>
                  </a:cubicBezTo>
                  <a:cubicBezTo>
                    <a:pt x="913" y="3796"/>
                    <a:pt x="580" y="4507"/>
                    <a:pt x="365" y="5256"/>
                  </a:cubicBezTo>
                  <a:cubicBezTo>
                    <a:pt x="152" y="6000"/>
                    <a:pt x="55" y="6773"/>
                    <a:pt x="74" y="7546"/>
                  </a:cubicBezTo>
                  <a:lnTo>
                    <a:pt x="74" y="11864"/>
                  </a:lnTo>
                  <a:cubicBezTo>
                    <a:pt x="65" y="23464"/>
                    <a:pt x="39" y="35628"/>
                    <a:pt x="39" y="48266"/>
                  </a:cubicBezTo>
                  <a:lnTo>
                    <a:pt x="39" y="62646"/>
                  </a:lnTo>
                  <a:cubicBezTo>
                    <a:pt x="0" y="63512"/>
                    <a:pt x="81" y="64381"/>
                    <a:pt x="275" y="65227"/>
                  </a:cubicBezTo>
                  <a:cubicBezTo>
                    <a:pt x="502" y="66097"/>
                    <a:pt x="885" y="66920"/>
                    <a:pt x="1407" y="67653"/>
                  </a:cubicBezTo>
                  <a:cubicBezTo>
                    <a:pt x="2735" y="69529"/>
                    <a:pt x="4871" y="70666"/>
                    <a:pt x="7168" y="70718"/>
                  </a:cubicBezTo>
                  <a:lnTo>
                    <a:pt x="20811" y="70718"/>
                  </a:lnTo>
                  <a:lnTo>
                    <a:pt x="73340" y="70692"/>
                  </a:lnTo>
                  <a:lnTo>
                    <a:pt x="73340" y="70692"/>
                  </a:lnTo>
                  <a:lnTo>
                    <a:pt x="98915" y="91764"/>
                  </a:lnTo>
                  <a:lnTo>
                    <a:pt x="99810" y="92501"/>
                  </a:lnTo>
                  <a:lnTo>
                    <a:pt x="99915" y="91348"/>
                  </a:lnTo>
                  <a:cubicBezTo>
                    <a:pt x="100582" y="84147"/>
                    <a:pt x="101219" y="77200"/>
                    <a:pt x="101826" y="70610"/>
                  </a:cubicBezTo>
                  <a:lnTo>
                    <a:pt x="101826" y="70610"/>
                  </a:lnTo>
                  <a:lnTo>
                    <a:pt x="110900" y="70581"/>
                  </a:lnTo>
                  <a:cubicBezTo>
                    <a:pt x="114320" y="70465"/>
                    <a:pt x="117184" y="67954"/>
                    <a:pt x="117745" y="64578"/>
                  </a:cubicBezTo>
                  <a:cubicBezTo>
                    <a:pt x="117809" y="64185"/>
                    <a:pt x="117844" y="63787"/>
                    <a:pt x="117850" y="63388"/>
                  </a:cubicBezTo>
                  <a:lnTo>
                    <a:pt x="117850" y="55838"/>
                  </a:lnTo>
                  <a:cubicBezTo>
                    <a:pt x="117830" y="53033"/>
                    <a:pt x="117819" y="50312"/>
                    <a:pt x="117819" y="47675"/>
                  </a:cubicBezTo>
                  <a:cubicBezTo>
                    <a:pt x="117767" y="37128"/>
                    <a:pt x="117725" y="27966"/>
                    <a:pt x="117688" y="20431"/>
                  </a:cubicBezTo>
                  <a:cubicBezTo>
                    <a:pt x="117656" y="16666"/>
                    <a:pt x="117635" y="13306"/>
                    <a:pt x="117609" y="10383"/>
                  </a:cubicBezTo>
                  <a:lnTo>
                    <a:pt x="117609" y="7288"/>
                  </a:lnTo>
                  <a:cubicBezTo>
                    <a:pt x="117603" y="6962"/>
                    <a:pt x="117574" y="6637"/>
                    <a:pt x="117525" y="6314"/>
                  </a:cubicBezTo>
                  <a:cubicBezTo>
                    <a:pt x="117361" y="5162"/>
                    <a:pt x="116897" y="4073"/>
                    <a:pt x="116182" y="3155"/>
                  </a:cubicBezTo>
                  <a:cubicBezTo>
                    <a:pt x="115627" y="2436"/>
                    <a:pt x="114931" y="1835"/>
                    <a:pt x="114139" y="1391"/>
                  </a:cubicBezTo>
                  <a:cubicBezTo>
                    <a:pt x="113569" y="1071"/>
                    <a:pt x="112952" y="840"/>
                    <a:pt x="112312" y="706"/>
                  </a:cubicBezTo>
                  <a:cubicBezTo>
                    <a:pt x="111926" y="620"/>
                    <a:pt x="111533" y="577"/>
                    <a:pt x="111138" y="574"/>
                  </a:cubicBezTo>
                  <a:cubicBezTo>
                    <a:pt x="111104" y="572"/>
                    <a:pt x="111070" y="570"/>
                    <a:pt x="111036" y="570"/>
                  </a:cubicBezTo>
                  <a:cubicBezTo>
                    <a:pt x="110936" y="570"/>
                    <a:pt x="110836" y="581"/>
                    <a:pt x="110737" y="601"/>
                  </a:cubicBezTo>
                  <a:cubicBezTo>
                    <a:pt x="110737" y="653"/>
                    <a:pt x="111280" y="622"/>
                    <a:pt x="112228" y="833"/>
                  </a:cubicBezTo>
                  <a:cubicBezTo>
                    <a:pt x="112840" y="996"/>
                    <a:pt x="113426" y="1245"/>
                    <a:pt x="113966" y="1575"/>
                  </a:cubicBezTo>
                  <a:cubicBezTo>
                    <a:pt x="114709" y="2024"/>
                    <a:pt x="115355" y="2616"/>
                    <a:pt x="115866" y="3319"/>
                  </a:cubicBezTo>
                  <a:cubicBezTo>
                    <a:pt x="116515" y="4197"/>
                    <a:pt x="116927" y="5230"/>
                    <a:pt x="117061" y="6314"/>
                  </a:cubicBezTo>
                  <a:cubicBezTo>
                    <a:pt x="117100" y="6618"/>
                    <a:pt x="117120" y="6925"/>
                    <a:pt x="117120" y="7230"/>
                  </a:cubicBezTo>
                  <a:lnTo>
                    <a:pt x="117120" y="10327"/>
                  </a:lnTo>
                  <a:cubicBezTo>
                    <a:pt x="117094" y="13250"/>
                    <a:pt x="117071" y="16609"/>
                    <a:pt x="117040" y="20373"/>
                  </a:cubicBezTo>
                  <a:cubicBezTo>
                    <a:pt x="117003" y="27909"/>
                    <a:pt x="116961" y="37087"/>
                    <a:pt x="116909" y="47618"/>
                  </a:cubicBezTo>
                  <a:cubicBezTo>
                    <a:pt x="116888" y="50251"/>
                    <a:pt x="116877" y="52971"/>
                    <a:pt x="116877" y="55780"/>
                  </a:cubicBezTo>
                  <a:lnTo>
                    <a:pt x="116877" y="63330"/>
                  </a:lnTo>
                  <a:cubicBezTo>
                    <a:pt x="116871" y="63670"/>
                    <a:pt x="116841" y="64010"/>
                    <a:pt x="116788" y="64347"/>
                  </a:cubicBezTo>
                  <a:cubicBezTo>
                    <a:pt x="116297" y="67216"/>
                    <a:pt x="113852" y="69341"/>
                    <a:pt x="110943" y="69427"/>
                  </a:cubicBezTo>
                  <a:lnTo>
                    <a:pt x="100854" y="69427"/>
                  </a:lnTo>
                  <a:lnTo>
                    <a:pt x="100807" y="69954"/>
                  </a:lnTo>
                  <a:cubicBezTo>
                    <a:pt x="100188" y="76340"/>
                    <a:pt x="99541" y="83086"/>
                    <a:pt x="98870" y="90049"/>
                  </a:cubicBezTo>
                  <a:lnTo>
                    <a:pt x="98870" y="90049"/>
                  </a:lnTo>
                  <a:lnTo>
                    <a:pt x="74067" y="69502"/>
                  </a:lnTo>
                  <a:lnTo>
                    <a:pt x="73883" y="69348"/>
                  </a:lnTo>
                  <a:lnTo>
                    <a:pt x="73647" y="69348"/>
                  </a:lnTo>
                  <a:lnTo>
                    <a:pt x="20875" y="69322"/>
                  </a:lnTo>
                  <a:lnTo>
                    <a:pt x="7168" y="69322"/>
                  </a:lnTo>
                  <a:cubicBezTo>
                    <a:pt x="6799" y="69310"/>
                    <a:pt x="6433" y="69267"/>
                    <a:pt x="6072" y="69191"/>
                  </a:cubicBezTo>
                  <a:cubicBezTo>
                    <a:pt x="3870" y="68718"/>
                    <a:pt x="2123" y="67039"/>
                    <a:pt x="1560" y="64857"/>
                  </a:cubicBezTo>
                  <a:cubicBezTo>
                    <a:pt x="1389" y="64123"/>
                    <a:pt x="1322" y="63367"/>
                    <a:pt x="1360" y="62615"/>
                  </a:cubicBezTo>
                  <a:lnTo>
                    <a:pt x="1360" y="48234"/>
                  </a:lnTo>
                  <a:cubicBezTo>
                    <a:pt x="1344" y="35606"/>
                    <a:pt x="1318" y="23417"/>
                    <a:pt x="1318" y="11832"/>
                  </a:cubicBezTo>
                  <a:lnTo>
                    <a:pt x="1318" y="7514"/>
                  </a:lnTo>
                  <a:cubicBezTo>
                    <a:pt x="1270" y="6205"/>
                    <a:pt x="1638" y="4915"/>
                    <a:pt x="2371" y="3828"/>
                  </a:cubicBezTo>
                  <a:cubicBezTo>
                    <a:pt x="3096" y="2771"/>
                    <a:pt x="4137" y="1970"/>
                    <a:pt x="5346" y="1543"/>
                  </a:cubicBezTo>
                  <a:cubicBezTo>
                    <a:pt x="5940" y="1327"/>
                    <a:pt x="6567" y="1212"/>
                    <a:pt x="7200" y="1201"/>
                  </a:cubicBezTo>
                  <a:lnTo>
                    <a:pt x="9253" y="1201"/>
                  </a:lnTo>
                  <a:lnTo>
                    <a:pt x="25240" y="1170"/>
                  </a:lnTo>
                  <a:lnTo>
                    <a:pt x="53932" y="1087"/>
                  </a:lnTo>
                  <a:lnTo>
                    <a:pt x="95482" y="871"/>
                  </a:lnTo>
                  <a:lnTo>
                    <a:pt x="106777" y="739"/>
                  </a:lnTo>
                  <a:lnTo>
                    <a:pt x="109716" y="671"/>
                  </a:lnTo>
                  <a:cubicBezTo>
                    <a:pt x="109767" y="672"/>
                    <a:pt x="109818" y="673"/>
                    <a:pt x="109870" y="673"/>
                  </a:cubicBezTo>
                  <a:cubicBezTo>
                    <a:pt x="110153" y="673"/>
                    <a:pt x="110436" y="650"/>
                    <a:pt x="110716" y="601"/>
                  </a:cubicBezTo>
                  <a:cubicBezTo>
                    <a:pt x="110426" y="556"/>
                    <a:pt x="110132" y="532"/>
                    <a:pt x="109837" y="532"/>
                  </a:cubicBezTo>
                  <a:cubicBezTo>
                    <a:pt x="109797" y="532"/>
                    <a:pt x="109756" y="532"/>
                    <a:pt x="109716" y="533"/>
                  </a:cubicBezTo>
                  <a:lnTo>
                    <a:pt x="106777" y="465"/>
                  </a:lnTo>
                  <a:lnTo>
                    <a:pt x="95482" y="333"/>
                  </a:lnTo>
                  <a:lnTo>
                    <a:pt x="53932" y="117"/>
                  </a:lnTo>
                  <a:lnTo>
                    <a:pt x="25240" y="31"/>
                  </a:lnTo>
                  <a:lnTo>
                    <a:pt x="92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61"/>
            <p:cNvSpPr/>
            <p:nvPr/>
          </p:nvSpPr>
          <p:spPr>
            <a:xfrm>
              <a:off x="6663500" y="3455277"/>
              <a:ext cx="287378" cy="287399"/>
            </a:xfrm>
            <a:custGeom>
              <a:avLst/>
              <a:gdLst/>
              <a:ahLst/>
              <a:cxnLst/>
              <a:rect l="l" t="t" r="r" b="b"/>
              <a:pathLst>
                <a:path w="13586" h="13587" extrusionOk="0">
                  <a:moveTo>
                    <a:pt x="6793" y="0"/>
                  </a:moveTo>
                  <a:cubicBezTo>
                    <a:pt x="4991" y="0"/>
                    <a:pt x="3263" y="716"/>
                    <a:pt x="1990" y="1991"/>
                  </a:cubicBezTo>
                  <a:cubicBezTo>
                    <a:pt x="717" y="3264"/>
                    <a:pt x="1" y="4992"/>
                    <a:pt x="1" y="6793"/>
                  </a:cubicBezTo>
                  <a:cubicBezTo>
                    <a:pt x="1" y="8594"/>
                    <a:pt x="717" y="10323"/>
                    <a:pt x="1990" y="11596"/>
                  </a:cubicBezTo>
                  <a:cubicBezTo>
                    <a:pt x="3263" y="12871"/>
                    <a:pt x="4991" y="13586"/>
                    <a:pt x="6793" y="13586"/>
                  </a:cubicBezTo>
                  <a:cubicBezTo>
                    <a:pt x="8595" y="13586"/>
                    <a:pt x="10322" y="12871"/>
                    <a:pt x="11597" y="11596"/>
                  </a:cubicBezTo>
                  <a:cubicBezTo>
                    <a:pt x="12870" y="10323"/>
                    <a:pt x="13586" y="8594"/>
                    <a:pt x="13586" y="6793"/>
                  </a:cubicBezTo>
                  <a:cubicBezTo>
                    <a:pt x="13586" y="4992"/>
                    <a:pt x="12870" y="3264"/>
                    <a:pt x="11597" y="1991"/>
                  </a:cubicBezTo>
                  <a:cubicBezTo>
                    <a:pt x="10322" y="716"/>
                    <a:pt x="8595" y="0"/>
                    <a:pt x="67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54" name="Google Shape;3954;p61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3600" b="1" dirty="0">
                <a:solidFill>
                  <a:schemeClr val="bg1"/>
                </a:solidFill>
              </a:rPr>
              <a:t>R</a:t>
            </a:r>
            <a:r>
              <a:rPr lang="en" sz="3600" b="1" dirty="0">
                <a:solidFill>
                  <a:schemeClr val="bg1"/>
                </a:solidFill>
              </a:rPr>
              <a:t>eview our concepts and how things work for the hauskeepr</a:t>
            </a:r>
            <a:endParaRPr sz="3600" b="1" dirty="0">
              <a:solidFill>
                <a:schemeClr val="bg1"/>
              </a:solidFill>
            </a:endParaRPr>
          </a:p>
        </p:txBody>
      </p:sp>
      <p:grpSp>
        <p:nvGrpSpPr>
          <p:cNvPr id="3956" name="Google Shape;3956;p61"/>
          <p:cNvGrpSpPr/>
          <p:nvPr/>
        </p:nvGrpSpPr>
        <p:grpSpPr>
          <a:xfrm>
            <a:off x="3716364" y="1856741"/>
            <a:ext cx="4159407" cy="4031476"/>
            <a:chOff x="3716364" y="1856741"/>
            <a:chExt cx="4159407" cy="4031476"/>
          </a:xfrm>
        </p:grpSpPr>
        <p:grpSp>
          <p:nvGrpSpPr>
            <p:cNvPr id="3957" name="Google Shape;3957;p61"/>
            <p:cNvGrpSpPr/>
            <p:nvPr/>
          </p:nvGrpSpPr>
          <p:grpSpPr>
            <a:xfrm>
              <a:off x="7128305" y="3545408"/>
              <a:ext cx="747466" cy="634872"/>
              <a:chOff x="7128305" y="3545408"/>
              <a:chExt cx="747466" cy="634872"/>
            </a:xfrm>
          </p:grpSpPr>
          <p:sp>
            <p:nvSpPr>
              <p:cNvPr id="3958" name="Google Shape;3958;p61"/>
              <p:cNvSpPr/>
              <p:nvPr/>
            </p:nvSpPr>
            <p:spPr>
              <a:xfrm>
                <a:off x="7129236" y="3545408"/>
                <a:ext cx="746535" cy="629816"/>
              </a:xfrm>
              <a:custGeom>
                <a:avLst/>
                <a:gdLst/>
                <a:ahLst/>
                <a:cxnLst/>
                <a:rect l="l" t="t" r="r" b="b"/>
                <a:pathLst>
                  <a:path w="35293" h="29775" extrusionOk="0">
                    <a:moveTo>
                      <a:pt x="7396" y="1"/>
                    </a:moveTo>
                    <a:lnTo>
                      <a:pt x="1" y="18802"/>
                    </a:lnTo>
                    <a:lnTo>
                      <a:pt x="27897" y="29775"/>
                    </a:lnTo>
                    <a:lnTo>
                      <a:pt x="35292" y="10972"/>
                    </a:lnTo>
                    <a:lnTo>
                      <a:pt x="7396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9" name="Google Shape;3959;p61"/>
              <p:cNvSpPr/>
              <p:nvPr/>
            </p:nvSpPr>
            <p:spPr>
              <a:xfrm>
                <a:off x="7285912" y="3550506"/>
                <a:ext cx="589668" cy="363019"/>
              </a:xfrm>
              <a:custGeom>
                <a:avLst/>
                <a:gdLst/>
                <a:ahLst/>
                <a:cxnLst/>
                <a:rect l="l" t="t" r="r" b="b"/>
                <a:pathLst>
                  <a:path w="27877" h="17162" extrusionOk="0">
                    <a:moveTo>
                      <a:pt x="0" y="1"/>
                    </a:moveTo>
                    <a:cubicBezTo>
                      <a:pt x="42" y="124"/>
                      <a:pt x="98" y="243"/>
                      <a:pt x="168" y="353"/>
                    </a:cubicBezTo>
                    <a:lnTo>
                      <a:pt x="695" y="1343"/>
                    </a:lnTo>
                    <a:lnTo>
                      <a:pt x="2722" y="4945"/>
                    </a:lnTo>
                    <a:lnTo>
                      <a:pt x="9520" y="16829"/>
                    </a:lnTo>
                    <a:lnTo>
                      <a:pt x="9651" y="17062"/>
                    </a:lnTo>
                    <a:lnTo>
                      <a:pt x="9709" y="17162"/>
                    </a:lnTo>
                    <a:lnTo>
                      <a:pt x="9816" y="17125"/>
                    </a:lnTo>
                    <a:lnTo>
                      <a:pt x="22610" y="12811"/>
                    </a:lnTo>
                    <a:lnTo>
                      <a:pt x="26465" y="11496"/>
                    </a:lnTo>
                    <a:lnTo>
                      <a:pt x="27518" y="11117"/>
                    </a:lnTo>
                    <a:cubicBezTo>
                      <a:pt x="27643" y="11082"/>
                      <a:pt x="27763" y="11033"/>
                      <a:pt x="27876" y="10969"/>
                    </a:cubicBezTo>
                    <a:lnTo>
                      <a:pt x="27876" y="10969"/>
                    </a:lnTo>
                    <a:cubicBezTo>
                      <a:pt x="27748" y="10993"/>
                      <a:pt x="27621" y="11026"/>
                      <a:pt x="27497" y="11070"/>
                    </a:cubicBezTo>
                    <a:lnTo>
                      <a:pt x="26445" y="11396"/>
                    </a:lnTo>
                    <a:lnTo>
                      <a:pt x="22558" y="12643"/>
                    </a:lnTo>
                    <a:lnTo>
                      <a:pt x="9839" y="16847"/>
                    </a:lnTo>
                    <a:lnTo>
                      <a:pt x="9757" y="16708"/>
                    </a:lnTo>
                    <a:lnTo>
                      <a:pt x="2913" y="4866"/>
                    </a:lnTo>
                    <a:lnTo>
                      <a:pt x="806" y="1291"/>
                    </a:lnTo>
                    <a:lnTo>
                      <a:pt x="216" y="327"/>
                    </a:lnTo>
                    <a:cubicBezTo>
                      <a:pt x="155" y="212"/>
                      <a:pt x="83" y="102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0" name="Google Shape;3960;p61"/>
              <p:cNvSpPr/>
              <p:nvPr/>
            </p:nvSpPr>
            <p:spPr>
              <a:xfrm>
                <a:off x="7128305" y="3787499"/>
                <a:ext cx="298293" cy="160822"/>
              </a:xfrm>
              <a:custGeom>
                <a:avLst/>
                <a:gdLst/>
                <a:ahLst/>
                <a:cxnLst/>
                <a:rect l="l" t="t" r="r" b="b"/>
                <a:pathLst>
                  <a:path w="14102" h="7603" extrusionOk="0">
                    <a:moveTo>
                      <a:pt x="14060" y="0"/>
                    </a:moveTo>
                    <a:cubicBezTo>
                      <a:pt x="13919" y="0"/>
                      <a:pt x="10786" y="1628"/>
                      <a:pt x="6983" y="3688"/>
                    </a:cubicBezTo>
                    <a:cubicBezTo>
                      <a:pt x="3112" y="5783"/>
                      <a:pt x="0" y="7538"/>
                      <a:pt x="31" y="7601"/>
                    </a:cubicBezTo>
                    <a:cubicBezTo>
                      <a:pt x="32" y="7602"/>
                      <a:pt x="34" y="7603"/>
                      <a:pt x="37" y="7603"/>
                    </a:cubicBezTo>
                    <a:cubicBezTo>
                      <a:pt x="198" y="7603"/>
                      <a:pt x="3316" y="5967"/>
                      <a:pt x="7114" y="3914"/>
                    </a:cubicBezTo>
                    <a:cubicBezTo>
                      <a:pt x="10989" y="1819"/>
                      <a:pt x="14102" y="60"/>
                      <a:pt x="14065" y="2"/>
                    </a:cubicBezTo>
                    <a:cubicBezTo>
                      <a:pt x="14064" y="1"/>
                      <a:pt x="14063" y="0"/>
                      <a:pt x="1406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1" name="Google Shape;3961;p61"/>
              <p:cNvSpPr/>
              <p:nvPr/>
            </p:nvSpPr>
            <p:spPr>
              <a:xfrm>
                <a:off x="7622385" y="3859925"/>
                <a:ext cx="98021" cy="320355"/>
              </a:xfrm>
              <a:custGeom>
                <a:avLst/>
                <a:gdLst/>
                <a:ahLst/>
                <a:cxnLst/>
                <a:rect l="l" t="t" r="r" b="b"/>
                <a:pathLst>
                  <a:path w="4634" h="15145" extrusionOk="0">
                    <a:moveTo>
                      <a:pt x="59" y="1"/>
                    </a:moveTo>
                    <a:lnTo>
                      <a:pt x="59" y="1"/>
                    </a:lnTo>
                    <a:cubicBezTo>
                      <a:pt x="1" y="22"/>
                      <a:pt x="922" y="3424"/>
                      <a:pt x="2164" y="7610"/>
                    </a:cubicBezTo>
                    <a:cubicBezTo>
                      <a:pt x="3403" y="11782"/>
                      <a:pt x="4459" y="15144"/>
                      <a:pt x="4549" y="15144"/>
                    </a:cubicBezTo>
                    <a:cubicBezTo>
                      <a:pt x="4549" y="15144"/>
                      <a:pt x="4549" y="15144"/>
                      <a:pt x="4550" y="15144"/>
                    </a:cubicBezTo>
                    <a:cubicBezTo>
                      <a:pt x="4634" y="15123"/>
                      <a:pt x="3686" y="11722"/>
                      <a:pt x="2443" y="7535"/>
                    </a:cubicBezTo>
                    <a:cubicBezTo>
                      <a:pt x="1201" y="3350"/>
                      <a:pt x="132" y="1"/>
                      <a:pt x="59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62" name="Google Shape;3962;p61"/>
            <p:cNvGrpSpPr/>
            <p:nvPr/>
          </p:nvGrpSpPr>
          <p:grpSpPr>
            <a:xfrm>
              <a:off x="4767961" y="5218698"/>
              <a:ext cx="762928" cy="669519"/>
              <a:chOff x="4767961" y="5218698"/>
              <a:chExt cx="762928" cy="669519"/>
            </a:xfrm>
          </p:grpSpPr>
          <p:sp>
            <p:nvSpPr>
              <p:cNvPr id="3963" name="Google Shape;3963;p61"/>
              <p:cNvSpPr/>
              <p:nvPr/>
            </p:nvSpPr>
            <p:spPr>
              <a:xfrm>
                <a:off x="4767961" y="5218698"/>
                <a:ext cx="758233" cy="665627"/>
              </a:xfrm>
              <a:custGeom>
                <a:avLst/>
                <a:gdLst/>
                <a:ahLst/>
                <a:cxnLst/>
                <a:rect l="l" t="t" r="r" b="b"/>
                <a:pathLst>
                  <a:path w="35846" h="31468" extrusionOk="0">
                    <a:moveTo>
                      <a:pt x="26820" y="1"/>
                    </a:moveTo>
                    <a:lnTo>
                      <a:pt x="0" y="13390"/>
                    </a:lnTo>
                    <a:lnTo>
                      <a:pt x="9024" y="31467"/>
                    </a:lnTo>
                    <a:lnTo>
                      <a:pt x="35845" y="18077"/>
                    </a:lnTo>
                    <a:lnTo>
                      <a:pt x="26820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4" name="Google Shape;3964;p61"/>
              <p:cNvSpPr/>
              <p:nvPr/>
            </p:nvSpPr>
            <p:spPr>
              <a:xfrm>
                <a:off x="4772128" y="5222569"/>
                <a:ext cx="567183" cy="373384"/>
              </a:xfrm>
              <a:custGeom>
                <a:avLst/>
                <a:gdLst/>
                <a:ahLst/>
                <a:cxnLst/>
                <a:rect l="l" t="t" r="r" b="b"/>
                <a:pathLst>
                  <a:path w="26814" h="17652" extrusionOk="0">
                    <a:moveTo>
                      <a:pt x="26813" y="1"/>
                    </a:moveTo>
                    <a:cubicBezTo>
                      <a:pt x="26745" y="108"/>
                      <a:pt x="26688" y="223"/>
                      <a:pt x="26645" y="343"/>
                    </a:cubicBezTo>
                    <a:cubicBezTo>
                      <a:pt x="26529" y="595"/>
                      <a:pt x="26377" y="933"/>
                      <a:pt x="26181" y="1348"/>
                    </a:cubicBezTo>
                    <a:cubicBezTo>
                      <a:pt x="25776" y="2254"/>
                      <a:pt x="25207" y="3523"/>
                      <a:pt x="24508" y="5077"/>
                    </a:cubicBezTo>
                    <a:cubicBezTo>
                      <a:pt x="23122" y="8235"/>
                      <a:pt x="21207" y="12554"/>
                      <a:pt x="19118" y="17337"/>
                    </a:cubicBezTo>
                    <a:lnTo>
                      <a:pt x="19118" y="17337"/>
                    </a:lnTo>
                    <a:lnTo>
                      <a:pt x="18963" y="17303"/>
                    </a:lnTo>
                    <a:lnTo>
                      <a:pt x="5561" y="14502"/>
                    </a:lnTo>
                    <a:lnTo>
                      <a:pt x="1497" y="13676"/>
                    </a:lnTo>
                    <a:lnTo>
                      <a:pt x="392" y="13464"/>
                    </a:lnTo>
                    <a:cubicBezTo>
                      <a:pt x="264" y="13432"/>
                      <a:pt x="133" y="13414"/>
                      <a:pt x="1" y="13412"/>
                    </a:cubicBezTo>
                    <a:lnTo>
                      <a:pt x="1" y="13412"/>
                    </a:lnTo>
                    <a:cubicBezTo>
                      <a:pt x="126" y="13456"/>
                      <a:pt x="252" y="13490"/>
                      <a:pt x="381" y="13518"/>
                    </a:cubicBezTo>
                    <a:lnTo>
                      <a:pt x="1476" y="13780"/>
                    </a:lnTo>
                    <a:lnTo>
                      <a:pt x="5526" y="14692"/>
                    </a:lnTo>
                    <a:lnTo>
                      <a:pt x="18900" y="17593"/>
                    </a:lnTo>
                    <a:lnTo>
                      <a:pt x="19162" y="17651"/>
                    </a:lnTo>
                    <a:lnTo>
                      <a:pt x="19273" y="17651"/>
                    </a:lnTo>
                    <a:lnTo>
                      <a:pt x="19320" y="17551"/>
                    </a:lnTo>
                    <a:lnTo>
                      <a:pt x="24681" y="5151"/>
                    </a:lnTo>
                    <a:cubicBezTo>
                      <a:pt x="25333" y="3587"/>
                      <a:pt x="25876" y="2308"/>
                      <a:pt x="26260" y="1390"/>
                    </a:cubicBezTo>
                    <a:lnTo>
                      <a:pt x="26682" y="364"/>
                    </a:lnTo>
                    <a:cubicBezTo>
                      <a:pt x="26734" y="246"/>
                      <a:pt x="26778" y="124"/>
                      <a:pt x="2681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5" name="Google Shape;3965;p61"/>
              <p:cNvSpPr/>
              <p:nvPr/>
            </p:nvSpPr>
            <p:spPr>
              <a:xfrm>
                <a:off x="4961274" y="5560290"/>
                <a:ext cx="82199" cy="327927"/>
              </a:xfrm>
              <a:custGeom>
                <a:avLst/>
                <a:gdLst/>
                <a:ahLst/>
                <a:cxnLst/>
                <a:rect l="l" t="t" r="r" b="b"/>
                <a:pathLst>
                  <a:path w="3886" h="15503" extrusionOk="0">
                    <a:moveTo>
                      <a:pt x="3817" y="0"/>
                    </a:moveTo>
                    <a:cubicBezTo>
                      <a:pt x="3743" y="0"/>
                      <a:pt x="2841" y="3451"/>
                      <a:pt x="1812" y="7719"/>
                    </a:cubicBezTo>
                    <a:cubicBezTo>
                      <a:pt x="779" y="12000"/>
                      <a:pt x="0" y="15503"/>
                      <a:pt x="73" y="15503"/>
                    </a:cubicBezTo>
                    <a:cubicBezTo>
                      <a:pt x="74" y="15503"/>
                      <a:pt x="74" y="15503"/>
                      <a:pt x="74" y="15503"/>
                    </a:cubicBezTo>
                    <a:cubicBezTo>
                      <a:pt x="147" y="15503"/>
                      <a:pt x="1050" y="12054"/>
                      <a:pt x="2080" y="7782"/>
                    </a:cubicBezTo>
                    <a:cubicBezTo>
                      <a:pt x="3112" y="3501"/>
                      <a:pt x="3886" y="21"/>
                      <a:pt x="3818" y="0"/>
                    </a:cubicBezTo>
                    <a:cubicBezTo>
                      <a:pt x="3818" y="0"/>
                      <a:pt x="3817" y="0"/>
                      <a:pt x="3817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6" name="Google Shape;3966;p61"/>
              <p:cNvSpPr/>
              <p:nvPr/>
            </p:nvSpPr>
            <p:spPr>
              <a:xfrm>
                <a:off x="5227562" y="5461317"/>
                <a:ext cx="303327" cy="143689"/>
              </a:xfrm>
              <a:custGeom>
                <a:avLst/>
                <a:gdLst/>
                <a:ahLst/>
                <a:cxnLst/>
                <a:rect l="l" t="t" r="r" b="b"/>
                <a:pathLst>
                  <a:path w="14340" h="6793" extrusionOk="0">
                    <a:moveTo>
                      <a:pt x="40" y="1"/>
                    </a:moveTo>
                    <a:cubicBezTo>
                      <a:pt x="36" y="1"/>
                      <a:pt x="34" y="1"/>
                      <a:pt x="33" y="3"/>
                    </a:cubicBezTo>
                    <a:cubicBezTo>
                      <a:pt x="1" y="66"/>
                      <a:pt x="3145" y="1646"/>
                      <a:pt x="7088" y="3521"/>
                    </a:cubicBezTo>
                    <a:cubicBezTo>
                      <a:pt x="10951" y="5356"/>
                      <a:pt x="14090" y="6793"/>
                      <a:pt x="14274" y="6793"/>
                    </a:cubicBezTo>
                    <a:cubicBezTo>
                      <a:pt x="14278" y="6793"/>
                      <a:pt x="14280" y="6792"/>
                      <a:pt x="14282" y="6791"/>
                    </a:cubicBezTo>
                    <a:cubicBezTo>
                      <a:pt x="14340" y="6728"/>
                      <a:pt x="11164" y="5148"/>
                      <a:pt x="7225" y="3273"/>
                    </a:cubicBezTo>
                    <a:cubicBezTo>
                      <a:pt x="3375" y="1441"/>
                      <a:pt x="209" y="1"/>
                      <a:pt x="4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67" name="Google Shape;3967;p61"/>
            <p:cNvGrpSpPr/>
            <p:nvPr/>
          </p:nvGrpSpPr>
          <p:grpSpPr>
            <a:xfrm>
              <a:off x="3716364" y="2327447"/>
              <a:ext cx="785265" cy="617294"/>
              <a:chOff x="3716364" y="2327447"/>
              <a:chExt cx="785265" cy="617294"/>
            </a:xfrm>
          </p:grpSpPr>
          <p:sp>
            <p:nvSpPr>
              <p:cNvPr id="3968" name="Google Shape;3968;p61"/>
              <p:cNvSpPr/>
              <p:nvPr/>
            </p:nvSpPr>
            <p:spPr>
              <a:xfrm>
                <a:off x="3716364" y="2327447"/>
                <a:ext cx="785265" cy="467238"/>
              </a:xfrm>
              <a:custGeom>
                <a:avLst/>
                <a:gdLst/>
                <a:ahLst/>
                <a:cxnLst/>
                <a:rect l="l" t="t" r="r" b="b"/>
                <a:pathLst>
                  <a:path w="37124" h="22089" extrusionOk="0">
                    <a:moveTo>
                      <a:pt x="3707" y="0"/>
                    </a:moveTo>
                    <a:cubicBezTo>
                      <a:pt x="1653" y="0"/>
                      <a:pt x="0" y="1653"/>
                      <a:pt x="0" y="3706"/>
                    </a:cubicBezTo>
                    <a:lnTo>
                      <a:pt x="0" y="18383"/>
                    </a:lnTo>
                    <a:cubicBezTo>
                      <a:pt x="0" y="20436"/>
                      <a:pt x="1653" y="22089"/>
                      <a:pt x="3707" y="22089"/>
                    </a:cubicBezTo>
                    <a:lnTo>
                      <a:pt x="33416" y="22089"/>
                    </a:lnTo>
                    <a:cubicBezTo>
                      <a:pt x="35469" y="22089"/>
                      <a:pt x="37123" y="20436"/>
                      <a:pt x="37123" y="18383"/>
                    </a:cubicBezTo>
                    <a:lnTo>
                      <a:pt x="37123" y="3706"/>
                    </a:lnTo>
                    <a:cubicBezTo>
                      <a:pt x="37123" y="1653"/>
                      <a:pt x="35469" y="0"/>
                      <a:pt x="33416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9" name="Google Shape;3969;p61"/>
              <p:cNvSpPr/>
              <p:nvPr/>
            </p:nvSpPr>
            <p:spPr>
              <a:xfrm>
                <a:off x="4193967" y="2779878"/>
                <a:ext cx="200949" cy="164863"/>
              </a:xfrm>
              <a:custGeom>
                <a:avLst/>
                <a:gdLst/>
                <a:ahLst/>
                <a:cxnLst/>
                <a:rect l="l" t="t" r="r" b="b"/>
                <a:pathLst>
                  <a:path w="9500" h="7794" extrusionOk="0">
                    <a:moveTo>
                      <a:pt x="0" y="0"/>
                    </a:moveTo>
                    <a:lnTo>
                      <a:pt x="8777" y="7793"/>
                    </a:lnTo>
                    <a:lnTo>
                      <a:pt x="9499" y="1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0" name="Google Shape;3970;p61"/>
              <p:cNvSpPr/>
              <p:nvPr/>
            </p:nvSpPr>
            <p:spPr>
              <a:xfrm>
                <a:off x="3911708" y="2522008"/>
                <a:ext cx="95144" cy="91569"/>
              </a:xfrm>
              <a:custGeom>
                <a:avLst/>
                <a:gdLst/>
                <a:ahLst/>
                <a:cxnLst/>
                <a:rect l="l" t="t" r="r" b="b"/>
                <a:pathLst>
                  <a:path w="4498" h="4329" extrusionOk="0">
                    <a:moveTo>
                      <a:pt x="2333" y="1"/>
                    </a:moveTo>
                    <a:cubicBezTo>
                      <a:pt x="1458" y="1"/>
                      <a:pt x="671" y="529"/>
                      <a:pt x="336" y="1337"/>
                    </a:cubicBezTo>
                    <a:cubicBezTo>
                      <a:pt x="1" y="2145"/>
                      <a:pt x="186" y="3075"/>
                      <a:pt x="804" y="3694"/>
                    </a:cubicBezTo>
                    <a:cubicBezTo>
                      <a:pt x="1219" y="4108"/>
                      <a:pt x="1772" y="4328"/>
                      <a:pt x="2335" y="4328"/>
                    </a:cubicBezTo>
                    <a:cubicBezTo>
                      <a:pt x="2613" y="4328"/>
                      <a:pt x="2894" y="4274"/>
                      <a:pt x="3162" y="4163"/>
                    </a:cubicBezTo>
                    <a:cubicBezTo>
                      <a:pt x="3970" y="3828"/>
                      <a:pt x="4497" y="3040"/>
                      <a:pt x="4498" y="2166"/>
                    </a:cubicBezTo>
                    <a:cubicBezTo>
                      <a:pt x="4498" y="970"/>
                      <a:pt x="3529" y="1"/>
                      <a:pt x="233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1" name="Google Shape;3971;p61"/>
              <p:cNvSpPr/>
              <p:nvPr/>
            </p:nvSpPr>
            <p:spPr>
              <a:xfrm>
                <a:off x="4068934" y="2522008"/>
                <a:ext cx="95207" cy="91590"/>
              </a:xfrm>
              <a:custGeom>
                <a:avLst/>
                <a:gdLst/>
                <a:ahLst/>
                <a:cxnLst/>
                <a:rect l="l" t="t" r="r" b="b"/>
                <a:pathLst>
                  <a:path w="4501" h="4330" extrusionOk="0">
                    <a:moveTo>
                      <a:pt x="2336" y="1"/>
                    </a:moveTo>
                    <a:cubicBezTo>
                      <a:pt x="1461" y="1"/>
                      <a:pt x="671" y="528"/>
                      <a:pt x="336" y="1336"/>
                    </a:cubicBezTo>
                    <a:cubicBezTo>
                      <a:pt x="1" y="2145"/>
                      <a:pt x="186" y="3077"/>
                      <a:pt x="805" y="3695"/>
                    </a:cubicBezTo>
                    <a:cubicBezTo>
                      <a:pt x="1219" y="4109"/>
                      <a:pt x="1773" y="4329"/>
                      <a:pt x="2336" y="4329"/>
                    </a:cubicBezTo>
                    <a:cubicBezTo>
                      <a:pt x="2615" y="4329"/>
                      <a:pt x="2896" y="4275"/>
                      <a:pt x="3163" y="4165"/>
                    </a:cubicBezTo>
                    <a:cubicBezTo>
                      <a:pt x="3973" y="3830"/>
                      <a:pt x="4500" y="3041"/>
                      <a:pt x="4500" y="2166"/>
                    </a:cubicBezTo>
                    <a:lnTo>
                      <a:pt x="4501" y="2159"/>
                    </a:lnTo>
                    <a:cubicBezTo>
                      <a:pt x="4501" y="968"/>
                      <a:pt x="3534" y="1"/>
                      <a:pt x="234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2" name="Google Shape;3972;p61"/>
              <p:cNvSpPr/>
              <p:nvPr/>
            </p:nvSpPr>
            <p:spPr>
              <a:xfrm>
                <a:off x="4226351" y="2522008"/>
                <a:ext cx="95165" cy="91569"/>
              </a:xfrm>
              <a:custGeom>
                <a:avLst/>
                <a:gdLst/>
                <a:ahLst/>
                <a:cxnLst/>
                <a:rect l="l" t="t" r="r" b="b"/>
                <a:pathLst>
                  <a:path w="4499" h="4329" extrusionOk="0">
                    <a:moveTo>
                      <a:pt x="2335" y="1"/>
                    </a:moveTo>
                    <a:cubicBezTo>
                      <a:pt x="1460" y="1"/>
                      <a:pt x="671" y="528"/>
                      <a:pt x="336" y="1336"/>
                    </a:cubicBezTo>
                    <a:cubicBezTo>
                      <a:pt x="1" y="2145"/>
                      <a:pt x="186" y="3075"/>
                      <a:pt x="804" y="3694"/>
                    </a:cubicBezTo>
                    <a:cubicBezTo>
                      <a:pt x="1219" y="4108"/>
                      <a:pt x="1772" y="4328"/>
                      <a:pt x="2335" y="4328"/>
                    </a:cubicBezTo>
                    <a:cubicBezTo>
                      <a:pt x="2613" y="4328"/>
                      <a:pt x="2894" y="4274"/>
                      <a:pt x="3162" y="4163"/>
                    </a:cubicBezTo>
                    <a:cubicBezTo>
                      <a:pt x="3970" y="3828"/>
                      <a:pt x="4498" y="3040"/>
                      <a:pt x="4498" y="2166"/>
                    </a:cubicBezTo>
                    <a:cubicBezTo>
                      <a:pt x="4498" y="973"/>
                      <a:pt x="3533" y="3"/>
                      <a:pt x="23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973" name="Google Shape;3973;p61"/>
            <p:cNvGrpSpPr/>
            <p:nvPr/>
          </p:nvGrpSpPr>
          <p:grpSpPr>
            <a:xfrm>
              <a:off x="6531297" y="1856741"/>
              <a:ext cx="747106" cy="635103"/>
              <a:chOff x="6531297" y="1856741"/>
              <a:chExt cx="747106" cy="635103"/>
            </a:xfrm>
          </p:grpSpPr>
          <p:sp>
            <p:nvSpPr>
              <p:cNvPr id="3974" name="Google Shape;3974;p61"/>
              <p:cNvSpPr/>
              <p:nvPr/>
            </p:nvSpPr>
            <p:spPr>
              <a:xfrm>
                <a:off x="6531847" y="1856741"/>
                <a:ext cx="746556" cy="629837"/>
              </a:xfrm>
              <a:custGeom>
                <a:avLst/>
                <a:gdLst/>
                <a:ahLst/>
                <a:cxnLst/>
                <a:rect l="l" t="t" r="r" b="b"/>
                <a:pathLst>
                  <a:path w="35294" h="29776" extrusionOk="0">
                    <a:moveTo>
                      <a:pt x="7396" y="0"/>
                    </a:moveTo>
                    <a:lnTo>
                      <a:pt x="1" y="18803"/>
                    </a:lnTo>
                    <a:lnTo>
                      <a:pt x="27898" y="29776"/>
                    </a:lnTo>
                    <a:lnTo>
                      <a:pt x="35293" y="10973"/>
                    </a:lnTo>
                    <a:lnTo>
                      <a:pt x="7396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5" name="Google Shape;3975;p61"/>
              <p:cNvSpPr/>
              <p:nvPr/>
            </p:nvSpPr>
            <p:spPr>
              <a:xfrm>
                <a:off x="6688227" y="1861965"/>
                <a:ext cx="590112" cy="363336"/>
              </a:xfrm>
              <a:custGeom>
                <a:avLst/>
                <a:gdLst/>
                <a:ahLst/>
                <a:cxnLst/>
                <a:rect l="l" t="t" r="r" b="b"/>
                <a:pathLst>
                  <a:path w="27898" h="17177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6" y="124"/>
                      <a:pt x="104" y="242"/>
                      <a:pt x="173" y="353"/>
                    </a:cubicBezTo>
                    <a:lnTo>
                      <a:pt x="700" y="1343"/>
                    </a:lnTo>
                    <a:cubicBezTo>
                      <a:pt x="1196" y="2228"/>
                      <a:pt x="1890" y="3455"/>
                      <a:pt x="2733" y="4960"/>
                    </a:cubicBezTo>
                    <a:lnTo>
                      <a:pt x="9536" y="16845"/>
                    </a:lnTo>
                    <a:lnTo>
                      <a:pt x="9668" y="17078"/>
                    </a:lnTo>
                    <a:lnTo>
                      <a:pt x="9727" y="17176"/>
                    </a:lnTo>
                    <a:lnTo>
                      <a:pt x="9832" y="17141"/>
                    </a:lnTo>
                    <a:lnTo>
                      <a:pt x="22633" y="12827"/>
                    </a:lnTo>
                    <a:lnTo>
                      <a:pt x="26487" y="11495"/>
                    </a:lnTo>
                    <a:lnTo>
                      <a:pt x="27540" y="11121"/>
                    </a:lnTo>
                    <a:cubicBezTo>
                      <a:pt x="27664" y="11084"/>
                      <a:pt x="27785" y="11032"/>
                      <a:pt x="27898" y="10969"/>
                    </a:cubicBezTo>
                    <a:lnTo>
                      <a:pt x="27898" y="10969"/>
                    </a:lnTo>
                    <a:cubicBezTo>
                      <a:pt x="27762" y="10999"/>
                      <a:pt x="27627" y="11040"/>
                      <a:pt x="27497" y="11089"/>
                    </a:cubicBezTo>
                    <a:lnTo>
                      <a:pt x="26444" y="11417"/>
                    </a:lnTo>
                    <a:lnTo>
                      <a:pt x="22553" y="12669"/>
                    </a:lnTo>
                    <a:lnTo>
                      <a:pt x="9835" y="16848"/>
                    </a:lnTo>
                    <a:lnTo>
                      <a:pt x="9757" y="16708"/>
                    </a:lnTo>
                    <a:lnTo>
                      <a:pt x="2911" y="4866"/>
                    </a:lnTo>
                    <a:cubicBezTo>
                      <a:pt x="2032" y="3396"/>
                      <a:pt x="1332" y="2165"/>
                      <a:pt x="805" y="1291"/>
                    </a:cubicBezTo>
                    <a:lnTo>
                      <a:pt x="221" y="327"/>
                    </a:lnTo>
                    <a:cubicBezTo>
                      <a:pt x="158" y="211"/>
                      <a:pt x="84" y="102"/>
                      <a:pt x="0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6" name="Google Shape;3976;p61"/>
              <p:cNvSpPr/>
              <p:nvPr/>
            </p:nvSpPr>
            <p:spPr>
              <a:xfrm>
                <a:off x="6531297" y="2098958"/>
                <a:ext cx="298314" cy="160822"/>
              </a:xfrm>
              <a:custGeom>
                <a:avLst/>
                <a:gdLst/>
                <a:ahLst/>
                <a:cxnLst/>
                <a:rect l="l" t="t" r="r" b="b"/>
                <a:pathLst>
                  <a:path w="14103" h="7603" extrusionOk="0">
                    <a:moveTo>
                      <a:pt x="14060" y="0"/>
                    </a:moveTo>
                    <a:cubicBezTo>
                      <a:pt x="13919" y="0"/>
                      <a:pt x="10786" y="1628"/>
                      <a:pt x="6983" y="3688"/>
                    </a:cubicBezTo>
                    <a:cubicBezTo>
                      <a:pt x="3112" y="5783"/>
                      <a:pt x="1" y="7537"/>
                      <a:pt x="37" y="7601"/>
                    </a:cubicBezTo>
                    <a:cubicBezTo>
                      <a:pt x="37" y="7602"/>
                      <a:pt x="38" y="7603"/>
                      <a:pt x="40" y="7603"/>
                    </a:cubicBezTo>
                    <a:cubicBezTo>
                      <a:pt x="164" y="7603"/>
                      <a:pt x="3315" y="5968"/>
                      <a:pt x="7114" y="3914"/>
                    </a:cubicBezTo>
                    <a:cubicBezTo>
                      <a:pt x="10989" y="1819"/>
                      <a:pt x="14102" y="60"/>
                      <a:pt x="14065" y="2"/>
                    </a:cubicBezTo>
                    <a:cubicBezTo>
                      <a:pt x="14064" y="1"/>
                      <a:pt x="14063" y="0"/>
                      <a:pt x="1406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7" name="Google Shape;3977;p61"/>
              <p:cNvSpPr/>
              <p:nvPr/>
            </p:nvSpPr>
            <p:spPr>
              <a:xfrm>
                <a:off x="7024933" y="2171384"/>
                <a:ext cx="98380" cy="320460"/>
              </a:xfrm>
              <a:custGeom>
                <a:avLst/>
                <a:gdLst/>
                <a:ahLst/>
                <a:cxnLst/>
                <a:rect l="l" t="t" r="r" b="b"/>
                <a:pathLst>
                  <a:path w="4651" h="15150" extrusionOk="0">
                    <a:moveTo>
                      <a:pt x="74" y="1"/>
                    </a:moveTo>
                    <a:cubicBezTo>
                      <a:pt x="1" y="22"/>
                      <a:pt x="938" y="3434"/>
                      <a:pt x="2180" y="7614"/>
                    </a:cubicBezTo>
                    <a:cubicBezTo>
                      <a:pt x="3419" y="11782"/>
                      <a:pt x="4464" y="15149"/>
                      <a:pt x="4559" y="15149"/>
                    </a:cubicBezTo>
                    <a:cubicBezTo>
                      <a:pt x="4559" y="15149"/>
                      <a:pt x="4560" y="15149"/>
                      <a:pt x="4560" y="15149"/>
                    </a:cubicBezTo>
                    <a:cubicBezTo>
                      <a:pt x="4650" y="15128"/>
                      <a:pt x="3696" y="11716"/>
                      <a:pt x="2453" y="7535"/>
                    </a:cubicBezTo>
                    <a:cubicBezTo>
                      <a:pt x="1211" y="3354"/>
                      <a:pt x="143" y="1"/>
                      <a:pt x="74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3978" name="Google Shape;3978;p61"/>
          <p:cNvSpPr/>
          <p:nvPr/>
        </p:nvSpPr>
        <p:spPr>
          <a:xfrm>
            <a:off x="4028829" y="3570559"/>
            <a:ext cx="2467947" cy="1468682"/>
          </a:xfrm>
          <a:custGeom>
            <a:avLst/>
            <a:gdLst/>
            <a:ahLst/>
            <a:cxnLst/>
            <a:rect l="l" t="t" r="r" b="b"/>
            <a:pathLst>
              <a:path w="116674" h="69433" extrusionOk="0">
                <a:moveTo>
                  <a:pt x="7048" y="1"/>
                </a:moveTo>
                <a:cubicBezTo>
                  <a:pt x="3155" y="3"/>
                  <a:pt x="1" y="3163"/>
                  <a:pt x="3" y="7057"/>
                </a:cubicBezTo>
                <a:lnTo>
                  <a:pt x="3" y="62382"/>
                </a:lnTo>
                <a:cubicBezTo>
                  <a:pt x="3" y="66276"/>
                  <a:pt x="3160" y="69433"/>
                  <a:pt x="7054" y="69433"/>
                </a:cubicBezTo>
                <a:lnTo>
                  <a:pt x="109617" y="69433"/>
                </a:lnTo>
                <a:cubicBezTo>
                  <a:pt x="113515" y="69433"/>
                  <a:pt x="116674" y="66274"/>
                  <a:pt x="116674" y="62376"/>
                </a:cubicBezTo>
                <a:lnTo>
                  <a:pt x="116674" y="7056"/>
                </a:lnTo>
                <a:cubicBezTo>
                  <a:pt x="116674" y="3159"/>
                  <a:pt x="113515" y="1"/>
                  <a:pt x="10961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9" name="Google Shape;3979;p61"/>
          <p:cNvSpPr/>
          <p:nvPr/>
        </p:nvSpPr>
        <p:spPr>
          <a:xfrm>
            <a:off x="5530085" y="4992239"/>
            <a:ext cx="631444" cy="518152"/>
          </a:xfrm>
          <a:custGeom>
            <a:avLst/>
            <a:gdLst/>
            <a:ahLst/>
            <a:cxnLst/>
            <a:rect l="l" t="t" r="r" b="b"/>
            <a:pathLst>
              <a:path w="29852" h="24496" extrusionOk="0">
                <a:moveTo>
                  <a:pt x="1" y="0"/>
                </a:moveTo>
                <a:lnTo>
                  <a:pt x="27587" y="24496"/>
                </a:lnTo>
                <a:lnTo>
                  <a:pt x="29851" y="438"/>
                </a:lnTo>
                <a:lnTo>
                  <a:pt x="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0" name="Google Shape;3980;p61"/>
          <p:cNvSpPr/>
          <p:nvPr/>
        </p:nvSpPr>
        <p:spPr>
          <a:xfrm>
            <a:off x="4654414" y="4181929"/>
            <a:ext cx="287378" cy="287399"/>
          </a:xfrm>
          <a:custGeom>
            <a:avLst/>
            <a:gdLst/>
            <a:ahLst/>
            <a:cxnLst/>
            <a:rect l="l" t="t" r="r" b="b"/>
            <a:pathLst>
              <a:path w="13586" h="13587" extrusionOk="0">
                <a:moveTo>
                  <a:pt x="6792" y="0"/>
                </a:moveTo>
                <a:cubicBezTo>
                  <a:pt x="4991" y="0"/>
                  <a:pt x="3263" y="716"/>
                  <a:pt x="1990" y="1991"/>
                </a:cubicBezTo>
                <a:cubicBezTo>
                  <a:pt x="716" y="3264"/>
                  <a:pt x="1" y="4992"/>
                  <a:pt x="1" y="6793"/>
                </a:cubicBezTo>
                <a:cubicBezTo>
                  <a:pt x="1" y="8595"/>
                  <a:pt x="716" y="10323"/>
                  <a:pt x="1990" y="11596"/>
                </a:cubicBezTo>
                <a:cubicBezTo>
                  <a:pt x="3263" y="12871"/>
                  <a:pt x="4991" y="13586"/>
                  <a:pt x="6792" y="13586"/>
                </a:cubicBezTo>
                <a:cubicBezTo>
                  <a:pt x="8595" y="13586"/>
                  <a:pt x="10322" y="12871"/>
                  <a:pt x="11596" y="11596"/>
                </a:cubicBezTo>
                <a:cubicBezTo>
                  <a:pt x="12869" y="10323"/>
                  <a:pt x="13585" y="8595"/>
                  <a:pt x="13585" y="6793"/>
                </a:cubicBezTo>
                <a:cubicBezTo>
                  <a:pt x="13585" y="4992"/>
                  <a:pt x="12869" y="3264"/>
                  <a:pt x="11596" y="1991"/>
                </a:cubicBezTo>
                <a:cubicBezTo>
                  <a:pt x="10322" y="716"/>
                  <a:pt x="8595" y="0"/>
                  <a:pt x="679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1" name="Google Shape;3981;p61"/>
          <p:cNvSpPr/>
          <p:nvPr/>
        </p:nvSpPr>
        <p:spPr>
          <a:xfrm>
            <a:off x="5148938" y="4181929"/>
            <a:ext cx="287378" cy="287399"/>
          </a:xfrm>
          <a:custGeom>
            <a:avLst/>
            <a:gdLst/>
            <a:ahLst/>
            <a:cxnLst/>
            <a:rect l="l" t="t" r="r" b="b"/>
            <a:pathLst>
              <a:path w="13586" h="13587" extrusionOk="0">
                <a:moveTo>
                  <a:pt x="6794" y="0"/>
                </a:moveTo>
                <a:cubicBezTo>
                  <a:pt x="4991" y="0"/>
                  <a:pt x="3264" y="716"/>
                  <a:pt x="1990" y="1991"/>
                </a:cubicBezTo>
                <a:cubicBezTo>
                  <a:pt x="716" y="3264"/>
                  <a:pt x="1" y="4992"/>
                  <a:pt x="1" y="6793"/>
                </a:cubicBezTo>
                <a:cubicBezTo>
                  <a:pt x="1" y="8595"/>
                  <a:pt x="716" y="10323"/>
                  <a:pt x="1990" y="11596"/>
                </a:cubicBezTo>
                <a:cubicBezTo>
                  <a:pt x="3264" y="12871"/>
                  <a:pt x="4991" y="13586"/>
                  <a:pt x="6794" y="13586"/>
                </a:cubicBezTo>
                <a:cubicBezTo>
                  <a:pt x="8595" y="13586"/>
                  <a:pt x="10323" y="12871"/>
                  <a:pt x="11596" y="11596"/>
                </a:cubicBezTo>
                <a:cubicBezTo>
                  <a:pt x="12870" y="10323"/>
                  <a:pt x="13585" y="8595"/>
                  <a:pt x="13585" y="6793"/>
                </a:cubicBezTo>
                <a:cubicBezTo>
                  <a:pt x="13585" y="4992"/>
                  <a:pt x="12870" y="3264"/>
                  <a:pt x="11596" y="1991"/>
                </a:cubicBezTo>
                <a:cubicBezTo>
                  <a:pt x="10323" y="716"/>
                  <a:pt x="8595" y="0"/>
                  <a:pt x="6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2" name="Google Shape;3982;p61"/>
          <p:cNvSpPr/>
          <p:nvPr/>
        </p:nvSpPr>
        <p:spPr>
          <a:xfrm>
            <a:off x="5643463" y="4181929"/>
            <a:ext cx="287378" cy="287399"/>
          </a:xfrm>
          <a:custGeom>
            <a:avLst/>
            <a:gdLst/>
            <a:ahLst/>
            <a:cxnLst/>
            <a:rect l="l" t="t" r="r" b="b"/>
            <a:pathLst>
              <a:path w="13586" h="13587" extrusionOk="0">
                <a:moveTo>
                  <a:pt x="6794" y="0"/>
                </a:moveTo>
                <a:cubicBezTo>
                  <a:pt x="4991" y="0"/>
                  <a:pt x="3264" y="716"/>
                  <a:pt x="1990" y="1991"/>
                </a:cubicBezTo>
                <a:cubicBezTo>
                  <a:pt x="717" y="3264"/>
                  <a:pt x="1" y="4992"/>
                  <a:pt x="1" y="6793"/>
                </a:cubicBezTo>
                <a:cubicBezTo>
                  <a:pt x="1" y="8595"/>
                  <a:pt x="717" y="10323"/>
                  <a:pt x="1990" y="11596"/>
                </a:cubicBezTo>
                <a:cubicBezTo>
                  <a:pt x="3264" y="12871"/>
                  <a:pt x="4991" y="13586"/>
                  <a:pt x="6794" y="13586"/>
                </a:cubicBezTo>
                <a:cubicBezTo>
                  <a:pt x="8595" y="13586"/>
                  <a:pt x="10323" y="12871"/>
                  <a:pt x="11596" y="11596"/>
                </a:cubicBezTo>
                <a:cubicBezTo>
                  <a:pt x="12871" y="10323"/>
                  <a:pt x="13585" y="8595"/>
                  <a:pt x="13585" y="6793"/>
                </a:cubicBezTo>
                <a:cubicBezTo>
                  <a:pt x="13585" y="4992"/>
                  <a:pt x="12871" y="3264"/>
                  <a:pt x="11596" y="1991"/>
                </a:cubicBezTo>
                <a:cubicBezTo>
                  <a:pt x="10323" y="716"/>
                  <a:pt x="8595" y="0"/>
                  <a:pt x="679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83" name="Google Shape;3983;p61"/>
          <p:cNvGrpSpPr/>
          <p:nvPr/>
        </p:nvGrpSpPr>
        <p:grpSpPr>
          <a:xfrm>
            <a:off x="4283569" y="1456726"/>
            <a:ext cx="2190933" cy="2368856"/>
            <a:chOff x="4283569" y="1456726"/>
            <a:chExt cx="2190933" cy="2368856"/>
          </a:xfrm>
        </p:grpSpPr>
        <p:sp>
          <p:nvSpPr>
            <p:cNvPr id="3984" name="Google Shape;3984;p61"/>
            <p:cNvSpPr/>
            <p:nvPr/>
          </p:nvSpPr>
          <p:spPr>
            <a:xfrm>
              <a:off x="4374950" y="3574438"/>
              <a:ext cx="2035836" cy="251144"/>
            </a:xfrm>
            <a:custGeom>
              <a:avLst/>
              <a:gdLst/>
              <a:ahLst/>
              <a:cxnLst/>
              <a:rect l="l" t="t" r="r" b="b"/>
              <a:pathLst>
                <a:path w="96030" h="11873" extrusionOk="0">
                  <a:moveTo>
                    <a:pt x="0" y="1"/>
                  </a:moveTo>
                  <a:cubicBezTo>
                    <a:pt x="7046" y="7009"/>
                    <a:pt x="17119" y="10758"/>
                    <a:pt x="27013" y="11621"/>
                  </a:cubicBezTo>
                  <a:cubicBezTo>
                    <a:pt x="29000" y="11795"/>
                    <a:pt x="30990" y="11873"/>
                    <a:pt x="32980" y="11873"/>
                  </a:cubicBezTo>
                  <a:cubicBezTo>
                    <a:pt x="40897" y="11873"/>
                    <a:pt x="48820" y="10639"/>
                    <a:pt x="56643" y="9283"/>
                  </a:cubicBezTo>
                  <a:cubicBezTo>
                    <a:pt x="66245" y="7621"/>
                    <a:pt x="75889" y="5764"/>
                    <a:pt x="85632" y="5764"/>
                  </a:cubicBezTo>
                  <a:cubicBezTo>
                    <a:pt x="85821" y="5764"/>
                    <a:pt x="86009" y="5765"/>
                    <a:pt x="86198" y="5766"/>
                  </a:cubicBezTo>
                  <a:cubicBezTo>
                    <a:pt x="86646" y="5766"/>
                    <a:pt x="87096" y="5771"/>
                    <a:pt x="87547" y="5771"/>
                  </a:cubicBezTo>
                  <a:cubicBezTo>
                    <a:pt x="89215" y="5771"/>
                    <a:pt x="90884" y="5706"/>
                    <a:pt x="92418" y="5093"/>
                  </a:cubicBezTo>
                  <a:cubicBezTo>
                    <a:pt x="94366" y="4313"/>
                    <a:pt x="96030" y="2427"/>
                    <a:pt x="95741" y="322"/>
                  </a:cubicBezTo>
                  <a:lnTo>
                    <a:pt x="84777" y="1"/>
                  </a:lnTo>
                  <a:close/>
                </a:path>
              </a:pathLst>
            </a:custGeom>
            <a:solidFill>
              <a:schemeClr val="dk1">
                <a:alpha val="454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61"/>
            <p:cNvSpPr/>
            <p:nvPr/>
          </p:nvSpPr>
          <p:spPr>
            <a:xfrm>
              <a:off x="4985557" y="1486276"/>
              <a:ext cx="855090" cy="1086308"/>
            </a:xfrm>
            <a:custGeom>
              <a:avLst/>
              <a:gdLst/>
              <a:ahLst/>
              <a:cxnLst/>
              <a:rect l="l" t="t" r="r" b="b"/>
              <a:pathLst>
                <a:path w="40425" h="51356" extrusionOk="0">
                  <a:moveTo>
                    <a:pt x="27581" y="1"/>
                  </a:moveTo>
                  <a:cubicBezTo>
                    <a:pt x="21968" y="85"/>
                    <a:pt x="17048" y="3773"/>
                    <a:pt x="15392" y="9137"/>
                  </a:cubicBezTo>
                  <a:cubicBezTo>
                    <a:pt x="14623" y="11838"/>
                    <a:pt x="14775" y="14713"/>
                    <a:pt x="14280" y="17482"/>
                  </a:cubicBezTo>
                  <a:cubicBezTo>
                    <a:pt x="13785" y="20253"/>
                    <a:pt x="12390" y="23148"/>
                    <a:pt x="9762" y="24149"/>
                  </a:cubicBezTo>
                  <a:cubicBezTo>
                    <a:pt x="8051" y="24797"/>
                    <a:pt x="6077" y="24527"/>
                    <a:pt x="4391" y="25202"/>
                  </a:cubicBezTo>
                  <a:cubicBezTo>
                    <a:pt x="1776" y="26251"/>
                    <a:pt x="505" y="29220"/>
                    <a:pt x="1554" y="31836"/>
                  </a:cubicBezTo>
                  <a:cubicBezTo>
                    <a:pt x="1824" y="32513"/>
                    <a:pt x="2237" y="33123"/>
                    <a:pt x="2764" y="33627"/>
                  </a:cubicBezTo>
                  <a:cubicBezTo>
                    <a:pt x="279" y="35768"/>
                    <a:pt x="1" y="39519"/>
                    <a:pt x="2142" y="42004"/>
                  </a:cubicBezTo>
                  <a:cubicBezTo>
                    <a:pt x="3290" y="43337"/>
                    <a:pt x="4944" y="44067"/>
                    <a:pt x="6643" y="44067"/>
                  </a:cubicBezTo>
                  <a:cubicBezTo>
                    <a:pt x="7263" y="44067"/>
                    <a:pt x="7890" y="43970"/>
                    <a:pt x="8500" y="43769"/>
                  </a:cubicBezTo>
                  <a:lnTo>
                    <a:pt x="8500" y="43769"/>
                  </a:lnTo>
                  <a:cubicBezTo>
                    <a:pt x="7526" y="45349"/>
                    <a:pt x="7846" y="47454"/>
                    <a:pt x="8989" y="48897"/>
                  </a:cubicBezTo>
                  <a:cubicBezTo>
                    <a:pt x="10206" y="50296"/>
                    <a:pt x="11922" y="51161"/>
                    <a:pt x="13770" y="51309"/>
                  </a:cubicBezTo>
                  <a:cubicBezTo>
                    <a:pt x="14185" y="51340"/>
                    <a:pt x="14601" y="51355"/>
                    <a:pt x="15017" y="51355"/>
                  </a:cubicBezTo>
                  <a:cubicBezTo>
                    <a:pt x="16432" y="51355"/>
                    <a:pt x="17842" y="51175"/>
                    <a:pt x="19214" y="50819"/>
                  </a:cubicBezTo>
                  <a:cubicBezTo>
                    <a:pt x="23206" y="49935"/>
                    <a:pt x="27207" y="48512"/>
                    <a:pt x="30209" y="45738"/>
                  </a:cubicBezTo>
                  <a:cubicBezTo>
                    <a:pt x="33501" y="42693"/>
                    <a:pt x="35243" y="38365"/>
                    <a:pt x="36565" y="34063"/>
                  </a:cubicBezTo>
                  <a:cubicBezTo>
                    <a:pt x="39081" y="25876"/>
                    <a:pt x="40425" y="17056"/>
                    <a:pt x="38365" y="8741"/>
                  </a:cubicBezTo>
                  <a:lnTo>
                    <a:pt x="275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61"/>
            <p:cNvSpPr/>
            <p:nvPr/>
          </p:nvSpPr>
          <p:spPr>
            <a:xfrm>
              <a:off x="4623553" y="2008489"/>
              <a:ext cx="736149" cy="892657"/>
            </a:xfrm>
            <a:custGeom>
              <a:avLst/>
              <a:gdLst/>
              <a:ahLst/>
              <a:cxnLst/>
              <a:rect l="l" t="t" r="r" b="b"/>
              <a:pathLst>
                <a:path w="34802" h="42201" extrusionOk="0">
                  <a:moveTo>
                    <a:pt x="10743" y="0"/>
                  </a:moveTo>
                  <a:cubicBezTo>
                    <a:pt x="10644" y="0"/>
                    <a:pt x="10541" y="26"/>
                    <a:pt x="10442" y="82"/>
                  </a:cubicBezTo>
                  <a:cubicBezTo>
                    <a:pt x="9884" y="398"/>
                    <a:pt x="9046" y="2188"/>
                    <a:pt x="9073" y="4437"/>
                  </a:cubicBezTo>
                  <a:cubicBezTo>
                    <a:pt x="9078" y="4834"/>
                    <a:pt x="8837" y="4993"/>
                    <a:pt x="8430" y="4993"/>
                  </a:cubicBezTo>
                  <a:cubicBezTo>
                    <a:pt x="6786" y="4993"/>
                    <a:pt x="2431" y="2390"/>
                    <a:pt x="627" y="2390"/>
                  </a:cubicBezTo>
                  <a:cubicBezTo>
                    <a:pt x="354" y="2390"/>
                    <a:pt x="139" y="2450"/>
                    <a:pt x="1" y="2589"/>
                  </a:cubicBezTo>
                  <a:lnTo>
                    <a:pt x="948" y="10118"/>
                  </a:lnTo>
                  <a:cubicBezTo>
                    <a:pt x="1807" y="10902"/>
                    <a:pt x="4229" y="13067"/>
                    <a:pt x="5576" y="14262"/>
                  </a:cubicBezTo>
                  <a:lnTo>
                    <a:pt x="14739" y="37063"/>
                  </a:lnTo>
                  <a:cubicBezTo>
                    <a:pt x="15899" y="40234"/>
                    <a:pt x="18896" y="42201"/>
                    <a:pt x="22087" y="42201"/>
                  </a:cubicBezTo>
                  <a:cubicBezTo>
                    <a:pt x="22980" y="42201"/>
                    <a:pt x="23888" y="42047"/>
                    <a:pt x="24776" y="41722"/>
                  </a:cubicBezTo>
                  <a:cubicBezTo>
                    <a:pt x="26521" y="41083"/>
                    <a:pt x="27984" y="39844"/>
                    <a:pt x="28898" y="38226"/>
                  </a:cubicBezTo>
                  <a:lnTo>
                    <a:pt x="34801" y="27821"/>
                  </a:lnTo>
                  <a:lnTo>
                    <a:pt x="26344" y="20945"/>
                  </a:lnTo>
                  <a:lnTo>
                    <a:pt x="21905" y="30649"/>
                  </a:lnTo>
                  <a:lnTo>
                    <a:pt x="12190" y="9238"/>
                  </a:lnTo>
                  <a:cubicBezTo>
                    <a:pt x="11732" y="7506"/>
                    <a:pt x="11217" y="5553"/>
                    <a:pt x="11111" y="5164"/>
                  </a:cubicBezTo>
                  <a:cubicBezTo>
                    <a:pt x="10955" y="4564"/>
                    <a:pt x="10899" y="3942"/>
                    <a:pt x="10947" y="3325"/>
                  </a:cubicBezTo>
                  <a:cubicBezTo>
                    <a:pt x="10980" y="2559"/>
                    <a:pt x="11118" y="1800"/>
                    <a:pt x="11358" y="1072"/>
                  </a:cubicBezTo>
                  <a:cubicBezTo>
                    <a:pt x="11597" y="539"/>
                    <a:pt x="11202" y="0"/>
                    <a:pt x="1074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61"/>
            <p:cNvSpPr/>
            <p:nvPr/>
          </p:nvSpPr>
          <p:spPr>
            <a:xfrm>
              <a:off x="4592205" y="1916518"/>
              <a:ext cx="269906" cy="408603"/>
            </a:xfrm>
            <a:custGeom>
              <a:avLst/>
              <a:gdLst/>
              <a:ahLst/>
              <a:cxnLst/>
              <a:rect l="l" t="t" r="r" b="b"/>
              <a:pathLst>
                <a:path w="12760" h="19317" extrusionOk="0">
                  <a:moveTo>
                    <a:pt x="7341" y="0"/>
                  </a:moveTo>
                  <a:cubicBezTo>
                    <a:pt x="7309" y="0"/>
                    <a:pt x="7276" y="6"/>
                    <a:pt x="7244" y="18"/>
                  </a:cubicBezTo>
                  <a:lnTo>
                    <a:pt x="409" y="2735"/>
                  </a:lnTo>
                  <a:cubicBezTo>
                    <a:pt x="128" y="2872"/>
                    <a:pt x="1" y="3203"/>
                    <a:pt x="119" y="3493"/>
                  </a:cubicBezTo>
                  <a:lnTo>
                    <a:pt x="5785" y="18980"/>
                  </a:lnTo>
                  <a:cubicBezTo>
                    <a:pt x="5841" y="19187"/>
                    <a:pt x="6029" y="19316"/>
                    <a:pt x="6227" y="19316"/>
                  </a:cubicBezTo>
                  <a:cubicBezTo>
                    <a:pt x="6297" y="19316"/>
                    <a:pt x="6370" y="19300"/>
                    <a:pt x="6438" y="19264"/>
                  </a:cubicBezTo>
                  <a:lnTo>
                    <a:pt x="12420" y="15909"/>
                  </a:lnTo>
                  <a:cubicBezTo>
                    <a:pt x="12659" y="15753"/>
                    <a:pt x="12760" y="15452"/>
                    <a:pt x="12662" y="15183"/>
                  </a:cubicBezTo>
                  <a:lnTo>
                    <a:pt x="7622" y="224"/>
                  </a:lnTo>
                  <a:cubicBezTo>
                    <a:pt x="7619" y="213"/>
                    <a:pt x="7617" y="203"/>
                    <a:pt x="7613" y="193"/>
                  </a:cubicBezTo>
                  <a:cubicBezTo>
                    <a:pt x="7571" y="75"/>
                    <a:pt x="7459" y="0"/>
                    <a:pt x="73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61"/>
            <p:cNvSpPr/>
            <p:nvPr/>
          </p:nvSpPr>
          <p:spPr>
            <a:xfrm>
              <a:off x="4613865" y="1940145"/>
              <a:ext cx="233037" cy="349080"/>
            </a:xfrm>
            <a:custGeom>
              <a:avLst/>
              <a:gdLst/>
              <a:ahLst/>
              <a:cxnLst/>
              <a:rect l="l" t="t" r="r" b="b"/>
              <a:pathLst>
                <a:path w="11017" h="16503" extrusionOk="0">
                  <a:moveTo>
                    <a:pt x="6383" y="1"/>
                  </a:moveTo>
                  <a:lnTo>
                    <a:pt x="0" y="2534"/>
                  </a:lnTo>
                  <a:lnTo>
                    <a:pt x="5092" y="16503"/>
                  </a:lnTo>
                  <a:lnTo>
                    <a:pt x="11016" y="13344"/>
                  </a:lnTo>
                  <a:lnTo>
                    <a:pt x="63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61"/>
            <p:cNvSpPr/>
            <p:nvPr/>
          </p:nvSpPr>
          <p:spPr>
            <a:xfrm>
              <a:off x="4636054" y="1963603"/>
              <a:ext cx="125836" cy="90046"/>
            </a:xfrm>
            <a:custGeom>
              <a:avLst/>
              <a:gdLst/>
              <a:ahLst/>
              <a:cxnLst/>
              <a:rect l="l" t="t" r="r" b="b"/>
              <a:pathLst>
                <a:path w="5949" h="4257" extrusionOk="0">
                  <a:moveTo>
                    <a:pt x="4815" y="0"/>
                  </a:moveTo>
                  <a:cubicBezTo>
                    <a:pt x="4760" y="0"/>
                    <a:pt x="4703" y="11"/>
                    <a:pt x="4649" y="34"/>
                  </a:cubicBezTo>
                  <a:lnTo>
                    <a:pt x="342" y="1772"/>
                  </a:lnTo>
                  <a:cubicBezTo>
                    <a:pt x="118" y="1849"/>
                    <a:pt x="1" y="2092"/>
                    <a:pt x="77" y="2315"/>
                  </a:cubicBezTo>
                  <a:cubicBezTo>
                    <a:pt x="80" y="2320"/>
                    <a:pt x="82" y="2325"/>
                    <a:pt x="84" y="2331"/>
                  </a:cubicBezTo>
                  <a:cubicBezTo>
                    <a:pt x="263" y="2788"/>
                    <a:pt x="557" y="3525"/>
                    <a:pt x="741" y="3984"/>
                  </a:cubicBezTo>
                  <a:cubicBezTo>
                    <a:pt x="808" y="4153"/>
                    <a:pt x="971" y="4256"/>
                    <a:pt x="1143" y="4256"/>
                  </a:cubicBezTo>
                  <a:cubicBezTo>
                    <a:pt x="1196" y="4256"/>
                    <a:pt x="1250" y="4247"/>
                    <a:pt x="1303" y="4226"/>
                  </a:cubicBezTo>
                  <a:lnTo>
                    <a:pt x="1316" y="4221"/>
                  </a:lnTo>
                  <a:lnTo>
                    <a:pt x="4475" y="2900"/>
                  </a:lnTo>
                  <a:lnTo>
                    <a:pt x="5565" y="3057"/>
                  </a:lnTo>
                  <a:lnTo>
                    <a:pt x="5260" y="2483"/>
                  </a:lnTo>
                  <a:lnTo>
                    <a:pt x="5618" y="2336"/>
                  </a:lnTo>
                  <a:cubicBezTo>
                    <a:pt x="5839" y="2248"/>
                    <a:pt x="5948" y="1997"/>
                    <a:pt x="5860" y="1776"/>
                  </a:cubicBezTo>
                  <a:lnTo>
                    <a:pt x="5854" y="1762"/>
                  </a:lnTo>
                  <a:lnTo>
                    <a:pt x="5213" y="262"/>
                  </a:lnTo>
                  <a:cubicBezTo>
                    <a:pt x="5141" y="98"/>
                    <a:pt x="4982" y="0"/>
                    <a:pt x="481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61"/>
            <p:cNvSpPr/>
            <p:nvPr/>
          </p:nvSpPr>
          <p:spPr>
            <a:xfrm>
              <a:off x="4692489" y="2130369"/>
              <a:ext cx="125752" cy="89983"/>
            </a:xfrm>
            <a:custGeom>
              <a:avLst/>
              <a:gdLst/>
              <a:ahLst/>
              <a:cxnLst/>
              <a:rect l="l" t="t" r="r" b="b"/>
              <a:pathLst>
                <a:path w="5945" h="4254" extrusionOk="0">
                  <a:moveTo>
                    <a:pt x="4815" y="1"/>
                  </a:moveTo>
                  <a:cubicBezTo>
                    <a:pt x="4761" y="1"/>
                    <a:pt x="4706" y="11"/>
                    <a:pt x="4652" y="33"/>
                  </a:cubicBezTo>
                  <a:lnTo>
                    <a:pt x="4651" y="33"/>
                  </a:lnTo>
                  <a:lnTo>
                    <a:pt x="338" y="1770"/>
                  </a:lnTo>
                  <a:cubicBezTo>
                    <a:pt x="114" y="1853"/>
                    <a:pt x="1" y="2100"/>
                    <a:pt x="82" y="2324"/>
                  </a:cubicBezTo>
                  <a:lnTo>
                    <a:pt x="86" y="2334"/>
                  </a:lnTo>
                  <a:lnTo>
                    <a:pt x="743" y="3983"/>
                  </a:lnTo>
                  <a:cubicBezTo>
                    <a:pt x="811" y="4152"/>
                    <a:pt x="973" y="4254"/>
                    <a:pt x="1145" y="4254"/>
                  </a:cubicBezTo>
                  <a:cubicBezTo>
                    <a:pt x="1198" y="4254"/>
                    <a:pt x="1252" y="4244"/>
                    <a:pt x="1305" y="4223"/>
                  </a:cubicBezTo>
                  <a:lnTo>
                    <a:pt x="1312" y="4219"/>
                  </a:lnTo>
                  <a:lnTo>
                    <a:pt x="4472" y="2898"/>
                  </a:lnTo>
                  <a:lnTo>
                    <a:pt x="5561" y="3056"/>
                  </a:lnTo>
                  <a:lnTo>
                    <a:pt x="5256" y="2481"/>
                  </a:lnTo>
                  <a:lnTo>
                    <a:pt x="5614" y="2334"/>
                  </a:lnTo>
                  <a:cubicBezTo>
                    <a:pt x="5835" y="2246"/>
                    <a:pt x="5944" y="1995"/>
                    <a:pt x="5856" y="1774"/>
                  </a:cubicBezTo>
                  <a:cubicBezTo>
                    <a:pt x="5855" y="1769"/>
                    <a:pt x="5853" y="1765"/>
                    <a:pt x="5851" y="1760"/>
                  </a:cubicBezTo>
                  <a:lnTo>
                    <a:pt x="5209" y="265"/>
                  </a:lnTo>
                  <a:cubicBezTo>
                    <a:pt x="5141" y="100"/>
                    <a:pt x="4982" y="1"/>
                    <a:pt x="481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61"/>
            <p:cNvSpPr/>
            <p:nvPr/>
          </p:nvSpPr>
          <p:spPr>
            <a:xfrm>
              <a:off x="4663129" y="2046754"/>
              <a:ext cx="126323" cy="98824"/>
            </a:xfrm>
            <a:custGeom>
              <a:avLst/>
              <a:gdLst/>
              <a:ahLst/>
              <a:cxnLst/>
              <a:rect l="l" t="t" r="r" b="b"/>
              <a:pathLst>
                <a:path w="5972" h="4672" extrusionOk="0">
                  <a:moveTo>
                    <a:pt x="4763" y="1"/>
                  </a:moveTo>
                  <a:cubicBezTo>
                    <a:pt x="4702" y="1"/>
                    <a:pt x="4640" y="14"/>
                    <a:pt x="4580" y="42"/>
                  </a:cubicBezTo>
                  <a:lnTo>
                    <a:pt x="320" y="1896"/>
                  </a:lnTo>
                  <a:cubicBezTo>
                    <a:pt x="104" y="1990"/>
                    <a:pt x="0" y="2240"/>
                    <a:pt x="89" y="2460"/>
                  </a:cubicBezTo>
                  <a:lnTo>
                    <a:pt x="710" y="3970"/>
                  </a:lnTo>
                  <a:lnTo>
                    <a:pt x="710" y="3972"/>
                  </a:lnTo>
                  <a:cubicBezTo>
                    <a:pt x="781" y="4138"/>
                    <a:pt x="943" y="4238"/>
                    <a:pt x="1113" y="4238"/>
                  </a:cubicBezTo>
                  <a:cubicBezTo>
                    <a:pt x="1170" y="4238"/>
                    <a:pt x="1228" y="4226"/>
                    <a:pt x="1283" y="4203"/>
                  </a:cubicBezTo>
                  <a:lnTo>
                    <a:pt x="1637" y="4044"/>
                  </a:lnTo>
                  <a:lnTo>
                    <a:pt x="1836" y="4671"/>
                  </a:lnTo>
                  <a:lnTo>
                    <a:pt x="2484" y="3781"/>
                  </a:lnTo>
                  <a:lnTo>
                    <a:pt x="5644" y="2465"/>
                  </a:lnTo>
                  <a:lnTo>
                    <a:pt x="5655" y="2460"/>
                  </a:lnTo>
                  <a:cubicBezTo>
                    <a:pt x="5872" y="2363"/>
                    <a:pt x="5971" y="2109"/>
                    <a:pt x="5875" y="1891"/>
                  </a:cubicBezTo>
                  <a:cubicBezTo>
                    <a:pt x="5686" y="1442"/>
                    <a:pt x="5360" y="712"/>
                    <a:pt x="5159" y="263"/>
                  </a:cubicBezTo>
                  <a:cubicBezTo>
                    <a:pt x="5158" y="259"/>
                    <a:pt x="5155" y="256"/>
                    <a:pt x="5154" y="251"/>
                  </a:cubicBezTo>
                  <a:cubicBezTo>
                    <a:pt x="5081" y="93"/>
                    <a:pt x="4926" y="1"/>
                    <a:pt x="476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61"/>
            <p:cNvSpPr/>
            <p:nvPr/>
          </p:nvSpPr>
          <p:spPr>
            <a:xfrm>
              <a:off x="4623553" y="2071121"/>
              <a:ext cx="108047" cy="120167"/>
            </a:xfrm>
            <a:custGeom>
              <a:avLst/>
              <a:gdLst/>
              <a:ahLst/>
              <a:cxnLst/>
              <a:rect l="l" t="t" r="r" b="b"/>
              <a:pathLst>
                <a:path w="5108" h="5681" extrusionOk="0">
                  <a:moveTo>
                    <a:pt x="1" y="1"/>
                  </a:moveTo>
                  <a:lnTo>
                    <a:pt x="1217" y="5668"/>
                  </a:lnTo>
                  <a:cubicBezTo>
                    <a:pt x="1497" y="5677"/>
                    <a:pt x="1747" y="5680"/>
                    <a:pt x="1980" y="5680"/>
                  </a:cubicBezTo>
                  <a:cubicBezTo>
                    <a:pt x="2586" y="5680"/>
                    <a:pt x="3078" y="5658"/>
                    <a:pt x="3688" y="5658"/>
                  </a:cubicBezTo>
                  <a:cubicBezTo>
                    <a:pt x="3900" y="5658"/>
                    <a:pt x="4126" y="5660"/>
                    <a:pt x="4377" y="5668"/>
                  </a:cubicBezTo>
                  <a:cubicBezTo>
                    <a:pt x="4405" y="5670"/>
                    <a:pt x="4434" y="5672"/>
                    <a:pt x="4462" y="5672"/>
                  </a:cubicBezTo>
                  <a:cubicBezTo>
                    <a:pt x="4561" y="5672"/>
                    <a:pt x="4660" y="5656"/>
                    <a:pt x="4755" y="5625"/>
                  </a:cubicBezTo>
                  <a:cubicBezTo>
                    <a:pt x="4994" y="5492"/>
                    <a:pt x="5108" y="5212"/>
                    <a:pt x="5030" y="4951"/>
                  </a:cubicBezTo>
                  <a:cubicBezTo>
                    <a:pt x="4967" y="4694"/>
                    <a:pt x="4849" y="4314"/>
                    <a:pt x="4587" y="4314"/>
                  </a:cubicBezTo>
                  <a:cubicBezTo>
                    <a:pt x="3623" y="4224"/>
                    <a:pt x="2355" y="4025"/>
                    <a:pt x="1390" y="4025"/>
                  </a:cubicBezTo>
                  <a:cubicBezTo>
                    <a:pt x="1460" y="3804"/>
                    <a:pt x="3002" y="3804"/>
                    <a:pt x="3002" y="3804"/>
                  </a:cubicBezTo>
                  <a:cubicBezTo>
                    <a:pt x="3198" y="3817"/>
                    <a:pt x="3395" y="3824"/>
                    <a:pt x="3592" y="3824"/>
                  </a:cubicBezTo>
                  <a:cubicBezTo>
                    <a:pt x="3788" y="3824"/>
                    <a:pt x="3985" y="3817"/>
                    <a:pt x="4182" y="3804"/>
                  </a:cubicBezTo>
                  <a:cubicBezTo>
                    <a:pt x="4576" y="3769"/>
                    <a:pt x="4890" y="3456"/>
                    <a:pt x="4925" y="3061"/>
                  </a:cubicBezTo>
                  <a:cubicBezTo>
                    <a:pt x="4865" y="2595"/>
                    <a:pt x="4491" y="2232"/>
                    <a:pt x="4023" y="2187"/>
                  </a:cubicBezTo>
                  <a:cubicBezTo>
                    <a:pt x="2954" y="2061"/>
                    <a:pt x="2070" y="1981"/>
                    <a:pt x="1112" y="1897"/>
                  </a:cubicBezTo>
                  <a:lnTo>
                    <a:pt x="1112" y="1897"/>
                  </a:lnTo>
                  <a:cubicBezTo>
                    <a:pt x="1177" y="1900"/>
                    <a:pt x="1242" y="1901"/>
                    <a:pt x="1308" y="1901"/>
                  </a:cubicBezTo>
                  <a:cubicBezTo>
                    <a:pt x="2002" y="1901"/>
                    <a:pt x="2755" y="1786"/>
                    <a:pt x="3439" y="1786"/>
                  </a:cubicBezTo>
                  <a:cubicBezTo>
                    <a:pt x="3479" y="1787"/>
                    <a:pt x="3520" y="1788"/>
                    <a:pt x="3562" y="1788"/>
                  </a:cubicBezTo>
                  <a:cubicBezTo>
                    <a:pt x="3868" y="1788"/>
                    <a:pt x="4196" y="1741"/>
                    <a:pt x="4340" y="1481"/>
                  </a:cubicBezTo>
                  <a:cubicBezTo>
                    <a:pt x="4454" y="1203"/>
                    <a:pt x="4357" y="881"/>
                    <a:pt x="4108" y="712"/>
                  </a:cubicBezTo>
                  <a:cubicBezTo>
                    <a:pt x="3858" y="557"/>
                    <a:pt x="3575" y="463"/>
                    <a:pt x="3281" y="439"/>
                  </a:cubicBezTo>
                  <a:cubicBezTo>
                    <a:pt x="2264" y="270"/>
                    <a:pt x="1017" y="170"/>
                    <a:pt x="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61"/>
            <p:cNvSpPr/>
            <p:nvPr/>
          </p:nvSpPr>
          <p:spPr>
            <a:xfrm>
              <a:off x="5084021" y="2655121"/>
              <a:ext cx="35727" cy="148258"/>
            </a:xfrm>
            <a:custGeom>
              <a:avLst/>
              <a:gdLst/>
              <a:ahLst/>
              <a:cxnLst/>
              <a:rect l="l" t="t" r="r" b="b"/>
              <a:pathLst>
                <a:path w="1689" h="7009" extrusionOk="0">
                  <a:moveTo>
                    <a:pt x="0" y="0"/>
                  </a:moveTo>
                  <a:lnTo>
                    <a:pt x="0" y="0"/>
                  </a:lnTo>
                  <a:cubicBezTo>
                    <a:pt x="535" y="1083"/>
                    <a:pt x="945" y="2224"/>
                    <a:pt x="1217" y="3401"/>
                  </a:cubicBezTo>
                  <a:cubicBezTo>
                    <a:pt x="1397" y="4595"/>
                    <a:pt x="1439" y="5806"/>
                    <a:pt x="1343" y="7008"/>
                  </a:cubicBezTo>
                  <a:cubicBezTo>
                    <a:pt x="1484" y="6683"/>
                    <a:pt x="1565" y="6336"/>
                    <a:pt x="1585" y="5981"/>
                  </a:cubicBezTo>
                  <a:cubicBezTo>
                    <a:pt x="1689" y="5103"/>
                    <a:pt x="1654" y="4216"/>
                    <a:pt x="1485" y="3349"/>
                  </a:cubicBezTo>
                  <a:cubicBezTo>
                    <a:pt x="1320" y="2490"/>
                    <a:pt x="1027" y="1661"/>
                    <a:pt x="616" y="890"/>
                  </a:cubicBezTo>
                  <a:cubicBezTo>
                    <a:pt x="463" y="560"/>
                    <a:pt x="255" y="259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61"/>
            <p:cNvSpPr/>
            <p:nvPr/>
          </p:nvSpPr>
          <p:spPr>
            <a:xfrm>
              <a:off x="4635483" y="2155372"/>
              <a:ext cx="90004" cy="10830"/>
            </a:xfrm>
            <a:custGeom>
              <a:avLst/>
              <a:gdLst/>
              <a:ahLst/>
              <a:cxnLst/>
              <a:rect l="l" t="t" r="r" b="b"/>
              <a:pathLst>
                <a:path w="4255" h="512" extrusionOk="0">
                  <a:moveTo>
                    <a:pt x="824" y="1"/>
                  </a:moveTo>
                  <a:cubicBezTo>
                    <a:pt x="735" y="1"/>
                    <a:pt x="647" y="2"/>
                    <a:pt x="558" y="5"/>
                  </a:cubicBezTo>
                  <a:cubicBezTo>
                    <a:pt x="386" y="17"/>
                    <a:pt x="224" y="85"/>
                    <a:pt x="95" y="199"/>
                  </a:cubicBezTo>
                  <a:cubicBezTo>
                    <a:pt x="1" y="283"/>
                    <a:pt x="1" y="357"/>
                    <a:pt x="1" y="357"/>
                  </a:cubicBezTo>
                  <a:cubicBezTo>
                    <a:pt x="177" y="262"/>
                    <a:pt x="373" y="206"/>
                    <a:pt x="574" y="194"/>
                  </a:cubicBezTo>
                  <a:cubicBezTo>
                    <a:pt x="938" y="194"/>
                    <a:pt x="1485" y="315"/>
                    <a:pt x="2080" y="373"/>
                  </a:cubicBezTo>
                  <a:cubicBezTo>
                    <a:pt x="2591" y="466"/>
                    <a:pt x="3109" y="512"/>
                    <a:pt x="3628" y="512"/>
                  </a:cubicBezTo>
                  <a:cubicBezTo>
                    <a:pt x="3837" y="512"/>
                    <a:pt x="4046" y="504"/>
                    <a:pt x="4254" y="489"/>
                  </a:cubicBezTo>
                  <a:cubicBezTo>
                    <a:pt x="3558" y="272"/>
                    <a:pt x="2839" y="141"/>
                    <a:pt x="2112" y="99"/>
                  </a:cubicBezTo>
                  <a:cubicBezTo>
                    <a:pt x="1686" y="33"/>
                    <a:pt x="1255" y="1"/>
                    <a:pt x="82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61"/>
            <p:cNvSpPr/>
            <p:nvPr/>
          </p:nvSpPr>
          <p:spPr>
            <a:xfrm>
              <a:off x="4628799" y="2108942"/>
              <a:ext cx="89433" cy="11063"/>
            </a:xfrm>
            <a:custGeom>
              <a:avLst/>
              <a:gdLst/>
              <a:ahLst/>
              <a:cxnLst/>
              <a:rect l="l" t="t" r="r" b="b"/>
              <a:pathLst>
                <a:path w="4228" h="523" extrusionOk="0">
                  <a:moveTo>
                    <a:pt x="911" y="1"/>
                  </a:moveTo>
                  <a:cubicBezTo>
                    <a:pt x="793" y="1"/>
                    <a:pt x="675" y="9"/>
                    <a:pt x="558" y="24"/>
                  </a:cubicBezTo>
                  <a:cubicBezTo>
                    <a:pt x="131" y="98"/>
                    <a:pt x="0" y="366"/>
                    <a:pt x="32" y="399"/>
                  </a:cubicBezTo>
                  <a:cubicBezTo>
                    <a:pt x="34" y="401"/>
                    <a:pt x="37" y="402"/>
                    <a:pt x="41" y="402"/>
                  </a:cubicBezTo>
                  <a:cubicBezTo>
                    <a:pt x="89" y="402"/>
                    <a:pt x="263" y="224"/>
                    <a:pt x="590" y="214"/>
                  </a:cubicBezTo>
                  <a:cubicBezTo>
                    <a:pt x="604" y="214"/>
                    <a:pt x="619" y="214"/>
                    <a:pt x="635" y="214"/>
                  </a:cubicBezTo>
                  <a:cubicBezTo>
                    <a:pt x="987" y="214"/>
                    <a:pt x="1509" y="333"/>
                    <a:pt x="2074" y="387"/>
                  </a:cubicBezTo>
                  <a:cubicBezTo>
                    <a:pt x="2576" y="477"/>
                    <a:pt x="3084" y="522"/>
                    <a:pt x="3592" y="522"/>
                  </a:cubicBezTo>
                  <a:cubicBezTo>
                    <a:pt x="3804" y="522"/>
                    <a:pt x="4016" y="514"/>
                    <a:pt x="4228" y="499"/>
                  </a:cubicBezTo>
                  <a:cubicBezTo>
                    <a:pt x="3536" y="282"/>
                    <a:pt x="2820" y="153"/>
                    <a:pt x="2095" y="114"/>
                  </a:cubicBezTo>
                  <a:lnTo>
                    <a:pt x="1264" y="24"/>
                  </a:lnTo>
                  <a:cubicBezTo>
                    <a:pt x="1147" y="9"/>
                    <a:pt x="1029" y="1"/>
                    <a:pt x="91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61"/>
            <p:cNvSpPr/>
            <p:nvPr/>
          </p:nvSpPr>
          <p:spPr>
            <a:xfrm>
              <a:off x="4283569" y="3065479"/>
              <a:ext cx="1244973" cy="511467"/>
            </a:xfrm>
            <a:custGeom>
              <a:avLst/>
              <a:gdLst/>
              <a:ahLst/>
              <a:cxnLst/>
              <a:rect l="l" t="t" r="r" b="b"/>
              <a:pathLst>
                <a:path w="58857" h="24180" extrusionOk="0">
                  <a:moveTo>
                    <a:pt x="38705" y="0"/>
                  </a:moveTo>
                  <a:cubicBezTo>
                    <a:pt x="28587" y="0"/>
                    <a:pt x="14836" y="871"/>
                    <a:pt x="9275" y="5222"/>
                  </a:cubicBezTo>
                  <a:cubicBezTo>
                    <a:pt x="1" y="12478"/>
                    <a:pt x="4441" y="24179"/>
                    <a:pt x="4441" y="24179"/>
                  </a:cubicBezTo>
                  <a:lnTo>
                    <a:pt x="56845" y="24179"/>
                  </a:lnTo>
                  <a:lnTo>
                    <a:pt x="58856" y="9"/>
                  </a:lnTo>
                  <a:lnTo>
                    <a:pt x="50595" y="388"/>
                  </a:lnTo>
                  <a:cubicBezTo>
                    <a:pt x="50595" y="388"/>
                    <a:pt x="45459" y="0"/>
                    <a:pt x="387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61"/>
            <p:cNvSpPr/>
            <p:nvPr/>
          </p:nvSpPr>
          <p:spPr>
            <a:xfrm>
              <a:off x="4527986" y="3246989"/>
              <a:ext cx="953322" cy="178802"/>
            </a:xfrm>
            <a:custGeom>
              <a:avLst/>
              <a:gdLst/>
              <a:ahLst/>
              <a:cxnLst/>
              <a:rect l="l" t="t" r="r" b="b"/>
              <a:pathLst>
                <a:path w="45069" h="8453" extrusionOk="0">
                  <a:moveTo>
                    <a:pt x="5758" y="1"/>
                  </a:moveTo>
                  <a:cubicBezTo>
                    <a:pt x="4415" y="1"/>
                    <a:pt x="3074" y="133"/>
                    <a:pt x="1755" y="396"/>
                  </a:cubicBezTo>
                  <a:cubicBezTo>
                    <a:pt x="1313" y="479"/>
                    <a:pt x="878" y="587"/>
                    <a:pt x="448" y="717"/>
                  </a:cubicBezTo>
                  <a:cubicBezTo>
                    <a:pt x="296" y="753"/>
                    <a:pt x="145" y="799"/>
                    <a:pt x="1" y="859"/>
                  </a:cubicBezTo>
                  <a:cubicBezTo>
                    <a:pt x="156" y="840"/>
                    <a:pt x="312" y="811"/>
                    <a:pt x="464" y="770"/>
                  </a:cubicBezTo>
                  <a:cubicBezTo>
                    <a:pt x="765" y="718"/>
                    <a:pt x="1196" y="575"/>
                    <a:pt x="1775" y="502"/>
                  </a:cubicBezTo>
                  <a:cubicBezTo>
                    <a:pt x="2996" y="290"/>
                    <a:pt x="4233" y="184"/>
                    <a:pt x="5471" y="184"/>
                  </a:cubicBezTo>
                  <a:cubicBezTo>
                    <a:pt x="5873" y="184"/>
                    <a:pt x="6275" y="195"/>
                    <a:pt x="6677" y="217"/>
                  </a:cubicBezTo>
                  <a:cubicBezTo>
                    <a:pt x="9110" y="367"/>
                    <a:pt x="11522" y="750"/>
                    <a:pt x="13881" y="1359"/>
                  </a:cubicBezTo>
                  <a:cubicBezTo>
                    <a:pt x="16551" y="2038"/>
                    <a:pt x="19446" y="2939"/>
                    <a:pt x="22496" y="3846"/>
                  </a:cubicBezTo>
                  <a:cubicBezTo>
                    <a:pt x="27714" y="5378"/>
                    <a:pt x="33016" y="6608"/>
                    <a:pt x="38376" y="7531"/>
                  </a:cubicBezTo>
                  <a:cubicBezTo>
                    <a:pt x="40436" y="7878"/>
                    <a:pt x="42109" y="8115"/>
                    <a:pt x="43268" y="8262"/>
                  </a:cubicBezTo>
                  <a:cubicBezTo>
                    <a:pt x="43843" y="8342"/>
                    <a:pt x="44295" y="8384"/>
                    <a:pt x="44600" y="8421"/>
                  </a:cubicBezTo>
                  <a:cubicBezTo>
                    <a:pt x="44734" y="8442"/>
                    <a:pt x="44869" y="8452"/>
                    <a:pt x="45005" y="8452"/>
                  </a:cubicBezTo>
                  <a:cubicBezTo>
                    <a:pt x="45026" y="8452"/>
                    <a:pt x="45048" y="8452"/>
                    <a:pt x="45069" y="8452"/>
                  </a:cubicBezTo>
                  <a:cubicBezTo>
                    <a:pt x="45069" y="8447"/>
                    <a:pt x="44911" y="8416"/>
                    <a:pt x="44595" y="8363"/>
                  </a:cubicBezTo>
                  <a:lnTo>
                    <a:pt x="43269" y="8157"/>
                  </a:lnTo>
                  <a:cubicBezTo>
                    <a:pt x="42121" y="7978"/>
                    <a:pt x="40452" y="7710"/>
                    <a:pt x="38403" y="7342"/>
                  </a:cubicBezTo>
                  <a:cubicBezTo>
                    <a:pt x="33065" y="6361"/>
                    <a:pt x="27782" y="5105"/>
                    <a:pt x="22575" y="3576"/>
                  </a:cubicBezTo>
                  <a:cubicBezTo>
                    <a:pt x="19526" y="2697"/>
                    <a:pt x="16625" y="1765"/>
                    <a:pt x="13939" y="1117"/>
                  </a:cubicBezTo>
                  <a:cubicBezTo>
                    <a:pt x="11564" y="513"/>
                    <a:pt x="9136" y="146"/>
                    <a:pt x="6688" y="22"/>
                  </a:cubicBezTo>
                  <a:cubicBezTo>
                    <a:pt x="6378" y="8"/>
                    <a:pt x="6068" y="1"/>
                    <a:pt x="5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61"/>
            <p:cNvSpPr/>
            <p:nvPr/>
          </p:nvSpPr>
          <p:spPr>
            <a:xfrm>
              <a:off x="4710891" y="3204514"/>
              <a:ext cx="130659" cy="68576"/>
            </a:xfrm>
            <a:custGeom>
              <a:avLst/>
              <a:gdLst/>
              <a:ahLst/>
              <a:cxnLst/>
              <a:rect l="l" t="t" r="r" b="b"/>
              <a:pathLst>
                <a:path w="6177" h="3242" extrusionOk="0">
                  <a:moveTo>
                    <a:pt x="214" y="0"/>
                  </a:moveTo>
                  <a:cubicBezTo>
                    <a:pt x="143" y="0"/>
                    <a:pt x="72" y="3"/>
                    <a:pt x="1" y="7"/>
                  </a:cubicBezTo>
                  <a:cubicBezTo>
                    <a:pt x="1133" y="315"/>
                    <a:pt x="2237" y="723"/>
                    <a:pt x="3297" y="1230"/>
                  </a:cubicBezTo>
                  <a:cubicBezTo>
                    <a:pt x="4314" y="1815"/>
                    <a:pt x="5277" y="2487"/>
                    <a:pt x="6177" y="3241"/>
                  </a:cubicBezTo>
                  <a:cubicBezTo>
                    <a:pt x="5996" y="2940"/>
                    <a:pt x="5766" y="2670"/>
                    <a:pt x="5497" y="2445"/>
                  </a:cubicBezTo>
                  <a:cubicBezTo>
                    <a:pt x="4876" y="1869"/>
                    <a:pt x="4183" y="1377"/>
                    <a:pt x="3433" y="982"/>
                  </a:cubicBezTo>
                  <a:cubicBezTo>
                    <a:pt x="2682" y="588"/>
                    <a:pt x="1881" y="298"/>
                    <a:pt x="1053" y="119"/>
                  </a:cubicBezTo>
                  <a:cubicBezTo>
                    <a:pt x="780" y="40"/>
                    <a:pt x="497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61"/>
            <p:cNvSpPr/>
            <p:nvPr/>
          </p:nvSpPr>
          <p:spPr>
            <a:xfrm>
              <a:off x="4832053" y="3009848"/>
              <a:ext cx="1256733" cy="588907"/>
            </a:xfrm>
            <a:custGeom>
              <a:avLst/>
              <a:gdLst/>
              <a:ahLst/>
              <a:cxnLst/>
              <a:rect l="l" t="t" r="r" b="b"/>
              <a:pathLst>
                <a:path w="59413" h="27841" extrusionOk="0">
                  <a:moveTo>
                    <a:pt x="47860" y="1"/>
                  </a:moveTo>
                  <a:cubicBezTo>
                    <a:pt x="47860" y="1"/>
                    <a:pt x="18547" y="797"/>
                    <a:pt x="9273" y="8052"/>
                  </a:cubicBezTo>
                  <a:cubicBezTo>
                    <a:pt x="0" y="15307"/>
                    <a:pt x="4439" y="27008"/>
                    <a:pt x="4439" y="27008"/>
                  </a:cubicBezTo>
                  <a:lnTo>
                    <a:pt x="59412" y="27840"/>
                  </a:lnTo>
                  <a:lnTo>
                    <a:pt x="59412" y="20758"/>
                  </a:lnTo>
                  <a:lnTo>
                    <a:pt x="52283" y="19990"/>
                  </a:lnTo>
                  <a:lnTo>
                    <a:pt x="52231" y="19663"/>
                  </a:lnTo>
                  <a:cubicBezTo>
                    <a:pt x="54995" y="16635"/>
                    <a:pt x="52889" y="6083"/>
                    <a:pt x="48286" y="517"/>
                  </a:cubicBezTo>
                  <a:lnTo>
                    <a:pt x="478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61"/>
            <p:cNvSpPr/>
            <p:nvPr/>
          </p:nvSpPr>
          <p:spPr>
            <a:xfrm>
              <a:off x="5065407" y="3264101"/>
              <a:ext cx="953110" cy="178717"/>
            </a:xfrm>
            <a:custGeom>
              <a:avLst/>
              <a:gdLst/>
              <a:ahLst/>
              <a:cxnLst/>
              <a:rect l="l" t="t" r="r" b="b"/>
              <a:pathLst>
                <a:path w="45059" h="8449" extrusionOk="0">
                  <a:moveTo>
                    <a:pt x="5662" y="0"/>
                  </a:moveTo>
                  <a:cubicBezTo>
                    <a:pt x="4351" y="0"/>
                    <a:pt x="3042" y="126"/>
                    <a:pt x="1754" y="376"/>
                  </a:cubicBezTo>
                  <a:cubicBezTo>
                    <a:pt x="1313" y="461"/>
                    <a:pt x="878" y="570"/>
                    <a:pt x="449" y="703"/>
                  </a:cubicBezTo>
                  <a:cubicBezTo>
                    <a:pt x="295" y="735"/>
                    <a:pt x="145" y="780"/>
                    <a:pt x="0" y="840"/>
                  </a:cubicBezTo>
                  <a:cubicBezTo>
                    <a:pt x="157" y="824"/>
                    <a:pt x="312" y="795"/>
                    <a:pt x="464" y="756"/>
                  </a:cubicBezTo>
                  <a:cubicBezTo>
                    <a:pt x="764" y="703"/>
                    <a:pt x="1195" y="555"/>
                    <a:pt x="1775" y="481"/>
                  </a:cubicBezTo>
                  <a:cubicBezTo>
                    <a:pt x="2998" y="270"/>
                    <a:pt x="4236" y="163"/>
                    <a:pt x="5475" y="163"/>
                  </a:cubicBezTo>
                  <a:cubicBezTo>
                    <a:pt x="5876" y="163"/>
                    <a:pt x="6276" y="175"/>
                    <a:pt x="6677" y="197"/>
                  </a:cubicBezTo>
                  <a:cubicBezTo>
                    <a:pt x="9106" y="354"/>
                    <a:pt x="11515" y="741"/>
                    <a:pt x="13870" y="1357"/>
                  </a:cubicBezTo>
                  <a:cubicBezTo>
                    <a:pt x="16545" y="2014"/>
                    <a:pt x="19431" y="2930"/>
                    <a:pt x="22484" y="3836"/>
                  </a:cubicBezTo>
                  <a:cubicBezTo>
                    <a:pt x="27703" y="5373"/>
                    <a:pt x="33008" y="6604"/>
                    <a:pt x="38371" y="7521"/>
                  </a:cubicBezTo>
                  <a:cubicBezTo>
                    <a:pt x="40424" y="7875"/>
                    <a:pt x="42099" y="8112"/>
                    <a:pt x="43257" y="8260"/>
                  </a:cubicBezTo>
                  <a:cubicBezTo>
                    <a:pt x="43837" y="8332"/>
                    <a:pt x="44285" y="8381"/>
                    <a:pt x="44590" y="8412"/>
                  </a:cubicBezTo>
                  <a:cubicBezTo>
                    <a:pt x="44744" y="8436"/>
                    <a:pt x="44901" y="8449"/>
                    <a:pt x="45058" y="8449"/>
                  </a:cubicBezTo>
                  <a:cubicBezTo>
                    <a:pt x="44910" y="8389"/>
                    <a:pt x="44757" y="8344"/>
                    <a:pt x="44600" y="8311"/>
                  </a:cubicBezTo>
                  <a:lnTo>
                    <a:pt x="43273" y="8106"/>
                  </a:lnTo>
                  <a:cubicBezTo>
                    <a:pt x="42120" y="7927"/>
                    <a:pt x="40451" y="7659"/>
                    <a:pt x="38403" y="7285"/>
                  </a:cubicBezTo>
                  <a:cubicBezTo>
                    <a:pt x="33061" y="6316"/>
                    <a:pt x="27774" y="5066"/>
                    <a:pt x="22563" y="3542"/>
                  </a:cubicBezTo>
                  <a:cubicBezTo>
                    <a:pt x="19515" y="2657"/>
                    <a:pt x="16618" y="1731"/>
                    <a:pt x="13928" y="1077"/>
                  </a:cubicBezTo>
                  <a:cubicBezTo>
                    <a:pt x="11552" y="486"/>
                    <a:pt x="9123" y="134"/>
                    <a:pt x="6677" y="25"/>
                  </a:cubicBezTo>
                  <a:cubicBezTo>
                    <a:pt x="6339" y="8"/>
                    <a:pt x="6000" y="0"/>
                    <a:pt x="5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61"/>
            <p:cNvSpPr/>
            <p:nvPr/>
          </p:nvSpPr>
          <p:spPr>
            <a:xfrm>
              <a:off x="5248080" y="3220887"/>
              <a:ext cx="130659" cy="68682"/>
            </a:xfrm>
            <a:custGeom>
              <a:avLst/>
              <a:gdLst/>
              <a:ahLst/>
              <a:cxnLst/>
              <a:rect l="l" t="t" r="r" b="b"/>
              <a:pathLst>
                <a:path w="6177" h="3247" extrusionOk="0">
                  <a:moveTo>
                    <a:pt x="206" y="0"/>
                  </a:moveTo>
                  <a:cubicBezTo>
                    <a:pt x="137" y="0"/>
                    <a:pt x="69" y="3"/>
                    <a:pt x="0" y="7"/>
                  </a:cubicBezTo>
                  <a:cubicBezTo>
                    <a:pt x="1131" y="321"/>
                    <a:pt x="2234" y="729"/>
                    <a:pt x="3296" y="1230"/>
                  </a:cubicBezTo>
                  <a:cubicBezTo>
                    <a:pt x="4313" y="1817"/>
                    <a:pt x="5276" y="2492"/>
                    <a:pt x="6176" y="3246"/>
                  </a:cubicBezTo>
                  <a:cubicBezTo>
                    <a:pt x="5997" y="2946"/>
                    <a:pt x="5770" y="2678"/>
                    <a:pt x="5503" y="2451"/>
                  </a:cubicBezTo>
                  <a:cubicBezTo>
                    <a:pt x="4255" y="1289"/>
                    <a:pt x="2719" y="486"/>
                    <a:pt x="1053" y="124"/>
                  </a:cubicBezTo>
                  <a:cubicBezTo>
                    <a:pt x="778" y="42"/>
                    <a:pt x="492" y="0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61"/>
            <p:cNvSpPr/>
            <p:nvPr/>
          </p:nvSpPr>
          <p:spPr>
            <a:xfrm>
              <a:off x="4889651" y="3035569"/>
              <a:ext cx="634215" cy="536449"/>
            </a:xfrm>
            <a:custGeom>
              <a:avLst/>
              <a:gdLst/>
              <a:ahLst/>
              <a:cxnLst/>
              <a:rect l="l" t="t" r="r" b="b"/>
              <a:pathLst>
                <a:path w="29983" h="25361" extrusionOk="0">
                  <a:moveTo>
                    <a:pt x="29907" y="1"/>
                  </a:moveTo>
                  <a:cubicBezTo>
                    <a:pt x="29780" y="1"/>
                    <a:pt x="29652" y="6"/>
                    <a:pt x="29525" y="17"/>
                  </a:cubicBezTo>
                  <a:cubicBezTo>
                    <a:pt x="29219" y="38"/>
                    <a:pt x="28777" y="86"/>
                    <a:pt x="28208" y="154"/>
                  </a:cubicBezTo>
                  <a:cubicBezTo>
                    <a:pt x="27076" y="292"/>
                    <a:pt x="25433" y="534"/>
                    <a:pt x="23422" y="912"/>
                  </a:cubicBezTo>
                  <a:cubicBezTo>
                    <a:pt x="21410" y="1292"/>
                    <a:pt x="19024" y="1786"/>
                    <a:pt x="16391" y="2403"/>
                  </a:cubicBezTo>
                  <a:cubicBezTo>
                    <a:pt x="13522" y="3051"/>
                    <a:pt x="10773" y="4144"/>
                    <a:pt x="8241" y="5641"/>
                  </a:cubicBezTo>
                  <a:cubicBezTo>
                    <a:pt x="6923" y="6427"/>
                    <a:pt x="5719" y="7386"/>
                    <a:pt x="4660" y="8495"/>
                  </a:cubicBezTo>
                  <a:cubicBezTo>
                    <a:pt x="3684" y="9537"/>
                    <a:pt x="2857" y="10708"/>
                    <a:pt x="2201" y="11976"/>
                  </a:cubicBezTo>
                  <a:cubicBezTo>
                    <a:pt x="323" y="15608"/>
                    <a:pt x="1" y="19848"/>
                    <a:pt x="1306" y="23724"/>
                  </a:cubicBezTo>
                  <a:cubicBezTo>
                    <a:pt x="1446" y="24141"/>
                    <a:pt x="1608" y="24550"/>
                    <a:pt x="1791" y="24950"/>
                  </a:cubicBezTo>
                  <a:cubicBezTo>
                    <a:pt x="1846" y="25094"/>
                    <a:pt x="1917" y="25232"/>
                    <a:pt x="2001" y="25361"/>
                  </a:cubicBezTo>
                  <a:cubicBezTo>
                    <a:pt x="1956" y="25215"/>
                    <a:pt x="1903" y="25070"/>
                    <a:pt x="1842" y="24929"/>
                  </a:cubicBezTo>
                  <a:cubicBezTo>
                    <a:pt x="1732" y="24650"/>
                    <a:pt x="1574" y="24219"/>
                    <a:pt x="1406" y="23692"/>
                  </a:cubicBezTo>
                  <a:cubicBezTo>
                    <a:pt x="930" y="22158"/>
                    <a:pt x="696" y="20559"/>
                    <a:pt x="710" y="18952"/>
                  </a:cubicBezTo>
                  <a:cubicBezTo>
                    <a:pt x="729" y="16568"/>
                    <a:pt x="1316" y="14221"/>
                    <a:pt x="2421" y="12107"/>
                  </a:cubicBezTo>
                  <a:cubicBezTo>
                    <a:pt x="3076" y="10865"/>
                    <a:pt x="3897" y="9717"/>
                    <a:pt x="4860" y="8695"/>
                  </a:cubicBezTo>
                  <a:cubicBezTo>
                    <a:pt x="5903" y="7606"/>
                    <a:pt x="7089" y="6663"/>
                    <a:pt x="8383" y="5889"/>
                  </a:cubicBezTo>
                  <a:cubicBezTo>
                    <a:pt x="10899" y="4402"/>
                    <a:pt x="13628" y="3312"/>
                    <a:pt x="16477" y="2655"/>
                  </a:cubicBezTo>
                  <a:cubicBezTo>
                    <a:pt x="19104" y="2029"/>
                    <a:pt x="21506" y="1508"/>
                    <a:pt x="23485" y="1108"/>
                  </a:cubicBezTo>
                  <a:cubicBezTo>
                    <a:pt x="25465" y="707"/>
                    <a:pt x="27097" y="434"/>
                    <a:pt x="28224" y="264"/>
                  </a:cubicBezTo>
                  <a:lnTo>
                    <a:pt x="29530" y="80"/>
                  </a:lnTo>
                  <a:cubicBezTo>
                    <a:pt x="29683" y="67"/>
                    <a:pt x="29834" y="41"/>
                    <a:pt x="29982" y="1"/>
                  </a:cubicBezTo>
                  <a:cubicBezTo>
                    <a:pt x="29957" y="1"/>
                    <a:pt x="29932" y="1"/>
                    <a:pt x="299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61"/>
            <p:cNvSpPr/>
            <p:nvPr/>
          </p:nvSpPr>
          <p:spPr>
            <a:xfrm>
              <a:off x="6088786" y="3451500"/>
              <a:ext cx="385716" cy="143943"/>
            </a:xfrm>
            <a:custGeom>
              <a:avLst/>
              <a:gdLst/>
              <a:ahLst/>
              <a:cxnLst/>
              <a:rect l="l" t="t" r="r" b="b"/>
              <a:pathLst>
                <a:path w="18235" h="6805" extrusionOk="0">
                  <a:moveTo>
                    <a:pt x="5013" y="0"/>
                  </a:moveTo>
                  <a:lnTo>
                    <a:pt x="0" y="316"/>
                  </a:lnTo>
                  <a:lnTo>
                    <a:pt x="0" y="6804"/>
                  </a:lnTo>
                  <a:lnTo>
                    <a:pt x="5955" y="6646"/>
                  </a:lnTo>
                  <a:cubicBezTo>
                    <a:pt x="5955" y="6646"/>
                    <a:pt x="14869" y="6066"/>
                    <a:pt x="16360" y="6066"/>
                  </a:cubicBezTo>
                  <a:cubicBezTo>
                    <a:pt x="18234" y="6066"/>
                    <a:pt x="17750" y="2786"/>
                    <a:pt x="14701" y="2628"/>
                  </a:cubicBezTo>
                  <a:lnTo>
                    <a:pt x="8335" y="1932"/>
                  </a:lnTo>
                  <a:lnTo>
                    <a:pt x="50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61"/>
            <p:cNvSpPr/>
            <p:nvPr/>
          </p:nvSpPr>
          <p:spPr>
            <a:xfrm>
              <a:off x="6160514" y="3453721"/>
              <a:ext cx="100580" cy="48608"/>
            </a:xfrm>
            <a:custGeom>
              <a:avLst/>
              <a:gdLst/>
              <a:ahLst/>
              <a:cxnLst/>
              <a:rect l="l" t="t" r="r" b="b"/>
              <a:pathLst>
                <a:path w="4755" h="2298" extrusionOk="0">
                  <a:moveTo>
                    <a:pt x="0" y="0"/>
                  </a:moveTo>
                  <a:cubicBezTo>
                    <a:pt x="31" y="286"/>
                    <a:pt x="145" y="556"/>
                    <a:pt x="327" y="779"/>
                  </a:cubicBezTo>
                  <a:cubicBezTo>
                    <a:pt x="967" y="1742"/>
                    <a:pt x="2038" y="2298"/>
                    <a:pt x="3159" y="2298"/>
                  </a:cubicBezTo>
                  <a:cubicBezTo>
                    <a:pt x="3434" y="2298"/>
                    <a:pt x="3711" y="2264"/>
                    <a:pt x="3986" y="2196"/>
                  </a:cubicBezTo>
                  <a:cubicBezTo>
                    <a:pt x="4270" y="2151"/>
                    <a:pt x="4537" y="2026"/>
                    <a:pt x="4755" y="1838"/>
                  </a:cubicBezTo>
                  <a:cubicBezTo>
                    <a:pt x="4753" y="1833"/>
                    <a:pt x="4746" y="1830"/>
                    <a:pt x="4734" y="1830"/>
                  </a:cubicBezTo>
                  <a:cubicBezTo>
                    <a:pt x="4657" y="1830"/>
                    <a:pt x="4378" y="1938"/>
                    <a:pt x="3944" y="2006"/>
                  </a:cubicBezTo>
                  <a:cubicBezTo>
                    <a:pt x="3744" y="2040"/>
                    <a:pt x="3544" y="2056"/>
                    <a:pt x="3346" y="2056"/>
                  </a:cubicBezTo>
                  <a:cubicBezTo>
                    <a:pt x="2241" y="2056"/>
                    <a:pt x="1182" y="1553"/>
                    <a:pt x="485" y="669"/>
                  </a:cubicBezTo>
                  <a:cubicBezTo>
                    <a:pt x="168" y="273"/>
                    <a:pt x="37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61"/>
            <p:cNvSpPr/>
            <p:nvPr/>
          </p:nvSpPr>
          <p:spPr>
            <a:xfrm>
              <a:off x="6395455" y="3510071"/>
              <a:ext cx="34034" cy="68978"/>
            </a:xfrm>
            <a:custGeom>
              <a:avLst/>
              <a:gdLst/>
              <a:ahLst/>
              <a:cxnLst/>
              <a:rect l="l" t="t" r="r" b="b"/>
              <a:pathLst>
                <a:path w="1609" h="3261" extrusionOk="0">
                  <a:moveTo>
                    <a:pt x="726" y="1"/>
                  </a:moveTo>
                  <a:cubicBezTo>
                    <a:pt x="670" y="1"/>
                    <a:pt x="460" y="115"/>
                    <a:pt x="282" y="423"/>
                  </a:cubicBezTo>
                  <a:cubicBezTo>
                    <a:pt x="48" y="880"/>
                    <a:pt x="1" y="1411"/>
                    <a:pt x="150" y="1901"/>
                  </a:cubicBezTo>
                  <a:cubicBezTo>
                    <a:pt x="247" y="2412"/>
                    <a:pt x="552" y="2859"/>
                    <a:pt x="993" y="3134"/>
                  </a:cubicBezTo>
                  <a:cubicBezTo>
                    <a:pt x="1184" y="3232"/>
                    <a:pt x="1345" y="3260"/>
                    <a:pt x="1454" y="3260"/>
                  </a:cubicBezTo>
                  <a:cubicBezTo>
                    <a:pt x="1549" y="3260"/>
                    <a:pt x="1604" y="3239"/>
                    <a:pt x="1604" y="3224"/>
                  </a:cubicBezTo>
                  <a:cubicBezTo>
                    <a:pt x="1609" y="3192"/>
                    <a:pt x="1373" y="3181"/>
                    <a:pt x="1093" y="2992"/>
                  </a:cubicBezTo>
                  <a:cubicBezTo>
                    <a:pt x="740" y="2710"/>
                    <a:pt x="500" y="2309"/>
                    <a:pt x="420" y="1866"/>
                  </a:cubicBezTo>
                  <a:cubicBezTo>
                    <a:pt x="285" y="1429"/>
                    <a:pt x="297" y="961"/>
                    <a:pt x="456" y="533"/>
                  </a:cubicBezTo>
                  <a:cubicBezTo>
                    <a:pt x="588" y="186"/>
                    <a:pt x="756" y="38"/>
                    <a:pt x="740" y="6"/>
                  </a:cubicBezTo>
                  <a:cubicBezTo>
                    <a:pt x="738" y="3"/>
                    <a:pt x="733" y="1"/>
                    <a:pt x="7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61"/>
            <p:cNvSpPr/>
            <p:nvPr/>
          </p:nvSpPr>
          <p:spPr>
            <a:xfrm>
              <a:off x="5252628" y="2140946"/>
              <a:ext cx="652385" cy="931641"/>
            </a:xfrm>
            <a:custGeom>
              <a:avLst/>
              <a:gdLst/>
              <a:ahLst/>
              <a:cxnLst/>
              <a:rect l="l" t="t" r="r" b="b"/>
              <a:pathLst>
                <a:path w="30842" h="44044" extrusionOk="0">
                  <a:moveTo>
                    <a:pt x="19049" y="0"/>
                  </a:moveTo>
                  <a:cubicBezTo>
                    <a:pt x="13914" y="0"/>
                    <a:pt x="6252" y="1186"/>
                    <a:pt x="6252" y="1186"/>
                  </a:cubicBezTo>
                  <a:cubicBezTo>
                    <a:pt x="6252" y="1186"/>
                    <a:pt x="0" y="14924"/>
                    <a:pt x="370" y="17257"/>
                  </a:cubicBezTo>
                  <a:cubicBezTo>
                    <a:pt x="738" y="19591"/>
                    <a:pt x="2565" y="28900"/>
                    <a:pt x="2565" y="28900"/>
                  </a:cubicBezTo>
                  <a:lnTo>
                    <a:pt x="3887" y="44043"/>
                  </a:lnTo>
                  <a:cubicBezTo>
                    <a:pt x="3887" y="44043"/>
                    <a:pt x="27492" y="41184"/>
                    <a:pt x="27982" y="41184"/>
                  </a:cubicBezTo>
                  <a:cubicBezTo>
                    <a:pt x="28473" y="41184"/>
                    <a:pt x="27245" y="28657"/>
                    <a:pt x="27245" y="28657"/>
                  </a:cubicBezTo>
                  <a:lnTo>
                    <a:pt x="30841" y="4582"/>
                  </a:lnTo>
                  <a:cubicBezTo>
                    <a:pt x="30841" y="4582"/>
                    <a:pt x="29193" y="1301"/>
                    <a:pt x="21759" y="164"/>
                  </a:cubicBezTo>
                  <a:cubicBezTo>
                    <a:pt x="21013" y="49"/>
                    <a:pt x="20082" y="0"/>
                    <a:pt x="190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61"/>
            <p:cNvSpPr/>
            <p:nvPr/>
          </p:nvSpPr>
          <p:spPr>
            <a:xfrm>
              <a:off x="5749839" y="2201780"/>
              <a:ext cx="347197" cy="565026"/>
            </a:xfrm>
            <a:custGeom>
              <a:avLst/>
              <a:gdLst/>
              <a:ahLst/>
              <a:cxnLst/>
              <a:rect l="l" t="t" r="r" b="b"/>
              <a:pathLst>
                <a:path w="16414" h="26712" extrusionOk="0">
                  <a:moveTo>
                    <a:pt x="5824" y="0"/>
                  </a:moveTo>
                  <a:lnTo>
                    <a:pt x="1" y="16825"/>
                  </a:lnTo>
                  <a:cubicBezTo>
                    <a:pt x="302" y="19274"/>
                    <a:pt x="1058" y="21645"/>
                    <a:pt x="2228" y="23817"/>
                  </a:cubicBezTo>
                  <a:cubicBezTo>
                    <a:pt x="2681" y="24634"/>
                    <a:pt x="3102" y="25781"/>
                    <a:pt x="3850" y="26340"/>
                  </a:cubicBezTo>
                  <a:cubicBezTo>
                    <a:pt x="4197" y="26601"/>
                    <a:pt x="4590" y="26712"/>
                    <a:pt x="4997" y="26712"/>
                  </a:cubicBezTo>
                  <a:cubicBezTo>
                    <a:pt x="5962" y="26712"/>
                    <a:pt x="7013" y="26093"/>
                    <a:pt x="7757" y="25387"/>
                  </a:cubicBezTo>
                  <a:cubicBezTo>
                    <a:pt x="8815" y="24381"/>
                    <a:pt x="9889" y="23106"/>
                    <a:pt x="11348" y="23053"/>
                  </a:cubicBezTo>
                  <a:cubicBezTo>
                    <a:pt x="11376" y="23052"/>
                    <a:pt x="11405" y="23052"/>
                    <a:pt x="11434" y="23052"/>
                  </a:cubicBezTo>
                  <a:cubicBezTo>
                    <a:pt x="12333" y="23052"/>
                    <a:pt x="13172" y="23513"/>
                    <a:pt x="14055" y="23701"/>
                  </a:cubicBezTo>
                  <a:cubicBezTo>
                    <a:pt x="14231" y="23738"/>
                    <a:pt x="14417" y="23758"/>
                    <a:pt x="14604" y="23758"/>
                  </a:cubicBezTo>
                  <a:cubicBezTo>
                    <a:pt x="15389" y="23758"/>
                    <a:pt x="16198" y="23421"/>
                    <a:pt x="16356" y="22690"/>
                  </a:cubicBezTo>
                  <a:cubicBezTo>
                    <a:pt x="16414" y="22155"/>
                    <a:pt x="16288" y="21616"/>
                    <a:pt x="15997" y="21163"/>
                  </a:cubicBezTo>
                  <a:cubicBezTo>
                    <a:pt x="13763" y="16725"/>
                    <a:pt x="12054" y="12042"/>
                    <a:pt x="10900" y="7210"/>
                  </a:cubicBezTo>
                  <a:cubicBezTo>
                    <a:pt x="10414" y="5836"/>
                    <a:pt x="9794" y="4516"/>
                    <a:pt x="9047" y="3265"/>
                  </a:cubicBezTo>
                  <a:cubicBezTo>
                    <a:pt x="8521" y="2375"/>
                    <a:pt x="7162" y="1085"/>
                    <a:pt x="5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61"/>
            <p:cNvSpPr/>
            <p:nvPr/>
          </p:nvSpPr>
          <p:spPr>
            <a:xfrm>
              <a:off x="5082456" y="2146784"/>
              <a:ext cx="396631" cy="562931"/>
            </a:xfrm>
            <a:custGeom>
              <a:avLst/>
              <a:gdLst/>
              <a:ahLst/>
              <a:cxnLst/>
              <a:rect l="l" t="t" r="r" b="b"/>
              <a:pathLst>
                <a:path w="18751" h="26613" extrusionOk="0">
                  <a:moveTo>
                    <a:pt x="18751" y="0"/>
                  </a:moveTo>
                  <a:cubicBezTo>
                    <a:pt x="12253" y="227"/>
                    <a:pt x="7383" y="4522"/>
                    <a:pt x="5998" y="7619"/>
                  </a:cubicBezTo>
                  <a:cubicBezTo>
                    <a:pt x="4370" y="11252"/>
                    <a:pt x="3107" y="15645"/>
                    <a:pt x="1200" y="19141"/>
                  </a:cubicBezTo>
                  <a:cubicBezTo>
                    <a:pt x="773" y="19791"/>
                    <a:pt x="441" y="20500"/>
                    <a:pt x="216" y="21247"/>
                  </a:cubicBezTo>
                  <a:cubicBezTo>
                    <a:pt x="0" y="22020"/>
                    <a:pt x="286" y="22846"/>
                    <a:pt x="932" y="23321"/>
                  </a:cubicBezTo>
                  <a:cubicBezTo>
                    <a:pt x="1259" y="23515"/>
                    <a:pt x="1635" y="23559"/>
                    <a:pt x="2025" y="23559"/>
                  </a:cubicBezTo>
                  <a:cubicBezTo>
                    <a:pt x="2361" y="23559"/>
                    <a:pt x="2708" y="23526"/>
                    <a:pt x="3042" y="23526"/>
                  </a:cubicBezTo>
                  <a:cubicBezTo>
                    <a:pt x="3479" y="23526"/>
                    <a:pt x="3894" y="23583"/>
                    <a:pt x="4234" y="23848"/>
                  </a:cubicBezTo>
                  <a:cubicBezTo>
                    <a:pt x="4729" y="24226"/>
                    <a:pt x="4876" y="24901"/>
                    <a:pt x="5286" y="25375"/>
                  </a:cubicBezTo>
                  <a:cubicBezTo>
                    <a:pt x="5813" y="25939"/>
                    <a:pt x="6640" y="26055"/>
                    <a:pt x="7393" y="26139"/>
                  </a:cubicBezTo>
                  <a:lnTo>
                    <a:pt x="11779" y="26612"/>
                  </a:lnTo>
                  <a:lnTo>
                    <a:pt x="187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61"/>
            <p:cNvSpPr/>
            <p:nvPr/>
          </p:nvSpPr>
          <p:spPr>
            <a:xfrm>
              <a:off x="5694165" y="2201759"/>
              <a:ext cx="161394" cy="228595"/>
            </a:xfrm>
            <a:custGeom>
              <a:avLst/>
              <a:gdLst/>
              <a:ahLst/>
              <a:cxnLst/>
              <a:rect l="l" t="t" r="r" b="b"/>
              <a:pathLst>
                <a:path w="7630" h="10807" extrusionOk="0">
                  <a:moveTo>
                    <a:pt x="7340" y="0"/>
                  </a:moveTo>
                  <a:cubicBezTo>
                    <a:pt x="7243" y="0"/>
                    <a:pt x="7147" y="8"/>
                    <a:pt x="7051" y="23"/>
                  </a:cubicBezTo>
                  <a:cubicBezTo>
                    <a:pt x="6527" y="91"/>
                    <a:pt x="6012" y="219"/>
                    <a:pt x="5518" y="402"/>
                  </a:cubicBezTo>
                  <a:cubicBezTo>
                    <a:pt x="2085" y="1647"/>
                    <a:pt x="1" y="5135"/>
                    <a:pt x="531" y="8749"/>
                  </a:cubicBezTo>
                  <a:cubicBezTo>
                    <a:pt x="603" y="9273"/>
                    <a:pt x="733" y="9787"/>
                    <a:pt x="922" y="10280"/>
                  </a:cubicBezTo>
                  <a:cubicBezTo>
                    <a:pt x="982" y="10466"/>
                    <a:pt x="1068" y="10642"/>
                    <a:pt x="1174" y="10807"/>
                  </a:cubicBezTo>
                  <a:cubicBezTo>
                    <a:pt x="976" y="10132"/>
                    <a:pt x="827" y="9445"/>
                    <a:pt x="726" y="8749"/>
                  </a:cubicBezTo>
                  <a:cubicBezTo>
                    <a:pt x="307" y="5246"/>
                    <a:pt x="2304" y="1904"/>
                    <a:pt x="5587" y="613"/>
                  </a:cubicBezTo>
                  <a:cubicBezTo>
                    <a:pt x="6252" y="365"/>
                    <a:pt x="6935" y="168"/>
                    <a:pt x="7629" y="23"/>
                  </a:cubicBezTo>
                  <a:cubicBezTo>
                    <a:pt x="7534" y="8"/>
                    <a:pt x="7437" y="0"/>
                    <a:pt x="73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61"/>
            <p:cNvSpPr/>
            <p:nvPr/>
          </p:nvSpPr>
          <p:spPr>
            <a:xfrm>
              <a:off x="5267223" y="2316511"/>
              <a:ext cx="74309" cy="394769"/>
            </a:xfrm>
            <a:custGeom>
              <a:avLst/>
              <a:gdLst/>
              <a:ahLst/>
              <a:cxnLst/>
              <a:rect l="l" t="t" r="r" b="b"/>
              <a:pathLst>
                <a:path w="3513" h="18663" extrusionOk="0">
                  <a:moveTo>
                    <a:pt x="3512" y="1"/>
                  </a:moveTo>
                  <a:lnTo>
                    <a:pt x="3512" y="1"/>
                  </a:lnTo>
                  <a:cubicBezTo>
                    <a:pt x="3348" y="197"/>
                    <a:pt x="3202" y="409"/>
                    <a:pt x="3077" y="632"/>
                  </a:cubicBezTo>
                  <a:cubicBezTo>
                    <a:pt x="2913" y="884"/>
                    <a:pt x="2763" y="1144"/>
                    <a:pt x="2628" y="1412"/>
                  </a:cubicBezTo>
                  <a:cubicBezTo>
                    <a:pt x="2435" y="1754"/>
                    <a:pt x="2260" y="2105"/>
                    <a:pt x="2102" y="2464"/>
                  </a:cubicBezTo>
                  <a:cubicBezTo>
                    <a:pt x="1665" y="3401"/>
                    <a:pt x="1299" y="4369"/>
                    <a:pt x="1006" y="5361"/>
                  </a:cubicBezTo>
                  <a:cubicBezTo>
                    <a:pt x="287" y="7795"/>
                    <a:pt x="0" y="10337"/>
                    <a:pt x="160" y="12870"/>
                  </a:cubicBezTo>
                  <a:cubicBezTo>
                    <a:pt x="223" y="13902"/>
                    <a:pt x="362" y="14928"/>
                    <a:pt x="575" y="15940"/>
                  </a:cubicBezTo>
                  <a:cubicBezTo>
                    <a:pt x="654" y="16372"/>
                    <a:pt x="769" y="16756"/>
                    <a:pt x="859" y="17094"/>
                  </a:cubicBezTo>
                  <a:cubicBezTo>
                    <a:pt x="932" y="17384"/>
                    <a:pt x="1020" y="17670"/>
                    <a:pt x="1123" y="17952"/>
                  </a:cubicBezTo>
                  <a:cubicBezTo>
                    <a:pt x="1192" y="18198"/>
                    <a:pt x="1284" y="18435"/>
                    <a:pt x="1401" y="18662"/>
                  </a:cubicBezTo>
                  <a:cubicBezTo>
                    <a:pt x="1364" y="18410"/>
                    <a:pt x="1305" y="18163"/>
                    <a:pt x="1228" y="17921"/>
                  </a:cubicBezTo>
                  <a:cubicBezTo>
                    <a:pt x="1158" y="17683"/>
                    <a:pt x="1081" y="17399"/>
                    <a:pt x="1006" y="17057"/>
                  </a:cubicBezTo>
                  <a:cubicBezTo>
                    <a:pt x="932" y="16714"/>
                    <a:pt x="832" y="16336"/>
                    <a:pt x="764" y="15903"/>
                  </a:cubicBezTo>
                  <a:cubicBezTo>
                    <a:pt x="580" y="14897"/>
                    <a:pt x="462" y="13881"/>
                    <a:pt x="412" y="12860"/>
                  </a:cubicBezTo>
                  <a:cubicBezTo>
                    <a:pt x="357" y="11609"/>
                    <a:pt x="396" y="10355"/>
                    <a:pt x="527" y="9110"/>
                  </a:cubicBezTo>
                  <a:cubicBezTo>
                    <a:pt x="673" y="7865"/>
                    <a:pt x="914" y="6633"/>
                    <a:pt x="1249" y="5424"/>
                  </a:cubicBezTo>
                  <a:cubicBezTo>
                    <a:pt x="1527" y="4439"/>
                    <a:pt x="1870" y="3473"/>
                    <a:pt x="2275" y="2534"/>
                  </a:cubicBezTo>
                  <a:cubicBezTo>
                    <a:pt x="2438" y="2144"/>
                    <a:pt x="2627" y="1797"/>
                    <a:pt x="2769" y="1480"/>
                  </a:cubicBezTo>
                  <a:cubicBezTo>
                    <a:pt x="2913" y="1164"/>
                    <a:pt x="3053" y="902"/>
                    <a:pt x="3175" y="685"/>
                  </a:cubicBezTo>
                  <a:cubicBezTo>
                    <a:pt x="3308" y="468"/>
                    <a:pt x="3421" y="238"/>
                    <a:pt x="3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61"/>
            <p:cNvSpPr/>
            <p:nvPr/>
          </p:nvSpPr>
          <p:spPr>
            <a:xfrm>
              <a:off x="5794640" y="2640250"/>
              <a:ext cx="293047" cy="81627"/>
            </a:xfrm>
            <a:custGeom>
              <a:avLst/>
              <a:gdLst/>
              <a:ahLst/>
              <a:cxnLst/>
              <a:rect l="l" t="t" r="r" b="b"/>
              <a:pathLst>
                <a:path w="13854" h="3859" extrusionOk="0">
                  <a:moveTo>
                    <a:pt x="8945" y="0"/>
                  </a:moveTo>
                  <a:cubicBezTo>
                    <a:pt x="8623" y="0"/>
                    <a:pt x="8303" y="54"/>
                    <a:pt x="7997" y="161"/>
                  </a:cubicBezTo>
                  <a:cubicBezTo>
                    <a:pt x="7489" y="348"/>
                    <a:pt x="7016" y="619"/>
                    <a:pt x="6597" y="962"/>
                  </a:cubicBezTo>
                  <a:cubicBezTo>
                    <a:pt x="5733" y="1651"/>
                    <a:pt x="5075" y="2457"/>
                    <a:pt x="4327" y="2984"/>
                  </a:cubicBezTo>
                  <a:cubicBezTo>
                    <a:pt x="3985" y="3244"/>
                    <a:pt x="3598" y="3437"/>
                    <a:pt x="3185" y="3553"/>
                  </a:cubicBezTo>
                  <a:cubicBezTo>
                    <a:pt x="2873" y="3621"/>
                    <a:pt x="2555" y="3655"/>
                    <a:pt x="2237" y="3655"/>
                  </a:cubicBezTo>
                  <a:cubicBezTo>
                    <a:pt x="2179" y="3655"/>
                    <a:pt x="2120" y="3654"/>
                    <a:pt x="2062" y="3652"/>
                  </a:cubicBezTo>
                  <a:cubicBezTo>
                    <a:pt x="1513" y="3647"/>
                    <a:pt x="972" y="3513"/>
                    <a:pt x="482" y="3262"/>
                  </a:cubicBezTo>
                  <a:cubicBezTo>
                    <a:pt x="313" y="3153"/>
                    <a:pt x="152" y="3030"/>
                    <a:pt x="4" y="2894"/>
                  </a:cubicBezTo>
                  <a:lnTo>
                    <a:pt x="4" y="2894"/>
                  </a:lnTo>
                  <a:cubicBezTo>
                    <a:pt x="0" y="2898"/>
                    <a:pt x="26" y="2945"/>
                    <a:pt x="83" y="3036"/>
                  </a:cubicBezTo>
                  <a:cubicBezTo>
                    <a:pt x="180" y="3161"/>
                    <a:pt x="295" y="3270"/>
                    <a:pt x="426" y="3357"/>
                  </a:cubicBezTo>
                  <a:cubicBezTo>
                    <a:pt x="916" y="3654"/>
                    <a:pt x="1474" y="3822"/>
                    <a:pt x="2047" y="3847"/>
                  </a:cubicBezTo>
                  <a:cubicBezTo>
                    <a:pt x="2154" y="3855"/>
                    <a:pt x="2260" y="3858"/>
                    <a:pt x="2366" y="3858"/>
                  </a:cubicBezTo>
                  <a:cubicBezTo>
                    <a:pt x="2657" y="3858"/>
                    <a:pt x="2947" y="3830"/>
                    <a:pt x="3233" y="3773"/>
                  </a:cubicBezTo>
                  <a:cubicBezTo>
                    <a:pt x="3677" y="3660"/>
                    <a:pt x="4096" y="3463"/>
                    <a:pt x="4464" y="3189"/>
                  </a:cubicBezTo>
                  <a:cubicBezTo>
                    <a:pt x="5259" y="2647"/>
                    <a:pt x="5934" y="1841"/>
                    <a:pt x="6760" y="1178"/>
                  </a:cubicBezTo>
                  <a:cubicBezTo>
                    <a:pt x="7380" y="595"/>
                    <a:pt x="8195" y="276"/>
                    <a:pt x="9035" y="276"/>
                  </a:cubicBezTo>
                  <a:cubicBezTo>
                    <a:pt x="9175" y="276"/>
                    <a:pt x="9315" y="285"/>
                    <a:pt x="9456" y="303"/>
                  </a:cubicBezTo>
                  <a:cubicBezTo>
                    <a:pt x="10346" y="461"/>
                    <a:pt x="11110" y="904"/>
                    <a:pt x="11847" y="988"/>
                  </a:cubicBezTo>
                  <a:cubicBezTo>
                    <a:pt x="11969" y="1008"/>
                    <a:pt x="12092" y="1018"/>
                    <a:pt x="12215" y="1018"/>
                  </a:cubicBezTo>
                  <a:cubicBezTo>
                    <a:pt x="12671" y="1018"/>
                    <a:pt x="13121" y="878"/>
                    <a:pt x="13501" y="613"/>
                  </a:cubicBezTo>
                  <a:cubicBezTo>
                    <a:pt x="13623" y="515"/>
                    <a:pt x="13726" y="394"/>
                    <a:pt x="13800" y="256"/>
                  </a:cubicBezTo>
                  <a:cubicBezTo>
                    <a:pt x="13853" y="161"/>
                    <a:pt x="13853" y="103"/>
                    <a:pt x="13853" y="102"/>
                  </a:cubicBezTo>
                  <a:lnTo>
                    <a:pt x="13853" y="102"/>
                  </a:lnTo>
                  <a:cubicBezTo>
                    <a:pt x="13743" y="263"/>
                    <a:pt x="13610" y="408"/>
                    <a:pt x="13458" y="530"/>
                  </a:cubicBezTo>
                  <a:cubicBezTo>
                    <a:pt x="13114" y="733"/>
                    <a:pt x="12724" y="839"/>
                    <a:pt x="12329" y="839"/>
                  </a:cubicBezTo>
                  <a:cubicBezTo>
                    <a:pt x="12179" y="839"/>
                    <a:pt x="12028" y="823"/>
                    <a:pt x="11879" y="792"/>
                  </a:cubicBezTo>
                  <a:cubicBezTo>
                    <a:pt x="11199" y="698"/>
                    <a:pt x="10457" y="261"/>
                    <a:pt x="9508" y="56"/>
                  </a:cubicBezTo>
                  <a:cubicBezTo>
                    <a:pt x="9322" y="19"/>
                    <a:pt x="9133" y="0"/>
                    <a:pt x="89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61"/>
            <p:cNvSpPr/>
            <p:nvPr/>
          </p:nvSpPr>
          <p:spPr>
            <a:xfrm>
              <a:off x="5779368" y="2576581"/>
              <a:ext cx="276463" cy="79258"/>
            </a:xfrm>
            <a:custGeom>
              <a:avLst/>
              <a:gdLst/>
              <a:ahLst/>
              <a:cxnLst/>
              <a:rect l="l" t="t" r="r" b="b"/>
              <a:pathLst>
                <a:path w="13070" h="3747" extrusionOk="0">
                  <a:moveTo>
                    <a:pt x="9019" y="1"/>
                  </a:moveTo>
                  <a:cubicBezTo>
                    <a:pt x="8046" y="1"/>
                    <a:pt x="7098" y="313"/>
                    <a:pt x="6314" y="891"/>
                  </a:cubicBezTo>
                  <a:cubicBezTo>
                    <a:pt x="5466" y="1460"/>
                    <a:pt x="4771" y="2117"/>
                    <a:pt x="4065" y="2607"/>
                  </a:cubicBezTo>
                  <a:cubicBezTo>
                    <a:pt x="3465" y="3068"/>
                    <a:pt x="2766" y="3381"/>
                    <a:pt x="2022" y="3518"/>
                  </a:cubicBezTo>
                  <a:cubicBezTo>
                    <a:pt x="1841" y="3552"/>
                    <a:pt x="1657" y="3569"/>
                    <a:pt x="1474" y="3569"/>
                  </a:cubicBezTo>
                  <a:cubicBezTo>
                    <a:pt x="1154" y="3569"/>
                    <a:pt x="833" y="3517"/>
                    <a:pt x="527" y="3413"/>
                  </a:cubicBezTo>
                  <a:cubicBezTo>
                    <a:pt x="180" y="3287"/>
                    <a:pt x="0" y="3181"/>
                    <a:pt x="0" y="3180"/>
                  </a:cubicBezTo>
                  <a:lnTo>
                    <a:pt x="0" y="3180"/>
                  </a:lnTo>
                  <a:cubicBezTo>
                    <a:pt x="133" y="3325"/>
                    <a:pt x="296" y="3438"/>
                    <a:pt x="479" y="3508"/>
                  </a:cubicBezTo>
                  <a:cubicBezTo>
                    <a:pt x="842" y="3666"/>
                    <a:pt x="1232" y="3746"/>
                    <a:pt x="1624" y="3746"/>
                  </a:cubicBezTo>
                  <a:cubicBezTo>
                    <a:pt x="1769" y="3746"/>
                    <a:pt x="1914" y="3735"/>
                    <a:pt x="2059" y="3713"/>
                  </a:cubicBezTo>
                  <a:cubicBezTo>
                    <a:pt x="2840" y="3591"/>
                    <a:pt x="3579" y="3284"/>
                    <a:pt x="4218" y="2818"/>
                  </a:cubicBezTo>
                  <a:cubicBezTo>
                    <a:pt x="4950" y="2323"/>
                    <a:pt x="5655" y="1670"/>
                    <a:pt x="6477" y="1117"/>
                  </a:cubicBezTo>
                  <a:cubicBezTo>
                    <a:pt x="7219" y="570"/>
                    <a:pt x="8114" y="268"/>
                    <a:pt x="9036" y="253"/>
                  </a:cubicBezTo>
                  <a:cubicBezTo>
                    <a:pt x="9868" y="295"/>
                    <a:pt x="10562" y="738"/>
                    <a:pt x="11236" y="849"/>
                  </a:cubicBezTo>
                  <a:cubicBezTo>
                    <a:pt x="11379" y="884"/>
                    <a:pt x="11525" y="901"/>
                    <a:pt x="11669" y="901"/>
                  </a:cubicBezTo>
                  <a:cubicBezTo>
                    <a:pt x="12064" y="901"/>
                    <a:pt x="12453" y="772"/>
                    <a:pt x="12774" y="528"/>
                  </a:cubicBezTo>
                  <a:cubicBezTo>
                    <a:pt x="12885" y="432"/>
                    <a:pt x="12973" y="314"/>
                    <a:pt x="13032" y="180"/>
                  </a:cubicBezTo>
                  <a:cubicBezTo>
                    <a:pt x="13056" y="134"/>
                    <a:pt x="13068" y="84"/>
                    <a:pt x="13070" y="33"/>
                  </a:cubicBezTo>
                  <a:lnTo>
                    <a:pt x="13070" y="33"/>
                  </a:lnTo>
                  <a:cubicBezTo>
                    <a:pt x="12966" y="188"/>
                    <a:pt x="12840" y="326"/>
                    <a:pt x="12695" y="442"/>
                  </a:cubicBezTo>
                  <a:cubicBezTo>
                    <a:pt x="12409" y="629"/>
                    <a:pt x="12077" y="725"/>
                    <a:pt x="11742" y="725"/>
                  </a:cubicBezTo>
                  <a:cubicBezTo>
                    <a:pt x="11581" y="725"/>
                    <a:pt x="11420" y="703"/>
                    <a:pt x="11263" y="659"/>
                  </a:cubicBezTo>
                  <a:cubicBezTo>
                    <a:pt x="10921" y="568"/>
                    <a:pt x="10587" y="452"/>
                    <a:pt x="10263" y="311"/>
                  </a:cubicBezTo>
                  <a:cubicBezTo>
                    <a:pt x="9873" y="144"/>
                    <a:pt x="9459" y="39"/>
                    <a:pt x="9036" y="1"/>
                  </a:cubicBezTo>
                  <a:cubicBezTo>
                    <a:pt x="9030" y="1"/>
                    <a:pt x="9024" y="1"/>
                    <a:pt x="90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61"/>
            <p:cNvSpPr/>
            <p:nvPr/>
          </p:nvSpPr>
          <p:spPr>
            <a:xfrm>
              <a:off x="5096184" y="2575799"/>
              <a:ext cx="179310" cy="90850"/>
            </a:xfrm>
            <a:custGeom>
              <a:avLst/>
              <a:gdLst/>
              <a:ahLst/>
              <a:cxnLst/>
              <a:rect l="l" t="t" r="r" b="b"/>
              <a:pathLst>
                <a:path w="8477" h="4295" extrusionOk="0">
                  <a:moveTo>
                    <a:pt x="61" y="1"/>
                  </a:moveTo>
                  <a:cubicBezTo>
                    <a:pt x="50" y="1"/>
                    <a:pt x="0" y="163"/>
                    <a:pt x="99" y="427"/>
                  </a:cubicBezTo>
                  <a:cubicBezTo>
                    <a:pt x="256" y="802"/>
                    <a:pt x="559" y="1096"/>
                    <a:pt x="936" y="1243"/>
                  </a:cubicBezTo>
                  <a:cubicBezTo>
                    <a:pt x="1258" y="1354"/>
                    <a:pt x="1595" y="1409"/>
                    <a:pt x="1932" y="1409"/>
                  </a:cubicBezTo>
                  <a:cubicBezTo>
                    <a:pt x="2175" y="1409"/>
                    <a:pt x="2419" y="1380"/>
                    <a:pt x="2658" y="1322"/>
                  </a:cubicBezTo>
                  <a:cubicBezTo>
                    <a:pt x="3065" y="1213"/>
                    <a:pt x="3484" y="1158"/>
                    <a:pt x="3903" y="1158"/>
                  </a:cubicBezTo>
                  <a:cubicBezTo>
                    <a:pt x="4154" y="1158"/>
                    <a:pt x="4405" y="1178"/>
                    <a:pt x="4654" y="1217"/>
                  </a:cubicBezTo>
                  <a:cubicBezTo>
                    <a:pt x="5272" y="1451"/>
                    <a:pt x="5761" y="1940"/>
                    <a:pt x="5992" y="2560"/>
                  </a:cubicBezTo>
                  <a:cubicBezTo>
                    <a:pt x="6211" y="3096"/>
                    <a:pt x="6546" y="3577"/>
                    <a:pt x="6971" y="3972"/>
                  </a:cubicBezTo>
                  <a:cubicBezTo>
                    <a:pt x="7228" y="4181"/>
                    <a:pt x="7548" y="4294"/>
                    <a:pt x="7876" y="4294"/>
                  </a:cubicBezTo>
                  <a:cubicBezTo>
                    <a:pt x="7949" y="4294"/>
                    <a:pt x="8023" y="4288"/>
                    <a:pt x="8097" y="4277"/>
                  </a:cubicBezTo>
                  <a:cubicBezTo>
                    <a:pt x="8381" y="4214"/>
                    <a:pt x="8477" y="4072"/>
                    <a:pt x="8477" y="4072"/>
                  </a:cubicBezTo>
                  <a:lnTo>
                    <a:pt x="8477" y="4072"/>
                  </a:lnTo>
                  <a:cubicBezTo>
                    <a:pt x="8342" y="4112"/>
                    <a:pt x="8205" y="4145"/>
                    <a:pt x="8065" y="4166"/>
                  </a:cubicBezTo>
                  <a:cubicBezTo>
                    <a:pt x="8044" y="4167"/>
                    <a:pt x="8024" y="4167"/>
                    <a:pt x="8003" y="4167"/>
                  </a:cubicBezTo>
                  <a:cubicBezTo>
                    <a:pt x="7662" y="4167"/>
                    <a:pt x="7332" y="4043"/>
                    <a:pt x="7076" y="3818"/>
                  </a:cubicBezTo>
                  <a:cubicBezTo>
                    <a:pt x="6697" y="3420"/>
                    <a:pt x="6399" y="2952"/>
                    <a:pt x="6201" y="2439"/>
                  </a:cubicBezTo>
                  <a:cubicBezTo>
                    <a:pt x="6061" y="2127"/>
                    <a:pt x="5884" y="1834"/>
                    <a:pt x="5674" y="1565"/>
                  </a:cubicBezTo>
                  <a:cubicBezTo>
                    <a:pt x="5429" y="1264"/>
                    <a:pt x="5096" y="1049"/>
                    <a:pt x="4722" y="949"/>
                  </a:cubicBezTo>
                  <a:cubicBezTo>
                    <a:pt x="4458" y="904"/>
                    <a:pt x="4192" y="882"/>
                    <a:pt x="3926" y="882"/>
                  </a:cubicBezTo>
                  <a:cubicBezTo>
                    <a:pt x="3484" y="882"/>
                    <a:pt x="3043" y="943"/>
                    <a:pt x="2616" y="1065"/>
                  </a:cubicBezTo>
                  <a:cubicBezTo>
                    <a:pt x="2353" y="1138"/>
                    <a:pt x="2082" y="1175"/>
                    <a:pt x="1810" y="1175"/>
                  </a:cubicBezTo>
                  <a:cubicBezTo>
                    <a:pt x="1539" y="1175"/>
                    <a:pt x="1268" y="1138"/>
                    <a:pt x="1005" y="1065"/>
                  </a:cubicBezTo>
                  <a:cubicBezTo>
                    <a:pt x="661" y="943"/>
                    <a:pt x="375" y="702"/>
                    <a:pt x="194" y="385"/>
                  </a:cubicBezTo>
                  <a:cubicBezTo>
                    <a:pt x="62" y="154"/>
                    <a:pt x="73" y="6"/>
                    <a:pt x="62" y="1"/>
                  </a:cubicBezTo>
                  <a:cubicBezTo>
                    <a:pt x="62" y="1"/>
                    <a:pt x="6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61"/>
            <p:cNvSpPr/>
            <p:nvPr/>
          </p:nvSpPr>
          <p:spPr>
            <a:xfrm>
              <a:off x="5120763" y="2534001"/>
              <a:ext cx="137893" cy="62929"/>
            </a:xfrm>
            <a:custGeom>
              <a:avLst/>
              <a:gdLst/>
              <a:ahLst/>
              <a:cxnLst/>
              <a:rect l="l" t="t" r="r" b="b"/>
              <a:pathLst>
                <a:path w="6519" h="2975" extrusionOk="0">
                  <a:moveTo>
                    <a:pt x="6" y="1"/>
                  </a:moveTo>
                  <a:cubicBezTo>
                    <a:pt x="4" y="1"/>
                    <a:pt x="2" y="1"/>
                    <a:pt x="0" y="3"/>
                  </a:cubicBezTo>
                  <a:cubicBezTo>
                    <a:pt x="167" y="355"/>
                    <a:pt x="435" y="649"/>
                    <a:pt x="769" y="851"/>
                  </a:cubicBezTo>
                  <a:cubicBezTo>
                    <a:pt x="1114" y="1100"/>
                    <a:pt x="1507" y="1280"/>
                    <a:pt x="1922" y="1376"/>
                  </a:cubicBezTo>
                  <a:cubicBezTo>
                    <a:pt x="2176" y="1430"/>
                    <a:pt x="2434" y="1458"/>
                    <a:pt x="2691" y="1458"/>
                  </a:cubicBezTo>
                  <a:cubicBezTo>
                    <a:pt x="2949" y="1458"/>
                    <a:pt x="3207" y="1430"/>
                    <a:pt x="3460" y="1376"/>
                  </a:cubicBezTo>
                  <a:cubicBezTo>
                    <a:pt x="3643" y="1324"/>
                    <a:pt x="3830" y="1298"/>
                    <a:pt x="4018" y="1298"/>
                  </a:cubicBezTo>
                  <a:cubicBezTo>
                    <a:pt x="4299" y="1298"/>
                    <a:pt x="4579" y="1356"/>
                    <a:pt x="4840" y="1471"/>
                  </a:cubicBezTo>
                  <a:cubicBezTo>
                    <a:pt x="5137" y="1725"/>
                    <a:pt x="5376" y="2036"/>
                    <a:pt x="5544" y="2387"/>
                  </a:cubicBezTo>
                  <a:cubicBezTo>
                    <a:pt x="5695" y="2643"/>
                    <a:pt x="5926" y="2840"/>
                    <a:pt x="6203" y="2946"/>
                  </a:cubicBezTo>
                  <a:cubicBezTo>
                    <a:pt x="6270" y="2967"/>
                    <a:pt x="6327" y="2974"/>
                    <a:pt x="6374" y="2974"/>
                  </a:cubicBezTo>
                  <a:cubicBezTo>
                    <a:pt x="6467" y="2974"/>
                    <a:pt x="6519" y="2946"/>
                    <a:pt x="6519" y="2946"/>
                  </a:cubicBezTo>
                  <a:cubicBezTo>
                    <a:pt x="6519" y="2946"/>
                    <a:pt x="6404" y="2946"/>
                    <a:pt x="6240" y="2867"/>
                  </a:cubicBezTo>
                  <a:cubicBezTo>
                    <a:pt x="6014" y="2736"/>
                    <a:pt x="5831" y="2542"/>
                    <a:pt x="5714" y="2308"/>
                  </a:cubicBezTo>
                  <a:cubicBezTo>
                    <a:pt x="5556" y="1903"/>
                    <a:pt x="5300" y="1542"/>
                    <a:pt x="4971" y="1255"/>
                  </a:cubicBezTo>
                  <a:cubicBezTo>
                    <a:pt x="4666" y="1103"/>
                    <a:pt x="4333" y="1025"/>
                    <a:pt x="3998" y="1025"/>
                  </a:cubicBezTo>
                  <a:cubicBezTo>
                    <a:pt x="3805" y="1025"/>
                    <a:pt x="3612" y="1051"/>
                    <a:pt x="3423" y="1103"/>
                  </a:cubicBezTo>
                  <a:cubicBezTo>
                    <a:pt x="3172" y="1159"/>
                    <a:pt x="2917" y="1187"/>
                    <a:pt x="2664" y="1187"/>
                  </a:cubicBezTo>
                  <a:cubicBezTo>
                    <a:pt x="2040" y="1187"/>
                    <a:pt x="1423" y="1019"/>
                    <a:pt x="880" y="692"/>
                  </a:cubicBezTo>
                  <a:cubicBezTo>
                    <a:pt x="319" y="348"/>
                    <a:pt x="63" y="1"/>
                    <a:pt x="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61"/>
            <p:cNvSpPr/>
            <p:nvPr/>
          </p:nvSpPr>
          <p:spPr>
            <a:xfrm>
              <a:off x="5290618" y="2625274"/>
              <a:ext cx="491542" cy="59079"/>
            </a:xfrm>
            <a:custGeom>
              <a:avLst/>
              <a:gdLst/>
              <a:ahLst/>
              <a:cxnLst/>
              <a:rect l="l" t="t" r="r" b="b"/>
              <a:pathLst>
                <a:path w="23238" h="2793" extrusionOk="0">
                  <a:moveTo>
                    <a:pt x="16501" y="1"/>
                  </a:moveTo>
                  <a:cubicBezTo>
                    <a:pt x="16321" y="1"/>
                    <a:pt x="16141" y="6"/>
                    <a:pt x="15961" y="16"/>
                  </a:cubicBezTo>
                  <a:cubicBezTo>
                    <a:pt x="15193" y="116"/>
                    <a:pt x="14449" y="353"/>
                    <a:pt x="13766" y="717"/>
                  </a:cubicBezTo>
                  <a:cubicBezTo>
                    <a:pt x="13055" y="1069"/>
                    <a:pt x="12354" y="1490"/>
                    <a:pt x="11611" y="1854"/>
                  </a:cubicBezTo>
                  <a:cubicBezTo>
                    <a:pt x="10906" y="2223"/>
                    <a:pt x="10135" y="2451"/>
                    <a:pt x="9342" y="2523"/>
                  </a:cubicBezTo>
                  <a:cubicBezTo>
                    <a:pt x="9243" y="2526"/>
                    <a:pt x="9143" y="2528"/>
                    <a:pt x="9043" y="2528"/>
                  </a:cubicBezTo>
                  <a:cubicBezTo>
                    <a:pt x="8398" y="2528"/>
                    <a:pt x="7756" y="2449"/>
                    <a:pt x="7131" y="2290"/>
                  </a:cubicBezTo>
                  <a:cubicBezTo>
                    <a:pt x="5900" y="1917"/>
                    <a:pt x="4642" y="1631"/>
                    <a:pt x="3370" y="1437"/>
                  </a:cubicBezTo>
                  <a:cubicBezTo>
                    <a:pt x="3154" y="1410"/>
                    <a:pt x="2938" y="1397"/>
                    <a:pt x="2721" y="1397"/>
                  </a:cubicBezTo>
                  <a:cubicBezTo>
                    <a:pt x="2062" y="1397"/>
                    <a:pt x="1407" y="1522"/>
                    <a:pt x="790" y="1770"/>
                  </a:cubicBezTo>
                  <a:cubicBezTo>
                    <a:pt x="574" y="1869"/>
                    <a:pt x="370" y="1991"/>
                    <a:pt x="180" y="2133"/>
                  </a:cubicBezTo>
                  <a:cubicBezTo>
                    <a:pt x="115" y="2184"/>
                    <a:pt x="55" y="2241"/>
                    <a:pt x="0" y="2303"/>
                  </a:cubicBezTo>
                  <a:cubicBezTo>
                    <a:pt x="270" y="2144"/>
                    <a:pt x="548" y="2000"/>
                    <a:pt x="832" y="1870"/>
                  </a:cubicBezTo>
                  <a:cubicBezTo>
                    <a:pt x="1393" y="1674"/>
                    <a:pt x="1982" y="1574"/>
                    <a:pt x="2573" y="1574"/>
                  </a:cubicBezTo>
                  <a:cubicBezTo>
                    <a:pt x="2834" y="1574"/>
                    <a:pt x="3096" y="1594"/>
                    <a:pt x="3356" y="1633"/>
                  </a:cubicBezTo>
                  <a:cubicBezTo>
                    <a:pt x="4613" y="1854"/>
                    <a:pt x="5854" y="2154"/>
                    <a:pt x="7073" y="2533"/>
                  </a:cubicBezTo>
                  <a:cubicBezTo>
                    <a:pt x="7718" y="2705"/>
                    <a:pt x="8382" y="2792"/>
                    <a:pt x="9050" y="2792"/>
                  </a:cubicBezTo>
                  <a:cubicBezTo>
                    <a:pt x="9152" y="2792"/>
                    <a:pt x="9255" y="2790"/>
                    <a:pt x="9357" y="2786"/>
                  </a:cubicBezTo>
                  <a:cubicBezTo>
                    <a:pt x="10187" y="2720"/>
                    <a:pt x="10995" y="2488"/>
                    <a:pt x="11732" y="2101"/>
                  </a:cubicBezTo>
                  <a:cubicBezTo>
                    <a:pt x="12491" y="1727"/>
                    <a:pt x="13191" y="1306"/>
                    <a:pt x="13886" y="959"/>
                  </a:cubicBezTo>
                  <a:cubicBezTo>
                    <a:pt x="14541" y="603"/>
                    <a:pt x="15254" y="369"/>
                    <a:pt x="15992" y="269"/>
                  </a:cubicBezTo>
                  <a:cubicBezTo>
                    <a:pt x="16203" y="255"/>
                    <a:pt x="16415" y="248"/>
                    <a:pt x="16626" y="248"/>
                  </a:cubicBezTo>
                  <a:cubicBezTo>
                    <a:pt x="17090" y="248"/>
                    <a:pt x="17554" y="281"/>
                    <a:pt x="18013" y="347"/>
                  </a:cubicBezTo>
                  <a:cubicBezTo>
                    <a:pt x="18646" y="426"/>
                    <a:pt x="19246" y="526"/>
                    <a:pt x="19772" y="621"/>
                  </a:cubicBezTo>
                  <a:cubicBezTo>
                    <a:pt x="20847" y="806"/>
                    <a:pt x="21709" y="1011"/>
                    <a:pt x="22305" y="1148"/>
                  </a:cubicBezTo>
                  <a:cubicBezTo>
                    <a:pt x="22901" y="1285"/>
                    <a:pt x="23232" y="1353"/>
                    <a:pt x="23232" y="1353"/>
                  </a:cubicBezTo>
                  <a:cubicBezTo>
                    <a:pt x="23237" y="1343"/>
                    <a:pt x="23148" y="1333"/>
                    <a:pt x="23001" y="1275"/>
                  </a:cubicBezTo>
                  <a:cubicBezTo>
                    <a:pt x="22853" y="1216"/>
                    <a:pt x="22622" y="1148"/>
                    <a:pt x="22328" y="1059"/>
                  </a:cubicBezTo>
                  <a:cubicBezTo>
                    <a:pt x="21738" y="890"/>
                    <a:pt x="20858" y="658"/>
                    <a:pt x="19804" y="432"/>
                  </a:cubicBezTo>
                  <a:cubicBezTo>
                    <a:pt x="19268" y="321"/>
                    <a:pt x="18678" y="211"/>
                    <a:pt x="18035" y="121"/>
                  </a:cubicBezTo>
                  <a:cubicBezTo>
                    <a:pt x="17527" y="41"/>
                    <a:pt x="17015" y="1"/>
                    <a:pt x="16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61"/>
            <p:cNvSpPr/>
            <p:nvPr/>
          </p:nvSpPr>
          <p:spPr>
            <a:xfrm>
              <a:off x="5306652" y="2670118"/>
              <a:ext cx="486888" cy="63225"/>
            </a:xfrm>
            <a:custGeom>
              <a:avLst/>
              <a:gdLst/>
              <a:ahLst/>
              <a:cxnLst/>
              <a:rect l="l" t="t" r="r" b="b"/>
              <a:pathLst>
                <a:path w="23018" h="2989" extrusionOk="0">
                  <a:moveTo>
                    <a:pt x="17511" y="1"/>
                  </a:moveTo>
                  <a:cubicBezTo>
                    <a:pt x="16982" y="1"/>
                    <a:pt x="16457" y="89"/>
                    <a:pt x="15956" y="265"/>
                  </a:cubicBezTo>
                  <a:cubicBezTo>
                    <a:pt x="14555" y="734"/>
                    <a:pt x="13270" y="1703"/>
                    <a:pt x="11743" y="2314"/>
                  </a:cubicBezTo>
                  <a:cubicBezTo>
                    <a:pt x="10982" y="2618"/>
                    <a:pt x="10197" y="2724"/>
                    <a:pt x="9428" y="2724"/>
                  </a:cubicBezTo>
                  <a:cubicBezTo>
                    <a:pt x="8654" y="2724"/>
                    <a:pt x="7896" y="2617"/>
                    <a:pt x="7194" y="2498"/>
                  </a:cubicBezTo>
                  <a:cubicBezTo>
                    <a:pt x="5944" y="2224"/>
                    <a:pt x="4674" y="2048"/>
                    <a:pt x="3397" y="1971"/>
                  </a:cubicBezTo>
                  <a:cubicBezTo>
                    <a:pt x="3294" y="1966"/>
                    <a:pt x="3190" y="1964"/>
                    <a:pt x="3087" y="1964"/>
                  </a:cubicBezTo>
                  <a:cubicBezTo>
                    <a:pt x="2319" y="1964"/>
                    <a:pt x="1556" y="2105"/>
                    <a:pt x="837" y="2382"/>
                  </a:cubicBezTo>
                  <a:cubicBezTo>
                    <a:pt x="620" y="2472"/>
                    <a:pt x="411" y="2582"/>
                    <a:pt x="212" y="2708"/>
                  </a:cubicBezTo>
                  <a:cubicBezTo>
                    <a:pt x="79" y="2798"/>
                    <a:pt x="0" y="2840"/>
                    <a:pt x="16" y="2861"/>
                  </a:cubicBezTo>
                  <a:cubicBezTo>
                    <a:pt x="17" y="2863"/>
                    <a:pt x="19" y="2863"/>
                    <a:pt x="21" y="2863"/>
                  </a:cubicBezTo>
                  <a:cubicBezTo>
                    <a:pt x="61" y="2863"/>
                    <a:pt x="340" y="2677"/>
                    <a:pt x="880" y="2482"/>
                  </a:cubicBezTo>
                  <a:cubicBezTo>
                    <a:pt x="1556" y="2260"/>
                    <a:pt x="2262" y="2147"/>
                    <a:pt x="2972" y="2147"/>
                  </a:cubicBezTo>
                  <a:cubicBezTo>
                    <a:pt x="3112" y="2147"/>
                    <a:pt x="3251" y="2152"/>
                    <a:pt x="3391" y="2161"/>
                  </a:cubicBezTo>
                  <a:cubicBezTo>
                    <a:pt x="4657" y="2268"/>
                    <a:pt x="5913" y="2463"/>
                    <a:pt x="7152" y="2745"/>
                  </a:cubicBezTo>
                  <a:cubicBezTo>
                    <a:pt x="7897" y="2890"/>
                    <a:pt x="8655" y="2971"/>
                    <a:pt x="9415" y="2988"/>
                  </a:cubicBezTo>
                  <a:cubicBezTo>
                    <a:pt x="9460" y="2988"/>
                    <a:pt x="9505" y="2989"/>
                    <a:pt x="9549" y="2989"/>
                  </a:cubicBezTo>
                  <a:cubicBezTo>
                    <a:pt x="10333" y="2989"/>
                    <a:pt x="11110" y="2846"/>
                    <a:pt x="11843" y="2566"/>
                  </a:cubicBezTo>
                  <a:cubicBezTo>
                    <a:pt x="13423" y="1945"/>
                    <a:pt x="14712" y="960"/>
                    <a:pt x="16056" y="503"/>
                  </a:cubicBezTo>
                  <a:cubicBezTo>
                    <a:pt x="16558" y="320"/>
                    <a:pt x="17088" y="228"/>
                    <a:pt x="17621" y="228"/>
                  </a:cubicBezTo>
                  <a:cubicBezTo>
                    <a:pt x="17752" y="228"/>
                    <a:pt x="17883" y="233"/>
                    <a:pt x="18014" y="244"/>
                  </a:cubicBezTo>
                  <a:cubicBezTo>
                    <a:pt x="18596" y="326"/>
                    <a:pt x="19170" y="456"/>
                    <a:pt x="19731" y="634"/>
                  </a:cubicBezTo>
                  <a:cubicBezTo>
                    <a:pt x="20550" y="885"/>
                    <a:pt x="21354" y="1178"/>
                    <a:pt x="22143" y="1513"/>
                  </a:cubicBezTo>
                  <a:cubicBezTo>
                    <a:pt x="22701" y="1750"/>
                    <a:pt x="23017" y="1876"/>
                    <a:pt x="23017" y="1876"/>
                  </a:cubicBezTo>
                  <a:cubicBezTo>
                    <a:pt x="22945" y="1823"/>
                    <a:pt x="22868" y="1779"/>
                    <a:pt x="22785" y="1744"/>
                  </a:cubicBezTo>
                  <a:cubicBezTo>
                    <a:pt x="22648" y="1665"/>
                    <a:pt x="22437" y="1555"/>
                    <a:pt x="22163" y="1423"/>
                  </a:cubicBezTo>
                  <a:cubicBezTo>
                    <a:pt x="21385" y="1049"/>
                    <a:pt x="20586" y="724"/>
                    <a:pt x="19768" y="450"/>
                  </a:cubicBezTo>
                  <a:cubicBezTo>
                    <a:pt x="19200" y="256"/>
                    <a:pt x="18614" y="113"/>
                    <a:pt x="18019" y="28"/>
                  </a:cubicBezTo>
                  <a:cubicBezTo>
                    <a:pt x="17850" y="10"/>
                    <a:pt x="17680" y="1"/>
                    <a:pt x="175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61"/>
            <p:cNvSpPr/>
            <p:nvPr/>
          </p:nvSpPr>
          <p:spPr>
            <a:xfrm>
              <a:off x="5487104" y="2580600"/>
              <a:ext cx="157607" cy="110966"/>
            </a:xfrm>
            <a:custGeom>
              <a:avLst/>
              <a:gdLst/>
              <a:ahLst/>
              <a:cxnLst/>
              <a:rect l="l" t="t" r="r" b="b"/>
              <a:pathLst>
                <a:path w="7451" h="5246" extrusionOk="0">
                  <a:moveTo>
                    <a:pt x="22" y="0"/>
                  </a:moveTo>
                  <a:cubicBezTo>
                    <a:pt x="22" y="0"/>
                    <a:pt x="21" y="0"/>
                    <a:pt x="21" y="0"/>
                  </a:cubicBezTo>
                  <a:cubicBezTo>
                    <a:pt x="0" y="6"/>
                    <a:pt x="31" y="142"/>
                    <a:pt x="94" y="380"/>
                  </a:cubicBezTo>
                  <a:cubicBezTo>
                    <a:pt x="191" y="720"/>
                    <a:pt x="323" y="1047"/>
                    <a:pt x="490" y="1359"/>
                  </a:cubicBezTo>
                  <a:cubicBezTo>
                    <a:pt x="726" y="1827"/>
                    <a:pt x="1018" y="2266"/>
                    <a:pt x="1359" y="2665"/>
                  </a:cubicBezTo>
                  <a:cubicBezTo>
                    <a:pt x="1782" y="3151"/>
                    <a:pt x="2260" y="3586"/>
                    <a:pt x="2785" y="3960"/>
                  </a:cubicBezTo>
                  <a:cubicBezTo>
                    <a:pt x="3317" y="4321"/>
                    <a:pt x="3889" y="4616"/>
                    <a:pt x="4491" y="4840"/>
                  </a:cubicBezTo>
                  <a:cubicBezTo>
                    <a:pt x="4985" y="5019"/>
                    <a:pt x="5498" y="5141"/>
                    <a:pt x="6018" y="5203"/>
                  </a:cubicBezTo>
                  <a:cubicBezTo>
                    <a:pt x="6234" y="5231"/>
                    <a:pt x="6451" y="5246"/>
                    <a:pt x="6667" y="5246"/>
                  </a:cubicBezTo>
                  <a:cubicBezTo>
                    <a:pt x="6802" y="5246"/>
                    <a:pt x="6937" y="5240"/>
                    <a:pt x="7071" y="5229"/>
                  </a:cubicBezTo>
                  <a:cubicBezTo>
                    <a:pt x="7319" y="5208"/>
                    <a:pt x="7451" y="5166"/>
                    <a:pt x="7451" y="5166"/>
                  </a:cubicBezTo>
                  <a:cubicBezTo>
                    <a:pt x="7451" y="5113"/>
                    <a:pt x="6903" y="5155"/>
                    <a:pt x="6050" y="5013"/>
                  </a:cubicBezTo>
                  <a:cubicBezTo>
                    <a:pt x="5548" y="4926"/>
                    <a:pt x="5056" y="4790"/>
                    <a:pt x="4582" y="4607"/>
                  </a:cubicBezTo>
                  <a:cubicBezTo>
                    <a:pt x="4006" y="4376"/>
                    <a:pt x="3455" y="4083"/>
                    <a:pt x="2944" y="3733"/>
                  </a:cubicBezTo>
                  <a:cubicBezTo>
                    <a:pt x="2437" y="3372"/>
                    <a:pt x="1970" y="2960"/>
                    <a:pt x="1548" y="2501"/>
                  </a:cubicBezTo>
                  <a:cubicBezTo>
                    <a:pt x="1212" y="2120"/>
                    <a:pt x="914" y="1709"/>
                    <a:pt x="658" y="1270"/>
                  </a:cubicBezTo>
                  <a:cubicBezTo>
                    <a:pt x="224" y="530"/>
                    <a:pt x="44" y="0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61"/>
            <p:cNvSpPr/>
            <p:nvPr/>
          </p:nvSpPr>
          <p:spPr>
            <a:xfrm>
              <a:off x="5730907" y="2472575"/>
              <a:ext cx="83552" cy="285347"/>
            </a:xfrm>
            <a:custGeom>
              <a:avLst/>
              <a:gdLst/>
              <a:ahLst/>
              <a:cxnLst/>
              <a:rect l="l" t="t" r="r" b="b"/>
              <a:pathLst>
                <a:path w="3950" h="13490" extrusionOk="0">
                  <a:moveTo>
                    <a:pt x="1" y="0"/>
                  </a:moveTo>
                  <a:lnTo>
                    <a:pt x="1" y="0"/>
                  </a:lnTo>
                  <a:cubicBezTo>
                    <a:pt x="6" y="177"/>
                    <a:pt x="33" y="354"/>
                    <a:pt x="80" y="527"/>
                  </a:cubicBezTo>
                  <a:cubicBezTo>
                    <a:pt x="148" y="879"/>
                    <a:pt x="259" y="1380"/>
                    <a:pt x="406" y="2000"/>
                  </a:cubicBezTo>
                  <a:cubicBezTo>
                    <a:pt x="700" y="3239"/>
                    <a:pt x="1138" y="4944"/>
                    <a:pt x="1686" y="6808"/>
                  </a:cubicBezTo>
                  <a:cubicBezTo>
                    <a:pt x="2233" y="8672"/>
                    <a:pt x="2776" y="10342"/>
                    <a:pt x="3196" y="11548"/>
                  </a:cubicBezTo>
                  <a:cubicBezTo>
                    <a:pt x="3413" y="12147"/>
                    <a:pt x="3592" y="12632"/>
                    <a:pt x="3723" y="12963"/>
                  </a:cubicBezTo>
                  <a:cubicBezTo>
                    <a:pt x="3772" y="13150"/>
                    <a:pt x="3848" y="13327"/>
                    <a:pt x="3949" y="13490"/>
                  </a:cubicBezTo>
                  <a:cubicBezTo>
                    <a:pt x="3927" y="13302"/>
                    <a:pt x="3882" y="13116"/>
                    <a:pt x="3818" y="12937"/>
                  </a:cubicBezTo>
                  <a:cubicBezTo>
                    <a:pt x="3697" y="12548"/>
                    <a:pt x="3550" y="12058"/>
                    <a:pt x="3380" y="11495"/>
                  </a:cubicBezTo>
                  <a:cubicBezTo>
                    <a:pt x="3002" y="10294"/>
                    <a:pt x="2492" y="8619"/>
                    <a:pt x="1949" y="6756"/>
                  </a:cubicBezTo>
                  <a:cubicBezTo>
                    <a:pt x="1406" y="4892"/>
                    <a:pt x="933" y="3201"/>
                    <a:pt x="595" y="1975"/>
                  </a:cubicBezTo>
                  <a:cubicBezTo>
                    <a:pt x="437" y="1406"/>
                    <a:pt x="301" y="926"/>
                    <a:pt x="185" y="527"/>
                  </a:cubicBezTo>
                  <a:cubicBezTo>
                    <a:pt x="148" y="343"/>
                    <a:pt x="86" y="16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61"/>
            <p:cNvSpPr/>
            <p:nvPr/>
          </p:nvSpPr>
          <p:spPr>
            <a:xfrm>
              <a:off x="5311665" y="2686638"/>
              <a:ext cx="808343" cy="390179"/>
            </a:xfrm>
            <a:custGeom>
              <a:avLst/>
              <a:gdLst/>
              <a:ahLst/>
              <a:cxnLst/>
              <a:rect l="l" t="t" r="r" b="b"/>
              <a:pathLst>
                <a:path w="38215" h="18446" extrusionOk="0">
                  <a:moveTo>
                    <a:pt x="32496" y="1"/>
                  </a:moveTo>
                  <a:cubicBezTo>
                    <a:pt x="31149" y="1"/>
                    <a:pt x="30100" y="663"/>
                    <a:pt x="29187" y="1659"/>
                  </a:cubicBezTo>
                  <a:lnTo>
                    <a:pt x="28266" y="2575"/>
                  </a:lnTo>
                  <a:cubicBezTo>
                    <a:pt x="27638" y="3252"/>
                    <a:pt x="26788" y="3678"/>
                    <a:pt x="25871" y="3775"/>
                  </a:cubicBezTo>
                  <a:lnTo>
                    <a:pt x="26771" y="6614"/>
                  </a:lnTo>
                  <a:cubicBezTo>
                    <a:pt x="26771" y="6614"/>
                    <a:pt x="12511" y="11654"/>
                    <a:pt x="8530" y="12612"/>
                  </a:cubicBezTo>
                  <a:cubicBezTo>
                    <a:pt x="4550" y="13570"/>
                    <a:pt x="1" y="18445"/>
                    <a:pt x="1" y="18445"/>
                  </a:cubicBezTo>
                  <a:lnTo>
                    <a:pt x="31257" y="14159"/>
                  </a:lnTo>
                  <a:cubicBezTo>
                    <a:pt x="31704" y="14098"/>
                    <a:pt x="32144" y="13994"/>
                    <a:pt x="32572" y="13848"/>
                  </a:cubicBezTo>
                  <a:cubicBezTo>
                    <a:pt x="36250" y="12593"/>
                    <a:pt x="38214" y="8597"/>
                    <a:pt x="36959" y="4919"/>
                  </a:cubicBezTo>
                  <a:lnTo>
                    <a:pt x="35522" y="706"/>
                  </a:lnTo>
                  <a:lnTo>
                    <a:pt x="34142" y="295"/>
                  </a:lnTo>
                  <a:cubicBezTo>
                    <a:pt x="33546" y="93"/>
                    <a:pt x="33000" y="1"/>
                    <a:pt x="32496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61"/>
            <p:cNvSpPr/>
            <p:nvPr/>
          </p:nvSpPr>
          <p:spPr>
            <a:xfrm>
              <a:off x="5879144" y="2818058"/>
              <a:ext cx="123890" cy="21301"/>
            </a:xfrm>
            <a:custGeom>
              <a:avLst/>
              <a:gdLst/>
              <a:ahLst/>
              <a:cxnLst/>
              <a:rect l="l" t="t" r="r" b="b"/>
              <a:pathLst>
                <a:path w="5857" h="1007" extrusionOk="0">
                  <a:moveTo>
                    <a:pt x="2283" y="0"/>
                  </a:moveTo>
                  <a:cubicBezTo>
                    <a:pt x="1514" y="0"/>
                    <a:pt x="742" y="131"/>
                    <a:pt x="1" y="396"/>
                  </a:cubicBezTo>
                  <a:cubicBezTo>
                    <a:pt x="647" y="319"/>
                    <a:pt x="1299" y="281"/>
                    <a:pt x="1950" y="281"/>
                  </a:cubicBezTo>
                  <a:cubicBezTo>
                    <a:pt x="2287" y="281"/>
                    <a:pt x="2624" y="291"/>
                    <a:pt x="2960" y="312"/>
                  </a:cubicBezTo>
                  <a:cubicBezTo>
                    <a:pt x="3932" y="457"/>
                    <a:pt x="4888" y="687"/>
                    <a:pt x="5822" y="995"/>
                  </a:cubicBezTo>
                  <a:lnTo>
                    <a:pt x="5822" y="995"/>
                  </a:lnTo>
                  <a:cubicBezTo>
                    <a:pt x="4744" y="337"/>
                    <a:pt x="3518" y="0"/>
                    <a:pt x="2283" y="0"/>
                  </a:cubicBezTo>
                  <a:close/>
                  <a:moveTo>
                    <a:pt x="5822" y="995"/>
                  </a:moveTo>
                  <a:lnTo>
                    <a:pt x="5822" y="995"/>
                  </a:lnTo>
                  <a:cubicBezTo>
                    <a:pt x="5828" y="999"/>
                    <a:pt x="5834" y="1003"/>
                    <a:pt x="5841" y="1006"/>
                  </a:cubicBezTo>
                  <a:lnTo>
                    <a:pt x="5857" y="1006"/>
                  </a:lnTo>
                  <a:cubicBezTo>
                    <a:pt x="5845" y="1003"/>
                    <a:pt x="5833" y="999"/>
                    <a:pt x="5822" y="995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61"/>
            <p:cNvSpPr/>
            <p:nvPr/>
          </p:nvSpPr>
          <p:spPr>
            <a:xfrm>
              <a:off x="5319153" y="1456726"/>
              <a:ext cx="510219" cy="491817"/>
            </a:xfrm>
            <a:custGeom>
              <a:avLst/>
              <a:gdLst/>
              <a:ahLst/>
              <a:cxnLst/>
              <a:rect l="l" t="t" r="r" b="b"/>
              <a:pathLst>
                <a:path w="24121" h="23251" extrusionOk="0">
                  <a:moveTo>
                    <a:pt x="11881" y="1"/>
                  </a:moveTo>
                  <a:cubicBezTo>
                    <a:pt x="6354" y="1"/>
                    <a:pt x="0" y="4238"/>
                    <a:pt x="331" y="9939"/>
                  </a:cubicBezTo>
                  <a:lnTo>
                    <a:pt x="18782" y="23250"/>
                  </a:lnTo>
                  <a:cubicBezTo>
                    <a:pt x="20646" y="23060"/>
                    <a:pt x="21930" y="21296"/>
                    <a:pt x="22647" y="19564"/>
                  </a:cubicBezTo>
                  <a:cubicBezTo>
                    <a:pt x="24095" y="16041"/>
                    <a:pt x="24121" y="12040"/>
                    <a:pt x="23231" y="8343"/>
                  </a:cubicBezTo>
                  <a:cubicBezTo>
                    <a:pt x="22341" y="4647"/>
                    <a:pt x="19966" y="1918"/>
                    <a:pt x="14443" y="338"/>
                  </a:cubicBezTo>
                  <a:cubicBezTo>
                    <a:pt x="13631" y="110"/>
                    <a:pt x="12766" y="1"/>
                    <a:pt x="1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61"/>
            <p:cNvSpPr/>
            <p:nvPr/>
          </p:nvSpPr>
          <p:spPr>
            <a:xfrm>
              <a:off x="5364800" y="1527037"/>
              <a:ext cx="370253" cy="728281"/>
            </a:xfrm>
            <a:custGeom>
              <a:avLst/>
              <a:gdLst/>
              <a:ahLst/>
              <a:cxnLst/>
              <a:rect l="l" t="t" r="r" b="b"/>
              <a:pathLst>
                <a:path w="17504" h="34430" extrusionOk="0">
                  <a:moveTo>
                    <a:pt x="5485" y="0"/>
                  </a:moveTo>
                  <a:cubicBezTo>
                    <a:pt x="2510" y="0"/>
                    <a:pt x="550" y="3743"/>
                    <a:pt x="358" y="6814"/>
                  </a:cubicBezTo>
                  <a:cubicBezTo>
                    <a:pt x="132" y="10368"/>
                    <a:pt x="1" y="14744"/>
                    <a:pt x="422" y="17377"/>
                  </a:cubicBezTo>
                  <a:cubicBezTo>
                    <a:pt x="1229" y="22636"/>
                    <a:pt x="5206" y="23407"/>
                    <a:pt x="5341" y="23407"/>
                  </a:cubicBezTo>
                  <a:cubicBezTo>
                    <a:pt x="5344" y="23407"/>
                    <a:pt x="5345" y="23407"/>
                    <a:pt x="5345" y="23406"/>
                  </a:cubicBezTo>
                  <a:cubicBezTo>
                    <a:pt x="5345" y="23406"/>
                    <a:pt x="5345" y="23406"/>
                    <a:pt x="5345" y="23406"/>
                  </a:cubicBezTo>
                  <a:cubicBezTo>
                    <a:pt x="5345" y="23406"/>
                    <a:pt x="5345" y="25220"/>
                    <a:pt x="5419" y="29925"/>
                  </a:cubicBezTo>
                  <a:cubicBezTo>
                    <a:pt x="5466" y="32774"/>
                    <a:pt x="5577" y="34359"/>
                    <a:pt x="8815" y="34427"/>
                  </a:cubicBezTo>
                  <a:cubicBezTo>
                    <a:pt x="8877" y="34428"/>
                    <a:pt x="8939" y="34429"/>
                    <a:pt x="9002" y="34429"/>
                  </a:cubicBezTo>
                  <a:cubicBezTo>
                    <a:pt x="12185" y="34429"/>
                    <a:pt x="16393" y="32747"/>
                    <a:pt x="16428" y="29809"/>
                  </a:cubicBezTo>
                  <a:lnTo>
                    <a:pt x="17482" y="4455"/>
                  </a:lnTo>
                  <a:cubicBezTo>
                    <a:pt x="17504" y="3482"/>
                    <a:pt x="16776" y="2655"/>
                    <a:pt x="15808" y="2554"/>
                  </a:cubicBezTo>
                  <a:lnTo>
                    <a:pt x="5871" y="21"/>
                  </a:lnTo>
                  <a:cubicBezTo>
                    <a:pt x="5741" y="7"/>
                    <a:pt x="5612" y="0"/>
                    <a:pt x="5485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61"/>
            <p:cNvSpPr/>
            <p:nvPr/>
          </p:nvSpPr>
          <p:spPr>
            <a:xfrm>
              <a:off x="5401097" y="1731391"/>
              <a:ext cx="29021" cy="27837"/>
            </a:xfrm>
            <a:custGeom>
              <a:avLst/>
              <a:gdLst/>
              <a:ahLst/>
              <a:cxnLst/>
              <a:rect l="l" t="t" r="r" b="b"/>
              <a:pathLst>
                <a:path w="1372" h="1316" extrusionOk="0">
                  <a:moveTo>
                    <a:pt x="656" y="1"/>
                  </a:moveTo>
                  <a:cubicBezTo>
                    <a:pt x="316" y="1"/>
                    <a:pt x="28" y="264"/>
                    <a:pt x="2" y="609"/>
                  </a:cubicBezTo>
                  <a:cubicBezTo>
                    <a:pt x="2" y="614"/>
                    <a:pt x="0" y="619"/>
                    <a:pt x="0" y="623"/>
                  </a:cubicBezTo>
                  <a:cubicBezTo>
                    <a:pt x="0" y="993"/>
                    <a:pt x="291" y="1297"/>
                    <a:pt x="659" y="1313"/>
                  </a:cubicBezTo>
                  <a:cubicBezTo>
                    <a:pt x="678" y="1314"/>
                    <a:pt x="696" y="1315"/>
                    <a:pt x="714" y="1315"/>
                  </a:cubicBezTo>
                  <a:cubicBezTo>
                    <a:pt x="1049" y="1315"/>
                    <a:pt x="1336" y="1057"/>
                    <a:pt x="1364" y="716"/>
                  </a:cubicBezTo>
                  <a:cubicBezTo>
                    <a:pt x="1364" y="710"/>
                    <a:pt x="1364" y="703"/>
                    <a:pt x="1365" y="697"/>
                  </a:cubicBezTo>
                  <a:cubicBezTo>
                    <a:pt x="1371" y="325"/>
                    <a:pt x="1078" y="16"/>
                    <a:pt x="706" y="2"/>
                  </a:cubicBezTo>
                  <a:cubicBezTo>
                    <a:pt x="690" y="1"/>
                    <a:pt x="673" y="1"/>
                    <a:pt x="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61"/>
            <p:cNvSpPr/>
            <p:nvPr/>
          </p:nvSpPr>
          <p:spPr>
            <a:xfrm>
              <a:off x="5390881" y="1704125"/>
              <a:ext cx="59587" cy="15484"/>
            </a:xfrm>
            <a:custGeom>
              <a:avLst/>
              <a:gdLst/>
              <a:ahLst/>
              <a:cxnLst/>
              <a:rect l="l" t="t" r="r" b="b"/>
              <a:pathLst>
                <a:path w="2817" h="732" extrusionOk="0">
                  <a:moveTo>
                    <a:pt x="1387" y="1"/>
                  </a:moveTo>
                  <a:cubicBezTo>
                    <a:pt x="1381" y="1"/>
                    <a:pt x="1375" y="1"/>
                    <a:pt x="1369" y="1"/>
                  </a:cubicBezTo>
                  <a:cubicBezTo>
                    <a:pt x="1367" y="1"/>
                    <a:pt x="1365" y="1"/>
                    <a:pt x="1363" y="1"/>
                  </a:cubicBezTo>
                  <a:cubicBezTo>
                    <a:pt x="987" y="1"/>
                    <a:pt x="619" y="121"/>
                    <a:pt x="315" y="343"/>
                  </a:cubicBezTo>
                  <a:cubicBezTo>
                    <a:pt x="78" y="518"/>
                    <a:pt x="0" y="681"/>
                    <a:pt x="42" y="718"/>
                  </a:cubicBezTo>
                  <a:cubicBezTo>
                    <a:pt x="51" y="727"/>
                    <a:pt x="65" y="731"/>
                    <a:pt x="83" y="731"/>
                  </a:cubicBezTo>
                  <a:cubicBezTo>
                    <a:pt x="238" y="731"/>
                    <a:pt x="724" y="427"/>
                    <a:pt x="1380" y="427"/>
                  </a:cubicBezTo>
                  <a:cubicBezTo>
                    <a:pt x="2033" y="427"/>
                    <a:pt x="2539" y="721"/>
                    <a:pt x="2696" y="721"/>
                  </a:cubicBezTo>
                  <a:cubicBezTo>
                    <a:pt x="2715" y="721"/>
                    <a:pt x="2729" y="716"/>
                    <a:pt x="2737" y="707"/>
                  </a:cubicBezTo>
                  <a:cubicBezTo>
                    <a:pt x="2816" y="616"/>
                    <a:pt x="2690" y="506"/>
                    <a:pt x="2453" y="332"/>
                  </a:cubicBezTo>
                  <a:cubicBezTo>
                    <a:pt x="2140" y="115"/>
                    <a:pt x="1767" y="1"/>
                    <a:pt x="1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61"/>
            <p:cNvSpPr/>
            <p:nvPr/>
          </p:nvSpPr>
          <p:spPr>
            <a:xfrm>
              <a:off x="5553353" y="1731391"/>
              <a:ext cx="29064" cy="27816"/>
            </a:xfrm>
            <a:custGeom>
              <a:avLst/>
              <a:gdLst/>
              <a:ahLst/>
              <a:cxnLst/>
              <a:rect l="l" t="t" r="r" b="b"/>
              <a:pathLst>
                <a:path w="1374" h="1315" extrusionOk="0">
                  <a:moveTo>
                    <a:pt x="660" y="0"/>
                  </a:moveTo>
                  <a:cubicBezTo>
                    <a:pt x="316" y="0"/>
                    <a:pt x="26" y="267"/>
                    <a:pt x="1" y="614"/>
                  </a:cubicBezTo>
                  <a:lnTo>
                    <a:pt x="1" y="623"/>
                  </a:lnTo>
                  <a:cubicBezTo>
                    <a:pt x="1" y="994"/>
                    <a:pt x="294" y="1299"/>
                    <a:pt x="665" y="1313"/>
                  </a:cubicBezTo>
                  <a:cubicBezTo>
                    <a:pt x="681" y="1314"/>
                    <a:pt x="698" y="1315"/>
                    <a:pt x="715" y="1315"/>
                  </a:cubicBezTo>
                  <a:cubicBezTo>
                    <a:pt x="1055" y="1315"/>
                    <a:pt x="1343" y="1051"/>
                    <a:pt x="1369" y="706"/>
                  </a:cubicBezTo>
                  <a:lnTo>
                    <a:pt x="1369" y="697"/>
                  </a:lnTo>
                  <a:cubicBezTo>
                    <a:pt x="1373" y="326"/>
                    <a:pt x="1083" y="18"/>
                    <a:pt x="712" y="2"/>
                  </a:cubicBezTo>
                  <a:cubicBezTo>
                    <a:pt x="694" y="1"/>
                    <a:pt x="677" y="0"/>
                    <a:pt x="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61"/>
            <p:cNvSpPr/>
            <p:nvPr/>
          </p:nvSpPr>
          <p:spPr>
            <a:xfrm>
              <a:off x="5544004" y="1707023"/>
              <a:ext cx="59608" cy="15589"/>
            </a:xfrm>
            <a:custGeom>
              <a:avLst/>
              <a:gdLst/>
              <a:ahLst/>
              <a:cxnLst/>
              <a:rect l="l" t="t" r="r" b="b"/>
              <a:pathLst>
                <a:path w="2818" h="737" extrusionOk="0">
                  <a:moveTo>
                    <a:pt x="1382" y="1"/>
                  </a:moveTo>
                  <a:cubicBezTo>
                    <a:pt x="1378" y="1"/>
                    <a:pt x="1374" y="1"/>
                    <a:pt x="1370" y="1"/>
                  </a:cubicBezTo>
                  <a:cubicBezTo>
                    <a:pt x="1368" y="1"/>
                    <a:pt x="1366" y="1"/>
                    <a:pt x="1364" y="1"/>
                  </a:cubicBezTo>
                  <a:cubicBezTo>
                    <a:pt x="988" y="1"/>
                    <a:pt x="621" y="121"/>
                    <a:pt x="317" y="343"/>
                  </a:cubicBezTo>
                  <a:cubicBezTo>
                    <a:pt x="79" y="517"/>
                    <a:pt x="0" y="680"/>
                    <a:pt x="42" y="723"/>
                  </a:cubicBezTo>
                  <a:cubicBezTo>
                    <a:pt x="51" y="732"/>
                    <a:pt x="65" y="736"/>
                    <a:pt x="83" y="736"/>
                  </a:cubicBezTo>
                  <a:cubicBezTo>
                    <a:pt x="238" y="736"/>
                    <a:pt x="724" y="427"/>
                    <a:pt x="1380" y="427"/>
                  </a:cubicBezTo>
                  <a:cubicBezTo>
                    <a:pt x="2033" y="427"/>
                    <a:pt x="2539" y="721"/>
                    <a:pt x="2697" y="721"/>
                  </a:cubicBezTo>
                  <a:cubicBezTo>
                    <a:pt x="2716" y="721"/>
                    <a:pt x="2730" y="716"/>
                    <a:pt x="2738" y="707"/>
                  </a:cubicBezTo>
                  <a:cubicBezTo>
                    <a:pt x="2818" y="617"/>
                    <a:pt x="2692" y="507"/>
                    <a:pt x="2454" y="332"/>
                  </a:cubicBezTo>
                  <a:cubicBezTo>
                    <a:pt x="2139" y="117"/>
                    <a:pt x="1765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61"/>
            <p:cNvSpPr/>
            <p:nvPr/>
          </p:nvSpPr>
          <p:spPr>
            <a:xfrm>
              <a:off x="5448416" y="1707933"/>
              <a:ext cx="48820" cy="130659"/>
            </a:xfrm>
            <a:custGeom>
              <a:avLst/>
              <a:gdLst/>
              <a:ahLst/>
              <a:cxnLst/>
              <a:rect l="l" t="t" r="r" b="b"/>
              <a:pathLst>
                <a:path w="2308" h="6177" extrusionOk="0">
                  <a:moveTo>
                    <a:pt x="2224" y="0"/>
                  </a:moveTo>
                  <a:lnTo>
                    <a:pt x="2224" y="0"/>
                  </a:lnTo>
                  <a:cubicBezTo>
                    <a:pt x="1617" y="1171"/>
                    <a:pt x="1101" y="2387"/>
                    <a:pt x="681" y="3638"/>
                  </a:cubicBezTo>
                  <a:cubicBezTo>
                    <a:pt x="497" y="4165"/>
                    <a:pt x="317" y="4623"/>
                    <a:pt x="154" y="5081"/>
                  </a:cubicBezTo>
                  <a:cubicBezTo>
                    <a:pt x="34" y="5307"/>
                    <a:pt x="1" y="5569"/>
                    <a:pt x="59" y="5819"/>
                  </a:cubicBezTo>
                  <a:cubicBezTo>
                    <a:pt x="112" y="5954"/>
                    <a:pt x="226" y="6055"/>
                    <a:pt x="364" y="6092"/>
                  </a:cubicBezTo>
                  <a:cubicBezTo>
                    <a:pt x="471" y="6119"/>
                    <a:pt x="578" y="6134"/>
                    <a:pt x="686" y="6139"/>
                  </a:cubicBezTo>
                  <a:cubicBezTo>
                    <a:pt x="887" y="6164"/>
                    <a:pt x="1089" y="6176"/>
                    <a:pt x="1290" y="6176"/>
                  </a:cubicBezTo>
                  <a:cubicBezTo>
                    <a:pt x="1490" y="6176"/>
                    <a:pt x="1689" y="6164"/>
                    <a:pt x="1887" y="6140"/>
                  </a:cubicBezTo>
                  <a:cubicBezTo>
                    <a:pt x="1499" y="6018"/>
                    <a:pt x="1097" y="5945"/>
                    <a:pt x="692" y="5924"/>
                  </a:cubicBezTo>
                  <a:cubicBezTo>
                    <a:pt x="502" y="5924"/>
                    <a:pt x="329" y="5866"/>
                    <a:pt x="296" y="5740"/>
                  </a:cubicBezTo>
                  <a:cubicBezTo>
                    <a:pt x="278" y="5546"/>
                    <a:pt x="320" y="5350"/>
                    <a:pt x="418" y="5181"/>
                  </a:cubicBezTo>
                  <a:lnTo>
                    <a:pt x="976" y="3749"/>
                  </a:lnTo>
                  <a:cubicBezTo>
                    <a:pt x="1750" y="1711"/>
                    <a:pt x="2308" y="31"/>
                    <a:pt x="2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61"/>
            <p:cNvSpPr/>
            <p:nvPr/>
          </p:nvSpPr>
          <p:spPr>
            <a:xfrm>
              <a:off x="5477627" y="1981815"/>
              <a:ext cx="151177" cy="67942"/>
            </a:xfrm>
            <a:custGeom>
              <a:avLst/>
              <a:gdLst/>
              <a:ahLst/>
              <a:cxnLst/>
              <a:rect l="l" t="t" r="r" b="b"/>
              <a:pathLst>
                <a:path w="7147" h="3212" extrusionOk="0">
                  <a:moveTo>
                    <a:pt x="7146" y="0"/>
                  </a:moveTo>
                  <a:lnTo>
                    <a:pt x="7146" y="0"/>
                  </a:lnTo>
                  <a:cubicBezTo>
                    <a:pt x="5046" y="1249"/>
                    <a:pt x="2648" y="1908"/>
                    <a:pt x="208" y="1908"/>
                  </a:cubicBezTo>
                  <a:cubicBezTo>
                    <a:pt x="139" y="1908"/>
                    <a:pt x="70" y="1907"/>
                    <a:pt x="1" y="1906"/>
                  </a:cubicBezTo>
                  <a:lnTo>
                    <a:pt x="1" y="1906"/>
                  </a:lnTo>
                  <a:lnTo>
                    <a:pt x="69" y="3160"/>
                  </a:lnTo>
                  <a:cubicBezTo>
                    <a:pt x="425" y="3195"/>
                    <a:pt x="765" y="3211"/>
                    <a:pt x="1090" y="3211"/>
                  </a:cubicBezTo>
                  <a:cubicBezTo>
                    <a:pt x="5636" y="3211"/>
                    <a:pt x="7146" y="0"/>
                    <a:pt x="714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61"/>
            <p:cNvSpPr/>
            <p:nvPr/>
          </p:nvSpPr>
          <p:spPr>
            <a:xfrm>
              <a:off x="5493111" y="1864694"/>
              <a:ext cx="49455" cy="34605"/>
            </a:xfrm>
            <a:custGeom>
              <a:avLst/>
              <a:gdLst/>
              <a:ahLst/>
              <a:cxnLst/>
              <a:rect l="l" t="t" r="r" b="b"/>
              <a:pathLst>
                <a:path w="2338" h="1636" extrusionOk="0">
                  <a:moveTo>
                    <a:pt x="1126" y="1"/>
                  </a:moveTo>
                  <a:cubicBezTo>
                    <a:pt x="724" y="1"/>
                    <a:pt x="339" y="184"/>
                    <a:pt x="85" y="503"/>
                  </a:cubicBezTo>
                  <a:lnTo>
                    <a:pt x="53" y="529"/>
                  </a:lnTo>
                  <a:cubicBezTo>
                    <a:pt x="1" y="613"/>
                    <a:pt x="1" y="720"/>
                    <a:pt x="53" y="804"/>
                  </a:cubicBezTo>
                  <a:cubicBezTo>
                    <a:pt x="111" y="886"/>
                    <a:pt x="181" y="959"/>
                    <a:pt x="264" y="1020"/>
                  </a:cubicBezTo>
                  <a:cubicBezTo>
                    <a:pt x="537" y="1267"/>
                    <a:pt x="857" y="1459"/>
                    <a:pt x="1206" y="1582"/>
                  </a:cubicBezTo>
                  <a:cubicBezTo>
                    <a:pt x="1304" y="1618"/>
                    <a:pt x="1406" y="1635"/>
                    <a:pt x="1506" y="1635"/>
                  </a:cubicBezTo>
                  <a:cubicBezTo>
                    <a:pt x="1755" y="1635"/>
                    <a:pt x="1999" y="1530"/>
                    <a:pt x="2170" y="1335"/>
                  </a:cubicBezTo>
                  <a:cubicBezTo>
                    <a:pt x="2337" y="1062"/>
                    <a:pt x="2315" y="711"/>
                    <a:pt x="2112" y="461"/>
                  </a:cubicBezTo>
                  <a:cubicBezTo>
                    <a:pt x="1906" y="203"/>
                    <a:pt x="1604" y="40"/>
                    <a:pt x="1274" y="9"/>
                  </a:cubicBezTo>
                  <a:cubicBezTo>
                    <a:pt x="1225" y="3"/>
                    <a:pt x="1175" y="1"/>
                    <a:pt x="112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61"/>
            <p:cNvSpPr/>
            <p:nvPr/>
          </p:nvSpPr>
          <p:spPr>
            <a:xfrm>
              <a:off x="5484438" y="1848597"/>
              <a:ext cx="52797" cy="44801"/>
            </a:xfrm>
            <a:custGeom>
              <a:avLst/>
              <a:gdLst/>
              <a:ahLst/>
              <a:cxnLst/>
              <a:rect l="l" t="t" r="r" b="b"/>
              <a:pathLst>
                <a:path w="2496" h="2118" extrusionOk="0">
                  <a:moveTo>
                    <a:pt x="2356" y="1"/>
                  </a:moveTo>
                  <a:cubicBezTo>
                    <a:pt x="2355" y="1"/>
                    <a:pt x="2355" y="1"/>
                    <a:pt x="2354" y="1"/>
                  </a:cubicBezTo>
                  <a:cubicBezTo>
                    <a:pt x="2233" y="1"/>
                    <a:pt x="2233" y="791"/>
                    <a:pt x="1548" y="1359"/>
                  </a:cubicBezTo>
                  <a:cubicBezTo>
                    <a:pt x="863" y="1928"/>
                    <a:pt x="10" y="1838"/>
                    <a:pt x="5" y="1949"/>
                  </a:cubicBezTo>
                  <a:cubicBezTo>
                    <a:pt x="0" y="2059"/>
                    <a:pt x="194" y="2107"/>
                    <a:pt x="532" y="2117"/>
                  </a:cubicBezTo>
                  <a:cubicBezTo>
                    <a:pt x="539" y="2117"/>
                    <a:pt x="546" y="2117"/>
                    <a:pt x="553" y="2117"/>
                  </a:cubicBezTo>
                  <a:cubicBezTo>
                    <a:pt x="1015" y="2117"/>
                    <a:pt x="1463" y="1957"/>
                    <a:pt x="1821" y="1665"/>
                  </a:cubicBezTo>
                  <a:cubicBezTo>
                    <a:pt x="2169" y="1380"/>
                    <a:pt x="2391" y="973"/>
                    <a:pt x="2443" y="527"/>
                  </a:cubicBezTo>
                  <a:cubicBezTo>
                    <a:pt x="2495" y="194"/>
                    <a:pt x="2409" y="1"/>
                    <a:pt x="23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61"/>
            <p:cNvSpPr/>
            <p:nvPr/>
          </p:nvSpPr>
          <p:spPr>
            <a:xfrm>
              <a:off x="5537235" y="1683269"/>
              <a:ext cx="72595" cy="20941"/>
            </a:xfrm>
            <a:custGeom>
              <a:avLst/>
              <a:gdLst/>
              <a:ahLst/>
              <a:cxnLst/>
              <a:rect l="l" t="t" r="r" b="b"/>
              <a:pathLst>
                <a:path w="3432" h="990" extrusionOk="0">
                  <a:moveTo>
                    <a:pt x="1460" y="1"/>
                  </a:moveTo>
                  <a:cubicBezTo>
                    <a:pt x="1130" y="1"/>
                    <a:pt x="798" y="57"/>
                    <a:pt x="479" y="171"/>
                  </a:cubicBezTo>
                  <a:cubicBezTo>
                    <a:pt x="168" y="302"/>
                    <a:pt x="0" y="460"/>
                    <a:pt x="31" y="557"/>
                  </a:cubicBezTo>
                  <a:cubicBezTo>
                    <a:pt x="105" y="756"/>
                    <a:pt x="837" y="662"/>
                    <a:pt x="1700" y="762"/>
                  </a:cubicBezTo>
                  <a:cubicBezTo>
                    <a:pt x="2342" y="835"/>
                    <a:pt x="2903" y="989"/>
                    <a:pt x="3190" y="989"/>
                  </a:cubicBezTo>
                  <a:cubicBezTo>
                    <a:pt x="3288" y="989"/>
                    <a:pt x="3354" y="971"/>
                    <a:pt x="3380" y="925"/>
                  </a:cubicBezTo>
                  <a:cubicBezTo>
                    <a:pt x="3432" y="840"/>
                    <a:pt x="3311" y="651"/>
                    <a:pt x="3026" y="456"/>
                  </a:cubicBezTo>
                  <a:cubicBezTo>
                    <a:pt x="2552" y="155"/>
                    <a:pt x="2008" y="1"/>
                    <a:pt x="14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61"/>
            <p:cNvSpPr/>
            <p:nvPr/>
          </p:nvSpPr>
          <p:spPr>
            <a:xfrm>
              <a:off x="5395979" y="1658436"/>
              <a:ext cx="55377" cy="17409"/>
            </a:xfrm>
            <a:custGeom>
              <a:avLst/>
              <a:gdLst/>
              <a:ahLst/>
              <a:cxnLst/>
              <a:rect l="l" t="t" r="r" b="b"/>
              <a:pathLst>
                <a:path w="2618" h="823" extrusionOk="0">
                  <a:moveTo>
                    <a:pt x="1373" y="1"/>
                  </a:moveTo>
                  <a:cubicBezTo>
                    <a:pt x="1347" y="1"/>
                    <a:pt x="1321" y="1"/>
                    <a:pt x="1296" y="2"/>
                  </a:cubicBezTo>
                  <a:cubicBezTo>
                    <a:pt x="937" y="5"/>
                    <a:pt x="587" y="124"/>
                    <a:pt x="301" y="340"/>
                  </a:cubicBezTo>
                  <a:cubicBezTo>
                    <a:pt x="85" y="492"/>
                    <a:pt x="0" y="666"/>
                    <a:pt x="69" y="750"/>
                  </a:cubicBezTo>
                  <a:cubicBezTo>
                    <a:pt x="113" y="805"/>
                    <a:pt x="198" y="823"/>
                    <a:pt x="315" y="823"/>
                  </a:cubicBezTo>
                  <a:cubicBezTo>
                    <a:pt x="549" y="823"/>
                    <a:pt x="910" y="750"/>
                    <a:pt x="1317" y="750"/>
                  </a:cubicBezTo>
                  <a:cubicBezTo>
                    <a:pt x="1659" y="750"/>
                    <a:pt x="1971" y="785"/>
                    <a:pt x="2201" y="785"/>
                  </a:cubicBezTo>
                  <a:cubicBezTo>
                    <a:pt x="2382" y="785"/>
                    <a:pt x="2512" y="763"/>
                    <a:pt x="2565" y="687"/>
                  </a:cubicBezTo>
                  <a:cubicBezTo>
                    <a:pt x="2617" y="602"/>
                    <a:pt x="2534" y="434"/>
                    <a:pt x="2307" y="276"/>
                  </a:cubicBezTo>
                  <a:cubicBezTo>
                    <a:pt x="2028" y="97"/>
                    <a:pt x="1703" y="1"/>
                    <a:pt x="13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61"/>
            <p:cNvSpPr/>
            <p:nvPr/>
          </p:nvSpPr>
          <p:spPr>
            <a:xfrm>
              <a:off x="5355048" y="1490189"/>
              <a:ext cx="396673" cy="617547"/>
            </a:xfrm>
            <a:custGeom>
              <a:avLst/>
              <a:gdLst/>
              <a:ahLst/>
              <a:cxnLst/>
              <a:rect l="l" t="t" r="r" b="b"/>
              <a:pathLst>
                <a:path w="18753" h="29195" extrusionOk="0">
                  <a:moveTo>
                    <a:pt x="8965" y="0"/>
                  </a:moveTo>
                  <a:lnTo>
                    <a:pt x="8965" y="0"/>
                  </a:lnTo>
                  <a:cubicBezTo>
                    <a:pt x="7151" y="88"/>
                    <a:pt x="5387" y="631"/>
                    <a:pt x="3836" y="1580"/>
                  </a:cubicBezTo>
                  <a:cubicBezTo>
                    <a:pt x="2077" y="2480"/>
                    <a:pt x="751" y="4046"/>
                    <a:pt x="150" y="5929"/>
                  </a:cubicBezTo>
                  <a:cubicBezTo>
                    <a:pt x="0" y="6318"/>
                    <a:pt x="15" y="6752"/>
                    <a:pt x="192" y="7129"/>
                  </a:cubicBezTo>
                  <a:cubicBezTo>
                    <a:pt x="422" y="7421"/>
                    <a:pt x="766" y="7578"/>
                    <a:pt x="1116" y="7578"/>
                  </a:cubicBezTo>
                  <a:cubicBezTo>
                    <a:pt x="1300" y="7578"/>
                    <a:pt x="1485" y="7535"/>
                    <a:pt x="1657" y="7446"/>
                  </a:cubicBezTo>
                  <a:cubicBezTo>
                    <a:pt x="2135" y="7180"/>
                    <a:pt x="2543" y="6805"/>
                    <a:pt x="2846" y="6351"/>
                  </a:cubicBezTo>
                  <a:cubicBezTo>
                    <a:pt x="3111" y="7355"/>
                    <a:pt x="4020" y="8054"/>
                    <a:pt x="5057" y="8054"/>
                  </a:cubicBezTo>
                  <a:cubicBezTo>
                    <a:pt x="5066" y="8054"/>
                    <a:pt x="5075" y="8054"/>
                    <a:pt x="5084" y="8054"/>
                  </a:cubicBezTo>
                  <a:cubicBezTo>
                    <a:pt x="6132" y="8042"/>
                    <a:pt x="7038" y="7317"/>
                    <a:pt x="7280" y="6297"/>
                  </a:cubicBezTo>
                  <a:cubicBezTo>
                    <a:pt x="7362" y="7339"/>
                    <a:pt x="8232" y="8137"/>
                    <a:pt x="9270" y="8137"/>
                  </a:cubicBezTo>
                  <a:cubicBezTo>
                    <a:pt x="9291" y="8137"/>
                    <a:pt x="9313" y="8136"/>
                    <a:pt x="9334" y="8136"/>
                  </a:cubicBezTo>
                  <a:cubicBezTo>
                    <a:pt x="10382" y="8045"/>
                    <a:pt x="11277" y="7339"/>
                    <a:pt x="11608" y="6339"/>
                  </a:cubicBezTo>
                  <a:cubicBezTo>
                    <a:pt x="11730" y="7274"/>
                    <a:pt x="12050" y="8171"/>
                    <a:pt x="12545" y="8974"/>
                  </a:cubicBezTo>
                  <a:cubicBezTo>
                    <a:pt x="12972" y="9632"/>
                    <a:pt x="13697" y="10014"/>
                    <a:pt x="14458" y="10014"/>
                  </a:cubicBezTo>
                  <a:cubicBezTo>
                    <a:pt x="14625" y="10014"/>
                    <a:pt x="14794" y="9996"/>
                    <a:pt x="14962" y="9958"/>
                  </a:cubicBezTo>
                  <a:lnTo>
                    <a:pt x="14962" y="9958"/>
                  </a:lnTo>
                  <a:cubicBezTo>
                    <a:pt x="14769" y="10743"/>
                    <a:pt x="14782" y="11564"/>
                    <a:pt x="14999" y="12342"/>
                  </a:cubicBezTo>
                  <a:cubicBezTo>
                    <a:pt x="15277" y="13095"/>
                    <a:pt x="16560" y="29195"/>
                    <a:pt x="17331" y="29195"/>
                  </a:cubicBezTo>
                  <a:cubicBezTo>
                    <a:pt x="17337" y="29195"/>
                    <a:pt x="17342" y="29194"/>
                    <a:pt x="17348" y="29192"/>
                  </a:cubicBezTo>
                  <a:cubicBezTo>
                    <a:pt x="18117" y="28950"/>
                    <a:pt x="17907" y="12342"/>
                    <a:pt x="18080" y="11574"/>
                  </a:cubicBezTo>
                  <a:cubicBezTo>
                    <a:pt x="18457" y="10114"/>
                    <a:pt x="18649" y="8612"/>
                    <a:pt x="18649" y="7103"/>
                  </a:cubicBezTo>
                  <a:cubicBezTo>
                    <a:pt x="18752" y="3900"/>
                    <a:pt x="16525" y="1093"/>
                    <a:pt x="13384" y="464"/>
                  </a:cubicBezTo>
                  <a:cubicBezTo>
                    <a:pt x="12106" y="169"/>
                    <a:pt x="10801" y="21"/>
                    <a:pt x="9493" y="21"/>
                  </a:cubicBezTo>
                  <a:cubicBezTo>
                    <a:pt x="9242" y="21"/>
                    <a:pt x="8990" y="26"/>
                    <a:pt x="8739" y="37"/>
                  </a:cubicBezTo>
                  <a:lnTo>
                    <a:pt x="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61"/>
            <p:cNvSpPr/>
            <p:nvPr/>
          </p:nvSpPr>
          <p:spPr>
            <a:xfrm>
              <a:off x="5082033" y="1592102"/>
              <a:ext cx="286680" cy="420998"/>
            </a:xfrm>
            <a:custGeom>
              <a:avLst/>
              <a:gdLst/>
              <a:ahLst/>
              <a:cxnLst/>
              <a:rect l="l" t="t" r="r" b="b"/>
              <a:pathLst>
                <a:path w="13553" h="19903" extrusionOk="0">
                  <a:moveTo>
                    <a:pt x="13553" y="1"/>
                  </a:moveTo>
                  <a:lnTo>
                    <a:pt x="13553" y="1"/>
                  </a:lnTo>
                  <a:cubicBezTo>
                    <a:pt x="13450" y="39"/>
                    <a:pt x="13354" y="91"/>
                    <a:pt x="13262" y="153"/>
                  </a:cubicBezTo>
                  <a:cubicBezTo>
                    <a:pt x="12990" y="324"/>
                    <a:pt x="12732" y="515"/>
                    <a:pt x="12490" y="727"/>
                  </a:cubicBezTo>
                  <a:cubicBezTo>
                    <a:pt x="11617" y="1510"/>
                    <a:pt x="10923" y="2473"/>
                    <a:pt x="10457" y="3549"/>
                  </a:cubicBezTo>
                  <a:cubicBezTo>
                    <a:pt x="9779" y="5136"/>
                    <a:pt x="9325" y="6811"/>
                    <a:pt x="9109" y="8525"/>
                  </a:cubicBezTo>
                  <a:cubicBezTo>
                    <a:pt x="8819" y="10442"/>
                    <a:pt x="8630" y="12579"/>
                    <a:pt x="7934" y="14686"/>
                  </a:cubicBezTo>
                  <a:cubicBezTo>
                    <a:pt x="7609" y="15709"/>
                    <a:pt x="7116" y="16671"/>
                    <a:pt x="6475" y="17534"/>
                  </a:cubicBezTo>
                  <a:cubicBezTo>
                    <a:pt x="5897" y="18345"/>
                    <a:pt x="5114" y="18988"/>
                    <a:pt x="4206" y="19398"/>
                  </a:cubicBezTo>
                  <a:cubicBezTo>
                    <a:pt x="3795" y="19577"/>
                    <a:pt x="3357" y="19666"/>
                    <a:pt x="2919" y="19666"/>
                  </a:cubicBezTo>
                  <a:cubicBezTo>
                    <a:pt x="2481" y="19666"/>
                    <a:pt x="2042" y="19577"/>
                    <a:pt x="1632" y="19398"/>
                  </a:cubicBezTo>
                  <a:cubicBezTo>
                    <a:pt x="1267" y="19236"/>
                    <a:pt x="948" y="18987"/>
                    <a:pt x="705" y="18671"/>
                  </a:cubicBezTo>
                  <a:cubicBezTo>
                    <a:pt x="490" y="18373"/>
                    <a:pt x="351" y="18026"/>
                    <a:pt x="304" y="17661"/>
                  </a:cubicBezTo>
                  <a:cubicBezTo>
                    <a:pt x="197" y="17027"/>
                    <a:pt x="428" y="16384"/>
                    <a:pt x="915" y="15965"/>
                  </a:cubicBezTo>
                  <a:cubicBezTo>
                    <a:pt x="1218" y="15748"/>
                    <a:pt x="1579" y="15633"/>
                    <a:pt x="1946" y="15633"/>
                  </a:cubicBezTo>
                  <a:cubicBezTo>
                    <a:pt x="2057" y="15633"/>
                    <a:pt x="2168" y="15644"/>
                    <a:pt x="2279" y="15665"/>
                  </a:cubicBezTo>
                  <a:cubicBezTo>
                    <a:pt x="2584" y="15716"/>
                    <a:pt x="2865" y="15859"/>
                    <a:pt x="3085" y="16075"/>
                  </a:cubicBezTo>
                  <a:cubicBezTo>
                    <a:pt x="3238" y="16224"/>
                    <a:pt x="3295" y="16318"/>
                    <a:pt x="3295" y="16318"/>
                  </a:cubicBezTo>
                  <a:cubicBezTo>
                    <a:pt x="3258" y="16215"/>
                    <a:pt x="3198" y="16122"/>
                    <a:pt x="3122" y="16044"/>
                  </a:cubicBezTo>
                  <a:cubicBezTo>
                    <a:pt x="2903" y="15803"/>
                    <a:pt x="2614" y="15638"/>
                    <a:pt x="2295" y="15570"/>
                  </a:cubicBezTo>
                  <a:cubicBezTo>
                    <a:pt x="2157" y="15538"/>
                    <a:pt x="2018" y="15522"/>
                    <a:pt x="1879" y="15522"/>
                  </a:cubicBezTo>
                  <a:cubicBezTo>
                    <a:pt x="1504" y="15522"/>
                    <a:pt x="1134" y="15636"/>
                    <a:pt x="820" y="15854"/>
                  </a:cubicBezTo>
                  <a:cubicBezTo>
                    <a:pt x="272" y="16297"/>
                    <a:pt x="0" y="16996"/>
                    <a:pt x="104" y="17692"/>
                  </a:cubicBezTo>
                  <a:cubicBezTo>
                    <a:pt x="151" y="18093"/>
                    <a:pt x="297" y="18475"/>
                    <a:pt x="531" y="18804"/>
                  </a:cubicBezTo>
                  <a:cubicBezTo>
                    <a:pt x="791" y="19152"/>
                    <a:pt x="1135" y="19430"/>
                    <a:pt x="1531" y="19615"/>
                  </a:cubicBezTo>
                  <a:cubicBezTo>
                    <a:pt x="1973" y="19807"/>
                    <a:pt x="2445" y="19903"/>
                    <a:pt x="2916" y="19903"/>
                  </a:cubicBezTo>
                  <a:cubicBezTo>
                    <a:pt x="3388" y="19903"/>
                    <a:pt x="3860" y="19807"/>
                    <a:pt x="4301" y="19615"/>
                  </a:cubicBezTo>
                  <a:cubicBezTo>
                    <a:pt x="5252" y="19187"/>
                    <a:pt x="6074" y="18519"/>
                    <a:pt x="6686" y="17676"/>
                  </a:cubicBezTo>
                  <a:cubicBezTo>
                    <a:pt x="7347" y="16791"/>
                    <a:pt x="7854" y="15802"/>
                    <a:pt x="8186" y="14749"/>
                  </a:cubicBezTo>
                  <a:cubicBezTo>
                    <a:pt x="8897" y="12600"/>
                    <a:pt x="9076" y="10452"/>
                    <a:pt x="9356" y="8541"/>
                  </a:cubicBezTo>
                  <a:cubicBezTo>
                    <a:pt x="9555" y="6846"/>
                    <a:pt x="9983" y="5186"/>
                    <a:pt x="10630" y="3607"/>
                  </a:cubicBezTo>
                  <a:cubicBezTo>
                    <a:pt x="11072" y="2543"/>
                    <a:pt x="11731" y="1582"/>
                    <a:pt x="12563" y="785"/>
                  </a:cubicBezTo>
                  <a:cubicBezTo>
                    <a:pt x="13168" y="242"/>
                    <a:pt x="13553" y="1"/>
                    <a:pt x="13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61"/>
            <p:cNvSpPr/>
            <p:nvPr/>
          </p:nvSpPr>
          <p:spPr>
            <a:xfrm>
              <a:off x="5750494" y="1633286"/>
              <a:ext cx="94298" cy="489109"/>
            </a:xfrm>
            <a:custGeom>
              <a:avLst/>
              <a:gdLst/>
              <a:ahLst/>
              <a:cxnLst/>
              <a:rect l="l" t="t" r="r" b="b"/>
              <a:pathLst>
                <a:path w="4458" h="23123" extrusionOk="0">
                  <a:moveTo>
                    <a:pt x="1291" y="1"/>
                  </a:moveTo>
                  <a:cubicBezTo>
                    <a:pt x="1268" y="84"/>
                    <a:pt x="1259" y="169"/>
                    <a:pt x="1265" y="254"/>
                  </a:cubicBezTo>
                  <a:lnTo>
                    <a:pt x="1265" y="986"/>
                  </a:lnTo>
                  <a:cubicBezTo>
                    <a:pt x="1296" y="1884"/>
                    <a:pt x="1398" y="2779"/>
                    <a:pt x="1571" y="3661"/>
                  </a:cubicBezTo>
                  <a:cubicBezTo>
                    <a:pt x="1781" y="4778"/>
                    <a:pt x="2139" y="6087"/>
                    <a:pt x="2556" y="7524"/>
                  </a:cubicBezTo>
                  <a:cubicBezTo>
                    <a:pt x="2971" y="8963"/>
                    <a:pt x="3456" y="10538"/>
                    <a:pt x="3782" y="12222"/>
                  </a:cubicBezTo>
                  <a:cubicBezTo>
                    <a:pt x="4116" y="13801"/>
                    <a:pt x="4186" y="15424"/>
                    <a:pt x="3987" y="17026"/>
                  </a:cubicBezTo>
                  <a:cubicBezTo>
                    <a:pt x="3801" y="18325"/>
                    <a:pt x="3340" y="19571"/>
                    <a:pt x="2634" y="20680"/>
                  </a:cubicBezTo>
                  <a:cubicBezTo>
                    <a:pt x="2158" y="21427"/>
                    <a:pt x="1545" y="22076"/>
                    <a:pt x="828" y="22596"/>
                  </a:cubicBezTo>
                  <a:cubicBezTo>
                    <a:pt x="312" y="22954"/>
                    <a:pt x="1" y="23092"/>
                    <a:pt x="1" y="23123"/>
                  </a:cubicBezTo>
                  <a:cubicBezTo>
                    <a:pt x="82" y="23102"/>
                    <a:pt x="163" y="23074"/>
                    <a:pt x="239" y="23039"/>
                  </a:cubicBezTo>
                  <a:cubicBezTo>
                    <a:pt x="464" y="22942"/>
                    <a:pt x="681" y="22825"/>
                    <a:pt x="886" y="22690"/>
                  </a:cubicBezTo>
                  <a:cubicBezTo>
                    <a:pt x="1646" y="22196"/>
                    <a:pt x="2296" y="21551"/>
                    <a:pt x="2798" y="20795"/>
                  </a:cubicBezTo>
                  <a:cubicBezTo>
                    <a:pt x="3544" y="19673"/>
                    <a:pt x="4034" y="18399"/>
                    <a:pt x="4235" y="17067"/>
                  </a:cubicBezTo>
                  <a:cubicBezTo>
                    <a:pt x="4457" y="15440"/>
                    <a:pt x="4394" y="13786"/>
                    <a:pt x="4050" y="12180"/>
                  </a:cubicBezTo>
                  <a:cubicBezTo>
                    <a:pt x="3715" y="10580"/>
                    <a:pt x="3296" y="8998"/>
                    <a:pt x="2797" y="7442"/>
                  </a:cubicBezTo>
                  <a:cubicBezTo>
                    <a:pt x="2344" y="6009"/>
                    <a:pt x="1981" y="4713"/>
                    <a:pt x="1744" y="3613"/>
                  </a:cubicBezTo>
                  <a:cubicBezTo>
                    <a:pt x="1556" y="2745"/>
                    <a:pt x="1428" y="1866"/>
                    <a:pt x="1359" y="980"/>
                  </a:cubicBezTo>
                  <a:cubicBezTo>
                    <a:pt x="1291" y="354"/>
                    <a:pt x="1317" y="1"/>
                    <a:pt x="1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61"/>
            <p:cNvSpPr/>
            <p:nvPr/>
          </p:nvSpPr>
          <p:spPr>
            <a:xfrm>
              <a:off x="5653214" y="1695009"/>
              <a:ext cx="117481" cy="360291"/>
            </a:xfrm>
            <a:custGeom>
              <a:avLst/>
              <a:gdLst/>
              <a:ahLst/>
              <a:cxnLst/>
              <a:rect l="l" t="t" r="r" b="b"/>
              <a:pathLst>
                <a:path w="5554" h="17033" extrusionOk="0">
                  <a:moveTo>
                    <a:pt x="867" y="0"/>
                  </a:moveTo>
                  <a:cubicBezTo>
                    <a:pt x="844" y="265"/>
                    <a:pt x="844" y="531"/>
                    <a:pt x="867" y="795"/>
                  </a:cubicBezTo>
                  <a:cubicBezTo>
                    <a:pt x="867" y="1312"/>
                    <a:pt x="889" y="2054"/>
                    <a:pt x="867" y="2970"/>
                  </a:cubicBezTo>
                  <a:cubicBezTo>
                    <a:pt x="846" y="3886"/>
                    <a:pt x="777" y="4976"/>
                    <a:pt x="662" y="6183"/>
                  </a:cubicBezTo>
                  <a:cubicBezTo>
                    <a:pt x="546" y="7388"/>
                    <a:pt x="288" y="8700"/>
                    <a:pt x="162" y="10110"/>
                  </a:cubicBezTo>
                  <a:cubicBezTo>
                    <a:pt x="1" y="11445"/>
                    <a:pt x="143" y="12798"/>
                    <a:pt x="578" y="14070"/>
                  </a:cubicBezTo>
                  <a:cubicBezTo>
                    <a:pt x="939" y="15123"/>
                    <a:pt x="1671" y="16009"/>
                    <a:pt x="2637" y="16566"/>
                  </a:cubicBezTo>
                  <a:cubicBezTo>
                    <a:pt x="3181" y="16872"/>
                    <a:pt x="3794" y="17032"/>
                    <a:pt x="4415" y="17032"/>
                  </a:cubicBezTo>
                  <a:cubicBezTo>
                    <a:pt x="4538" y="17032"/>
                    <a:pt x="4662" y="17026"/>
                    <a:pt x="4785" y="17013"/>
                  </a:cubicBezTo>
                  <a:cubicBezTo>
                    <a:pt x="4982" y="16987"/>
                    <a:pt x="5177" y="16939"/>
                    <a:pt x="5364" y="16871"/>
                  </a:cubicBezTo>
                  <a:cubicBezTo>
                    <a:pt x="5432" y="16851"/>
                    <a:pt x="5496" y="16819"/>
                    <a:pt x="5554" y="16777"/>
                  </a:cubicBezTo>
                  <a:cubicBezTo>
                    <a:pt x="5553" y="16774"/>
                    <a:pt x="5549" y="16773"/>
                    <a:pt x="5543" y="16773"/>
                  </a:cubicBezTo>
                  <a:cubicBezTo>
                    <a:pt x="5486" y="16773"/>
                    <a:pt x="5227" y="16872"/>
                    <a:pt x="4769" y="16924"/>
                  </a:cubicBezTo>
                  <a:cubicBezTo>
                    <a:pt x="4724" y="16926"/>
                    <a:pt x="4680" y="16926"/>
                    <a:pt x="4635" y="16926"/>
                  </a:cubicBezTo>
                  <a:cubicBezTo>
                    <a:pt x="3965" y="16926"/>
                    <a:pt x="3307" y="16744"/>
                    <a:pt x="2732" y="16397"/>
                  </a:cubicBezTo>
                  <a:cubicBezTo>
                    <a:pt x="1826" y="15845"/>
                    <a:pt x="1144" y="14988"/>
                    <a:pt x="809" y="13981"/>
                  </a:cubicBezTo>
                  <a:cubicBezTo>
                    <a:pt x="403" y="12742"/>
                    <a:pt x="274" y="11430"/>
                    <a:pt x="430" y="10136"/>
                  </a:cubicBezTo>
                  <a:cubicBezTo>
                    <a:pt x="557" y="8747"/>
                    <a:pt x="804" y="7425"/>
                    <a:pt x="910" y="6209"/>
                  </a:cubicBezTo>
                  <a:cubicBezTo>
                    <a:pt x="1012" y="5134"/>
                    <a:pt x="1062" y="4055"/>
                    <a:pt x="1057" y="2975"/>
                  </a:cubicBezTo>
                  <a:cubicBezTo>
                    <a:pt x="1052" y="2049"/>
                    <a:pt x="1010" y="1317"/>
                    <a:pt x="968" y="790"/>
                  </a:cubicBezTo>
                  <a:cubicBezTo>
                    <a:pt x="959" y="525"/>
                    <a:pt x="926" y="260"/>
                    <a:pt x="8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61"/>
            <p:cNvSpPr/>
            <p:nvPr/>
          </p:nvSpPr>
          <p:spPr>
            <a:xfrm>
              <a:off x="5042055" y="1498185"/>
              <a:ext cx="567374" cy="653506"/>
            </a:xfrm>
            <a:custGeom>
              <a:avLst/>
              <a:gdLst/>
              <a:ahLst/>
              <a:cxnLst/>
              <a:rect l="l" t="t" r="r" b="b"/>
              <a:pathLst>
                <a:path w="26823" h="30895" extrusionOk="0">
                  <a:moveTo>
                    <a:pt x="21528" y="0"/>
                  </a:moveTo>
                  <a:cubicBezTo>
                    <a:pt x="21081" y="0"/>
                    <a:pt x="20634" y="44"/>
                    <a:pt x="20192" y="133"/>
                  </a:cubicBezTo>
                  <a:cubicBezTo>
                    <a:pt x="17491" y="690"/>
                    <a:pt x="15351" y="2751"/>
                    <a:pt x="14690" y="5430"/>
                  </a:cubicBezTo>
                  <a:cubicBezTo>
                    <a:pt x="14341" y="6969"/>
                    <a:pt x="14241" y="8555"/>
                    <a:pt x="14396" y="10127"/>
                  </a:cubicBezTo>
                  <a:cubicBezTo>
                    <a:pt x="14496" y="11759"/>
                    <a:pt x="14732" y="13423"/>
                    <a:pt x="14732" y="15140"/>
                  </a:cubicBezTo>
                  <a:cubicBezTo>
                    <a:pt x="14791" y="16807"/>
                    <a:pt x="14652" y="18476"/>
                    <a:pt x="14317" y="20111"/>
                  </a:cubicBezTo>
                  <a:cubicBezTo>
                    <a:pt x="14004" y="21628"/>
                    <a:pt x="13409" y="23073"/>
                    <a:pt x="12562" y="24371"/>
                  </a:cubicBezTo>
                  <a:cubicBezTo>
                    <a:pt x="11789" y="25538"/>
                    <a:pt x="10781" y="26533"/>
                    <a:pt x="9604" y="27293"/>
                  </a:cubicBezTo>
                  <a:cubicBezTo>
                    <a:pt x="8573" y="27945"/>
                    <a:pt x="7401" y="28342"/>
                    <a:pt x="6186" y="28452"/>
                  </a:cubicBezTo>
                  <a:cubicBezTo>
                    <a:pt x="6008" y="28459"/>
                    <a:pt x="5832" y="28462"/>
                    <a:pt x="5658" y="28462"/>
                  </a:cubicBezTo>
                  <a:cubicBezTo>
                    <a:pt x="5024" y="28462"/>
                    <a:pt x="4421" y="28423"/>
                    <a:pt x="3857" y="28423"/>
                  </a:cubicBezTo>
                  <a:cubicBezTo>
                    <a:pt x="3611" y="28423"/>
                    <a:pt x="3373" y="28430"/>
                    <a:pt x="3143" y="28452"/>
                  </a:cubicBezTo>
                  <a:cubicBezTo>
                    <a:pt x="2356" y="28483"/>
                    <a:pt x="1597" y="28746"/>
                    <a:pt x="962" y="29208"/>
                  </a:cubicBezTo>
                  <a:cubicBezTo>
                    <a:pt x="559" y="29496"/>
                    <a:pt x="254" y="29901"/>
                    <a:pt x="88" y="30368"/>
                  </a:cubicBezTo>
                  <a:cubicBezTo>
                    <a:pt x="29" y="30537"/>
                    <a:pt x="0" y="30715"/>
                    <a:pt x="4" y="30895"/>
                  </a:cubicBezTo>
                  <a:cubicBezTo>
                    <a:pt x="25" y="30895"/>
                    <a:pt x="25" y="30715"/>
                    <a:pt x="136" y="30431"/>
                  </a:cubicBezTo>
                  <a:cubicBezTo>
                    <a:pt x="313" y="29985"/>
                    <a:pt x="621" y="29603"/>
                    <a:pt x="1020" y="29336"/>
                  </a:cubicBezTo>
                  <a:cubicBezTo>
                    <a:pt x="1642" y="28909"/>
                    <a:pt x="2372" y="28669"/>
                    <a:pt x="3126" y="28646"/>
                  </a:cubicBezTo>
                  <a:cubicBezTo>
                    <a:pt x="3334" y="28626"/>
                    <a:pt x="3548" y="28619"/>
                    <a:pt x="3770" y="28619"/>
                  </a:cubicBezTo>
                  <a:cubicBezTo>
                    <a:pt x="4318" y="28619"/>
                    <a:pt x="4910" y="28662"/>
                    <a:pt x="5547" y="28662"/>
                  </a:cubicBezTo>
                  <a:cubicBezTo>
                    <a:pt x="5752" y="28662"/>
                    <a:pt x="5961" y="28658"/>
                    <a:pt x="6175" y="28646"/>
                  </a:cubicBezTo>
                  <a:cubicBezTo>
                    <a:pt x="7426" y="28548"/>
                    <a:pt x="8634" y="28150"/>
                    <a:pt x="9698" y="27488"/>
                  </a:cubicBezTo>
                  <a:cubicBezTo>
                    <a:pt x="10911" y="26719"/>
                    <a:pt x="11950" y="25706"/>
                    <a:pt x="12748" y="24512"/>
                  </a:cubicBezTo>
                  <a:cubicBezTo>
                    <a:pt x="13619" y="23192"/>
                    <a:pt x="14231" y="21717"/>
                    <a:pt x="14554" y="20168"/>
                  </a:cubicBezTo>
                  <a:cubicBezTo>
                    <a:pt x="14894" y="18513"/>
                    <a:pt x="15039" y="16823"/>
                    <a:pt x="14985" y="15134"/>
                  </a:cubicBezTo>
                  <a:cubicBezTo>
                    <a:pt x="14953" y="13402"/>
                    <a:pt x="14743" y="11727"/>
                    <a:pt x="14633" y="10110"/>
                  </a:cubicBezTo>
                  <a:cubicBezTo>
                    <a:pt x="14481" y="8569"/>
                    <a:pt x="14574" y="7011"/>
                    <a:pt x="14906" y="5498"/>
                  </a:cubicBezTo>
                  <a:cubicBezTo>
                    <a:pt x="15234" y="4133"/>
                    <a:pt x="15968" y="2901"/>
                    <a:pt x="17013" y="1965"/>
                  </a:cubicBezTo>
                  <a:cubicBezTo>
                    <a:pt x="17916" y="1148"/>
                    <a:pt x="19019" y="581"/>
                    <a:pt x="20208" y="322"/>
                  </a:cubicBezTo>
                  <a:cubicBezTo>
                    <a:pt x="20666" y="227"/>
                    <a:pt x="21132" y="179"/>
                    <a:pt x="21597" y="179"/>
                  </a:cubicBezTo>
                  <a:cubicBezTo>
                    <a:pt x="22133" y="179"/>
                    <a:pt x="22669" y="242"/>
                    <a:pt x="23194" y="369"/>
                  </a:cubicBezTo>
                  <a:cubicBezTo>
                    <a:pt x="23939" y="546"/>
                    <a:pt x="24650" y="841"/>
                    <a:pt x="25300" y="1243"/>
                  </a:cubicBezTo>
                  <a:cubicBezTo>
                    <a:pt x="25848" y="1596"/>
                    <a:pt x="26356" y="2006"/>
                    <a:pt x="26817" y="2464"/>
                  </a:cubicBezTo>
                  <a:cubicBezTo>
                    <a:pt x="26822" y="2459"/>
                    <a:pt x="26796" y="2422"/>
                    <a:pt x="26738" y="2359"/>
                  </a:cubicBezTo>
                  <a:cubicBezTo>
                    <a:pt x="26680" y="2296"/>
                    <a:pt x="26607" y="2196"/>
                    <a:pt x="26486" y="2075"/>
                  </a:cubicBezTo>
                  <a:cubicBezTo>
                    <a:pt x="26145" y="1727"/>
                    <a:pt x="25768" y="1418"/>
                    <a:pt x="25358" y="1154"/>
                  </a:cubicBezTo>
                  <a:cubicBezTo>
                    <a:pt x="24712" y="730"/>
                    <a:pt x="24001" y="416"/>
                    <a:pt x="23252" y="222"/>
                  </a:cubicBezTo>
                  <a:cubicBezTo>
                    <a:pt x="22687" y="74"/>
                    <a:pt x="22108" y="0"/>
                    <a:pt x="215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61"/>
            <p:cNvSpPr/>
            <p:nvPr/>
          </p:nvSpPr>
          <p:spPr>
            <a:xfrm>
              <a:off x="5599931" y="1466371"/>
              <a:ext cx="26187" cy="86196"/>
            </a:xfrm>
            <a:custGeom>
              <a:avLst/>
              <a:gdLst/>
              <a:ahLst/>
              <a:cxnLst/>
              <a:rect l="l" t="t" r="r" b="b"/>
              <a:pathLst>
                <a:path w="1238" h="4075" extrusionOk="0">
                  <a:moveTo>
                    <a:pt x="33" y="0"/>
                  </a:moveTo>
                  <a:cubicBezTo>
                    <a:pt x="29" y="0"/>
                    <a:pt x="26" y="1"/>
                    <a:pt x="26" y="4"/>
                  </a:cubicBezTo>
                  <a:cubicBezTo>
                    <a:pt x="1" y="36"/>
                    <a:pt x="190" y="204"/>
                    <a:pt x="400" y="561"/>
                  </a:cubicBezTo>
                  <a:cubicBezTo>
                    <a:pt x="1007" y="1417"/>
                    <a:pt x="1101" y="2534"/>
                    <a:pt x="647" y="3479"/>
                  </a:cubicBezTo>
                  <a:cubicBezTo>
                    <a:pt x="484" y="3842"/>
                    <a:pt x="337" y="4074"/>
                    <a:pt x="358" y="4074"/>
                  </a:cubicBezTo>
                  <a:cubicBezTo>
                    <a:pt x="379" y="4074"/>
                    <a:pt x="595" y="3910"/>
                    <a:pt x="821" y="3548"/>
                  </a:cubicBezTo>
                  <a:cubicBezTo>
                    <a:pt x="1109" y="3062"/>
                    <a:pt x="1238" y="2498"/>
                    <a:pt x="1190" y="1937"/>
                  </a:cubicBezTo>
                  <a:cubicBezTo>
                    <a:pt x="1143" y="1375"/>
                    <a:pt x="920" y="843"/>
                    <a:pt x="553" y="415"/>
                  </a:cubicBezTo>
                  <a:cubicBezTo>
                    <a:pt x="309" y="123"/>
                    <a:pt x="73" y="0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61"/>
            <p:cNvSpPr/>
            <p:nvPr/>
          </p:nvSpPr>
          <p:spPr>
            <a:xfrm>
              <a:off x="5621189" y="1534038"/>
              <a:ext cx="202091" cy="221234"/>
            </a:xfrm>
            <a:custGeom>
              <a:avLst/>
              <a:gdLst/>
              <a:ahLst/>
              <a:cxnLst/>
              <a:rect l="l" t="t" r="r" b="b"/>
              <a:pathLst>
                <a:path w="9554" h="10459" extrusionOk="0">
                  <a:moveTo>
                    <a:pt x="3144" y="1"/>
                  </a:moveTo>
                  <a:cubicBezTo>
                    <a:pt x="2804" y="1"/>
                    <a:pt x="2463" y="38"/>
                    <a:pt x="2128" y="113"/>
                  </a:cubicBezTo>
                  <a:cubicBezTo>
                    <a:pt x="1527" y="238"/>
                    <a:pt x="961" y="496"/>
                    <a:pt x="474" y="871"/>
                  </a:cubicBezTo>
                  <a:cubicBezTo>
                    <a:pt x="341" y="969"/>
                    <a:pt x="217" y="1079"/>
                    <a:pt x="106" y="1202"/>
                  </a:cubicBezTo>
                  <a:cubicBezTo>
                    <a:pt x="67" y="1245"/>
                    <a:pt x="31" y="1291"/>
                    <a:pt x="1" y="1339"/>
                  </a:cubicBezTo>
                  <a:cubicBezTo>
                    <a:pt x="182" y="1220"/>
                    <a:pt x="358" y="1092"/>
                    <a:pt x="527" y="955"/>
                  </a:cubicBezTo>
                  <a:cubicBezTo>
                    <a:pt x="1020" y="627"/>
                    <a:pt x="1577" y="404"/>
                    <a:pt x="2159" y="302"/>
                  </a:cubicBezTo>
                  <a:cubicBezTo>
                    <a:pt x="2443" y="247"/>
                    <a:pt x="2731" y="220"/>
                    <a:pt x="3018" y="220"/>
                  </a:cubicBezTo>
                  <a:cubicBezTo>
                    <a:pt x="3598" y="220"/>
                    <a:pt x="4176" y="331"/>
                    <a:pt x="4719" y="549"/>
                  </a:cubicBezTo>
                  <a:cubicBezTo>
                    <a:pt x="5712" y="956"/>
                    <a:pt x="6571" y="1633"/>
                    <a:pt x="7199" y="2502"/>
                  </a:cubicBezTo>
                  <a:cubicBezTo>
                    <a:pt x="7527" y="2946"/>
                    <a:pt x="7782" y="3438"/>
                    <a:pt x="7957" y="3961"/>
                  </a:cubicBezTo>
                  <a:cubicBezTo>
                    <a:pt x="8141" y="4472"/>
                    <a:pt x="8289" y="4977"/>
                    <a:pt x="8420" y="5462"/>
                  </a:cubicBezTo>
                  <a:cubicBezTo>
                    <a:pt x="8684" y="6426"/>
                    <a:pt x="8879" y="7310"/>
                    <a:pt x="9042" y="8053"/>
                  </a:cubicBezTo>
                  <a:cubicBezTo>
                    <a:pt x="9205" y="8795"/>
                    <a:pt x="9315" y="9395"/>
                    <a:pt x="9394" y="9817"/>
                  </a:cubicBezTo>
                  <a:cubicBezTo>
                    <a:pt x="9423" y="10035"/>
                    <a:pt x="9471" y="10250"/>
                    <a:pt x="9537" y="10459"/>
                  </a:cubicBezTo>
                  <a:cubicBezTo>
                    <a:pt x="9554" y="10242"/>
                    <a:pt x="9544" y="10025"/>
                    <a:pt x="9506" y="9811"/>
                  </a:cubicBezTo>
                  <a:cubicBezTo>
                    <a:pt x="9464" y="9384"/>
                    <a:pt x="9369" y="8790"/>
                    <a:pt x="9236" y="8026"/>
                  </a:cubicBezTo>
                  <a:cubicBezTo>
                    <a:pt x="9105" y="7263"/>
                    <a:pt x="8921" y="6373"/>
                    <a:pt x="8674" y="5394"/>
                  </a:cubicBezTo>
                  <a:cubicBezTo>
                    <a:pt x="8542" y="4924"/>
                    <a:pt x="8399" y="4399"/>
                    <a:pt x="8215" y="3872"/>
                  </a:cubicBezTo>
                  <a:cubicBezTo>
                    <a:pt x="8037" y="3322"/>
                    <a:pt x="7770" y="2804"/>
                    <a:pt x="7425" y="2340"/>
                  </a:cubicBezTo>
                  <a:cubicBezTo>
                    <a:pt x="6768" y="1431"/>
                    <a:pt x="5863" y="727"/>
                    <a:pt x="4818" y="313"/>
                  </a:cubicBezTo>
                  <a:cubicBezTo>
                    <a:pt x="4281" y="105"/>
                    <a:pt x="3714" y="1"/>
                    <a:pt x="3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61"/>
            <p:cNvSpPr/>
            <p:nvPr/>
          </p:nvSpPr>
          <p:spPr>
            <a:xfrm>
              <a:off x="5428532" y="1531288"/>
              <a:ext cx="183773" cy="108153"/>
            </a:xfrm>
            <a:custGeom>
              <a:avLst/>
              <a:gdLst/>
              <a:ahLst/>
              <a:cxnLst/>
              <a:rect l="l" t="t" r="r" b="b"/>
              <a:pathLst>
                <a:path w="8688" h="5113" extrusionOk="0">
                  <a:moveTo>
                    <a:pt x="4510" y="0"/>
                  </a:moveTo>
                  <a:cubicBezTo>
                    <a:pt x="3962" y="0"/>
                    <a:pt x="3416" y="99"/>
                    <a:pt x="2900" y="293"/>
                  </a:cubicBezTo>
                  <a:cubicBezTo>
                    <a:pt x="2157" y="574"/>
                    <a:pt x="1501" y="1046"/>
                    <a:pt x="1000" y="1663"/>
                  </a:cubicBezTo>
                  <a:cubicBezTo>
                    <a:pt x="592" y="2163"/>
                    <a:pt x="301" y="2747"/>
                    <a:pt x="147" y="3374"/>
                  </a:cubicBezTo>
                  <a:cubicBezTo>
                    <a:pt x="41" y="3791"/>
                    <a:pt x="0" y="4220"/>
                    <a:pt x="26" y="4649"/>
                  </a:cubicBezTo>
                  <a:cubicBezTo>
                    <a:pt x="21" y="4807"/>
                    <a:pt x="50" y="4965"/>
                    <a:pt x="110" y="5112"/>
                  </a:cubicBezTo>
                  <a:cubicBezTo>
                    <a:pt x="119" y="4544"/>
                    <a:pt x="196" y="3979"/>
                    <a:pt x="336" y="3427"/>
                  </a:cubicBezTo>
                  <a:cubicBezTo>
                    <a:pt x="511" y="2847"/>
                    <a:pt x="803" y="2310"/>
                    <a:pt x="1194" y="1849"/>
                  </a:cubicBezTo>
                  <a:cubicBezTo>
                    <a:pt x="1675" y="1277"/>
                    <a:pt x="2296" y="840"/>
                    <a:pt x="2996" y="579"/>
                  </a:cubicBezTo>
                  <a:cubicBezTo>
                    <a:pt x="3497" y="388"/>
                    <a:pt x="4028" y="291"/>
                    <a:pt x="4561" y="291"/>
                  </a:cubicBezTo>
                  <a:cubicBezTo>
                    <a:pt x="4771" y="291"/>
                    <a:pt x="4982" y="306"/>
                    <a:pt x="5191" y="337"/>
                  </a:cubicBezTo>
                  <a:cubicBezTo>
                    <a:pt x="5803" y="432"/>
                    <a:pt x="6405" y="578"/>
                    <a:pt x="6992" y="774"/>
                  </a:cubicBezTo>
                  <a:cubicBezTo>
                    <a:pt x="7534" y="983"/>
                    <a:pt x="8100" y="1120"/>
                    <a:pt x="8677" y="1185"/>
                  </a:cubicBezTo>
                  <a:cubicBezTo>
                    <a:pt x="8687" y="1148"/>
                    <a:pt x="8055" y="968"/>
                    <a:pt x="7055" y="584"/>
                  </a:cubicBezTo>
                  <a:cubicBezTo>
                    <a:pt x="6464" y="352"/>
                    <a:pt x="5852" y="175"/>
                    <a:pt x="5228" y="57"/>
                  </a:cubicBezTo>
                  <a:cubicBezTo>
                    <a:pt x="4990" y="19"/>
                    <a:pt x="4749" y="0"/>
                    <a:pt x="4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9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5" name="Google Shape;4045;p62"/>
          <p:cNvPicPr preferRelativeResize="0"/>
          <p:nvPr/>
        </p:nvPicPr>
        <p:blipFill rotWithShape="1">
          <a:blip r:embed="rId3">
            <a:alphaModFix/>
          </a:blip>
          <a:srcRect t="13132" b="13125"/>
          <a:stretch/>
        </p:blipFill>
        <p:spPr>
          <a:xfrm>
            <a:off x="2121408" y="2095693"/>
            <a:ext cx="4900099" cy="3613324"/>
          </a:xfrm>
          <a:prstGeom prst="rect">
            <a:avLst/>
          </a:prstGeom>
          <a:noFill/>
          <a:ln>
            <a:noFill/>
          </a:ln>
        </p:spPr>
      </p:pic>
      <p:sp>
        <p:nvSpPr>
          <p:cNvPr id="4046" name="Google Shape;4046;p62"/>
          <p:cNvSpPr txBox="1">
            <a:spLocks noGrp="1"/>
          </p:cNvSpPr>
          <p:nvPr>
            <p:ph type="title"/>
          </p:nvPr>
        </p:nvSpPr>
        <p:spPr>
          <a:xfrm>
            <a:off x="1400850" y="867975"/>
            <a:ext cx="6342300" cy="9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-US" b="1" dirty="0">
                <a:solidFill>
                  <a:schemeClr val="bg1"/>
                </a:solidFill>
              </a:rPr>
              <a:t>W</a:t>
            </a:r>
            <a:r>
              <a:rPr lang="en" b="1" dirty="0">
                <a:solidFill>
                  <a:schemeClr val="bg1"/>
                </a:solidFill>
              </a:rPr>
              <a:t>e prepare for the finale</a:t>
            </a:r>
            <a:endParaRPr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2" name="Google Shape;4052;p63"/>
          <p:cNvSpPr txBox="1">
            <a:spLocks noGrp="1"/>
          </p:cNvSpPr>
          <p:nvPr>
            <p:ph type="title" idx="2"/>
          </p:nvPr>
        </p:nvSpPr>
        <p:spPr>
          <a:xfrm>
            <a:off x="311700" y="547550"/>
            <a:ext cx="1755300" cy="10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-US" sz="5400" dirty="0"/>
              <a:t>W</a:t>
            </a:r>
            <a:r>
              <a:rPr lang="en" sz="5400" dirty="0"/>
              <a:t>ork it </a:t>
            </a:r>
            <a:endParaRPr sz="5400" dirty="0"/>
          </a:p>
        </p:txBody>
      </p:sp>
      <p:sp>
        <p:nvSpPr>
          <p:cNvPr id="4053" name="Google Shape;4053;p63"/>
          <p:cNvSpPr txBox="1">
            <a:spLocks noGrp="1"/>
          </p:cNvSpPr>
          <p:nvPr>
            <p:ph type="title"/>
          </p:nvPr>
        </p:nvSpPr>
        <p:spPr>
          <a:xfrm>
            <a:off x="1743450" y="4209049"/>
            <a:ext cx="5651700" cy="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b="1" dirty="0">
                <a:solidFill>
                  <a:schemeClr val="bg1"/>
                </a:solidFill>
              </a:rPr>
              <a:t>A</a:t>
            </a:r>
            <a:r>
              <a:rPr lang="en" b="1" dirty="0">
                <a:solidFill>
                  <a:schemeClr val="bg1"/>
                </a:solidFill>
              </a:rPr>
              <a:t>dditional resources we used during the project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4055" name="Google Shape;4055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59613" y="399850"/>
            <a:ext cx="3224775" cy="322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7" name="Google Shape;206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84900" y="1953850"/>
            <a:ext cx="4174200" cy="4174200"/>
          </a:xfrm>
          <a:prstGeom prst="rect">
            <a:avLst/>
          </a:prstGeom>
          <a:noFill/>
          <a:ln>
            <a:noFill/>
          </a:ln>
          <a:effectLst>
            <a:softEdge rad="317500"/>
          </a:effectLst>
        </p:spPr>
      </p:pic>
      <p:sp>
        <p:nvSpPr>
          <p:cNvPr id="2068" name="Google Shape;2068;p20"/>
          <p:cNvSpPr txBox="1">
            <a:spLocks noGrp="1"/>
          </p:cNvSpPr>
          <p:nvPr>
            <p:ph type="title"/>
          </p:nvPr>
        </p:nvSpPr>
        <p:spPr>
          <a:xfrm>
            <a:off x="1400850" y="867975"/>
            <a:ext cx="6342300" cy="9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dirty="0">
                <a:solidFill>
                  <a:schemeClr val="bg1"/>
                </a:solidFill>
              </a:rPr>
              <a:t>Tell Your User Story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069" name="Google Shape;2069;p20"/>
          <p:cNvSpPr/>
          <p:nvPr/>
        </p:nvSpPr>
        <p:spPr>
          <a:xfrm>
            <a:off x="3996588" y="5794375"/>
            <a:ext cx="1150800" cy="203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0" name="Google Shape;4120;p65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/>
              <a:t>ICONS ARE ALWAYS USEFUL</a:t>
            </a:r>
            <a:endParaRPr/>
          </a:p>
        </p:txBody>
      </p:sp>
      <p:sp>
        <p:nvSpPr>
          <p:cNvPr id="4121" name="Google Shape;4121;p65"/>
          <p:cNvSpPr txBox="1">
            <a:spLocks noGrp="1"/>
          </p:cNvSpPr>
          <p:nvPr>
            <p:ph type="subTitle" idx="4294967295"/>
          </p:nvPr>
        </p:nvSpPr>
        <p:spPr>
          <a:xfrm>
            <a:off x="1101300" y="4278250"/>
            <a:ext cx="17049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Despite being red, Mars is cold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122" name="Google Shape;4122;p65"/>
          <p:cNvSpPr txBox="1">
            <a:spLocks noGrp="1"/>
          </p:cNvSpPr>
          <p:nvPr>
            <p:ph type="subTitle" idx="4294967295"/>
          </p:nvPr>
        </p:nvSpPr>
        <p:spPr>
          <a:xfrm>
            <a:off x="4077050" y="4278250"/>
            <a:ext cx="27354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6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The Sun is the star at the center of the Solar System</a:t>
            </a:r>
            <a:endParaRPr sz="1600" b="0" i="0" u="none" strike="noStrike" cap="none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123" name="Google Shape;4123;p65"/>
          <p:cNvSpPr/>
          <p:nvPr/>
        </p:nvSpPr>
        <p:spPr>
          <a:xfrm>
            <a:off x="1639950" y="237797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4" name="Google Shape;4124;p65"/>
          <p:cNvSpPr/>
          <p:nvPr/>
        </p:nvSpPr>
        <p:spPr>
          <a:xfrm>
            <a:off x="2512700" y="237797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5" name="Google Shape;4125;p65"/>
          <p:cNvSpPr/>
          <p:nvPr/>
        </p:nvSpPr>
        <p:spPr>
          <a:xfrm>
            <a:off x="3385450" y="237797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6" name="Google Shape;4126;p65"/>
          <p:cNvSpPr/>
          <p:nvPr/>
        </p:nvSpPr>
        <p:spPr>
          <a:xfrm>
            <a:off x="4258200" y="237797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7" name="Google Shape;4127;p65"/>
          <p:cNvSpPr/>
          <p:nvPr/>
        </p:nvSpPr>
        <p:spPr>
          <a:xfrm>
            <a:off x="2635525" y="2540931"/>
            <a:ext cx="436325" cy="301679"/>
          </a:xfrm>
          <a:custGeom>
            <a:avLst/>
            <a:gdLst/>
            <a:ahLst/>
            <a:cxnLst/>
            <a:rect l="l" t="t" r="r" b="b"/>
            <a:pathLst>
              <a:path w="208768" h="144344" extrusionOk="0">
                <a:moveTo>
                  <a:pt x="111723" y="16310"/>
                </a:moveTo>
                <a:cubicBezTo>
                  <a:pt x="120726" y="16310"/>
                  <a:pt x="128033" y="23617"/>
                  <a:pt x="128033" y="32620"/>
                </a:cubicBezTo>
                <a:lnTo>
                  <a:pt x="128033" y="111723"/>
                </a:lnTo>
                <a:cubicBezTo>
                  <a:pt x="128033" y="120694"/>
                  <a:pt x="120726" y="128033"/>
                  <a:pt x="111723" y="128033"/>
                </a:cubicBezTo>
                <a:lnTo>
                  <a:pt x="32620" y="128033"/>
                </a:lnTo>
                <a:cubicBezTo>
                  <a:pt x="23617" y="128033"/>
                  <a:pt x="16310" y="120694"/>
                  <a:pt x="16310" y="111723"/>
                </a:cubicBezTo>
                <a:lnTo>
                  <a:pt x="16310" y="32620"/>
                </a:lnTo>
                <a:cubicBezTo>
                  <a:pt x="16310" y="23617"/>
                  <a:pt x="23617" y="16310"/>
                  <a:pt x="32620" y="16310"/>
                </a:cubicBezTo>
                <a:close/>
                <a:moveTo>
                  <a:pt x="32620" y="0"/>
                </a:moveTo>
                <a:cubicBezTo>
                  <a:pt x="14646" y="0"/>
                  <a:pt x="0" y="14614"/>
                  <a:pt x="0" y="32620"/>
                </a:cubicBezTo>
                <a:lnTo>
                  <a:pt x="0" y="111723"/>
                </a:lnTo>
                <a:cubicBezTo>
                  <a:pt x="0" y="129697"/>
                  <a:pt x="14646" y="144343"/>
                  <a:pt x="32620" y="144343"/>
                </a:cubicBezTo>
                <a:lnTo>
                  <a:pt x="111723" y="144343"/>
                </a:lnTo>
                <a:cubicBezTo>
                  <a:pt x="129697" y="144343"/>
                  <a:pt x="144343" y="129697"/>
                  <a:pt x="144343" y="111723"/>
                </a:cubicBezTo>
                <a:lnTo>
                  <a:pt x="144343" y="102166"/>
                </a:lnTo>
                <a:lnTo>
                  <a:pt x="169167" y="123532"/>
                </a:lnTo>
                <a:lnTo>
                  <a:pt x="169591" y="123891"/>
                </a:lnTo>
                <a:cubicBezTo>
                  <a:pt x="173929" y="127153"/>
                  <a:pt x="179083" y="128816"/>
                  <a:pt x="184270" y="128816"/>
                </a:cubicBezTo>
                <a:cubicBezTo>
                  <a:pt x="187988" y="128816"/>
                  <a:pt x="191740" y="127968"/>
                  <a:pt x="195230" y="126239"/>
                </a:cubicBezTo>
                <a:cubicBezTo>
                  <a:pt x="203581" y="122064"/>
                  <a:pt x="208767" y="113681"/>
                  <a:pt x="208767" y="104351"/>
                </a:cubicBezTo>
                <a:cubicBezTo>
                  <a:pt x="208767" y="99850"/>
                  <a:pt x="205114" y="96196"/>
                  <a:pt x="200612" y="96196"/>
                </a:cubicBezTo>
                <a:cubicBezTo>
                  <a:pt x="196111" y="96196"/>
                  <a:pt x="192457" y="99850"/>
                  <a:pt x="192457" y="104351"/>
                </a:cubicBezTo>
                <a:cubicBezTo>
                  <a:pt x="192457" y="107483"/>
                  <a:pt x="190761" y="110223"/>
                  <a:pt x="187956" y="111626"/>
                </a:cubicBezTo>
                <a:cubicBezTo>
                  <a:pt x="186767" y="112227"/>
                  <a:pt x="185518" y="112523"/>
                  <a:pt x="184281" y="112523"/>
                </a:cubicBezTo>
                <a:cubicBezTo>
                  <a:pt x="182633" y="112523"/>
                  <a:pt x="181007" y="111998"/>
                  <a:pt x="179572" y="110973"/>
                </a:cubicBezTo>
                <a:lnTo>
                  <a:pt x="144343" y="80637"/>
                </a:lnTo>
                <a:lnTo>
                  <a:pt x="144343" y="64066"/>
                </a:lnTo>
                <a:lnTo>
                  <a:pt x="179572" y="33729"/>
                </a:lnTo>
                <a:cubicBezTo>
                  <a:pt x="181011" y="32721"/>
                  <a:pt x="182642" y="32204"/>
                  <a:pt x="184294" y="32204"/>
                </a:cubicBezTo>
                <a:cubicBezTo>
                  <a:pt x="185527" y="32204"/>
                  <a:pt x="186771" y="32492"/>
                  <a:pt x="187956" y="33077"/>
                </a:cubicBezTo>
                <a:cubicBezTo>
                  <a:pt x="190761" y="34480"/>
                  <a:pt x="192457" y="37220"/>
                  <a:pt x="192457" y="40384"/>
                </a:cubicBezTo>
                <a:lnTo>
                  <a:pt x="192457" y="63185"/>
                </a:lnTo>
                <a:cubicBezTo>
                  <a:pt x="192457" y="67687"/>
                  <a:pt x="196111" y="71340"/>
                  <a:pt x="200612" y="71340"/>
                </a:cubicBezTo>
                <a:cubicBezTo>
                  <a:pt x="205114" y="71340"/>
                  <a:pt x="208767" y="67687"/>
                  <a:pt x="208767" y="63185"/>
                </a:cubicBezTo>
                <a:lnTo>
                  <a:pt x="208767" y="40384"/>
                </a:lnTo>
                <a:cubicBezTo>
                  <a:pt x="208767" y="31055"/>
                  <a:pt x="203581" y="22671"/>
                  <a:pt x="195230" y="18496"/>
                </a:cubicBezTo>
                <a:cubicBezTo>
                  <a:pt x="191748" y="16755"/>
                  <a:pt x="188006" y="15899"/>
                  <a:pt x="184286" y="15899"/>
                </a:cubicBezTo>
                <a:cubicBezTo>
                  <a:pt x="179084" y="15899"/>
                  <a:pt x="173927" y="17573"/>
                  <a:pt x="169591" y="20845"/>
                </a:cubicBezTo>
                <a:lnTo>
                  <a:pt x="169362" y="21008"/>
                </a:lnTo>
                <a:lnTo>
                  <a:pt x="144343" y="42537"/>
                </a:lnTo>
                <a:lnTo>
                  <a:pt x="144343" y="32620"/>
                </a:lnTo>
                <a:cubicBezTo>
                  <a:pt x="144343" y="14614"/>
                  <a:pt x="129697" y="0"/>
                  <a:pt x="1117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28" name="Google Shape;4128;p65"/>
          <p:cNvGrpSpPr/>
          <p:nvPr/>
        </p:nvGrpSpPr>
        <p:grpSpPr>
          <a:xfrm>
            <a:off x="3481014" y="2477004"/>
            <a:ext cx="431622" cy="429540"/>
            <a:chOff x="1165325" y="238125"/>
            <a:chExt cx="5244500" cy="5219200"/>
          </a:xfrm>
        </p:grpSpPr>
        <p:sp>
          <p:nvSpPr>
            <p:cNvPr id="4129" name="Google Shape;4129;p65"/>
            <p:cNvSpPr/>
            <p:nvPr/>
          </p:nvSpPr>
          <p:spPr>
            <a:xfrm>
              <a:off x="1165325" y="238125"/>
              <a:ext cx="4021250" cy="5219200"/>
            </a:xfrm>
            <a:custGeom>
              <a:avLst/>
              <a:gdLst/>
              <a:ahLst/>
              <a:cxnLst/>
              <a:rect l="l" t="t" r="r" b="b"/>
              <a:pathLst>
                <a:path w="160850" h="208768" extrusionOk="0">
                  <a:moveTo>
                    <a:pt x="105396" y="16310"/>
                  </a:moveTo>
                  <a:cubicBezTo>
                    <a:pt x="126990" y="16310"/>
                    <a:pt x="144539" y="33859"/>
                    <a:pt x="144539" y="55454"/>
                  </a:cubicBezTo>
                  <a:cubicBezTo>
                    <a:pt x="144539" y="76363"/>
                    <a:pt x="128034" y="93521"/>
                    <a:pt x="107385" y="94532"/>
                  </a:cubicBezTo>
                  <a:lnTo>
                    <a:pt x="103438" y="94532"/>
                  </a:lnTo>
                  <a:cubicBezTo>
                    <a:pt x="82757" y="93521"/>
                    <a:pt x="66252" y="76363"/>
                    <a:pt x="66252" y="55454"/>
                  </a:cubicBezTo>
                  <a:cubicBezTo>
                    <a:pt x="66252" y="33859"/>
                    <a:pt x="83801" y="16310"/>
                    <a:pt x="105396" y="16310"/>
                  </a:cubicBezTo>
                  <a:close/>
                  <a:moveTo>
                    <a:pt x="105396" y="0"/>
                  </a:moveTo>
                  <a:cubicBezTo>
                    <a:pt x="74831" y="0"/>
                    <a:pt x="49942" y="24889"/>
                    <a:pt x="49942" y="55454"/>
                  </a:cubicBezTo>
                  <a:cubicBezTo>
                    <a:pt x="49942" y="73590"/>
                    <a:pt x="58717" y="89737"/>
                    <a:pt x="72221" y="99849"/>
                  </a:cubicBezTo>
                  <a:cubicBezTo>
                    <a:pt x="59826" y="103927"/>
                    <a:pt x="48213" y="110288"/>
                    <a:pt x="38036" y="118638"/>
                  </a:cubicBezTo>
                  <a:cubicBezTo>
                    <a:pt x="19410" y="133970"/>
                    <a:pt x="6427" y="155368"/>
                    <a:pt x="1534" y="178887"/>
                  </a:cubicBezTo>
                  <a:cubicBezTo>
                    <a:pt x="1" y="186259"/>
                    <a:pt x="1860" y="193827"/>
                    <a:pt x="6590" y="199634"/>
                  </a:cubicBezTo>
                  <a:cubicBezTo>
                    <a:pt x="11287" y="205440"/>
                    <a:pt x="18301" y="208767"/>
                    <a:pt x="25770" y="208767"/>
                  </a:cubicBezTo>
                  <a:lnTo>
                    <a:pt x="126207" y="208767"/>
                  </a:lnTo>
                  <a:cubicBezTo>
                    <a:pt x="130709" y="208767"/>
                    <a:pt x="134362" y="205114"/>
                    <a:pt x="134362" y="200612"/>
                  </a:cubicBezTo>
                  <a:cubicBezTo>
                    <a:pt x="134362" y="196111"/>
                    <a:pt x="130709" y="192457"/>
                    <a:pt x="126207" y="192457"/>
                  </a:cubicBezTo>
                  <a:lnTo>
                    <a:pt x="25770" y="192457"/>
                  </a:lnTo>
                  <a:cubicBezTo>
                    <a:pt x="22280" y="192457"/>
                    <a:pt x="20192" y="190500"/>
                    <a:pt x="19247" y="189358"/>
                  </a:cubicBezTo>
                  <a:cubicBezTo>
                    <a:pt x="17616" y="187369"/>
                    <a:pt x="16996" y="184759"/>
                    <a:pt x="17518" y="182215"/>
                  </a:cubicBezTo>
                  <a:cubicBezTo>
                    <a:pt x="25966" y="141570"/>
                    <a:pt x="61815" y="111854"/>
                    <a:pt x="103243" y="110875"/>
                  </a:cubicBezTo>
                  <a:cubicBezTo>
                    <a:pt x="103960" y="110908"/>
                    <a:pt x="104678" y="110908"/>
                    <a:pt x="105396" y="110908"/>
                  </a:cubicBezTo>
                  <a:cubicBezTo>
                    <a:pt x="106113" y="110908"/>
                    <a:pt x="106863" y="110908"/>
                    <a:pt x="107581" y="110875"/>
                  </a:cubicBezTo>
                  <a:cubicBezTo>
                    <a:pt x="120270" y="111168"/>
                    <a:pt x="132470" y="114072"/>
                    <a:pt x="143887" y="119487"/>
                  </a:cubicBezTo>
                  <a:cubicBezTo>
                    <a:pt x="145017" y="120020"/>
                    <a:pt x="146207" y="120273"/>
                    <a:pt x="147378" y="120273"/>
                  </a:cubicBezTo>
                  <a:cubicBezTo>
                    <a:pt x="150433" y="120273"/>
                    <a:pt x="153358" y="118552"/>
                    <a:pt x="154749" y="115605"/>
                  </a:cubicBezTo>
                  <a:cubicBezTo>
                    <a:pt x="156674" y="111560"/>
                    <a:pt x="154945" y="106700"/>
                    <a:pt x="150900" y="104742"/>
                  </a:cubicBezTo>
                  <a:cubicBezTo>
                    <a:pt x="146888" y="102850"/>
                    <a:pt x="142778" y="101219"/>
                    <a:pt x="138603" y="99817"/>
                  </a:cubicBezTo>
                  <a:cubicBezTo>
                    <a:pt x="152107" y="89705"/>
                    <a:pt x="160849" y="73590"/>
                    <a:pt x="160849" y="55454"/>
                  </a:cubicBezTo>
                  <a:cubicBezTo>
                    <a:pt x="160849" y="24889"/>
                    <a:pt x="135960" y="0"/>
                    <a:pt x="105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65"/>
            <p:cNvSpPr/>
            <p:nvPr/>
          </p:nvSpPr>
          <p:spPr>
            <a:xfrm>
              <a:off x="4472975" y="3520475"/>
              <a:ext cx="1936850" cy="1936850"/>
            </a:xfrm>
            <a:custGeom>
              <a:avLst/>
              <a:gdLst/>
              <a:ahLst/>
              <a:cxnLst/>
              <a:rect l="l" t="t" r="r" b="b"/>
              <a:pathLst>
                <a:path w="77474" h="77474" extrusionOk="0">
                  <a:moveTo>
                    <a:pt x="38753" y="1"/>
                  </a:moveTo>
                  <a:cubicBezTo>
                    <a:pt x="34219" y="1"/>
                    <a:pt x="30598" y="3654"/>
                    <a:pt x="30598" y="8156"/>
                  </a:cubicBezTo>
                  <a:lnTo>
                    <a:pt x="30598" y="30598"/>
                  </a:lnTo>
                  <a:lnTo>
                    <a:pt x="8156" y="30598"/>
                  </a:lnTo>
                  <a:cubicBezTo>
                    <a:pt x="3654" y="30598"/>
                    <a:pt x="1" y="34219"/>
                    <a:pt x="1" y="38753"/>
                  </a:cubicBezTo>
                  <a:cubicBezTo>
                    <a:pt x="1" y="43255"/>
                    <a:pt x="3654" y="46908"/>
                    <a:pt x="8156" y="46908"/>
                  </a:cubicBezTo>
                  <a:lnTo>
                    <a:pt x="30598" y="46908"/>
                  </a:lnTo>
                  <a:lnTo>
                    <a:pt x="30598" y="69318"/>
                  </a:lnTo>
                  <a:cubicBezTo>
                    <a:pt x="30598" y="73820"/>
                    <a:pt x="34219" y="77473"/>
                    <a:pt x="38753" y="77473"/>
                  </a:cubicBezTo>
                  <a:cubicBezTo>
                    <a:pt x="43255" y="77473"/>
                    <a:pt x="46908" y="73820"/>
                    <a:pt x="46908" y="69318"/>
                  </a:cubicBezTo>
                  <a:lnTo>
                    <a:pt x="46908" y="46908"/>
                  </a:lnTo>
                  <a:lnTo>
                    <a:pt x="69318" y="46908"/>
                  </a:lnTo>
                  <a:cubicBezTo>
                    <a:pt x="73820" y="46908"/>
                    <a:pt x="77473" y="43255"/>
                    <a:pt x="77473" y="38753"/>
                  </a:cubicBezTo>
                  <a:cubicBezTo>
                    <a:pt x="77473" y="34219"/>
                    <a:pt x="73820" y="30598"/>
                    <a:pt x="69318" y="30598"/>
                  </a:cubicBezTo>
                  <a:lnTo>
                    <a:pt x="46908" y="30598"/>
                  </a:lnTo>
                  <a:lnTo>
                    <a:pt x="46908" y="8156"/>
                  </a:lnTo>
                  <a:cubicBezTo>
                    <a:pt x="46908" y="3654"/>
                    <a:pt x="43255" y="1"/>
                    <a:pt x="38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31" name="Google Shape;4131;p65"/>
          <p:cNvSpPr/>
          <p:nvPr/>
        </p:nvSpPr>
        <p:spPr>
          <a:xfrm>
            <a:off x="6003700" y="237797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2" name="Google Shape;4132;p65"/>
          <p:cNvSpPr/>
          <p:nvPr/>
        </p:nvSpPr>
        <p:spPr>
          <a:xfrm>
            <a:off x="4361175" y="2475704"/>
            <a:ext cx="436337" cy="432150"/>
          </a:xfrm>
          <a:custGeom>
            <a:avLst/>
            <a:gdLst/>
            <a:ahLst/>
            <a:cxnLst/>
            <a:rect l="l" t="t" r="r" b="b"/>
            <a:pathLst>
              <a:path w="210791" h="208768" extrusionOk="0">
                <a:moveTo>
                  <a:pt x="105396" y="16310"/>
                </a:moveTo>
                <a:cubicBezTo>
                  <a:pt x="126990" y="16310"/>
                  <a:pt x="144539" y="33859"/>
                  <a:pt x="144539" y="55454"/>
                </a:cubicBezTo>
                <a:cubicBezTo>
                  <a:pt x="144539" y="76363"/>
                  <a:pt x="128034" y="93521"/>
                  <a:pt x="107385" y="94532"/>
                </a:cubicBezTo>
                <a:lnTo>
                  <a:pt x="103406" y="94532"/>
                </a:lnTo>
                <a:cubicBezTo>
                  <a:pt x="82757" y="93521"/>
                  <a:pt x="66252" y="76363"/>
                  <a:pt x="66252" y="55454"/>
                </a:cubicBezTo>
                <a:cubicBezTo>
                  <a:pt x="66252" y="33859"/>
                  <a:pt x="83801" y="16310"/>
                  <a:pt x="105396" y="16310"/>
                </a:cubicBezTo>
                <a:close/>
                <a:moveTo>
                  <a:pt x="105396" y="0"/>
                </a:moveTo>
                <a:cubicBezTo>
                  <a:pt x="74831" y="0"/>
                  <a:pt x="49942" y="24889"/>
                  <a:pt x="49942" y="55454"/>
                </a:cubicBezTo>
                <a:cubicBezTo>
                  <a:pt x="49942" y="73590"/>
                  <a:pt x="58717" y="89737"/>
                  <a:pt x="72221" y="99849"/>
                </a:cubicBezTo>
                <a:cubicBezTo>
                  <a:pt x="59826" y="103927"/>
                  <a:pt x="48213" y="110288"/>
                  <a:pt x="38036" y="118638"/>
                </a:cubicBezTo>
                <a:cubicBezTo>
                  <a:pt x="19410" y="133970"/>
                  <a:pt x="6427" y="155368"/>
                  <a:pt x="1534" y="178887"/>
                </a:cubicBezTo>
                <a:cubicBezTo>
                  <a:pt x="1" y="186259"/>
                  <a:pt x="1860" y="193827"/>
                  <a:pt x="6590" y="199634"/>
                </a:cubicBezTo>
                <a:cubicBezTo>
                  <a:pt x="11287" y="205440"/>
                  <a:pt x="18301" y="208767"/>
                  <a:pt x="25770" y="208767"/>
                </a:cubicBezTo>
                <a:lnTo>
                  <a:pt x="185021" y="208767"/>
                </a:lnTo>
                <a:cubicBezTo>
                  <a:pt x="192491" y="208767"/>
                  <a:pt x="199504" y="205440"/>
                  <a:pt x="204201" y="199634"/>
                </a:cubicBezTo>
                <a:cubicBezTo>
                  <a:pt x="208931" y="193827"/>
                  <a:pt x="210790" y="186259"/>
                  <a:pt x="209257" y="178887"/>
                </a:cubicBezTo>
                <a:cubicBezTo>
                  <a:pt x="208459" y="175040"/>
                  <a:pt x="205047" y="172388"/>
                  <a:pt x="201262" y="172388"/>
                </a:cubicBezTo>
                <a:cubicBezTo>
                  <a:pt x="200714" y="172388"/>
                  <a:pt x="200158" y="172444"/>
                  <a:pt x="199602" y="172559"/>
                </a:cubicBezTo>
                <a:cubicBezTo>
                  <a:pt x="195198" y="173472"/>
                  <a:pt x="192360" y="177811"/>
                  <a:pt x="193273" y="182215"/>
                </a:cubicBezTo>
                <a:cubicBezTo>
                  <a:pt x="193795" y="184759"/>
                  <a:pt x="193176" y="187369"/>
                  <a:pt x="191545" y="189358"/>
                </a:cubicBezTo>
                <a:cubicBezTo>
                  <a:pt x="190599" y="190500"/>
                  <a:pt x="188511" y="192457"/>
                  <a:pt x="185021" y="192457"/>
                </a:cubicBezTo>
                <a:lnTo>
                  <a:pt x="25770" y="192457"/>
                </a:lnTo>
                <a:cubicBezTo>
                  <a:pt x="22280" y="192457"/>
                  <a:pt x="20192" y="190500"/>
                  <a:pt x="19247" y="189358"/>
                </a:cubicBezTo>
                <a:cubicBezTo>
                  <a:pt x="17616" y="187369"/>
                  <a:pt x="16996" y="184759"/>
                  <a:pt x="17518" y="182215"/>
                </a:cubicBezTo>
                <a:cubicBezTo>
                  <a:pt x="25966" y="141570"/>
                  <a:pt x="61815" y="111854"/>
                  <a:pt x="103243" y="110875"/>
                </a:cubicBezTo>
                <a:cubicBezTo>
                  <a:pt x="103960" y="110908"/>
                  <a:pt x="104678" y="110908"/>
                  <a:pt x="105396" y="110908"/>
                </a:cubicBezTo>
                <a:cubicBezTo>
                  <a:pt x="106113" y="110908"/>
                  <a:pt x="106831" y="110908"/>
                  <a:pt x="107581" y="110875"/>
                </a:cubicBezTo>
                <a:cubicBezTo>
                  <a:pt x="136743" y="111560"/>
                  <a:pt x="163687" y="126337"/>
                  <a:pt x="180030" y="150671"/>
                </a:cubicBezTo>
                <a:cubicBezTo>
                  <a:pt x="181608" y="153028"/>
                  <a:pt x="184189" y="154303"/>
                  <a:pt x="186813" y="154303"/>
                </a:cubicBezTo>
                <a:cubicBezTo>
                  <a:pt x="188366" y="154303"/>
                  <a:pt x="189934" y="153856"/>
                  <a:pt x="191316" y="152922"/>
                </a:cubicBezTo>
                <a:cubicBezTo>
                  <a:pt x="195068" y="150410"/>
                  <a:pt x="196079" y="145354"/>
                  <a:pt x="193567" y="141603"/>
                </a:cubicBezTo>
                <a:cubicBezTo>
                  <a:pt x="180193" y="121639"/>
                  <a:pt x="160751" y="107124"/>
                  <a:pt x="138603" y="99849"/>
                </a:cubicBezTo>
                <a:cubicBezTo>
                  <a:pt x="152107" y="89705"/>
                  <a:pt x="160849" y="73590"/>
                  <a:pt x="160849" y="55454"/>
                </a:cubicBezTo>
                <a:cubicBezTo>
                  <a:pt x="160849" y="24889"/>
                  <a:pt x="135960" y="0"/>
                  <a:pt x="1053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3" name="Google Shape;4133;p65"/>
          <p:cNvSpPr/>
          <p:nvPr/>
        </p:nvSpPr>
        <p:spPr>
          <a:xfrm>
            <a:off x="5130950" y="237797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4" name="Google Shape;4134;p65"/>
          <p:cNvSpPr/>
          <p:nvPr/>
        </p:nvSpPr>
        <p:spPr>
          <a:xfrm>
            <a:off x="6876450" y="237797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5" name="Google Shape;4135;p65"/>
          <p:cNvSpPr/>
          <p:nvPr/>
        </p:nvSpPr>
        <p:spPr>
          <a:xfrm>
            <a:off x="6091966" y="2465787"/>
            <a:ext cx="453396" cy="451983"/>
          </a:xfrm>
          <a:custGeom>
            <a:avLst/>
            <a:gdLst/>
            <a:ahLst/>
            <a:cxnLst/>
            <a:rect l="l" t="t" r="r" b="b"/>
            <a:pathLst>
              <a:path w="209421" h="208768" extrusionOk="0">
                <a:moveTo>
                  <a:pt x="105037" y="0"/>
                </a:moveTo>
                <a:cubicBezTo>
                  <a:pt x="77277" y="0"/>
                  <a:pt x="51181" y="9916"/>
                  <a:pt x="31479" y="27923"/>
                </a:cubicBezTo>
                <a:cubicBezTo>
                  <a:pt x="11613" y="46124"/>
                  <a:pt x="653" y="70394"/>
                  <a:pt x="653" y="96229"/>
                </a:cubicBezTo>
                <a:cubicBezTo>
                  <a:pt x="653" y="116388"/>
                  <a:pt x="7242" y="135470"/>
                  <a:pt x="19768" y="151748"/>
                </a:cubicBezTo>
                <a:lnTo>
                  <a:pt x="1240" y="197546"/>
                </a:lnTo>
                <a:cubicBezTo>
                  <a:pt x="1" y="200645"/>
                  <a:pt x="751" y="204168"/>
                  <a:pt x="3132" y="206451"/>
                </a:cubicBezTo>
                <a:cubicBezTo>
                  <a:pt x="4698" y="207984"/>
                  <a:pt x="6720" y="208767"/>
                  <a:pt x="8808" y="208767"/>
                </a:cubicBezTo>
                <a:cubicBezTo>
                  <a:pt x="9917" y="208767"/>
                  <a:pt x="11026" y="208539"/>
                  <a:pt x="12103" y="208082"/>
                </a:cubicBezTo>
                <a:lnTo>
                  <a:pt x="64555" y="184955"/>
                </a:lnTo>
                <a:cubicBezTo>
                  <a:pt x="77375" y="189945"/>
                  <a:pt x="90977" y="192457"/>
                  <a:pt x="105037" y="192457"/>
                </a:cubicBezTo>
                <a:cubicBezTo>
                  <a:pt x="122619" y="192457"/>
                  <a:pt x="140038" y="188347"/>
                  <a:pt x="155369" y="180551"/>
                </a:cubicBezTo>
                <a:cubicBezTo>
                  <a:pt x="159381" y="178529"/>
                  <a:pt x="160980" y="173603"/>
                  <a:pt x="158925" y="169591"/>
                </a:cubicBezTo>
                <a:cubicBezTo>
                  <a:pt x="157501" y="166767"/>
                  <a:pt x="154639" y="165138"/>
                  <a:pt x="151670" y="165138"/>
                </a:cubicBezTo>
                <a:cubicBezTo>
                  <a:pt x="150421" y="165138"/>
                  <a:pt x="149152" y="165427"/>
                  <a:pt x="147964" y="166035"/>
                </a:cubicBezTo>
                <a:cubicBezTo>
                  <a:pt x="134916" y="172657"/>
                  <a:pt x="120074" y="176147"/>
                  <a:pt x="105037" y="176147"/>
                </a:cubicBezTo>
                <a:cubicBezTo>
                  <a:pt x="91956" y="176147"/>
                  <a:pt x="79397" y="173603"/>
                  <a:pt x="67622" y="168579"/>
                </a:cubicBezTo>
                <a:cubicBezTo>
                  <a:pt x="66622" y="168151"/>
                  <a:pt x="65553" y="167939"/>
                  <a:pt x="64479" y="167939"/>
                </a:cubicBezTo>
                <a:cubicBezTo>
                  <a:pt x="63344" y="167939"/>
                  <a:pt x="62203" y="168176"/>
                  <a:pt x="61130" y="168645"/>
                </a:cubicBezTo>
                <a:lnTo>
                  <a:pt x="23911" y="185052"/>
                </a:lnTo>
                <a:lnTo>
                  <a:pt x="36698" y="153411"/>
                </a:lnTo>
                <a:cubicBezTo>
                  <a:pt x="37840" y="150606"/>
                  <a:pt x="37318" y="147377"/>
                  <a:pt x="35328" y="145061"/>
                </a:cubicBezTo>
                <a:cubicBezTo>
                  <a:pt x="23324" y="130969"/>
                  <a:pt x="16963" y="114072"/>
                  <a:pt x="16963" y="96229"/>
                </a:cubicBezTo>
                <a:cubicBezTo>
                  <a:pt x="16963" y="52159"/>
                  <a:pt x="56466" y="16310"/>
                  <a:pt x="105037" y="16310"/>
                </a:cubicBezTo>
                <a:cubicBezTo>
                  <a:pt x="153608" y="16310"/>
                  <a:pt x="193110" y="52159"/>
                  <a:pt x="193110" y="96229"/>
                </a:cubicBezTo>
                <a:cubicBezTo>
                  <a:pt x="193110" y="111397"/>
                  <a:pt x="188413" y="126174"/>
                  <a:pt x="179508" y="138928"/>
                </a:cubicBezTo>
                <a:cubicBezTo>
                  <a:pt x="176898" y="142614"/>
                  <a:pt x="177811" y="147703"/>
                  <a:pt x="181498" y="150280"/>
                </a:cubicBezTo>
                <a:cubicBezTo>
                  <a:pt x="182927" y="151270"/>
                  <a:pt x="184554" y="151745"/>
                  <a:pt x="186161" y="151745"/>
                </a:cubicBezTo>
                <a:cubicBezTo>
                  <a:pt x="188737" y="151745"/>
                  <a:pt x="191263" y="150527"/>
                  <a:pt x="192849" y="148257"/>
                </a:cubicBezTo>
                <a:cubicBezTo>
                  <a:pt x="203712" y="132763"/>
                  <a:pt x="209420" y="114757"/>
                  <a:pt x="209420" y="96229"/>
                </a:cubicBezTo>
                <a:cubicBezTo>
                  <a:pt x="209420" y="70394"/>
                  <a:pt x="198460" y="46124"/>
                  <a:pt x="178594" y="27923"/>
                </a:cubicBezTo>
                <a:cubicBezTo>
                  <a:pt x="158892" y="9916"/>
                  <a:pt x="132796" y="0"/>
                  <a:pt x="10503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36" name="Google Shape;4136;p65"/>
          <p:cNvGrpSpPr/>
          <p:nvPr/>
        </p:nvGrpSpPr>
        <p:grpSpPr>
          <a:xfrm>
            <a:off x="6974742" y="2473500"/>
            <a:ext cx="436542" cy="436542"/>
            <a:chOff x="5240725" y="238125"/>
            <a:chExt cx="1169101" cy="1169101"/>
          </a:xfrm>
        </p:grpSpPr>
        <p:sp>
          <p:nvSpPr>
            <p:cNvPr id="4137" name="Google Shape;4137;p65"/>
            <p:cNvSpPr/>
            <p:nvPr/>
          </p:nvSpPr>
          <p:spPr>
            <a:xfrm>
              <a:off x="5240725" y="238125"/>
              <a:ext cx="1169101" cy="1169101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23466" y="208767"/>
                    <a:pt x="142157" y="203581"/>
                    <a:pt x="158402" y="193729"/>
                  </a:cubicBezTo>
                  <a:cubicBezTo>
                    <a:pt x="162251" y="191381"/>
                    <a:pt x="163491" y="186390"/>
                    <a:pt x="161142" y="182508"/>
                  </a:cubicBezTo>
                  <a:cubicBezTo>
                    <a:pt x="159622" y="179981"/>
                    <a:pt x="156934" y="178593"/>
                    <a:pt x="154178" y="178593"/>
                  </a:cubicBezTo>
                  <a:cubicBezTo>
                    <a:pt x="152736" y="178593"/>
                    <a:pt x="151275" y="178973"/>
                    <a:pt x="149954" y="179768"/>
                  </a:cubicBezTo>
                  <a:cubicBezTo>
                    <a:pt x="136253" y="188086"/>
                    <a:pt x="120498" y="192457"/>
                    <a:pt x="104384" y="192457"/>
                  </a:cubicBezTo>
                  <a:cubicBezTo>
                    <a:pt x="55813" y="192457"/>
                    <a:pt x="16310" y="152955"/>
                    <a:pt x="16310" y="104384"/>
                  </a:cubicBezTo>
                  <a:cubicBezTo>
                    <a:pt x="16310" y="55813"/>
                    <a:pt x="55813" y="16310"/>
                    <a:pt x="104384" y="16310"/>
                  </a:cubicBezTo>
                  <a:cubicBezTo>
                    <a:pt x="152955" y="16310"/>
                    <a:pt x="192457" y="55813"/>
                    <a:pt x="192457" y="104384"/>
                  </a:cubicBezTo>
                  <a:cubicBezTo>
                    <a:pt x="192457" y="121737"/>
                    <a:pt x="187303" y="138667"/>
                    <a:pt x="177517" y="153281"/>
                  </a:cubicBezTo>
                  <a:cubicBezTo>
                    <a:pt x="175006" y="156999"/>
                    <a:pt x="176017" y="162088"/>
                    <a:pt x="179768" y="164567"/>
                  </a:cubicBezTo>
                  <a:cubicBezTo>
                    <a:pt x="181163" y="165501"/>
                    <a:pt x="182738" y="165948"/>
                    <a:pt x="184296" y="165948"/>
                  </a:cubicBezTo>
                  <a:cubicBezTo>
                    <a:pt x="186928" y="165948"/>
                    <a:pt x="189509" y="164673"/>
                    <a:pt x="191087" y="162316"/>
                  </a:cubicBezTo>
                  <a:cubicBezTo>
                    <a:pt x="202667" y="145028"/>
                    <a:pt x="208767" y="124999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65"/>
            <p:cNvSpPr/>
            <p:nvPr/>
          </p:nvSpPr>
          <p:spPr>
            <a:xfrm rot="10800000">
              <a:off x="5468538" y="465938"/>
              <a:ext cx="713465" cy="713465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23466" y="208767"/>
                    <a:pt x="142157" y="203581"/>
                    <a:pt x="158402" y="193729"/>
                  </a:cubicBezTo>
                  <a:cubicBezTo>
                    <a:pt x="162251" y="191381"/>
                    <a:pt x="163491" y="186390"/>
                    <a:pt x="161142" y="182508"/>
                  </a:cubicBezTo>
                  <a:cubicBezTo>
                    <a:pt x="159622" y="179981"/>
                    <a:pt x="156934" y="178593"/>
                    <a:pt x="154178" y="178593"/>
                  </a:cubicBezTo>
                  <a:cubicBezTo>
                    <a:pt x="152736" y="178593"/>
                    <a:pt x="151275" y="178973"/>
                    <a:pt x="149954" y="179768"/>
                  </a:cubicBezTo>
                  <a:cubicBezTo>
                    <a:pt x="136253" y="188086"/>
                    <a:pt x="120498" y="192457"/>
                    <a:pt x="104384" y="192457"/>
                  </a:cubicBezTo>
                  <a:cubicBezTo>
                    <a:pt x="55813" y="192457"/>
                    <a:pt x="16310" y="152955"/>
                    <a:pt x="16310" y="104384"/>
                  </a:cubicBezTo>
                  <a:cubicBezTo>
                    <a:pt x="16310" y="55813"/>
                    <a:pt x="55813" y="16310"/>
                    <a:pt x="104384" y="16310"/>
                  </a:cubicBezTo>
                  <a:cubicBezTo>
                    <a:pt x="152955" y="16310"/>
                    <a:pt x="192457" y="55813"/>
                    <a:pt x="192457" y="104384"/>
                  </a:cubicBezTo>
                  <a:cubicBezTo>
                    <a:pt x="192457" y="121737"/>
                    <a:pt x="187303" y="138667"/>
                    <a:pt x="177517" y="153281"/>
                  </a:cubicBezTo>
                  <a:cubicBezTo>
                    <a:pt x="175006" y="156999"/>
                    <a:pt x="176017" y="162088"/>
                    <a:pt x="179768" y="164567"/>
                  </a:cubicBezTo>
                  <a:cubicBezTo>
                    <a:pt x="181163" y="165501"/>
                    <a:pt x="182738" y="165948"/>
                    <a:pt x="184296" y="165948"/>
                  </a:cubicBezTo>
                  <a:cubicBezTo>
                    <a:pt x="186928" y="165948"/>
                    <a:pt x="189509" y="164673"/>
                    <a:pt x="191087" y="162316"/>
                  </a:cubicBezTo>
                  <a:cubicBezTo>
                    <a:pt x="202667" y="145028"/>
                    <a:pt x="208767" y="124999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39" name="Google Shape;4139;p65"/>
          <p:cNvGrpSpPr/>
          <p:nvPr/>
        </p:nvGrpSpPr>
        <p:grpSpPr>
          <a:xfrm rot="-5400000">
            <a:off x="5226794" y="2474920"/>
            <a:ext cx="433194" cy="433716"/>
            <a:chOff x="1190625" y="238125"/>
            <a:chExt cx="5219200" cy="5219200"/>
          </a:xfrm>
        </p:grpSpPr>
        <p:sp>
          <p:nvSpPr>
            <p:cNvPr id="4140" name="Google Shape;4140;p65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32620" y="0"/>
                  </a:moveTo>
                  <a:cubicBezTo>
                    <a:pt x="14646" y="0"/>
                    <a:pt x="0" y="14646"/>
                    <a:pt x="0" y="32620"/>
                  </a:cubicBezTo>
                  <a:lnTo>
                    <a:pt x="0" y="48930"/>
                  </a:lnTo>
                  <a:cubicBezTo>
                    <a:pt x="0" y="53431"/>
                    <a:pt x="3653" y="57085"/>
                    <a:pt x="8155" y="57085"/>
                  </a:cubicBezTo>
                  <a:cubicBezTo>
                    <a:pt x="12657" y="57085"/>
                    <a:pt x="16310" y="53431"/>
                    <a:pt x="16310" y="48930"/>
                  </a:cubicBezTo>
                  <a:lnTo>
                    <a:pt x="16310" y="32620"/>
                  </a:lnTo>
                  <a:cubicBezTo>
                    <a:pt x="16310" y="23617"/>
                    <a:pt x="23617" y="16310"/>
                    <a:pt x="32620" y="16310"/>
                  </a:cubicBezTo>
                  <a:lnTo>
                    <a:pt x="176147" y="16310"/>
                  </a:lnTo>
                  <a:cubicBezTo>
                    <a:pt x="185150" y="16310"/>
                    <a:pt x="192457" y="23617"/>
                    <a:pt x="192457" y="32620"/>
                  </a:cubicBezTo>
                  <a:lnTo>
                    <a:pt x="192457" y="176147"/>
                  </a:lnTo>
                  <a:cubicBezTo>
                    <a:pt x="192457" y="185150"/>
                    <a:pt x="185150" y="192457"/>
                    <a:pt x="176147" y="192457"/>
                  </a:cubicBezTo>
                  <a:lnTo>
                    <a:pt x="32620" y="192457"/>
                  </a:lnTo>
                  <a:cubicBezTo>
                    <a:pt x="23617" y="192457"/>
                    <a:pt x="16310" y="185150"/>
                    <a:pt x="16310" y="176147"/>
                  </a:cubicBezTo>
                  <a:lnTo>
                    <a:pt x="16310" y="159837"/>
                  </a:lnTo>
                  <a:cubicBezTo>
                    <a:pt x="16310" y="155336"/>
                    <a:pt x="12657" y="151682"/>
                    <a:pt x="8155" y="151682"/>
                  </a:cubicBezTo>
                  <a:cubicBezTo>
                    <a:pt x="3653" y="151682"/>
                    <a:pt x="0" y="155336"/>
                    <a:pt x="0" y="159837"/>
                  </a:cubicBezTo>
                  <a:lnTo>
                    <a:pt x="0" y="176147"/>
                  </a:lnTo>
                  <a:cubicBezTo>
                    <a:pt x="0" y="194121"/>
                    <a:pt x="14646" y="208767"/>
                    <a:pt x="32620" y="208767"/>
                  </a:cubicBezTo>
                  <a:lnTo>
                    <a:pt x="176147" y="208767"/>
                  </a:lnTo>
                  <a:cubicBezTo>
                    <a:pt x="194121" y="208767"/>
                    <a:pt x="208767" y="194121"/>
                    <a:pt x="208767" y="176147"/>
                  </a:cubicBezTo>
                  <a:lnTo>
                    <a:pt x="208767" y="32620"/>
                  </a:lnTo>
                  <a:cubicBezTo>
                    <a:pt x="208767" y="14646"/>
                    <a:pt x="194121" y="0"/>
                    <a:pt x="176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65"/>
            <p:cNvSpPr/>
            <p:nvPr/>
          </p:nvSpPr>
          <p:spPr>
            <a:xfrm>
              <a:off x="3484600" y="1593875"/>
              <a:ext cx="1369250" cy="2517875"/>
            </a:xfrm>
            <a:custGeom>
              <a:avLst/>
              <a:gdLst/>
              <a:ahLst/>
              <a:cxnLst/>
              <a:rect l="l" t="t" r="r" b="b"/>
              <a:pathLst>
                <a:path w="54770" h="100715" extrusionOk="0">
                  <a:moveTo>
                    <a:pt x="8955" y="1"/>
                  </a:moveTo>
                  <a:cubicBezTo>
                    <a:pt x="6867" y="1"/>
                    <a:pt x="4779" y="800"/>
                    <a:pt x="3197" y="2398"/>
                  </a:cubicBezTo>
                  <a:cubicBezTo>
                    <a:pt x="1" y="5562"/>
                    <a:pt x="1" y="10749"/>
                    <a:pt x="3197" y="13913"/>
                  </a:cubicBezTo>
                  <a:lnTo>
                    <a:pt x="33697" y="44380"/>
                  </a:lnTo>
                  <a:cubicBezTo>
                    <a:pt x="36861" y="47577"/>
                    <a:pt x="36861" y="52731"/>
                    <a:pt x="33697" y="55927"/>
                  </a:cubicBezTo>
                  <a:cubicBezTo>
                    <a:pt x="33664" y="55927"/>
                    <a:pt x="33664" y="55960"/>
                    <a:pt x="33632" y="55960"/>
                  </a:cubicBezTo>
                  <a:lnTo>
                    <a:pt x="3165" y="86818"/>
                  </a:lnTo>
                  <a:cubicBezTo>
                    <a:pt x="1" y="90048"/>
                    <a:pt x="33" y="95202"/>
                    <a:pt x="3230" y="98366"/>
                  </a:cubicBezTo>
                  <a:cubicBezTo>
                    <a:pt x="4828" y="99931"/>
                    <a:pt x="6883" y="100714"/>
                    <a:pt x="8939" y="100714"/>
                  </a:cubicBezTo>
                  <a:cubicBezTo>
                    <a:pt x="11059" y="100714"/>
                    <a:pt x="13146" y="99899"/>
                    <a:pt x="14745" y="98300"/>
                  </a:cubicBezTo>
                  <a:lnTo>
                    <a:pt x="45244" y="67442"/>
                  </a:lnTo>
                  <a:cubicBezTo>
                    <a:pt x="54769" y="57884"/>
                    <a:pt x="54737" y="42390"/>
                    <a:pt x="45212" y="32865"/>
                  </a:cubicBezTo>
                  <a:lnTo>
                    <a:pt x="14712" y="2398"/>
                  </a:lnTo>
                  <a:cubicBezTo>
                    <a:pt x="13130" y="800"/>
                    <a:pt x="11043" y="1"/>
                    <a:pt x="8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65"/>
            <p:cNvSpPr/>
            <p:nvPr/>
          </p:nvSpPr>
          <p:spPr>
            <a:xfrm>
              <a:off x="1190625" y="2643825"/>
              <a:ext cx="2579425" cy="407775"/>
            </a:xfrm>
            <a:custGeom>
              <a:avLst/>
              <a:gdLst/>
              <a:ahLst/>
              <a:cxnLst/>
              <a:rect l="l" t="t" r="r" b="b"/>
              <a:pathLst>
                <a:path w="103177" h="16311" extrusionOk="0">
                  <a:moveTo>
                    <a:pt x="8155" y="1"/>
                  </a:moveTo>
                  <a:cubicBezTo>
                    <a:pt x="3653" y="1"/>
                    <a:pt x="0" y="3654"/>
                    <a:pt x="0" y="8156"/>
                  </a:cubicBezTo>
                  <a:cubicBezTo>
                    <a:pt x="0" y="12657"/>
                    <a:pt x="3653" y="16311"/>
                    <a:pt x="8155" y="16311"/>
                  </a:cubicBezTo>
                  <a:lnTo>
                    <a:pt x="95022" y="16311"/>
                  </a:lnTo>
                  <a:cubicBezTo>
                    <a:pt x="99523" y="16311"/>
                    <a:pt x="103177" y="12657"/>
                    <a:pt x="103177" y="8156"/>
                  </a:cubicBezTo>
                  <a:cubicBezTo>
                    <a:pt x="103177" y="3654"/>
                    <a:pt x="99523" y="1"/>
                    <a:pt x="950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3" name="Google Shape;4143;p65"/>
          <p:cNvGrpSpPr/>
          <p:nvPr/>
        </p:nvGrpSpPr>
        <p:grpSpPr>
          <a:xfrm>
            <a:off x="1790431" y="2465774"/>
            <a:ext cx="326629" cy="451983"/>
            <a:chOff x="1914775" y="238125"/>
            <a:chExt cx="3771700" cy="5219200"/>
          </a:xfrm>
        </p:grpSpPr>
        <p:sp>
          <p:nvSpPr>
            <p:cNvPr id="4144" name="Google Shape;4144;p65"/>
            <p:cNvSpPr/>
            <p:nvPr/>
          </p:nvSpPr>
          <p:spPr>
            <a:xfrm>
              <a:off x="2730275" y="238125"/>
              <a:ext cx="2140700" cy="3680350"/>
            </a:xfrm>
            <a:custGeom>
              <a:avLst/>
              <a:gdLst/>
              <a:ahLst/>
              <a:cxnLst/>
              <a:rect l="l" t="t" r="r" b="b"/>
              <a:pathLst>
                <a:path w="85628" h="147214" extrusionOk="0">
                  <a:moveTo>
                    <a:pt x="42798" y="0"/>
                  </a:moveTo>
                  <a:cubicBezTo>
                    <a:pt x="19181" y="0"/>
                    <a:pt x="0" y="19213"/>
                    <a:pt x="0" y="42830"/>
                  </a:cubicBezTo>
                  <a:lnTo>
                    <a:pt x="0" y="104384"/>
                  </a:lnTo>
                  <a:cubicBezTo>
                    <a:pt x="0" y="128000"/>
                    <a:pt x="19181" y="147213"/>
                    <a:pt x="42798" y="147213"/>
                  </a:cubicBezTo>
                  <a:cubicBezTo>
                    <a:pt x="66414" y="147213"/>
                    <a:pt x="85627" y="128000"/>
                    <a:pt x="85627" y="104384"/>
                  </a:cubicBezTo>
                  <a:cubicBezTo>
                    <a:pt x="85627" y="99882"/>
                    <a:pt x="81974" y="96229"/>
                    <a:pt x="77472" y="96229"/>
                  </a:cubicBezTo>
                  <a:cubicBezTo>
                    <a:pt x="72938" y="96229"/>
                    <a:pt x="69318" y="99882"/>
                    <a:pt x="69318" y="104384"/>
                  </a:cubicBezTo>
                  <a:cubicBezTo>
                    <a:pt x="69318" y="118997"/>
                    <a:pt x="57411" y="130904"/>
                    <a:pt x="42798" y="130904"/>
                  </a:cubicBezTo>
                  <a:cubicBezTo>
                    <a:pt x="28184" y="130904"/>
                    <a:pt x="16310" y="118997"/>
                    <a:pt x="16310" y="104384"/>
                  </a:cubicBezTo>
                  <a:lnTo>
                    <a:pt x="16310" y="42830"/>
                  </a:lnTo>
                  <a:cubicBezTo>
                    <a:pt x="16310" y="28184"/>
                    <a:pt x="28184" y="16310"/>
                    <a:pt x="42798" y="16310"/>
                  </a:cubicBezTo>
                  <a:cubicBezTo>
                    <a:pt x="57411" y="16310"/>
                    <a:pt x="69318" y="28184"/>
                    <a:pt x="69318" y="42830"/>
                  </a:cubicBezTo>
                  <a:lnTo>
                    <a:pt x="69318" y="63609"/>
                  </a:lnTo>
                  <a:cubicBezTo>
                    <a:pt x="69318" y="68110"/>
                    <a:pt x="72938" y="71764"/>
                    <a:pt x="77472" y="71764"/>
                  </a:cubicBezTo>
                  <a:cubicBezTo>
                    <a:pt x="81974" y="71764"/>
                    <a:pt x="85627" y="68110"/>
                    <a:pt x="85627" y="63609"/>
                  </a:cubicBezTo>
                  <a:lnTo>
                    <a:pt x="85627" y="42830"/>
                  </a:lnTo>
                  <a:cubicBezTo>
                    <a:pt x="85627" y="19213"/>
                    <a:pt x="66414" y="0"/>
                    <a:pt x="427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65"/>
            <p:cNvSpPr/>
            <p:nvPr/>
          </p:nvSpPr>
          <p:spPr>
            <a:xfrm>
              <a:off x="1914775" y="2643825"/>
              <a:ext cx="3771700" cy="2813500"/>
            </a:xfrm>
            <a:custGeom>
              <a:avLst/>
              <a:gdLst/>
              <a:ahLst/>
              <a:cxnLst/>
              <a:rect l="l" t="t" r="r" b="b"/>
              <a:pathLst>
                <a:path w="150868" h="112540" extrusionOk="0">
                  <a:moveTo>
                    <a:pt x="8155" y="1"/>
                  </a:moveTo>
                  <a:cubicBezTo>
                    <a:pt x="3621" y="1"/>
                    <a:pt x="0" y="3654"/>
                    <a:pt x="0" y="8156"/>
                  </a:cubicBezTo>
                  <a:cubicBezTo>
                    <a:pt x="0" y="47006"/>
                    <a:pt x="29489" y="79071"/>
                    <a:pt x="67263" y="83149"/>
                  </a:cubicBezTo>
                  <a:lnTo>
                    <a:pt x="67263" y="96229"/>
                  </a:lnTo>
                  <a:lnTo>
                    <a:pt x="43222" y="96229"/>
                  </a:lnTo>
                  <a:cubicBezTo>
                    <a:pt x="38688" y="96229"/>
                    <a:pt x="35067" y="99883"/>
                    <a:pt x="35067" y="104384"/>
                  </a:cubicBezTo>
                  <a:cubicBezTo>
                    <a:pt x="35067" y="108886"/>
                    <a:pt x="38688" y="112539"/>
                    <a:pt x="43222" y="112539"/>
                  </a:cubicBezTo>
                  <a:lnTo>
                    <a:pt x="108461" y="112539"/>
                  </a:lnTo>
                  <a:cubicBezTo>
                    <a:pt x="112963" y="112539"/>
                    <a:pt x="116616" y="108886"/>
                    <a:pt x="116616" y="104384"/>
                  </a:cubicBezTo>
                  <a:cubicBezTo>
                    <a:pt x="116616" y="99883"/>
                    <a:pt x="112963" y="96229"/>
                    <a:pt x="108461" y="96229"/>
                  </a:cubicBezTo>
                  <a:lnTo>
                    <a:pt x="83573" y="96229"/>
                  </a:lnTo>
                  <a:lnTo>
                    <a:pt x="83573" y="83149"/>
                  </a:lnTo>
                  <a:cubicBezTo>
                    <a:pt x="121346" y="79071"/>
                    <a:pt x="150867" y="47006"/>
                    <a:pt x="150867" y="8156"/>
                  </a:cubicBezTo>
                  <a:cubicBezTo>
                    <a:pt x="150867" y="3654"/>
                    <a:pt x="147214" y="1"/>
                    <a:pt x="142712" y="1"/>
                  </a:cubicBezTo>
                  <a:cubicBezTo>
                    <a:pt x="138178" y="1"/>
                    <a:pt x="134557" y="3654"/>
                    <a:pt x="134557" y="8156"/>
                  </a:cubicBezTo>
                  <a:cubicBezTo>
                    <a:pt x="134557" y="40743"/>
                    <a:pt x="108005" y="67295"/>
                    <a:pt x="75418" y="67295"/>
                  </a:cubicBezTo>
                  <a:cubicBezTo>
                    <a:pt x="42830" y="67295"/>
                    <a:pt x="16310" y="40743"/>
                    <a:pt x="16310" y="8156"/>
                  </a:cubicBezTo>
                  <a:cubicBezTo>
                    <a:pt x="16310" y="3654"/>
                    <a:pt x="12657" y="1"/>
                    <a:pt x="8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146" name="Google Shape;4146;p65"/>
          <p:cNvCxnSpPr>
            <a:stCxn id="4121" idx="0"/>
            <a:endCxn id="4123" idx="2"/>
          </p:cNvCxnSpPr>
          <p:nvPr/>
        </p:nvCxnSpPr>
        <p:spPr>
          <a:xfrm rot="10800000">
            <a:off x="1953750" y="3005650"/>
            <a:ext cx="0" cy="1272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4147" name="Google Shape;4147;p65"/>
          <p:cNvCxnSpPr>
            <a:stCxn id="4122" idx="0"/>
            <a:endCxn id="4126" idx="2"/>
          </p:cNvCxnSpPr>
          <p:nvPr/>
        </p:nvCxnSpPr>
        <p:spPr>
          <a:xfrm rot="5400000" flipH="1">
            <a:off x="4372100" y="3205600"/>
            <a:ext cx="1272600" cy="8727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  <p:cxnSp>
        <p:nvCxnSpPr>
          <p:cNvPr id="4148" name="Google Shape;4148;p65"/>
          <p:cNvCxnSpPr>
            <a:stCxn id="4122" idx="0"/>
            <a:endCxn id="4131" idx="2"/>
          </p:cNvCxnSpPr>
          <p:nvPr/>
        </p:nvCxnSpPr>
        <p:spPr>
          <a:xfrm rot="-5400000">
            <a:off x="5244800" y="3205600"/>
            <a:ext cx="1272600" cy="8727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stealth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3" name="Google Shape;4153;p66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 sz="4400" b="1" dirty="0">
                <a:solidFill>
                  <a:schemeClr val="bg1"/>
                </a:solidFill>
              </a:rPr>
              <a:t>SOME CLOSING WORDS</a:t>
            </a:r>
            <a:endParaRPr sz="4400" b="1" dirty="0">
              <a:solidFill>
                <a:schemeClr val="bg1"/>
              </a:solidFill>
            </a:endParaRPr>
          </a:p>
        </p:txBody>
      </p:sp>
      <p:grpSp>
        <p:nvGrpSpPr>
          <p:cNvPr id="4155" name="Google Shape;4155;p66"/>
          <p:cNvGrpSpPr/>
          <p:nvPr/>
        </p:nvGrpSpPr>
        <p:grpSpPr>
          <a:xfrm>
            <a:off x="651008" y="2500742"/>
            <a:ext cx="4000474" cy="3106040"/>
            <a:chOff x="435025" y="238125"/>
            <a:chExt cx="6747300" cy="5238725"/>
          </a:xfrm>
        </p:grpSpPr>
        <p:sp>
          <p:nvSpPr>
            <p:cNvPr id="4156" name="Google Shape;4156;p66"/>
            <p:cNvSpPr/>
            <p:nvPr/>
          </p:nvSpPr>
          <p:spPr>
            <a:xfrm>
              <a:off x="1091575" y="2517225"/>
              <a:ext cx="2955925" cy="2959400"/>
            </a:xfrm>
            <a:custGeom>
              <a:avLst/>
              <a:gdLst/>
              <a:ahLst/>
              <a:cxnLst/>
              <a:rect l="l" t="t" r="r" b="b"/>
              <a:pathLst>
                <a:path w="118237" h="118376" extrusionOk="0">
                  <a:moveTo>
                    <a:pt x="63132" y="0"/>
                  </a:moveTo>
                  <a:cubicBezTo>
                    <a:pt x="59626" y="0"/>
                    <a:pt x="56119" y="119"/>
                    <a:pt x="52615" y="357"/>
                  </a:cubicBezTo>
                  <a:cubicBezTo>
                    <a:pt x="52615" y="357"/>
                    <a:pt x="52264" y="343"/>
                    <a:pt x="51623" y="343"/>
                  </a:cubicBezTo>
                  <a:cubicBezTo>
                    <a:pt x="46636" y="343"/>
                    <a:pt x="24103" y="1169"/>
                    <a:pt x="12779" y="15670"/>
                  </a:cubicBezTo>
                  <a:lnTo>
                    <a:pt x="1" y="39141"/>
                  </a:lnTo>
                  <a:lnTo>
                    <a:pt x="25415" y="64673"/>
                  </a:lnTo>
                  <a:lnTo>
                    <a:pt x="25415" y="64707"/>
                  </a:lnTo>
                  <a:lnTo>
                    <a:pt x="38977" y="118375"/>
                  </a:lnTo>
                  <a:lnTo>
                    <a:pt x="118237" y="116776"/>
                  </a:lnTo>
                  <a:lnTo>
                    <a:pt x="115147" y="73884"/>
                  </a:lnTo>
                  <a:lnTo>
                    <a:pt x="112267" y="21211"/>
                  </a:lnTo>
                  <a:cubicBezTo>
                    <a:pt x="112267" y="21211"/>
                    <a:pt x="114002" y="7017"/>
                    <a:pt x="92509" y="2807"/>
                  </a:cubicBezTo>
                  <a:cubicBezTo>
                    <a:pt x="82820" y="938"/>
                    <a:pt x="72983" y="0"/>
                    <a:pt x="631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66"/>
            <p:cNvSpPr/>
            <p:nvPr/>
          </p:nvSpPr>
          <p:spPr>
            <a:xfrm>
              <a:off x="435025" y="3204675"/>
              <a:ext cx="2471350" cy="2230300"/>
            </a:xfrm>
            <a:custGeom>
              <a:avLst/>
              <a:gdLst/>
              <a:ahLst/>
              <a:cxnLst/>
              <a:rect l="l" t="t" r="r" b="b"/>
              <a:pathLst>
                <a:path w="98854" h="89212" extrusionOk="0">
                  <a:moveTo>
                    <a:pt x="32600" y="1"/>
                  </a:moveTo>
                  <a:lnTo>
                    <a:pt x="2244" y="56294"/>
                  </a:lnTo>
                  <a:cubicBezTo>
                    <a:pt x="753" y="59455"/>
                    <a:pt x="0" y="62911"/>
                    <a:pt x="41" y="66405"/>
                  </a:cubicBezTo>
                  <a:cubicBezTo>
                    <a:pt x="188" y="79058"/>
                    <a:pt x="10489" y="89212"/>
                    <a:pt x="23107" y="89212"/>
                  </a:cubicBezTo>
                  <a:cubicBezTo>
                    <a:pt x="23199" y="89212"/>
                    <a:pt x="23290" y="89211"/>
                    <a:pt x="23382" y="89210"/>
                  </a:cubicBezTo>
                  <a:lnTo>
                    <a:pt x="94375" y="88368"/>
                  </a:lnTo>
                  <a:lnTo>
                    <a:pt x="98854" y="58837"/>
                  </a:lnTo>
                  <a:lnTo>
                    <a:pt x="41389" y="57809"/>
                  </a:lnTo>
                  <a:lnTo>
                    <a:pt x="60255" y="18690"/>
                  </a:lnTo>
                  <a:lnTo>
                    <a:pt x="326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66"/>
            <p:cNvSpPr/>
            <p:nvPr/>
          </p:nvSpPr>
          <p:spPr>
            <a:xfrm>
              <a:off x="3835525" y="2832775"/>
              <a:ext cx="1424225" cy="2253200"/>
            </a:xfrm>
            <a:custGeom>
              <a:avLst/>
              <a:gdLst/>
              <a:ahLst/>
              <a:cxnLst/>
              <a:rect l="l" t="t" r="r" b="b"/>
              <a:pathLst>
                <a:path w="56969" h="90128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2"/>
                    <a:pt x="5021" y="59510"/>
                    <a:pt x="4349" y="59510"/>
                  </a:cubicBezTo>
                  <a:cubicBezTo>
                    <a:pt x="4342" y="59510"/>
                    <a:pt x="4335" y="59504"/>
                    <a:pt x="4328" y="59493"/>
                  </a:cubicBezTo>
                  <a:cubicBezTo>
                    <a:pt x="4323" y="59486"/>
                    <a:pt x="4321" y="59483"/>
                    <a:pt x="4320" y="59483"/>
                  </a:cubicBezTo>
                  <a:lnTo>
                    <a:pt x="4320" y="59483"/>
                  </a:lnTo>
                  <a:cubicBezTo>
                    <a:pt x="4282" y="59483"/>
                    <a:pt x="23732" y="90128"/>
                    <a:pt x="23732" y="90128"/>
                  </a:cubicBezTo>
                  <a:lnTo>
                    <a:pt x="56968" y="879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66"/>
            <p:cNvSpPr/>
            <p:nvPr/>
          </p:nvSpPr>
          <p:spPr>
            <a:xfrm>
              <a:off x="1670925" y="2786875"/>
              <a:ext cx="317950" cy="1011500"/>
            </a:xfrm>
            <a:custGeom>
              <a:avLst/>
              <a:gdLst/>
              <a:ahLst/>
              <a:cxnLst/>
              <a:rect l="l" t="t" r="r" b="b"/>
              <a:pathLst>
                <a:path w="12718" h="40460" extrusionOk="0">
                  <a:moveTo>
                    <a:pt x="1" y="1"/>
                  </a:moveTo>
                  <a:cubicBezTo>
                    <a:pt x="423" y="412"/>
                    <a:pt x="868" y="800"/>
                    <a:pt x="1331" y="1163"/>
                  </a:cubicBezTo>
                  <a:cubicBezTo>
                    <a:pt x="2549" y="2215"/>
                    <a:pt x="3701" y="3339"/>
                    <a:pt x="4783" y="4531"/>
                  </a:cubicBezTo>
                  <a:cubicBezTo>
                    <a:pt x="6388" y="6272"/>
                    <a:pt x="7800" y="8183"/>
                    <a:pt x="8993" y="10230"/>
                  </a:cubicBezTo>
                  <a:cubicBezTo>
                    <a:pt x="10477" y="12716"/>
                    <a:pt x="11474" y="15461"/>
                    <a:pt x="11931" y="18319"/>
                  </a:cubicBezTo>
                  <a:cubicBezTo>
                    <a:pt x="12272" y="21202"/>
                    <a:pt x="12272" y="24116"/>
                    <a:pt x="11931" y="26999"/>
                  </a:cubicBezTo>
                  <a:cubicBezTo>
                    <a:pt x="11653" y="29659"/>
                    <a:pt x="11206" y="32051"/>
                    <a:pt x="10811" y="34038"/>
                  </a:cubicBezTo>
                  <a:cubicBezTo>
                    <a:pt x="10415" y="36024"/>
                    <a:pt x="10028" y="37623"/>
                    <a:pt x="9767" y="38726"/>
                  </a:cubicBezTo>
                  <a:cubicBezTo>
                    <a:pt x="9640" y="39249"/>
                    <a:pt x="9549" y="39669"/>
                    <a:pt x="9464" y="40006"/>
                  </a:cubicBezTo>
                  <a:cubicBezTo>
                    <a:pt x="9416" y="40152"/>
                    <a:pt x="9390" y="40305"/>
                    <a:pt x="9388" y="40460"/>
                  </a:cubicBezTo>
                  <a:cubicBezTo>
                    <a:pt x="9453" y="40312"/>
                    <a:pt x="9504" y="40157"/>
                    <a:pt x="9539" y="39998"/>
                  </a:cubicBezTo>
                  <a:cubicBezTo>
                    <a:pt x="9632" y="39711"/>
                    <a:pt x="9767" y="39290"/>
                    <a:pt x="9918" y="38743"/>
                  </a:cubicBezTo>
                  <a:cubicBezTo>
                    <a:pt x="10264" y="37648"/>
                    <a:pt x="10667" y="36058"/>
                    <a:pt x="11104" y="34062"/>
                  </a:cubicBezTo>
                  <a:cubicBezTo>
                    <a:pt x="11628" y="31732"/>
                    <a:pt x="12033" y="29378"/>
                    <a:pt x="12317" y="27008"/>
                  </a:cubicBezTo>
                  <a:cubicBezTo>
                    <a:pt x="12696" y="24094"/>
                    <a:pt x="12717" y="21146"/>
                    <a:pt x="12385" y="18228"/>
                  </a:cubicBezTo>
                  <a:cubicBezTo>
                    <a:pt x="11920" y="15310"/>
                    <a:pt x="10890" y="12510"/>
                    <a:pt x="9354" y="9986"/>
                  </a:cubicBezTo>
                  <a:cubicBezTo>
                    <a:pt x="8127" y="7926"/>
                    <a:pt x="6669" y="6015"/>
                    <a:pt x="5010" y="4287"/>
                  </a:cubicBezTo>
                  <a:cubicBezTo>
                    <a:pt x="3899" y="3117"/>
                    <a:pt x="2706" y="2028"/>
                    <a:pt x="1441" y="1028"/>
                  </a:cubicBezTo>
                  <a:cubicBezTo>
                    <a:pt x="1004" y="667"/>
                    <a:pt x="624" y="423"/>
                    <a:pt x="389" y="245"/>
                  </a:cubicBezTo>
                  <a:cubicBezTo>
                    <a:pt x="268" y="151"/>
                    <a:pt x="138" y="69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0" name="Google Shape;4160;p66"/>
            <p:cNvSpPr/>
            <p:nvPr/>
          </p:nvSpPr>
          <p:spPr>
            <a:xfrm>
              <a:off x="1467200" y="3874150"/>
              <a:ext cx="381200" cy="777050"/>
            </a:xfrm>
            <a:custGeom>
              <a:avLst/>
              <a:gdLst/>
              <a:ahLst/>
              <a:cxnLst/>
              <a:rect l="l" t="t" r="r" b="b"/>
              <a:pathLst>
                <a:path w="15248" h="31082" extrusionOk="0">
                  <a:moveTo>
                    <a:pt x="15247" y="0"/>
                  </a:moveTo>
                  <a:lnTo>
                    <a:pt x="15247" y="0"/>
                  </a:lnTo>
                  <a:cubicBezTo>
                    <a:pt x="15011" y="379"/>
                    <a:pt x="14809" y="776"/>
                    <a:pt x="14640" y="1187"/>
                  </a:cubicBezTo>
                  <a:cubicBezTo>
                    <a:pt x="14219" y="2070"/>
                    <a:pt x="13679" y="3198"/>
                    <a:pt x="13023" y="4555"/>
                  </a:cubicBezTo>
                  <a:cubicBezTo>
                    <a:pt x="11626" y="7442"/>
                    <a:pt x="9749" y="11298"/>
                    <a:pt x="7687" y="15565"/>
                  </a:cubicBezTo>
                  <a:lnTo>
                    <a:pt x="2241" y="26510"/>
                  </a:lnTo>
                  <a:cubicBezTo>
                    <a:pt x="1541" y="27865"/>
                    <a:pt x="986" y="28992"/>
                    <a:pt x="557" y="29834"/>
                  </a:cubicBezTo>
                  <a:cubicBezTo>
                    <a:pt x="337" y="30235"/>
                    <a:pt x="152" y="30652"/>
                    <a:pt x="0" y="31081"/>
                  </a:cubicBezTo>
                  <a:cubicBezTo>
                    <a:pt x="266" y="30709"/>
                    <a:pt x="503" y="30318"/>
                    <a:pt x="708" y="29910"/>
                  </a:cubicBezTo>
                  <a:cubicBezTo>
                    <a:pt x="1138" y="29178"/>
                    <a:pt x="1745" y="28033"/>
                    <a:pt x="2485" y="26653"/>
                  </a:cubicBezTo>
                  <a:cubicBezTo>
                    <a:pt x="3959" y="23849"/>
                    <a:pt x="5945" y="20002"/>
                    <a:pt x="8050" y="15709"/>
                  </a:cubicBezTo>
                  <a:cubicBezTo>
                    <a:pt x="10154" y="11416"/>
                    <a:pt x="11981" y="7493"/>
                    <a:pt x="13268" y="4638"/>
                  </a:cubicBezTo>
                  <a:cubicBezTo>
                    <a:pt x="13917" y="3241"/>
                    <a:pt x="14422" y="2114"/>
                    <a:pt x="14759" y="1272"/>
                  </a:cubicBezTo>
                  <a:cubicBezTo>
                    <a:pt x="14962" y="864"/>
                    <a:pt x="15125" y="439"/>
                    <a:pt x="152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66"/>
            <p:cNvSpPr/>
            <p:nvPr/>
          </p:nvSpPr>
          <p:spPr>
            <a:xfrm>
              <a:off x="1064400" y="4642975"/>
              <a:ext cx="1827025" cy="770925"/>
            </a:xfrm>
            <a:custGeom>
              <a:avLst/>
              <a:gdLst/>
              <a:ahLst/>
              <a:cxnLst/>
              <a:rect l="l" t="t" r="r" b="b"/>
              <a:pathLst>
                <a:path w="73081" h="30837" extrusionOk="0">
                  <a:moveTo>
                    <a:pt x="135" y="159"/>
                  </a:moveTo>
                  <a:cubicBezTo>
                    <a:pt x="90" y="159"/>
                    <a:pt x="45" y="162"/>
                    <a:pt x="0" y="168"/>
                  </a:cubicBezTo>
                  <a:lnTo>
                    <a:pt x="271" y="168"/>
                  </a:lnTo>
                  <a:cubicBezTo>
                    <a:pt x="226" y="162"/>
                    <a:pt x="181" y="159"/>
                    <a:pt x="135" y="159"/>
                  </a:cubicBezTo>
                  <a:close/>
                  <a:moveTo>
                    <a:pt x="51884" y="1"/>
                  </a:moveTo>
                  <a:lnTo>
                    <a:pt x="15196" y="58"/>
                  </a:lnTo>
                  <a:lnTo>
                    <a:pt x="4085" y="126"/>
                  </a:lnTo>
                  <a:lnTo>
                    <a:pt x="1062" y="168"/>
                  </a:lnTo>
                  <a:lnTo>
                    <a:pt x="1060" y="168"/>
                  </a:lnTo>
                  <a:lnTo>
                    <a:pt x="4084" y="209"/>
                  </a:lnTo>
                  <a:lnTo>
                    <a:pt x="15196" y="279"/>
                  </a:lnTo>
                  <a:lnTo>
                    <a:pt x="51824" y="336"/>
                  </a:lnTo>
                  <a:lnTo>
                    <a:pt x="72568" y="336"/>
                  </a:lnTo>
                  <a:cubicBezTo>
                    <a:pt x="71568" y="9274"/>
                    <a:pt x="70686" y="16855"/>
                    <a:pt x="70066" y="22257"/>
                  </a:cubicBezTo>
                  <a:cubicBezTo>
                    <a:pt x="69773" y="24944"/>
                    <a:pt x="69537" y="27073"/>
                    <a:pt x="69368" y="28571"/>
                  </a:cubicBezTo>
                  <a:cubicBezTo>
                    <a:pt x="69302" y="29287"/>
                    <a:pt x="69241" y="29851"/>
                    <a:pt x="69200" y="30255"/>
                  </a:cubicBezTo>
                  <a:lnTo>
                    <a:pt x="69200" y="30836"/>
                  </a:lnTo>
                  <a:cubicBezTo>
                    <a:pt x="69209" y="30836"/>
                    <a:pt x="69217" y="30785"/>
                    <a:pt x="69224" y="30762"/>
                  </a:cubicBezTo>
                  <a:lnTo>
                    <a:pt x="69292" y="30333"/>
                  </a:lnTo>
                  <a:cubicBezTo>
                    <a:pt x="69354" y="29917"/>
                    <a:pt x="69430" y="29356"/>
                    <a:pt x="69520" y="28649"/>
                  </a:cubicBezTo>
                  <a:cubicBezTo>
                    <a:pt x="69747" y="27150"/>
                    <a:pt x="70025" y="25019"/>
                    <a:pt x="70362" y="22344"/>
                  </a:cubicBezTo>
                  <a:cubicBezTo>
                    <a:pt x="71035" y="16905"/>
                    <a:pt x="71970" y="9244"/>
                    <a:pt x="73081" y="220"/>
                  </a:cubicBezTo>
                  <a:lnTo>
                    <a:pt x="730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66"/>
            <p:cNvSpPr/>
            <p:nvPr/>
          </p:nvSpPr>
          <p:spPr>
            <a:xfrm>
              <a:off x="1190450" y="4419225"/>
              <a:ext cx="291725" cy="246250"/>
            </a:xfrm>
            <a:custGeom>
              <a:avLst/>
              <a:gdLst/>
              <a:ahLst/>
              <a:cxnLst/>
              <a:rect l="l" t="t" r="r" b="b"/>
              <a:pathLst>
                <a:path w="11669" h="9850" extrusionOk="0">
                  <a:moveTo>
                    <a:pt x="1" y="1"/>
                  </a:moveTo>
                  <a:lnTo>
                    <a:pt x="1" y="1"/>
                  </a:lnTo>
                  <a:cubicBezTo>
                    <a:pt x="644" y="399"/>
                    <a:pt x="1306" y="766"/>
                    <a:pt x="1988" y="1095"/>
                  </a:cubicBezTo>
                  <a:cubicBezTo>
                    <a:pt x="5176" y="2854"/>
                    <a:pt x="7985" y="5226"/>
                    <a:pt x="10255" y="8073"/>
                  </a:cubicBezTo>
                  <a:cubicBezTo>
                    <a:pt x="10689" y="8696"/>
                    <a:pt x="11160" y="9289"/>
                    <a:pt x="11668" y="9850"/>
                  </a:cubicBezTo>
                  <a:cubicBezTo>
                    <a:pt x="11370" y="9152"/>
                    <a:pt x="10976" y="8496"/>
                    <a:pt x="10499" y="7906"/>
                  </a:cubicBezTo>
                  <a:cubicBezTo>
                    <a:pt x="8324" y="4908"/>
                    <a:pt x="5451" y="2484"/>
                    <a:pt x="2131" y="843"/>
                  </a:cubicBezTo>
                  <a:cubicBezTo>
                    <a:pt x="1466" y="460"/>
                    <a:pt x="749" y="17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66"/>
            <p:cNvSpPr/>
            <p:nvPr/>
          </p:nvSpPr>
          <p:spPr>
            <a:xfrm>
              <a:off x="3888475" y="2999900"/>
              <a:ext cx="111325" cy="1804925"/>
            </a:xfrm>
            <a:custGeom>
              <a:avLst/>
              <a:gdLst/>
              <a:ahLst/>
              <a:cxnLst/>
              <a:rect l="l" t="t" r="r" b="b"/>
              <a:pathLst>
                <a:path w="4453" h="72197" extrusionOk="0">
                  <a:moveTo>
                    <a:pt x="13" y="0"/>
                  </a:moveTo>
                  <a:cubicBezTo>
                    <a:pt x="0" y="244"/>
                    <a:pt x="0" y="488"/>
                    <a:pt x="13" y="733"/>
                  </a:cubicBezTo>
                  <a:cubicBezTo>
                    <a:pt x="56" y="1253"/>
                    <a:pt x="56" y="1953"/>
                    <a:pt x="56" y="2837"/>
                  </a:cubicBezTo>
                  <a:cubicBezTo>
                    <a:pt x="88" y="4698"/>
                    <a:pt x="173" y="7316"/>
                    <a:pt x="291" y="10591"/>
                  </a:cubicBezTo>
                  <a:cubicBezTo>
                    <a:pt x="527" y="17131"/>
                    <a:pt x="940" y="26173"/>
                    <a:pt x="1528" y="36140"/>
                  </a:cubicBezTo>
                  <a:cubicBezTo>
                    <a:pt x="2117" y="46108"/>
                    <a:pt x="2783" y="55132"/>
                    <a:pt x="3364" y="61656"/>
                  </a:cubicBezTo>
                  <a:cubicBezTo>
                    <a:pt x="3642" y="64914"/>
                    <a:pt x="3903" y="67550"/>
                    <a:pt x="4096" y="69368"/>
                  </a:cubicBezTo>
                  <a:cubicBezTo>
                    <a:pt x="4196" y="70252"/>
                    <a:pt x="4272" y="70950"/>
                    <a:pt x="4331" y="71463"/>
                  </a:cubicBezTo>
                  <a:cubicBezTo>
                    <a:pt x="4348" y="71710"/>
                    <a:pt x="4388" y="71956"/>
                    <a:pt x="4450" y="72197"/>
                  </a:cubicBezTo>
                  <a:cubicBezTo>
                    <a:pt x="4453" y="71948"/>
                    <a:pt x="4433" y="71701"/>
                    <a:pt x="4391" y="71455"/>
                  </a:cubicBezTo>
                  <a:cubicBezTo>
                    <a:pt x="4349" y="70942"/>
                    <a:pt x="4298" y="70201"/>
                    <a:pt x="4230" y="69359"/>
                  </a:cubicBezTo>
                  <a:cubicBezTo>
                    <a:pt x="4088" y="67524"/>
                    <a:pt x="3886" y="64855"/>
                    <a:pt x="3632" y="61631"/>
                  </a:cubicBezTo>
                  <a:cubicBezTo>
                    <a:pt x="3161" y="55099"/>
                    <a:pt x="2539" y="46092"/>
                    <a:pt x="1950" y="36115"/>
                  </a:cubicBezTo>
                  <a:cubicBezTo>
                    <a:pt x="1360" y="26139"/>
                    <a:pt x="896" y="17115"/>
                    <a:pt x="586" y="10574"/>
                  </a:cubicBezTo>
                  <a:cubicBezTo>
                    <a:pt x="425" y="7342"/>
                    <a:pt x="300" y="4706"/>
                    <a:pt x="207" y="2837"/>
                  </a:cubicBezTo>
                  <a:cubicBezTo>
                    <a:pt x="156" y="1953"/>
                    <a:pt x="88" y="1245"/>
                    <a:pt x="88" y="733"/>
                  </a:cubicBezTo>
                  <a:cubicBezTo>
                    <a:pt x="85" y="487"/>
                    <a:pt x="59" y="241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66"/>
            <p:cNvSpPr/>
            <p:nvPr/>
          </p:nvSpPr>
          <p:spPr>
            <a:xfrm>
              <a:off x="2187400" y="3036700"/>
              <a:ext cx="288975" cy="571650"/>
            </a:xfrm>
            <a:custGeom>
              <a:avLst/>
              <a:gdLst/>
              <a:ahLst/>
              <a:cxnLst/>
              <a:rect l="l" t="t" r="r" b="b"/>
              <a:pathLst>
                <a:path w="11559" h="22866" extrusionOk="0">
                  <a:moveTo>
                    <a:pt x="2510" y="1"/>
                  </a:moveTo>
                  <a:cubicBezTo>
                    <a:pt x="2397" y="367"/>
                    <a:pt x="2318" y="741"/>
                    <a:pt x="2274" y="1121"/>
                  </a:cubicBezTo>
                  <a:cubicBezTo>
                    <a:pt x="2139" y="1912"/>
                    <a:pt x="1971" y="2973"/>
                    <a:pt x="1753" y="4260"/>
                  </a:cubicBezTo>
                  <a:cubicBezTo>
                    <a:pt x="1314" y="7064"/>
                    <a:pt x="743" y="10835"/>
                    <a:pt x="69" y="15204"/>
                  </a:cubicBezTo>
                  <a:lnTo>
                    <a:pt x="1" y="15685"/>
                  </a:lnTo>
                  <a:lnTo>
                    <a:pt x="396" y="15407"/>
                  </a:lnTo>
                  <a:lnTo>
                    <a:pt x="5937" y="11551"/>
                  </a:lnTo>
                  <a:lnTo>
                    <a:pt x="10996" y="8008"/>
                  </a:lnTo>
                  <a:lnTo>
                    <a:pt x="10996" y="8008"/>
                  </a:lnTo>
                  <a:cubicBezTo>
                    <a:pt x="10406" y="12218"/>
                    <a:pt x="9956" y="15851"/>
                    <a:pt x="9598" y="18531"/>
                  </a:cubicBezTo>
                  <a:cubicBezTo>
                    <a:pt x="9437" y="19844"/>
                    <a:pt x="9312" y="20913"/>
                    <a:pt x="9210" y="21712"/>
                  </a:cubicBezTo>
                  <a:cubicBezTo>
                    <a:pt x="9153" y="22093"/>
                    <a:pt x="9122" y="22479"/>
                    <a:pt x="9118" y="22866"/>
                  </a:cubicBezTo>
                  <a:cubicBezTo>
                    <a:pt x="9237" y="22481"/>
                    <a:pt x="9322" y="22086"/>
                    <a:pt x="9371" y="21685"/>
                  </a:cubicBezTo>
                  <a:cubicBezTo>
                    <a:pt x="9496" y="20894"/>
                    <a:pt x="9665" y="19825"/>
                    <a:pt x="9875" y="18521"/>
                  </a:cubicBezTo>
                  <a:cubicBezTo>
                    <a:pt x="10279" y="15776"/>
                    <a:pt x="10843" y="11971"/>
                    <a:pt x="11492" y="7577"/>
                  </a:cubicBezTo>
                  <a:lnTo>
                    <a:pt x="11559" y="7096"/>
                  </a:lnTo>
                  <a:lnTo>
                    <a:pt x="11559" y="7096"/>
                  </a:lnTo>
                  <a:lnTo>
                    <a:pt x="11163" y="7375"/>
                  </a:lnTo>
                  <a:lnTo>
                    <a:pt x="5708" y="11172"/>
                  </a:lnTo>
                  <a:lnTo>
                    <a:pt x="562" y="14774"/>
                  </a:lnTo>
                  <a:lnTo>
                    <a:pt x="562" y="14774"/>
                  </a:lnTo>
                  <a:cubicBezTo>
                    <a:pt x="1142" y="10573"/>
                    <a:pt x="1648" y="6965"/>
                    <a:pt x="2012" y="4302"/>
                  </a:cubicBezTo>
                  <a:cubicBezTo>
                    <a:pt x="2181" y="2998"/>
                    <a:pt x="2308" y="1936"/>
                    <a:pt x="2408" y="1145"/>
                  </a:cubicBezTo>
                  <a:cubicBezTo>
                    <a:pt x="2476" y="767"/>
                    <a:pt x="2510" y="384"/>
                    <a:pt x="251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66"/>
            <p:cNvSpPr/>
            <p:nvPr/>
          </p:nvSpPr>
          <p:spPr>
            <a:xfrm>
              <a:off x="2662625" y="3396400"/>
              <a:ext cx="544925" cy="358175"/>
            </a:xfrm>
            <a:custGeom>
              <a:avLst/>
              <a:gdLst/>
              <a:ahLst/>
              <a:cxnLst/>
              <a:rect l="l" t="t" r="r" b="b"/>
              <a:pathLst>
                <a:path w="21797" h="14327" extrusionOk="0">
                  <a:moveTo>
                    <a:pt x="11248" y="1"/>
                  </a:moveTo>
                  <a:lnTo>
                    <a:pt x="11206" y="481"/>
                  </a:lnTo>
                  <a:cubicBezTo>
                    <a:pt x="11029" y="2544"/>
                    <a:pt x="10843" y="4740"/>
                    <a:pt x="10643" y="7106"/>
                  </a:cubicBezTo>
                  <a:cubicBezTo>
                    <a:pt x="10455" y="9293"/>
                    <a:pt x="10283" y="11400"/>
                    <a:pt x="10119" y="13363"/>
                  </a:cubicBezTo>
                  <a:lnTo>
                    <a:pt x="10119" y="13363"/>
                  </a:lnTo>
                  <a:lnTo>
                    <a:pt x="3015" y="5573"/>
                  </a:lnTo>
                  <a:lnTo>
                    <a:pt x="843" y="3250"/>
                  </a:lnTo>
                  <a:cubicBezTo>
                    <a:pt x="585" y="2947"/>
                    <a:pt x="304" y="2666"/>
                    <a:pt x="1" y="2408"/>
                  </a:cubicBezTo>
                  <a:lnTo>
                    <a:pt x="1" y="2408"/>
                  </a:lnTo>
                  <a:cubicBezTo>
                    <a:pt x="205" y="2732"/>
                    <a:pt x="443" y="3033"/>
                    <a:pt x="709" y="3310"/>
                  </a:cubicBezTo>
                  <a:lnTo>
                    <a:pt x="2797" y="5715"/>
                  </a:lnTo>
                  <a:lnTo>
                    <a:pt x="10113" y="13965"/>
                  </a:lnTo>
                  <a:lnTo>
                    <a:pt x="10432" y="14327"/>
                  </a:lnTo>
                  <a:lnTo>
                    <a:pt x="10474" y="13839"/>
                  </a:lnTo>
                  <a:cubicBezTo>
                    <a:pt x="10652" y="11734"/>
                    <a:pt x="10853" y="9428"/>
                    <a:pt x="11047" y="7104"/>
                  </a:cubicBezTo>
                  <a:cubicBezTo>
                    <a:pt x="11226" y="4958"/>
                    <a:pt x="11397" y="2884"/>
                    <a:pt x="11561" y="954"/>
                  </a:cubicBezTo>
                  <a:lnTo>
                    <a:pt x="11561" y="954"/>
                  </a:lnTo>
                  <a:lnTo>
                    <a:pt x="18757" y="8756"/>
                  </a:lnTo>
                  <a:cubicBezTo>
                    <a:pt x="19667" y="9715"/>
                    <a:pt x="20407" y="10499"/>
                    <a:pt x="20955" y="11087"/>
                  </a:cubicBezTo>
                  <a:cubicBezTo>
                    <a:pt x="21211" y="11378"/>
                    <a:pt x="21493" y="11645"/>
                    <a:pt x="21797" y="11887"/>
                  </a:cubicBezTo>
                  <a:cubicBezTo>
                    <a:pt x="21584" y="11583"/>
                    <a:pt x="21347" y="11296"/>
                    <a:pt x="21089" y="11028"/>
                  </a:cubicBezTo>
                  <a:lnTo>
                    <a:pt x="18977" y="8614"/>
                  </a:lnTo>
                  <a:lnTo>
                    <a:pt x="11569" y="354"/>
                  </a:lnTo>
                  <a:lnTo>
                    <a:pt x="1124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66"/>
            <p:cNvSpPr/>
            <p:nvPr/>
          </p:nvSpPr>
          <p:spPr>
            <a:xfrm>
              <a:off x="3383050" y="3665375"/>
              <a:ext cx="352950" cy="586575"/>
            </a:xfrm>
            <a:custGeom>
              <a:avLst/>
              <a:gdLst/>
              <a:ahLst/>
              <a:cxnLst/>
              <a:rect l="l" t="t" r="r" b="b"/>
              <a:pathLst>
                <a:path w="14118" h="23463" extrusionOk="0">
                  <a:moveTo>
                    <a:pt x="8924" y="1"/>
                  </a:moveTo>
                  <a:lnTo>
                    <a:pt x="8924" y="1"/>
                  </a:lnTo>
                  <a:cubicBezTo>
                    <a:pt x="8667" y="274"/>
                    <a:pt x="8429" y="565"/>
                    <a:pt x="8208" y="867"/>
                  </a:cubicBezTo>
                  <a:lnTo>
                    <a:pt x="6407" y="3520"/>
                  </a:lnTo>
                  <a:lnTo>
                    <a:pt x="269" y="12779"/>
                  </a:lnTo>
                  <a:lnTo>
                    <a:pt x="0" y="13174"/>
                  </a:lnTo>
                  <a:lnTo>
                    <a:pt x="0" y="13174"/>
                  </a:lnTo>
                  <a:lnTo>
                    <a:pt x="481" y="13099"/>
                  </a:lnTo>
                  <a:lnTo>
                    <a:pt x="7039" y="11988"/>
                  </a:lnTo>
                  <a:lnTo>
                    <a:pt x="13217" y="10916"/>
                  </a:lnTo>
                  <a:lnTo>
                    <a:pt x="13217" y="10916"/>
                  </a:lnTo>
                  <a:lnTo>
                    <a:pt x="7459" y="19774"/>
                  </a:lnTo>
                  <a:lnTo>
                    <a:pt x="5775" y="22469"/>
                  </a:lnTo>
                  <a:cubicBezTo>
                    <a:pt x="5560" y="22785"/>
                    <a:pt x="5369" y="23116"/>
                    <a:pt x="5204" y="23462"/>
                  </a:cubicBezTo>
                  <a:cubicBezTo>
                    <a:pt x="5457" y="23175"/>
                    <a:pt x="5689" y="22867"/>
                    <a:pt x="5894" y="22544"/>
                  </a:cubicBezTo>
                  <a:lnTo>
                    <a:pt x="7747" y="19901"/>
                  </a:lnTo>
                  <a:lnTo>
                    <a:pt x="13891" y="10758"/>
                  </a:lnTo>
                  <a:lnTo>
                    <a:pt x="14118" y="10397"/>
                  </a:lnTo>
                  <a:lnTo>
                    <a:pt x="13639" y="10480"/>
                  </a:lnTo>
                  <a:lnTo>
                    <a:pt x="6988" y="11600"/>
                  </a:lnTo>
                  <a:lnTo>
                    <a:pt x="915" y="12648"/>
                  </a:lnTo>
                  <a:lnTo>
                    <a:pt x="915" y="12648"/>
                  </a:lnTo>
                  <a:lnTo>
                    <a:pt x="6668" y="3721"/>
                  </a:lnTo>
                  <a:lnTo>
                    <a:pt x="8351" y="1009"/>
                  </a:lnTo>
                  <a:cubicBezTo>
                    <a:pt x="8575" y="693"/>
                    <a:pt x="8768" y="354"/>
                    <a:pt x="89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66"/>
            <p:cNvSpPr/>
            <p:nvPr/>
          </p:nvSpPr>
          <p:spPr>
            <a:xfrm>
              <a:off x="2853275" y="4073250"/>
              <a:ext cx="353200" cy="586775"/>
            </a:xfrm>
            <a:custGeom>
              <a:avLst/>
              <a:gdLst/>
              <a:ahLst/>
              <a:cxnLst/>
              <a:rect l="l" t="t" r="r" b="b"/>
              <a:pathLst>
                <a:path w="14128" h="23471" extrusionOk="0">
                  <a:moveTo>
                    <a:pt x="8909" y="0"/>
                  </a:moveTo>
                  <a:lnTo>
                    <a:pt x="8909" y="0"/>
                  </a:lnTo>
                  <a:cubicBezTo>
                    <a:pt x="8659" y="275"/>
                    <a:pt x="8427" y="567"/>
                    <a:pt x="8218" y="875"/>
                  </a:cubicBezTo>
                  <a:cubicBezTo>
                    <a:pt x="7756" y="1541"/>
                    <a:pt x="7149" y="2433"/>
                    <a:pt x="6409" y="3527"/>
                  </a:cubicBezTo>
                  <a:lnTo>
                    <a:pt x="271" y="12788"/>
                  </a:lnTo>
                  <a:lnTo>
                    <a:pt x="1" y="13191"/>
                  </a:lnTo>
                  <a:lnTo>
                    <a:pt x="481" y="13108"/>
                  </a:lnTo>
                  <a:lnTo>
                    <a:pt x="7040" y="12004"/>
                  </a:lnTo>
                  <a:lnTo>
                    <a:pt x="13217" y="10934"/>
                  </a:lnTo>
                  <a:lnTo>
                    <a:pt x="13217" y="10934"/>
                  </a:lnTo>
                  <a:lnTo>
                    <a:pt x="7460" y="19791"/>
                  </a:lnTo>
                  <a:cubicBezTo>
                    <a:pt x="6786" y="20903"/>
                    <a:pt x="6215" y="21804"/>
                    <a:pt x="5776" y="22478"/>
                  </a:cubicBezTo>
                  <a:cubicBezTo>
                    <a:pt x="5564" y="22794"/>
                    <a:pt x="5373" y="23126"/>
                    <a:pt x="5204" y="23471"/>
                  </a:cubicBezTo>
                  <a:cubicBezTo>
                    <a:pt x="5462" y="23190"/>
                    <a:pt x="5694" y="22885"/>
                    <a:pt x="5895" y="22561"/>
                  </a:cubicBezTo>
                  <a:lnTo>
                    <a:pt x="7704" y="19935"/>
                  </a:lnTo>
                  <a:lnTo>
                    <a:pt x="13850" y="10784"/>
                  </a:lnTo>
                  <a:lnTo>
                    <a:pt x="14128" y="10388"/>
                  </a:lnTo>
                  <a:lnTo>
                    <a:pt x="13649" y="10464"/>
                  </a:lnTo>
                  <a:lnTo>
                    <a:pt x="6989" y="11592"/>
                  </a:lnTo>
                  <a:lnTo>
                    <a:pt x="908" y="12639"/>
                  </a:lnTo>
                  <a:lnTo>
                    <a:pt x="6653" y="3720"/>
                  </a:lnTo>
                  <a:lnTo>
                    <a:pt x="8336" y="1001"/>
                  </a:lnTo>
                  <a:cubicBezTo>
                    <a:pt x="8558" y="686"/>
                    <a:pt x="8750" y="351"/>
                    <a:pt x="890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66"/>
            <p:cNvSpPr/>
            <p:nvPr/>
          </p:nvSpPr>
          <p:spPr>
            <a:xfrm>
              <a:off x="3999275" y="3660750"/>
              <a:ext cx="352750" cy="586750"/>
            </a:xfrm>
            <a:custGeom>
              <a:avLst/>
              <a:gdLst/>
              <a:ahLst/>
              <a:cxnLst/>
              <a:rect l="l" t="t" r="r" b="b"/>
              <a:pathLst>
                <a:path w="14110" h="23470" extrusionOk="0">
                  <a:moveTo>
                    <a:pt x="8890" y="0"/>
                  </a:moveTo>
                  <a:lnTo>
                    <a:pt x="8890" y="0"/>
                  </a:lnTo>
                  <a:cubicBezTo>
                    <a:pt x="8635" y="269"/>
                    <a:pt x="8407" y="561"/>
                    <a:pt x="8209" y="875"/>
                  </a:cubicBezTo>
                  <a:lnTo>
                    <a:pt x="6400" y="3527"/>
                  </a:lnTo>
                  <a:lnTo>
                    <a:pt x="262" y="12788"/>
                  </a:lnTo>
                  <a:lnTo>
                    <a:pt x="1" y="13191"/>
                  </a:lnTo>
                  <a:lnTo>
                    <a:pt x="474" y="13108"/>
                  </a:lnTo>
                  <a:lnTo>
                    <a:pt x="7030" y="11997"/>
                  </a:lnTo>
                  <a:lnTo>
                    <a:pt x="13209" y="10931"/>
                  </a:lnTo>
                  <a:lnTo>
                    <a:pt x="13209" y="10931"/>
                  </a:lnTo>
                  <a:lnTo>
                    <a:pt x="7450" y="19791"/>
                  </a:lnTo>
                  <a:lnTo>
                    <a:pt x="5766" y="22476"/>
                  </a:lnTo>
                  <a:cubicBezTo>
                    <a:pt x="5549" y="22793"/>
                    <a:pt x="5356" y="23125"/>
                    <a:pt x="5186" y="23469"/>
                  </a:cubicBezTo>
                  <a:cubicBezTo>
                    <a:pt x="5445" y="23187"/>
                    <a:pt x="5677" y="22879"/>
                    <a:pt x="5876" y="22552"/>
                  </a:cubicBezTo>
                  <a:cubicBezTo>
                    <a:pt x="6338" y="21895"/>
                    <a:pt x="6945" y="21011"/>
                    <a:pt x="7685" y="19935"/>
                  </a:cubicBezTo>
                  <a:lnTo>
                    <a:pt x="13839" y="10784"/>
                  </a:lnTo>
                  <a:lnTo>
                    <a:pt x="14109" y="10388"/>
                  </a:lnTo>
                  <a:lnTo>
                    <a:pt x="13630" y="10464"/>
                  </a:lnTo>
                  <a:lnTo>
                    <a:pt x="6970" y="11592"/>
                  </a:lnTo>
                  <a:lnTo>
                    <a:pt x="889" y="12639"/>
                  </a:lnTo>
                  <a:lnTo>
                    <a:pt x="889" y="12639"/>
                  </a:lnTo>
                  <a:lnTo>
                    <a:pt x="6633" y="3720"/>
                  </a:lnTo>
                  <a:lnTo>
                    <a:pt x="8317" y="1001"/>
                  </a:lnTo>
                  <a:cubicBezTo>
                    <a:pt x="8532" y="682"/>
                    <a:pt x="8724" y="346"/>
                    <a:pt x="889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66"/>
            <p:cNvSpPr/>
            <p:nvPr/>
          </p:nvSpPr>
          <p:spPr>
            <a:xfrm>
              <a:off x="4327575" y="4436275"/>
              <a:ext cx="554825" cy="358450"/>
            </a:xfrm>
            <a:custGeom>
              <a:avLst/>
              <a:gdLst/>
              <a:ahLst/>
              <a:cxnLst/>
              <a:rect l="l" t="t" r="r" b="b"/>
              <a:pathLst>
                <a:path w="22193" h="14338" extrusionOk="0">
                  <a:moveTo>
                    <a:pt x="11063" y="0"/>
                  </a:moveTo>
                  <a:lnTo>
                    <a:pt x="11063" y="479"/>
                  </a:lnTo>
                  <a:cubicBezTo>
                    <a:pt x="10987" y="2551"/>
                    <a:pt x="10894" y="4765"/>
                    <a:pt x="10818" y="7122"/>
                  </a:cubicBezTo>
                  <a:cubicBezTo>
                    <a:pt x="10749" y="9299"/>
                    <a:pt x="10679" y="11404"/>
                    <a:pt x="10615" y="13370"/>
                  </a:cubicBezTo>
                  <a:lnTo>
                    <a:pt x="10615" y="13370"/>
                  </a:lnTo>
                  <a:lnTo>
                    <a:pt x="3132" y="5953"/>
                  </a:lnTo>
                  <a:lnTo>
                    <a:pt x="843" y="3739"/>
                  </a:lnTo>
                  <a:cubicBezTo>
                    <a:pt x="582" y="3464"/>
                    <a:pt x="301" y="3211"/>
                    <a:pt x="1" y="2980"/>
                  </a:cubicBezTo>
                  <a:lnTo>
                    <a:pt x="1" y="2980"/>
                  </a:lnTo>
                  <a:cubicBezTo>
                    <a:pt x="231" y="3280"/>
                    <a:pt x="484" y="3561"/>
                    <a:pt x="758" y="3822"/>
                  </a:cubicBezTo>
                  <a:lnTo>
                    <a:pt x="2964" y="6121"/>
                  </a:lnTo>
                  <a:lnTo>
                    <a:pt x="10676" y="13991"/>
                  </a:lnTo>
                  <a:lnTo>
                    <a:pt x="11021" y="14337"/>
                  </a:lnTo>
                  <a:lnTo>
                    <a:pt x="11021" y="13849"/>
                  </a:lnTo>
                  <a:cubicBezTo>
                    <a:pt x="11097" y="11762"/>
                    <a:pt x="11189" y="9446"/>
                    <a:pt x="11265" y="7115"/>
                  </a:cubicBezTo>
                  <a:cubicBezTo>
                    <a:pt x="11335" y="4959"/>
                    <a:pt x="11398" y="2884"/>
                    <a:pt x="11460" y="947"/>
                  </a:cubicBezTo>
                  <a:lnTo>
                    <a:pt x="11460" y="947"/>
                  </a:lnTo>
                  <a:lnTo>
                    <a:pt x="19044" y="8377"/>
                  </a:lnTo>
                  <a:lnTo>
                    <a:pt x="21350" y="10600"/>
                  </a:lnTo>
                  <a:cubicBezTo>
                    <a:pt x="21610" y="10875"/>
                    <a:pt x="21891" y="11128"/>
                    <a:pt x="22192" y="11357"/>
                  </a:cubicBezTo>
                  <a:cubicBezTo>
                    <a:pt x="21964" y="11057"/>
                    <a:pt x="21710" y="10779"/>
                    <a:pt x="21434" y="10523"/>
                  </a:cubicBezTo>
                  <a:lnTo>
                    <a:pt x="19203" y="8216"/>
                  </a:lnTo>
                  <a:lnTo>
                    <a:pt x="11399" y="337"/>
                  </a:lnTo>
                  <a:lnTo>
                    <a:pt x="1106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66"/>
            <p:cNvSpPr/>
            <p:nvPr/>
          </p:nvSpPr>
          <p:spPr>
            <a:xfrm>
              <a:off x="1316925" y="3322750"/>
              <a:ext cx="352800" cy="586800"/>
            </a:xfrm>
            <a:custGeom>
              <a:avLst/>
              <a:gdLst/>
              <a:ahLst/>
              <a:cxnLst/>
              <a:rect l="l" t="t" r="r" b="b"/>
              <a:pathLst>
                <a:path w="14112" h="23472" extrusionOk="0">
                  <a:moveTo>
                    <a:pt x="8891" y="0"/>
                  </a:moveTo>
                  <a:cubicBezTo>
                    <a:pt x="8641" y="275"/>
                    <a:pt x="8412" y="572"/>
                    <a:pt x="8210" y="884"/>
                  </a:cubicBezTo>
                  <a:lnTo>
                    <a:pt x="6399" y="3535"/>
                  </a:lnTo>
                  <a:cubicBezTo>
                    <a:pt x="4851" y="5893"/>
                    <a:pt x="2730" y="9091"/>
                    <a:pt x="261" y="12796"/>
                  </a:cubicBezTo>
                  <a:lnTo>
                    <a:pt x="0" y="13191"/>
                  </a:lnTo>
                  <a:lnTo>
                    <a:pt x="0" y="13191"/>
                  </a:lnTo>
                  <a:lnTo>
                    <a:pt x="471" y="13115"/>
                  </a:lnTo>
                  <a:lnTo>
                    <a:pt x="7030" y="12005"/>
                  </a:lnTo>
                  <a:lnTo>
                    <a:pt x="13210" y="10934"/>
                  </a:lnTo>
                  <a:lnTo>
                    <a:pt x="13210" y="10934"/>
                  </a:lnTo>
                  <a:cubicBezTo>
                    <a:pt x="10911" y="14491"/>
                    <a:pt x="8919" y="17544"/>
                    <a:pt x="7451" y="19791"/>
                  </a:cubicBezTo>
                  <a:lnTo>
                    <a:pt x="5767" y="22486"/>
                  </a:lnTo>
                  <a:cubicBezTo>
                    <a:pt x="5548" y="22796"/>
                    <a:pt x="5356" y="23125"/>
                    <a:pt x="5194" y="23471"/>
                  </a:cubicBezTo>
                  <a:cubicBezTo>
                    <a:pt x="5449" y="23187"/>
                    <a:pt x="5681" y="22883"/>
                    <a:pt x="5885" y="22561"/>
                  </a:cubicBezTo>
                  <a:lnTo>
                    <a:pt x="7686" y="19935"/>
                  </a:lnTo>
                  <a:lnTo>
                    <a:pt x="13841" y="10792"/>
                  </a:lnTo>
                  <a:lnTo>
                    <a:pt x="14112" y="10389"/>
                  </a:lnTo>
                  <a:lnTo>
                    <a:pt x="13631" y="10472"/>
                  </a:lnTo>
                  <a:lnTo>
                    <a:pt x="6972" y="11592"/>
                  </a:lnTo>
                  <a:lnTo>
                    <a:pt x="892" y="12648"/>
                  </a:lnTo>
                  <a:lnTo>
                    <a:pt x="892" y="12648"/>
                  </a:lnTo>
                  <a:lnTo>
                    <a:pt x="6636" y="3722"/>
                  </a:lnTo>
                  <a:lnTo>
                    <a:pt x="8320" y="1003"/>
                  </a:lnTo>
                  <a:cubicBezTo>
                    <a:pt x="8536" y="683"/>
                    <a:pt x="8727" y="348"/>
                    <a:pt x="889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66"/>
            <p:cNvSpPr/>
            <p:nvPr/>
          </p:nvSpPr>
          <p:spPr>
            <a:xfrm>
              <a:off x="707050" y="4853625"/>
              <a:ext cx="528475" cy="356950"/>
            </a:xfrm>
            <a:custGeom>
              <a:avLst/>
              <a:gdLst/>
              <a:ahLst/>
              <a:cxnLst/>
              <a:rect l="l" t="t" r="r" b="b"/>
              <a:pathLst>
                <a:path w="21139" h="14278" extrusionOk="0">
                  <a:moveTo>
                    <a:pt x="11465" y="1"/>
                  </a:moveTo>
                  <a:lnTo>
                    <a:pt x="11399" y="481"/>
                  </a:lnTo>
                  <a:cubicBezTo>
                    <a:pt x="11087" y="2561"/>
                    <a:pt x="10750" y="4841"/>
                    <a:pt x="10406" y="7157"/>
                  </a:cubicBezTo>
                  <a:cubicBezTo>
                    <a:pt x="10086" y="9296"/>
                    <a:pt x="9789" y="11354"/>
                    <a:pt x="9507" y="13268"/>
                  </a:cubicBezTo>
                  <a:lnTo>
                    <a:pt x="9507" y="13268"/>
                  </a:lnTo>
                  <a:lnTo>
                    <a:pt x="2829" y="5026"/>
                  </a:lnTo>
                  <a:lnTo>
                    <a:pt x="774" y="2559"/>
                  </a:lnTo>
                  <a:cubicBezTo>
                    <a:pt x="543" y="2255"/>
                    <a:pt x="283" y="1974"/>
                    <a:pt x="0" y="1717"/>
                  </a:cubicBezTo>
                  <a:lnTo>
                    <a:pt x="0" y="1717"/>
                  </a:lnTo>
                  <a:cubicBezTo>
                    <a:pt x="211" y="2049"/>
                    <a:pt x="444" y="2368"/>
                    <a:pt x="699" y="2669"/>
                  </a:cubicBezTo>
                  <a:lnTo>
                    <a:pt x="2661" y="5195"/>
                  </a:lnTo>
                  <a:lnTo>
                    <a:pt x="9530" y="13899"/>
                  </a:lnTo>
                  <a:lnTo>
                    <a:pt x="9832" y="14278"/>
                  </a:lnTo>
                  <a:lnTo>
                    <a:pt x="9900" y="13799"/>
                  </a:lnTo>
                  <a:cubicBezTo>
                    <a:pt x="10211" y="11753"/>
                    <a:pt x="10540" y="9564"/>
                    <a:pt x="10885" y="7223"/>
                  </a:cubicBezTo>
                  <a:cubicBezTo>
                    <a:pt x="11205" y="5058"/>
                    <a:pt x="11509" y="2965"/>
                    <a:pt x="11793" y="1017"/>
                  </a:cubicBezTo>
                  <a:lnTo>
                    <a:pt x="11793" y="1017"/>
                  </a:lnTo>
                  <a:lnTo>
                    <a:pt x="18353" y="9236"/>
                  </a:lnTo>
                  <a:lnTo>
                    <a:pt x="20372" y="11694"/>
                  </a:lnTo>
                  <a:cubicBezTo>
                    <a:pt x="20605" y="11994"/>
                    <a:pt x="20862" y="12275"/>
                    <a:pt x="21138" y="12536"/>
                  </a:cubicBezTo>
                  <a:cubicBezTo>
                    <a:pt x="20947" y="12207"/>
                    <a:pt x="20727" y="11894"/>
                    <a:pt x="20482" y="11602"/>
                  </a:cubicBezTo>
                  <a:lnTo>
                    <a:pt x="18554" y="9076"/>
                  </a:lnTo>
                  <a:lnTo>
                    <a:pt x="11768" y="389"/>
                  </a:lnTo>
                  <a:lnTo>
                    <a:pt x="1146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66"/>
            <p:cNvSpPr/>
            <p:nvPr/>
          </p:nvSpPr>
          <p:spPr>
            <a:xfrm>
              <a:off x="2083050" y="3877300"/>
              <a:ext cx="524450" cy="280150"/>
            </a:xfrm>
            <a:custGeom>
              <a:avLst/>
              <a:gdLst/>
              <a:ahLst/>
              <a:cxnLst/>
              <a:rect l="l" t="t" r="r" b="b"/>
              <a:pathLst>
                <a:path w="20978" h="11206" extrusionOk="0">
                  <a:moveTo>
                    <a:pt x="20624" y="0"/>
                  </a:moveTo>
                  <a:cubicBezTo>
                    <a:pt x="20355" y="0"/>
                    <a:pt x="20085" y="14"/>
                    <a:pt x="19818" y="42"/>
                  </a:cubicBezTo>
                  <a:lnTo>
                    <a:pt x="16618" y="202"/>
                  </a:lnTo>
                  <a:lnTo>
                    <a:pt x="5547" y="867"/>
                  </a:lnTo>
                  <a:lnTo>
                    <a:pt x="5068" y="867"/>
                  </a:lnTo>
                  <a:lnTo>
                    <a:pt x="5422" y="1204"/>
                  </a:lnTo>
                  <a:lnTo>
                    <a:pt x="10254" y="5766"/>
                  </a:lnTo>
                  <a:lnTo>
                    <a:pt x="14835" y="10058"/>
                  </a:lnTo>
                  <a:lnTo>
                    <a:pt x="14835" y="10058"/>
                  </a:lnTo>
                  <a:lnTo>
                    <a:pt x="4311" y="10784"/>
                  </a:lnTo>
                  <a:lnTo>
                    <a:pt x="1136" y="11038"/>
                  </a:lnTo>
                  <a:cubicBezTo>
                    <a:pt x="754" y="11058"/>
                    <a:pt x="374" y="11106"/>
                    <a:pt x="1" y="11180"/>
                  </a:cubicBezTo>
                  <a:cubicBezTo>
                    <a:pt x="191" y="11197"/>
                    <a:pt x="381" y="11205"/>
                    <a:pt x="572" y="11205"/>
                  </a:cubicBezTo>
                  <a:cubicBezTo>
                    <a:pt x="763" y="11205"/>
                    <a:pt x="955" y="11197"/>
                    <a:pt x="1145" y="11180"/>
                  </a:cubicBezTo>
                  <a:lnTo>
                    <a:pt x="4328" y="11046"/>
                  </a:lnTo>
                  <a:lnTo>
                    <a:pt x="15329" y="10438"/>
                  </a:lnTo>
                  <a:lnTo>
                    <a:pt x="15819" y="10438"/>
                  </a:lnTo>
                  <a:lnTo>
                    <a:pt x="15465" y="10102"/>
                  </a:lnTo>
                  <a:lnTo>
                    <a:pt x="10557" y="5473"/>
                  </a:lnTo>
                  <a:lnTo>
                    <a:pt x="6046" y="1244"/>
                  </a:lnTo>
                  <a:lnTo>
                    <a:pt x="6046" y="1244"/>
                  </a:lnTo>
                  <a:lnTo>
                    <a:pt x="16635" y="438"/>
                  </a:lnTo>
                  <a:lnTo>
                    <a:pt x="19833" y="160"/>
                  </a:lnTo>
                  <a:cubicBezTo>
                    <a:pt x="20218" y="140"/>
                    <a:pt x="20601" y="89"/>
                    <a:pt x="20978" y="8"/>
                  </a:cubicBezTo>
                  <a:cubicBezTo>
                    <a:pt x="20860" y="3"/>
                    <a:pt x="20742" y="0"/>
                    <a:pt x="2062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66"/>
            <p:cNvSpPr/>
            <p:nvPr/>
          </p:nvSpPr>
          <p:spPr>
            <a:xfrm>
              <a:off x="2141100" y="4889825"/>
              <a:ext cx="533950" cy="359075"/>
            </a:xfrm>
            <a:custGeom>
              <a:avLst/>
              <a:gdLst/>
              <a:ahLst/>
              <a:cxnLst/>
              <a:rect l="l" t="t" r="r" b="b"/>
              <a:pathLst>
                <a:path w="21358" h="14363" extrusionOk="0">
                  <a:moveTo>
                    <a:pt x="11435" y="0"/>
                  </a:moveTo>
                  <a:lnTo>
                    <a:pt x="11367" y="489"/>
                  </a:lnTo>
                  <a:cubicBezTo>
                    <a:pt x="11124" y="2568"/>
                    <a:pt x="10820" y="4865"/>
                    <a:pt x="10525" y="7181"/>
                  </a:cubicBezTo>
                  <a:cubicBezTo>
                    <a:pt x="10253" y="9320"/>
                    <a:pt x="9987" y="11382"/>
                    <a:pt x="9742" y="13304"/>
                  </a:cubicBezTo>
                  <a:lnTo>
                    <a:pt x="9742" y="13304"/>
                  </a:lnTo>
                  <a:lnTo>
                    <a:pt x="2890" y="5202"/>
                  </a:lnTo>
                  <a:lnTo>
                    <a:pt x="793" y="2778"/>
                  </a:lnTo>
                  <a:cubicBezTo>
                    <a:pt x="546" y="2482"/>
                    <a:pt x="282" y="2200"/>
                    <a:pt x="1" y="1936"/>
                  </a:cubicBezTo>
                  <a:lnTo>
                    <a:pt x="1" y="1936"/>
                  </a:lnTo>
                  <a:cubicBezTo>
                    <a:pt x="198" y="2278"/>
                    <a:pt x="430" y="2601"/>
                    <a:pt x="691" y="2896"/>
                  </a:cubicBezTo>
                  <a:lnTo>
                    <a:pt x="2695" y="5422"/>
                  </a:lnTo>
                  <a:lnTo>
                    <a:pt x="9741" y="13991"/>
                  </a:lnTo>
                  <a:lnTo>
                    <a:pt x="10044" y="14362"/>
                  </a:lnTo>
                  <a:lnTo>
                    <a:pt x="10112" y="13882"/>
                  </a:lnTo>
                  <a:cubicBezTo>
                    <a:pt x="10364" y="11828"/>
                    <a:pt x="10659" y="9632"/>
                    <a:pt x="10953" y="7282"/>
                  </a:cubicBezTo>
                  <a:cubicBezTo>
                    <a:pt x="11226" y="5108"/>
                    <a:pt x="11491" y="3014"/>
                    <a:pt x="11736" y="1059"/>
                  </a:cubicBezTo>
                  <a:lnTo>
                    <a:pt x="11736" y="1059"/>
                  </a:lnTo>
                  <a:lnTo>
                    <a:pt x="18504" y="9117"/>
                  </a:lnTo>
                  <a:lnTo>
                    <a:pt x="20576" y="11533"/>
                  </a:lnTo>
                  <a:cubicBezTo>
                    <a:pt x="20813" y="11836"/>
                    <a:pt x="21075" y="12117"/>
                    <a:pt x="21358" y="12375"/>
                  </a:cubicBezTo>
                  <a:cubicBezTo>
                    <a:pt x="21155" y="12051"/>
                    <a:pt x="20930" y="11742"/>
                    <a:pt x="20684" y="11448"/>
                  </a:cubicBezTo>
                  <a:lnTo>
                    <a:pt x="18707" y="8924"/>
                  </a:lnTo>
                  <a:lnTo>
                    <a:pt x="11738" y="379"/>
                  </a:lnTo>
                  <a:lnTo>
                    <a:pt x="1143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66"/>
            <p:cNvSpPr/>
            <p:nvPr/>
          </p:nvSpPr>
          <p:spPr>
            <a:xfrm>
              <a:off x="783825" y="4160100"/>
              <a:ext cx="523700" cy="279975"/>
            </a:xfrm>
            <a:custGeom>
              <a:avLst/>
              <a:gdLst/>
              <a:ahLst/>
              <a:cxnLst/>
              <a:rect l="l" t="t" r="r" b="b"/>
              <a:pathLst>
                <a:path w="20948" h="11199" extrusionOk="0">
                  <a:moveTo>
                    <a:pt x="20543" y="1"/>
                  </a:moveTo>
                  <a:cubicBezTo>
                    <a:pt x="20301" y="1"/>
                    <a:pt x="20059" y="12"/>
                    <a:pt x="19818" y="36"/>
                  </a:cubicBezTo>
                  <a:lnTo>
                    <a:pt x="16620" y="188"/>
                  </a:lnTo>
                  <a:lnTo>
                    <a:pt x="5550" y="861"/>
                  </a:lnTo>
                  <a:lnTo>
                    <a:pt x="5071" y="861"/>
                  </a:lnTo>
                  <a:lnTo>
                    <a:pt x="5414" y="1198"/>
                  </a:lnTo>
                  <a:lnTo>
                    <a:pt x="10255" y="5760"/>
                  </a:lnTo>
                  <a:lnTo>
                    <a:pt x="14829" y="10045"/>
                  </a:lnTo>
                  <a:lnTo>
                    <a:pt x="14829" y="10045"/>
                  </a:lnTo>
                  <a:lnTo>
                    <a:pt x="4311" y="10778"/>
                  </a:lnTo>
                  <a:lnTo>
                    <a:pt x="1138" y="11032"/>
                  </a:lnTo>
                  <a:cubicBezTo>
                    <a:pt x="755" y="11046"/>
                    <a:pt x="375" y="11093"/>
                    <a:pt x="1" y="11174"/>
                  </a:cubicBezTo>
                  <a:cubicBezTo>
                    <a:pt x="187" y="11190"/>
                    <a:pt x="374" y="11198"/>
                    <a:pt x="561" y="11198"/>
                  </a:cubicBezTo>
                  <a:cubicBezTo>
                    <a:pt x="748" y="11198"/>
                    <a:pt x="935" y="11190"/>
                    <a:pt x="1121" y="11174"/>
                  </a:cubicBezTo>
                  <a:lnTo>
                    <a:pt x="4303" y="11039"/>
                  </a:lnTo>
                  <a:lnTo>
                    <a:pt x="15307" y="10434"/>
                  </a:lnTo>
                  <a:lnTo>
                    <a:pt x="15795" y="10434"/>
                  </a:lnTo>
                  <a:lnTo>
                    <a:pt x="15441" y="10097"/>
                  </a:lnTo>
                  <a:lnTo>
                    <a:pt x="10533" y="5467"/>
                  </a:lnTo>
                  <a:lnTo>
                    <a:pt x="6022" y="1238"/>
                  </a:lnTo>
                  <a:lnTo>
                    <a:pt x="6022" y="1238"/>
                  </a:lnTo>
                  <a:lnTo>
                    <a:pt x="16612" y="432"/>
                  </a:lnTo>
                  <a:lnTo>
                    <a:pt x="19802" y="163"/>
                  </a:lnTo>
                  <a:cubicBezTo>
                    <a:pt x="20187" y="144"/>
                    <a:pt x="20570" y="93"/>
                    <a:pt x="20947" y="12"/>
                  </a:cubicBezTo>
                  <a:cubicBezTo>
                    <a:pt x="20812" y="4"/>
                    <a:pt x="20678" y="1"/>
                    <a:pt x="2054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66"/>
            <p:cNvSpPr/>
            <p:nvPr/>
          </p:nvSpPr>
          <p:spPr>
            <a:xfrm>
              <a:off x="1499225" y="4914275"/>
              <a:ext cx="524475" cy="279925"/>
            </a:xfrm>
            <a:custGeom>
              <a:avLst/>
              <a:gdLst/>
              <a:ahLst/>
              <a:cxnLst/>
              <a:rect l="l" t="t" r="r" b="b"/>
              <a:pathLst>
                <a:path w="20979" h="11197" extrusionOk="0">
                  <a:moveTo>
                    <a:pt x="20676" y="1"/>
                  </a:moveTo>
                  <a:cubicBezTo>
                    <a:pt x="20392" y="1"/>
                    <a:pt x="20108" y="20"/>
                    <a:pt x="19826" y="58"/>
                  </a:cubicBezTo>
                  <a:lnTo>
                    <a:pt x="16619" y="209"/>
                  </a:lnTo>
                  <a:lnTo>
                    <a:pt x="5548" y="883"/>
                  </a:lnTo>
                  <a:lnTo>
                    <a:pt x="5069" y="883"/>
                  </a:lnTo>
                  <a:lnTo>
                    <a:pt x="5423" y="1212"/>
                  </a:lnTo>
                  <a:lnTo>
                    <a:pt x="10254" y="5758"/>
                  </a:lnTo>
                  <a:lnTo>
                    <a:pt x="14827" y="10043"/>
                  </a:lnTo>
                  <a:lnTo>
                    <a:pt x="14827" y="10043"/>
                  </a:lnTo>
                  <a:lnTo>
                    <a:pt x="4311" y="10775"/>
                  </a:lnTo>
                  <a:lnTo>
                    <a:pt x="1136" y="11028"/>
                  </a:lnTo>
                  <a:cubicBezTo>
                    <a:pt x="754" y="11042"/>
                    <a:pt x="374" y="11090"/>
                    <a:pt x="0" y="11172"/>
                  </a:cubicBezTo>
                  <a:cubicBezTo>
                    <a:pt x="190" y="11188"/>
                    <a:pt x="381" y="11196"/>
                    <a:pt x="572" y="11196"/>
                  </a:cubicBezTo>
                  <a:cubicBezTo>
                    <a:pt x="763" y="11196"/>
                    <a:pt x="954" y="11188"/>
                    <a:pt x="1145" y="11172"/>
                  </a:cubicBezTo>
                  <a:lnTo>
                    <a:pt x="4326" y="11028"/>
                  </a:lnTo>
                  <a:lnTo>
                    <a:pt x="15338" y="10429"/>
                  </a:lnTo>
                  <a:lnTo>
                    <a:pt x="15817" y="10429"/>
                  </a:lnTo>
                  <a:lnTo>
                    <a:pt x="15465" y="10092"/>
                  </a:lnTo>
                  <a:lnTo>
                    <a:pt x="10557" y="5463"/>
                  </a:lnTo>
                  <a:lnTo>
                    <a:pt x="6055" y="1234"/>
                  </a:lnTo>
                  <a:lnTo>
                    <a:pt x="6055" y="1234"/>
                  </a:lnTo>
                  <a:lnTo>
                    <a:pt x="16635" y="428"/>
                  </a:lnTo>
                  <a:lnTo>
                    <a:pt x="19834" y="152"/>
                  </a:lnTo>
                  <a:cubicBezTo>
                    <a:pt x="20219" y="136"/>
                    <a:pt x="20602" y="88"/>
                    <a:pt x="20979" y="8"/>
                  </a:cubicBezTo>
                  <a:cubicBezTo>
                    <a:pt x="20878" y="3"/>
                    <a:pt x="20777" y="1"/>
                    <a:pt x="2067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66"/>
            <p:cNvSpPr/>
            <p:nvPr/>
          </p:nvSpPr>
          <p:spPr>
            <a:xfrm>
              <a:off x="3115775" y="2995675"/>
              <a:ext cx="524475" cy="279975"/>
            </a:xfrm>
            <a:custGeom>
              <a:avLst/>
              <a:gdLst/>
              <a:ahLst/>
              <a:cxnLst/>
              <a:rect l="l" t="t" r="r" b="b"/>
              <a:pathLst>
                <a:path w="20979" h="11199" extrusionOk="0">
                  <a:moveTo>
                    <a:pt x="20634" y="1"/>
                  </a:moveTo>
                  <a:cubicBezTo>
                    <a:pt x="20369" y="1"/>
                    <a:pt x="20105" y="15"/>
                    <a:pt x="19842" y="43"/>
                  </a:cubicBezTo>
                  <a:lnTo>
                    <a:pt x="16635" y="194"/>
                  </a:lnTo>
                  <a:lnTo>
                    <a:pt x="5565" y="868"/>
                  </a:lnTo>
                  <a:lnTo>
                    <a:pt x="5085" y="868"/>
                  </a:lnTo>
                  <a:lnTo>
                    <a:pt x="5438" y="1204"/>
                  </a:lnTo>
                  <a:lnTo>
                    <a:pt x="10269" y="5768"/>
                  </a:lnTo>
                  <a:lnTo>
                    <a:pt x="14836" y="10053"/>
                  </a:lnTo>
                  <a:lnTo>
                    <a:pt x="14836" y="10053"/>
                  </a:lnTo>
                  <a:lnTo>
                    <a:pt x="4311" y="10777"/>
                  </a:lnTo>
                  <a:lnTo>
                    <a:pt x="1136" y="11030"/>
                  </a:lnTo>
                  <a:cubicBezTo>
                    <a:pt x="754" y="11044"/>
                    <a:pt x="374" y="11092"/>
                    <a:pt x="0" y="11174"/>
                  </a:cubicBezTo>
                  <a:cubicBezTo>
                    <a:pt x="190" y="11190"/>
                    <a:pt x="381" y="11198"/>
                    <a:pt x="572" y="11198"/>
                  </a:cubicBezTo>
                  <a:cubicBezTo>
                    <a:pt x="763" y="11198"/>
                    <a:pt x="954" y="11190"/>
                    <a:pt x="1145" y="11174"/>
                  </a:cubicBezTo>
                  <a:lnTo>
                    <a:pt x="4328" y="11038"/>
                  </a:lnTo>
                  <a:lnTo>
                    <a:pt x="15338" y="10432"/>
                  </a:lnTo>
                  <a:lnTo>
                    <a:pt x="15817" y="10432"/>
                  </a:lnTo>
                  <a:lnTo>
                    <a:pt x="15465" y="10095"/>
                  </a:lnTo>
                  <a:lnTo>
                    <a:pt x="10557" y="5465"/>
                  </a:lnTo>
                  <a:lnTo>
                    <a:pt x="6047" y="1237"/>
                  </a:lnTo>
                  <a:lnTo>
                    <a:pt x="6047" y="1237"/>
                  </a:lnTo>
                  <a:lnTo>
                    <a:pt x="16635" y="430"/>
                  </a:lnTo>
                  <a:lnTo>
                    <a:pt x="19834" y="160"/>
                  </a:lnTo>
                  <a:cubicBezTo>
                    <a:pt x="20219" y="140"/>
                    <a:pt x="20602" y="89"/>
                    <a:pt x="20979" y="9"/>
                  </a:cubicBezTo>
                  <a:cubicBezTo>
                    <a:pt x="20864" y="3"/>
                    <a:pt x="20749" y="1"/>
                    <a:pt x="2063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66"/>
            <p:cNvSpPr/>
            <p:nvPr/>
          </p:nvSpPr>
          <p:spPr>
            <a:xfrm>
              <a:off x="2807000" y="4781625"/>
              <a:ext cx="1080525" cy="570075"/>
            </a:xfrm>
            <a:custGeom>
              <a:avLst/>
              <a:gdLst/>
              <a:ahLst/>
              <a:cxnLst/>
              <a:rect l="l" t="t" r="r" b="b"/>
              <a:pathLst>
                <a:path w="43221" h="22803" extrusionOk="0">
                  <a:moveTo>
                    <a:pt x="21059" y="1"/>
                  </a:moveTo>
                  <a:cubicBezTo>
                    <a:pt x="20933" y="1"/>
                    <a:pt x="20822" y="12"/>
                    <a:pt x="20726" y="37"/>
                  </a:cubicBezTo>
                  <a:cubicBezTo>
                    <a:pt x="16037" y="1231"/>
                    <a:pt x="1878" y="5314"/>
                    <a:pt x="1878" y="5314"/>
                  </a:cubicBezTo>
                  <a:lnTo>
                    <a:pt x="1" y="22251"/>
                  </a:lnTo>
                  <a:cubicBezTo>
                    <a:pt x="1" y="22251"/>
                    <a:pt x="4661" y="22802"/>
                    <a:pt x="8277" y="22802"/>
                  </a:cubicBezTo>
                  <a:cubicBezTo>
                    <a:pt x="9290" y="22802"/>
                    <a:pt x="10220" y="22759"/>
                    <a:pt x="10944" y="22648"/>
                  </a:cubicBezTo>
                  <a:cubicBezTo>
                    <a:pt x="14253" y="22143"/>
                    <a:pt x="18522" y="15072"/>
                    <a:pt x="18522" y="15072"/>
                  </a:cubicBezTo>
                  <a:cubicBezTo>
                    <a:pt x="18522" y="15072"/>
                    <a:pt x="23623" y="15409"/>
                    <a:pt x="26098" y="15736"/>
                  </a:cubicBezTo>
                  <a:cubicBezTo>
                    <a:pt x="28477" y="16053"/>
                    <a:pt x="29176" y="21716"/>
                    <a:pt x="31722" y="21716"/>
                  </a:cubicBezTo>
                  <a:cubicBezTo>
                    <a:pt x="31825" y="21716"/>
                    <a:pt x="31932" y="21707"/>
                    <a:pt x="32042" y="21687"/>
                  </a:cubicBezTo>
                  <a:cubicBezTo>
                    <a:pt x="34853" y="21191"/>
                    <a:pt x="33362" y="16393"/>
                    <a:pt x="33362" y="16393"/>
                  </a:cubicBezTo>
                  <a:lnTo>
                    <a:pt x="33362" y="16393"/>
                  </a:lnTo>
                  <a:cubicBezTo>
                    <a:pt x="33396" y="16394"/>
                    <a:pt x="33429" y="16395"/>
                    <a:pt x="33462" y="16395"/>
                  </a:cubicBezTo>
                  <a:cubicBezTo>
                    <a:pt x="36333" y="16395"/>
                    <a:pt x="34836" y="12058"/>
                    <a:pt x="34836" y="12058"/>
                  </a:cubicBezTo>
                  <a:lnTo>
                    <a:pt x="34836" y="12058"/>
                  </a:lnTo>
                  <a:cubicBezTo>
                    <a:pt x="37403" y="13241"/>
                    <a:pt x="39391" y="13839"/>
                    <a:pt x="40737" y="13839"/>
                  </a:cubicBezTo>
                  <a:cubicBezTo>
                    <a:pt x="41708" y="13839"/>
                    <a:pt x="42344" y="13528"/>
                    <a:pt x="42623" y="12900"/>
                  </a:cubicBezTo>
                  <a:cubicBezTo>
                    <a:pt x="43221" y="11543"/>
                    <a:pt x="35779" y="7132"/>
                    <a:pt x="35779" y="7132"/>
                  </a:cubicBezTo>
                  <a:cubicBezTo>
                    <a:pt x="30656" y="3877"/>
                    <a:pt x="23362" y="1"/>
                    <a:pt x="210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66"/>
            <p:cNvSpPr/>
            <p:nvPr/>
          </p:nvSpPr>
          <p:spPr>
            <a:xfrm>
              <a:off x="3458175" y="4938875"/>
              <a:ext cx="191975" cy="121000"/>
            </a:xfrm>
            <a:custGeom>
              <a:avLst/>
              <a:gdLst/>
              <a:ahLst/>
              <a:cxnLst/>
              <a:rect l="l" t="t" r="r" b="b"/>
              <a:pathLst>
                <a:path w="7679" h="4840" extrusionOk="0">
                  <a:moveTo>
                    <a:pt x="0" y="0"/>
                  </a:moveTo>
                  <a:cubicBezTo>
                    <a:pt x="2395" y="1861"/>
                    <a:pt x="4967" y="3481"/>
                    <a:pt x="7678" y="4839"/>
                  </a:cubicBezTo>
                  <a:cubicBezTo>
                    <a:pt x="6524" y="3852"/>
                    <a:pt x="5279" y="2978"/>
                    <a:pt x="3957" y="2230"/>
                  </a:cubicBezTo>
                  <a:cubicBezTo>
                    <a:pt x="2712" y="1363"/>
                    <a:pt x="1386" y="617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66"/>
            <p:cNvSpPr/>
            <p:nvPr/>
          </p:nvSpPr>
          <p:spPr>
            <a:xfrm>
              <a:off x="3437350" y="5007675"/>
              <a:ext cx="229825" cy="105250"/>
            </a:xfrm>
            <a:custGeom>
              <a:avLst/>
              <a:gdLst/>
              <a:ahLst/>
              <a:cxnLst/>
              <a:rect l="l" t="t" r="r" b="b"/>
              <a:pathLst>
                <a:path w="9193" h="4210" extrusionOk="0">
                  <a:moveTo>
                    <a:pt x="0" y="0"/>
                  </a:moveTo>
                  <a:cubicBezTo>
                    <a:pt x="1429" y="893"/>
                    <a:pt x="2933" y="1659"/>
                    <a:pt x="4496" y="2290"/>
                  </a:cubicBezTo>
                  <a:cubicBezTo>
                    <a:pt x="6004" y="3064"/>
                    <a:pt x="7575" y="3706"/>
                    <a:pt x="9193" y="4210"/>
                  </a:cubicBezTo>
                  <a:cubicBezTo>
                    <a:pt x="7761" y="3325"/>
                    <a:pt x="6257" y="2562"/>
                    <a:pt x="4697" y="1928"/>
                  </a:cubicBezTo>
                  <a:cubicBezTo>
                    <a:pt x="3189" y="1154"/>
                    <a:pt x="1618" y="510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66"/>
            <p:cNvSpPr/>
            <p:nvPr/>
          </p:nvSpPr>
          <p:spPr>
            <a:xfrm>
              <a:off x="3475225" y="5172050"/>
              <a:ext cx="158275" cy="21075"/>
            </a:xfrm>
            <a:custGeom>
              <a:avLst/>
              <a:gdLst/>
              <a:ahLst/>
              <a:cxnLst/>
              <a:rect l="l" t="t" r="r" b="b"/>
              <a:pathLst>
                <a:path w="6331" h="843" extrusionOk="0">
                  <a:moveTo>
                    <a:pt x="86" y="0"/>
                  </a:moveTo>
                  <a:cubicBezTo>
                    <a:pt x="58" y="0"/>
                    <a:pt x="29" y="0"/>
                    <a:pt x="1" y="0"/>
                  </a:cubicBezTo>
                  <a:cubicBezTo>
                    <a:pt x="2041" y="560"/>
                    <a:pt x="4147" y="842"/>
                    <a:pt x="6262" y="842"/>
                  </a:cubicBezTo>
                  <a:cubicBezTo>
                    <a:pt x="6285" y="842"/>
                    <a:pt x="6308" y="842"/>
                    <a:pt x="6331" y="842"/>
                  </a:cubicBezTo>
                  <a:cubicBezTo>
                    <a:pt x="4296" y="283"/>
                    <a:pt x="2196" y="0"/>
                    <a:pt x="8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66"/>
            <p:cNvSpPr/>
            <p:nvPr/>
          </p:nvSpPr>
          <p:spPr>
            <a:xfrm>
              <a:off x="2093800" y="238125"/>
              <a:ext cx="1601800" cy="1117200"/>
            </a:xfrm>
            <a:custGeom>
              <a:avLst/>
              <a:gdLst/>
              <a:ahLst/>
              <a:cxnLst/>
              <a:rect l="l" t="t" r="r" b="b"/>
              <a:pathLst>
                <a:path w="64072" h="44688" extrusionOk="0">
                  <a:moveTo>
                    <a:pt x="49095" y="0"/>
                  </a:moveTo>
                  <a:cubicBezTo>
                    <a:pt x="47090" y="0"/>
                    <a:pt x="45053" y="421"/>
                    <a:pt x="43110" y="1309"/>
                  </a:cubicBezTo>
                  <a:cubicBezTo>
                    <a:pt x="40601" y="2455"/>
                    <a:pt x="38412" y="4315"/>
                    <a:pt x="35744" y="4979"/>
                  </a:cubicBezTo>
                  <a:cubicBezTo>
                    <a:pt x="34908" y="5188"/>
                    <a:pt x="34064" y="5271"/>
                    <a:pt x="33214" y="5271"/>
                  </a:cubicBezTo>
                  <a:cubicBezTo>
                    <a:pt x="30814" y="5271"/>
                    <a:pt x="28374" y="4611"/>
                    <a:pt x="25961" y="4281"/>
                  </a:cubicBezTo>
                  <a:cubicBezTo>
                    <a:pt x="25259" y="4185"/>
                    <a:pt x="24529" y="4130"/>
                    <a:pt x="23797" y="4130"/>
                  </a:cubicBezTo>
                  <a:cubicBezTo>
                    <a:pt x="21127" y="4130"/>
                    <a:pt x="18438" y="4863"/>
                    <a:pt x="17004" y="7017"/>
                  </a:cubicBezTo>
                  <a:cubicBezTo>
                    <a:pt x="15825" y="8785"/>
                    <a:pt x="15732" y="11201"/>
                    <a:pt x="14209" y="12682"/>
                  </a:cubicBezTo>
                  <a:cubicBezTo>
                    <a:pt x="12088" y="14728"/>
                    <a:pt x="8610" y="13861"/>
                    <a:pt x="5790" y="14645"/>
                  </a:cubicBezTo>
                  <a:cubicBezTo>
                    <a:pt x="2989" y="15522"/>
                    <a:pt x="915" y="17895"/>
                    <a:pt x="420" y="20790"/>
                  </a:cubicBezTo>
                  <a:cubicBezTo>
                    <a:pt x="0" y="23676"/>
                    <a:pt x="956" y="26592"/>
                    <a:pt x="3005" y="28670"/>
                  </a:cubicBezTo>
                  <a:cubicBezTo>
                    <a:pt x="4150" y="29847"/>
                    <a:pt x="5622" y="30798"/>
                    <a:pt x="6305" y="32297"/>
                  </a:cubicBezTo>
                  <a:cubicBezTo>
                    <a:pt x="7189" y="34259"/>
                    <a:pt x="6472" y="36522"/>
                    <a:pt x="6093" y="38636"/>
                  </a:cubicBezTo>
                  <a:cubicBezTo>
                    <a:pt x="5715" y="40749"/>
                    <a:pt x="5959" y="43401"/>
                    <a:pt x="7878" y="44369"/>
                  </a:cubicBezTo>
                  <a:cubicBezTo>
                    <a:pt x="8296" y="44583"/>
                    <a:pt x="8749" y="44688"/>
                    <a:pt x="9199" y="44688"/>
                  </a:cubicBezTo>
                  <a:cubicBezTo>
                    <a:pt x="9868" y="44688"/>
                    <a:pt x="10531" y="44457"/>
                    <a:pt x="11065" y="44009"/>
                  </a:cubicBezTo>
                  <a:cubicBezTo>
                    <a:pt x="11959" y="43260"/>
                    <a:pt x="12319" y="42050"/>
                    <a:pt x="11978" y="40935"/>
                  </a:cubicBezTo>
                  <a:lnTo>
                    <a:pt x="57413" y="25529"/>
                  </a:lnTo>
                  <a:cubicBezTo>
                    <a:pt x="59372" y="24622"/>
                    <a:pt x="60954" y="23058"/>
                    <a:pt x="61883" y="21110"/>
                  </a:cubicBezTo>
                  <a:cubicBezTo>
                    <a:pt x="63948" y="17161"/>
                    <a:pt x="64072" y="12482"/>
                    <a:pt x="62221" y="8429"/>
                  </a:cubicBezTo>
                  <a:cubicBezTo>
                    <a:pt x="59797" y="3129"/>
                    <a:pt x="54565" y="0"/>
                    <a:pt x="490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66"/>
            <p:cNvSpPr/>
            <p:nvPr/>
          </p:nvSpPr>
          <p:spPr>
            <a:xfrm>
              <a:off x="2369050" y="665350"/>
              <a:ext cx="1197750" cy="2334750"/>
            </a:xfrm>
            <a:custGeom>
              <a:avLst/>
              <a:gdLst/>
              <a:ahLst/>
              <a:cxnLst/>
              <a:rect l="l" t="t" r="r" b="b"/>
              <a:pathLst>
                <a:path w="47910" h="93390" extrusionOk="0">
                  <a:moveTo>
                    <a:pt x="27351" y="1"/>
                  </a:moveTo>
                  <a:cubicBezTo>
                    <a:pt x="18449" y="1"/>
                    <a:pt x="9589" y="2646"/>
                    <a:pt x="1988" y="7851"/>
                  </a:cubicBezTo>
                  <a:lnTo>
                    <a:pt x="1" y="9223"/>
                  </a:lnTo>
                  <a:lnTo>
                    <a:pt x="968" y="77361"/>
                  </a:lnTo>
                  <a:cubicBezTo>
                    <a:pt x="1074" y="86246"/>
                    <a:pt x="8306" y="93390"/>
                    <a:pt x="17187" y="93390"/>
                  </a:cubicBezTo>
                  <a:cubicBezTo>
                    <a:pt x="17197" y="93390"/>
                    <a:pt x="17207" y="93390"/>
                    <a:pt x="17216" y="93390"/>
                  </a:cubicBezTo>
                  <a:cubicBezTo>
                    <a:pt x="26175" y="93373"/>
                    <a:pt x="33424" y="86095"/>
                    <a:pt x="33406" y="77136"/>
                  </a:cubicBezTo>
                  <a:cubicBezTo>
                    <a:pt x="33406" y="77071"/>
                    <a:pt x="33406" y="77006"/>
                    <a:pt x="33404" y="76941"/>
                  </a:cubicBezTo>
                  <a:lnTo>
                    <a:pt x="33194" y="61467"/>
                  </a:lnTo>
                  <a:cubicBezTo>
                    <a:pt x="33194" y="61467"/>
                    <a:pt x="46192" y="60163"/>
                    <a:pt x="47051" y="47283"/>
                  </a:cubicBezTo>
                  <a:cubicBezTo>
                    <a:pt x="47910" y="34402"/>
                    <a:pt x="47295" y="4676"/>
                    <a:pt x="47295" y="4676"/>
                  </a:cubicBezTo>
                  <a:cubicBezTo>
                    <a:pt x="40985" y="1547"/>
                    <a:pt x="34156" y="1"/>
                    <a:pt x="2735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66"/>
            <p:cNvSpPr/>
            <p:nvPr/>
          </p:nvSpPr>
          <p:spPr>
            <a:xfrm>
              <a:off x="3423725" y="1270450"/>
              <a:ext cx="93175" cy="96600"/>
            </a:xfrm>
            <a:custGeom>
              <a:avLst/>
              <a:gdLst/>
              <a:ahLst/>
              <a:cxnLst/>
              <a:rect l="l" t="t" r="r" b="b"/>
              <a:pathLst>
                <a:path w="3727" h="3864" extrusionOk="0">
                  <a:moveTo>
                    <a:pt x="1862" y="1"/>
                  </a:moveTo>
                  <a:cubicBezTo>
                    <a:pt x="1810" y="1"/>
                    <a:pt x="1758" y="7"/>
                    <a:pt x="1707" y="20"/>
                  </a:cubicBezTo>
                  <a:cubicBezTo>
                    <a:pt x="734" y="132"/>
                    <a:pt x="0" y="957"/>
                    <a:pt x="0" y="1936"/>
                  </a:cubicBezTo>
                  <a:cubicBezTo>
                    <a:pt x="0" y="2916"/>
                    <a:pt x="734" y="3739"/>
                    <a:pt x="1707" y="3850"/>
                  </a:cubicBezTo>
                  <a:cubicBezTo>
                    <a:pt x="1759" y="3859"/>
                    <a:pt x="1811" y="3863"/>
                    <a:pt x="1863" y="3863"/>
                  </a:cubicBezTo>
                  <a:cubicBezTo>
                    <a:pt x="1915" y="3863"/>
                    <a:pt x="1967" y="3859"/>
                    <a:pt x="2018" y="3850"/>
                  </a:cubicBezTo>
                  <a:cubicBezTo>
                    <a:pt x="2991" y="3739"/>
                    <a:pt x="3726" y="2916"/>
                    <a:pt x="3726" y="1936"/>
                  </a:cubicBezTo>
                  <a:cubicBezTo>
                    <a:pt x="3726" y="957"/>
                    <a:pt x="2991" y="132"/>
                    <a:pt x="2018" y="20"/>
                  </a:cubicBezTo>
                  <a:cubicBezTo>
                    <a:pt x="1967" y="7"/>
                    <a:pt x="1915" y="1"/>
                    <a:pt x="18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66"/>
            <p:cNvSpPr/>
            <p:nvPr/>
          </p:nvSpPr>
          <p:spPr>
            <a:xfrm>
              <a:off x="3362850" y="1212375"/>
              <a:ext cx="169425" cy="51125"/>
            </a:xfrm>
            <a:custGeom>
              <a:avLst/>
              <a:gdLst/>
              <a:ahLst/>
              <a:cxnLst/>
              <a:rect l="l" t="t" r="r" b="b"/>
              <a:pathLst>
                <a:path w="6777" h="2045" extrusionOk="0">
                  <a:moveTo>
                    <a:pt x="3252" y="1"/>
                  </a:moveTo>
                  <a:cubicBezTo>
                    <a:pt x="2435" y="1"/>
                    <a:pt x="1615" y="229"/>
                    <a:pt x="893" y="693"/>
                  </a:cubicBezTo>
                  <a:cubicBezTo>
                    <a:pt x="303" y="1089"/>
                    <a:pt x="0" y="1350"/>
                    <a:pt x="176" y="1586"/>
                  </a:cubicBezTo>
                  <a:cubicBezTo>
                    <a:pt x="198" y="1616"/>
                    <a:pt x="239" y="1628"/>
                    <a:pt x="295" y="1628"/>
                  </a:cubicBezTo>
                  <a:cubicBezTo>
                    <a:pt x="670" y="1628"/>
                    <a:pt x="1768" y="1074"/>
                    <a:pt x="3189" y="1074"/>
                  </a:cubicBezTo>
                  <a:cubicBezTo>
                    <a:pt x="3281" y="1074"/>
                    <a:pt x="3374" y="1076"/>
                    <a:pt x="3469" y="1081"/>
                  </a:cubicBezTo>
                  <a:cubicBezTo>
                    <a:pt x="5080" y="1164"/>
                    <a:pt x="6226" y="2044"/>
                    <a:pt x="6583" y="2044"/>
                  </a:cubicBezTo>
                  <a:cubicBezTo>
                    <a:pt x="6620" y="2044"/>
                    <a:pt x="6648" y="2035"/>
                    <a:pt x="6668" y="2014"/>
                  </a:cubicBezTo>
                  <a:cubicBezTo>
                    <a:pt x="6776" y="1965"/>
                    <a:pt x="6608" y="1511"/>
                    <a:pt x="6078" y="1038"/>
                  </a:cubicBezTo>
                  <a:cubicBezTo>
                    <a:pt x="5268" y="351"/>
                    <a:pt x="4262" y="1"/>
                    <a:pt x="3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66"/>
            <p:cNvSpPr/>
            <p:nvPr/>
          </p:nvSpPr>
          <p:spPr>
            <a:xfrm>
              <a:off x="2939750" y="1265325"/>
              <a:ext cx="99650" cy="93900"/>
            </a:xfrm>
            <a:custGeom>
              <a:avLst/>
              <a:gdLst/>
              <a:ahLst/>
              <a:cxnLst/>
              <a:rect l="l" t="t" r="r" b="b"/>
              <a:pathLst>
                <a:path w="3986" h="3756" extrusionOk="0">
                  <a:moveTo>
                    <a:pt x="1992" y="1"/>
                  </a:moveTo>
                  <a:cubicBezTo>
                    <a:pt x="1398" y="1"/>
                    <a:pt x="814" y="282"/>
                    <a:pt x="449" y="806"/>
                  </a:cubicBezTo>
                  <a:lnTo>
                    <a:pt x="447" y="809"/>
                  </a:lnTo>
                  <a:cubicBezTo>
                    <a:pt x="15" y="1433"/>
                    <a:pt x="1" y="2257"/>
                    <a:pt x="412" y="2895"/>
                  </a:cubicBezTo>
                  <a:cubicBezTo>
                    <a:pt x="762" y="3437"/>
                    <a:pt x="1359" y="3755"/>
                    <a:pt x="1989" y="3755"/>
                  </a:cubicBezTo>
                  <a:cubicBezTo>
                    <a:pt x="2101" y="3755"/>
                    <a:pt x="2214" y="3745"/>
                    <a:pt x="2326" y="3725"/>
                  </a:cubicBezTo>
                  <a:cubicBezTo>
                    <a:pt x="3074" y="3589"/>
                    <a:pt x="3666" y="3017"/>
                    <a:pt x="3825" y="2275"/>
                  </a:cubicBezTo>
                  <a:cubicBezTo>
                    <a:pt x="3985" y="1532"/>
                    <a:pt x="3683" y="768"/>
                    <a:pt x="3058" y="335"/>
                  </a:cubicBezTo>
                  <a:cubicBezTo>
                    <a:pt x="2732" y="109"/>
                    <a:pt x="2360" y="1"/>
                    <a:pt x="19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66"/>
            <p:cNvSpPr/>
            <p:nvPr/>
          </p:nvSpPr>
          <p:spPr>
            <a:xfrm>
              <a:off x="2880675" y="1225225"/>
              <a:ext cx="167325" cy="51125"/>
            </a:xfrm>
            <a:custGeom>
              <a:avLst/>
              <a:gdLst/>
              <a:ahLst/>
              <a:cxnLst/>
              <a:rect l="l" t="t" r="r" b="b"/>
              <a:pathLst>
                <a:path w="6693" h="2045" extrusionOk="0">
                  <a:moveTo>
                    <a:pt x="3168" y="1"/>
                  </a:moveTo>
                  <a:cubicBezTo>
                    <a:pt x="2351" y="1"/>
                    <a:pt x="1531" y="229"/>
                    <a:pt x="808" y="692"/>
                  </a:cubicBezTo>
                  <a:cubicBezTo>
                    <a:pt x="229" y="1088"/>
                    <a:pt x="0" y="1476"/>
                    <a:pt x="93" y="1585"/>
                  </a:cubicBezTo>
                  <a:cubicBezTo>
                    <a:pt x="116" y="1615"/>
                    <a:pt x="157" y="1628"/>
                    <a:pt x="215" y="1628"/>
                  </a:cubicBezTo>
                  <a:cubicBezTo>
                    <a:pt x="597" y="1628"/>
                    <a:pt x="1701" y="1073"/>
                    <a:pt x="3115" y="1073"/>
                  </a:cubicBezTo>
                  <a:cubicBezTo>
                    <a:pt x="3207" y="1073"/>
                    <a:pt x="3299" y="1075"/>
                    <a:pt x="3393" y="1080"/>
                  </a:cubicBezTo>
                  <a:cubicBezTo>
                    <a:pt x="4995" y="1164"/>
                    <a:pt x="6142" y="2045"/>
                    <a:pt x="6505" y="2045"/>
                  </a:cubicBezTo>
                  <a:cubicBezTo>
                    <a:pt x="6543" y="2045"/>
                    <a:pt x="6572" y="2035"/>
                    <a:pt x="6592" y="2015"/>
                  </a:cubicBezTo>
                  <a:cubicBezTo>
                    <a:pt x="6693" y="1922"/>
                    <a:pt x="6524" y="1510"/>
                    <a:pt x="5995" y="1038"/>
                  </a:cubicBezTo>
                  <a:cubicBezTo>
                    <a:pt x="5184" y="350"/>
                    <a:pt x="4179" y="1"/>
                    <a:pt x="3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66"/>
            <p:cNvSpPr/>
            <p:nvPr/>
          </p:nvSpPr>
          <p:spPr>
            <a:xfrm>
              <a:off x="3192350" y="1264200"/>
              <a:ext cx="129925" cy="393975"/>
            </a:xfrm>
            <a:custGeom>
              <a:avLst/>
              <a:gdLst/>
              <a:ahLst/>
              <a:cxnLst/>
              <a:rect l="l" t="t" r="r" b="b"/>
              <a:pathLst>
                <a:path w="5197" h="15759" extrusionOk="0">
                  <a:moveTo>
                    <a:pt x="270" y="0"/>
                  </a:moveTo>
                  <a:cubicBezTo>
                    <a:pt x="267" y="0"/>
                    <a:pt x="265" y="1"/>
                    <a:pt x="262" y="2"/>
                  </a:cubicBezTo>
                  <a:cubicBezTo>
                    <a:pt x="1" y="85"/>
                    <a:pt x="1104" y="4403"/>
                    <a:pt x="2788" y="9648"/>
                  </a:cubicBezTo>
                  <a:cubicBezTo>
                    <a:pt x="3208" y="10920"/>
                    <a:pt x="3604" y="12132"/>
                    <a:pt x="4001" y="13336"/>
                  </a:cubicBezTo>
                  <a:cubicBezTo>
                    <a:pt x="4205" y="13753"/>
                    <a:pt x="4294" y="14218"/>
                    <a:pt x="4260" y="14683"/>
                  </a:cubicBezTo>
                  <a:cubicBezTo>
                    <a:pt x="4219" y="14927"/>
                    <a:pt x="3840" y="15037"/>
                    <a:pt x="3377" y="15037"/>
                  </a:cubicBezTo>
                  <a:cubicBezTo>
                    <a:pt x="1575" y="15188"/>
                    <a:pt x="472" y="15355"/>
                    <a:pt x="472" y="15491"/>
                  </a:cubicBezTo>
                  <a:cubicBezTo>
                    <a:pt x="472" y="15633"/>
                    <a:pt x="1567" y="15718"/>
                    <a:pt x="3386" y="15751"/>
                  </a:cubicBezTo>
                  <a:cubicBezTo>
                    <a:pt x="3453" y="15756"/>
                    <a:pt x="3521" y="15758"/>
                    <a:pt x="3589" y="15758"/>
                  </a:cubicBezTo>
                  <a:cubicBezTo>
                    <a:pt x="3789" y="15758"/>
                    <a:pt x="3989" y="15736"/>
                    <a:pt x="4185" y="15694"/>
                  </a:cubicBezTo>
                  <a:cubicBezTo>
                    <a:pt x="4562" y="15609"/>
                    <a:pt x="4875" y="15349"/>
                    <a:pt x="5027" y="14994"/>
                  </a:cubicBezTo>
                  <a:cubicBezTo>
                    <a:pt x="5196" y="14348"/>
                    <a:pt x="5142" y="13662"/>
                    <a:pt x="4875" y="13050"/>
                  </a:cubicBezTo>
                  <a:cubicBezTo>
                    <a:pt x="4514" y="11871"/>
                    <a:pt x="4135" y="10625"/>
                    <a:pt x="3747" y="9345"/>
                  </a:cubicBezTo>
                  <a:cubicBezTo>
                    <a:pt x="2106" y="4153"/>
                    <a:pt x="554" y="0"/>
                    <a:pt x="2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66"/>
            <p:cNvSpPr/>
            <p:nvPr/>
          </p:nvSpPr>
          <p:spPr>
            <a:xfrm>
              <a:off x="3028825" y="1692725"/>
              <a:ext cx="242275" cy="125725"/>
            </a:xfrm>
            <a:custGeom>
              <a:avLst/>
              <a:gdLst/>
              <a:ahLst/>
              <a:cxnLst/>
              <a:rect l="l" t="t" r="r" b="b"/>
              <a:pathLst>
                <a:path w="9691" h="5029" extrusionOk="0">
                  <a:moveTo>
                    <a:pt x="1121" y="0"/>
                  </a:moveTo>
                  <a:cubicBezTo>
                    <a:pt x="1121" y="0"/>
                    <a:pt x="1" y="3014"/>
                    <a:pt x="3798" y="4638"/>
                  </a:cubicBezTo>
                  <a:cubicBezTo>
                    <a:pt x="4420" y="4902"/>
                    <a:pt x="5071" y="5029"/>
                    <a:pt x="5715" y="5029"/>
                  </a:cubicBezTo>
                  <a:cubicBezTo>
                    <a:pt x="7250" y="5029"/>
                    <a:pt x="8742" y="4308"/>
                    <a:pt x="9690" y="3005"/>
                  </a:cubicBezTo>
                  <a:cubicBezTo>
                    <a:pt x="6710" y="2399"/>
                    <a:pt x="3826" y="1389"/>
                    <a:pt x="1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66"/>
            <p:cNvSpPr/>
            <p:nvPr/>
          </p:nvSpPr>
          <p:spPr>
            <a:xfrm>
              <a:off x="2786375" y="2055125"/>
              <a:ext cx="413800" cy="226250"/>
            </a:xfrm>
            <a:custGeom>
              <a:avLst/>
              <a:gdLst/>
              <a:ahLst/>
              <a:cxnLst/>
              <a:rect l="l" t="t" r="r" b="b"/>
              <a:pathLst>
                <a:path w="16552" h="9050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309" y="9049"/>
                    <a:pt x="15502" y="9049"/>
                  </a:cubicBezTo>
                  <a:cubicBezTo>
                    <a:pt x="15794" y="9049"/>
                    <a:pt x="16091" y="9044"/>
                    <a:pt x="16393" y="9034"/>
                  </a:cubicBezTo>
                  <a:lnTo>
                    <a:pt x="16552" y="5692"/>
                  </a:lnTo>
                  <a:cubicBezTo>
                    <a:pt x="10592" y="5479"/>
                    <a:pt x="4830" y="3498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66"/>
            <p:cNvSpPr/>
            <p:nvPr/>
          </p:nvSpPr>
          <p:spPr>
            <a:xfrm>
              <a:off x="2234775" y="580850"/>
              <a:ext cx="1329100" cy="757875"/>
            </a:xfrm>
            <a:custGeom>
              <a:avLst/>
              <a:gdLst/>
              <a:ahLst/>
              <a:cxnLst/>
              <a:rect l="l" t="t" r="r" b="b"/>
              <a:pathLst>
                <a:path w="53164" h="30315" extrusionOk="0">
                  <a:moveTo>
                    <a:pt x="29617" y="1"/>
                  </a:moveTo>
                  <a:lnTo>
                    <a:pt x="15633" y="2921"/>
                  </a:lnTo>
                  <a:lnTo>
                    <a:pt x="2897" y="9454"/>
                  </a:lnTo>
                  <a:cubicBezTo>
                    <a:pt x="2897" y="9454"/>
                    <a:pt x="0" y="29936"/>
                    <a:pt x="5270" y="30306"/>
                  </a:cubicBezTo>
                  <a:cubicBezTo>
                    <a:pt x="5343" y="30312"/>
                    <a:pt x="5415" y="30314"/>
                    <a:pt x="5486" y="30314"/>
                  </a:cubicBezTo>
                  <a:cubicBezTo>
                    <a:pt x="10520" y="30314"/>
                    <a:pt x="9824" y="17494"/>
                    <a:pt x="9824" y="17494"/>
                  </a:cubicBezTo>
                  <a:cubicBezTo>
                    <a:pt x="16424" y="15347"/>
                    <a:pt x="16651" y="8444"/>
                    <a:pt x="18352" y="7055"/>
                  </a:cubicBezTo>
                  <a:cubicBezTo>
                    <a:pt x="18785" y="6702"/>
                    <a:pt x="19617" y="6535"/>
                    <a:pt x="20728" y="6535"/>
                  </a:cubicBezTo>
                  <a:cubicBezTo>
                    <a:pt x="23989" y="6535"/>
                    <a:pt x="29653" y="7973"/>
                    <a:pt x="34676" y="10372"/>
                  </a:cubicBezTo>
                  <a:cubicBezTo>
                    <a:pt x="38619" y="12245"/>
                    <a:pt x="42193" y="12824"/>
                    <a:pt x="45104" y="12824"/>
                  </a:cubicBezTo>
                  <a:cubicBezTo>
                    <a:pt x="49805" y="12824"/>
                    <a:pt x="52775" y="11314"/>
                    <a:pt x="52775" y="11314"/>
                  </a:cubicBezTo>
                  <a:lnTo>
                    <a:pt x="53163" y="4209"/>
                  </a:lnTo>
                  <a:lnTo>
                    <a:pt x="42875" y="1608"/>
                  </a:lnTo>
                  <a:lnTo>
                    <a:pt x="2961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66"/>
            <p:cNvSpPr/>
            <p:nvPr/>
          </p:nvSpPr>
          <p:spPr>
            <a:xfrm>
              <a:off x="2164475" y="1218225"/>
              <a:ext cx="226050" cy="338350"/>
            </a:xfrm>
            <a:custGeom>
              <a:avLst/>
              <a:gdLst/>
              <a:ahLst/>
              <a:cxnLst/>
              <a:rect l="l" t="t" r="r" b="b"/>
              <a:pathLst>
                <a:path w="9042" h="13534" extrusionOk="0">
                  <a:moveTo>
                    <a:pt x="5739" y="0"/>
                  </a:moveTo>
                  <a:cubicBezTo>
                    <a:pt x="3251" y="0"/>
                    <a:pt x="249" y="1096"/>
                    <a:pt x="135" y="6302"/>
                  </a:cubicBezTo>
                  <a:cubicBezTo>
                    <a:pt x="0" y="12460"/>
                    <a:pt x="4286" y="13534"/>
                    <a:pt x="6899" y="13534"/>
                  </a:cubicBezTo>
                  <a:cubicBezTo>
                    <a:pt x="8033" y="13534"/>
                    <a:pt x="8852" y="13331"/>
                    <a:pt x="8857" y="13255"/>
                  </a:cubicBezTo>
                  <a:cubicBezTo>
                    <a:pt x="8873" y="13003"/>
                    <a:pt x="9041" y="577"/>
                    <a:pt x="9041" y="577"/>
                  </a:cubicBezTo>
                  <a:cubicBezTo>
                    <a:pt x="8955" y="532"/>
                    <a:pt x="7472" y="0"/>
                    <a:pt x="573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66"/>
            <p:cNvSpPr/>
            <p:nvPr/>
          </p:nvSpPr>
          <p:spPr>
            <a:xfrm>
              <a:off x="2223375" y="1288900"/>
              <a:ext cx="96850" cy="193100"/>
            </a:xfrm>
            <a:custGeom>
              <a:avLst/>
              <a:gdLst/>
              <a:ahLst/>
              <a:cxnLst/>
              <a:rect l="l" t="t" r="r" b="b"/>
              <a:pathLst>
                <a:path w="3874" h="7724" extrusionOk="0">
                  <a:moveTo>
                    <a:pt x="2353" y="1"/>
                  </a:moveTo>
                  <a:cubicBezTo>
                    <a:pt x="2313" y="1"/>
                    <a:pt x="2273" y="3"/>
                    <a:pt x="2233" y="7"/>
                  </a:cubicBezTo>
                  <a:cubicBezTo>
                    <a:pt x="1491" y="134"/>
                    <a:pt x="870" y="637"/>
                    <a:pt x="592" y="1337"/>
                  </a:cubicBezTo>
                  <a:cubicBezTo>
                    <a:pt x="203" y="2094"/>
                    <a:pt x="0" y="2935"/>
                    <a:pt x="2" y="3786"/>
                  </a:cubicBezTo>
                  <a:cubicBezTo>
                    <a:pt x="2" y="5563"/>
                    <a:pt x="895" y="7254"/>
                    <a:pt x="2157" y="7650"/>
                  </a:cubicBezTo>
                  <a:cubicBezTo>
                    <a:pt x="2319" y="7699"/>
                    <a:pt x="2485" y="7724"/>
                    <a:pt x="2650" y="7724"/>
                  </a:cubicBezTo>
                  <a:cubicBezTo>
                    <a:pt x="2974" y="7724"/>
                    <a:pt x="3294" y="7630"/>
                    <a:pt x="3571" y="7449"/>
                  </a:cubicBezTo>
                  <a:cubicBezTo>
                    <a:pt x="3873" y="7237"/>
                    <a:pt x="3873" y="7036"/>
                    <a:pt x="3873" y="7019"/>
                  </a:cubicBezTo>
                  <a:lnTo>
                    <a:pt x="3873" y="7019"/>
                  </a:lnTo>
                  <a:cubicBezTo>
                    <a:pt x="3741" y="7104"/>
                    <a:pt x="3600" y="7177"/>
                    <a:pt x="3453" y="7237"/>
                  </a:cubicBezTo>
                  <a:cubicBezTo>
                    <a:pt x="3269" y="7313"/>
                    <a:pt x="3073" y="7351"/>
                    <a:pt x="2877" y="7351"/>
                  </a:cubicBezTo>
                  <a:cubicBezTo>
                    <a:pt x="2681" y="7351"/>
                    <a:pt x="2485" y="7313"/>
                    <a:pt x="2301" y="7237"/>
                  </a:cubicBezTo>
                  <a:cubicBezTo>
                    <a:pt x="1374" y="6876"/>
                    <a:pt x="617" y="5377"/>
                    <a:pt x="617" y="3786"/>
                  </a:cubicBezTo>
                  <a:cubicBezTo>
                    <a:pt x="615" y="3027"/>
                    <a:pt x="779" y="2278"/>
                    <a:pt x="1096" y="1589"/>
                  </a:cubicBezTo>
                  <a:cubicBezTo>
                    <a:pt x="1280" y="1034"/>
                    <a:pt x="1723" y="603"/>
                    <a:pt x="2284" y="435"/>
                  </a:cubicBezTo>
                  <a:cubicBezTo>
                    <a:pt x="2334" y="426"/>
                    <a:pt x="2384" y="421"/>
                    <a:pt x="2434" y="421"/>
                  </a:cubicBezTo>
                  <a:cubicBezTo>
                    <a:pt x="2745" y="421"/>
                    <a:pt x="3038" y="596"/>
                    <a:pt x="3184" y="881"/>
                  </a:cubicBezTo>
                  <a:cubicBezTo>
                    <a:pt x="3293" y="1125"/>
                    <a:pt x="3234" y="1303"/>
                    <a:pt x="3276" y="1320"/>
                  </a:cubicBezTo>
                  <a:cubicBezTo>
                    <a:pt x="3278" y="1321"/>
                    <a:pt x="3280" y="1321"/>
                    <a:pt x="3282" y="1321"/>
                  </a:cubicBezTo>
                  <a:cubicBezTo>
                    <a:pt x="3333" y="1321"/>
                    <a:pt x="3466" y="1159"/>
                    <a:pt x="3412" y="815"/>
                  </a:cubicBezTo>
                  <a:cubicBezTo>
                    <a:pt x="3365" y="594"/>
                    <a:pt x="3246" y="396"/>
                    <a:pt x="3075" y="251"/>
                  </a:cubicBezTo>
                  <a:cubicBezTo>
                    <a:pt x="2868" y="88"/>
                    <a:pt x="2613" y="1"/>
                    <a:pt x="235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66"/>
            <p:cNvSpPr/>
            <p:nvPr/>
          </p:nvSpPr>
          <p:spPr>
            <a:xfrm>
              <a:off x="2278150" y="536775"/>
              <a:ext cx="136400" cy="55900"/>
            </a:xfrm>
            <a:custGeom>
              <a:avLst/>
              <a:gdLst/>
              <a:ahLst/>
              <a:cxnLst/>
              <a:rect l="l" t="t" r="r" b="b"/>
              <a:pathLst>
                <a:path w="5456" h="2236" extrusionOk="0">
                  <a:moveTo>
                    <a:pt x="1367" y="0"/>
                  </a:moveTo>
                  <a:cubicBezTo>
                    <a:pt x="913" y="0"/>
                    <a:pt x="453" y="64"/>
                    <a:pt x="0" y="197"/>
                  </a:cubicBezTo>
                  <a:cubicBezTo>
                    <a:pt x="992" y="268"/>
                    <a:pt x="1973" y="444"/>
                    <a:pt x="2929" y="719"/>
                  </a:cubicBezTo>
                  <a:cubicBezTo>
                    <a:pt x="3822" y="1132"/>
                    <a:pt x="4670" y="1640"/>
                    <a:pt x="5455" y="2235"/>
                  </a:cubicBezTo>
                  <a:cubicBezTo>
                    <a:pt x="4545" y="817"/>
                    <a:pt x="2990" y="0"/>
                    <a:pt x="1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66"/>
            <p:cNvSpPr/>
            <p:nvPr/>
          </p:nvSpPr>
          <p:spPr>
            <a:xfrm>
              <a:off x="2399525" y="409525"/>
              <a:ext cx="47850" cy="197850"/>
            </a:xfrm>
            <a:custGeom>
              <a:avLst/>
              <a:gdLst/>
              <a:ahLst/>
              <a:cxnLst/>
              <a:rect l="l" t="t" r="r" b="b"/>
              <a:pathLst>
                <a:path w="1914" h="7914" extrusionOk="0">
                  <a:moveTo>
                    <a:pt x="457" y="0"/>
                  </a:moveTo>
                  <a:cubicBezTo>
                    <a:pt x="73" y="1343"/>
                    <a:pt x="1" y="2757"/>
                    <a:pt x="246" y="4133"/>
                  </a:cubicBezTo>
                  <a:cubicBezTo>
                    <a:pt x="382" y="5119"/>
                    <a:pt x="696" y="6071"/>
                    <a:pt x="1172" y="6945"/>
                  </a:cubicBezTo>
                  <a:cubicBezTo>
                    <a:pt x="1543" y="7602"/>
                    <a:pt x="1913" y="7914"/>
                    <a:pt x="1913" y="7914"/>
                  </a:cubicBezTo>
                  <a:cubicBezTo>
                    <a:pt x="1353" y="6682"/>
                    <a:pt x="937" y="5392"/>
                    <a:pt x="676" y="4065"/>
                  </a:cubicBezTo>
                  <a:cubicBezTo>
                    <a:pt x="372" y="1861"/>
                    <a:pt x="617" y="0"/>
                    <a:pt x="4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66"/>
            <p:cNvSpPr/>
            <p:nvPr/>
          </p:nvSpPr>
          <p:spPr>
            <a:xfrm>
              <a:off x="3316525" y="1125375"/>
              <a:ext cx="201875" cy="34025"/>
            </a:xfrm>
            <a:custGeom>
              <a:avLst/>
              <a:gdLst/>
              <a:ahLst/>
              <a:cxnLst/>
              <a:rect l="l" t="t" r="r" b="b"/>
              <a:pathLst>
                <a:path w="8075" h="1361" extrusionOk="0">
                  <a:moveTo>
                    <a:pt x="3967" y="0"/>
                  </a:moveTo>
                  <a:cubicBezTo>
                    <a:pt x="2994" y="0"/>
                    <a:pt x="2019" y="179"/>
                    <a:pt x="1095" y="537"/>
                  </a:cubicBezTo>
                  <a:cubicBezTo>
                    <a:pt x="379" y="822"/>
                    <a:pt x="1" y="1134"/>
                    <a:pt x="52" y="1235"/>
                  </a:cubicBezTo>
                  <a:cubicBezTo>
                    <a:pt x="69" y="1281"/>
                    <a:pt x="136" y="1299"/>
                    <a:pt x="246" y="1299"/>
                  </a:cubicBezTo>
                  <a:cubicBezTo>
                    <a:pt x="763" y="1299"/>
                    <a:pt x="2235" y="881"/>
                    <a:pt x="4033" y="881"/>
                  </a:cubicBezTo>
                  <a:cubicBezTo>
                    <a:pt x="5886" y="881"/>
                    <a:pt x="7392" y="1361"/>
                    <a:pt x="7870" y="1361"/>
                  </a:cubicBezTo>
                  <a:cubicBezTo>
                    <a:pt x="7955" y="1361"/>
                    <a:pt x="8007" y="1346"/>
                    <a:pt x="8024" y="1311"/>
                  </a:cubicBezTo>
                  <a:cubicBezTo>
                    <a:pt x="8075" y="1210"/>
                    <a:pt x="7695" y="898"/>
                    <a:pt x="6989" y="595"/>
                  </a:cubicBezTo>
                  <a:cubicBezTo>
                    <a:pt x="6021" y="199"/>
                    <a:pt x="4995" y="0"/>
                    <a:pt x="39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66"/>
            <p:cNvSpPr/>
            <p:nvPr/>
          </p:nvSpPr>
          <p:spPr>
            <a:xfrm>
              <a:off x="2824075" y="1079625"/>
              <a:ext cx="202025" cy="33225"/>
            </a:xfrm>
            <a:custGeom>
              <a:avLst/>
              <a:gdLst/>
              <a:ahLst/>
              <a:cxnLst/>
              <a:rect l="l" t="t" r="r" b="b"/>
              <a:pathLst>
                <a:path w="8081" h="1329" extrusionOk="0">
                  <a:moveTo>
                    <a:pt x="3940" y="0"/>
                  </a:moveTo>
                  <a:cubicBezTo>
                    <a:pt x="2968" y="0"/>
                    <a:pt x="2003" y="180"/>
                    <a:pt x="1095" y="531"/>
                  </a:cubicBezTo>
                  <a:cubicBezTo>
                    <a:pt x="379" y="826"/>
                    <a:pt x="1" y="1129"/>
                    <a:pt x="52" y="1229"/>
                  </a:cubicBezTo>
                  <a:cubicBezTo>
                    <a:pt x="71" y="1269"/>
                    <a:pt x="133" y="1285"/>
                    <a:pt x="233" y="1285"/>
                  </a:cubicBezTo>
                  <a:cubicBezTo>
                    <a:pt x="734" y="1285"/>
                    <a:pt x="2190" y="876"/>
                    <a:pt x="3997" y="876"/>
                  </a:cubicBezTo>
                  <a:cubicBezTo>
                    <a:pt x="4011" y="876"/>
                    <a:pt x="4025" y="876"/>
                    <a:pt x="4039" y="876"/>
                  </a:cubicBezTo>
                  <a:cubicBezTo>
                    <a:pt x="6029" y="884"/>
                    <a:pt x="7670" y="1329"/>
                    <a:pt x="7985" y="1329"/>
                  </a:cubicBezTo>
                  <a:cubicBezTo>
                    <a:pt x="8017" y="1329"/>
                    <a:pt x="8035" y="1324"/>
                    <a:pt x="8039" y="1314"/>
                  </a:cubicBezTo>
                  <a:cubicBezTo>
                    <a:pt x="8081" y="1205"/>
                    <a:pt x="7710" y="893"/>
                    <a:pt x="7004" y="590"/>
                  </a:cubicBezTo>
                  <a:cubicBezTo>
                    <a:pt x="6070" y="202"/>
                    <a:pt x="5070" y="1"/>
                    <a:pt x="4060" y="1"/>
                  </a:cubicBezTo>
                  <a:cubicBezTo>
                    <a:pt x="4056" y="1"/>
                    <a:pt x="4052" y="1"/>
                    <a:pt x="4049" y="1"/>
                  </a:cubicBezTo>
                  <a:cubicBezTo>
                    <a:pt x="4012" y="1"/>
                    <a:pt x="3976" y="0"/>
                    <a:pt x="39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66"/>
            <p:cNvSpPr/>
            <p:nvPr/>
          </p:nvSpPr>
          <p:spPr>
            <a:xfrm>
              <a:off x="3275750" y="1187400"/>
              <a:ext cx="392850" cy="317525"/>
            </a:xfrm>
            <a:custGeom>
              <a:avLst/>
              <a:gdLst/>
              <a:ahLst/>
              <a:cxnLst/>
              <a:rect l="l" t="t" r="r" b="b"/>
              <a:pathLst>
                <a:path w="15714" h="12701" extrusionOk="0">
                  <a:moveTo>
                    <a:pt x="1261" y="211"/>
                  </a:moveTo>
                  <a:lnTo>
                    <a:pt x="4434" y="269"/>
                  </a:lnTo>
                  <a:lnTo>
                    <a:pt x="15176" y="368"/>
                  </a:lnTo>
                  <a:lnTo>
                    <a:pt x="15176" y="368"/>
                  </a:lnTo>
                  <a:lnTo>
                    <a:pt x="15176" y="4512"/>
                  </a:lnTo>
                  <a:cubicBezTo>
                    <a:pt x="15226" y="6034"/>
                    <a:pt x="14816" y="7535"/>
                    <a:pt x="13999" y="8822"/>
                  </a:cubicBezTo>
                  <a:cubicBezTo>
                    <a:pt x="13135" y="10168"/>
                    <a:pt x="11859" y="11198"/>
                    <a:pt x="10362" y="11759"/>
                  </a:cubicBezTo>
                  <a:cubicBezTo>
                    <a:pt x="9659" y="12033"/>
                    <a:pt x="8918" y="12189"/>
                    <a:pt x="8165" y="12223"/>
                  </a:cubicBezTo>
                  <a:cubicBezTo>
                    <a:pt x="8004" y="12234"/>
                    <a:pt x="7843" y="12239"/>
                    <a:pt x="7682" y="12239"/>
                  </a:cubicBezTo>
                  <a:cubicBezTo>
                    <a:pt x="7119" y="12239"/>
                    <a:pt x="6558" y="12172"/>
                    <a:pt x="6010" y="12037"/>
                  </a:cubicBezTo>
                  <a:cubicBezTo>
                    <a:pt x="3514" y="11444"/>
                    <a:pt x="1497" y="9610"/>
                    <a:pt x="672" y="7180"/>
                  </a:cubicBezTo>
                  <a:cubicBezTo>
                    <a:pt x="362" y="6259"/>
                    <a:pt x="220" y="5289"/>
                    <a:pt x="252" y="4319"/>
                  </a:cubicBezTo>
                  <a:cubicBezTo>
                    <a:pt x="201" y="3477"/>
                    <a:pt x="243" y="2693"/>
                    <a:pt x="201" y="2113"/>
                  </a:cubicBezTo>
                  <a:cubicBezTo>
                    <a:pt x="159" y="1532"/>
                    <a:pt x="159" y="1060"/>
                    <a:pt x="159" y="690"/>
                  </a:cubicBezTo>
                  <a:cubicBezTo>
                    <a:pt x="177" y="531"/>
                    <a:pt x="178" y="370"/>
                    <a:pt x="164" y="211"/>
                  </a:cubicBezTo>
                  <a:close/>
                  <a:moveTo>
                    <a:pt x="15379" y="1"/>
                  </a:moveTo>
                  <a:lnTo>
                    <a:pt x="4317" y="103"/>
                  </a:lnTo>
                  <a:lnTo>
                    <a:pt x="1195" y="160"/>
                  </a:lnTo>
                  <a:cubicBezTo>
                    <a:pt x="1146" y="159"/>
                    <a:pt x="1098" y="159"/>
                    <a:pt x="1049" y="159"/>
                  </a:cubicBezTo>
                  <a:cubicBezTo>
                    <a:pt x="753" y="159"/>
                    <a:pt x="457" y="174"/>
                    <a:pt x="163" y="205"/>
                  </a:cubicBezTo>
                  <a:lnTo>
                    <a:pt x="163" y="205"/>
                  </a:lnTo>
                  <a:cubicBezTo>
                    <a:pt x="162" y="193"/>
                    <a:pt x="161" y="181"/>
                    <a:pt x="159" y="169"/>
                  </a:cubicBezTo>
                  <a:cubicBezTo>
                    <a:pt x="158" y="181"/>
                    <a:pt x="157" y="193"/>
                    <a:pt x="155" y="206"/>
                  </a:cubicBezTo>
                  <a:lnTo>
                    <a:pt x="155" y="206"/>
                  </a:lnTo>
                  <a:cubicBezTo>
                    <a:pt x="140" y="207"/>
                    <a:pt x="124" y="209"/>
                    <a:pt x="109" y="211"/>
                  </a:cubicBezTo>
                  <a:lnTo>
                    <a:pt x="155" y="211"/>
                  </a:lnTo>
                  <a:cubicBezTo>
                    <a:pt x="138" y="364"/>
                    <a:pt x="134" y="520"/>
                    <a:pt x="142" y="674"/>
                  </a:cubicBezTo>
                  <a:cubicBezTo>
                    <a:pt x="99" y="1045"/>
                    <a:pt x="142" y="1441"/>
                    <a:pt x="99" y="2080"/>
                  </a:cubicBezTo>
                  <a:cubicBezTo>
                    <a:pt x="58" y="2720"/>
                    <a:pt x="58" y="3503"/>
                    <a:pt x="58" y="4345"/>
                  </a:cubicBezTo>
                  <a:cubicBezTo>
                    <a:pt x="0" y="5352"/>
                    <a:pt x="126" y="6363"/>
                    <a:pt x="428" y="7325"/>
                  </a:cubicBezTo>
                  <a:cubicBezTo>
                    <a:pt x="1249" y="9891"/>
                    <a:pt x="3348" y="11844"/>
                    <a:pt x="5967" y="12478"/>
                  </a:cubicBezTo>
                  <a:cubicBezTo>
                    <a:pt x="6564" y="12626"/>
                    <a:pt x="7175" y="12701"/>
                    <a:pt x="7789" y="12701"/>
                  </a:cubicBezTo>
                  <a:cubicBezTo>
                    <a:pt x="7936" y="12701"/>
                    <a:pt x="8084" y="12696"/>
                    <a:pt x="8232" y="12688"/>
                  </a:cubicBezTo>
                  <a:cubicBezTo>
                    <a:pt x="9031" y="12657"/>
                    <a:pt x="9818" y="12495"/>
                    <a:pt x="10565" y="12207"/>
                  </a:cubicBezTo>
                  <a:cubicBezTo>
                    <a:pt x="12151" y="11617"/>
                    <a:pt x="13505" y="10526"/>
                    <a:pt x="14419" y="9102"/>
                  </a:cubicBezTo>
                  <a:cubicBezTo>
                    <a:pt x="15281" y="7745"/>
                    <a:pt x="15714" y="6160"/>
                    <a:pt x="15657" y="4555"/>
                  </a:cubicBezTo>
                  <a:lnTo>
                    <a:pt x="156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66"/>
            <p:cNvSpPr/>
            <p:nvPr/>
          </p:nvSpPr>
          <p:spPr>
            <a:xfrm>
              <a:off x="2756725" y="1176850"/>
              <a:ext cx="392950" cy="317350"/>
            </a:xfrm>
            <a:custGeom>
              <a:avLst/>
              <a:gdLst/>
              <a:ahLst/>
              <a:cxnLst/>
              <a:rect l="l" t="t" r="r" b="b"/>
              <a:pathLst>
                <a:path w="15718" h="12694" extrusionOk="0">
                  <a:moveTo>
                    <a:pt x="1355" y="203"/>
                  </a:moveTo>
                  <a:lnTo>
                    <a:pt x="4522" y="254"/>
                  </a:lnTo>
                  <a:lnTo>
                    <a:pt x="15261" y="353"/>
                  </a:lnTo>
                  <a:lnTo>
                    <a:pt x="15261" y="353"/>
                  </a:lnTo>
                  <a:lnTo>
                    <a:pt x="15261" y="4506"/>
                  </a:lnTo>
                  <a:cubicBezTo>
                    <a:pt x="15309" y="6029"/>
                    <a:pt x="14895" y="7531"/>
                    <a:pt x="14075" y="8816"/>
                  </a:cubicBezTo>
                  <a:cubicBezTo>
                    <a:pt x="12682" y="10974"/>
                    <a:pt x="10305" y="12227"/>
                    <a:pt x="7814" y="12227"/>
                  </a:cubicBezTo>
                  <a:cubicBezTo>
                    <a:pt x="7240" y="12227"/>
                    <a:pt x="6661" y="12161"/>
                    <a:pt x="6086" y="12024"/>
                  </a:cubicBezTo>
                  <a:cubicBezTo>
                    <a:pt x="4776" y="11712"/>
                    <a:pt x="3575" y="11050"/>
                    <a:pt x="2610" y="10113"/>
                  </a:cubicBezTo>
                  <a:cubicBezTo>
                    <a:pt x="1774" y="9288"/>
                    <a:pt x="1137" y="8283"/>
                    <a:pt x="750" y="7174"/>
                  </a:cubicBezTo>
                  <a:cubicBezTo>
                    <a:pt x="448" y="6250"/>
                    <a:pt x="306" y="5283"/>
                    <a:pt x="328" y="4313"/>
                  </a:cubicBezTo>
                  <a:cubicBezTo>
                    <a:pt x="286" y="3462"/>
                    <a:pt x="286" y="2722"/>
                    <a:pt x="286" y="2099"/>
                  </a:cubicBezTo>
                  <a:lnTo>
                    <a:pt x="286" y="203"/>
                  </a:lnTo>
                  <a:close/>
                  <a:moveTo>
                    <a:pt x="15464" y="1"/>
                  </a:moveTo>
                  <a:lnTo>
                    <a:pt x="4402" y="103"/>
                  </a:lnTo>
                  <a:lnTo>
                    <a:pt x="1280" y="152"/>
                  </a:lnTo>
                  <a:cubicBezTo>
                    <a:pt x="1232" y="151"/>
                    <a:pt x="1184" y="151"/>
                    <a:pt x="1136" y="151"/>
                  </a:cubicBezTo>
                  <a:cubicBezTo>
                    <a:pt x="852" y="151"/>
                    <a:pt x="569" y="165"/>
                    <a:pt x="286" y="194"/>
                  </a:cubicBezTo>
                  <a:lnTo>
                    <a:pt x="286" y="194"/>
                  </a:lnTo>
                  <a:lnTo>
                    <a:pt x="286" y="152"/>
                  </a:lnTo>
                  <a:cubicBezTo>
                    <a:pt x="278" y="167"/>
                    <a:pt x="271" y="182"/>
                    <a:pt x="263" y="197"/>
                  </a:cubicBezTo>
                  <a:lnTo>
                    <a:pt x="263" y="197"/>
                  </a:lnTo>
                  <a:cubicBezTo>
                    <a:pt x="243" y="199"/>
                    <a:pt x="222" y="201"/>
                    <a:pt x="201" y="203"/>
                  </a:cubicBezTo>
                  <a:lnTo>
                    <a:pt x="260" y="203"/>
                  </a:lnTo>
                  <a:cubicBezTo>
                    <a:pt x="187" y="349"/>
                    <a:pt x="136" y="505"/>
                    <a:pt x="109" y="667"/>
                  </a:cubicBezTo>
                  <a:cubicBezTo>
                    <a:pt x="109" y="1038"/>
                    <a:pt x="160" y="1431"/>
                    <a:pt x="109" y="2073"/>
                  </a:cubicBezTo>
                  <a:cubicBezTo>
                    <a:pt x="58" y="2712"/>
                    <a:pt x="58" y="3496"/>
                    <a:pt x="58" y="4338"/>
                  </a:cubicBezTo>
                  <a:cubicBezTo>
                    <a:pt x="0" y="5345"/>
                    <a:pt x="126" y="6354"/>
                    <a:pt x="428" y="7316"/>
                  </a:cubicBezTo>
                  <a:cubicBezTo>
                    <a:pt x="1256" y="9878"/>
                    <a:pt x="3353" y="11829"/>
                    <a:pt x="5969" y="12469"/>
                  </a:cubicBezTo>
                  <a:cubicBezTo>
                    <a:pt x="6567" y="12618"/>
                    <a:pt x="7181" y="12693"/>
                    <a:pt x="7797" y="12693"/>
                  </a:cubicBezTo>
                  <a:cubicBezTo>
                    <a:pt x="7945" y="12693"/>
                    <a:pt x="8093" y="12689"/>
                    <a:pt x="8241" y="12680"/>
                  </a:cubicBezTo>
                  <a:cubicBezTo>
                    <a:pt x="9038" y="12648"/>
                    <a:pt x="9826" y="12486"/>
                    <a:pt x="10572" y="12200"/>
                  </a:cubicBezTo>
                  <a:cubicBezTo>
                    <a:pt x="12156" y="11608"/>
                    <a:pt x="13505" y="10522"/>
                    <a:pt x="14419" y="9102"/>
                  </a:cubicBezTo>
                  <a:cubicBezTo>
                    <a:pt x="15283" y="7746"/>
                    <a:pt x="15717" y="6162"/>
                    <a:pt x="15666" y="4555"/>
                  </a:cubicBezTo>
                  <a:lnTo>
                    <a:pt x="156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66"/>
            <p:cNvSpPr/>
            <p:nvPr/>
          </p:nvSpPr>
          <p:spPr>
            <a:xfrm>
              <a:off x="3139125" y="1201275"/>
              <a:ext cx="145225" cy="11175"/>
            </a:xfrm>
            <a:custGeom>
              <a:avLst/>
              <a:gdLst/>
              <a:ahLst/>
              <a:cxnLst/>
              <a:rect l="l" t="t" r="r" b="b"/>
              <a:pathLst>
                <a:path w="5809" h="447" extrusionOk="0">
                  <a:moveTo>
                    <a:pt x="2905" y="0"/>
                  </a:moveTo>
                  <a:cubicBezTo>
                    <a:pt x="1934" y="0"/>
                    <a:pt x="963" y="76"/>
                    <a:pt x="1" y="227"/>
                  </a:cubicBezTo>
                  <a:cubicBezTo>
                    <a:pt x="963" y="373"/>
                    <a:pt x="1934" y="446"/>
                    <a:pt x="2905" y="446"/>
                  </a:cubicBezTo>
                  <a:cubicBezTo>
                    <a:pt x="3875" y="446"/>
                    <a:pt x="4846" y="373"/>
                    <a:pt x="5808" y="227"/>
                  </a:cubicBezTo>
                  <a:cubicBezTo>
                    <a:pt x="4847" y="76"/>
                    <a:pt x="3876" y="0"/>
                    <a:pt x="29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66"/>
            <p:cNvSpPr/>
            <p:nvPr/>
          </p:nvSpPr>
          <p:spPr>
            <a:xfrm>
              <a:off x="2362300" y="1202825"/>
              <a:ext cx="402625" cy="12650"/>
            </a:xfrm>
            <a:custGeom>
              <a:avLst/>
              <a:gdLst/>
              <a:ahLst/>
              <a:cxnLst/>
              <a:rect l="l" t="t" r="r" b="b"/>
              <a:pathLst>
                <a:path w="16105" h="506" extrusionOk="0">
                  <a:moveTo>
                    <a:pt x="10223" y="0"/>
                  </a:moveTo>
                  <a:cubicBezTo>
                    <a:pt x="9499" y="0"/>
                    <a:pt x="8774" y="11"/>
                    <a:pt x="8050" y="31"/>
                  </a:cubicBezTo>
                  <a:cubicBezTo>
                    <a:pt x="7480" y="18"/>
                    <a:pt x="6910" y="12"/>
                    <a:pt x="6340" y="12"/>
                  </a:cubicBezTo>
                  <a:cubicBezTo>
                    <a:pt x="4225" y="12"/>
                    <a:pt x="2110" y="100"/>
                    <a:pt x="0" y="275"/>
                  </a:cubicBezTo>
                  <a:cubicBezTo>
                    <a:pt x="1914" y="428"/>
                    <a:pt x="3832" y="505"/>
                    <a:pt x="5751" y="505"/>
                  </a:cubicBezTo>
                  <a:cubicBezTo>
                    <a:pt x="6520" y="505"/>
                    <a:pt x="7289" y="493"/>
                    <a:pt x="8057" y="468"/>
                  </a:cubicBezTo>
                  <a:cubicBezTo>
                    <a:pt x="8682" y="485"/>
                    <a:pt x="9307" y="493"/>
                    <a:pt x="9931" y="493"/>
                  </a:cubicBezTo>
                  <a:cubicBezTo>
                    <a:pt x="11992" y="493"/>
                    <a:pt x="14051" y="403"/>
                    <a:pt x="16105" y="224"/>
                  </a:cubicBezTo>
                  <a:cubicBezTo>
                    <a:pt x="14147" y="75"/>
                    <a:pt x="12185" y="0"/>
                    <a:pt x="10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66"/>
            <p:cNvSpPr/>
            <p:nvPr/>
          </p:nvSpPr>
          <p:spPr>
            <a:xfrm>
              <a:off x="4527300" y="3494475"/>
              <a:ext cx="1090450" cy="1959000"/>
            </a:xfrm>
            <a:custGeom>
              <a:avLst/>
              <a:gdLst/>
              <a:ahLst/>
              <a:cxnLst/>
              <a:rect l="l" t="t" r="r" b="b"/>
              <a:pathLst>
                <a:path w="43618" h="78360" extrusionOk="0">
                  <a:moveTo>
                    <a:pt x="24062" y="0"/>
                  </a:moveTo>
                  <a:lnTo>
                    <a:pt x="16073" y="43776"/>
                  </a:lnTo>
                  <a:cubicBezTo>
                    <a:pt x="16073" y="43776"/>
                    <a:pt x="11897" y="62119"/>
                    <a:pt x="1" y="67474"/>
                  </a:cubicBezTo>
                  <a:cubicBezTo>
                    <a:pt x="3630" y="74209"/>
                    <a:pt x="10652" y="78360"/>
                    <a:pt x="18225" y="78360"/>
                  </a:cubicBezTo>
                  <a:cubicBezTo>
                    <a:pt x="18714" y="78360"/>
                    <a:pt x="19206" y="78342"/>
                    <a:pt x="19699" y="78307"/>
                  </a:cubicBezTo>
                  <a:cubicBezTo>
                    <a:pt x="29381" y="77631"/>
                    <a:pt x="37294" y="70320"/>
                    <a:pt x="38734" y="60721"/>
                  </a:cubicBezTo>
                  <a:lnTo>
                    <a:pt x="43617" y="4833"/>
                  </a:lnTo>
                  <a:lnTo>
                    <a:pt x="24062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66"/>
            <p:cNvSpPr/>
            <p:nvPr/>
          </p:nvSpPr>
          <p:spPr>
            <a:xfrm>
              <a:off x="5124425" y="2671000"/>
              <a:ext cx="677025" cy="1033150"/>
            </a:xfrm>
            <a:custGeom>
              <a:avLst/>
              <a:gdLst/>
              <a:ahLst/>
              <a:cxnLst/>
              <a:rect l="l" t="t" r="r" b="b"/>
              <a:pathLst>
                <a:path w="27081" h="41326" extrusionOk="0">
                  <a:moveTo>
                    <a:pt x="5391" y="1"/>
                  </a:moveTo>
                  <a:cubicBezTo>
                    <a:pt x="4495" y="1"/>
                    <a:pt x="3418" y="662"/>
                    <a:pt x="3418" y="3020"/>
                  </a:cubicBezTo>
                  <a:cubicBezTo>
                    <a:pt x="3418" y="5175"/>
                    <a:pt x="648" y="27181"/>
                    <a:pt x="648" y="27181"/>
                  </a:cubicBezTo>
                  <a:lnTo>
                    <a:pt x="0" y="36989"/>
                  </a:lnTo>
                  <a:lnTo>
                    <a:pt x="19186" y="41325"/>
                  </a:lnTo>
                  <a:cubicBezTo>
                    <a:pt x="19706" y="37772"/>
                    <a:pt x="21803" y="29859"/>
                    <a:pt x="21803" y="29859"/>
                  </a:cubicBezTo>
                  <a:lnTo>
                    <a:pt x="22544" y="26296"/>
                  </a:lnTo>
                  <a:cubicBezTo>
                    <a:pt x="22753" y="26427"/>
                    <a:pt x="22952" y="26573"/>
                    <a:pt x="23141" y="26733"/>
                  </a:cubicBezTo>
                  <a:cubicBezTo>
                    <a:pt x="23464" y="27068"/>
                    <a:pt x="23867" y="27316"/>
                    <a:pt x="24312" y="27448"/>
                  </a:cubicBezTo>
                  <a:cubicBezTo>
                    <a:pt x="24348" y="27450"/>
                    <a:pt x="24384" y="27451"/>
                    <a:pt x="24419" y="27451"/>
                  </a:cubicBezTo>
                  <a:cubicBezTo>
                    <a:pt x="25278" y="27451"/>
                    <a:pt x="26059" y="26940"/>
                    <a:pt x="26399" y="26145"/>
                  </a:cubicBezTo>
                  <a:cubicBezTo>
                    <a:pt x="26835" y="25372"/>
                    <a:pt x="27065" y="24501"/>
                    <a:pt x="27069" y="23614"/>
                  </a:cubicBezTo>
                  <a:cubicBezTo>
                    <a:pt x="27080" y="20747"/>
                    <a:pt x="24764" y="18412"/>
                    <a:pt x="21895" y="18400"/>
                  </a:cubicBezTo>
                  <a:cubicBezTo>
                    <a:pt x="21526" y="18054"/>
                    <a:pt x="21091" y="17785"/>
                    <a:pt x="20616" y="17609"/>
                  </a:cubicBezTo>
                  <a:cubicBezTo>
                    <a:pt x="20061" y="17401"/>
                    <a:pt x="19482" y="17315"/>
                    <a:pt x="18904" y="17315"/>
                  </a:cubicBezTo>
                  <a:cubicBezTo>
                    <a:pt x="16129" y="17315"/>
                    <a:pt x="13367" y="19293"/>
                    <a:pt x="13367" y="19293"/>
                  </a:cubicBezTo>
                  <a:lnTo>
                    <a:pt x="13452" y="18004"/>
                  </a:lnTo>
                  <a:cubicBezTo>
                    <a:pt x="13452" y="18004"/>
                    <a:pt x="15172" y="14575"/>
                    <a:pt x="21550" y="14575"/>
                  </a:cubicBezTo>
                  <a:cubicBezTo>
                    <a:pt x="21656" y="14575"/>
                    <a:pt x="21762" y="14576"/>
                    <a:pt x="21871" y="14578"/>
                  </a:cubicBezTo>
                  <a:cubicBezTo>
                    <a:pt x="21913" y="14579"/>
                    <a:pt x="21955" y="14580"/>
                    <a:pt x="21998" y="14580"/>
                  </a:cubicBezTo>
                  <a:cubicBezTo>
                    <a:pt x="22950" y="14580"/>
                    <a:pt x="23873" y="14248"/>
                    <a:pt x="24608" y="13635"/>
                  </a:cubicBezTo>
                  <a:cubicBezTo>
                    <a:pt x="25110" y="13267"/>
                    <a:pt x="25419" y="12693"/>
                    <a:pt x="25449" y="12070"/>
                  </a:cubicBezTo>
                  <a:cubicBezTo>
                    <a:pt x="25424" y="10462"/>
                    <a:pt x="24287" y="10059"/>
                    <a:pt x="20137" y="9923"/>
                  </a:cubicBezTo>
                  <a:cubicBezTo>
                    <a:pt x="19934" y="9916"/>
                    <a:pt x="19730" y="9913"/>
                    <a:pt x="19527" y="9913"/>
                  </a:cubicBezTo>
                  <a:cubicBezTo>
                    <a:pt x="15594" y="9913"/>
                    <a:pt x="11829" y="11142"/>
                    <a:pt x="10230" y="13215"/>
                  </a:cubicBezTo>
                  <a:cubicBezTo>
                    <a:pt x="9405" y="14205"/>
                    <a:pt x="8654" y="15256"/>
                    <a:pt x="7982" y="16354"/>
                  </a:cubicBezTo>
                  <a:cubicBezTo>
                    <a:pt x="7982" y="16354"/>
                    <a:pt x="8048" y="4721"/>
                    <a:pt x="8048" y="3989"/>
                  </a:cubicBezTo>
                  <a:cubicBezTo>
                    <a:pt x="7957" y="1858"/>
                    <a:pt x="6945" y="98"/>
                    <a:pt x="5524" y="6"/>
                  </a:cubicBezTo>
                  <a:cubicBezTo>
                    <a:pt x="5480" y="2"/>
                    <a:pt x="5436" y="1"/>
                    <a:pt x="539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66"/>
            <p:cNvSpPr/>
            <p:nvPr/>
          </p:nvSpPr>
          <p:spPr>
            <a:xfrm>
              <a:off x="5165025" y="3198225"/>
              <a:ext cx="318425" cy="380150"/>
            </a:xfrm>
            <a:custGeom>
              <a:avLst/>
              <a:gdLst/>
              <a:ahLst/>
              <a:cxnLst/>
              <a:rect l="l" t="t" r="r" b="b"/>
              <a:pathLst>
                <a:path w="12737" h="15206" extrusionOk="0">
                  <a:moveTo>
                    <a:pt x="11868" y="0"/>
                  </a:moveTo>
                  <a:cubicBezTo>
                    <a:pt x="11557" y="0"/>
                    <a:pt x="11229" y="169"/>
                    <a:pt x="10943" y="326"/>
                  </a:cubicBezTo>
                  <a:lnTo>
                    <a:pt x="0" y="6387"/>
                  </a:lnTo>
                  <a:lnTo>
                    <a:pt x="286" y="15133"/>
                  </a:lnTo>
                  <a:cubicBezTo>
                    <a:pt x="463" y="15182"/>
                    <a:pt x="641" y="15205"/>
                    <a:pt x="818" y="15205"/>
                  </a:cubicBezTo>
                  <a:cubicBezTo>
                    <a:pt x="1852" y="15205"/>
                    <a:pt x="2849" y="14420"/>
                    <a:pt x="3410" y="13500"/>
                  </a:cubicBezTo>
                  <a:cubicBezTo>
                    <a:pt x="4067" y="12422"/>
                    <a:pt x="4343" y="11152"/>
                    <a:pt x="4916" y="10024"/>
                  </a:cubicBezTo>
                  <a:cubicBezTo>
                    <a:pt x="6650" y="6656"/>
                    <a:pt x="10809" y="5057"/>
                    <a:pt x="12400" y="1606"/>
                  </a:cubicBezTo>
                  <a:cubicBezTo>
                    <a:pt x="12619" y="1125"/>
                    <a:pt x="12737" y="469"/>
                    <a:pt x="12315" y="149"/>
                  </a:cubicBezTo>
                  <a:cubicBezTo>
                    <a:pt x="12175" y="42"/>
                    <a:pt x="12024" y="0"/>
                    <a:pt x="11868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66"/>
            <p:cNvSpPr/>
            <p:nvPr/>
          </p:nvSpPr>
          <p:spPr>
            <a:xfrm>
              <a:off x="5164775" y="3190350"/>
              <a:ext cx="324275" cy="389575"/>
            </a:xfrm>
            <a:custGeom>
              <a:avLst/>
              <a:gdLst/>
              <a:ahLst/>
              <a:cxnLst/>
              <a:rect l="l" t="t" r="r" b="b"/>
              <a:pathLst>
                <a:path w="12971" h="15583" extrusionOk="0">
                  <a:moveTo>
                    <a:pt x="11948" y="1"/>
                  </a:moveTo>
                  <a:cubicBezTo>
                    <a:pt x="11397" y="1"/>
                    <a:pt x="10859" y="186"/>
                    <a:pt x="10423" y="530"/>
                  </a:cubicBezTo>
                  <a:lnTo>
                    <a:pt x="9051" y="1306"/>
                  </a:lnTo>
                  <a:lnTo>
                    <a:pt x="4296" y="4025"/>
                  </a:lnTo>
                  <a:cubicBezTo>
                    <a:pt x="2949" y="4807"/>
                    <a:pt x="1863" y="5446"/>
                    <a:pt x="1121" y="5910"/>
                  </a:cubicBezTo>
                  <a:cubicBezTo>
                    <a:pt x="718" y="6123"/>
                    <a:pt x="342" y="6382"/>
                    <a:pt x="1" y="6685"/>
                  </a:cubicBezTo>
                  <a:cubicBezTo>
                    <a:pt x="441" y="6579"/>
                    <a:pt x="863" y="6412"/>
                    <a:pt x="1255" y="6188"/>
                  </a:cubicBezTo>
                  <a:cubicBezTo>
                    <a:pt x="2012" y="5809"/>
                    <a:pt x="3157" y="5236"/>
                    <a:pt x="4538" y="4504"/>
                  </a:cubicBezTo>
                  <a:lnTo>
                    <a:pt x="9362" y="1877"/>
                  </a:lnTo>
                  <a:lnTo>
                    <a:pt x="10760" y="1120"/>
                  </a:lnTo>
                  <a:cubicBezTo>
                    <a:pt x="11180" y="884"/>
                    <a:pt x="11655" y="675"/>
                    <a:pt x="11940" y="675"/>
                  </a:cubicBezTo>
                  <a:cubicBezTo>
                    <a:pt x="11970" y="675"/>
                    <a:pt x="11997" y="677"/>
                    <a:pt x="12022" y="682"/>
                  </a:cubicBezTo>
                  <a:cubicBezTo>
                    <a:pt x="12293" y="733"/>
                    <a:pt x="12325" y="1213"/>
                    <a:pt x="12115" y="1692"/>
                  </a:cubicBezTo>
                  <a:cubicBezTo>
                    <a:pt x="11889" y="2197"/>
                    <a:pt x="11607" y="2675"/>
                    <a:pt x="11273" y="3115"/>
                  </a:cubicBezTo>
                  <a:cubicBezTo>
                    <a:pt x="9859" y="4943"/>
                    <a:pt x="7940" y="6213"/>
                    <a:pt x="6491" y="7728"/>
                  </a:cubicBezTo>
                  <a:cubicBezTo>
                    <a:pt x="5768" y="8433"/>
                    <a:pt x="5163" y="9248"/>
                    <a:pt x="4699" y="10144"/>
                  </a:cubicBezTo>
                  <a:cubicBezTo>
                    <a:pt x="4345" y="10928"/>
                    <a:pt x="4033" y="11728"/>
                    <a:pt x="3764" y="12544"/>
                  </a:cubicBezTo>
                  <a:cubicBezTo>
                    <a:pt x="3445" y="13695"/>
                    <a:pt x="2657" y="14660"/>
                    <a:pt x="1592" y="15204"/>
                  </a:cubicBezTo>
                  <a:cubicBezTo>
                    <a:pt x="1216" y="15345"/>
                    <a:pt x="820" y="15416"/>
                    <a:pt x="420" y="15416"/>
                  </a:cubicBezTo>
                  <a:cubicBezTo>
                    <a:pt x="384" y="15416"/>
                    <a:pt x="349" y="15415"/>
                    <a:pt x="313" y="15414"/>
                  </a:cubicBezTo>
                  <a:lnTo>
                    <a:pt x="313" y="15414"/>
                  </a:lnTo>
                  <a:cubicBezTo>
                    <a:pt x="290" y="15449"/>
                    <a:pt x="514" y="15583"/>
                    <a:pt x="940" y="15583"/>
                  </a:cubicBezTo>
                  <a:cubicBezTo>
                    <a:pt x="1144" y="15583"/>
                    <a:pt x="1394" y="15552"/>
                    <a:pt x="1685" y="15465"/>
                  </a:cubicBezTo>
                  <a:cubicBezTo>
                    <a:pt x="2888" y="14972"/>
                    <a:pt x="3812" y="13974"/>
                    <a:pt x="4209" y="12737"/>
                  </a:cubicBezTo>
                  <a:cubicBezTo>
                    <a:pt x="4531" y="12005"/>
                    <a:pt x="4790" y="11197"/>
                    <a:pt x="5203" y="10423"/>
                  </a:cubicBezTo>
                  <a:cubicBezTo>
                    <a:pt x="5665" y="9594"/>
                    <a:pt x="6250" y="8844"/>
                    <a:pt x="6938" y="8192"/>
                  </a:cubicBezTo>
                  <a:cubicBezTo>
                    <a:pt x="8353" y="6752"/>
                    <a:pt x="10313" y="5514"/>
                    <a:pt x="11829" y="3544"/>
                  </a:cubicBezTo>
                  <a:cubicBezTo>
                    <a:pt x="12203" y="3055"/>
                    <a:pt x="12518" y="2523"/>
                    <a:pt x="12771" y="1962"/>
                  </a:cubicBezTo>
                  <a:cubicBezTo>
                    <a:pt x="12910" y="1644"/>
                    <a:pt x="12971" y="1298"/>
                    <a:pt x="12949" y="952"/>
                  </a:cubicBezTo>
                  <a:cubicBezTo>
                    <a:pt x="12927" y="521"/>
                    <a:pt x="12643" y="150"/>
                    <a:pt x="12232" y="17"/>
                  </a:cubicBezTo>
                  <a:cubicBezTo>
                    <a:pt x="12137" y="6"/>
                    <a:pt x="12042" y="1"/>
                    <a:pt x="1194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66"/>
            <p:cNvSpPr/>
            <p:nvPr/>
          </p:nvSpPr>
          <p:spPr>
            <a:xfrm>
              <a:off x="5452350" y="2954625"/>
              <a:ext cx="311850" cy="201050"/>
            </a:xfrm>
            <a:custGeom>
              <a:avLst/>
              <a:gdLst/>
              <a:ahLst/>
              <a:cxnLst/>
              <a:rect l="l" t="t" r="r" b="b"/>
              <a:pathLst>
                <a:path w="12474" h="8042" extrusionOk="0">
                  <a:moveTo>
                    <a:pt x="12204" y="1"/>
                  </a:moveTo>
                  <a:cubicBezTo>
                    <a:pt x="12162" y="1"/>
                    <a:pt x="12204" y="245"/>
                    <a:pt x="12247" y="649"/>
                  </a:cubicBezTo>
                  <a:cubicBezTo>
                    <a:pt x="12238" y="1219"/>
                    <a:pt x="11980" y="1759"/>
                    <a:pt x="11539" y="2122"/>
                  </a:cubicBezTo>
                  <a:cubicBezTo>
                    <a:pt x="10866" y="2652"/>
                    <a:pt x="10075" y="3010"/>
                    <a:pt x="9233" y="3166"/>
                  </a:cubicBezTo>
                  <a:cubicBezTo>
                    <a:pt x="8267" y="3325"/>
                    <a:pt x="7289" y="3405"/>
                    <a:pt x="6311" y="3405"/>
                  </a:cubicBezTo>
                  <a:cubicBezTo>
                    <a:pt x="6216" y="3405"/>
                    <a:pt x="6121" y="3404"/>
                    <a:pt x="6025" y="3403"/>
                  </a:cubicBezTo>
                  <a:cubicBezTo>
                    <a:pt x="5988" y="3402"/>
                    <a:pt x="5951" y="3402"/>
                    <a:pt x="5914" y="3402"/>
                  </a:cubicBezTo>
                  <a:cubicBezTo>
                    <a:pt x="4839" y="3402"/>
                    <a:pt x="3770" y="3575"/>
                    <a:pt x="2750" y="3915"/>
                  </a:cubicBezTo>
                  <a:cubicBezTo>
                    <a:pt x="1868" y="4223"/>
                    <a:pt x="1112" y="4815"/>
                    <a:pt x="604" y="5599"/>
                  </a:cubicBezTo>
                  <a:cubicBezTo>
                    <a:pt x="274" y="6126"/>
                    <a:pt x="82" y="6729"/>
                    <a:pt x="48" y="7350"/>
                  </a:cubicBezTo>
                  <a:cubicBezTo>
                    <a:pt x="0" y="7580"/>
                    <a:pt x="19" y="7819"/>
                    <a:pt x="99" y="8042"/>
                  </a:cubicBezTo>
                  <a:cubicBezTo>
                    <a:pt x="173" y="7245"/>
                    <a:pt x="436" y="6477"/>
                    <a:pt x="865" y="5802"/>
                  </a:cubicBezTo>
                  <a:cubicBezTo>
                    <a:pt x="1363" y="5108"/>
                    <a:pt x="2072" y="4595"/>
                    <a:pt x="2884" y="4336"/>
                  </a:cubicBezTo>
                  <a:cubicBezTo>
                    <a:pt x="3904" y="4002"/>
                    <a:pt x="4969" y="3830"/>
                    <a:pt x="6042" y="3830"/>
                  </a:cubicBezTo>
                  <a:cubicBezTo>
                    <a:pt x="6104" y="3831"/>
                    <a:pt x="6166" y="3831"/>
                    <a:pt x="6229" y="3831"/>
                  </a:cubicBezTo>
                  <a:cubicBezTo>
                    <a:pt x="7266" y="3831"/>
                    <a:pt x="8303" y="3734"/>
                    <a:pt x="9325" y="3545"/>
                  </a:cubicBezTo>
                  <a:cubicBezTo>
                    <a:pt x="10232" y="3359"/>
                    <a:pt x="11074" y="2939"/>
                    <a:pt x="11766" y="2324"/>
                  </a:cubicBezTo>
                  <a:cubicBezTo>
                    <a:pt x="12233" y="1893"/>
                    <a:pt x="12474" y="1274"/>
                    <a:pt x="12423" y="640"/>
                  </a:cubicBezTo>
                  <a:cubicBezTo>
                    <a:pt x="12411" y="411"/>
                    <a:pt x="12335" y="189"/>
                    <a:pt x="1220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66"/>
            <p:cNvSpPr/>
            <p:nvPr/>
          </p:nvSpPr>
          <p:spPr>
            <a:xfrm>
              <a:off x="5322325" y="2750075"/>
              <a:ext cx="15675" cy="393975"/>
            </a:xfrm>
            <a:custGeom>
              <a:avLst/>
              <a:gdLst/>
              <a:ahLst/>
              <a:cxnLst/>
              <a:rect l="l" t="t" r="r" b="b"/>
              <a:pathLst>
                <a:path w="627" h="15759" extrusionOk="0">
                  <a:moveTo>
                    <a:pt x="72" y="1"/>
                  </a:moveTo>
                  <a:cubicBezTo>
                    <a:pt x="1" y="770"/>
                    <a:pt x="1" y="1545"/>
                    <a:pt x="72" y="2315"/>
                  </a:cubicBezTo>
                  <a:cubicBezTo>
                    <a:pt x="72" y="3898"/>
                    <a:pt x="72" y="5791"/>
                    <a:pt x="131" y="7880"/>
                  </a:cubicBezTo>
                  <a:cubicBezTo>
                    <a:pt x="188" y="9968"/>
                    <a:pt x="131" y="11861"/>
                    <a:pt x="131" y="13445"/>
                  </a:cubicBezTo>
                  <a:cubicBezTo>
                    <a:pt x="80" y="14216"/>
                    <a:pt x="97" y="14991"/>
                    <a:pt x="182" y="15759"/>
                  </a:cubicBezTo>
                  <a:cubicBezTo>
                    <a:pt x="365" y="15005"/>
                    <a:pt x="458" y="14229"/>
                    <a:pt x="458" y="13452"/>
                  </a:cubicBezTo>
                  <a:cubicBezTo>
                    <a:pt x="560" y="12029"/>
                    <a:pt x="626" y="10086"/>
                    <a:pt x="619" y="7880"/>
                  </a:cubicBezTo>
                  <a:cubicBezTo>
                    <a:pt x="609" y="5674"/>
                    <a:pt x="526" y="3721"/>
                    <a:pt x="426" y="2299"/>
                  </a:cubicBezTo>
                  <a:cubicBezTo>
                    <a:pt x="390" y="1522"/>
                    <a:pt x="273" y="751"/>
                    <a:pt x="7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66"/>
            <p:cNvSpPr/>
            <p:nvPr/>
          </p:nvSpPr>
          <p:spPr>
            <a:xfrm>
              <a:off x="5519225" y="3145275"/>
              <a:ext cx="196100" cy="196650"/>
            </a:xfrm>
            <a:custGeom>
              <a:avLst/>
              <a:gdLst/>
              <a:ahLst/>
              <a:cxnLst/>
              <a:rect l="l" t="t" r="r" b="b"/>
              <a:pathLst>
                <a:path w="7844" h="7866" extrusionOk="0">
                  <a:moveTo>
                    <a:pt x="6604" y="1"/>
                  </a:moveTo>
                  <a:cubicBezTo>
                    <a:pt x="6603" y="1"/>
                    <a:pt x="6602" y="1"/>
                    <a:pt x="6601" y="2"/>
                  </a:cubicBezTo>
                  <a:cubicBezTo>
                    <a:pt x="6584" y="19"/>
                    <a:pt x="6735" y="229"/>
                    <a:pt x="6911" y="642"/>
                  </a:cubicBezTo>
                  <a:cubicBezTo>
                    <a:pt x="7143" y="1247"/>
                    <a:pt x="7287" y="1882"/>
                    <a:pt x="7341" y="2528"/>
                  </a:cubicBezTo>
                  <a:cubicBezTo>
                    <a:pt x="7452" y="3477"/>
                    <a:pt x="7438" y="4436"/>
                    <a:pt x="7299" y="5381"/>
                  </a:cubicBezTo>
                  <a:cubicBezTo>
                    <a:pt x="7078" y="6481"/>
                    <a:pt x="6161" y="7305"/>
                    <a:pt x="5042" y="7402"/>
                  </a:cubicBezTo>
                  <a:cubicBezTo>
                    <a:pt x="4487" y="7399"/>
                    <a:pt x="3967" y="7133"/>
                    <a:pt x="3636" y="6687"/>
                  </a:cubicBezTo>
                  <a:cubicBezTo>
                    <a:pt x="3383" y="6225"/>
                    <a:pt x="3302" y="5687"/>
                    <a:pt x="3409" y="5171"/>
                  </a:cubicBezTo>
                  <a:cubicBezTo>
                    <a:pt x="3503" y="4640"/>
                    <a:pt x="3526" y="4099"/>
                    <a:pt x="3477" y="3563"/>
                  </a:cubicBezTo>
                  <a:cubicBezTo>
                    <a:pt x="3428" y="3042"/>
                    <a:pt x="3108" y="2585"/>
                    <a:pt x="2635" y="2360"/>
                  </a:cubicBezTo>
                  <a:cubicBezTo>
                    <a:pt x="2380" y="2262"/>
                    <a:pt x="2113" y="2214"/>
                    <a:pt x="1848" y="2214"/>
                  </a:cubicBezTo>
                  <a:cubicBezTo>
                    <a:pt x="1421" y="2214"/>
                    <a:pt x="998" y="2338"/>
                    <a:pt x="631" y="2579"/>
                  </a:cubicBezTo>
                  <a:cubicBezTo>
                    <a:pt x="237" y="2814"/>
                    <a:pt x="1" y="2940"/>
                    <a:pt x="50" y="2999"/>
                  </a:cubicBezTo>
                  <a:cubicBezTo>
                    <a:pt x="285" y="2942"/>
                    <a:pt x="512" y="2854"/>
                    <a:pt x="724" y="2738"/>
                  </a:cubicBezTo>
                  <a:cubicBezTo>
                    <a:pt x="1032" y="2580"/>
                    <a:pt x="1371" y="2500"/>
                    <a:pt x="1710" y="2500"/>
                  </a:cubicBezTo>
                  <a:cubicBezTo>
                    <a:pt x="1980" y="2500"/>
                    <a:pt x="2251" y="2551"/>
                    <a:pt x="2508" y="2653"/>
                  </a:cubicBezTo>
                  <a:cubicBezTo>
                    <a:pt x="2867" y="2848"/>
                    <a:pt x="3097" y="3215"/>
                    <a:pt x="3115" y="3622"/>
                  </a:cubicBezTo>
                  <a:cubicBezTo>
                    <a:pt x="3142" y="4124"/>
                    <a:pt x="3105" y="4627"/>
                    <a:pt x="3006" y="5120"/>
                  </a:cubicBezTo>
                  <a:cubicBezTo>
                    <a:pt x="2867" y="5740"/>
                    <a:pt x="2966" y="6389"/>
                    <a:pt x="3284" y="6939"/>
                  </a:cubicBezTo>
                  <a:cubicBezTo>
                    <a:pt x="3692" y="7512"/>
                    <a:pt x="4348" y="7856"/>
                    <a:pt x="5051" y="7866"/>
                  </a:cubicBezTo>
                  <a:cubicBezTo>
                    <a:pt x="5740" y="7861"/>
                    <a:pt x="6397" y="7575"/>
                    <a:pt x="6870" y="7073"/>
                  </a:cubicBezTo>
                  <a:cubicBezTo>
                    <a:pt x="7308" y="6633"/>
                    <a:pt x="7602" y="6069"/>
                    <a:pt x="7712" y="5457"/>
                  </a:cubicBezTo>
                  <a:cubicBezTo>
                    <a:pt x="7843" y="4467"/>
                    <a:pt x="7829" y="3463"/>
                    <a:pt x="7670" y="2477"/>
                  </a:cubicBezTo>
                  <a:cubicBezTo>
                    <a:pt x="7582" y="1811"/>
                    <a:pt x="7380" y="1164"/>
                    <a:pt x="7072" y="566"/>
                  </a:cubicBezTo>
                  <a:cubicBezTo>
                    <a:pt x="6847" y="165"/>
                    <a:pt x="6637" y="1"/>
                    <a:pt x="660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66"/>
            <p:cNvSpPr/>
            <p:nvPr/>
          </p:nvSpPr>
          <p:spPr>
            <a:xfrm>
              <a:off x="5676675" y="3133300"/>
              <a:ext cx="137125" cy="227775"/>
            </a:xfrm>
            <a:custGeom>
              <a:avLst/>
              <a:gdLst/>
              <a:ahLst/>
              <a:cxnLst/>
              <a:rect l="l" t="t" r="r" b="b"/>
              <a:pathLst>
                <a:path w="5485" h="9111" extrusionOk="0">
                  <a:moveTo>
                    <a:pt x="647" y="0"/>
                  </a:moveTo>
                  <a:cubicBezTo>
                    <a:pt x="227" y="0"/>
                    <a:pt x="0" y="0"/>
                    <a:pt x="0" y="68"/>
                  </a:cubicBezTo>
                  <a:cubicBezTo>
                    <a:pt x="776" y="167"/>
                    <a:pt x="1534" y="384"/>
                    <a:pt x="2246" y="708"/>
                  </a:cubicBezTo>
                  <a:cubicBezTo>
                    <a:pt x="2994" y="1079"/>
                    <a:pt x="3637" y="1632"/>
                    <a:pt x="4116" y="2316"/>
                  </a:cubicBezTo>
                  <a:cubicBezTo>
                    <a:pt x="4675" y="3164"/>
                    <a:pt x="4969" y="4161"/>
                    <a:pt x="4958" y="5178"/>
                  </a:cubicBezTo>
                  <a:cubicBezTo>
                    <a:pt x="4986" y="6188"/>
                    <a:pt x="4638" y="7172"/>
                    <a:pt x="3981" y="7940"/>
                  </a:cubicBezTo>
                  <a:cubicBezTo>
                    <a:pt x="3528" y="8453"/>
                    <a:pt x="2879" y="8740"/>
                    <a:pt x="2206" y="8740"/>
                  </a:cubicBezTo>
                  <a:cubicBezTo>
                    <a:pt x="2075" y="8740"/>
                    <a:pt x="1942" y="8729"/>
                    <a:pt x="1809" y="8706"/>
                  </a:cubicBezTo>
                  <a:cubicBezTo>
                    <a:pt x="1273" y="8586"/>
                    <a:pt x="816" y="8238"/>
                    <a:pt x="555" y="7755"/>
                  </a:cubicBezTo>
                  <a:cubicBezTo>
                    <a:pt x="437" y="7435"/>
                    <a:pt x="437" y="7198"/>
                    <a:pt x="379" y="7198"/>
                  </a:cubicBezTo>
                  <a:cubicBezTo>
                    <a:pt x="320" y="7418"/>
                    <a:pt x="343" y="7653"/>
                    <a:pt x="445" y="7855"/>
                  </a:cubicBezTo>
                  <a:cubicBezTo>
                    <a:pt x="686" y="8440"/>
                    <a:pt x="1182" y="8882"/>
                    <a:pt x="1792" y="9051"/>
                  </a:cubicBezTo>
                  <a:cubicBezTo>
                    <a:pt x="1980" y="9091"/>
                    <a:pt x="2169" y="9111"/>
                    <a:pt x="2356" y="9111"/>
                  </a:cubicBezTo>
                  <a:cubicBezTo>
                    <a:pt x="3092" y="9111"/>
                    <a:pt x="3805" y="8809"/>
                    <a:pt x="4318" y="8260"/>
                  </a:cubicBezTo>
                  <a:cubicBezTo>
                    <a:pt x="5077" y="7425"/>
                    <a:pt x="5485" y="6330"/>
                    <a:pt x="5454" y="5204"/>
                  </a:cubicBezTo>
                  <a:cubicBezTo>
                    <a:pt x="5454" y="4090"/>
                    <a:pt x="5108" y="3004"/>
                    <a:pt x="4460" y="2097"/>
                  </a:cubicBezTo>
                  <a:cubicBezTo>
                    <a:pt x="3934" y="1357"/>
                    <a:pt x="3215" y="774"/>
                    <a:pt x="2382" y="413"/>
                  </a:cubicBezTo>
                  <a:cubicBezTo>
                    <a:pt x="1835" y="166"/>
                    <a:pt x="1247" y="27"/>
                    <a:pt x="64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66"/>
            <p:cNvSpPr/>
            <p:nvPr/>
          </p:nvSpPr>
          <p:spPr>
            <a:xfrm>
              <a:off x="5341175" y="3387125"/>
              <a:ext cx="145025" cy="174500"/>
            </a:xfrm>
            <a:custGeom>
              <a:avLst/>
              <a:gdLst/>
              <a:ahLst/>
              <a:cxnLst/>
              <a:rect l="l" t="t" r="r" b="b"/>
              <a:pathLst>
                <a:path w="5801" h="6980" extrusionOk="0">
                  <a:moveTo>
                    <a:pt x="1" y="1"/>
                  </a:moveTo>
                  <a:cubicBezTo>
                    <a:pt x="826" y="1580"/>
                    <a:pt x="1481" y="3242"/>
                    <a:pt x="1954" y="4959"/>
                  </a:cubicBezTo>
                  <a:cubicBezTo>
                    <a:pt x="2072" y="5481"/>
                    <a:pt x="2156" y="5986"/>
                    <a:pt x="2215" y="6457"/>
                  </a:cubicBezTo>
                  <a:lnTo>
                    <a:pt x="2283" y="6979"/>
                  </a:lnTo>
                  <a:lnTo>
                    <a:pt x="2610" y="6567"/>
                  </a:lnTo>
                  <a:cubicBezTo>
                    <a:pt x="3169" y="5878"/>
                    <a:pt x="3914" y="5366"/>
                    <a:pt x="4758" y="5093"/>
                  </a:cubicBezTo>
                  <a:cubicBezTo>
                    <a:pt x="5389" y="4900"/>
                    <a:pt x="5800" y="4883"/>
                    <a:pt x="5800" y="4824"/>
                  </a:cubicBezTo>
                  <a:cubicBezTo>
                    <a:pt x="5620" y="4767"/>
                    <a:pt x="5432" y="4738"/>
                    <a:pt x="5245" y="4738"/>
                  </a:cubicBezTo>
                  <a:cubicBezTo>
                    <a:pt x="5058" y="4738"/>
                    <a:pt x="4870" y="4767"/>
                    <a:pt x="4690" y="4824"/>
                  </a:cubicBezTo>
                  <a:cubicBezTo>
                    <a:pt x="3899" y="4997"/>
                    <a:pt x="3177" y="5384"/>
                    <a:pt x="2597" y="5937"/>
                  </a:cubicBezTo>
                  <a:lnTo>
                    <a:pt x="2597" y="5937"/>
                  </a:lnTo>
                  <a:cubicBezTo>
                    <a:pt x="2547" y="5574"/>
                    <a:pt x="2481" y="5214"/>
                    <a:pt x="2400" y="4858"/>
                  </a:cubicBezTo>
                  <a:cubicBezTo>
                    <a:pt x="2065" y="3049"/>
                    <a:pt x="1234" y="1367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66"/>
            <p:cNvSpPr/>
            <p:nvPr/>
          </p:nvSpPr>
          <p:spPr>
            <a:xfrm>
              <a:off x="5488725" y="3012750"/>
              <a:ext cx="84775" cy="40050"/>
            </a:xfrm>
            <a:custGeom>
              <a:avLst/>
              <a:gdLst/>
              <a:ahLst/>
              <a:cxnLst/>
              <a:rect l="l" t="t" r="r" b="b"/>
              <a:pathLst>
                <a:path w="3391" h="1602" extrusionOk="0">
                  <a:moveTo>
                    <a:pt x="137" y="0"/>
                  </a:moveTo>
                  <a:cubicBezTo>
                    <a:pt x="125" y="0"/>
                    <a:pt x="116" y="3"/>
                    <a:pt x="109" y="8"/>
                  </a:cubicBezTo>
                  <a:cubicBezTo>
                    <a:pt x="0" y="58"/>
                    <a:pt x="445" y="849"/>
                    <a:pt x="1473" y="1329"/>
                  </a:cubicBezTo>
                  <a:cubicBezTo>
                    <a:pt x="1911" y="1534"/>
                    <a:pt x="2328" y="1601"/>
                    <a:pt x="2659" y="1601"/>
                  </a:cubicBezTo>
                  <a:cubicBezTo>
                    <a:pt x="3103" y="1601"/>
                    <a:pt x="3391" y="1481"/>
                    <a:pt x="3367" y="1413"/>
                  </a:cubicBezTo>
                  <a:cubicBezTo>
                    <a:pt x="3325" y="1295"/>
                    <a:pt x="2525" y="1305"/>
                    <a:pt x="1683" y="908"/>
                  </a:cubicBezTo>
                  <a:cubicBezTo>
                    <a:pt x="896" y="538"/>
                    <a:pt x="301" y="0"/>
                    <a:pt x="13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66"/>
            <p:cNvSpPr/>
            <p:nvPr/>
          </p:nvSpPr>
          <p:spPr>
            <a:xfrm>
              <a:off x="4428200" y="3754375"/>
              <a:ext cx="1226350" cy="1722475"/>
            </a:xfrm>
            <a:custGeom>
              <a:avLst/>
              <a:gdLst/>
              <a:ahLst/>
              <a:cxnLst/>
              <a:rect l="l" t="t" r="r" b="b"/>
              <a:pathLst>
                <a:path w="49054" h="68899" extrusionOk="0">
                  <a:moveTo>
                    <a:pt x="24482" y="0"/>
                  </a:moveTo>
                  <a:lnTo>
                    <a:pt x="20374" y="31520"/>
                  </a:lnTo>
                  <a:cubicBezTo>
                    <a:pt x="20374" y="31520"/>
                    <a:pt x="7872" y="47810"/>
                    <a:pt x="0" y="53265"/>
                  </a:cubicBezTo>
                  <a:cubicBezTo>
                    <a:pt x="6676" y="63788"/>
                    <a:pt x="9471" y="68898"/>
                    <a:pt x="24482" y="68898"/>
                  </a:cubicBezTo>
                  <a:cubicBezTo>
                    <a:pt x="39491" y="68898"/>
                    <a:pt x="43810" y="58730"/>
                    <a:pt x="44543" y="51986"/>
                  </a:cubicBezTo>
                  <a:cubicBezTo>
                    <a:pt x="45275" y="45241"/>
                    <a:pt x="49054" y="1760"/>
                    <a:pt x="49054" y="1760"/>
                  </a:cubicBezTo>
                  <a:lnTo>
                    <a:pt x="24482" y="0"/>
                  </a:lnTo>
                  <a:close/>
                </a:path>
              </a:pathLst>
            </a:custGeom>
            <a:solidFill>
              <a:srgbClr val="FFA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66"/>
            <p:cNvSpPr/>
            <p:nvPr/>
          </p:nvSpPr>
          <p:spPr>
            <a:xfrm>
              <a:off x="5147525" y="3900675"/>
              <a:ext cx="342275" cy="594750"/>
            </a:xfrm>
            <a:custGeom>
              <a:avLst/>
              <a:gdLst/>
              <a:ahLst/>
              <a:cxnLst/>
              <a:rect l="l" t="t" r="r" b="b"/>
              <a:pathLst>
                <a:path w="13691" h="23790" extrusionOk="0">
                  <a:moveTo>
                    <a:pt x="7292" y="0"/>
                  </a:moveTo>
                  <a:cubicBezTo>
                    <a:pt x="7075" y="326"/>
                    <a:pt x="6886" y="669"/>
                    <a:pt x="6727" y="1028"/>
                  </a:cubicBezTo>
                  <a:cubicBezTo>
                    <a:pt x="6356" y="1743"/>
                    <a:pt x="5860" y="2703"/>
                    <a:pt x="5245" y="3874"/>
                  </a:cubicBezTo>
                  <a:lnTo>
                    <a:pt x="220" y="13781"/>
                  </a:lnTo>
                  <a:lnTo>
                    <a:pt x="0" y="14211"/>
                  </a:lnTo>
                  <a:lnTo>
                    <a:pt x="464" y="14076"/>
                  </a:lnTo>
                  <a:lnTo>
                    <a:pt x="6846" y="12205"/>
                  </a:lnTo>
                  <a:lnTo>
                    <a:pt x="12854" y="10422"/>
                  </a:lnTo>
                  <a:lnTo>
                    <a:pt x="12854" y="10422"/>
                  </a:lnTo>
                  <a:lnTo>
                    <a:pt x="8176" y="19867"/>
                  </a:lnTo>
                  <a:cubicBezTo>
                    <a:pt x="7637" y="21053"/>
                    <a:pt x="7149" y="22013"/>
                    <a:pt x="6795" y="22737"/>
                  </a:cubicBezTo>
                  <a:cubicBezTo>
                    <a:pt x="6620" y="23077"/>
                    <a:pt x="6469" y="23429"/>
                    <a:pt x="6341" y="23789"/>
                  </a:cubicBezTo>
                  <a:cubicBezTo>
                    <a:pt x="6562" y="23479"/>
                    <a:pt x="6756" y="23148"/>
                    <a:pt x="6922" y="22805"/>
                  </a:cubicBezTo>
                  <a:lnTo>
                    <a:pt x="8411" y="19986"/>
                  </a:lnTo>
                  <a:lnTo>
                    <a:pt x="13463" y="10178"/>
                  </a:lnTo>
                  <a:lnTo>
                    <a:pt x="13690" y="9749"/>
                  </a:lnTo>
                  <a:lnTo>
                    <a:pt x="13219" y="9883"/>
                  </a:lnTo>
                  <a:lnTo>
                    <a:pt x="6744" y="11787"/>
                  </a:lnTo>
                  <a:lnTo>
                    <a:pt x="822" y="13547"/>
                  </a:lnTo>
                  <a:lnTo>
                    <a:pt x="822" y="13547"/>
                  </a:lnTo>
                  <a:lnTo>
                    <a:pt x="5465" y="3966"/>
                  </a:lnTo>
                  <a:lnTo>
                    <a:pt x="6837" y="1069"/>
                  </a:lnTo>
                  <a:cubicBezTo>
                    <a:pt x="7013" y="723"/>
                    <a:pt x="7166" y="367"/>
                    <a:pt x="72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66"/>
            <p:cNvSpPr/>
            <p:nvPr/>
          </p:nvSpPr>
          <p:spPr>
            <a:xfrm>
              <a:off x="4747275" y="4946000"/>
              <a:ext cx="524475" cy="279950"/>
            </a:xfrm>
            <a:custGeom>
              <a:avLst/>
              <a:gdLst/>
              <a:ahLst/>
              <a:cxnLst/>
              <a:rect l="l" t="t" r="r" b="b"/>
              <a:pathLst>
                <a:path w="20979" h="11198" extrusionOk="0">
                  <a:moveTo>
                    <a:pt x="20627" y="1"/>
                  </a:moveTo>
                  <a:cubicBezTo>
                    <a:pt x="20359" y="1"/>
                    <a:pt x="20091" y="15"/>
                    <a:pt x="19825" y="43"/>
                  </a:cubicBezTo>
                  <a:lnTo>
                    <a:pt x="16618" y="202"/>
                  </a:lnTo>
                  <a:lnTo>
                    <a:pt x="5548" y="868"/>
                  </a:lnTo>
                  <a:lnTo>
                    <a:pt x="5068" y="868"/>
                  </a:lnTo>
                  <a:lnTo>
                    <a:pt x="5421" y="1196"/>
                  </a:lnTo>
                  <a:lnTo>
                    <a:pt x="10254" y="5759"/>
                  </a:lnTo>
                  <a:lnTo>
                    <a:pt x="14827" y="10052"/>
                  </a:lnTo>
                  <a:lnTo>
                    <a:pt x="14827" y="10052"/>
                  </a:lnTo>
                  <a:lnTo>
                    <a:pt x="4309" y="10776"/>
                  </a:lnTo>
                  <a:lnTo>
                    <a:pt x="1136" y="11037"/>
                  </a:lnTo>
                  <a:cubicBezTo>
                    <a:pt x="754" y="11052"/>
                    <a:pt x="374" y="11099"/>
                    <a:pt x="0" y="11173"/>
                  </a:cubicBezTo>
                  <a:cubicBezTo>
                    <a:pt x="190" y="11189"/>
                    <a:pt x="381" y="11197"/>
                    <a:pt x="572" y="11197"/>
                  </a:cubicBezTo>
                  <a:cubicBezTo>
                    <a:pt x="763" y="11197"/>
                    <a:pt x="954" y="11189"/>
                    <a:pt x="1145" y="11173"/>
                  </a:cubicBezTo>
                  <a:lnTo>
                    <a:pt x="4326" y="11037"/>
                  </a:lnTo>
                  <a:lnTo>
                    <a:pt x="15329" y="10431"/>
                  </a:lnTo>
                  <a:lnTo>
                    <a:pt x="15817" y="10431"/>
                  </a:lnTo>
                  <a:lnTo>
                    <a:pt x="15463" y="10094"/>
                  </a:lnTo>
                  <a:lnTo>
                    <a:pt x="10557" y="5464"/>
                  </a:lnTo>
                  <a:lnTo>
                    <a:pt x="6054" y="1244"/>
                  </a:lnTo>
                  <a:lnTo>
                    <a:pt x="6054" y="1244"/>
                  </a:lnTo>
                  <a:lnTo>
                    <a:pt x="16635" y="439"/>
                  </a:lnTo>
                  <a:lnTo>
                    <a:pt x="19834" y="160"/>
                  </a:lnTo>
                  <a:cubicBezTo>
                    <a:pt x="20219" y="140"/>
                    <a:pt x="20600" y="91"/>
                    <a:pt x="20979" y="9"/>
                  </a:cubicBezTo>
                  <a:cubicBezTo>
                    <a:pt x="20862" y="3"/>
                    <a:pt x="20744" y="1"/>
                    <a:pt x="2062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66"/>
            <p:cNvSpPr/>
            <p:nvPr/>
          </p:nvSpPr>
          <p:spPr>
            <a:xfrm>
              <a:off x="2662825" y="3665575"/>
              <a:ext cx="4519500" cy="1805550"/>
            </a:xfrm>
            <a:custGeom>
              <a:avLst/>
              <a:gdLst/>
              <a:ahLst/>
              <a:cxnLst/>
              <a:rect l="l" t="t" r="r" b="b"/>
              <a:pathLst>
                <a:path w="180780" h="72222" extrusionOk="0">
                  <a:moveTo>
                    <a:pt x="78326" y="0"/>
                  </a:moveTo>
                  <a:lnTo>
                    <a:pt x="50386" y="69099"/>
                  </a:lnTo>
                  <a:lnTo>
                    <a:pt x="1" y="69099"/>
                  </a:lnTo>
                  <a:lnTo>
                    <a:pt x="1" y="72222"/>
                  </a:lnTo>
                  <a:lnTo>
                    <a:pt x="150076" y="72222"/>
                  </a:lnTo>
                  <a:lnTo>
                    <a:pt x="1807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66"/>
            <p:cNvSpPr/>
            <p:nvPr/>
          </p:nvSpPr>
          <p:spPr>
            <a:xfrm>
              <a:off x="5426000" y="4489575"/>
              <a:ext cx="288350" cy="322550"/>
            </a:xfrm>
            <a:custGeom>
              <a:avLst/>
              <a:gdLst/>
              <a:ahLst/>
              <a:cxnLst/>
              <a:rect l="l" t="t" r="r" b="b"/>
              <a:pathLst>
                <a:path w="11534" h="12902" extrusionOk="0">
                  <a:moveTo>
                    <a:pt x="6540" y="1"/>
                  </a:moveTo>
                  <a:cubicBezTo>
                    <a:pt x="4223" y="1"/>
                    <a:pt x="1885" y="2053"/>
                    <a:pt x="1011" y="5066"/>
                  </a:cubicBezTo>
                  <a:cubicBezTo>
                    <a:pt x="0" y="8542"/>
                    <a:pt x="1304" y="11995"/>
                    <a:pt x="3931" y="12752"/>
                  </a:cubicBezTo>
                  <a:cubicBezTo>
                    <a:pt x="4281" y="12853"/>
                    <a:pt x="4637" y="12902"/>
                    <a:pt x="4993" y="12902"/>
                  </a:cubicBezTo>
                  <a:cubicBezTo>
                    <a:pt x="7309" y="12902"/>
                    <a:pt x="9640" y="10849"/>
                    <a:pt x="10515" y="7836"/>
                  </a:cubicBezTo>
                  <a:cubicBezTo>
                    <a:pt x="11533" y="4358"/>
                    <a:pt x="10228" y="907"/>
                    <a:pt x="7602" y="150"/>
                  </a:cubicBezTo>
                  <a:cubicBezTo>
                    <a:pt x="7252" y="49"/>
                    <a:pt x="6896" y="1"/>
                    <a:pt x="6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16" name="Google Shape;4216;p66"/>
          <p:cNvSpPr/>
          <p:nvPr/>
        </p:nvSpPr>
        <p:spPr>
          <a:xfrm>
            <a:off x="2932325" y="2821000"/>
            <a:ext cx="2471100" cy="852000"/>
          </a:xfrm>
          <a:prstGeom prst="roundRect">
            <a:avLst>
              <a:gd name="adj" fmla="val 7912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7" name="Google Shape;4217;p66"/>
          <p:cNvSpPr txBox="1">
            <a:spLocks noGrp="1"/>
          </p:cNvSpPr>
          <p:nvPr>
            <p:ph type="subTitle" idx="4294967295"/>
          </p:nvPr>
        </p:nvSpPr>
        <p:spPr>
          <a:xfrm>
            <a:off x="3058350" y="2896352"/>
            <a:ext cx="499500" cy="30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1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To:</a:t>
            </a:r>
            <a:endParaRPr sz="11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18" name="Google Shape;4218;p66"/>
          <p:cNvSpPr/>
          <p:nvPr/>
        </p:nvSpPr>
        <p:spPr>
          <a:xfrm>
            <a:off x="3474725" y="2936477"/>
            <a:ext cx="1068300" cy="2409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9" name="Google Shape;4219;p66"/>
          <p:cNvSpPr txBox="1">
            <a:spLocks noGrp="1"/>
          </p:cNvSpPr>
          <p:nvPr>
            <p:ph type="subTitle" idx="4294967295"/>
          </p:nvPr>
        </p:nvSpPr>
        <p:spPr>
          <a:xfrm>
            <a:off x="3557850" y="2882477"/>
            <a:ext cx="74280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Everyone</a:t>
            </a:r>
            <a:endParaRPr sz="10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220" name="Google Shape;4220;p66"/>
          <p:cNvSpPr/>
          <p:nvPr/>
        </p:nvSpPr>
        <p:spPr>
          <a:xfrm rot="10800000">
            <a:off x="4300650" y="3027228"/>
            <a:ext cx="96900" cy="594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1" name="Google Shape;4221;p66"/>
          <p:cNvSpPr txBox="1">
            <a:spLocks noGrp="1"/>
          </p:cNvSpPr>
          <p:nvPr>
            <p:ph type="subTitle" idx="4294967295"/>
          </p:nvPr>
        </p:nvSpPr>
        <p:spPr>
          <a:xfrm>
            <a:off x="4652875" y="2882477"/>
            <a:ext cx="55320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More</a:t>
            </a:r>
            <a:endParaRPr sz="10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222" name="Google Shape;4222;p66"/>
          <p:cNvSpPr/>
          <p:nvPr/>
        </p:nvSpPr>
        <p:spPr>
          <a:xfrm rot="10800000">
            <a:off x="5168325" y="3019653"/>
            <a:ext cx="96900" cy="594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3" name="Google Shape;4223;p66"/>
          <p:cNvSpPr txBox="1">
            <a:spLocks noGrp="1"/>
          </p:cNvSpPr>
          <p:nvPr>
            <p:ph type="subTitle" idx="4294967295"/>
          </p:nvPr>
        </p:nvSpPr>
        <p:spPr>
          <a:xfrm>
            <a:off x="3058350" y="3306853"/>
            <a:ext cx="1818000" cy="34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Type message here... </a:t>
            </a:r>
            <a:endParaRPr sz="1000" b="0" i="0" u="none" strike="noStrike" cap="non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cxnSp>
        <p:nvCxnSpPr>
          <p:cNvPr id="4224" name="Google Shape;4224;p66"/>
          <p:cNvCxnSpPr/>
          <p:nvPr/>
        </p:nvCxnSpPr>
        <p:spPr>
          <a:xfrm>
            <a:off x="3149875" y="3264750"/>
            <a:ext cx="2155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9" name="Google Shape;4229;p67"/>
          <p:cNvSpPr txBox="1">
            <a:spLocks noGrp="1"/>
          </p:cNvSpPr>
          <p:nvPr>
            <p:ph type="title"/>
          </p:nvPr>
        </p:nvSpPr>
        <p:spPr>
          <a:xfrm>
            <a:off x="2518950" y="4751025"/>
            <a:ext cx="4106100" cy="76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dirty="0"/>
              <a:t>— theKeeprs</a:t>
            </a:r>
            <a:endParaRPr dirty="0"/>
          </a:p>
        </p:txBody>
      </p:sp>
      <p:sp>
        <p:nvSpPr>
          <p:cNvPr id="4230" name="Google Shape;4230;p67"/>
          <p:cNvSpPr txBox="1">
            <a:spLocks noGrp="1"/>
          </p:cNvSpPr>
          <p:nvPr>
            <p:ph type="subTitle" idx="1"/>
          </p:nvPr>
        </p:nvSpPr>
        <p:spPr>
          <a:xfrm>
            <a:off x="2242200" y="2220225"/>
            <a:ext cx="4654200" cy="19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</a:pPr>
            <a:r>
              <a:rPr lang="en" dirty="0"/>
              <a:t>“The Only way We can All Truly Connect is When We Begin To Clean This World Together As One.”</a:t>
            </a:r>
            <a:endParaRPr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5" name="Google Shape;4235;p68"/>
          <p:cNvSpPr txBox="1">
            <a:spLocks noGrp="1"/>
          </p:cNvSpPr>
          <p:nvPr>
            <p:ph type="ctrTitle"/>
          </p:nvPr>
        </p:nvSpPr>
        <p:spPr>
          <a:xfrm>
            <a:off x="4997425" y="1075044"/>
            <a:ext cx="3204900" cy="11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236" name="Google Shape;4236;p68"/>
          <p:cNvSpPr txBox="1">
            <a:spLocks noGrp="1"/>
          </p:cNvSpPr>
          <p:nvPr>
            <p:ph type="subTitle" idx="1"/>
          </p:nvPr>
        </p:nvSpPr>
        <p:spPr>
          <a:xfrm>
            <a:off x="4997425" y="2287425"/>
            <a:ext cx="3204900" cy="11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Please visit our Heroku link to the app and our </a:t>
            </a:r>
            <a:r>
              <a:rPr lang="en-US" dirty="0" err="1"/>
              <a:t>Github</a:t>
            </a:r>
            <a:r>
              <a:rPr lang="en-US" dirty="0"/>
              <a:t> Repository:</a:t>
            </a:r>
            <a:endParaRPr dirty="0"/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G</a:t>
            </a:r>
            <a:r>
              <a:rPr lang="en" dirty="0"/>
              <a:t>ithub.com</a:t>
            </a: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" dirty="0"/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For more information please contact theKeeprs:</a:t>
            </a: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+91 620 421 838</a:t>
            </a:r>
            <a:endParaRPr dirty="0"/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/>
              <a:t>theKeeprs.com</a:t>
            </a:r>
            <a:endParaRPr dirty="0"/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4237" name="Google Shape;4237;p68"/>
          <p:cNvSpPr txBox="1"/>
          <p:nvPr/>
        </p:nvSpPr>
        <p:spPr>
          <a:xfrm>
            <a:off x="4997425" y="4503400"/>
            <a:ext cx="3204900" cy="9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239" name="Google Shape;4239;p68"/>
          <p:cNvSpPr/>
          <p:nvPr/>
        </p:nvSpPr>
        <p:spPr>
          <a:xfrm>
            <a:off x="6087722" y="4693574"/>
            <a:ext cx="308622" cy="308622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40" name="Google Shape;4240;p68"/>
          <p:cNvGrpSpPr/>
          <p:nvPr/>
        </p:nvGrpSpPr>
        <p:grpSpPr>
          <a:xfrm>
            <a:off x="6482027" y="4693459"/>
            <a:ext cx="308629" cy="308598"/>
            <a:chOff x="812101" y="2571761"/>
            <a:chExt cx="417066" cy="417024"/>
          </a:xfrm>
        </p:grpSpPr>
        <p:sp>
          <p:nvSpPr>
            <p:cNvPr id="4241" name="Google Shape;4241;p68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68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68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68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45" name="Google Shape;4245;p68"/>
          <p:cNvGrpSpPr/>
          <p:nvPr/>
        </p:nvGrpSpPr>
        <p:grpSpPr>
          <a:xfrm>
            <a:off x="6876376" y="4693459"/>
            <a:ext cx="308598" cy="308598"/>
            <a:chOff x="1323129" y="2571761"/>
            <a:chExt cx="417024" cy="417024"/>
          </a:xfrm>
        </p:grpSpPr>
        <p:sp>
          <p:nvSpPr>
            <p:cNvPr id="4246" name="Google Shape;4246;p68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68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68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68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50" name="Google Shape;4250;p6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4975" y="1780211"/>
            <a:ext cx="3564414" cy="35644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3" name="Google Shape;3943;p60"/>
          <p:cNvSpPr txBox="1">
            <a:spLocks noGrp="1"/>
          </p:cNvSpPr>
          <p:nvPr>
            <p:ph type="title" idx="2"/>
          </p:nvPr>
        </p:nvSpPr>
        <p:spPr>
          <a:xfrm>
            <a:off x="311700" y="547550"/>
            <a:ext cx="1755300" cy="10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944" name="Google Shape;3944;p60"/>
          <p:cNvSpPr txBox="1">
            <a:spLocks noGrp="1"/>
          </p:cNvSpPr>
          <p:nvPr>
            <p:ph type="title"/>
          </p:nvPr>
        </p:nvSpPr>
        <p:spPr>
          <a:xfrm>
            <a:off x="1743450" y="4492150"/>
            <a:ext cx="5651700" cy="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dirty="0"/>
              <a:t>G</a:t>
            </a:r>
            <a:r>
              <a:rPr lang="en" dirty="0"/>
              <a:t>oodbye! </a:t>
            </a:r>
            <a:r>
              <a:rPr lang="en" dirty="0">
                <a:sym typeface="Wingdings" panose="05000000000000000000" pitchFamily="2" charset="2"/>
              </a:rPr>
              <a:t></a:t>
            </a:r>
            <a:endParaRPr dirty="0"/>
          </a:p>
        </p:txBody>
      </p:sp>
      <p:pic>
        <p:nvPicPr>
          <p:cNvPr id="3946" name="Google Shape;3946;p60"/>
          <p:cNvPicPr preferRelativeResize="0"/>
          <p:nvPr/>
        </p:nvPicPr>
        <p:blipFill rotWithShape="1">
          <a:blip r:embed="rId3">
            <a:alphaModFix/>
          </a:blip>
          <a:srcRect b="5535"/>
          <a:stretch/>
        </p:blipFill>
        <p:spPr>
          <a:xfrm>
            <a:off x="2478325" y="0"/>
            <a:ext cx="4187350" cy="395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4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5" name="Google Shape;4255;p69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4256" name="Google Shape;4256;p69"/>
          <p:cNvGrpSpPr/>
          <p:nvPr/>
        </p:nvGrpSpPr>
        <p:grpSpPr>
          <a:xfrm>
            <a:off x="758523" y="1531210"/>
            <a:ext cx="2335886" cy="1868600"/>
            <a:chOff x="535075" y="238150"/>
            <a:chExt cx="6548600" cy="5238575"/>
          </a:xfrm>
        </p:grpSpPr>
        <p:sp>
          <p:nvSpPr>
            <p:cNvPr id="4257" name="Google Shape;4257;p69"/>
            <p:cNvSpPr/>
            <p:nvPr/>
          </p:nvSpPr>
          <p:spPr>
            <a:xfrm>
              <a:off x="4915550" y="1377500"/>
              <a:ext cx="316375" cy="418450"/>
            </a:xfrm>
            <a:custGeom>
              <a:avLst/>
              <a:gdLst/>
              <a:ahLst/>
              <a:cxnLst/>
              <a:rect l="l" t="t" r="r" b="b"/>
              <a:pathLst>
                <a:path w="12655" h="16738" extrusionOk="0">
                  <a:moveTo>
                    <a:pt x="7067" y="1"/>
                  </a:moveTo>
                  <a:cubicBezTo>
                    <a:pt x="6851" y="1"/>
                    <a:pt x="6638" y="86"/>
                    <a:pt x="6482" y="249"/>
                  </a:cubicBezTo>
                  <a:cubicBezTo>
                    <a:pt x="6032" y="827"/>
                    <a:pt x="5903" y="3039"/>
                    <a:pt x="6906" y="5433"/>
                  </a:cubicBezTo>
                  <a:cubicBezTo>
                    <a:pt x="7267" y="6297"/>
                    <a:pt x="7032" y="6598"/>
                    <a:pt x="6521" y="6598"/>
                  </a:cubicBezTo>
                  <a:cubicBezTo>
                    <a:pt x="5616" y="6598"/>
                    <a:pt x="3845" y="5655"/>
                    <a:pt x="2986" y="5225"/>
                  </a:cubicBezTo>
                  <a:cubicBezTo>
                    <a:pt x="2986" y="5225"/>
                    <a:pt x="1523" y="4170"/>
                    <a:pt x="988" y="4170"/>
                  </a:cubicBezTo>
                  <a:cubicBezTo>
                    <a:pt x="981" y="4170"/>
                    <a:pt x="974" y="4170"/>
                    <a:pt x="968" y="4170"/>
                  </a:cubicBezTo>
                  <a:cubicBezTo>
                    <a:pt x="451" y="4196"/>
                    <a:pt x="1" y="5461"/>
                    <a:pt x="1870" y="7195"/>
                  </a:cubicBezTo>
                  <a:cubicBezTo>
                    <a:pt x="1870" y="7195"/>
                    <a:pt x="672" y="7451"/>
                    <a:pt x="921" y="8418"/>
                  </a:cubicBezTo>
                  <a:cubicBezTo>
                    <a:pt x="1101" y="9132"/>
                    <a:pt x="2541" y="10053"/>
                    <a:pt x="2541" y="10053"/>
                  </a:cubicBezTo>
                  <a:cubicBezTo>
                    <a:pt x="2499" y="10048"/>
                    <a:pt x="2458" y="10046"/>
                    <a:pt x="2417" y="10046"/>
                  </a:cubicBezTo>
                  <a:cubicBezTo>
                    <a:pt x="1995" y="10046"/>
                    <a:pt x="1608" y="10293"/>
                    <a:pt x="1431" y="10685"/>
                  </a:cubicBezTo>
                  <a:cubicBezTo>
                    <a:pt x="1048" y="11740"/>
                    <a:pt x="2702" y="12702"/>
                    <a:pt x="2702" y="12702"/>
                  </a:cubicBezTo>
                  <a:cubicBezTo>
                    <a:pt x="2702" y="12702"/>
                    <a:pt x="1290" y="13307"/>
                    <a:pt x="2029" y="14363"/>
                  </a:cubicBezTo>
                  <a:cubicBezTo>
                    <a:pt x="2588" y="15150"/>
                    <a:pt x="3947" y="15458"/>
                    <a:pt x="6347" y="16178"/>
                  </a:cubicBezTo>
                  <a:lnTo>
                    <a:pt x="9037" y="16737"/>
                  </a:lnTo>
                  <a:lnTo>
                    <a:pt x="12654" y="9764"/>
                  </a:lnTo>
                  <a:lnTo>
                    <a:pt x="10710" y="6980"/>
                  </a:lnTo>
                  <a:cubicBezTo>
                    <a:pt x="10235" y="6459"/>
                    <a:pt x="9786" y="5913"/>
                    <a:pt x="9366" y="5347"/>
                  </a:cubicBezTo>
                  <a:cubicBezTo>
                    <a:pt x="8942" y="4784"/>
                    <a:pt x="8618" y="4154"/>
                    <a:pt x="8404" y="3484"/>
                  </a:cubicBezTo>
                  <a:cubicBezTo>
                    <a:pt x="8113" y="2658"/>
                    <a:pt x="7933" y="1796"/>
                    <a:pt x="7873" y="922"/>
                  </a:cubicBezTo>
                  <a:cubicBezTo>
                    <a:pt x="7920" y="573"/>
                    <a:pt x="7737" y="234"/>
                    <a:pt x="7421" y="81"/>
                  </a:cubicBezTo>
                  <a:cubicBezTo>
                    <a:pt x="7308" y="27"/>
                    <a:pt x="7187" y="1"/>
                    <a:pt x="706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69"/>
            <p:cNvSpPr/>
            <p:nvPr/>
          </p:nvSpPr>
          <p:spPr>
            <a:xfrm>
              <a:off x="4696650" y="5158725"/>
              <a:ext cx="473050" cy="286300"/>
            </a:xfrm>
            <a:custGeom>
              <a:avLst/>
              <a:gdLst/>
              <a:ahLst/>
              <a:cxnLst/>
              <a:rect l="l" t="t" r="r" b="b"/>
              <a:pathLst>
                <a:path w="18922" h="11452" extrusionOk="0">
                  <a:moveTo>
                    <a:pt x="9750" y="1"/>
                  </a:moveTo>
                  <a:lnTo>
                    <a:pt x="7437" y="4881"/>
                  </a:lnTo>
                  <a:cubicBezTo>
                    <a:pt x="7437" y="4881"/>
                    <a:pt x="2954" y="3901"/>
                    <a:pt x="1069" y="3901"/>
                  </a:cubicBezTo>
                  <a:cubicBezTo>
                    <a:pt x="342" y="3901"/>
                    <a:pt x="1" y="4047"/>
                    <a:pt x="452" y="4450"/>
                  </a:cubicBezTo>
                  <a:cubicBezTo>
                    <a:pt x="1904" y="5755"/>
                    <a:pt x="12433" y="10179"/>
                    <a:pt x="15028" y="11222"/>
                  </a:cubicBezTo>
                  <a:lnTo>
                    <a:pt x="15613" y="11451"/>
                  </a:lnTo>
                  <a:lnTo>
                    <a:pt x="18922" y="4276"/>
                  </a:lnTo>
                  <a:lnTo>
                    <a:pt x="97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69"/>
            <p:cNvSpPr/>
            <p:nvPr/>
          </p:nvSpPr>
          <p:spPr>
            <a:xfrm>
              <a:off x="5004625" y="5366700"/>
              <a:ext cx="113500" cy="74775"/>
            </a:xfrm>
            <a:custGeom>
              <a:avLst/>
              <a:gdLst/>
              <a:ahLst/>
              <a:cxnLst/>
              <a:rect l="l" t="t" r="r" b="b"/>
              <a:pathLst>
                <a:path w="4540" h="2991" extrusionOk="0">
                  <a:moveTo>
                    <a:pt x="2897" y="0"/>
                  </a:moveTo>
                  <a:cubicBezTo>
                    <a:pt x="2625" y="0"/>
                    <a:pt x="2353" y="33"/>
                    <a:pt x="2085" y="100"/>
                  </a:cubicBezTo>
                  <a:cubicBezTo>
                    <a:pt x="1241" y="295"/>
                    <a:pt x="497" y="795"/>
                    <a:pt x="0" y="1504"/>
                  </a:cubicBezTo>
                  <a:lnTo>
                    <a:pt x="3341" y="2991"/>
                  </a:lnTo>
                  <a:lnTo>
                    <a:pt x="4539" y="428"/>
                  </a:lnTo>
                  <a:cubicBezTo>
                    <a:pt x="4033" y="145"/>
                    <a:pt x="3467" y="0"/>
                    <a:pt x="28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69"/>
            <p:cNvSpPr/>
            <p:nvPr/>
          </p:nvSpPr>
          <p:spPr>
            <a:xfrm>
              <a:off x="4700450" y="5256525"/>
              <a:ext cx="388575" cy="188450"/>
            </a:xfrm>
            <a:custGeom>
              <a:avLst/>
              <a:gdLst/>
              <a:ahLst/>
              <a:cxnLst/>
              <a:rect l="l" t="t" r="r" b="b"/>
              <a:pathLst>
                <a:path w="15543" h="7538" extrusionOk="0">
                  <a:moveTo>
                    <a:pt x="985" y="1"/>
                  </a:moveTo>
                  <a:cubicBezTo>
                    <a:pt x="434" y="1"/>
                    <a:pt x="1" y="73"/>
                    <a:pt x="50" y="311"/>
                  </a:cubicBezTo>
                  <a:cubicBezTo>
                    <a:pt x="179" y="922"/>
                    <a:pt x="10654" y="5791"/>
                    <a:pt x="15461" y="7538"/>
                  </a:cubicBezTo>
                  <a:lnTo>
                    <a:pt x="15543" y="7323"/>
                  </a:lnTo>
                  <a:lnTo>
                    <a:pt x="3278" y="1743"/>
                  </a:lnTo>
                  <a:cubicBezTo>
                    <a:pt x="3278" y="1743"/>
                    <a:pt x="3540" y="478"/>
                    <a:pt x="3016" y="182"/>
                  </a:cubicBezTo>
                  <a:cubicBezTo>
                    <a:pt x="3016" y="182"/>
                    <a:pt x="1855" y="1"/>
                    <a:pt x="9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69"/>
            <p:cNvSpPr/>
            <p:nvPr/>
          </p:nvSpPr>
          <p:spPr>
            <a:xfrm>
              <a:off x="4703350" y="5260425"/>
              <a:ext cx="389200" cy="180700"/>
            </a:xfrm>
            <a:custGeom>
              <a:avLst/>
              <a:gdLst/>
              <a:ahLst/>
              <a:cxnLst/>
              <a:rect l="l" t="t" r="r" b="b"/>
              <a:pathLst>
                <a:path w="15568" h="7228" extrusionOk="0">
                  <a:moveTo>
                    <a:pt x="1" y="0"/>
                  </a:moveTo>
                  <a:lnTo>
                    <a:pt x="155" y="87"/>
                  </a:lnTo>
                  <a:lnTo>
                    <a:pt x="593" y="322"/>
                  </a:lnTo>
                  <a:lnTo>
                    <a:pt x="2227" y="1169"/>
                  </a:lnTo>
                  <a:cubicBezTo>
                    <a:pt x="3612" y="1876"/>
                    <a:pt x="5549" y="2817"/>
                    <a:pt x="7693" y="3819"/>
                  </a:cubicBezTo>
                  <a:cubicBezTo>
                    <a:pt x="9838" y="4821"/>
                    <a:pt x="11808" y="5682"/>
                    <a:pt x="13241" y="6286"/>
                  </a:cubicBezTo>
                  <a:lnTo>
                    <a:pt x="14942" y="6993"/>
                  </a:lnTo>
                  <a:lnTo>
                    <a:pt x="15406" y="7174"/>
                  </a:lnTo>
                  <a:lnTo>
                    <a:pt x="15568" y="7227"/>
                  </a:lnTo>
                  <a:lnTo>
                    <a:pt x="15568" y="7227"/>
                  </a:lnTo>
                  <a:lnTo>
                    <a:pt x="15412" y="7148"/>
                  </a:lnTo>
                  <a:lnTo>
                    <a:pt x="14955" y="6946"/>
                  </a:lnTo>
                  <a:lnTo>
                    <a:pt x="13275" y="6205"/>
                  </a:lnTo>
                  <a:cubicBezTo>
                    <a:pt x="11848" y="5581"/>
                    <a:pt x="9885" y="4713"/>
                    <a:pt x="7740" y="3711"/>
                  </a:cubicBezTo>
                  <a:cubicBezTo>
                    <a:pt x="5596" y="2709"/>
                    <a:pt x="3659" y="1768"/>
                    <a:pt x="2268" y="1096"/>
                  </a:cubicBezTo>
                  <a:lnTo>
                    <a:pt x="614" y="282"/>
                  </a:lnTo>
                  <a:lnTo>
                    <a:pt x="162" y="67"/>
                  </a:lnTo>
                  <a:cubicBezTo>
                    <a:pt x="112" y="37"/>
                    <a:pt x="57" y="1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69"/>
            <p:cNvSpPr/>
            <p:nvPr/>
          </p:nvSpPr>
          <p:spPr>
            <a:xfrm>
              <a:off x="4775475" y="5257550"/>
              <a:ext cx="13150" cy="46075"/>
            </a:xfrm>
            <a:custGeom>
              <a:avLst/>
              <a:gdLst/>
              <a:ahLst/>
              <a:cxnLst/>
              <a:rect l="l" t="t" r="r" b="b"/>
              <a:pathLst>
                <a:path w="526" h="1843" extrusionOk="0">
                  <a:moveTo>
                    <a:pt x="1" y="0"/>
                  </a:moveTo>
                  <a:cubicBezTo>
                    <a:pt x="125" y="292"/>
                    <a:pt x="215" y="596"/>
                    <a:pt x="270" y="907"/>
                  </a:cubicBezTo>
                  <a:cubicBezTo>
                    <a:pt x="286" y="1220"/>
                    <a:pt x="268" y="1534"/>
                    <a:pt x="217" y="1843"/>
                  </a:cubicBezTo>
                  <a:cubicBezTo>
                    <a:pt x="525" y="1242"/>
                    <a:pt x="440" y="513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69"/>
            <p:cNvSpPr/>
            <p:nvPr/>
          </p:nvSpPr>
          <p:spPr>
            <a:xfrm>
              <a:off x="4859525" y="5276225"/>
              <a:ext cx="5225" cy="24725"/>
            </a:xfrm>
            <a:custGeom>
              <a:avLst/>
              <a:gdLst/>
              <a:ahLst/>
              <a:cxnLst/>
              <a:rect l="l" t="t" r="r" b="b"/>
              <a:pathLst>
                <a:path w="209" h="989" extrusionOk="0">
                  <a:moveTo>
                    <a:pt x="41" y="0"/>
                  </a:moveTo>
                  <a:cubicBezTo>
                    <a:pt x="1" y="163"/>
                    <a:pt x="1" y="334"/>
                    <a:pt x="41" y="498"/>
                  </a:cubicBezTo>
                  <a:cubicBezTo>
                    <a:pt x="47" y="668"/>
                    <a:pt x="91" y="835"/>
                    <a:pt x="170" y="989"/>
                  </a:cubicBezTo>
                  <a:cubicBezTo>
                    <a:pt x="209" y="822"/>
                    <a:pt x="206" y="650"/>
                    <a:pt x="162" y="485"/>
                  </a:cubicBezTo>
                  <a:cubicBezTo>
                    <a:pt x="142" y="318"/>
                    <a:pt x="102" y="156"/>
                    <a:pt x="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69"/>
            <p:cNvSpPr/>
            <p:nvPr/>
          </p:nvSpPr>
          <p:spPr>
            <a:xfrm>
              <a:off x="4878350" y="5280225"/>
              <a:ext cx="9275" cy="19550"/>
            </a:xfrm>
            <a:custGeom>
              <a:avLst/>
              <a:gdLst/>
              <a:ahLst/>
              <a:cxnLst/>
              <a:rect l="l" t="t" r="r" b="b"/>
              <a:pathLst>
                <a:path w="371" h="782" extrusionOk="0">
                  <a:moveTo>
                    <a:pt x="39" y="1"/>
                  </a:moveTo>
                  <a:cubicBezTo>
                    <a:pt x="37" y="1"/>
                    <a:pt x="36" y="1"/>
                    <a:pt x="34" y="1"/>
                  </a:cubicBezTo>
                  <a:cubicBezTo>
                    <a:pt x="0" y="14"/>
                    <a:pt x="48" y="196"/>
                    <a:pt x="142" y="411"/>
                  </a:cubicBezTo>
                  <a:cubicBezTo>
                    <a:pt x="236" y="627"/>
                    <a:pt x="338" y="781"/>
                    <a:pt x="371" y="781"/>
                  </a:cubicBezTo>
                  <a:cubicBezTo>
                    <a:pt x="370" y="635"/>
                    <a:pt x="330" y="491"/>
                    <a:pt x="256" y="364"/>
                  </a:cubicBezTo>
                  <a:cubicBezTo>
                    <a:pt x="173" y="156"/>
                    <a:pt x="75" y="1"/>
                    <a:pt x="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69"/>
            <p:cNvSpPr/>
            <p:nvPr/>
          </p:nvSpPr>
          <p:spPr>
            <a:xfrm>
              <a:off x="4885250" y="5272500"/>
              <a:ext cx="24075" cy="11175"/>
            </a:xfrm>
            <a:custGeom>
              <a:avLst/>
              <a:gdLst/>
              <a:ahLst/>
              <a:cxnLst/>
              <a:rect l="l" t="t" r="r" b="b"/>
              <a:pathLst>
                <a:path w="963" h="447" extrusionOk="0">
                  <a:moveTo>
                    <a:pt x="19" y="0"/>
                  </a:moveTo>
                  <a:cubicBezTo>
                    <a:pt x="7" y="0"/>
                    <a:pt x="1" y="3"/>
                    <a:pt x="1" y="8"/>
                  </a:cubicBezTo>
                  <a:cubicBezTo>
                    <a:pt x="131" y="128"/>
                    <a:pt x="289" y="220"/>
                    <a:pt x="459" y="276"/>
                  </a:cubicBezTo>
                  <a:cubicBezTo>
                    <a:pt x="684" y="378"/>
                    <a:pt x="886" y="446"/>
                    <a:pt x="945" y="446"/>
                  </a:cubicBezTo>
                  <a:cubicBezTo>
                    <a:pt x="956" y="446"/>
                    <a:pt x="963" y="444"/>
                    <a:pt x="963" y="439"/>
                  </a:cubicBezTo>
                  <a:cubicBezTo>
                    <a:pt x="830" y="317"/>
                    <a:pt x="675" y="225"/>
                    <a:pt x="504" y="169"/>
                  </a:cubicBezTo>
                  <a:cubicBezTo>
                    <a:pt x="284" y="67"/>
                    <a:pt x="80" y="0"/>
                    <a:pt x="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69"/>
            <p:cNvSpPr/>
            <p:nvPr/>
          </p:nvSpPr>
          <p:spPr>
            <a:xfrm>
              <a:off x="4892475" y="5259575"/>
              <a:ext cx="28100" cy="10900"/>
            </a:xfrm>
            <a:custGeom>
              <a:avLst/>
              <a:gdLst/>
              <a:ahLst/>
              <a:cxnLst/>
              <a:rect l="l" t="t" r="r" b="b"/>
              <a:pathLst>
                <a:path w="1124" h="436" extrusionOk="0">
                  <a:moveTo>
                    <a:pt x="1" y="0"/>
                  </a:moveTo>
                  <a:cubicBezTo>
                    <a:pt x="134" y="160"/>
                    <a:pt x="312" y="274"/>
                    <a:pt x="513" y="330"/>
                  </a:cubicBezTo>
                  <a:cubicBezTo>
                    <a:pt x="655" y="399"/>
                    <a:pt x="812" y="436"/>
                    <a:pt x="971" y="436"/>
                  </a:cubicBezTo>
                  <a:cubicBezTo>
                    <a:pt x="1022" y="436"/>
                    <a:pt x="1073" y="432"/>
                    <a:pt x="1124" y="424"/>
                  </a:cubicBezTo>
                  <a:cubicBezTo>
                    <a:pt x="942" y="338"/>
                    <a:pt x="753" y="269"/>
                    <a:pt x="558" y="215"/>
                  </a:cubicBezTo>
                  <a:cubicBezTo>
                    <a:pt x="380" y="126"/>
                    <a:pt x="193" y="5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69"/>
            <p:cNvSpPr/>
            <p:nvPr/>
          </p:nvSpPr>
          <p:spPr>
            <a:xfrm>
              <a:off x="4828325" y="5240550"/>
              <a:ext cx="37700" cy="39725"/>
            </a:xfrm>
            <a:custGeom>
              <a:avLst/>
              <a:gdLst/>
              <a:ahLst/>
              <a:cxnLst/>
              <a:rect l="l" t="t" r="r" b="b"/>
              <a:pathLst>
                <a:path w="1508" h="1589" extrusionOk="0">
                  <a:moveTo>
                    <a:pt x="269" y="116"/>
                  </a:moveTo>
                  <a:cubicBezTo>
                    <a:pt x="529" y="116"/>
                    <a:pt x="779" y="217"/>
                    <a:pt x="966" y="399"/>
                  </a:cubicBezTo>
                  <a:cubicBezTo>
                    <a:pt x="1132" y="548"/>
                    <a:pt x="1254" y="742"/>
                    <a:pt x="1316" y="956"/>
                  </a:cubicBezTo>
                  <a:cubicBezTo>
                    <a:pt x="1345" y="1093"/>
                    <a:pt x="1360" y="1232"/>
                    <a:pt x="1361" y="1371"/>
                  </a:cubicBezTo>
                  <a:lnTo>
                    <a:pt x="1361" y="1371"/>
                  </a:lnTo>
                  <a:cubicBezTo>
                    <a:pt x="1266" y="1314"/>
                    <a:pt x="1131" y="1232"/>
                    <a:pt x="973" y="1117"/>
                  </a:cubicBezTo>
                  <a:cubicBezTo>
                    <a:pt x="786" y="985"/>
                    <a:pt x="608" y="838"/>
                    <a:pt x="443" y="680"/>
                  </a:cubicBezTo>
                  <a:cubicBezTo>
                    <a:pt x="342" y="592"/>
                    <a:pt x="252" y="493"/>
                    <a:pt x="173" y="384"/>
                  </a:cubicBezTo>
                  <a:cubicBezTo>
                    <a:pt x="100" y="270"/>
                    <a:pt x="113" y="116"/>
                    <a:pt x="240" y="116"/>
                  </a:cubicBezTo>
                  <a:cubicBezTo>
                    <a:pt x="250" y="116"/>
                    <a:pt x="259" y="116"/>
                    <a:pt x="269" y="116"/>
                  </a:cubicBezTo>
                  <a:close/>
                  <a:moveTo>
                    <a:pt x="217" y="1"/>
                  </a:moveTo>
                  <a:cubicBezTo>
                    <a:pt x="214" y="1"/>
                    <a:pt x="210" y="1"/>
                    <a:pt x="207" y="1"/>
                  </a:cubicBezTo>
                  <a:cubicBezTo>
                    <a:pt x="108" y="19"/>
                    <a:pt x="29" y="96"/>
                    <a:pt x="12" y="196"/>
                  </a:cubicBezTo>
                  <a:cubicBezTo>
                    <a:pt x="0" y="284"/>
                    <a:pt x="21" y="373"/>
                    <a:pt x="72" y="446"/>
                  </a:cubicBezTo>
                  <a:cubicBezTo>
                    <a:pt x="155" y="561"/>
                    <a:pt x="249" y="667"/>
                    <a:pt x="355" y="761"/>
                  </a:cubicBezTo>
                  <a:cubicBezTo>
                    <a:pt x="528" y="922"/>
                    <a:pt x="718" y="1068"/>
                    <a:pt x="919" y="1192"/>
                  </a:cubicBezTo>
                  <a:cubicBezTo>
                    <a:pt x="1056" y="1287"/>
                    <a:pt x="1204" y="1364"/>
                    <a:pt x="1360" y="1421"/>
                  </a:cubicBezTo>
                  <a:lnTo>
                    <a:pt x="1360" y="1421"/>
                  </a:lnTo>
                  <a:cubicBezTo>
                    <a:pt x="1359" y="1477"/>
                    <a:pt x="1356" y="1533"/>
                    <a:pt x="1350" y="1588"/>
                  </a:cubicBezTo>
                  <a:cubicBezTo>
                    <a:pt x="1378" y="1542"/>
                    <a:pt x="1398" y="1491"/>
                    <a:pt x="1407" y="1437"/>
                  </a:cubicBezTo>
                  <a:lnTo>
                    <a:pt x="1407" y="1437"/>
                  </a:lnTo>
                  <a:cubicBezTo>
                    <a:pt x="1439" y="1448"/>
                    <a:pt x="1472" y="1458"/>
                    <a:pt x="1504" y="1467"/>
                  </a:cubicBezTo>
                  <a:cubicBezTo>
                    <a:pt x="1507" y="1459"/>
                    <a:pt x="1474" y="1438"/>
                    <a:pt x="1413" y="1402"/>
                  </a:cubicBezTo>
                  <a:lnTo>
                    <a:pt x="1413" y="1402"/>
                  </a:lnTo>
                  <a:cubicBezTo>
                    <a:pt x="1424" y="1336"/>
                    <a:pt x="1429" y="1268"/>
                    <a:pt x="1428" y="1200"/>
                  </a:cubicBezTo>
                  <a:cubicBezTo>
                    <a:pt x="1422" y="535"/>
                    <a:pt x="880" y="1"/>
                    <a:pt x="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69"/>
            <p:cNvSpPr/>
            <p:nvPr/>
          </p:nvSpPr>
          <p:spPr>
            <a:xfrm>
              <a:off x="4861425" y="5253250"/>
              <a:ext cx="31575" cy="23375"/>
            </a:xfrm>
            <a:custGeom>
              <a:avLst/>
              <a:gdLst/>
              <a:ahLst/>
              <a:cxnLst/>
              <a:rect l="l" t="t" r="r" b="b"/>
              <a:pathLst>
                <a:path w="1263" h="935" extrusionOk="0">
                  <a:moveTo>
                    <a:pt x="876" y="1"/>
                  </a:moveTo>
                  <a:cubicBezTo>
                    <a:pt x="743" y="1"/>
                    <a:pt x="610" y="41"/>
                    <a:pt x="497" y="118"/>
                  </a:cubicBezTo>
                  <a:cubicBezTo>
                    <a:pt x="352" y="209"/>
                    <a:pt x="230" y="330"/>
                    <a:pt x="140" y="474"/>
                  </a:cubicBezTo>
                  <a:cubicBezTo>
                    <a:pt x="47" y="603"/>
                    <a:pt x="1" y="760"/>
                    <a:pt x="13" y="918"/>
                  </a:cubicBezTo>
                  <a:cubicBezTo>
                    <a:pt x="70" y="782"/>
                    <a:pt x="134" y="650"/>
                    <a:pt x="208" y="523"/>
                  </a:cubicBezTo>
                  <a:cubicBezTo>
                    <a:pt x="302" y="399"/>
                    <a:pt x="421" y="295"/>
                    <a:pt x="557" y="219"/>
                  </a:cubicBezTo>
                  <a:cubicBezTo>
                    <a:pt x="656" y="173"/>
                    <a:pt x="797" y="113"/>
                    <a:pt x="919" y="113"/>
                  </a:cubicBezTo>
                  <a:cubicBezTo>
                    <a:pt x="971" y="113"/>
                    <a:pt x="1021" y="124"/>
                    <a:pt x="1061" y="152"/>
                  </a:cubicBezTo>
                  <a:cubicBezTo>
                    <a:pt x="1196" y="247"/>
                    <a:pt x="1035" y="442"/>
                    <a:pt x="893" y="528"/>
                  </a:cubicBezTo>
                  <a:cubicBezTo>
                    <a:pt x="766" y="626"/>
                    <a:pt x="629" y="707"/>
                    <a:pt x="484" y="770"/>
                  </a:cubicBezTo>
                  <a:cubicBezTo>
                    <a:pt x="234" y="879"/>
                    <a:pt x="66" y="933"/>
                    <a:pt x="66" y="933"/>
                  </a:cubicBezTo>
                  <a:cubicBezTo>
                    <a:pt x="87" y="934"/>
                    <a:pt x="108" y="935"/>
                    <a:pt x="129" y="935"/>
                  </a:cubicBezTo>
                  <a:cubicBezTo>
                    <a:pt x="262" y="935"/>
                    <a:pt x="394" y="906"/>
                    <a:pt x="516" y="851"/>
                  </a:cubicBezTo>
                  <a:cubicBezTo>
                    <a:pt x="675" y="795"/>
                    <a:pt x="824" y="718"/>
                    <a:pt x="960" y="622"/>
                  </a:cubicBezTo>
                  <a:cubicBezTo>
                    <a:pt x="1050" y="569"/>
                    <a:pt x="1126" y="495"/>
                    <a:pt x="1183" y="408"/>
                  </a:cubicBezTo>
                  <a:cubicBezTo>
                    <a:pt x="1262" y="293"/>
                    <a:pt x="1239" y="137"/>
                    <a:pt x="1129" y="50"/>
                  </a:cubicBezTo>
                  <a:cubicBezTo>
                    <a:pt x="1047" y="17"/>
                    <a:pt x="962" y="1"/>
                    <a:pt x="8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69"/>
            <p:cNvSpPr/>
            <p:nvPr/>
          </p:nvSpPr>
          <p:spPr>
            <a:xfrm>
              <a:off x="5005950" y="5361900"/>
              <a:ext cx="111300" cy="41425"/>
            </a:xfrm>
            <a:custGeom>
              <a:avLst/>
              <a:gdLst/>
              <a:ahLst/>
              <a:cxnLst/>
              <a:rect l="l" t="t" r="r" b="b"/>
              <a:pathLst>
                <a:path w="4452" h="1657" extrusionOk="0">
                  <a:moveTo>
                    <a:pt x="2694" y="0"/>
                  </a:moveTo>
                  <a:cubicBezTo>
                    <a:pt x="2456" y="0"/>
                    <a:pt x="2218" y="28"/>
                    <a:pt x="1984" y="82"/>
                  </a:cubicBezTo>
                  <a:cubicBezTo>
                    <a:pt x="1380" y="233"/>
                    <a:pt x="836" y="557"/>
                    <a:pt x="417" y="1017"/>
                  </a:cubicBezTo>
                  <a:cubicBezTo>
                    <a:pt x="291" y="1154"/>
                    <a:pt x="180" y="1306"/>
                    <a:pt x="88" y="1468"/>
                  </a:cubicBezTo>
                  <a:cubicBezTo>
                    <a:pt x="47" y="1525"/>
                    <a:pt x="16" y="1589"/>
                    <a:pt x="1" y="1657"/>
                  </a:cubicBezTo>
                  <a:cubicBezTo>
                    <a:pt x="1" y="1657"/>
                    <a:pt x="1" y="1657"/>
                    <a:pt x="2" y="1657"/>
                  </a:cubicBezTo>
                  <a:cubicBezTo>
                    <a:pt x="24" y="1657"/>
                    <a:pt x="159" y="1403"/>
                    <a:pt x="478" y="1078"/>
                  </a:cubicBezTo>
                  <a:cubicBezTo>
                    <a:pt x="903" y="656"/>
                    <a:pt x="1431" y="353"/>
                    <a:pt x="2011" y="204"/>
                  </a:cubicBezTo>
                  <a:cubicBezTo>
                    <a:pt x="2254" y="148"/>
                    <a:pt x="2502" y="120"/>
                    <a:pt x="2749" y="120"/>
                  </a:cubicBezTo>
                  <a:cubicBezTo>
                    <a:pt x="3095" y="120"/>
                    <a:pt x="3441" y="175"/>
                    <a:pt x="3773" y="284"/>
                  </a:cubicBezTo>
                  <a:cubicBezTo>
                    <a:pt x="4197" y="427"/>
                    <a:pt x="4445" y="573"/>
                    <a:pt x="4445" y="573"/>
                  </a:cubicBezTo>
                  <a:cubicBezTo>
                    <a:pt x="4452" y="567"/>
                    <a:pt x="4398" y="519"/>
                    <a:pt x="4298" y="446"/>
                  </a:cubicBezTo>
                  <a:cubicBezTo>
                    <a:pt x="4141" y="348"/>
                    <a:pt x="3974" y="267"/>
                    <a:pt x="3800" y="204"/>
                  </a:cubicBezTo>
                  <a:cubicBezTo>
                    <a:pt x="3445" y="69"/>
                    <a:pt x="3070" y="0"/>
                    <a:pt x="26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69"/>
            <p:cNvSpPr/>
            <p:nvPr/>
          </p:nvSpPr>
          <p:spPr>
            <a:xfrm>
              <a:off x="5095050" y="5269800"/>
              <a:ext cx="42725" cy="94850"/>
            </a:xfrm>
            <a:custGeom>
              <a:avLst/>
              <a:gdLst/>
              <a:ahLst/>
              <a:cxnLst/>
              <a:rect l="l" t="t" r="r" b="b"/>
              <a:pathLst>
                <a:path w="1709" h="3794" extrusionOk="0">
                  <a:moveTo>
                    <a:pt x="1709" y="1"/>
                  </a:moveTo>
                  <a:lnTo>
                    <a:pt x="1709" y="1"/>
                  </a:lnTo>
                  <a:cubicBezTo>
                    <a:pt x="1371" y="607"/>
                    <a:pt x="1067" y="1231"/>
                    <a:pt x="800" y="1871"/>
                  </a:cubicBezTo>
                  <a:cubicBezTo>
                    <a:pt x="498" y="2497"/>
                    <a:pt x="231" y="3138"/>
                    <a:pt x="1" y="3794"/>
                  </a:cubicBezTo>
                  <a:cubicBezTo>
                    <a:pt x="341" y="3187"/>
                    <a:pt x="646" y="2560"/>
                    <a:pt x="914" y="1918"/>
                  </a:cubicBezTo>
                  <a:cubicBezTo>
                    <a:pt x="1219" y="1297"/>
                    <a:pt x="1484" y="657"/>
                    <a:pt x="17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69"/>
            <p:cNvSpPr/>
            <p:nvPr/>
          </p:nvSpPr>
          <p:spPr>
            <a:xfrm>
              <a:off x="4918900" y="5338700"/>
              <a:ext cx="67575" cy="30675"/>
            </a:xfrm>
            <a:custGeom>
              <a:avLst/>
              <a:gdLst/>
              <a:ahLst/>
              <a:cxnLst/>
              <a:rect l="l" t="t" r="r" b="b"/>
              <a:pathLst>
                <a:path w="2703" h="1227" extrusionOk="0">
                  <a:moveTo>
                    <a:pt x="4" y="0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398" y="298"/>
                    <a:pt x="832" y="544"/>
                    <a:pt x="1291" y="735"/>
                  </a:cubicBezTo>
                  <a:cubicBezTo>
                    <a:pt x="1736" y="954"/>
                    <a:pt x="2205" y="1119"/>
                    <a:pt x="2690" y="1226"/>
                  </a:cubicBezTo>
                  <a:cubicBezTo>
                    <a:pt x="2703" y="1165"/>
                    <a:pt x="2090" y="957"/>
                    <a:pt x="1344" y="622"/>
                  </a:cubicBezTo>
                  <a:cubicBezTo>
                    <a:pt x="635" y="302"/>
                    <a:pt x="60" y="0"/>
                    <a:pt x="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69"/>
            <p:cNvSpPr/>
            <p:nvPr/>
          </p:nvSpPr>
          <p:spPr>
            <a:xfrm>
              <a:off x="5019250" y="5389150"/>
              <a:ext cx="12625" cy="10675"/>
            </a:xfrm>
            <a:custGeom>
              <a:avLst/>
              <a:gdLst/>
              <a:ahLst/>
              <a:cxnLst/>
              <a:rect l="l" t="t" r="r" b="b"/>
              <a:pathLst>
                <a:path w="505" h="427" extrusionOk="0">
                  <a:moveTo>
                    <a:pt x="473" y="1"/>
                  </a:moveTo>
                  <a:cubicBezTo>
                    <a:pt x="419" y="1"/>
                    <a:pt x="306" y="36"/>
                    <a:pt x="189" y="130"/>
                  </a:cubicBezTo>
                  <a:cubicBezTo>
                    <a:pt x="26" y="257"/>
                    <a:pt x="0" y="411"/>
                    <a:pt x="26" y="425"/>
                  </a:cubicBezTo>
                  <a:cubicBezTo>
                    <a:pt x="28" y="426"/>
                    <a:pt x="30" y="427"/>
                    <a:pt x="31" y="427"/>
                  </a:cubicBezTo>
                  <a:cubicBezTo>
                    <a:pt x="64" y="427"/>
                    <a:pt x="149" y="325"/>
                    <a:pt x="268" y="224"/>
                  </a:cubicBezTo>
                  <a:cubicBezTo>
                    <a:pt x="397" y="115"/>
                    <a:pt x="504" y="15"/>
                    <a:pt x="504" y="15"/>
                  </a:cubicBezTo>
                  <a:cubicBezTo>
                    <a:pt x="504" y="6"/>
                    <a:pt x="493" y="1"/>
                    <a:pt x="4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69"/>
            <p:cNvSpPr/>
            <p:nvPr/>
          </p:nvSpPr>
          <p:spPr>
            <a:xfrm>
              <a:off x="5044925" y="5375850"/>
              <a:ext cx="12975" cy="5575"/>
            </a:xfrm>
            <a:custGeom>
              <a:avLst/>
              <a:gdLst/>
              <a:ahLst/>
              <a:cxnLst/>
              <a:rect l="l" t="t" r="r" b="b"/>
              <a:pathLst>
                <a:path w="519" h="223" extrusionOk="0">
                  <a:moveTo>
                    <a:pt x="478" y="1"/>
                  </a:moveTo>
                  <a:cubicBezTo>
                    <a:pt x="428" y="1"/>
                    <a:pt x="338" y="24"/>
                    <a:pt x="244" y="56"/>
                  </a:cubicBezTo>
                  <a:cubicBezTo>
                    <a:pt x="109" y="103"/>
                    <a:pt x="1" y="168"/>
                    <a:pt x="15" y="204"/>
                  </a:cubicBezTo>
                  <a:cubicBezTo>
                    <a:pt x="20" y="216"/>
                    <a:pt x="40" y="222"/>
                    <a:pt x="71" y="222"/>
                  </a:cubicBezTo>
                  <a:cubicBezTo>
                    <a:pt x="124" y="222"/>
                    <a:pt x="206" y="205"/>
                    <a:pt x="290" y="171"/>
                  </a:cubicBezTo>
                  <a:cubicBezTo>
                    <a:pt x="376" y="134"/>
                    <a:pt x="453" y="82"/>
                    <a:pt x="519" y="15"/>
                  </a:cubicBezTo>
                  <a:cubicBezTo>
                    <a:pt x="515" y="5"/>
                    <a:pt x="500" y="1"/>
                    <a:pt x="4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69"/>
            <p:cNvSpPr/>
            <p:nvPr/>
          </p:nvSpPr>
          <p:spPr>
            <a:xfrm>
              <a:off x="5071350" y="5374150"/>
              <a:ext cx="15800" cy="3800"/>
            </a:xfrm>
            <a:custGeom>
              <a:avLst/>
              <a:gdLst/>
              <a:ahLst/>
              <a:cxnLst/>
              <a:rect l="l" t="t" r="r" b="b"/>
              <a:pathLst>
                <a:path w="632" h="152" extrusionOk="0">
                  <a:moveTo>
                    <a:pt x="279" y="1"/>
                  </a:moveTo>
                  <a:cubicBezTo>
                    <a:pt x="114" y="1"/>
                    <a:pt x="1" y="104"/>
                    <a:pt x="14" y="104"/>
                  </a:cubicBezTo>
                  <a:cubicBezTo>
                    <a:pt x="63" y="100"/>
                    <a:pt x="112" y="98"/>
                    <a:pt x="162" y="98"/>
                  </a:cubicBezTo>
                  <a:cubicBezTo>
                    <a:pt x="211" y="98"/>
                    <a:pt x="260" y="100"/>
                    <a:pt x="310" y="104"/>
                  </a:cubicBezTo>
                  <a:cubicBezTo>
                    <a:pt x="411" y="113"/>
                    <a:pt x="513" y="129"/>
                    <a:pt x="612" y="151"/>
                  </a:cubicBezTo>
                  <a:cubicBezTo>
                    <a:pt x="632" y="124"/>
                    <a:pt x="511" y="23"/>
                    <a:pt x="323" y="3"/>
                  </a:cubicBezTo>
                  <a:cubicBezTo>
                    <a:pt x="308" y="2"/>
                    <a:pt x="294" y="1"/>
                    <a:pt x="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69"/>
            <p:cNvSpPr/>
            <p:nvPr/>
          </p:nvSpPr>
          <p:spPr>
            <a:xfrm>
              <a:off x="5097725" y="5379550"/>
              <a:ext cx="8275" cy="3100"/>
            </a:xfrm>
            <a:custGeom>
              <a:avLst/>
              <a:gdLst/>
              <a:ahLst/>
              <a:cxnLst/>
              <a:rect l="l" t="t" r="r" b="b"/>
              <a:pathLst>
                <a:path w="331" h="124" extrusionOk="0">
                  <a:moveTo>
                    <a:pt x="140" y="1"/>
                  </a:moveTo>
                  <a:cubicBezTo>
                    <a:pt x="65" y="1"/>
                    <a:pt x="13" y="19"/>
                    <a:pt x="8" y="49"/>
                  </a:cubicBezTo>
                  <a:cubicBezTo>
                    <a:pt x="1" y="83"/>
                    <a:pt x="68" y="117"/>
                    <a:pt x="162" y="124"/>
                  </a:cubicBezTo>
                  <a:cubicBezTo>
                    <a:pt x="166" y="124"/>
                    <a:pt x="170" y="124"/>
                    <a:pt x="174" y="124"/>
                  </a:cubicBezTo>
                  <a:cubicBezTo>
                    <a:pt x="230" y="124"/>
                    <a:pt x="284" y="107"/>
                    <a:pt x="331" y="77"/>
                  </a:cubicBezTo>
                  <a:cubicBezTo>
                    <a:pt x="331" y="43"/>
                    <a:pt x="269" y="8"/>
                    <a:pt x="175" y="2"/>
                  </a:cubicBezTo>
                  <a:cubicBezTo>
                    <a:pt x="163" y="1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69"/>
            <p:cNvSpPr/>
            <p:nvPr/>
          </p:nvSpPr>
          <p:spPr>
            <a:xfrm>
              <a:off x="6652500" y="5117200"/>
              <a:ext cx="420900" cy="358875"/>
            </a:xfrm>
            <a:custGeom>
              <a:avLst/>
              <a:gdLst/>
              <a:ahLst/>
              <a:cxnLst/>
              <a:rect l="l" t="t" r="r" b="b"/>
              <a:pathLst>
                <a:path w="16836" h="14355" extrusionOk="0">
                  <a:moveTo>
                    <a:pt x="13413" y="1"/>
                  </a:moveTo>
                  <a:lnTo>
                    <a:pt x="4276" y="4317"/>
                  </a:lnTo>
                  <a:lnTo>
                    <a:pt x="6561" y="9212"/>
                  </a:lnTo>
                  <a:cubicBezTo>
                    <a:pt x="6561" y="9212"/>
                    <a:pt x="0" y="14355"/>
                    <a:pt x="1626" y="14355"/>
                  </a:cubicBezTo>
                  <a:cubicBezTo>
                    <a:pt x="1672" y="14355"/>
                    <a:pt x="1723" y="14351"/>
                    <a:pt x="1781" y="14343"/>
                  </a:cubicBezTo>
                  <a:cubicBezTo>
                    <a:pt x="3711" y="14053"/>
                    <a:pt x="13830" y="8775"/>
                    <a:pt x="16284" y="7429"/>
                  </a:cubicBezTo>
                  <a:lnTo>
                    <a:pt x="16835" y="7121"/>
                  </a:lnTo>
                  <a:lnTo>
                    <a:pt x="134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69"/>
            <p:cNvSpPr/>
            <p:nvPr/>
          </p:nvSpPr>
          <p:spPr>
            <a:xfrm>
              <a:off x="6983825" y="5227800"/>
              <a:ext cx="87725" cy="104400"/>
            </a:xfrm>
            <a:custGeom>
              <a:avLst/>
              <a:gdLst/>
              <a:ahLst/>
              <a:cxnLst/>
              <a:rect l="l" t="t" r="r" b="b"/>
              <a:pathLst>
                <a:path w="3509" h="4176" extrusionOk="0">
                  <a:moveTo>
                    <a:pt x="2292" y="0"/>
                  </a:moveTo>
                  <a:cubicBezTo>
                    <a:pt x="1499" y="312"/>
                    <a:pt x="851" y="909"/>
                    <a:pt x="477" y="1674"/>
                  </a:cubicBezTo>
                  <a:cubicBezTo>
                    <a:pt x="85" y="2449"/>
                    <a:pt x="0" y="3342"/>
                    <a:pt x="234" y="4175"/>
                  </a:cubicBezTo>
                  <a:lnTo>
                    <a:pt x="3509" y="2549"/>
                  </a:lnTo>
                  <a:lnTo>
                    <a:pt x="22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69"/>
            <p:cNvSpPr/>
            <p:nvPr/>
          </p:nvSpPr>
          <p:spPr>
            <a:xfrm>
              <a:off x="6674800" y="5289825"/>
              <a:ext cx="398600" cy="186900"/>
            </a:xfrm>
            <a:custGeom>
              <a:avLst/>
              <a:gdLst/>
              <a:ahLst/>
              <a:cxnLst/>
              <a:rect l="l" t="t" r="r" b="b"/>
              <a:pathLst>
                <a:path w="15944" h="7476" extrusionOk="0">
                  <a:moveTo>
                    <a:pt x="15829" y="1"/>
                  </a:moveTo>
                  <a:lnTo>
                    <a:pt x="3726" y="5891"/>
                  </a:lnTo>
                  <a:cubicBezTo>
                    <a:pt x="3726" y="5891"/>
                    <a:pt x="3030" y="5064"/>
                    <a:pt x="2513" y="5064"/>
                  </a:cubicBezTo>
                  <a:cubicBezTo>
                    <a:pt x="2455" y="5064"/>
                    <a:pt x="2400" y="5074"/>
                    <a:pt x="2348" y="5097"/>
                  </a:cubicBezTo>
                  <a:cubicBezTo>
                    <a:pt x="2348" y="5097"/>
                    <a:pt x="1" y="7174"/>
                    <a:pt x="553" y="7464"/>
                  </a:cubicBezTo>
                  <a:cubicBezTo>
                    <a:pt x="569" y="7472"/>
                    <a:pt x="592" y="7476"/>
                    <a:pt x="622" y="7476"/>
                  </a:cubicBezTo>
                  <a:cubicBezTo>
                    <a:pt x="1682" y="7476"/>
                    <a:pt x="11656" y="2686"/>
                    <a:pt x="15943" y="196"/>
                  </a:cubicBezTo>
                  <a:lnTo>
                    <a:pt x="158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69"/>
            <p:cNvSpPr/>
            <p:nvPr/>
          </p:nvSpPr>
          <p:spPr>
            <a:xfrm>
              <a:off x="6686750" y="5287975"/>
              <a:ext cx="387325" cy="184100"/>
            </a:xfrm>
            <a:custGeom>
              <a:avLst/>
              <a:gdLst/>
              <a:ahLst/>
              <a:cxnLst/>
              <a:rect l="l" t="t" r="r" b="b"/>
              <a:pathLst>
                <a:path w="15493" h="7364" extrusionOk="0">
                  <a:moveTo>
                    <a:pt x="15493" y="0"/>
                  </a:moveTo>
                  <a:cubicBezTo>
                    <a:pt x="15438" y="4"/>
                    <a:pt x="15384" y="13"/>
                    <a:pt x="15332" y="29"/>
                  </a:cubicBezTo>
                  <a:lnTo>
                    <a:pt x="14882" y="250"/>
                  </a:lnTo>
                  <a:lnTo>
                    <a:pt x="13240" y="1077"/>
                  </a:lnTo>
                  <a:cubicBezTo>
                    <a:pt x="11828" y="1797"/>
                    <a:pt x="9940" y="2745"/>
                    <a:pt x="7794" y="3767"/>
                  </a:cubicBezTo>
                  <a:cubicBezTo>
                    <a:pt x="5649" y="4789"/>
                    <a:pt x="3699" y="5684"/>
                    <a:pt x="2287" y="6322"/>
                  </a:cubicBezTo>
                  <a:lnTo>
                    <a:pt x="607" y="7074"/>
                  </a:lnTo>
                  <a:lnTo>
                    <a:pt x="156" y="7284"/>
                  </a:lnTo>
                  <a:lnTo>
                    <a:pt x="1" y="7364"/>
                  </a:lnTo>
                  <a:lnTo>
                    <a:pt x="163" y="7310"/>
                  </a:lnTo>
                  <a:lnTo>
                    <a:pt x="626" y="7121"/>
                  </a:lnTo>
                  <a:lnTo>
                    <a:pt x="2321" y="6396"/>
                  </a:lnTo>
                  <a:cubicBezTo>
                    <a:pt x="3746" y="5777"/>
                    <a:pt x="5696" y="4883"/>
                    <a:pt x="7842" y="3881"/>
                  </a:cubicBezTo>
                  <a:cubicBezTo>
                    <a:pt x="9985" y="2880"/>
                    <a:pt x="11903" y="1911"/>
                    <a:pt x="13281" y="1191"/>
                  </a:cubicBezTo>
                  <a:lnTo>
                    <a:pt x="14908" y="331"/>
                  </a:lnTo>
                  <a:lnTo>
                    <a:pt x="15345" y="88"/>
                  </a:lnTo>
                  <a:lnTo>
                    <a:pt x="154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69"/>
            <p:cNvSpPr/>
            <p:nvPr/>
          </p:nvSpPr>
          <p:spPr>
            <a:xfrm>
              <a:off x="6730950" y="5414550"/>
              <a:ext cx="39025" cy="26075"/>
            </a:xfrm>
            <a:custGeom>
              <a:avLst/>
              <a:gdLst/>
              <a:ahLst/>
              <a:cxnLst/>
              <a:rect l="l" t="t" r="r" b="b"/>
              <a:pathLst>
                <a:path w="1561" h="1043" extrusionOk="0">
                  <a:moveTo>
                    <a:pt x="27" y="1"/>
                  </a:moveTo>
                  <a:cubicBezTo>
                    <a:pt x="18" y="1"/>
                    <a:pt x="9" y="1"/>
                    <a:pt x="1" y="1"/>
                  </a:cubicBezTo>
                  <a:cubicBezTo>
                    <a:pt x="303" y="93"/>
                    <a:pt x="594" y="216"/>
                    <a:pt x="868" y="370"/>
                  </a:cubicBezTo>
                  <a:cubicBezTo>
                    <a:pt x="1116" y="569"/>
                    <a:pt x="1342" y="794"/>
                    <a:pt x="1541" y="1043"/>
                  </a:cubicBezTo>
                  <a:lnTo>
                    <a:pt x="1561" y="1015"/>
                  </a:lnTo>
                  <a:cubicBezTo>
                    <a:pt x="1299" y="400"/>
                    <a:pt x="694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69"/>
            <p:cNvSpPr/>
            <p:nvPr/>
          </p:nvSpPr>
          <p:spPr>
            <a:xfrm>
              <a:off x="6798875" y="5361000"/>
              <a:ext cx="22050" cy="13400"/>
            </a:xfrm>
            <a:custGeom>
              <a:avLst/>
              <a:gdLst/>
              <a:ahLst/>
              <a:cxnLst/>
              <a:rect l="l" t="t" r="r" b="b"/>
              <a:pathLst>
                <a:path w="882" h="536" extrusionOk="0">
                  <a:moveTo>
                    <a:pt x="35" y="0"/>
                  </a:moveTo>
                  <a:cubicBezTo>
                    <a:pt x="29" y="0"/>
                    <a:pt x="24" y="1"/>
                    <a:pt x="22" y="4"/>
                  </a:cubicBezTo>
                  <a:cubicBezTo>
                    <a:pt x="1" y="32"/>
                    <a:pt x="176" y="173"/>
                    <a:pt x="412" y="320"/>
                  </a:cubicBezTo>
                  <a:cubicBezTo>
                    <a:pt x="554" y="410"/>
                    <a:pt x="708" y="482"/>
                    <a:pt x="869" y="536"/>
                  </a:cubicBezTo>
                  <a:cubicBezTo>
                    <a:pt x="882" y="508"/>
                    <a:pt x="714" y="367"/>
                    <a:pt x="479" y="219"/>
                  </a:cubicBezTo>
                  <a:cubicBezTo>
                    <a:pt x="270" y="88"/>
                    <a:pt x="87" y="0"/>
                    <a:pt x="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69"/>
            <p:cNvSpPr/>
            <p:nvPr/>
          </p:nvSpPr>
          <p:spPr>
            <a:xfrm>
              <a:off x="6813825" y="5349600"/>
              <a:ext cx="20725" cy="6475"/>
            </a:xfrm>
            <a:custGeom>
              <a:avLst/>
              <a:gdLst/>
              <a:ahLst/>
              <a:cxnLst/>
              <a:rect l="l" t="t" r="r" b="b"/>
              <a:pathLst>
                <a:path w="829" h="259" extrusionOk="0">
                  <a:moveTo>
                    <a:pt x="86" y="0"/>
                  </a:moveTo>
                  <a:cubicBezTo>
                    <a:pt x="60" y="0"/>
                    <a:pt x="34" y="1"/>
                    <a:pt x="7" y="4"/>
                  </a:cubicBezTo>
                  <a:cubicBezTo>
                    <a:pt x="1" y="38"/>
                    <a:pt x="176" y="124"/>
                    <a:pt x="397" y="184"/>
                  </a:cubicBezTo>
                  <a:cubicBezTo>
                    <a:pt x="560" y="229"/>
                    <a:pt x="711" y="259"/>
                    <a:pt x="781" y="259"/>
                  </a:cubicBezTo>
                  <a:cubicBezTo>
                    <a:pt x="807" y="259"/>
                    <a:pt x="822" y="255"/>
                    <a:pt x="822" y="246"/>
                  </a:cubicBezTo>
                  <a:cubicBezTo>
                    <a:pt x="828" y="212"/>
                    <a:pt x="667" y="118"/>
                    <a:pt x="432" y="70"/>
                  </a:cubicBezTo>
                  <a:cubicBezTo>
                    <a:pt x="322" y="24"/>
                    <a:pt x="205" y="0"/>
                    <a:pt x="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69"/>
            <p:cNvSpPr/>
            <p:nvPr/>
          </p:nvSpPr>
          <p:spPr>
            <a:xfrm>
              <a:off x="6812000" y="5328450"/>
              <a:ext cx="23875" cy="12025"/>
            </a:xfrm>
            <a:custGeom>
              <a:avLst/>
              <a:gdLst/>
              <a:ahLst/>
              <a:cxnLst/>
              <a:rect l="l" t="t" r="r" b="b"/>
              <a:pathLst>
                <a:path w="955" h="481" extrusionOk="0">
                  <a:moveTo>
                    <a:pt x="934" y="1"/>
                  </a:moveTo>
                  <a:cubicBezTo>
                    <a:pt x="874" y="1"/>
                    <a:pt x="696" y="75"/>
                    <a:pt x="451" y="184"/>
                  </a:cubicBezTo>
                  <a:cubicBezTo>
                    <a:pt x="282" y="246"/>
                    <a:pt x="128" y="346"/>
                    <a:pt x="1" y="473"/>
                  </a:cubicBezTo>
                  <a:cubicBezTo>
                    <a:pt x="4" y="478"/>
                    <a:pt x="12" y="481"/>
                    <a:pt x="24" y="481"/>
                  </a:cubicBezTo>
                  <a:cubicBezTo>
                    <a:pt x="90" y="481"/>
                    <a:pt x="283" y="406"/>
                    <a:pt x="505" y="297"/>
                  </a:cubicBezTo>
                  <a:cubicBezTo>
                    <a:pt x="766" y="170"/>
                    <a:pt x="955" y="42"/>
                    <a:pt x="955" y="8"/>
                  </a:cubicBezTo>
                  <a:cubicBezTo>
                    <a:pt x="952" y="3"/>
                    <a:pt x="945" y="1"/>
                    <a:pt x="9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69"/>
            <p:cNvSpPr/>
            <p:nvPr/>
          </p:nvSpPr>
          <p:spPr>
            <a:xfrm>
              <a:off x="6806450" y="5311500"/>
              <a:ext cx="26050" cy="15000"/>
            </a:xfrm>
            <a:custGeom>
              <a:avLst/>
              <a:gdLst/>
              <a:ahLst/>
              <a:cxnLst/>
              <a:rect l="l" t="t" r="r" b="b"/>
              <a:pathLst>
                <a:path w="1042" h="600" extrusionOk="0">
                  <a:moveTo>
                    <a:pt x="1042" y="0"/>
                  </a:moveTo>
                  <a:cubicBezTo>
                    <a:pt x="698" y="206"/>
                    <a:pt x="351" y="405"/>
                    <a:pt x="0" y="600"/>
                  </a:cubicBezTo>
                  <a:cubicBezTo>
                    <a:pt x="210" y="593"/>
                    <a:pt x="412" y="528"/>
                    <a:pt x="585" y="411"/>
                  </a:cubicBezTo>
                  <a:cubicBezTo>
                    <a:pt x="767" y="310"/>
                    <a:pt x="923" y="170"/>
                    <a:pt x="1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69"/>
            <p:cNvSpPr/>
            <p:nvPr/>
          </p:nvSpPr>
          <p:spPr>
            <a:xfrm>
              <a:off x="6754000" y="5347975"/>
              <a:ext cx="50100" cy="21375"/>
            </a:xfrm>
            <a:custGeom>
              <a:avLst/>
              <a:gdLst/>
              <a:ahLst/>
              <a:cxnLst/>
              <a:rect l="l" t="t" r="r" b="b"/>
              <a:pathLst>
                <a:path w="2004" h="855" extrusionOk="0">
                  <a:moveTo>
                    <a:pt x="1024" y="110"/>
                  </a:moveTo>
                  <a:cubicBezTo>
                    <a:pt x="1187" y="110"/>
                    <a:pt x="1350" y="145"/>
                    <a:pt x="1499" y="215"/>
                  </a:cubicBezTo>
                  <a:cubicBezTo>
                    <a:pt x="1623" y="277"/>
                    <a:pt x="1739" y="352"/>
                    <a:pt x="1846" y="440"/>
                  </a:cubicBezTo>
                  <a:lnTo>
                    <a:pt x="1846" y="440"/>
                  </a:lnTo>
                  <a:cubicBezTo>
                    <a:pt x="1741" y="476"/>
                    <a:pt x="1577" y="536"/>
                    <a:pt x="1385" y="599"/>
                  </a:cubicBezTo>
                  <a:cubicBezTo>
                    <a:pt x="1165" y="659"/>
                    <a:pt x="940" y="702"/>
                    <a:pt x="712" y="726"/>
                  </a:cubicBezTo>
                  <a:cubicBezTo>
                    <a:pt x="646" y="732"/>
                    <a:pt x="580" y="736"/>
                    <a:pt x="514" y="736"/>
                  </a:cubicBezTo>
                  <a:cubicBezTo>
                    <a:pt x="448" y="736"/>
                    <a:pt x="382" y="732"/>
                    <a:pt x="316" y="726"/>
                  </a:cubicBezTo>
                  <a:cubicBezTo>
                    <a:pt x="155" y="713"/>
                    <a:pt x="93" y="618"/>
                    <a:pt x="155" y="505"/>
                  </a:cubicBezTo>
                  <a:cubicBezTo>
                    <a:pt x="318" y="294"/>
                    <a:pt x="560" y="158"/>
                    <a:pt x="826" y="128"/>
                  </a:cubicBezTo>
                  <a:cubicBezTo>
                    <a:pt x="892" y="116"/>
                    <a:pt x="958" y="110"/>
                    <a:pt x="1024" y="110"/>
                  </a:cubicBezTo>
                  <a:close/>
                  <a:moveTo>
                    <a:pt x="989" y="1"/>
                  </a:moveTo>
                  <a:cubicBezTo>
                    <a:pt x="635" y="1"/>
                    <a:pt x="287" y="159"/>
                    <a:pt x="54" y="451"/>
                  </a:cubicBezTo>
                  <a:cubicBezTo>
                    <a:pt x="0" y="535"/>
                    <a:pt x="0" y="643"/>
                    <a:pt x="54" y="727"/>
                  </a:cubicBezTo>
                  <a:cubicBezTo>
                    <a:pt x="111" y="795"/>
                    <a:pt x="194" y="837"/>
                    <a:pt x="283" y="841"/>
                  </a:cubicBezTo>
                  <a:cubicBezTo>
                    <a:pt x="354" y="850"/>
                    <a:pt x="426" y="855"/>
                    <a:pt x="498" y="855"/>
                  </a:cubicBezTo>
                  <a:cubicBezTo>
                    <a:pt x="570" y="855"/>
                    <a:pt x="642" y="850"/>
                    <a:pt x="713" y="841"/>
                  </a:cubicBezTo>
                  <a:cubicBezTo>
                    <a:pt x="942" y="809"/>
                    <a:pt x="1168" y="756"/>
                    <a:pt x="1386" y="680"/>
                  </a:cubicBezTo>
                  <a:cubicBezTo>
                    <a:pt x="1560" y="634"/>
                    <a:pt x="1727" y="562"/>
                    <a:pt x="1879" y="467"/>
                  </a:cubicBezTo>
                  <a:lnTo>
                    <a:pt x="1879" y="467"/>
                  </a:lnTo>
                  <a:cubicBezTo>
                    <a:pt x="1922" y="504"/>
                    <a:pt x="1964" y="543"/>
                    <a:pt x="2004" y="584"/>
                  </a:cubicBezTo>
                  <a:cubicBezTo>
                    <a:pt x="1986" y="531"/>
                    <a:pt x="1957" y="482"/>
                    <a:pt x="1919" y="441"/>
                  </a:cubicBezTo>
                  <a:lnTo>
                    <a:pt x="1919" y="441"/>
                  </a:lnTo>
                  <a:cubicBezTo>
                    <a:pt x="1936" y="429"/>
                    <a:pt x="1953" y="417"/>
                    <a:pt x="1970" y="405"/>
                  </a:cubicBezTo>
                  <a:cubicBezTo>
                    <a:pt x="1969" y="404"/>
                    <a:pt x="1968" y="404"/>
                    <a:pt x="1966" y="404"/>
                  </a:cubicBezTo>
                  <a:cubicBezTo>
                    <a:pt x="1957" y="404"/>
                    <a:pt x="1935" y="410"/>
                    <a:pt x="1902" y="421"/>
                  </a:cubicBezTo>
                  <a:lnTo>
                    <a:pt x="1902" y="421"/>
                  </a:lnTo>
                  <a:cubicBezTo>
                    <a:pt x="1800" y="304"/>
                    <a:pt x="1677" y="207"/>
                    <a:pt x="1539" y="135"/>
                  </a:cubicBezTo>
                  <a:cubicBezTo>
                    <a:pt x="1365" y="45"/>
                    <a:pt x="1176" y="1"/>
                    <a:pt x="9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69"/>
            <p:cNvSpPr/>
            <p:nvPr/>
          </p:nvSpPr>
          <p:spPr>
            <a:xfrm>
              <a:off x="6791550" y="5325150"/>
              <a:ext cx="17675" cy="35475"/>
            </a:xfrm>
            <a:custGeom>
              <a:avLst/>
              <a:gdLst/>
              <a:ahLst/>
              <a:cxnLst/>
              <a:rect l="l" t="t" r="r" b="b"/>
              <a:pathLst>
                <a:path w="707" h="1419" extrusionOk="0">
                  <a:moveTo>
                    <a:pt x="431" y="0"/>
                  </a:moveTo>
                  <a:cubicBezTo>
                    <a:pt x="413" y="0"/>
                    <a:pt x="394" y="2"/>
                    <a:pt x="375" y="7"/>
                  </a:cubicBezTo>
                  <a:cubicBezTo>
                    <a:pt x="176" y="114"/>
                    <a:pt x="45" y="313"/>
                    <a:pt x="25" y="538"/>
                  </a:cubicBezTo>
                  <a:cubicBezTo>
                    <a:pt x="1" y="707"/>
                    <a:pt x="18" y="880"/>
                    <a:pt x="73" y="1042"/>
                  </a:cubicBezTo>
                  <a:cubicBezTo>
                    <a:pt x="166" y="1325"/>
                    <a:pt x="334" y="1419"/>
                    <a:pt x="334" y="1419"/>
                  </a:cubicBezTo>
                  <a:cubicBezTo>
                    <a:pt x="244" y="1296"/>
                    <a:pt x="169" y="1162"/>
                    <a:pt x="112" y="1022"/>
                  </a:cubicBezTo>
                  <a:cubicBezTo>
                    <a:pt x="78" y="869"/>
                    <a:pt x="78" y="711"/>
                    <a:pt x="112" y="558"/>
                  </a:cubicBezTo>
                  <a:cubicBezTo>
                    <a:pt x="146" y="403"/>
                    <a:pt x="227" y="174"/>
                    <a:pt x="381" y="127"/>
                  </a:cubicBezTo>
                  <a:cubicBezTo>
                    <a:pt x="394" y="123"/>
                    <a:pt x="407" y="121"/>
                    <a:pt x="418" y="121"/>
                  </a:cubicBezTo>
                  <a:cubicBezTo>
                    <a:pt x="541" y="121"/>
                    <a:pt x="570" y="343"/>
                    <a:pt x="570" y="497"/>
                  </a:cubicBezTo>
                  <a:cubicBezTo>
                    <a:pt x="559" y="654"/>
                    <a:pt x="532" y="810"/>
                    <a:pt x="489" y="961"/>
                  </a:cubicBezTo>
                  <a:cubicBezTo>
                    <a:pt x="414" y="1224"/>
                    <a:pt x="334" y="1372"/>
                    <a:pt x="347" y="1385"/>
                  </a:cubicBezTo>
                  <a:cubicBezTo>
                    <a:pt x="348" y="1385"/>
                    <a:pt x="349" y="1386"/>
                    <a:pt x="350" y="1386"/>
                  </a:cubicBezTo>
                  <a:cubicBezTo>
                    <a:pt x="370" y="1386"/>
                    <a:pt x="480" y="1245"/>
                    <a:pt x="570" y="988"/>
                  </a:cubicBezTo>
                  <a:cubicBezTo>
                    <a:pt x="629" y="832"/>
                    <a:pt x="668" y="670"/>
                    <a:pt x="684" y="504"/>
                  </a:cubicBezTo>
                  <a:cubicBezTo>
                    <a:pt x="706" y="402"/>
                    <a:pt x="706" y="296"/>
                    <a:pt x="684" y="195"/>
                  </a:cubicBezTo>
                  <a:cubicBezTo>
                    <a:pt x="653" y="78"/>
                    <a:pt x="547" y="0"/>
                    <a:pt x="4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69"/>
            <p:cNvSpPr/>
            <p:nvPr/>
          </p:nvSpPr>
          <p:spPr>
            <a:xfrm>
              <a:off x="6981600" y="5227500"/>
              <a:ext cx="58025" cy="102825"/>
            </a:xfrm>
            <a:custGeom>
              <a:avLst/>
              <a:gdLst/>
              <a:ahLst/>
              <a:cxnLst/>
              <a:rect l="l" t="t" r="r" b="b"/>
              <a:pathLst>
                <a:path w="2321" h="4113" extrusionOk="0">
                  <a:moveTo>
                    <a:pt x="2241" y="0"/>
                  </a:moveTo>
                  <a:cubicBezTo>
                    <a:pt x="2202" y="0"/>
                    <a:pt x="2164" y="4"/>
                    <a:pt x="2126" y="11"/>
                  </a:cubicBezTo>
                  <a:cubicBezTo>
                    <a:pt x="1946" y="69"/>
                    <a:pt x="1776" y="146"/>
                    <a:pt x="1614" y="240"/>
                  </a:cubicBezTo>
                  <a:cubicBezTo>
                    <a:pt x="1071" y="552"/>
                    <a:pt x="634" y="1020"/>
                    <a:pt x="364" y="1586"/>
                  </a:cubicBezTo>
                  <a:cubicBezTo>
                    <a:pt x="96" y="2146"/>
                    <a:pt x="0" y="2773"/>
                    <a:pt x="88" y="3388"/>
                  </a:cubicBezTo>
                  <a:cubicBezTo>
                    <a:pt x="113" y="3571"/>
                    <a:pt x="157" y="3752"/>
                    <a:pt x="223" y="3926"/>
                  </a:cubicBezTo>
                  <a:cubicBezTo>
                    <a:pt x="241" y="3992"/>
                    <a:pt x="271" y="4055"/>
                    <a:pt x="310" y="4113"/>
                  </a:cubicBezTo>
                  <a:cubicBezTo>
                    <a:pt x="330" y="4106"/>
                    <a:pt x="223" y="3838"/>
                    <a:pt x="176" y="3373"/>
                  </a:cubicBezTo>
                  <a:cubicBezTo>
                    <a:pt x="115" y="2779"/>
                    <a:pt x="220" y="2178"/>
                    <a:pt x="478" y="1639"/>
                  </a:cubicBezTo>
                  <a:cubicBezTo>
                    <a:pt x="740" y="1110"/>
                    <a:pt x="1145" y="665"/>
                    <a:pt x="1648" y="355"/>
                  </a:cubicBezTo>
                  <a:cubicBezTo>
                    <a:pt x="2051" y="107"/>
                    <a:pt x="2321" y="6"/>
                    <a:pt x="2321" y="6"/>
                  </a:cubicBezTo>
                  <a:cubicBezTo>
                    <a:pt x="2294" y="2"/>
                    <a:pt x="2267" y="0"/>
                    <a:pt x="2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69"/>
            <p:cNvSpPr/>
            <p:nvPr/>
          </p:nvSpPr>
          <p:spPr>
            <a:xfrm>
              <a:off x="6970850" y="5143900"/>
              <a:ext cx="45750" cy="93350"/>
            </a:xfrm>
            <a:custGeom>
              <a:avLst/>
              <a:gdLst/>
              <a:ahLst/>
              <a:cxnLst/>
              <a:rect l="l" t="t" r="r" b="b"/>
              <a:pathLst>
                <a:path w="1830" h="3734" extrusionOk="0">
                  <a:moveTo>
                    <a:pt x="1" y="1"/>
                  </a:moveTo>
                  <a:lnTo>
                    <a:pt x="1" y="1"/>
                  </a:lnTo>
                  <a:cubicBezTo>
                    <a:pt x="246" y="648"/>
                    <a:pt x="534" y="1281"/>
                    <a:pt x="861" y="1891"/>
                  </a:cubicBezTo>
                  <a:cubicBezTo>
                    <a:pt x="1149" y="2523"/>
                    <a:pt x="1472" y="3138"/>
                    <a:pt x="1829" y="3733"/>
                  </a:cubicBezTo>
                  <a:cubicBezTo>
                    <a:pt x="1579" y="3084"/>
                    <a:pt x="1293" y="2452"/>
                    <a:pt x="968" y="1837"/>
                  </a:cubicBezTo>
                  <a:cubicBezTo>
                    <a:pt x="680" y="1207"/>
                    <a:pt x="357" y="59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69"/>
            <p:cNvSpPr/>
            <p:nvPr/>
          </p:nvSpPr>
          <p:spPr>
            <a:xfrm>
              <a:off x="6883925" y="5323600"/>
              <a:ext cx="66450" cy="32525"/>
            </a:xfrm>
            <a:custGeom>
              <a:avLst/>
              <a:gdLst/>
              <a:ahLst/>
              <a:cxnLst/>
              <a:rect l="l" t="t" r="r" b="b"/>
              <a:pathLst>
                <a:path w="2658" h="1301" extrusionOk="0">
                  <a:moveTo>
                    <a:pt x="2652" y="0"/>
                  </a:moveTo>
                  <a:cubicBezTo>
                    <a:pt x="2593" y="0"/>
                    <a:pt x="2063" y="318"/>
                    <a:pt x="1346" y="660"/>
                  </a:cubicBezTo>
                  <a:cubicBezTo>
                    <a:pt x="600" y="1018"/>
                    <a:pt x="0" y="1300"/>
                    <a:pt x="0" y="1300"/>
                  </a:cubicBezTo>
                  <a:cubicBezTo>
                    <a:pt x="485" y="1184"/>
                    <a:pt x="949" y="1006"/>
                    <a:pt x="1386" y="769"/>
                  </a:cubicBezTo>
                  <a:cubicBezTo>
                    <a:pt x="1841" y="569"/>
                    <a:pt x="2269" y="311"/>
                    <a:pt x="2657" y="2"/>
                  </a:cubicBezTo>
                  <a:cubicBezTo>
                    <a:pt x="2656" y="1"/>
                    <a:pt x="2655" y="0"/>
                    <a:pt x="26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69"/>
            <p:cNvSpPr/>
            <p:nvPr/>
          </p:nvSpPr>
          <p:spPr>
            <a:xfrm>
              <a:off x="6992025" y="5302100"/>
              <a:ext cx="3900" cy="15850"/>
            </a:xfrm>
            <a:custGeom>
              <a:avLst/>
              <a:gdLst/>
              <a:ahLst/>
              <a:cxnLst/>
              <a:rect l="l" t="t" r="r" b="b"/>
              <a:pathLst>
                <a:path w="156" h="634" extrusionOk="0">
                  <a:moveTo>
                    <a:pt x="121" y="1"/>
                  </a:moveTo>
                  <a:cubicBezTo>
                    <a:pt x="88" y="1"/>
                    <a:pt x="1" y="135"/>
                    <a:pt x="1" y="323"/>
                  </a:cubicBezTo>
                  <a:cubicBezTo>
                    <a:pt x="1" y="503"/>
                    <a:pt x="81" y="634"/>
                    <a:pt x="116" y="634"/>
                  </a:cubicBezTo>
                  <a:cubicBezTo>
                    <a:pt x="118" y="634"/>
                    <a:pt x="120" y="633"/>
                    <a:pt x="121" y="633"/>
                  </a:cubicBezTo>
                  <a:cubicBezTo>
                    <a:pt x="155" y="618"/>
                    <a:pt x="121" y="478"/>
                    <a:pt x="121" y="316"/>
                  </a:cubicBezTo>
                  <a:lnTo>
                    <a:pt x="1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69"/>
            <p:cNvSpPr/>
            <p:nvPr/>
          </p:nvSpPr>
          <p:spPr>
            <a:xfrm>
              <a:off x="6996900" y="5273325"/>
              <a:ext cx="5925" cy="12850"/>
            </a:xfrm>
            <a:custGeom>
              <a:avLst/>
              <a:gdLst/>
              <a:ahLst/>
              <a:cxnLst/>
              <a:rect l="l" t="t" r="r" b="b"/>
              <a:pathLst>
                <a:path w="237" h="514" extrusionOk="0">
                  <a:moveTo>
                    <a:pt x="196" y="0"/>
                  </a:moveTo>
                  <a:cubicBezTo>
                    <a:pt x="153" y="0"/>
                    <a:pt x="27" y="103"/>
                    <a:pt x="27" y="237"/>
                  </a:cubicBezTo>
                  <a:cubicBezTo>
                    <a:pt x="27" y="378"/>
                    <a:pt x="1" y="505"/>
                    <a:pt x="27" y="513"/>
                  </a:cubicBezTo>
                  <a:cubicBezTo>
                    <a:pt x="28" y="513"/>
                    <a:pt x="29" y="513"/>
                    <a:pt x="30" y="513"/>
                  </a:cubicBezTo>
                  <a:cubicBezTo>
                    <a:pt x="59" y="513"/>
                    <a:pt x="136" y="414"/>
                    <a:pt x="168" y="277"/>
                  </a:cubicBezTo>
                  <a:cubicBezTo>
                    <a:pt x="202" y="136"/>
                    <a:pt x="236" y="1"/>
                    <a:pt x="202" y="1"/>
                  </a:cubicBezTo>
                  <a:cubicBezTo>
                    <a:pt x="200" y="1"/>
                    <a:pt x="198" y="0"/>
                    <a:pt x="1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69"/>
            <p:cNvSpPr/>
            <p:nvPr/>
          </p:nvSpPr>
          <p:spPr>
            <a:xfrm>
              <a:off x="7009825" y="5251625"/>
              <a:ext cx="11650" cy="10650"/>
            </a:xfrm>
            <a:custGeom>
              <a:avLst/>
              <a:gdLst/>
              <a:ahLst/>
              <a:cxnLst/>
              <a:rect l="l" t="t" r="r" b="b"/>
              <a:pathLst>
                <a:path w="466" h="426" extrusionOk="0">
                  <a:moveTo>
                    <a:pt x="439" y="0"/>
                  </a:moveTo>
                  <a:cubicBezTo>
                    <a:pt x="383" y="0"/>
                    <a:pt x="249" y="12"/>
                    <a:pt x="156" y="115"/>
                  </a:cubicBezTo>
                  <a:cubicBezTo>
                    <a:pt x="35" y="250"/>
                    <a:pt x="1" y="418"/>
                    <a:pt x="35" y="426"/>
                  </a:cubicBezTo>
                  <a:cubicBezTo>
                    <a:pt x="36" y="426"/>
                    <a:pt x="36" y="426"/>
                    <a:pt x="37" y="426"/>
                  </a:cubicBezTo>
                  <a:cubicBezTo>
                    <a:pt x="72" y="426"/>
                    <a:pt x="138" y="308"/>
                    <a:pt x="243" y="203"/>
                  </a:cubicBezTo>
                  <a:cubicBezTo>
                    <a:pt x="350" y="96"/>
                    <a:pt x="465" y="34"/>
                    <a:pt x="465" y="2"/>
                  </a:cubicBezTo>
                  <a:cubicBezTo>
                    <a:pt x="465" y="2"/>
                    <a:pt x="456" y="0"/>
                    <a:pt x="4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69"/>
            <p:cNvSpPr/>
            <p:nvPr/>
          </p:nvSpPr>
          <p:spPr>
            <a:xfrm>
              <a:off x="7030175" y="5239350"/>
              <a:ext cx="6400" cy="6275"/>
            </a:xfrm>
            <a:custGeom>
              <a:avLst/>
              <a:gdLst/>
              <a:ahLst/>
              <a:cxnLst/>
              <a:rect l="l" t="t" r="r" b="b"/>
              <a:pathLst>
                <a:path w="256" h="251" extrusionOk="0">
                  <a:moveTo>
                    <a:pt x="231" y="0"/>
                  </a:moveTo>
                  <a:cubicBezTo>
                    <a:pt x="198" y="0"/>
                    <a:pt x="146" y="32"/>
                    <a:pt x="95" y="83"/>
                  </a:cubicBezTo>
                  <a:cubicBezTo>
                    <a:pt x="28" y="151"/>
                    <a:pt x="1" y="224"/>
                    <a:pt x="28" y="244"/>
                  </a:cubicBezTo>
                  <a:cubicBezTo>
                    <a:pt x="34" y="248"/>
                    <a:pt x="42" y="251"/>
                    <a:pt x="51" y="251"/>
                  </a:cubicBezTo>
                  <a:cubicBezTo>
                    <a:pt x="84" y="251"/>
                    <a:pt x="137" y="223"/>
                    <a:pt x="189" y="171"/>
                  </a:cubicBezTo>
                  <a:cubicBezTo>
                    <a:pt x="230" y="126"/>
                    <a:pt x="255" y="70"/>
                    <a:pt x="256" y="10"/>
                  </a:cubicBezTo>
                  <a:cubicBezTo>
                    <a:pt x="250" y="3"/>
                    <a:pt x="241" y="0"/>
                    <a:pt x="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69"/>
            <p:cNvSpPr/>
            <p:nvPr/>
          </p:nvSpPr>
          <p:spPr>
            <a:xfrm>
              <a:off x="5878725" y="2753400"/>
              <a:ext cx="1204950" cy="2595950"/>
            </a:xfrm>
            <a:custGeom>
              <a:avLst/>
              <a:gdLst/>
              <a:ahLst/>
              <a:cxnLst/>
              <a:rect l="l" t="t" r="r" b="b"/>
              <a:pathLst>
                <a:path w="48198" h="103838" extrusionOk="0">
                  <a:moveTo>
                    <a:pt x="1" y="1"/>
                  </a:moveTo>
                  <a:cubicBezTo>
                    <a:pt x="1" y="1"/>
                    <a:pt x="3342" y="43988"/>
                    <a:pt x="6805" y="56481"/>
                  </a:cubicBezTo>
                  <a:lnTo>
                    <a:pt x="33404" y="103837"/>
                  </a:lnTo>
                  <a:lnTo>
                    <a:pt x="48197" y="96960"/>
                  </a:lnTo>
                  <a:lnTo>
                    <a:pt x="26855" y="49314"/>
                  </a:lnTo>
                  <a:cubicBezTo>
                    <a:pt x="22210" y="33069"/>
                    <a:pt x="19244" y="1467"/>
                    <a:pt x="19244" y="1467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69"/>
            <p:cNvSpPr/>
            <p:nvPr/>
          </p:nvSpPr>
          <p:spPr>
            <a:xfrm>
              <a:off x="6654650" y="5059350"/>
              <a:ext cx="375725" cy="174200"/>
            </a:xfrm>
            <a:custGeom>
              <a:avLst/>
              <a:gdLst/>
              <a:ahLst/>
              <a:cxnLst/>
              <a:rect l="l" t="t" r="r" b="b"/>
              <a:pathLst>
                <a:path w="15029" h="6968" extrusionOk="0">
                  <a:moveTo>
                    <a:pt x="15028" y="1"/>
                  </a:moveTo>
                  <a:lnTo>
                    <a:pt x="15028" y="1"/>
                  </a:lnTo>
                  <a:cubicBezTo>
                    <a:pt x="14814" y="44"/>
                    <a:pt x="14606" y="116"/>
                    <a:pt x="14410" y="215"/>
                  </a:cubicBezTo>
                  <a:cubicBezTo>
                    <a:pt x="14027" y="344"/>
                    <a:pt x="13449" y="586"/>
                    <a:pt x="12776" y="888"/>
                  </a:cubicBezTo>
                  <a:cubicBezTo>
                    <a:pt x="11404" y="1487"/>
                    <a:pt x="9522" y="2341"/>
                    <a:pt x="7444" y="3309"/>
                  </a:cubicBezTo>
                  <a:cubicBezTo>
                    <a:pt x="5367" y="4278"/>
                    <a:pt x="3490" y="5159"/>
                    <a:pt x="2146" y="5830"/>
                  </a:cubicBezTo>
                  <a:cubicBezTo>
                    <a:pt x="1473" y="6160"/>
                    <a:pt x="929" y="6436"/>
                    <a:pt x="558" y="6631"/>
                  </a:cubicBezTo>
                  <a:cubicBezTo>
                    <a:pt x="189" y="6826"/>
                    <a:pt x="1" y="6967"/>
                    <a:pt x="1" y="6967"/>
                  </a:cubicBezTo>
                  <a:cubicBezTo>
                    <a:pt x="215" y="6924"/>
                    <a:pt x="425" y="6852"/>
                    <a:pt x="620" y="6751"/>
                  </a:cubicBezTo>
                  <a:cubicBezTo>
                    <a:pt x="1010" y="6625"/>
                    <a:pt x="1580" y="6382"/>
                    <a:pt x="2253" y="6080"/>
                  </a:cubicBezTo>
                  <a:cubicBezTo>
                    <a:pt x="3631" y="5474"/>
                    <a:pt x="5521" y="4626"/>
                    <a:pt x="7592" y="3659"/>
                  </a:cubicBezTo>
                  <a:cubicBezTo>
                    <a:pt x="9662" y="2690"/>
                    <a:pt x="11539" y="1809"/>
                    <a:pt x="12883" y="1137"/>
                  </a:cubicBezTo>
                  <a:cubicBezTo>
                    <a:pt x="13556" y="807"/>
                    <a:pt x="14094" y="532"/>
                    <a:pt x="14471" y="337"/>
                  </a:cubicBezTo>
                  <a:cubicBezTo>
                    <a:pt x="14672" y="252"/>
                    <a:pt x="14859" y="138"/>
                    <a:pt x="150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69"/>
            <p:cNvSpPr/>
            <p:nvPr/>
          </p:nvSpPr>
          <p:spPr>
            <a:xfrm>
              <a:off x="4834150" y="2310800"/>
              <a:ext cx="1851600" cy="3060925"/>
            </a:xfrm>
            <a:custGeom>
              <a:avLst/>
              <a:gdLst/>
              <a:ahLst/>
              <a:cxnLst/>
              <a:rect l="l" t="t" r="r" b="b"/>
              <a:pathLst>
                <a:path w="74064" h="122437" extrusionOk="0">
                  <a:moveTo>
                    <a:pt x="69768" y="1"/>
                  </a:moveTo>
                  <a:lnTo>
                    <a:pt x="40136" y="11289"/>
                  </a:lnTo>
                  <a:lnTo>
                    <a:pt x="21039" y="60105"/>
                  </a:lnTo>
                  <a:lnTo>
                    <a:pt x="0" y="114199"/>
                  </a:lnTo>
                  <a:lnTo>
                    <a:pt x="14389" y="122437"/>
                  </a:lnTo>
                  <a:cubicBezTo>
                    <a:pt x="14389" y="122437"/>
                    <a:pt x="36821" y="79947"/>
                    <a:pt x="42873" y="67031"/>
                  </a:cubicBezTo>
                  <a:cubicBezTo>
                    <a:pt x="45831" y="60719"/>
                    <a:pt x="56441" y="36767"/>
                    <a:pt x="66917" y="24408"/>
                  </a:cubicBezTo>
                  <a:cubicBezTo>
                    <a:pt x="66917" y="24408"/>
                    <a:pt x="69895" y="20152"/>
                    <a:pt x="70279" y="19379"/>
                  </a:cubicBezTo>
                  <a:cubicBezTo>
                    <a:pt x="74064" y="11653"/>
                    <a:pt x="70131" y="1"/>
                    <a:pt x="69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69"/>
            <p:cNvSpPr/>
            <p:nvPr/>
          </p:nvSpPr>
          <p:spPr>
            <a:xfrm>
              <a:off x="5596150" y="3482600"/>
              <a:ext cx="333675" cy="193800"/>
            </a:xfrm>
            <a:custGeom>
              <a:avLst/>
              <a:gdLst/>
              <a:ahLst/>
              <a:cxnLst/>
              <a:rect l="l" t="t" r="r" b="b"/>
              <a:pathLst>
                <a:path w="13347" h="7752" extrusionOk="0">
                  <a:moveTo>
                    <a:pt x="2785" y="1"/>
                  </a:moveTo>
                  <a:lnTo>
                    <a:pt x="1" y="3087"/>
                  </a:lnTo>
                  <a:cubicBezTo>
                    <a:pt x="1" y="3087"/>
                    <a:pt x="10308" y="6927"/>
                    <a:pt x="11808" y="7740"/>
                  </a:cubicBezTo>
                  <a:cubicBezTo>
                    <a:pt x="11822" y="7748"/>
                    <a:pt x="11837" y="7751"/>
                    <a:pt x="11853" y="7751"/>
                  </a:cubicBezTo>
                  <a:cubicBezTo>
                    <a:pt x="12387" y="7751"/>
                    <a:pt x="13347" y="3108"/>
                    <a:pt x="13347" y="3108"/>
                  </a:cubicBezTo>
                  <a:lnTo>
                    <a:pt x="27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69"/>
            <p:cNvSpPr/>
            <p:nvPr/>
          </p:nvSpPr>
          <p:spPr>
            <a:xfrm>
              <a:off x="5551925" y="3571675"/>
              <a:ext cx="301925" cy="271925"/>
            </a:xfrm>
            <a:custGeom>
              <a:avLst/>
              <a:gdLst/>
              <a:ahLst/>
              <a:cxnLst/>
              <a:rect l="l" t="t" r="r" b="b"/>
              <a:pathLst>
                <a:path w="12077" h="10877" extrusionOk="0">
                  <a:moveTo>
                    <a:pt x="3127" y="0"/>
                  </a:moveTo>
                  <a:lnTo>
                    <a:pt x="0" y="7820"/>
                  </a:lnTo>
                  <a:cubicBezTo>
                    <a:pt x="0" y="7820"/>
                    <a:pt x="5186" y="10429"/>
                    <a:pt x="7666" y="10859"/>
                  </a:cubicBezTo>
                  <a:cubicBezTo>
                    <a:pt x="7732" y="10871"/>
                    <a:pt x="7797" y="10876"/>
                    <a:pt x="7862" y="10876"/>
                  </a:cubicBezTo>
                  <a:cubicBezTo>
                    <a:pt x="10247" y="10876"/>
                    <a:pt x="12077" y="3363"/>
                    <a:pt x="12077" y="3363"/>
                  </a:cubicBezTo>
                  <a:lnTo>
                    <a:pt x="31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69"/>
            <p:cNvSpPr/>
            <p:nvPr/>
          </p:nvSpPr>
          <p:spPr>
            <a:xfrm>
              <a:off x="5603725" y="3561100"/>
              <a:ext cx="287625" cy="125600"/>
            </a:xfrm>
            <a:custGeom>
              <a:avLst/>
              <a:gdLst/>
              <a:ahLst/>
              <a:cxnLst/>
              <a:rect l="l" t="t" r="r" b="b"/>
              <a:pathLst>
                <a:path w="11505" h="5024" extrusionOk="0">
                  <a:moveTo>
                    <a:pt x="0" y="1"/>
                  </a:moveTo>
                  <a:lnTo>
                    <a:pt x="551" y="1689"/>
                  </a:lnTo>
                  <a:lnTo>
                    <a:pt x="9662" y="5024"/>
                  </a:lnTo>
                  <a:lnTo>
                    <a:pt x="11505" y="46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69"/>
            <p:cNvSpPr/>
            <p:nvPr/>
          </p:nvSpPr>
          <p:spPr>
            <a:xfrm>
              <a:off x="5981075" y="3076475"/>
              <a:ext cx="409525" cy="749575"/>
            </a:xfrm>
            <a:custGeom>
              <a:avLst/>
              <a:gdLst/>
              <a:ahLst/>
              <a:cxnLst/>
              <a:rect l="l" t="t" r="r" b="b"/>
              <a:pathLst>
                <a:path w="16381" h="29983" extrusionOk="0">
                  <a:moveTo>
                    <a:pt x="16380" y="1"/>
                  </a:moveTo>
                  <a:lnTo>
                    <a:pt x="16380" y="1"/>
                  </a:lnTo>
                  <a:cubicBezTo>
                    <a:pt x="16287" y="75"/>
                    <a:pt x="16204" y="161"/>
                    <a:pt x="16132" y="257"/>
                  </a:cubicBezTo>
                  <a:cubicBezTo>
                    <a:pt x="15930" y="459"/>
                    <a:pt x="15714" y="708"/>
                    <a:pt x="15459" y="1016"/>
                  </a:cubicBezTo>
                  <a:cubicBezTo>
                    <a:pt x="14908" y="1689"/>
                    <a:pt x="14154" y="2697"/>
                    <a:pt x="13280" y="3982"/>
                  </a:cubicBezTo>
                  <a:cubicBezTo>
                    <a:pt x="11069" y="7358"/>
                    <a:pt x="9048" y="10855"/>
                    <a:pt x="7229" y="14458"/>
                  </a:cubicBezTo>
                  <a:cubicBezTo>
                    <a:pt x="5043" y="18646"/>
                    <a:pt x="3241" y="22546"/>
                    <a:pt x="1964" y="25371"/>
                  </a:cubicBezTo>
                  <a:cubicBezTo>
                    <a:pt x="1332" y="26783"/>
                    <a:pt x="828" y="27932"/>
                    <a:pt x="491" y="28733"/>
                  </a:cubicBezTo>
                  <a:lnTo>
                    <a:pt x="108" y="29653"/>
                  </a:lnTo>
                  <a:cubicBezTo>
                    <a:pt x="58" y="29758"/>
                    <a:pt x="23" y="29869"/>
                    <a:pt x="1" y="29983"/>
                  </a:cubicBezTo>
                  <a:cubicBezTo>
                    <a:pt x="71" y="29890"/>
                    <a:pt x="129" y="29788"/>
                    <a:pt x="176" y="29681"/>
                  </a:cubicBezTo>
                  <a:lnTo>
                    <a:pt x="613" y="28787"/>
                  </a:lnTo>
                  <a:lnTo>
                    <a:pt x="2193" y="25471"/>
                  </a:lnTo>
                  <a:cubicBezTo>
                    <a:pt x="3504" y="22688"/>
                    <a:pt x="5365" y="18815"/>
                    <a:pt x="7538" y="14619"/>
                  </a:cubicBezTo>
                  <a:cubicBezTo>
                    <a:pt x="9711" y="10423"/>
                    <a:pt x="11835" y="6711"/>
                    <a:pt x="13523" y="4116"/>
                  </a:cubicBezTo>
                  <a:cubicBezTo>
                    <a:pt x="14363" y="2819"/>
                    <a:pt x="15090" y="1769"/>
                    <a:pt x="15600" y="1096"/>
                  </a:cubicBezTo>
                  <a:lnTo>
                    <a:pt x="16192" y="297"/>
                  </a:lnTo>
                  <a:cubicBezTo>
                    <a:pt x="16268" y="208"/>
                    <a:pt x="16332" y="108"/>
                    <a:pt x="163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69"/>
            <p:cNvSpPr/>
            <p:nvPr/>
          </p:nvSpPr>
          <p:spPr>
            <a:xfrm>
              <a:off x="4860550" y="5102675"/>
              <a:ext cx="377425" cy="188600"/>
            </a:xfrm>
            <a:custGeom>
              <a:avLst/>
              <a:gdLst/>
              <a:ahLst/>
              <a:cxnLst/>
              <a:rect l="l" t="t" r="r" b="b"/>
              <a:pathLst>
                <a:path w="15097" h="7544" extrusionOk="0">
                  <a:moveTo>
                    <a:pt x="50" y="0"/>
                  </a:moveTo>
                  <a:cubicBezTo>
                    <a:pt x="45" y="0"/>
                    <a:pt x="42" y="1"/>
                    <a:pt x="41" y="3"/>
                  </a:cubicBezTo>
                  <a:cubicBezTo>
                    <a:pt x="0" y="91"/>
                    <a:pt x="3288" y="1851"/>
                    <a:pt x="7437" y="3930"/>
                  </a:cubicBezTo>
                  <a:cubicBezTo>
                    <a:pt x="11480" y="5954"/>
                    <a:pt x="14776" y="7544"/>
                    <a:pt x="15010" y="7544"/>
                  </a:cubicBezTo>
                  <a:cubicBezTo>
                    <a:pt x="15016" y="7544"/>
                    <a:pt x="15020" y="7543"/>
                    <a:pt x="15022" y="7541"/>
                  </a:cubicBezTo>
                  <a:cubicBezTo>
                    <a:pt x="15096" y="7453"/>
                    <a:pt x="11774" y="5691"/>
                    <a:pt x="7626" y="3614"/>
                  </a:cubicBezTo>
                  <a:cubicBezTo>
                    <a:pt x="3577" y="1586"/>
                    <a:pt x="245" y="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69"/>
            <p:cNvSpPr/>
            <p:nvPr/>
          </p:nvSpPr>
          <p:spPr>
            <a:xfrm>
              <a:off x="5148850" y="1614550"/>
              <a:ext cx="140200" cy="252325"/>
            </a:xfrm>
            <a:custGeom>
              <a:avLst/>
              <a:gdLst/>
              <a:ahLst/>
              <a:cxnLst/>
              <a:rect l="l" t="t" r="r" b="b"/>
              <a:pathLst>
                <a:path w="5608" h="10093" extrusionOk="0">
                  <a:moveTo>
                    <a:pt x="5607" y="0"/>
                  </a:moveTo>
                  <a:cubicBezTo>
                    <a:pt x="4524" y="1592"/>
                    <a:pt x="3535" y="3246"/>
                    <a:pt x="2649" y="4956"/>
                  </a:cubicBezTo>
                  <a:cubicBezTo>
                    <a:pt x="1666" y="6614"/>
                    <a:pt x="782" y="8330"/>
                    <a:pt x="0" y="10093"/>
                  </a:cubicBezTo>
                  <a:cubicBezTo>
                    <a:pt x="1088" y="8501"/>
                    <a:pt x="2076" y="6844"/>
                    <a:pt x="2958" y="5130"/>
                  </a:cubicBezTo>
                  <a:cubicBezTo>
                    <a:pt x="3942" y="3474"/>
                    <a:pt x="4827" y="1761"/>
                    <a:pt x="5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69"/>
            <p:cNvSpPr/>
            <p:nvPr/>
          </p:nvSpPr>
          <p:spPr>
            <a:xfrm>
              <a:off x="5103925" y="1103000"/>
              <a:ext cx="950100" cy="1267175"/>
            </a:xfrm>
            <a:custGeom>
              <a:avLst/>
              <a:gdLst/>
              <a:ahLst/>
              <a:cxnLst/>
              <a:rect l="l" t="t" r="r" b="b"/>
              <a:pathLst>
                <a:path w="38004" h="50687" extrusionOk="0">
                  <a:moveTo>
                    <a:pt x="34589" y="1"/>
                  </a:moveTo>
                  <a:cubicBezTo>
                    <a:pt x="27536" y="54"/>
                    <a:pt x="22916" y="8325"/>
                    <a:pt x="23165" y="12951"/>
                  </a:cubicBezTo>
                  <a:cubicBezTo>
                    <a:pt x="23475" y="19050"/>
                    <a:pt x="21861" y="32282"/>
                    <a:pt x="21861" y="32282"/>
                  </a:cubicBezTo>
                  <a:lnTo>
                    <a:pt x="5662" y="19206"/>
                  </a:lnTo>
                  <a:lnTo>
                    <a:pt x="0" y="29136"/>
                  </a:lnTo>
                  <a:cubicBezTo>
                    <a:pt x="0" y="29136"/>
                    <a:pt x="20100" y="50687"/>
                    <a:pt x="29532" y="50687"/>
                  </a:cubicBezTo>
                  <a:cubicBezTo>
                    <a:pt x="30190" y="50687"/>
                    <a:pt x="30797" y="50582"/>
                    <a:pt x="31341" y="50357"/>
                  </a:cubicBezTo>
                  <a:cubicBezTo>
                    <a:pt x="32893" y="49657"/>
                    <a:pt x="34102" y="48366"/>
                    <a:pt x="34703" y="46773"/>
                  </a:cubicBezTo>
                  <a:cubicBezTo>
                    <a:pt x="37924" y="39383"/>
                    <a:pt x="38004" y="27629"/>
                    <a:pt x="37103" y="15984"/>
                  </a:cubicBezTo>
                  <a:cubicBezTo>
                    <a:pt x="36310" y="5716"/>
                    <a:pt x="35376" y="1"/>
                    <a:pt x="3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69"/>
            <p:cNvSpPr/>
            <p:nvPr/>
          </p:nvSpPr>
          <p:spPr>
            <a:xfrm>
              <a:off x="5731300" y="1102175"/>
              <a:ext cx="950100" cy="1603675"/>
            </a:xfrm>
            <a:custGeom>
              <a:avLst/>
              <a:gdLst/>
              <a:ahLst/>
              <a:cxnLst/>
              <a:rect l="l" t="t" r="r" b="b"/>
              <a:pathLst>
                <a:path w="38004" h="64147" extrusionOk="0">
                  <a:moveTo>
                    <a:pt x="13995" y="1"/>
                  </a:moveTo>
                  <a:cubicBezTo>
                    <a:pt x="11439" y="1"/>
                    <a:pt x="7577" y="267"/>
                    <a:pt x="4707" y="1392"/>
                  </a:cubicBezTo>
                  <a:cubicBezTo>
                    <a:pt x="2919" y="2098"/>
                    <a:pt x="0" y="64147"/>
                    <a:pt x="0" y="64147"/>
                  </a:cubicBezTo>
                  <a:lnTo>
                    <a:pt x="36161" y="62008"/>
                  </a:lnTo>
                  <a:cubicBezTo>
                    <a:pt x="36161" y="62008"/>
                    <a:pt x="38004" y="13260"/>
                    <a:pt x="34365" y="7733"/>
                  </a:cubicBezTo>
                  <a:cubicBezTo>
                    <a:pt x="30728" y="2206"/>
                    <a:pt x="16663" y="149"/>
                    <a:pt x="16663" y="149"/>
                  </a:cubicBezTo>
                  <a:cubicBezTo>
                    <a:pt x="16468" y="86"/>
                    <a:pt x="15441" y="1"/>
                    <a:pt x="139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69"/>
            <p:cNvSpPr/>
            <p:nvPr/>
          </p:nvSpPr>
          <p:spPr>
            <a:xfrm>
              <a:off x="3696350" y="590475"/>
              <a:ext cx="1998250" cy="1574100"/>
            </a:xfrm>
            <a:custGeom>
              <a:avLst/>
              <a:gdLst/>
              <a:ahLst/>
              <a:cxnLst/>
              <a:rect l="l" t="t" r="r" b="b"/>
              <a:pathLst>
                <a:path w="79930" h="62964" extrusionOk="0">
                  <a:moveTo>
                    <a:pt x="20318" y="1"/>
                  </a:moveTo>
                  <a:cubicBezTo>
                    <a:pt x="18531" y="1"/>
                    <a:pt x="17084" y="1449"/>
                    <a:pt x="17084" y="3235"/>
                  </a:cubicBezTo>
                  <a:lnTo>
                    <a:pt x="17084" y="24226"/>
                  </a:lnTo>
                  <a:lnTo>
                    <a:pt x="15659" y="24226"/>
                  </a:lnTo>
                  <a:cubicBezTo>
                    <a:pt x="15000" y="24221"/>
                    <a:pt x="14351" y="24064"/>
                    <a:pt x="13762" y="23770"/>
                  </a:cubicBezTo>
                  <a:cubicBezTo>
                    <a:pt x="12540" y="23181"/>
                    <a:pt x="11248" y="22902"/>
                    <a:pt x="9977" y="22902"/>
                  </a:cubicBezTo>
                  <a:cubicBezTo>
                    <a:pt x="6724" y="22902"/>
                    <a:pt x="3601" y="24726"/>
                    <a:pt x="2094" y="27853"/>
                  </a:cubicBezTo>
                  <a:cubicBezTo>
                    <a:pt x="0" y="32202"/>
                    <a:pt x="1828" y="37427"/>
                    <a:pt x="6178" y="39521"/>
                  </a:cubicBezTo>
                  <a:cubicBezTo>
                    <a:pt x="7375" y="40097"/>
                    <a:pt x="8672" y="40387"/>
                    <a:pt x="9971" y="40387"/>
                  </a:cubicBezTo>
                  <a:cubicBezTo>
                    <a:pt x="11170" y="40387"/>
                    <a:pt x="12370" y="40140"/>
                    <a:pt x="13494" y="39645"/>
                  </a:cubicBezTo>
                  <a:cubicBezTo>
                    <a:pt x="14049" y="39392"/>
                    <a:pt x="14652" y="39259"/>
                    <a:pt x="15262" y="39255"/>
                  </a:cubicBezTo>
                  <a:lnTo>
                    <a:pt x="17110" y="39255"/>
                  </a:lnTo>
                  <a:lnTo>
                    <a:pt x="17110" y="59723"/>
                  </a:lnTo>
                  <a:cubicBezTo>
                    <a:pt x="17107" y="61509"/>
                    <a:pt x="18552" y="62959"/>
                    <a:pt x="20337" y="62963"/>
                  </a:cubicBezTo>
                  <a:lnTo>
                    <a:pt x="77290" y="62963"/>
                  </a:lnTo>
                  <a:cubicBezTo>
                    <a:pt x="78745" y="62963"/>
                    <a:pt x="79926" y="61784"/>
                    <a:pt x="79926" y="60329"/>
                  </a:cubicBezTo>
                  <a:lnTo>
                    <a:pt x="79926" y="2636"/>
                  </a:lnTo>
                  <a:cubicBezTo>
                    <a:pt x="79930" y="1185"/>
                    <a:pt x="78756" y="4"/>
                    <a:pt x="77303" y="1"/>
                  </a:cubicBezTo>
                  <a:lnTo>
                    <a:pt x="56714" y="1"/>
                  </a:lnTo>
                  <a:lnTo>
                    <a:pt x="56714" y="2334"/>
                  </a:lnTo>
                  <a:cubicBezTo>
                    <a:pt x="56713" y="2873"/>
                    <a:pt x="56818" y="3409"/>
                    <a:pt x="57024" y="3907"/>
                  </a:cubicBezTo>
                  <a:cubicBezTo>
                    <a:pt x="58857" y="8374"/>
                    <a:pt x="56723" y="13480"/>
                    <a:pt x="52258" y="15314"/>
                  </a:cubicBezTo>
                  <a:cubicBezTo>
                    <a:pt x="51171" y="15759"/>
                    <a:pt x="50047" y="15970"/>
                    <a:pt x="48942" y="15970"/>
                  </a:cubicBezTo>
                  <a:cubicBezTo>
                    <a:pt x="45501" y="15970"/>
                    <a:pt x="42239" y="13926"/>
                    <a:pt x="40852" y="10547"/>
                  </a:cubicBezTo>
                  <a:cubicBezTo>
                    <a:pt x="40489" y="9665"/>
                    <a:pt x="40274" y="8730"/>
                    <a:pt x="40214" y="7780"/>
                  </a:cubicBezTo>
                  <a:lnTo>
                    <a:pt x="40167" y="7780"/>
                  </a:lnTo>
                  <a:cubicBezTo>
                    <a:pt x="40062" y="6301"/>
                    <a:pt x="40337" y="4820"/>
                    <a:pt x="40967" y="3478"/>
                  </a:cubicBezTo>
                  <a:cubicBezTo>
                    <a:pt x="41247" y="2903"/>
                    <a:pt x="41393" y="2274"/>
                    <a:pt x="41397" y="1635"/>
                  </a:cubicBezTo>
                  <a:lnTo>
                    <a:pt x="413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69"/>
            <p:cNvSpPr/>
            <p:nvPr/>
          </p:nvSpPr>
          <p:spPr>
            <a:xfrm>
              <a:off x="5753775" y="1365100"/>
              <a:ext cx="42600" cy="997000"/>
            </a:xfrm>
            <a:custGeom>
              <a:avLst/>
              <a:gdLst/>
              <a:ahLst/>
              <a:cxnLst/>
              <a:rect l="l" t="t" r="r" b="b"/>
              <a:pathLst>
                <a:path w="1704" h="39880" extrusionOk="0">
                  <a:moveTo>
                    <a:pt x="1555" y="0"/>
                  </a:moveTo>
                  <a:cubicBezTo>
                    <a:pt x="1503" y="135"/>
                    <a:pt x="1469" y="278"/>
                    <a:pt x="1453" y="423"/>
                  </a:cubicBezTo>
                  <a:cubicBezTo>
                    <a:pt x="1420" y="725"/>
                    <a:pt x="1420" y="1115"/>
                    <a:pt x="1420" y="1586"/>
                  </a:cubicBezTo>
                  <a:cubicBezTo>
                    <a:pt x="1407" y="2643"/>
                    <a:pt x="1360" y="4094"/>
                    <a:pt x="1360" y="5862"/>
                  </a:cubicBezTo>
                  <a:cubicBezTo>
                    <a:pt x="1313" y="9494"/>
                    <a:pt x="1293" y="14476"/>
                    <a:pt x="1206" y="19983"/>
                  </a:cubicBezTo>
                  <a:cubicBezTo>
                    <a:pt x="1118" y="25490"/>
                    <a:pt x="842" y="30465"/>
                    <a:pt x="533" y="34063"/>
                  </a:cubicBezTo>
                  <a:cubicBezTo>
                    <a:pt x="379" y="35859"/>
                    <a:pt x="231" y="37310"/>
                    <a:pt x="130" y="38319"/>
                  </a:cubicBezTo>
                  <a:cubicBezTo>
                    <a:pt x="76" y="38804"/>
                    <a:pt x="42" y="39173"/>
                    <a:pt x="10" y="39475"/>
                  </a:cubicBezTo>
                  <a:cubicBezTo>
                    <a:pt x="0" y="39610"/>
                    <a:pt x="0" y="39745"/>
                    <a:pt x="10" y="39879"/>
                  </a:cubicBezTo>
                  <a:cubicBezTo>
                    <a:pt x="57" y="39751"/>
                    <a:pt x="87" y="39618"/>
                    <a:pt x="96" y="39483"/>
                  </a:cubicBezTo>
                  <a:cubicBezTo>
                    <a:pt x="150" y="39179"/>
                    <a:pt x="211" y="38804"/>
                    <a:pt x="284" y="38332"/>
                  </a:cubicBezTo>
                  <a:cubicBezTo>
                    <a:pt x="432" y="37331"/>
                    <a:pt x="614" y="35885"/>
                    <a:pt x="803" y="34083"/>
                  </a:cubicBezTo>
                  <a:cubicBezTo>
                    <a:pt x="1172" y="30466"/>
                    <a:pt x="1474" y="25484"/>
                    <a:pt x="1589" y="19963"/>
                  </a:cubicBezTo>
                  <a:cubicBezTo>
                    <a:pt x="1703" y="14443"/>
                    <a:pt x="1643" y="9454"/>
                    <a:pt x="1643" y="5843"/>
                  </a:cubicBezTo>
                  <a:cubicBezTo>
                    <a:pt x="1589" y="4074"/>
                    <a:pt x="1589" y="2622"/>
                    <a:pt x="1589" y="1567"/>
                  </a:cubicBezTo>
                  <a:lnTo>
                    <a:pt x="1589" y="403"/>
                  </a:lnTo>
                  <a:cubicBezTo>
                    <a:pt x="1588" y="268"/>
                    <a:pt x="1576" y="132"/>
                    <a:pt x="15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69"/>
            <p:cNvSpPr/>
            <p:nvPr/>
          </p:nvSpPr>
          <p:spPr>
            <a:xfrm>
              <a:off x="6215575" y="531325"/>
              <a:ext cx="183700" cy="393950"/>
            </a:xfrm>
            <a:custGeom>
              <a:avLst/>
              <a:gdLst/>
              <a:ahLst/>
              <a:cxnLst/>
              <a:rect l="l" t="t" r="r" b="b"/>
              <a:pathLst>
                <a:path w="7348" h="15758" extrusionOk="0">
                  <a:moveTo>
                    <a:pt x="4593" y="0"/>
                  </a:moveTo>
                  <a:lnTo>
                    <a:pt x="1507" y="2952"/>
                  </a:lnTo>
                  <a:lnTo>
                    <a:pt x="1" y="15727"/>
                  </a:lnTo>
                  <a:cubicBezTo>
                    <a:pt x="155" y="15748"/>
                    <a:pt x="295" y="15757"/>
                    <a:pt x="424" y="15757"/>
                  </a:cubicBezTo>
                  <a:cubicBezTo>
                    <a:pt x="1886" y="15757"/>
                    <a:pt x="1729" y="14497"/>
                    <a:pt x="1674" y="14211"/>
                  </a:cubicBezTo>
                  <a:lnTo>
                    <a:pt x="1674" y="14211"/>
                  </a:lnTo>
                  <a:cubicBezTo>
                    <a:pt x="1822" y="14837"/>
                    <a:pt x="2381" y="15245"/>
                    <a:pt x="2982" y="15245"/>
                  </a:cubicBezTo>
                  <a:cubicBezTo>
                    <a:pt x="3169" y="15245"/>
                    <a:pt x="3360" y="15206"/>
                    <a:pt x="3544" y="15121"/>
                  </a:cubicBezTo>
                  <a:cubicBezTo>
                    <a:pt x="4286" y="14690"/>
                    <a:pt x="4692" y="13853"/>
                    <a:pt x="4572" y="13003"/>
                  </a:cubicBezTo>
                  <a:lnTo>
                    <a:pt x="4572" y="13003"/>
                  </a:lnTo>
                  <a:cubicBezTo>
                    <a:pt x="4868" y="13346"/>
                    <a:pt x="5294" y="13537"/>
                    <a:pt x="5736" y="13537"/>
                  </a:cubicBezTo>
                  <a:cubicBezTo>
                    <a:pt x="5837" y="13537"/>
                    <a:pt x="5938" y="13528"/>
                    <a:pt x="6040" y="13507"/>
                  </a:cubicBezTo>
                  <a:cubicBezTo>
                    <a:pt x="6584" y="13396"/>
                    <a:pt x="7026" y="13001"/>
                    <a:pt x="7195" y="12472"/>
                  </a:cubicBezTo>
                  <a:cubicBezTo>
                    <a:pt x="7347" y="11880"/>
                    <a:pt x="7246" y="11253"/>
                    <a:pt x="6919" y="10738"/>
                  </a:cubicBezTo>
                  <a:cubicBezTo>
                    <a:pt x="6593" y="10231"/>
                    <a:pt x="6233" y="9746"/>
                    <a:pt x="5843" y="9286"/>
                  </a:cubicBezTo>
                  <a:cubicBezTo>
                    <a:pt x="4049" y="6892"/>
                    <a:pt x="4015" y="3671"/>
                    <a:pt x="45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69"/>
            <p:cNvSpPr/>
            <p:nvPr/>
          </p:nvSpPr>
          <p:spPr>
            <a:xfrm>
              <a:off x="5831475" y="429375"/>
              <a:ext cx="448175" cy="807975"/>
            </a:xfrm>
            <a:custGeom>
              <a:avLst/>
              <a:gdLst/>
              <a:ahLst/>
              <a:cxnLst/>
              <a:rect l="l" t="t" r="r" b="b"/>
              <a:pathLst>
                <a:path w="17927" h="32319" extrusionOk="0">
                  <a:moveTo>
                    <a:pt x="7271" y="1"/>
                  </a:moveTo>
                  <a:cubicBezTo>
                    <a:pt x="5088" y="1"/>
                    <a:pt x="2893" y="437"/>
                    <a:pt x="820" y="1327"/>
                  </a:cubicBezTo>
                  <a:cubicBezTo>
                    <a:pt x="820" y="1327"/>
                    <a:pt x="1" y="12133"/>
                    <a:pt x="61" y="16839"/>
                  </a:cubicBezTo>
                  <a:cubicBezTo>
                    <a:pt x="121" y="21545"/>
                    <a:pt x="4828" y="22278"/>
                    <a:pt x="4828" y="22278"/>
                  </a:cubicBezTo>
                  <a:cubicBezTo>
                    <a:pt x="4828" y="22278"/>
                    <a:pt x="4654" y="23832"/>
                    <a:pt x="4459" y="25742"/>
                  </a:cubicBezTo>
                  <a:cubicBezTo>
                    <a:pt x="4436" y="25950"/>
                    <a:pt x="4426" y="26158"/>
                    <a:pt x="4426" y="26366"/>
                  </a:cubicBezTo>
                  <a:cubicBezTo>
                    <a:pt x="4426" y="29652"/>
                    <a:pt x="7089" y="32318"/>
                    <a:pt x="10376" y="32318"/>
                  </a:cubicBezTo>
                  <a:cubicBezTo>
                    <a:pt x="13491" y="32309"/>
                    <a:pt x="16072" y="29898"/>
                    <a:pt x="16293" y="26791"/>
                  </a:cubicBezTo>
                  <a:lnTo>
                    <a:pt x="17926" y="3929"/>
                  </a:lnTo>
                  <a:lnTo>
                    <a:pt x="17253" y="3398"/>
                  </a:lnTo>
                  <a:cubicBezTo>
                    <a:pt x="14344" y="1157"/>
                    <a:pt x="10823" y="1"/>
                    <a:pt x="727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69"/>
            <p:cNvSpPr/>
            <p:nvPr/>
          </p:nvSpPr>
          <p:spPr>
            <a:xfrm>
              <a:off x="5852125" y="645950"/>
              <a:ext cx="37325" cy="33600"/>
            </a:xfrm>
            <a:custGeom>
              <a:avLst/>
              <a:gdLst/>
              <a:ahLst/>
              <a:cxnLst/>
              <a:rect l="l" t="t" r="r" b="b"/>
              <a:pathLst>
                <a:path w="1493" h="1344" extrusionOk="0">
                  <a:moveTo>
                    <a:pt x="749" y="0"/>
                  </a:moveTo>
                  <a:cubicBezTo>
                    <a:pt x="587" y="0"/>
                    <a:pt x="425" y="58"/>
                    <a:pt x="296" y="175"/>
                  </a:cubicBezTo>
                  <a:cubicBezTo>
                    <a:pt x="23" y="424"/>
                    <a:pt x="1" y="845"/>
                    <a:pt x="247" y="1120"/>
                  </a:cubicBezTo>
                  <a:cubicBezTo>
                    <a:pt x="380" y="1268"/>
                    <a:pt x="564" y="1344"/>
                    <a:pt x="748" y="1344"/>
                  </a:cubicBezTo>
                  <a:cubicBezTo>
                    <a:pt x="907" y="1344"/>
                    <a:pt x="1065" y="1288"/>
                    <a:pt x="1193" y="1175"/>
                  </a:cubicBezTo>
                  <a:lnTo>
                    <a:pt x="1205" y="1163"/>
                  </a:lnTo>
                  <a:cubicBezTo>
                    <a:pt x="1476" y="912"/>
                    <a:pt x="1493" y="489"/>
                    <a:pt x="1243" y="217"/>
                  </a:cubicBezTo>
                  <a:cubicBezTo>
                    <a:pt x="1110" y="73"/>
                    <a:pt x="930" y="0"/>
                    <a:pt x="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69"/>
            <p:cNvSpPr/>
            <p:nvPr/>
          </p:nvSpPr>
          <p:spPr>
            <a:xfrm>
              <a:off x="5848800" y="621225"/>
              <a:ext cx="61850" cy="16975"/>
            </a:xfrm>
            <a:custGeom>
              <a:avLst/>
              <a:gdLst/>
              <a:ahLst/>
              <a:cxnLst/>
              <a:rect l="l" t="t" r="r" b="b"/>
              <a:pathLst>
                <a:path w="2474" h="679" extrusionOk="0">
                  <a:moveTo>
                    <a:pt x="1252" y="0"/>
                  </a:moveTo>
                  <a:cubicBezTo>
                    <a:pt x="1240" y="0"/>
                    <a:pt x="1228" y="1"/>
                    <a:pt x="1216" y="1"/>
                  </a:cubicBezTo>
                  <a:cubicBezTo>
                    <a:pt x="876" y="1"/>
                    <a:pt x="543" y="109"/>
                    <a:pt x="268" y="310"/>
                  </a:cubicBezTo>
                  <a:cubicBezTo>
                    <a:pt x="67" y="485"/>
                    <a:pt x="0" y="633"/>
                    <a:pt x="34" y="667"/>
                  </a:cubicBezTo>
                  <a:cubicBezTo>
                    <a:pt x="42" y="675"/>
                    <a:pt x="53" y="679"/>
                    <a:pt x="68" y="679"/>
                  </a:cubicBezTo>
                  <a:cubicBezTo>
                    <a:pt x="203" y="679"/>
                    <a:pt x="637" y="391"/>
                    <a:pt x="1217" y="391"/>
                  </a:cubicBezTo>
                  <a:cubicBezTo>
                    <a:pt x="1792" y="391"/>
                    <a:pt x="2234" y="652"/>
                    <a:pt x="2371" y="652"/>
                  </a:cubicBezTo>
                  <a:cubicBezTo>
                    <a:pt x="2387" y="652"/>
                    <a:pt x="2400" y="648"/>
                    <a:pt x="2407" y="639"/>
                  </a:cubicBezTo>
                  <a:cubicBezTo>
                    <a:pt x="2474" y="560"/>
                    <a:pt x="2374" y="459"/>
                    <a:pt x="2165" y="297"/>
                  </a:cubicBezTo>
                  <a:cubicBezTo>
                    <a:pt x="1900" y="103"/>
                    <a:pt x="1580" y="0"/>
                    <a:pt x="12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69"/>
            <p:cNvSpPr/>
            <p:nvPr/>
          </p:nvSpPr>
          <p:spPr>
            <a:xfrm>
              <a:off x="6025750" y="660000"/>
              <a:ext cx="39075" cy="34325"/>
            </a:xfrm>
            <a:custGeom>
              <a:avLst/>
              <a:gdLst/>
              <a:ahLst/>
              <a:cxnLst/>
              <a:rect l="l" t="t" r="r" b="b"/>
              <a:pathLst>
                <a:path w="1563" h="1373" extrusionOk="0">
                  <a:moveTo>
                    <a:pt x="784" y="1"/>
                  </a:moveTo>
                  <a:cubicBezTo>
                    <a:pt x="665" y="1"/>
                    <a:pt x="546" y="32"/>
                    <a:pt x="437" y="98"/>
                  </a:cubicBezTo>
                  <a:lnTo>
                    <a:pt x="426" y="104"/>
                  </a:lnTo>
                  <a:cubicBezTo>
                    <a:pt x="106" y="293"/>
                    <a:pt x="0" y="705"/>
                    <a:pt x="189" y="1026"/>
                  </a:cubicBezTo>
                  <a:cubicBezTo>
                    <a:pt x="191" y="1029"/>
                    <a:pt x="195" y="1035"/>
                    <a:pt x="198" y="1039"/>
                  </a:cubicBezTo>
                  <a:cubicBezTo>
                    <a:pt x="323" y="1253"/>
                    <a:pt x="548" y="1372"/>
                    <a:pt x="779" y="1372"/>
                  </a:cubicBezTo>
                  <a:cubicBezTo>
                    <a:pt x="894" y="1372"/>
                    <a:pt x="1010" y="1343"/>
                    <a:pt x="1117" y="1281"/>
                  </a:cubicBezTo>
                  <a:cubicBezTo>
                    <a:pt x="1124" y="1277"/>
                    <a:pt x="1132" y="1272"/>
                    <a:pt x="1139" y="1268"/>
                  </a:cubicBezTo>
                  <a:cubicBezTo>
                    <a:pt x="1458" y="1078"/>
                    <a:pt x="1563" y="664"/>
                    <a:pt x="1373" y="346"/>
                  </a:cubicBezTo>
                  <a:cubicBezTo>
                    <a:pt x="1369" y="340"/>
                    <a:pt x="1365" y="333"/>
                    <a:pt x="1361" y="327"/>
                  </a:cubicBezTo>
                  <a:cubicBezTo>
                    <a:pt x="1235" y="117"/>
                    <a:pt x="1012" y="1"/>
                    <a:pt x="7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69"/>
            <p:cNvSpPr/>
            <p:nvPr/>
          </p:nvSpPr>
          <p:spPr>
            <a:xfrm>
              <a:off x="6024800" y="635500"/>
              <a:ext cx="61900" cy="17000"/>
            </a:xfrm>
            <a:custGeom>
              <a:avLst/>
              <a:gdLst/>
              <a:ahLst/>
              <a:cxnLst/>
              <a:rect l="l" t="t" r="r" b="b"/>
              <a:pathLst>
                <a:path w="2476" h="680" extrusionOk="0">
                  <a:moveTo>
                    <a:pt x="1247" y="0"/>
                  </a:moveTo>
                  <a:cubicBezTo>
                    <a:pt x="1235" y="0"/>
                    <a:pt x="1223" y="0"/>
                    <a:pt x="1211" y="0"/>
                  </a:cubicBezTo>
                  <a:cubicBezTo>
                    <a:pt x="869" y="2"/>
                    <a:pt x="538" y="114"/>
                    <a:pt x="268" y="324"/>
                  </a:cubicBezTo>
                  <a:cubicBezTo>
                    <a:pt x="67" y="486"/>
                    <a:pt x="0" y="634"/>
                    <a:pt x="34" y="668"/>
                  </a:cubicBezTo>
                  <a:cubicBezTo>
                    <a:pt x="42" y="676"/>
                    <a:pt x="53" y="680"/>
                    <a:pt x="68" y="680"/>
                  </a:cubicBezTo>
                  <a:cubicBezTo>
                    <a:pt x="203" y="680"/>
                    <a:pt x="637" y="392"/>
                    <a:pt x="1217" y="392"/>
                  </a:cubicBezTo>
                  <a:cubicBezTo>
                    <a:pt x="1792" y="392"/>
                    <a:pt x="2234" y="653"/>
                    <a:pt x="2371" y="653"/>
                  </a:cubicBezTo>
                  <a:cubicBezTo>
                    <a:pt x="2388" y="653"/>
                    <a:pt x="2400" y="649"/>
                    <a:pt x="2407" y="640"/>
                  </a:cubicBezTo>
                  <a:cubicBezTo>
                    <a:pt x="2475" y="559"/>
                    <a:pt x="2367" y="459"/>
                    <a:pt x="2165" y="298"/>
                  </a:cubicBezTo>
                  <a:cubicBezTo>
                    <a:pt x="1897" y="104"/>
                    <a:pt x="1576" y="0"/>
                    <a:pt x="12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69"/>
            <p:cNvSpPr/>
            <p:nvPr/>
          </p:nvSpPr>
          <p:spPr>
            <a:xfrm>
              <a:off x="5918100" y="644300"/>
              <a:ext cx="52075" cy="143575"/>
            </a:xfrm>
            <a:custGeom>
              <a:avLst/>
              <a:gdLst/>
              <a:ahLst/>
              <a:cxnLst/>
              <a:rect l="l" t="t" r="r" b="b"/>
              <a:pathLst>
                <a:path w="2083" h="5743" extrusionOk="0">
                  <a:moveTo>
                    <a:pt x="2082" y="0"/>
                  </a:moveTo>
                  <a:cubicBezTo>
                    <a:pt x="1487" y="1068"/>
                    <a:pt x="1000" y="2195"/>
                    <a:pt x="630" y="3362"/>
                  </a:cubicBezTo>
                  <a:cubicBezTo>
                    <a:pt x="462" y="3820"/>
                    <a:pt x="301" y="4257"/>
                    <a:pt x="147" y="4707"/>
                  </a:cubicBezTo>
                  <a:cubicBezTo>
                    <a:pt x="33" y="4924"/>
                    <a:pt x="0" y="5174"/>
                    <a:pt x="53" y="5412"/>
                  </a:cubicBezTo>
                  <a:cubicBezTo>
                    <a:pt x="100" y="5543"/>
                    <a:pt x="207" y="5643"/>
                    <a:pt x="342" y="5682"/>
                  </a:cubicBezTo>
                  <a:cubicBezTo>
                    <a:pt x="436" y="5706"/>
                    <a:pt x="533" y="5720"/>
                    <a:pt x="630" y="5723"/>
                  </a:cubicBezTo>
                  <a:cubicBezTo>
                    <a:pt x="749" y="5736"/>
                    <a:pt x="868" y="5743"/>
                    <a:pt x="988" y="5743"/>
                  </a:cubicBezTo>
                  <a:cubicBezTo>
                    <a:pt x="1229" y="5743"/>
                    <a:pt x="1470" y="5715"/>
                    <a:pt x="1707" y="5661"/>
                  </a:cubicBezTo>
                  <a:cubicBezTo>
                    <a:pt x="1371" y="5533"/>
                    <a:pt x="1016" y="5458"/>
                    <a:pt x="657" y="5439"/>
                  </a:cubicBezTo>
                  <a:cubicBezTo>
                    <a:pt x="490" y="5439"/>
                    <a:pt x="355" y="5385"/>
                    <a:pt x="342" y="5292"/>
                  </a:cubicBezTo>
                  <a:cubicBezTo>
                    <a:pt x="334" y="5122"/>
                    <a:pt x="376" y="4954"/>
                    <a:pt x="462" y="4808"/>
                  </a:cubicBezTo>
                  <a:lnTo>
                    <a:pt x="973" y="3462"/>
                  </a:lnTo>
                  <a:cubicBezTo>
                    <a:pt x="1462" y="2350"/>
                    <a:pt x="1834" y="1189"/>
                    <a:pt x="20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69"/>
            <p:cNvSpPr/>
            <p:nvPr/>
          </p:nvSpPr>
          <p:spPr>
            <a:xfrm>
              <a:off x="5933875" y="801975"/>
              <a:ext cx="88100" cy="45375"/>
            </a:xfrm>
            <a:custGeom>
              <a:avLst/>
              <a:gdLst/>
              <a:ahLst/>
              <a:cxnLst/>
              <a:rect l="l" t="t" r="r" b="b"/>
              <a:pathLst>
                <a:path w="3524" h="1815" extrusionOk="0">
                  <a:moveTo>
                    <a:pt x="3290" y="0"/>
                  </a:moveTo>
                  <a:cubicBezTo>
                    <a:pt x="3229" y="0"/>
                    <a:pt x="1263" y="996"/>
                    <a:pt x="97" y="996"/>
                  </a:cubicBezTo>
                  <a:cubicBezTo>
                    <a:pt x="64" y="996"/>
                    <a:pt x="32" y="996"/>
                    <a:pt x="0" y="994"/>
                  </a:cubicBezTo>
                  <a:lnTo>
                    <a:pt x="0" y="994"/>
                  </a:lnTo>
                  <a:cubicBezTo>
                    <a:pt x="336" y="1517"/>
                    <a:pt x="909" y="1815"/>
                    <a:pt x="1504" y="1815"/>
                  </a:cubicBezTo>
                  <a:cubicBezTo>
                    <a:pt x="1706" y="1815"/>
                    <a:pt x="1912" y="1780"/>
                    <a:pt x="2111" y="1709"/>
                  </a:cubicBezTo>
                  <a:cubicBezTo>
                    <a:pt x="3523" y="1189"/>
                    <a:pt x="3180" y="74"/>
                    <a:pt x="3180" y="74"/>
                  </a:cubicBezTo>
                  <a:cubicBezTo>
                    <a:pt x="3266" y="22"/>
                    <a:pt x="3299" y="0"/>
                    <a:pt x="32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69"/>
            <p:cNvSpPr/>
            <p:nvPr/>
          </p:nvSpPr>
          <p:spPr>
            <a:xfrm>
              <a:off x="5950800" y="940975"/>
              <a:ext cx="153700" cy="74950"/>
            </a:xfrm>
            <a:custGeom>
              <a:avLst/>
              <a:gdLst/>
              <a:ahLst/>
              <a:cxnLst/>
              <a:rect l="l" t="t" r="r" b="b"/>
              <a:pathLst>
                <a:path w="6148" h="2998" extrusionOk="0">
                  <a:moveTo>
                    <a:pt x="6147" y="0"/>
                  </a:moveTo>
                  <a:lnTo>
                    <a:pt x="6147" y="0"/>
                  </a:lnTo>
                  <a:cubicBezTo>
                    <a:pt x="4380" y="1143"/>
                    <a:pt x="2321" y="1750"/>
                    <a:pt x="219" y="1750"/>
                  </a:cubicBezTo>
                  <a:cubicBezTo>
                    <a:pt x="151" y="1750"/>
                    <a:pt x="83" y="1749"/>
                    <a:pt x="15" y="1748"/>
                  </a:cubicBezTo>
                  <a:lnTo>
                    <a:pt x="1" y="2965"/>
                  </a:lnTo>
                  <a:cubicBezTo>
                    <a:pt x="262" y="2987"/>
                    <a:pt x="514" y="2997"/>
                    <a:pt x="756" y="2997"/>
                  </a:cubicBezTo>
                  <a:cubicBezTo>
                    <a:pt x="4852" y="2997"/>
                    <a:pt x="6147" y="1"/>
                    <a:pt x="614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69"/>
            <p:cNvSpPr/>
            <p:nvPr/>
          </p:nvSpPr>
          <p:spPr>
            <a:xfrm>
              <a:off x="6243725" y="641225"/>
              <a:ext cx="121625" cy="155700"/>
            </a:xfrm>
            <a:custGeom>
              <a:avLst/>
              <a:gdLst/>
              <a:ahLst/>
              <a:cxnLst/>
              <a:rect l="l" t="t" r="r" b="b"/>
              <a:pathLst>
                <a:path w="4865" h="6228" extrusionOk="0">
                  <a:moveTo>
                    <a:pt x="1666" y="1"/>
                  </a:moveTo>
                  <a:cubicBezTo>
                    <a:pt x="1535" y="1"/>
                    <a:pt x="1451" y="10"/>
                    <a:pt x="1436" y="15"/>
                  </a:cubicBezTo>
                  <a:cubicBezTo>
                    <a:pt x="1436" y="15"/>
                    <a:pt x="11" y="5568"/>
                    <a:pt x="4" y="5682"/>
                  </a:cubicBezTo>
                  <a:cubicBezTo>
                    <a:pt x="0" y="5739"/>
                    <a:pt x="932" y="6228"/>
                    <a:pt x="1944" y="6228"/>
                  </a:cubicBezTo>
                  <a:cubicBezTo>
                    <a:pt x="2978" y="6228"/>
                    <a:pt x="4095" y="5717"/>
                    <a:pt x="4381" y="3712"/>
                  </a:cubicBezTo>
                  <a:cubicBezTo>
                    <a:pt x="4864" y="320"/>
                    <a:pt x="2441" y="1"/>
                    <a:pt x="1666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69"/>
            <p:cNvSpPr/>
            <p:nvPr/>
          </p:nvSpPr>
          <p:spPr>
            <a:xfrm>
              <a:off x="6278800" y="676850"/>
              <a:ext cx="51175" cy="87275"/>
            </a:xfrm>
            <a:custGeom>
              <a:avLst/>
              <a:gdLst/>
              <a:ahLst/>
              <a:cxnLst/>
              <a:rect l="l" t="t" r="r" b="b"/>
              <a:pathLst>
                <a:path w="2047" h="3491" extrusionOk="0">
                  <a:moveTo>
                    <a:pt x="1146" y="0"/>
                  </a:moveTo>
                  <a:cubicBezTo>
                    <a:pt x="1058" y="0"/>
                    <a:pt x="971" y="23"/>
                    <a:pt x="894" y="69"/>
                  </a:cubicBezTo>
                  <a:cubicBezTo>
                    <a:pt x="803" y="117"/>
                    <a:pt x="733" y="200"/>
                    <a:pt x="699" y="298"/>
                  </a:cubicBezTo>
                  <a:cubicBezTo>
                    <a:pt x="628" y="446"/>
                    <a:pt x="668" y="533"/>
                    <a:pt x="696" y="533"/>
                  </a:cubicBezTo>
                  <a:cubicBezTo>
                    <a:pt x="697" y="533"/>
                    <a:pt x="698" y="532"/>
                    <a:pt x="699" y="532"/>
                  </a:cubicBezTo>
                  <a:cubicBezTo>
                    <a:pt x="727" y="526"/>
                    <a:pt x="712" y="446"/>
                    <a:pt x="780" y="345"/>
                  </a:cubicBezTo>
                  <a:cubicBezTo>
                    <a:pt x="846" y="240"/>
                    <a:pt x="959" y="181"/>
                    <a:pt x="1076" y="181"/>
                  </a:cubicBezTo>
                  <a:cubicBezTo>
                    <a:pt x="1124" y="181"/>
                    <a:pt x="1172" y="190"/>
                    <a:pt x="1218" y="210"/>
                  </a:cubicBezTo>
                  <a:cubicBezTo>
                    <a:pt x="1454" y="328"/>
                    <a:pt x="1621" y="553"/>
                    <a:pt x="1661" y="815"/>
                  </a:cubicBezTo>
                  <a:cubicBezTo>
                    <a:pt x="1754" y="1146"/>
                    <a:pt x="1771" y="1493"/>
                    <a:pt x="1708" y="1830"/>
                  </a:cubicBezTo>
                  <a:cubicBezTo>
                    <a:pt x="1653" y="2453"/>
                    <a:pt x="1269" y="2998"/>
                    <a:pt x="699" y="3256"/>
                  </a:cubicBezTo>
                  <a:cubicBezTo>
                    <a:pt x="649" y="3267"/>
                    <a:pt x="598" y="3273"/>
                    <a:pt x="548" y="3273"/>
                  </a:cubicBezTo>
                  <a:cubicBezTo>
                    <a:pt x="421" y="3273"/>
                    <a:pt x="296" y="3237"/>
                    <a:pt x="188" y="3168"/>
                  </a:cubicBezTo>
                  <a:cubicBezTo>
                    <a:pt x="125" y="3133"/>
                    <a:pt x="66" y="3090"/>
                    <a:pt x="13" y="3041"/>
                  </a:cubicBezTo>
                  <a:lnTo>
                    <a:pt x="13" y="3041"/>
                  </a:lnTo>
                  <a:cubicBezTo>
                    <a:pt x="0" y="3049"/>
                    <a:pt x="7" y="3135"/>
                    <a:pt x="108" y="3288"/>
                  </a:cubicBezTo>
                  <a:cubicBezTo>
                    <a:pt x="248" y="3419"/>
                    <a:pt x="433" y="3491"/>
                    <a:pt x="623" y="3491"/>
                  </a:cubicBezTo>
                  <a:cubicBezTo>
                    <a:pt x="657" y="3491"/>
                    <a:pt x="692" y="3488"/>
                    <a:pt x="727" y="3483"/>
                  </a:cubicBezTo>
                  <a:cubicBezTo>
                    <a:pt x="1423" y="3260"/>
                    <a:pt x="1916" y="2639"/>
                    <a:pt x="1977" y="1910"/>
                  </a:cubicBezTo>
                  <a:cubicBezTo>
                    <a:pt x="2046" y="1531"/>
                    <a:pt x="2019" y="1139"/>
                    <a:pt x="1897" y="774"/>
                  </a:cubicBezTo>
                  <a:cubicBezTo>
                    <a:pt x="1842" y="434"/>
                    <a:pt x="1612" y="147"/>
                    <a:pt x="1291" y="22"/>
                  </a:cubicBezTo>
                  <a:cubicBezTo>
                    <a:pt x="1243" y="7"/>
                    <a:pt x="1194" y="0"/>
                    <a:pt x="114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69"/>
            <p:cNvSpPr/>
            <p:nvPr/>
          </p:nvSpPr>
          <p:spPr>
            <a:xfrm>
              <a:off x="5816975" y="238150"/>
              <a:ext cx="660850" cy="491700"/>
            </a:xfrm>
            <a:custGeom>
              <a:avLst/>
              <a:gdLst/>
              <a:ahLst/>
              <a:cxnLst/>
              <a:rect l="l" t="t" r="r" b="b"/>
              <a:pathLst>
                <a:path w="26434" h="19668" extrusionOk="0">
                  <a:moveTo>
                    <a:pt x="3297" y="0"/>
                  </a:moveTo>
                  <a:cubicBezTo>
                    <a:pt x="2949" y="0"/>
                    <a:pt x="2601" y="91"/>
                    <a:pt x="2289" y="271"/>
                  </a:cubicBezTo>
                  <a:cubicBezTo>
                    <a:pt x="1719" y="775"/>
                    <a:pt x="1536" y="1587"/>
                    <a:pt x="1831" y="2288"/>
                  </a:cubicBezTo>
                  <a:cubicBezTo>
                    <a:pt x="2117" y="2957"/>
                    <a:pt x="2539" y="3559"/>
                    <a:pt x="3069" y="4056"/>
                  </a:cubicBezTo>
                  <a:cubicBezTo>
                    <a:pt x="2755" y="3835"/>
                    <a:pt x="2400" y="3731"/>
                    <a:pt x="2051" y="3731"/>
                  </a:cubicBezTo>
                  <a:cubicBezTo>
                    <a:pt x="1341" y="3731"/>
                    <a:pt x="654" y="4160"/>
                    <a:pt x="386" y="4894"/>
                  </a:cubicBezTo>
                  <a:cubicBezTo>
                    <a:pt x="0" y="5952"/>
                    <a:pt x="688" y="7085"/>
                    <a:pt x="1782" y="7249"/>
                  </a:cubicBezTo>
                  <a:lnTo>
                    <a:pt x="1782" y="7249"/>
                  </a:lnTo>
                  <a:cubicBezTo>
                    <a:pt x="1741" y="7246"/>
                    <a:pt x="1700" y="7244"/>
                    <a:pt x="1659" y="7244"/>
                  </a:cubicBezTo>
                  <a:cubicBezTo>
                    <a:pt x="920" y="7244"/>
                    <a:pt x="267" y="7775"/>
                    <a:pt x="137" y="8526"/>
                  </a:cubicBezTo>
                  <a:cubicBezTo>
                    <a:pt x="59" y="9333"/>
                    <a:pt x="415" y="10121"/>
                    <a:pt x="1072" y="10598"/>
                  </a:cubicBezTo>
                  <a:cubicBezTo>
                    <a:pt x="1756" y="11028"/>
                    <a:pt x="2527" y="11302"/>
                    <a:pt x="3331" y="11397"/>
                  </a:cubicBezTo>
                  <a:cubicBezTo>
                    <a:pt x="4123" y="11564"/>
                    <a:pt x="4881" y="11634"/>
                    <a:pt x="5608" y="11634"/>
                  </a:cubicBezTo>
                  <a:cubicBezTo>
                    <a:pt x="9371" y="11634"/>
                    <a:pt x="12263" y="9754"/>
                    <a:pt x="14404" y="9670"/>
                  </a:cubicBezTo>
                  <a:cubicBezTo>
                    <a:pt x="14447" y="9668"/>
                    <a:pt x="14490" y="9667"/>
                    <a:pt x="14531" y="9667"/>
                  </a:cubicBezTo>
                  <a:cubicBezTo>
                    <a:pt x="16947" y="9667"/>
                    <a:pt x="16570" y="12507"/>
                    <a:pt x="16570" y="12507"/>
                  </a:cubicBezTo>
                  <a:lnTo>
                    <a:pt x="15998" y="19500"/>
                  </a:lnTo>
                  <a:lnTo>
                    <a:pt x="18083" y="19668"/>
                  </a:lnTo>
                  <a:lnTo>
                    <a:pt x="18863" y="16339"/>
                  </a:lnTo>
                  <a:lnTo>
                    <a:pt x="18964" y="15540"/>
                  </a:lnTo>
                  <a:cubicBezTo>
                    <a:pt x="19421" y="14323"/>
                    <a:pt x="20463" y="12978"/>
                    <a:pt x="20537" y="11680"/>
                  </a:cubicBezTo>
                  <a:cubicBezTo>
                    <a:pt x="20588" y="10929"/>
                    <a:pt x="20475" y="10176"/>
                    <a:pt x="20202" y="9475"/>
                  </a:cubicBezTo>
                  <a:lnTo>
                    <a:pt x="20202" y="9475"/>
                  </a:lnTo>
                  <a:cubicBezTo>
                    <a:pt x="20629" y="9575"/>
                    <a:pt x="21062" y="9624"/>
                    <a:pt x="21492" y="9624"/>
                  </a:cubicBezTo>
                  <a:cubicBezTo>
                    <a:pt x="22815" y="9624"/>
                    <a:pt x="24113" y="9158"/>
                    <a:pt x="25143" y="8284"/>
                  </a:cubicBezTo>
                  <a:cubicBezTo>
                    <a:pt x="25863" y="7652"/>
                    <a:pt x="26434" y="6678"/>
                    <a:pt x="26131" y="5770"/>
                  </a:cubicBezTo>
                  <a:cubicBezTo>
                    <a:pt x="25856" y="5136"/>
                    <a:pt x="25326" y="4648"/>
                    <a:pt x="24672" y="4424"/>
                  </a:cubicBezTo>
                  <a:cubicBezTo>
                    <a:pt x="24114" y="4181"/>
                    <a:pt x="23522" y="4061"/>
                    <a:pt x="22932" y="4061"/>
                  </a:cubicBezTo>
                  <a:cubicBezTo>
                    <a:pt x="22056" y="4061"/>
                    <a:pt x="21185" y="4325"/>
                    <a:pt x="20443" y="4842"/>
                  </a:cubicBezTo>
                  <a:cubicBezTo>
                    <a:pt x="19468" y="5595"/>
                    <a:pt x="18975" y="6817"/>
                    <a:pt x="19153" y="8036"/>
                  </a:cubicBezTo>
                  <a:cubicBezTo>
                    <a:pt x="18216" y="7287"/>
                    <a:pt x="16963" y="7090"/>
                    <a:pt x="15727" y="7090"/>
                  </a:cubicBezTo>
                  <a:cubicBezTo>
                    <a:pt x="15445" y="7090"/>
                    <a:pt x="15164" y="7100"/>
                    <a:pt x="14889" y="7116"/>
                  </a:cubicBezTo>
                  <a:cubicBezTo>
                    <a:pt x="14980" y="5883"/>
                    <a:pt x="14482" y="4681"/>
                    <a:pt x="13544" y="3874"/>
                  </a:cubicBezTo>
                  <a:cubicBezTo>
                    <a:pt x="12617" y="3079"/>
                    <a:pt x="11461" y="2596"/>
                    <a:pt x="10242" y="2496"/>
                  </a:cubicBezTo>
                  <a:cubicBezTo>
                    <a:pt x="9147" y="2382"/>
                    <a:pt x="7983" y="2483"/>
                    <a:pt x="6995" y="2066"/>
                  </a:cubicBezTo>
                  <a:cubicBezTo>
                    <a:pt x="6007" y="1649"/>
                    <a:pt x="5274" y="762"/>
                    <a:pt x="4306" y="271"/>
                  </a:cubicBezTo>
                  <a:cubicBezTo>
                    <a:pt x="3993" y="91"/>
                    <a:pt x="3645" y="0"/>
                    <a:pt x="3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69"/>
            <p:cNvSpPr/>
            <p:nvPr/>
          </p:nvSpPr>
          <p:spPr>
            <a:xfrm>
              <a:off x="6312575" y="433150"/>
              <a:ext cx="193150" cy="112775"/>
            </a:xfrm>
            <a:custGeom>
              <a:avLst/>
              <a:gdLst/>
              <a:ahLst/>
              <a:cxnLst/>
              <a:rect l="l" t="t" r="r" b="b"/>
              <a:pathLst>
                <a:path w="7726" h="4511" extrusionOk="0">
                  <a:moveTo>
                    <a:pt x="0" y="1"/>
                  </a:moveTo>
                  <a:cubicBezTo>
                    <a:pt x="3" y="499"/>
                    <a:pt x="130" y="989"/>
                    <a:pt x="370" y="1426"/>
                  </a:cubicBezTo>
                  <a:cubicBezTo>
                    <a:pt x="1256" y="3338"/>
                    <a:pt x="3162" y="4510"/>
                    <a:pt x="5199" y="4510"/>
                  </a:cubicBezTo>
                  <a:cubicBezTo>
                    <a:pt x="5591" y="4510"/>
                    <a:pt x="5987" y="4467"/>
                    <a:pt x="6382" y="4377"/>
                  </a:cubicBezTo>
                  <a:cubicBezTo>
                    <a:pt x="6870" y="4299"/>
                    <a:pt x="7333" y="4100"/>
                    <a:pt x="7726" y="3799"/>
                  </a:cubicBezTo>
                  <a:cubicBezTo>
                    <a:pt x="7723" y="3791"/>
                    <a:pt x="7714" y="3788"/>
                    <a:pt x="7700" y="3788"/>
                  </a:cubicBezTo>
                  <a:cubicBezTo>
                    <a:pt x="7583" y="3788"/>
                    <a:pt x="7099" y="4007"/>
                    <a:pt x="6335" y="4163"/>
                  </a:cubicBezTo>
                  <a:cubicBezTo>
                    <a:pt x="6031" y="4214"/>
                    <a:pt x="5727" y="4238"/>
                    <a:pt x="5426" y="4238"/>
                  </a:cubicBezTo>
                  <a:cubicBezTo>
                    <a:pt x="3430" y="4238"/>
                    <a:pt x="1558" y="3147"/>
                    <a:pt x="592" y="1345"/>
                  </a:cubicBezTo>
                  <a:cubicBezTo>
                    <a:pt x="169" y="545"/>
                    <a:pt x="62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69"/>
            <p:cNvSpPr/>
            <p:nvPr/>
          </p:nvSpPr>
          <p:spPr>
            <a:xfrm>
              <a:off x="6314750" y="460875"/>
              <a:ext cx="71075" cy="164075"/>
            </a:xfrm>
            <a:custGeom>
              <a:avLst/>
              <a:gdLst/>
              <a:ahLst/>
              <a:cxnLst/>
              <a:rect l="l" t="t" r="r" b="b"/>
              <a:pathLst>
                <a:path w="2843" h="6563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363"/>
                    <a:pt x="95" y="719"/>
                    <a:pt x="270" y="1036"/>
                  </a:cubicBezTo>
                  <a:cubicBezTo>
                    <a:pt x="646" y="1804"/>
                    <a:pt x="1073" y="2545"/>
                    <a:pt x="1548" y="3255"/>
                  </a:cubicBezTo>
                  <a:cubicBezTo>
                    <a:pt x="2001" y="3950"/>
                    <a:pt x="2330" y="4720"/>
                    <a:pt x="2523" y="5527"/>
                  </a:cubicBezTo>
                  <a:cubicBezTo>
                    <a:pt x="2643" y="6146"/>
                    <a:pt x="2590" y="6563"/>
                    <a:pt x="2643" y="6563"/>
                  </a:cubicBezTo>
                  <a:cubicBezTo>
                    <a:pt x="2800" y="6228"/>
                    <a:pt x="2842" y="5849"/>
                    <a:pt x="2765" y="5487"/>
                  </a:cubicBezTo>
                  <a:cubicBezTo>
                    <a:pt x="2635" y="4624"/>
                    <a:pt x="2319" y="3800"/>
                    <a:pt x="1837" y="3073"/>
                  </a:cubicBezTo>
                  <a:cubicBezTo>
                    <a:pt x="1312" y="2220"/>
                    <a:pt x="794" y="1494"/>
                    <a:pt x="492" y="928"/>
                  </a:cubicBezTo>
                  <a:cubicBezTo>
                    <a:pt x="353" y="606"/>
                    <a:pt x="189" y="29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69"/>
            <p:cNvSpPr/>
            <p:nvPr/>
          </p:nvSpPr>
          <p:spPr>
            <a:xfrm>
              <a:off x="5263800" y="1239175"/>
              <a:ext cx="433875" cy="412525"/>
            </a:xfrm>
            <a:custGeom>
              <a:avLst/>
              <a:gdLst/>
              <a:ahLst/>
              <a:cxnLst/>
              <a:rect l="l" t="t" r="r" b="b"/>
              <a:pathLst>
                <a:path w="17355" h="16501" extrusionOk="0">
                  <a:moveTo>
                    <a:pt x="5756" y="0"/>
                  </a:moveTo>
                  <a:cubicBezTo>
                    <a:pt x="5752" y="0"/>
                    <a:pt x="5747" y="0"/>
                    <a:pt x="5743" y="1"/>
                  </a:cubicBezTo>
                  <a:cubicBezTo>
                    <a:pt x="4996" y="74"/>
                    <a:pt x="4909" y="888"/>
                    <a:pt x="5850" y="1842"/>
                  </a:cubicBezTo>
                  <a:cubicBezTo>
                    <a:pt x="6791" y="2798"/>
                    <a:pt x="9320" y="5817"/>
                    <a:pt x="8808" y="6274"/>
                  </a:cubicBezTo>
                  <a:cubicBezTo>
                    <a:pt x="8786" y="6294"/>
                    <a:pt x="8756" y="6304"/>
                    <a:pt x="8719" y="6304"/>
                  </a:cubicBezTo>
                  <a:cubicBezTo>
                    <a:pt x="7912" y="6304"/>
                    <a:pt x="3793" y="1748"/>
                    <a:pt x="3793" y="1748"/>
                  </a:cubicBezTo>
                  <a:cubicBezTo>
                    <a:pt x="3793" y="1748"/>
                    <a:pt x="3253" y="915"/>
                    <a:pt x="2716" y="915"/>
                  </a:cubicBezTo>
                  <a:cubicBezTo>
                    <a:pt x="2603" y="915"/>
                    <a:pt x="2489" y="952"/>
                    <a:pt x="2381" y="1043"/>
                  </a:cubicBezTo>
                  <a:cubicBezTo>
                    <a:pt x="1271" y="1971"/>
                    <a:pt x="6435" y="6892"/>
                    <a:pt x="6939" y="7350"/>
                  </a:cubicBezTo>
                  <a:cubicBezTo>
                    <a:pt x="7205" y="7589"/>
                    <a:pt x="6959" y="7953"/>
                    <a:pt x="6663" y="7953"/>
                  </a:cubicBezTo>
                  <a:cubicBezTo>
                    <a:pt x="6569" y="7953"/>
                    <a:pt x="6471" y="7916"/>
                    <a:pt x="6382" y="7828"/>
                  </a:cubicBezTo>
                  <a:cubicBezTo>
                    <a:pt x="6045" y="7490"/>
                    <a:pt x="2697" y="3569"/>
                    <a:pt x="1235" y="3569"/>
                  </a:cubicBezTo>
                  <a:cubicBezTo>
                    <a:pt x="1090" y="3569"/>
                    <a:pt x="964" y="3607"/>
                    <a:pt x="861" y="3692"/>
                  </a:cubicBezTo>
                  <a:cubicBezTo>
                    <a:pt x="0" y="4405"/>
                    <a:pt x="5090" y="7780"/>
                    <a:pt x="5379" y="9232"/>
                  </a:cubicBezTo>
                  <a:cubicBezTo>
                    <a:pt x="5421" y="9439"/>
                    <a:pt x="5377" y="9527"/>
                    <a:pt x="5268" y="9527"/>
                  </a:cubicBezTo>
                  <a:cubicBezTo>
                    <a:pt x="4676" y="9527"/>
                    <a:pt x="2164" y="6907"/>
                    <a:pt x="1198" y="6907"/>
                  </a:cubicBezTo>
                  <a:cubicBezTo>
                    <a:pt x="1103" y="6907"/>
                    <a:pt x="1024" y="6932"/>
                    <a:pt x="962" y="6987"/>
                  </a:cubicBezTo>
                  <a:cubicBezTo>
                    <a:pt x="660" y="7236"/>
                    <a:pt x="471" y="7478"/>
                    <a:pt x="3074" y="9677"/>
                  </a:cubicBezTo>
                  <a:cubicBezTo>
                    <a:pt x="5244" y="11348"/>
                    <a:pt x="7505" y="12899"/>
                    <a:pt x="9845" y="14323"/>
                  </a:cubicBezTo>
                  <a:lnTo>
                    <a:pt x="13388" y="16501"/>
                  </a:lnTo>
                  <a:lnTo>
                    <a:pt x="17355" y="11478"/>
                  </a:lnTo>
                  <a:lnTo>
                    <a:pt x="15775" y="7127"/>
                  </a:lnTo>
                  <a:cubicBezTo>
                    <a:pt x="15621" y="6724"/>
                    <a:pt x="15458" y="6267"/>
                    <a:pt x="15297" y="5749"/>
                  </a:cubicBezTo>
                  <a:cubicBezTo>
                    <a:pt x="15109" y="5147"/>
                    <a:pt x="15023" y="4518"/>
                    <a:pt x="15042" y="3887"/>
                  </a:cubicBezTo>
                  <a:cubicBezTo>
                    <a:pt x="15033" y="3101"/>
                    <a:pt x="15132" y="2319"/>
                    <a:pt x="15338" y="1561"/>
                  </a:cubicBezTo>
                  <a:cubicBezTo>
                    <a:pt x="15543" y="1020"/>
                    <a:pt x="15145" y="498"/>
                    <a:pt x="14701" y="498"/>
                  </a:cubicBezTo>
                  <a:cubicBezTo>
                    <a:pt x="14593" y="498"/>
                    <a:pt x="14482" y="529"/>
                    <a:pt x="14376" y="599"/>
                  </a:cubicBezTo>
                  <a:cubicBezTo>
                    <a:pt x="13838" y="955"/>
                    <a:pt x="13099" y="2798"/>
                    <a:pt x="13233" y="5110"/>
                  </a:cubicBezTo>
                  <a:cubicBezTo>
                    <a:pt x="13272" y="5772"/>
                    <a:pt x="13103" y="6023"/>
                    <a:pt x="12820" y="6023"/>
                  </a:cubicBezTo>
                  <a:cubicBezTo>
                    <a:pt x="12115" y="6023"/>
                    <a:pt x="10703" y="4452"/>
                    <a:pt x="10060" y="3766"/>
                  </a:cubicBezTo>
                  <a:cubicBezTo>
                    <a:pt x="9166" y="2812"/>
                    <a:pt x="6295" y="0"/>
                    <a:pt x="5756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69"/>
            <p:cNvSpPr/>
            <p:nvPr/>
          </p:nvSpPr>
          <p:spPr>
            <a:xfrm>
              <a:off x="5490400" y="1212075"/>
              <a:ext cx="1146450" cy="1178225"/>
            </a:xfrm>
            <a:custGeom>
              <a:avLst/>
              <a:gdLst/>
              <a:ahLst/>
              <a:cxnLst/>
              <a:rect l="l" t="t" r="r" b="b"/>
              <a:pathLst>
                <a:path w="45858" h="47129" extrusionOk="0">
                  <a:moveTo>
                    <a:pt x="36741" y="1"/>
                  </a:moveTo>
                  <a:cubicBezTo>
                    <a:pt x="33400" y="1"/>
                    <a:pt x="31237" y="1969"/>
                    <a:pt x="30622" y="7573"/>
                  </a:cubicBezTo>
                  <a:cubicBezTo>
                    <a:pt x="29465" y="17726"/>
                    <a:pt x="31529" y="28000"/>
                    <a:pt x="30184" y="29197"/>
                  </a:cubicBezTo>
                  <a:cubicBezTo>
                    <a:pt x="30168" y="29211"/>
                    <a:pt x="30145" y="29218"/>
                    <a:pt x="30116" y="29218"/>
                  </a:cubicBezTo>
                  <a:cubicBezTo>
                    <a:pt x="28526" y="29218"/>
                    <a:pt x="8143" y="8474"/>
                    <a:pt x="8143" y="8474"/>
                  </a:cubicBezTo>
                  <a:lnTo>
                    <a:pt x="1" y="17148"/>
                  </a:lnTo>
                  <a:cubicBezTo>
                    <a:pt x="1" y="17148"/>
                    <a:pt x="18196" y="38543"/>
                    <a:pt x="28470" y="45180"/>
                  </a:cubicBezTo>
                  <a:cubicBezTo>
                    <a:pt x="30551" y="46543"/>
                    <a:pt x="32813" y="47128"/>
                    <a:pt x="34884" y="47128"/>
                  </a:cubicBezTo>
                  <a:cubicBezTo>
                    <a:pt x="36440" y="47128"/>
                    <a:pt x="37888" y="46799"/>
                    <a:pt x="39074" y="46222"/>
                  </a:cubicBezTo>
                  <a:cubicBezTo>
                    <a:pt x="45171" y="43270"/>
                    <a:pt x="45857" y="23421"/>
                    <a:pt x="45797" y="14478"/>
                  </a:cubicBezTo>
                  <a:cubicBezTo>
                    <a:pt x="45717" y="3229"/>
                    <a:pt x="40756" y="661"/>
                    <a:pt x="39921" y="453"/>
                  </a:cubicBezTo>
                  <a:cubicBezTo>
                    <a:pt x="38769" y="165"/>
                    <a:pt x="37706" y="1"/>
                    <a:pt x="367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69"/>
            <p:cNvSpPr/>
            <p:nvPr/>
          </p:nvSpPr>
          <p:spPr>
            <a:xfrm>
              <a:off x="5490900" y="1431650"/>
              <a:ext cx="1143200" cy="943775"/>
            </a:xfrm>
            <a:custGeom>
              <a:avLst/>
              <a:gdLst/>
              <a:ahLst/>
              <a:cxnLst/>
              <a:rect l="l" t="t" r="r" b="b"/>
              <a:pathLst>
                <a:path w="45728" h="37751" extrusionOk="0">
                  <a:moveTo>
                    <a:pt x="45717" y="9299"/>
                  </a:moveTo>
                  <a:cubicBezTo>
                    <a:pt x="45708" y="9375"/>
                    <a:pt x="45708" y="9451"/>
                    <a:pt x="45717" y="9528"/>
                  </a:cubicBezTo>
                  <a:lnTo>
                    <a:pt x="45717" y="9534"/>
                  </a:lnTo>
                  <a:cubicBezTo>
                    <a:pt x="45727" y="9456"/>
                    <a:pt x="45727" y="9377"/>
                    <a:pt x="45717" y="9299"/>
                  </a:cubicBezTo>
                  <a:close/>
                  <a:moveTo>
                    <a:pt x="8110" y="0"/>
                  </a:moveTo>
                  <a:lnTo>
                    <a:pt x="7908" y="135"/>
                  </a:lnTo>
                  <a:lnTo>
                    <a:pt x="7451" y="532"/>
                  </a:lnTo>
                  <a:cubicBezTo>
                    <a:pt x="7081" y="894"/>
                    <a:pt x="6470" y="1432"/>
                    <a:pt x="5737" y="2152"/>
                  </a:cubicBezTo>
                  <a:cubicBezTo>
                    <a:pt x="3669" y="4222"/>
                    <a:pt x="1771" y="6454"/>
                    <a:pt x="62" y="8828"/>
                  </a:cubicBezTo>
                  <a:lnTo>
                    <a:pt x="0" y="8909"/>
                  </a:lnTo>
                  <a:lnTo>
                    <a:pt x="75" y="8984"/>
                  </a:lnTo>
                  <a:cubicBezTo>
                    <a:pt x="5776" y="14853"/>
                    <a:pt x="14087" y="23433"/>
                    <a:pt x="23420" y="32919"/>
                  </a:cubicBezTo>
                  <a:cubicBezTo>
                    <a:pt x="25662" y="35050"/>
                    <a:pt x="28398" y="36588"/>
                    <a:pt x="31382" y="37398"/>
                  </a:cubicBezTo>
                  <a:cubicBezTo>
                    <a:pt x="32230" y="37632"/>
                    <a:pt x="33104" y="37750"/>
                    <a:pt x="33978" y="37750"/>
                  </a:cubicBezTo>
                  <a:cubicBezTo>
                    <a:pt x="34574" y="37750"/>
                    <a:pt x="35169" y="37696"/>
                    <a:pt x="35758" y="37586"/>
                  </a:cubicBezTo>
                  <a:cubicBezTo>
                    <a:pt x="37149" y="37278"/>
                    <a:pt x="38440" y="36623"/>
                    <a:pt x="39511" y="35683"/>
                  </a:cubicBezTo>
                  <a:cubicBezTo>
                    <a:pt x="41424" y="33911"/>
                    <a:pt x="42818" y="31652"/>
                    <a:pt x="43544" y="29147"/>
                  </a:cubicBezTo>
                  <a:cubicBezTo>
                    <a:pt x="44180" y="26990"/>
                    <a:pt x="44602" y="24777"/>
                    <a:pt x="44802" y="22538"/>
                  </a:cubicBezTo>
                  <a:cubicBezTo>
                    <a:pt x="45320" y="18464"/>
                    <a:pt x="45569" y="15142"/>
                    <a:pt x="45657" y="12849"/>
                  </a:cubicBezTo>
                  <a:cubicBezTo>
                    <a:pt x="45717" y="11700"/>
                    <a:pt x="45717" y="10812"/>
                    <a:pt x="45717" y="10206"/>
                  </a:cubicBezTo>
                  <a:lnTo>
                    <a:pt x="45717" y="10200"/>
                  </a:lnTo>
                  <a:cubicBezTo>
                    <a:pt x="45689" y="10819"/>
                    <a:pt x="45657" y="11693"/>
                    <a:pt x="45589" y="12836"/>
                  </a:cubicBezTo>
                  <a:cubicBezTo>
                    <a:pt x="45462" y="15103"/>
                    <a:pt x="45172" y="18464"/>
                    <a:pt x="44628" y="22499"/>
                  </a:cubicBezTo>
                  <a:cubicBezTo>
                    <a:pt x="44412" y="24718"/>
                    <a:pt x="43979" y="26912"/>
                    <a:pt x="43336" y="29048"/>
                  </a:cubicBezTo>
                  <a:cubicBezTo>
                    <a:pt x="42611" y="31497"/>
                    <a:pt x="41233" y="33702"/>
                    <a:pt x="39350" y="35428"/>
                  </a:cubicBezTo>
                  <a:cubicBezTo>
                    <a:pt x="38317" y="36327"/>
                    <a:pt x="37076" y="36954"/>
                    <a:pt x="35739" y="37250"/>
                  </a:cubicBezTo>
                  <a:cubicBezTo>
                    <a:pt x="35174" y="37354"/>
                    <a:pt x="34602" y="37406"/>
                    <a:pt x="34032" y="37406"/>
                  </a:cubicBezTo>
                  <a:cubicBezTo>
                    <a:pt x="33182" y="37406"/>
                    <a:pt x="32334" y="37291"/>
                    <a:pt x="31510" y="37062"/>
                  </a:cubicBezTo>
                  <a:cubicBezTo>
                    <a:pt x="28586" y="36259"/>
                    <a:pt x="25906" y="34746"/>
                    <a:pt x="23709" y="32658"/>
                  </a:cubicBezTo>
                  <a:cubicBezTo>
                    <a:pt x="14445" y="23218"/>
                    <a:pt x="6094" y="14728"/>
                    <a:pt x="353" y="8873"/>
                  </a:cubicBezTo>
                  <a:lnTo>
                    <a:pt x="353" y="8873"/>
                  </a:lnTo>
                  <a:cubicBezTo>
                    <a:pt x="2022" y="6526"/>
                    <a:pt x="3867" y="4307"/>
                    <a:pt x="5870" y="2238"/>
                  </a:cubicBezTo>
                  <a:cubicBezTo>
                    <a:pt x="6584" y="1499"/>
                    <a:pt x="7149" y="948"/>
                    <a:pt x="7531" y="577"/>
                  </a:cubicBezTo>
                  <a:lnTo>
                    <a:pt x="7968" y="147"/>
                  </a:lnTo>
                  <a:cubicBezTo>
                    <a:pt x="8022" y="105"/>
                    <a:pt x="8069" y="55"/>
                    <a:pt x="81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69"/>
            <p:cNvSpPr/>
            <p:nvPr/>
          </p:nvSpPr>
          <p:spPr>
            <a:xfrm>
              <a:off x="5693625" y="1210525"/>
              <a:ext cx="794800" cy="735525"/>
            </a:xfrm>
            <a:custGeom>
              <a:avLst/>
              <a:gdLst/>
              <a:ahLst/>
              <a:cxnLst/>
              <a:rect l="l" t="t" r="r" b="b"/>
              <a:pathLst>
                <a:path w="31792" h="29421" extrusionOk="0">
                  <a:moveTo>
                    <a:pt x="29709" y="0"/>
                  </a:moveTo>
                  <a:cubicBezTo>
                    <a:pt x="29581" y="0"/>
                    <a:pt x="29452" y="5"/>
                    <a:pt x="29324" y="16"/>
                  </a:cubicBezTo>
                  <a:cubicBezTo>
                    <a:pt x="28317" y="93"/>
                    <a:pt x="27346" y="424"/>
                    <a:pt x="26500" y="978"/>
                  </a:cubicBezTo>
                  <a:cubicBezTo>
                    <a:pt x="25395" y="1732"/>
                    <a:pt x="24505" y="2761"/>
                    <a:pt x="23918" y="3963"/>
                  </a:cubicBezTo>
                  <a:cubicBezTo>
                    <a:pt x="23211" y="5410"/>
                    <a:pt x="22769" y="6972"/>
                    <a:pt x="22614" y="8576"/>
                  </a:cubicBezTo>
                  <a:cubicBezTo>
                    <a:pt x="22406" y="10290"/>
                    <a:pt x="22372" y="12126"/>
                    <a:pt x="22231" y="14049"/>
                  </a:cubicBezTo>
                  <a:cubicBezTo>
                    <a:pt x="22002" y="17902"/>
                    <a:pt x="21753" y="22137"/>
                    <a:pt x="21485" y="26582"/>
                  </a:cubicBezTo>
                  <a:cubicBezTo>
                    <a:pt x="21444" y="27308"/>
                    <a:pt x="21404" y="28029"/>
                    <a:pt x="21364" y="28720"/>
                  </a:cubicBezTo>
                  <a:lnTo>
                    <a:pt x="21364" y="28720"/>
                  </a:lnTo>
                  <a:cubicBezTo>
                    <a:pt x="19860" y="27477"/>
                    <a:pt x="18449" y="26170"/>
                    <a:pt x="17081" y="24934"/>
                  </a:cubicBezTo>
                  <a:lnTo>
                    <a:pt x="12964" y="21123"/>
                  </a:lnTo>
                  <a:cubicBezTo>
                    <a:pt x="10356" y="18689"/>
                    <a:pt x="8043" y="16470"/>
                    <a:pt x="6126" y="14608"/>
                  </a:cubicBezTo>
                  <a:cubicBezTo>
                    <a:pt x="4210" y="12745"/>
                    <a:pt x="2684" y="11226"/>
                    <a:pt x="1642" y="10163"/>
                  </a:cubicBezTo>
                  <a:lnTo>
                    <a:pt x="438" y="8946"/>
                  </a:lnTo>
                  <a:lnTo>
                    <a:pt x="123" y="8631"/>
                  </a:lnTo>
                  <a:cubicBezTo>
                    <a:pt x="54" y="8536"/>
                    <a:pt x="7" y="8536"/>
                    <a:pt x="7" y="8536"/>
                  </a:cubicBezTo>
                  <a:lnTo>
                    <a:pt x="7" y="8536"/>
                  </a:lnTo>
                  <a:cubicBezTo>
                    <a:pt x="1" y="8536"/>
                    <a:pt x="35" y="8576"/>
                    <a:pt x="121" y="8650"/>
                  </a:cubicBezTo>
                  <a:lnTo>
                    <a:pt x="410" y="8980"/>
                  </a:lnTo>
                  <a:cubicBezTo>
                    <a:pt x="674" y="9276"/>
                    <a:pt x="1049" y="9706"/>
                    <a:pt x="1567" y="10244"/>
                  </a:cubicBezTo>
                  <a:cubicBezTo>
                    <a:pt x="2583" y="11333"/>
                    <a:pt x="4082" y="12913"/>
                    <a:pt x="5978" y="14775"/>
                  </a:cubicBezTo>
                  <a:cubicBezTo>
                    <a:pt x="7875" y="16638"/>
                    <a:pt x="10174" y="18892"/>
                    <a:pt x="12769" y="21346"/>
                  </a:cubicBezTo>
                  <a:cubicBezTo>
                    <a:pt x="14074" y="22569"/>
                    <a:pt x="15432" y="23832"/>
                    <a:pt x="16878" y="25178"/>
                  </a:cubicBezTo>
                  <a:cubicBezTo>
                    <a:pt x="18324" y="26522"/>
                    <a:pt x="19789" y="27867"/>
                    <a:pt x="21430" y="29212"/>
                  </a:cubicBezTo>
                  <a:lnTo>
                    <a:pt x="21692" y="29421"/>
                  </a:lnTo>
                  <a:lnTo>
                    <a:pt x="21692" y="29077"/>
                  </a:lnTo>
                  <a:cubicBezTo>
                    <a:pt x="21732" y="28290"/>
                    <a:pt x="21786" y="27443"/>
                    <a:pt x="21833" y="26595"/>
                  </a:cubicBezTo>
                  <a:lnTo>
                    <a:pt x="22553" y="14062"/>
                  </a:lnTo>
                  <a:cubicBezTo>
                    <a:pt x="22688" y="12140"/>
                    <a:pt x="22709" y="10303"/>
                    <a:pt x="22897" y="8610"/>
                  </a:cubicBezTo>
                  <a:cubicBezTo>
                    <a:pt x="23041" y="7038"/>
                    <a:pt x="23460" y="5504"/>
                    <a:pt x="24134" y="4077"/>
                  </a:cubicBezTo>
                  <a:cubicBezTo>
                    <a:pt x="24699" y="2906"/>
                    <a:pt x="25550" y="1895"/>
                    <a:pt x="26607" y="1139"/>
                  </a:cubicBezTo>
                  <a:cubicBezTo>
                    <a:pt x="27420" y="591"/>
                    <a:pt x="28356" y="252"/>
                    <a:pt x="29331" y="151"/>
                  </a:cubicBezTo>
                  <a:cubicBezTo>
                    <a:pt x="29498" y="134"/>
                    <a:pt x="29666" y="125"/>
                    <a:pt x="29834" y="125"/>
                  </a:cubicBezTo>
                  <a:cubicBezTo>
                    <a:pt x="30286" y="125"/>
                    <a:pt x="30737" y="188"/>
                    <a:pt x="31174" y="312"/>
                  </a:cubicBezTo>
                  <a:cubicBezTo>
                    <a:pt x="31583" y="427"/>
                    <a:pt x="31792" y="513"/>
                    <a:pt x="31792" y="513"/>
                  </a:cubicBezTo>
                  <a:cubicBezTo>
                    <a:pt x="31606" y="397"/>
                    <a:pt x="31404" y="307"/>
                    <a:pt x="31193" y="245"/>
                  </a:cubicBezTo>
                  <a:cubicBezTo>
                    <a:pt x="30714" y="82"/>
                    <a:pt x="30213" y="0"/>
                    <a:pt x="297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69"/>
            <p:cNvSpPr/>
            <p:nvPr/>
          </p:nvSpPr>
          <p:spPr>
            <a:xfrm>
              <a:off x="5580150" y="1503400"/>
              <a:ext cx="197575" cy="227125"/>
            </a:xfrm>
            <a:custGeom>
              <a:avLst/>
              <a:gdLst/>
              <a:ahLst/>
              <a:cxnLst/>
              <a:rect l="l" t="t" r="r" b="b"/>
              <a:pathLst>
                <a:path w="7903" h="9085" extrusionOk="0">
                  <a:moveTo>
                    <a:pt x="7902" y="0"/>
                  </a:moveTo>
                  <a:lnTo>
                    <a:pt x="7902" y="0"/>
                  </a:lnTo>
                  <a:cubicBezTo>
                    <a:pt x="7434" y="360"/>
                    <a:pt x="7003" y="769"/>
                    <a:pt x="6618" y="1218"/>
                  </a:cubicBezTo>
                  <a:cubicBezTo>
                    <a:pt x="5864" y="2004"/>
                    <a:pt x="4849" y="3114"/>
                    <a:pt x="3753" y="4371"/>
                  </a:cubicBezTo>
                  <a:cubicBezTo>
                    <a:pt x="2658" y="5628"/>
                    <a:pt x="1702" y="6792"/>
                    <a:pt x="1030" y="7645"/>
                  </a:cubicBezTo>
                  <a:cubicBezTo>
                    <a:pt x="636" y="8086"/>
                    <a:pt x="291" y="8569"/>
                    <a:pt x="1" y="9085"/>
                  </a:cubicBezTo>
                  <a:cubicBezTo>
                    <a:pt x="446" y="8699"/>
                    <a:pt x="854" y="8269"/>
                    <a:pt x="1218" y="7806"/>
                  </a:cubicBezTo>
                  <a:lnTo>
                    <a:pt x="4015" y="4600"/>
                  </a:lnTo>
                  <a:lnTo>
                    <a:pt x="6799" y="1385"/>
                  </a:lnTo>
                  <a:cubicBezTo>
                    <a:pt x="7210" y="960"/>
                    <a:pt x="7580" y="496"/>
                    <a:pt x="79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69"/>
            <p:cNvSpPr/>
            <p:nvPr/>
          </p:nvSpPr>
          <p:spPr>
            <a:xfrm>
              <a:off x="6231550" y="1934250"/>
              <a:ext cx="48450" cy="129150"/>
            </a:xfrm>
            <a:custGeom>
              <a:avLst/>
              <a:gdLst/>
              <a:ahLst/>
              <a:cxnLst/>
              <a:rect l="l" t="t" r="r" b="b"/>
              <a:pathLst>
                <a:path w="1938" h="5166" extrusionOk="0">
                  <a:moveTo>
                    <a:pt x="0" y="1"/>
                  </a:moveTo>
                  <a:lnTo>
                    <a:pt x="0" y="1"/>
                  </a:lnTo>
                  <a:cubicBezTo>
                    <a:pt x="230" y="893"/>
                    <a:pt x="536" y="1764"/>
                    <a:pt x="915" y="2603"/>
                  </a:cubicBezTo>
                  <a:cubicBezTo>
                    <a:pt x="1180" y="3485"/>
                    <a:pt x="1521" y="4342"/>
                    <a:pt x="1938" y="5165"/>
                  </a:cubicBezTo>
                  <a:cubicBezTo>
                    <a:pt x="1657" y="3328"/>
                    <a:pt x="998" y="156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69"/>
            <p:cNvSpPr/>
            <p:nvPr/>
          </p:nvSpPr>
          <p:spPr>
            <a:xfrm>
              <a:off x="6223800" y="1933575"/>
              <a:ext cx="102400" cy="94000"/>
            </a:xfrm>
            <a:custGeom>
              <a:avLst/>
              <a:gdLst/>
              <a:ahLst/>
              <a:cxnLst/>
              <a:rect l="l" t="t" r="r" b="b"/>
              <a:pathLst>
                <a:path w="4096" h="3760" extrusionOk="0">
                  <a:moveTo>
                    <a:pt x="0" y="0"/>
                  </a:moveTo>
                  <a:lnTo>
                    <a:pt x="0" y="0"/>
                  </a:lnTo>
                  <a:cubicBezTo>
                    <a:pt x="560" y="749"/>
                    <a:pt x="1208" y="1426"/>
                    <a:pt x="1931" y="2018"/>
                  </a:cubicBezTo>
                  <a:cubicBezTo>
                    <a:pt x="2577" y="2687"/>
                    <a:pt x="3305" y="3272"/>
                    <a:pt x="4096" y="3759"/>
                  </a:cubicBezTo>
                  <a:cubicBezTo>
                    <a:pt x="2897" y="2338"/>
                    <a:pt x="1520" y="107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69"/>
            <p:cNvSpPr/>
            <p:nvPr/>
          </p:nvSpPr>
          <p:spPr>
            <a:xfrm>
              <a:off x="603475" y="4243575"/>
              <a:ext cx="687875" cy="775450"/>
            </a:xfrm>
            <a:custGeom>
              <a:avLst/>
              <a:gdLst/>
              <a:ahLst/>
              <a:cxnLst/>
              <a:rect l="l" t="t" r="r" b="b"/>
              <a:pathLst>
                <a:path w="27515" h="31018" extrusionOk="0">
                  <a:moveTo>
                    <a:pt x="18929" y="1"/>
                  </a:moveTo>
                  <a:lnTo>
                    <a:pt x="1" y="23448"/>
                  </a:lnTo>
                  <a:lnTo>
                    <a:pt x="5918" y="31018"/>
                  </a:lnTo>
                  <a:lnTo>
                    <a:pt x="27514" y="11526"/>
                  </a:lnTo>
                  <a:lnTo>
                    <a:pt x="18929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69"/>
            <p:cNvSpPr/>
            <p:nvPr/>
          </p:nvSpPr>
          <p:spPr>
            <a:xfrm>
              <a:off x="535075" y="4811250"/>
              <a:ext cx="326175" cy="403975"/>
            </a:xfrm>
            <a:custGeom>
              <a:avLst/>
              <a:gdLst/>
              <a:ahLst/>
              <a:cxnLst/>
              <a:rect l="l" t="t" r="r" b="b"/>
              <a:pathLst>
                <a:path w="13047" h="16159" extrusionOk="0">
                  <a:moveTo>
                    <a:pt x="3073" y="0"/>
                  </a:moveTo>
                  <a:lnTo>
                    <a:pt x="0" y="2690"/>
                  </a:lnTo>
                  <a:lnTo>
                    <a:pt x="410" y="3214"/>
                  </a:lnTo>
                  <a:cubicBezTo>
                    <a:pt x="2246" y="5548"/>
                    <a:pt x="9918" y="14948"/>
                    <a:pt x="11680" y="16037"/>
                  </a:cubicBezTo>
                  <a:cubicBezTo>
                    <a:pt x="11815" y="16120"/>
                    <a:pt x="11919" y="16159"/>
                    <a:pt x="11997" y="16159"/>
                  </a:cubicBezTo>
                  <a:cubicBezTo>
                    <a:pt x="13047" y="16159"/>
                    <a:pt x="9151" y="9044"/>
                    <a:pt x="9151" y="9044"/>
                  </a:cubicBezTo>
                  <a:lnTo>
                    <a:pt x="9891" y="8371"/>
                  </a:lnTo>
                  <a:lnTo>
                    <a:pt x="307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69"/>
            <p:cNvSpPr/>
            <p:nvPr/>
          </p:nvSpPr>
          <p:spPr>
            <a:xfrm>
              <a:off x="538100" y="4826550"/>
              <a:ext cx="84650" cy="123575"/>
            </a:xfrm>
            <a:custGeom>
              <a:avLst/>
              <a:gdLst/>
              <a:ahLst/>
              <a:cxnLst/>
              <a:rect l="l" t="t" r="r" b="b"/>
              <a:pathLst>
                <a:path w="3386" h="4943" extrusionOk="0">
                  <a:moveTo>
                    <a:pt x="2252" y="1"/>
                  </a:moveTo>
                  <a:lnTo>
                    <a:pt x="1" y="2017"/>
                  </a:lnTo>
                  <a:lnTo>
                    <a:pt x="2521" y="4943"/>
                  </a:lnTo>
                  <a:cubicBezTo>
                    <a:pt x="3097" y="4225"/>
                    <a:pt x="3385" y="3318"/>
                    <a:pt x="3329" y="2401"/>
                  </a:cubicBezTo>
                  <a:cubicBezTo>
                    <a:pt x="3287" y="1493"/>
                    <a:pt x="2904" y="635"/>
                    <a:pt x="22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69"/>
            <p:cNvSpPr/>
            <p:nvPr/>
          </p:nvSpPr>
          <p:spPr>
            <a:xfrm>
              <a:off x="535075" y="4874825"/>
              <a:ext cx="316375" cy="341900"/>
            </a:xfrm>
            <a:custGeom>
              <a:avLst/>
              <a:gdLst/>
              <a:ahLst/>
              <a:cxnLst/>
              <a:rect l="l" t="t" r="r" b="b"/>
              <a:pathLst>
                <a:path w="12655" h="13676" extrusionOk="0">
                  <a:moveTo>
                    <a:pt x="195" y="0"/>
                  </a:moveTo>
                  <a:lnTo>
                    <a:pt x="0" y="147"/>
                  </a:lnTo>
                  <a:cubicBezTo>
                    <a:pt x="3239" y="4507"/>
                    <a:pt x="11283" y="13676"/>
                    <a:pt x="11983" y="13676"/>
                  </a:cubicBezTo>
                  <a:cubicBezTo>
                    <a:pt x="11985" y="13676"/>
                    <a:pt x="11987" y="13676"/>
                    <a:pt x="11989" y="13676"/>
                  </a:cubicBezTo>
                  <a:cubicBezTo>
                    <a:pt x="12655" y="13629"/>
                    <a:pt x="11230" y="10616"/>
                    <a:pt x="11230" y="10616"/>
                  </a:cubicBezTo>
                  <a:cubicBezTo>
                    <a:pt x="11117" y="10500"/>
                    <a:pt x="10953" y="10457"/>
                    <a:pt x="10771" y="10457"/>
                  </a:cubicBezTo>
                  <a:cubicBezTo>
                    <a:pt x="10242" y="10457"/>
                    <a:pt x="9561" y="10819"/>
                    <a:pt x="9561" y="10819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69"/>
            <p:cNvSpPr/>
            <p:nvPr/>
          </p:nvSpPr>
          <p:spPr>
            <a:xfrm>
              <a:off x="537250" y="4871600"/>
              <a:ext cx="300925" cy="342250"/>
            </a:xfrm>
            <a:custGeom>
              <a:avLst/>
              <a:gdLst/>
              <a:ahLst/>
              <a:cxnLst/>
              <a:rect l="l" t="t" r="r" b="b"/>
              <a:pathLst>
                <a:path w="12037" h="13690" extrusionOk="0">
                  <a:moveTo>
                    <a:pt x="1" y="1"/>
                  </a:moveTo>
                  <a:lnTo>
                    <a:pt x="1" y="1"/>
                  </a:lnTo>
                  <a:cubicBezTo>
                    <a:pt x="26" y="45"/>
                    <a:pt x="56" y="87"/>
                    <a:pt x="89" y="125"/>
                  </a:cubicBezTo>
                  <a:lnTo>
                    <a:pt x="89" y="125"/>
                  </a:lnTo>
                  <a:cubicBezTo>
                    <a:pt x="63" y="81"/>
                    <a:pt x="34" y="39"/>
                    <a:pt x="1" y="1"/>
                  </a:cubicBezTo>
                  <a:close/>
                  <a:moveTo>
                    <a:pt x="89" y="125"/>
                  </a:moveTo>
                  <a:lnTo>
                    <a:pt x="89" y="125"/>
                  </a:lnTo>
                  <a:cubicBezTo>
                    <a:pt x="90" y="128"/>
                    <a:pt x="92" y="131"/>
                    <a:pt x="94" y="134"/>
                  </a:cubicBezTo>
                  <a:lnTo>
                    <a:pt x="135" y="183"/>
                  </a:lnTo>
                  <a:lnTo>
                    <a:pt x="135" y="183"/>
                  </a:lnTo>
                  <a:lnTo>
                    <a:pt x="108" y="147"/>
                  </a:lnTo>
                  <a:cubicBezTo>
                    <a:pt x="101" y="140"/>
                    <a:pt x="95" y="133"/>
                    <a:pt x="89" y="125"/>
                  </a:cubicBezTo>
                  <a:close/>
                  <a:moveTo>
                    <a:pt x="135" y="183"/>
                  </a:moveTo>
                  <a:lnTo>
                    <a:pt x="431" y="571"/>
                  </a:lnTo>
                  <a:lnTo>
                    <a:pt x="1662" y="2091"/>
                  </a:lnTo>
                  <a:cubicBezTo>
                    <a:pt x="2703" y="3368"/>
                    <a:pt x="4176" y="5110"/>
                    <a:pt x="5837" y="6999"/>
                  </a:cubicBezTo>
                  <a:cubicBezTo>
                    <a:pt x="7497" y="8888"/>
                    <a:pt x="9043" y="10569"/>
                    <a:pt x="10181" y="11773"/>
                  </a:cubicBezTo>
                  <a:lnTo>
                    <a:pt x="11525" y="13184"/>
                  </a:lnTo>
                  <a:lnTo>
                    <a:pt x="11895" y="13561"/>
                  </a:lnTo>
                  <a:cubicBezTo>
                    <a:pt x="11937" y="13608"/>
                    <a:pt x="11985" y="13652"/>
                    <a:pt x="12036" y="13690"/>
                  </a:cubicBezTo>
                  <a:lnTo>
                    <a:pt x="11915" y="13542"/>
                  </a:lnTo>
                  <a:lnTo>
                    <a:pt x="11559" y="13152"/>
                  </a:lnTo>
                  <a:cubicBezTo>
                    <a:pt x="11203" y="12755"/>
                    <a:pt x="10759" y="12277"/>
                    <a:pt x="10215" y="11712"/>
                  </a:cubicBezTo>
                  <a:cubicBezTo>
                    <a:pt x="9098" y="10495"/>
                    <a:pt x="7564" y="8808"/>
                    <a:pt x="5905" y="6919"/>
                  </a:cubicBezTo>
                  <a:cubicBezTo>
                    <a:pt x="4244" y="5030"/>
                    <a:pt x="2764" y="3295"/>
                    <a:pt x="1694" y="2031"/>
                  </a:cubicBezTo>
                  <a:lnTo>
                    <a:pt x="438" y="537"/>
                  </a:lnTo>
                  <a:lnTo>
                    <a:pt x="13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69"/>
            <p:cNvSpPr/>
            <p:nvPr/>
          </p:nvSpPr>
          <p:spPr>
            <a:xfrm>
              <a:off x="770900" y="5134975"/>
              <a:ext cx="48625" cy="13000"/>
            </a:xfrm>
            <a:custGeom>
              <a:avLst/>
              <a:gdLst/>
              <a:ahLst/>
              <a:cxnLst/>
              <a:rect l="l" t="t" r="r" b="b"/>
              <a:pathLst>
                <a:path w="1945" h="520" extrusionOk="0">
                  <a:moveTo>
                    <a:pt x="1258" y="1"/>
                  </a:moveTo>
                  <a:cubicBezTo>
                    <a:pt x="1146" y="1"/>
                    <a:pt x="1033" y="14"/>
                    <a:pt x="922" y="41"/>
                  </a:cubicBezTo>
                  <a:cubicBezTo>
                    <a:pt x="566" y="81"/>
                    <a:pt x="238" y="252"/>
                    <a:pt x="1" y="520"/>
                  </a:cubicBezTo>
                  <a:cubicBezTo>
                    <a:pt x="299" y="367"/>
                    <a:pt x="616" y="252"/>
                    <a:pt x="942" y="176"/>
                  </a:cubicBezTo>
                  <a:cubicBezTo>
                    <a:pt x="1108" y="157"/>
                    <a:pt x="1275" y="147"/>
                    <a:pt x="1443" y="147"/>
                  </a:cubicBezTo>
                  <a:cubicBezTo>
                    <a:pt x="1610" y="147"/>
                    <a:pt x="1778" y="157"/>
                    <a:pt x="1944" y="176"/>
                  </a:cubicBezTo>
                  <a:cubicBezTo>
                    <a:pt x="1732" y="60"/>
                    <a:pt x="1496" y="1"/>
                    <a:pt x="12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69"/>
            <p:cNvSpPr/>
            <p:nvPr/>
          </p:nvSpPr>
          <p:spPr>
            <a:xfrm>
              <a:off x="748725" y="5058025"/>
              <a:ext cx="26225" cy="4650"/>
            </a:xfrm>
            <a:custGeom>
              <a:avLst/>
              <a:gdLst/>
              <a:ahLst/>
              <a:cxnLst/>
              <a:rect l="l" t="t" r="r" b="b"/>
              <a:pathLst>
                <a:path w="1049" h="186" extrusionOk="0">
                  <a:moveTo>
                    <a:pt x="858" y="0"/>
                  </a:moveTo>
                  <a:cubicBezTo>
                    <a:pt x="576" y="0"/>
                    <a:pt x="296" y="55"/>
                    <a:pt x="33" y="162"/>
                  </a:cubicBezTo>
                  <a:lnTo>
                    <a:pt x="33" y="162"/>
                  </a:lnTo>
                  <a:cubicBezTo>
                    <a:pt x="22" y="160"/>
                    <a:pt x="11" y="157"/>
                    <a:pt x="0" y="154"/>
                  </a:cubicBezTo>
                  <a:lnTo>
                    <a:pt x="0" y="175"/>
                  </a:lnTo>
                  <a:cubicBezTo>
                    <a:pt x="11" y="171"/>
                    <a:pt x="22" y="166"/>
                    <a:pt x="33" y="162"/>
                  </a:cubicBezTo>
                  <a:lnTo>
                    <a:pt x="33" y="162"/>
                  </a:lnTo>
                  <a:cubicBezTo>
                    <a:pt x="110" y="178"/>
                    <a:pt x="188" y="186"/>
                    <a:pt x="266" y="186"/>
                  </a:cubicBezTo>
                  <a:cubicBezTo>
                    <a:pt x="355" y="186"/>
                    <a:pt x="444" y="175"/>
                    <a:pt x="532" y="154"/>
                  </a:cubicBezTo>
                  <a:cubicBezTo>
                    <a:pt x="821" y="114"/>
                    <a:pt x="1049" y="47"/>
                    <a:pt x="1042" y="8"/>
                  </a:cubicBezTo>
                  <a:cubicBezTo>
                    <a:pt x="981" y="3"/>
                    <a:pt x="919" y="0"/>
                    <a:pt x="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69"/>
            <p:cNvSpPr/>
            <p:nvPr/>
          </p:nvSpPr>
          <p:spPr>
            <a:xfrm>
              <a:off x="743000" y="5037375"/>
              <a:ext cx="22575" cy="3800"/>
            </a:xfrm>
            <a:custGeom>
              <a:avLst/>
              <a:gdLst/>
              <a:ahLst/>
              <a:cxnLst/>
              <a:rect l="l" t="t" r="r" b="b"/>
              <a:pathLst>
                <a:path w="903" h="152" extrusionOk="0">
                  <a:moveTo>
                    <a:pt x="110" y="1"/>
                  </a:moveTo>
                  <a:cubicBezTo>
                    <a:pt x="42" y="1"/>
                    <a:pt x="0" y="8"/>
                    <a:pt x="0" y="26"/>
                  </a:cubicBezTo>
                  <a:cubicBezTo>
                    <a:pt x="139" y="85"/>
                    <a:pt x="287" y="124"/>
                    <a:pt x="438" y="140"/>
                  </a:cubicBezTo>
                  <a:cubicBezTo>
                    <a:pt x="513" y="148"/>
                    <a:pt x="590" y="152"/>
                    <a:pt x="666" y="152"/>
                  </a:cubicBezTo>
                  <a:cubicBezTo>
                    <a:pt x="742" y="152"/>
                    <a:pt x="818" y="148"/>
                    <a:pt x="894" y="140"/>
                  </a:cubicBezTo>
                  <a:cubicBezTo>
                    <a:pt x="902" y="140"/>
                    <a:pt x="699" y="54"/>
                    <a:pt x="451" y="26"/>
                  </a:cubicBezTo>
                  <a:cubicBezTo>
                    <a:pt x="315" y="11"/>
                    <a:pt x="193" y="1"/>
                    <a:pt x="1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69"/>
            <p:cNvSpPr/>
            <p:nvPr/>
          </p:nvSpPr>
          <p:spPr>
            <a:xfrm>
              <a:off x="752900" y="5010900"/>
              <a:ext cx="19050" cy="21325"/>
            </a:xfrm>
            <a:custGeom>
              <a:avLst/>
              <a:gdLst/>
              <a:ahLst/>
              <a:cxnLst/>
              <a:rect l="l" t="t" r="r" b="b"/>
              <a:pathLst>
                <a:path w="762" h="853" extrusionOk="0">
                  <a:moveTo>
                    <a:pt x="9" y="0"/>
                  </a:moveTo>
                  <a:cubicBezTo>
                    <a:pt x="6" y="0"/>
                    <a:pt x="3" y="1"/>
                    <a:pt x="1" y="3"/>
                  </a:cubicBezTo>
                  <a:cubicBezTo>
                    <a:pt x="89" y="168"/>
                    <a:pt x="195" y="324"/>
                    <a:pt x="318" y="466"/>
                  </a:cubicBezTo>
                  <a:cubicBezTo>
                    <a:pt x="505" y="685"/>
                    <a:pt x="682" y="853"/>
                    <a:pt x="726" y="853"/>
                  </a:cubicBezTo>
                  <a:cubicBezTo>
                    <a:pt x="730" y="853"/>
                    <a:pt x="732" y="852"/>
                    <a:pt x="734" y="850"/>
                  </a:cubicBezTo>
                  <a:cubicBezTo>
                    <a:pt x="761" y="824"/>
                    <a:pt x="620" y="621"/>
                    <a:pt x="412" y="386"/>
                  </a:cubicBezTo>
                  <a:cubicBezTo>
                    <a:pt x="217" y="167"/>
                    <a:pt x="53" y="0"/>
                    <a:pt x="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69"/>
            <p:cNvSpPr/>
            <p:nvPr/>
          </p:nvSpPr>
          <p:spPr>
            <a:xfrm>
              <a:off x="763175" y="4995475"/>
              <a:ext cx="19700" cy="25650"/>
            </a:xfrm>
            <a:custGeom>
              <a:avLst/>
              <a:gdLst/>
              <a:ahLst/>
              <a:cxnLst/>
              <a:rect l="l" t="t" r="r" b="b"/>
              <a:pathLst>
                <a:path w="788" h="1026" extrusionOk="0">
                  <a:moveTo>
                    <a:pt x="1" y="1"/>
                  </a:moveTo>
                  <a:cubicBezTo>
                    <a:pt x="27" y="222"/>
                    <a:pt x="124" y="429"/>
                    <a:pt x="276" y="592"/>
                  </a:cubicBezTo>
                  <a:cubicBezTo>
                    <a:pt x="483" y="861"/>
                    <a:pt x="712" y="1026"/>
                    <a:pt x="759" y="1026"/>
                  </a:cubicBezTo>
                  <a:cubicBezTo>
                    <a:pt x="763" y="1026"/>
                    <a:pt x="765" y="1025"/>
                    <a:pt x="767" y="1023"/>
                  </a:cubicBezTo>
                  <a:cubicBezTo>
                    <a:pt x="788" y="996"/>
                    <a:pt x="585" y="794"/>
                    <a:pt x="383" y="513"/>
                  </a:cubicBezTo>
                  <a:cubicBezTo>
                    <a:pt x="269" y="332"/>
                    <a:pt x="141" y="16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69"/>
            <p:cNvSpPr/>
            <p:nvPr/>
          </p:nvSpPr>
          <p:spPr>
            <a:xfrm>
              <a:off x="770425" y="5052425"/>
              <a:ext cx="49325" cy="30450"/>
            </a:xfrm>
            <a:custGeom>
              <a:avLst/>
              <a:gdLst/>
              <a:ahLst/>
              <a:cxnLst/>
              <a:rect l="l" t="t" r="r" b="b"/>
              <a:pathLst>
                <a:path w="1973" h="1218" extrusionOk="0">
                  <a:moveTo>
                    <a:pt x="685" y="97"/>
                  </a:moveTo>
                  <a:cubicBezTo>
                    <a:pt x="919" y="97"/>
                    <a:pt x="1147" y="162"/>
                    <a:pt x="1344" y="286"/>
                  </a:cubicBezTo>
                  <a:cubicBezTo>
                    <a:pt x="1596" y="431"/>
                    <a:pt x="1776" y="674"/>
                    <a:pt x="1842" y="958"/>
                  </a:cubicBezTo>
                  <a:cubicBezTo>
                    <a:pt x="1842" y="1062"/>
                    <a:pt x="1777" y="1119"/>
                    <a:pt x="1684" y="1119"/>
                  </a:cubicBezTo>
                  <a:cubicBezTo>
                    <a:pt x="1658" y="1119"/>
                    <a:pt x="1629" y="1114"/>
                    <a:pt x="1600" y="1105"/>
                  </a:cubicBezTo>
                  <a:cubicBezTo>
                    <a:pt x="1467" y="1055"/>
                    <a:pt x="1339" y="995"/>
                    <a:pt x="1216" y="924"/>
                  </a:cubicBezTo>
                  <a:cubicBezTo>
                    <a:pt x="1003" y="801"/>
                    <a:pt x="799" y="665"/>
                    <a:pt x="605" y="513"/>
                  </a:cubicBezTo>
                  <a:cubicBezTo>
                    <a:pt x="441" y="372"/>
                    <a:pt x="317" y="252"/>
                    <a:pt x="230" y="168"/>
                  </a:cubicBezTo>
                  <a:lnTo>
                    <a:pt x="230" y="168"/>
                  </a:lnTo>
                  <a:cubicBezTo>
                    <a:pt x="373" y="126"/>
                    <a:pt x="522" y="102"/>
                    <a:pt x="672" y="97"/>
                  </a:cubicBezTo>
                  <a:cubicBezTo>
                    <a:pt x="676" y="97"/>
                    <a:pt x="681" y="97"/>
                    <a:pt x="685" y="97"/>
                  </a:cubicBezTo>
                  <a:close/>
                  <a:moveTo>
                    <a:pt x="729" y="1"/>
                  </a:moveTo>
                  <a:cubicBezTo>
                    <a:pt x="547" y="1"/>
                    <a:pt x="361" y="40"/>
                    <a:pt x="184" y="123"/>
                  </a:cubicBezTo>
                  <a:lnTo>
                    <a:pt x="184" y="123"/>
                  </a:lnTo>
                  <a:cubicBezTo>
                    <a:pt x="125" y="66"/>
                    <a:pt x="90" y="34"/>
                    <a:pt x="77" y="34"/>
                  </a:cubicBezTo>
                  <a:cubicBezTo>
                    <a:pt x="76" y="34"/>
                    <a:pt x="74" y="35"/>
                    <a:pt x="73" y="36"/>
                  </a:cubicBezTo>
                  <a:cubicBezTo>
                    <a:pt x="96" y="72"/>
                    <a:pt x="120" y="107"/>
                    <a:pt x="145" y="142"/>
                  </a:cubicBezTo>
                  <a:lnTo>
                    <a:pt x="145" y="142"/>
                  </a:lnTo>
                  <a:cubicBezTo>
                    <a:pt x="90" y="169"/>
                    <a:pt x="41" y="206"/>
                    <a:pt x="0" y="251"/>
                  </a:cubicBezTo>
                  <a:cubicBezTo>
                    <a:pt x="58" y="226"/>
                    <a:pt x="117" y="203"/>
                    <a:pt x="176" y="184"/>
                  </a:cubicBezTo>
                  <a:lnTo>
                    <a:pt x="176" y="184"/>
                  </a:lnTo>
                  <a:cubicBezTo>
                    <a:pt x="280" y="320"/>
                    <a:pt x="401" y="442"/>
                    <a:pt x="537" y="547"/>
                  </a:cubicBezTo>
                  <a:cubicBezTo>
                    <a:pt x="723" y="715"/>
                    <a:pt x="926" y="864"/>
                    <a:pt x="1143" y="991"/>
                  </a:cubicBezTo>
                  <a:cubicBezTo>
                    <a:pt x="1268" y="1077"/>
                    <a:pt x="1407" y="1145"/>
                    <a:pt x="1552" y="1193"/>
                  </a:cubicBezTo>
                  <a:cubicBezTo>
                    <a:pt x="1596" y="1209"/>
                    <a:pt x="1641" y="1217"/>
                    <a:pt x="1687" y="1217"/>
                  </a:cubicBezTo>
                  <a:cubicBezTo>
                    <a:pt x="1733" y="1217"/>
                    <a:pt x="1779" y="1209"/>
                    <a:pt x="1822" y="1193"/>
                  </a:cubicBezTo>
                  <a:cubicBezTo>
                    <a:pt x="1918" y="1141"/>
                    <a:pt x="1973" y="1038"/>
                    <a:pt x="1963" y="931"/>
                  </a:cubicBezTo>
                  <a:cubicBezTo>
                    <a:pt x="1798" y="358"/>
                    <a:pt x="1279" y="1"/>
                    <a:pt x="7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69"/>
            <p:cNvSpPr/>
            <p:nvPr/>
          </p:nvSpPr>
          <p:spPr>
            <a:xfrm>
              <a:off x="771950" y="5020750"/>
              <a:ext cx="21500" cy="36475"/>
            </a:xfrm>
            <a:custGeom>
              <a:avLst/>
              <a:gdLst/>
              <a:ahLst/>
              <a:cxnLst/>
              <a:rect l="l" t="t" r="r" b="b"/>
              <a:pathLst>
                <a:path w="860" h="1459" extrusionOk="0">
                  <a:moveTo>
                    <a:pt x="495" y="1"/>
                  </a:moveTo>
                  <a:cubicBezTo>
                    <a:pt x="412" y="1"/>
                    <a:pt x="330" y="37"/>
                    <a:pt x="274" y="106"/>
                  </a:cubicBezTo>
                  <a:cubicBezTo>
                    <a:pt x="204" y="191"/>
                    <a:pt x="151" y="290"/>
                    <a:pt x="120" y="396"/>
                  </a:cubicBezTo>
                  <a:cubicBezTo>
                    <a:pt x="66" y="566"/>
                    <a:pt x="35" y="741"/>
                    <a:pt x="26" y="920"/>
                  </a:cubicBezTo>
                  <a:cubicBezTo>
                    <a:pt x="1" y="1080"/>
                    <a:pt x="16" y="1245"/>
                    <a:pt x="73" y="1397"/>
                  </a:cubicBezTo>
                  <a:cubicBezTo>
                    <a:pt x="98" y="1241"/>
                    <a:pt x="111" y="1084"/>
                    <a:pt x="113" y="927"/>
                  </a:cubicBezTo>
                  <a:cubicBezTo>
                    <a:pt x="139" y="759"/>
                    <a:pt x="180" y="596"/>
                    <a:pt x="234" y="436"/>
                  </a:cubicBezTo>
                  <a:cubicBezTo>
                    <a:pt x="272" y="298"/>
                    <a:pt x="383" y="125"/>
                    <a:pt x="500" y="125"/>
                  </a:cubicBezTo>
                  <a:cubicBezTo>
                    <a:pt x="526" y="125"/>
                    <a:pt x="552" y="134"/>
                    <a:pt x="578" y="153"/>
                  </a:cubicBezTo>
                  <a:cubicBezTo>
                    <a:pt x="679" y="313"/>
                    <a:pt x="709" y="508"/>
                    <a:pt x="659" y="691"/>
                  </a:cubicBezTo>
                  <a:cubicBezTo>
                    <a:pt x="622" y="852"/>
                    <a:pt x="550" y="1004"/>
                    <a:pt x="450" y="1135"/>
                  </a:cubicBezTo>
                  <a:cubicBezTo>
                    <a:pt x="345" y="1251"/>
                    <a:pt x="230" y="1360"/>
                    <a:pt x="107" y="1458"/>
                  </a:cubicBezTo>
                  <a:cubicBezTo>
                    <a:pt x="270" y="1426"/>
                    <a:pt x="417" y="1335"/>
                    <a:pt x="516" y="1202"/>
                  </a:cubicBezTo>
                  <a:cubicBezTo>
                    <a:pt x="639" y="1067"/>
                    <a:pt x="727" y="902"/>
                    <a:pt x="773" y="725"/>
                  </a:cubicBezTo>
                  <a:cubicBezTo>
                    <a:pt x="859" y="496"/>
                    <a:pt x="815" y="238"/>
                    <a:pt x="658" y="53"/>
                  </a:cubicBezTo>
                  <a:cubicBezTo>
                    <a:pt x="608" y="18"/>
                    <a:pt x="551" y="1"/>
                    <a:pt x="4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69"/>
            <p:cNvSpPr/>
            <p:nvPr/>
          </p:nvSpPr>
          <p:spPr>
            <a:xfrm>
              <a:off x="595925" y="4827025"/>
              <a:ext cx="31900" cy="122075"/>
            </a:xfrm>
            <a:custGeom>
              <a:avLst/>
              <a:gdLst/>
              <a:ahLst/>
              <a:cxnLst/>
              <a:rect l="l" t="t" r="r" b="b"/>
              <a:pathLst>
                <a:path w="1276" h="4883" extrusionOk="0">
                  <a:moveTo>
                    <a:pt x="3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0" y="1"/>
                    <a:pt x="229" y="211"/>
                    <a:pt x="504" y="614"/>
                  </a:cubicBezTo>
                  <a:cubicBezTo>
                    <a:pt x="868" y="1137"/>
                    <a:pt x="1080" y="1752"/>
                    <a:pt x="1117" y="2388"/>
                  </a:cubicBezTo>
                  <a:cubicBezTo>
                    <a:pt x="1139" y="3023"/>
                    <a:pt x="991" y="3653"/>
                    <a:pt x="686" y="4210"/>
                  </a:cubicBezTo>
                  <a:cubicBezTo>
                    <a:pt x="444" y="4634"/>
                    <a:pt x="222" y="4883"/>
                    <a:pt x="242" y="4883"/>
                  </a:cubicBezTo>
                  <a:cubicBezTo>
                    <a:pt x="262" y="4883"/>
                    <a:pt x="309" y="4842"/>
                    <a:pt x="403" y="4742"/>
                  </a:cubicBezTo>
                  <a:cubicBezTo>
                    <a:pt x="540" y="4599"/>
                    <a:pt x="659" y="4441"/>
                    <a:pt x="759" y="4272"/>
                  </a:cubicBezTo>
                  <a:cubicBezTo>
                    <a:pt x="1106" y="3709"/>
                    <a:pt x="1275" y="3055"/>
                    <a:pt x="1244" y="2395"/>
                  </a:cubicBezTo>
                  <a:cubicBezTo>
                    <a:pt x="1207" y="1734"/>
                    <a:pt x="973" y="1101"/>
                    <a:pt x="572" y="573"/>
                  </a:cubicBezTo>
                  <a:cubicBezTo>
                    <a:pt x="455" y="415"/>
                    <a:pt x="318" y="271"/>
                    <a:pt x="168" y="143"/>
                  </a:cubicBezTo>
                  <a:cubicBezTo>
                    <a:pt x="80" y="43"/>
                    <a:pt x="16" y="0"/>
                    <a:pt x="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69"/>
            <p:cNvSpPr/>
            <p:nvPr/>
          </p:nvSpPr>
          <p:spPr>
            <a:xfrm>
              <a:off x="642800" y="4958325"/>
              <a:ext cx="52150" cy="59050"/>
            </a:xfrm>
            <a:custGeom>
              <a:avLst/>
              <a:gdLst/>
              <a:ahLst/>
              <a:cxnLst/>
              <a:rect l="l" t="t" r="r" b="b"/>
              <a:pathLst>
                <a:path w="2086" h="2362" extrusionOk="0">
                  <a:moveTo>
                    <a:pt x="5" y="1"/>
                  </a:moveTo>
                  <a:cubicBezTo>
                    <a:pt x="3" y="1"/>
                    <a:pt x="2" y="1"/>
                    <a:pt x="1" y="1"/>
                  </a:cubicBezTo>
                  <a:cubicBezTo>
                    <a:pt x="256" y="463"/>
                    <a:pt x="570" y="890"/>
                    <a:pt x="935" y="1272"/>
                  </a:cubicBezTo>
                  <a:cubicBezTo>
                    <a:pt x="1269" y="1683"/>
                    <a:pt x="1657" y="2050"/>
                    <a:pt x="2086" y="2361"/>
                  </a:cubicBezTo>
                  <a:cubicBezTo>
                    <a:pt x="2086" y="2361"/>
                    <a:pt x="1615" y="1836"/>
                    <a:pt x="1043" y="1185"/>
                  </a:cubicBezTo>
                  <a:cubicBezTo>
                    <a:pt x="483" y="545"/>
                    <a:pt x="84" y="1"/>
                    <a:pt x="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69"/>
            <p:cNvSpPr/>
            <p:nvPr/>
          </p:nvSpPr>
          <p:spPr>
            <a:xfrm>
              <a:off x="600800" y="4918650"/>
              <a:ext cx="9125" cy="15450"/>
            </a:xfrm>
            <a:custGeom>
              <a:avLst/>
              <a:gdLst/>
              <a:ahLst/>
              <a:cxnLst/>
              <a:rect l="l" t="t" r="r" b="b"/>
              <a:pathLst>
                <a:path w="365" h="618" extrusionOk="0">
                  <a:moveTo>
                    <a:pt x="303" y="1"/>
                  </a:moveTo>
                  <a:cubicBezTo>
                    <a:pt x="262" y="1"/>
                    <a:pt x="228" y="142"/>
                    <a:pt x="155" y="297"/>
                  </a:cubicBezTo>
                  <a:cubicBezTo>
                    <a:pt x="82" y="451"/>
                    <a:pt x="0" y="586"/>
                    <a:pt x="28" y="613"/>
                  </a:cubicBezTo>
                  <a:cubicBezTo>
                    <a:pt x="31" y="616"/>
                    <a:pt x="35" y="617"/>
                    <a:pt x="40" y="617"/>
                  </a:cubicBezTo>
                  <a:cubicBezTo>
                    <a:pt x="82" y="617"/>
                    <a:pt x="198" y="519"/>
                    <a:pt x="277" y="352"/>
                  </a:cubicBezTo>
                  <a:cubicBezTo>
                    <a:pt x="364" y="163"/>
                    <a:pt x="33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69"/>
            <p:cNvSpPr/>
            <p:nvPr/>
          </p:nvSpPr>
          <p:spPr>
            <a:xfrm>
              <a:off x="611200" y="4887400"/>
              <a:ext cx="4075" cy="14300"/>
            </a:xfrm>
            <a:custGeom>
              <a:avLst/>
              <a:gdLst/>
              <a:ahLst/>
              <a:cxnLst/>
              <a:rect l="l" t="t" r="r" b="b"/>
              <a:pathLst>
                <a:path w="163" h="572" extrusionOk="0">
                  <a:moveTo>
                    <a:pt x="101" y="1"/>
                  </a:moveTo>
                  <a:cubicBezTo>
                    <a:pt x="69" y="1"/>
                    <a:pt x="28" y="121"/>
                    <a:pt x="15" y="282"/>
                  </a:cubicBezTo>
                  <a:cubicBezTo>
                    <a:pt x="1" y="445"/>
                    <a:pt x="15" y="572"/>
                    <a:pt x="62" y="572"/>
                  </a:cubicBezTo>
                  <a:cubicBezTo>
                    <a:pt x="109" y="572"/>
                    <a:pt x="135" y="451"/>
                    <a:pt x="148" y="290"/>
                  </a:cubicBezTo>
                  <a:cubicBezTo>
                    <a:pt x="163" y="128"/>
                    <a:pt x="135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69"/>
            <p:cNvSpPr/>
            <p:nvPr/>
          </p:nvSpPr>
          <p:spPr>
            <a:xfrm>
              <a:off x="603475" y="4858475"/>
              <a:ext cx="8400" cy="15000"/>
            </a:xfrm>
            <a:custGeom>
              <a:avLst/>
              <a:gdLst/>
              <a:ahLst/>
              <a:cxnLst/>
              <a:rect l="l" t="t" r="r" b="b"/>
              <a:pathLst>
                <a:path w="336" h="600" extrusionOk="0">
                  <a:moveTo>
                    <a:pt x="13" y="1"/>
                  </a:moveTo>
                  <a:cubicBezTo>
                    <a:pt x="7" y="1"/>
                    <a:pt x="3" y="3"/>
                    <a:pt x="1" y="7"/>
                  </a:cubicBezTo>
                  <a:cubicBezTo>
                    <a:pt x="50" y="102"/>
                    <a:pt x="96" y="197"/>
                    <a:pt x="136" y="297"/>
                  </a:cubicBezTo>
                  <a:cubicBezTo>
                    <a:pt x="196" y="451"/>
                    <a:pt x="209" y="592"/>
                    <a:pt x="249" y="599"/>
                  </a:cubicBezTo>
                  <a:cubicBezTo>
                    <a:pt x="250" y="599"/>
                    <a:pt x="251" y="599"/>
                    <a:pt x="252" y="599"/>
                  </a:cubicBezTo>
                  <a:cubicBezTo>
                    <a:pt x="292" y="599"/>
                    <a:pt x="335" y="434"/>
                    <a:pt x="249" y="250"/>
                  </a:cubicBezTo>
                  <a:cubicBezTo>
                    <a:pt x="174" y="87"/>
                    <a:pt x="54" y="1"/>
                    <a:pt x="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69"/>
            <p:cNvSpPr/>
            <p:nvPr/>
          </p:nvSpPr>
          <p:spPr>
            <a:xfrm>
              <a:off x="594050" y="4839950"/>
              <a:ext cx="3925" cy="8200"/>
            </a:xfrm>
            <a:custGeom>
              <a:avLst/>
              <a:gdLst/>
              <a:ahLst/>
              <a:cxnLst/>
              <a:rect l="l" t="t" r="r" b="b"/>
              <a:pathLst>
                <a:path w="157" h="328" extrusionOk="0">
                  <a:moveTo>
                    <a:pt x="12" y="0"/>
                  </a:moveTo>
                  <a:cubicBezTo>
                    <a:pt x="8" y="0"/>
                    <a:pt x="4" y="1"/>
                    <a:pt x="1" y="2"/>
                  </a:cubicBezTo>
                  <a:lnTo>
                    <a:pt x="1" y="184"/>
                  </a:lnTo>
                  <a:cubicBezTo>
                    <a:pt x="1" y="264"/>
                    <a:pt x="74" y="327"/>
                    <a:pt x="113" y="327"/>
                  </a:cubicBezTo>
                  <a:cubicBezTo>
                    <a:pt x="116" y="327"/>
                    <a:pt x="120" y="327"/>
                    <a:pt x="122" y="326"/>
                  </a:cubicBezTo>
                  <a:cubicBezTo>
                    <a:pt x="157" y="311"/>
                    <a:pt x="122" y="231"/>
                    <a:pt x="122" y="137"/>
                  </a:cubicBezTo>
                  <a:cubicBezTo>
                    <a:pt x="122" y="52"/>
                    <a:pt x="51" y="0"/>
                    <a:pt x="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69"/>
            <p:cNvSpPr/>
            <p:nvPr/>
          </p:nvSpPr>
          <p:spPr>
            <a:xfrm>
              <a:off x="1915825" y="4526675"/>
              <a:ext cx="400925" cy="736125"/>
            </a:xfrm>
            <a:custGeom>
              <a:avLst/>
              <a:gdLst/>
              <a:ahLst/>
              <a:cxnLst/>
              <a:rect l="l" t="t" r="r" b="b"/>
              <a:pathLst>
                <a:path w="16037" h="29445" extrusionOk="0">
                  <a:moveTo>
                    <a:pt x="0" y="0"/>
                  </a:moveTo>
                  <a:lnTo>
                    <a:pt x="4908" y="29445"/>
                  </a:lnTo>
                  <a:lnTo>
                    <a:pt x="16037" y="29445"/>
                  </a:lnTo>
                  <a:lnTo>
                    <a:pt x="13435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69"/>
            <p:cNvSpPr/>
            <p:nvPr/>
          </p:nvSpPr>
          <p:spPr>
            <a:xfrm>
              <a:off x="2038525" y="5243775"/>
              <a:ext cx="499300" cy="102650"/>
            </a:xfrm>
            <a:custGeom>
              <a:avLst/>
              <a:gdLst/>
              <a:ahLst/>
              <a:cxnLst/>
              <a:rect l="l" t="t" r="r" b="b"/>
              <a:pathLst>
                <a:path w="19972" h="4106" extrusionOk="0">
                  <a:moveTo>
                    <a:pt x="0" y="0"/>
                  </a:moveTo>
                  <a:lnTo>
                    <a:pt x="128" y="4081"/>
                  </a:lnTo>
                  <a:lnTo>
                    <a:pt x="801" y="4081"/>
                  </a:lnTo>
                  <a:cubicBezTo>
                    <a:pt x="1532" y="4094"/>
                    <a:pt x="2817" y="4106"/>
                    <a:pt x="4368" y="4106"/>
                  </a:cubicBezTo>
                  <a:cubicBezTo>
                    <a:pt x="9124" y="4106"/>
                    <a:pt x="16383" y="3997"/>
                    <a:pt x="17859" y="3489"/>
                  </a:cubicBezTo>
                  <a:cubicBezTo>
                    <a:pt x="19971" y="2764"/>
                    <a:pt x="10806" y="1035"/>
                    <a:pt x="10806" y="1035"/>
                  </a:cubicBezTo>
                  <a:lnTo>
                    <a:pt x="10806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69"/>
            <p:cNvSpPr/>
            <p:nvPr/>
          </p:nvSpPr>
          <p:spPr>
            <a:xfrm>
              <a:off x="2037525" y="5266750"/>
              <a:ext cx="99700" cy="75725"/>
            </a:xfrm>
            <a:custGeom>
              <a:avLst/>
              <a:gdLst/>
              <a:ahLst/>
              <a:cxnLst/>
              <a:rect l="l" t="t" r="r" b="b"/>
              <a:pathLst>
                <a:path w="3988" h="3029" extrusionOk="0">
                  <a:moveTo>
                    <a:pt x="400" y="0"/>
                  </a:moveTo>
                  <a:cubicBezTo>
                    <a:pt x="267" y="0"/>
                    <a:pt x="134" y="7"/>
                    <a:pt x="1" y="22"/>
                  </a:cubicBezTo>
                  <a:lnTo>
                    <a:pt x="108" y="3028"/>
                  </a:lnTo>
                  <a:lnTo>
                    <a:pt x="3987" y="2934"/>
                  </a:lnTo>
                  <a:cubicBezTo>
                    <a:pt x="3798" y="2034"/>
                    <a:pt x="3281" y="1235"/>
                    <a:pt x="2535" y="695"/>
                  </a:cubicBezTo>
                  <a:cubicBezTo>
                    <a:pt x="1911" y="241"/>
                    <a:pt x="1164" y="0"/>
                    <a:pt x="4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69"/>
            <p:cNvSpPr/>
            <p:nvPr/>
          </p:nvSpPr>
          <p:spPr>
            <a:xfrm>
              <a:off x="2040050" y="5294700"/>
              <a:ext cx="461125" cy="52925"/>
            </a:xfrm>
            <a:custGeom>
              <a:avLst/>
              <a:gdLst/>
              <a:ahLst/>
              <a:cxnLst/>
              <a:rect l="l" t="t" r="r" b="b"/>
              <a:pathLst>
                <a:path w="18445" h="2117" extrusionOk="0">
                  <a:moveTo>
                    <a:pt x="15217" y="1"/>
                  </a:moveTo>
                  <a:cubicBezTo>
                    <a:pt x="14591" y="55"/>
                    <a:pt x="14308" y="1392"/>
                    <a:pt x="14308" y="1392"/>
                  </a:cubicBezTo>
                  <a:lnTo>
                    <a:pt x="1" y="1776"/>
                  </a:lnTo>
                  <a:lnTo>
                    <a:pt x="1" y="2018"/>
                  </a:lnTo>
                  <a:cubicBezTo>
                    <a:pt x="1230" y="2086"/>
                    <a:pt x="2811" y="2117"/>
                    <a:pt x="4525" y="2117"/>
                  </a:cubicBezTo>
                  <a:cubicBezTo>
                    <a:pt x="10374" y="2117"/>
                    <a:pt x="17776" y="1761"/>
                    <a:pt x="18067" y="1345"/>
                  </a:cubicBezTo>
                  <a:cubicBezTo>
                    <a:pt x="18444" y="807"/>
                    <a:pt x="15217" y="1"/>
                    <a:pt x="15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69"/>
            <p:cNvSpPr/>
            <p:nvPr/>
          </p:nvSpPr>
          <p:spPr>
            <a:xfrm>
              <a:off x="2036000" y="5323625"/>
              <a:ext cx="451075" cy="16175"/>
            </a:xfrm>
            <a:custGeom>
              <a:avLst/>
              <a:gdLst/>
              <a:ahLst/>
              <a:cxnLst/>
              <a:rect l="l" t="t" r="r" b="b"/>
              <a:pathLst>
                <a:path w="18043" h="647" extrusionOk="0">
                  <a:moveTo>
                    <a:pt x="17509" y="1"/>
                  </a:moveTo>
                  <a:lnTo>
                    <a:pt x="15553" y="108"/>
                  </a:lnTo>
                  <a:cubicBezTo>
                    <a:pt x="13905" y="202"/>
                    <a:pt x="11633" y="316"/>
                    <a:pt x="9117" y="404"/>
                  </a:cubicBezTo>
                  <a:cubicBezTo>
                    <a:pt x="6603" y="492"/>
                    <a:pt x="4325" y="531"/>
                    <a:pt x="2670" y="552"/>
                  </a:cubicBezTo>
                  <a:lnTo>
                    <a:pt x="189" y="552"/>
                  </a:lnTo>
                  <a:lnTo>
                    <a:pt x="0" y="646"/>
                  </a:lnTo>
                  <a:lnTo>
                    <a:pt x="2672" y="646"/>
                  </a:lnTo>
                  <a:cubicBezTo>
                    <a:pt x="4325" y="646"/>
                    <a:pt x="6604" y="646"/>
                    <a:pt x="9119" y="531"/>
                  </a:cubicBezTo>
                  <a:cubicBezTo>
                    <a:pt x="11634" y="417"/>
                    <a:pt x="13913" y="316"/>
                    <a:pt x="15561" y="201"/>
                  </a:cubicBezTo>
                  <a:lnTo>
                    <a:pt x="17511" y="55"/>
                  </a:lnTo>
                  <a:lnTo>
                    <a:pt x="180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69"/>
            <p:cNvSpPr/>
            <p:nvPr/>
          </p:nvSpPr>
          <p:spPr>
            <a:xfrm>
              <a:off x="2396800" y="5291475"/>
              <a:ext cx="26200" cy="42925"/>
            </a:xfrm>
            <a:custGeom>
              <a:avLst/>
              <a:gdLst/>
              <a:ahLst/>
              <a:cxnLst/>
              <a:rect l="l" t="t" r="r" b="b"/>
              <a:pathLst>
                <a:path w="1048" h="1717" extrusionOk="0">
                  <a:moveTo>
                    <a:pt x="1047" y="0"/>
                  </a:moveTo>
                  <a:lnTo>
                    <a:pt x="1047" y="0"/>
                  </a:lnTo>
                  <a:cubicBezTo>
                    <a:pt x="715" y="131"/>
                    <a:pt x="445" y="384"/>
                    <a:pt x="295" y="707"/>
                  </a:cubicBezTo>
                  <a:cubicBezTo>
                    <a:pt x="89" y="1002"/>
                    <a:pt x="0" y="1360"/>
                    <a:pt x="45" y="1716"/>
                  </a:cubicBezTo>
                  <a:cubicBezTo>
                    <a:pt x="120" y="1389"/>
                    <a:pt x="229" y="1071"/>
                    <a:pt x="375" y="767"/>
                  </a:cubicBezTo>
                  <a:cubicBezTo>
                    <a:pt x="568" y="487"/>
                    <a:pt x="794" y="229"/>
                    <a:pt x="10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69"/>
            <p:cNvSpPr/>
            <p:nvPr/>
          </p:nvSpPr>
          <p:spPr>
            <a:xfrm>
              <a:off x="2317225" y="5274025"/>
              <a:ext cx="14325" cy="22900"/>
            </a:xfrm>
            <a:custGeom>
              <a:avLst/>
              <a:gdLst/>
              <a:ahLst/>
              <a:cxnLst/>
              <a:rect l="l" t="t" r="r" b="b"/>
              <a:pathLst>
                <a:path w="573" h="916" extrusionOk="0">
                  <a:moveTo>
                    <a:pt x="538" y="1"/>
                  </a:moveTo>
                  <a:lnTo>
                    <a:pt x="538" y="1"/>
                  </a:lnTo>
                  <a:cubicBezTo>
                    <a:pt x="402" y="120"/>
                    <a:pt x="291" y="266"/>
                    <a:pt x="216" y="431"/>
                  </a:cubicBezTo>
                  <a:cubicBezTo>
                    <a:pt x="110" y="575"/>
                    <a:pt x="37" y="740"/>
                    <a:pt x="0" y="916"/>
                  </a:cubicBezTo>
                  <a:cubicBezTo>
                    <a:pt x="34" y="916"/>
                    <a:pt x="182" y="747"/>
                    <a:pt x="330" y="492"/>
                  </a:cubicBezTo>
                  <a:cubicBezTo>
                    <a:pt x="478" y="236"/>
                    <a:pt x="572" y="20"/>
                    <a:pt x="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69"/>
            <p:cNvSpPr/>
            <p:nvPr/>
          </p:nvSpPr>
          <p:spPr>
            <a:xfrm>
              <a:off x="2294550" y="5270600"/>
              <a:ext cx="17500" cy="15725"/>
            </a:xfrm>
            <a:custGeom>
              <a:avLst/>
              <a:gdLst/>
              <a:ahLst/>
              <a:cxnLst/>
              <a:rect l="l" t="t" r="r" b="b"/>
              <a:pathLst>
                <a:path w="700" h="629" extrusionOk="0">
                  <a:moveTo>
                    <a:pt x="664" y="1"/>
                  </a:moveTo>
                  <a:cubicBezTo>
                    <a:pt x="620" y="1"/>
                    <a:pt x="470" y="104"/>
                    <a:pt x="303" y="265"/>
                  </a:cubicBezTo>
                  <a:cubicBezTo>
                    <a:pt x="121" y="439"/>
                    <a:pt x="0" y="588"/>
                    <a:pt x="27" y="629"/>
                  </a:cubicBezTo>
                  <a:cubicBezTo>
                    <a:pt x="161" y="555"/>
                    <a:pt x="286" y="465"/>
                    <a:pt x="397" y="359"/>
                  </a:cubicBezTo>
                  <a:cubicBezTo>
                    <a:pt x="579" y="185"/>
                    <a:pt x="699" y="23"/>
                    <a:pt x="673" y="3"/>
                  </a:cubicBezTo>
                  <a:cubicBezTo>
                    <a:pt x="671" y="1"/>
                    <a:pt x="668" y="1"/>
                    <a:pt x="6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69"/>
            <p:cNvSpPr/>
            <p:nvPr/>
          </p:nvSpPr>
          <p:spPr>
            <a:xfrm>
              <a:off x="2280575" y="5259125"/>
              <a:ext cx="28100" cy="3825"/>
            </a:xfrm>
            <a:custGeom>
              <a:avLst/>
              <a:gdLst/>
              <a:ahLst/>
              <a:cxnLst/>
              <a:rect l="l" t="t" r="r" b="b"/>
              <a:pathLst>
                <a:path w="1124" h="153" extrusionOk="0">
                  <a:moveTo>
                    <a:pt x="728" y="0"/>
                  </a:moveTo>
                  <a:cubicBezTo>
                    <a:pt x="672" y="0"/>
                    <a:pt x="615" y="4"/>
                    <a:pt x="559" y="12"/>
                  </a:cubicBezTo>
                  <a:cubicBezTo>
                    <a:pt x="251" y="18"/>
                    <a:pt x="1" y="52"/>
                    <a:pt x="1" y="93"/>
                  </a:cubicBezTo>
                  <a:cubicBezTo>
                    <a:pt x="123" y="132"/>
                    <a:pt x="251" y="152"/>
                    <a:pt x="379" y="152"/>
                  </a:cubicBezTo>
                  <a:cubicBezTo>
                    <a:pt x="439" y="152"/>
                    <a:pt x="500" y="148"/>
                    <a:pt x="559" y="139"/>
                  </a:cubicBezTo>
                  <a:cubicBezTo>
                    <a:pt x="598" y="142"/>
                    <a:pt x="636" y="144"/>
                    <a:pt x="674" y="144"/>
                  </a:cubicBezTo>
                  <a:cubicBezTo>
                    <a:pt x="827" y="144"/>
                    <a:pt x="979" y="117"/>
                    <a:pt x="1124" y="65"/>
                  </a:cubicBezTo>
                  <a:cubicBezTo>
                    <a:pt x="996" y="22"/>
                    <a:pt x="862" y="0"/>
                    <a:pt x="7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69"/>
            <p:cNvSpPr/>
            <p:nvPr/>
          </p:nvSpPr>
          <p:spPr>
            <a:xfrm>
              <a:off x="2275050" y="5243600"/>
              <a:ext cx="32600" cy="4100"/>
            </a:xfrm>
            <a:custGeom>
              <a:avLst/>
              <a:gdLst/>
              <a:ahLst/>
              <a:cxnLst/>
              <a:rect l="l" t="t" r="r" b="b"/>
              <a:pathLst>
                <a:path w="1304" h="164" extrusionOk="0">
                  <a:moveTo>
                    <a:pt x="23" y="0"/>
                  </a:moveTo>
                  <a:cubicBezTo>
                    <a:pt x="15" y="0"/>
                    <a:pt x="8" y="1"/>
                    <a:pt x="0" y="1"/>
                  </a:cubicBezTo>
                  <a:cubicBezTo>
                    <a:pt x="225" y="109"/>
                    <a:pt x="469" y="164"/>
                    <a:pt x="713" y="164"/>
                  </a:cubicBezTo>
                  <a:cubicBezTo>
                    <a:pt x="913" y="164"/>
                    <a:pt x="1114" y="127"/>
                    <a:pt x="1304" y="54"/>
                  </a:cubicBezTo>
                  <a:cubicBezTo>
                    <a:pt x="1199" y="43"/>
                    <a:pt x="1094" y="38"/>
                    <a:pt x="989" y="38"/>
                  </a:cubicBezTo>
                  <a:cubicBezTo>
                    <a:pt x="883" y="38"/>
                    <a:pt x="778" y="43"/>
                    <a:pt x="673" y="54"/>
                  </a:cubicBezTo>
                  <a:cubicBezTo>
                    <a:pt x="458" y="19"/>
                    <a:pt x="241" y="0"/>
                    <a:pt x="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69"/>
            <p:cNvSpPr/>
            <p:nvPr/>
          </p:nvSpPr>
          <p:spPr>
            <a:xfrm>
              <a:off x="2325475" y="5248650"/>
              <a:ext cx="50025" cy="29750"/>
            </a:xfrm>
            <a:custGeom>
              <a:avLst/>
              <a:gdLst/>
              <a:ahLst/>
              <a:cxnLst/>
              <a:rect l="l" t="t" r="r" b="b"/>
              <a:pathLst>
                <a:path w="2001" h="1190" extrusionOk="0">
                  <a:moveTo>
                    <a:pt x="1388" y="105"/>
                  </a:moveTo>
                  <a:cubicBezTo>
                    <a:pt x="1529" y="105"/>
                    <a:pt x="1670" y="133"/>
                    <a:pt x="1802" y="189"/>
                  </a:cubicBezTo>
                  <a:cubicBezTo>
                    <a:pt x="1916" y="270"/>
                    <a:pt x="1876" y="397"/>
                    <a:pt x="1755" y="478"/>
                  </a:cubicBezTo>
                  <a:cubicBezTo>
                    <a:pt x="1635" y="547"/>
                    <a:pt x="1509" y="605"/>
                    <a:pt x="1378" y="652"/>
                  </a:cubicBezTo>
                  <a:cubicBezTo>
                    <a:pt x="1149" y="741"/>
                    <a:pt x="914" y="812"/>
                    <a:pt x="673" y="861"/>
                  </a:cubicBezTo>
                  <a:cubicBezTo>
                    <a:pt x="481" y="902"/>
                    <a:pt x="319" y="927"/>
                    <a:pt x="202" y="944"/>
                  </a:cubicBezTo>
                  <a:lnTo>
                    <a:pt x="202" y="944"/>
                  </a:lnTo>
                  <a:cubicBezTo>
                    <a:pt x="258" y="821"/>
                    <a:pt x="325" y="703"/>
                    <a:pt x="403" y="592"/>
                  </a:cubicBezTo>
                  <a:cubicBezTo>
                    <a:pt x="553" y="407"/>
                    <a:pt x="750" y="267"/>
                    <a:pt x="975" y="189"/>
                  </a:cubicBezTo>
                  <a:cubicBezTo>
                    <a:pt x="1107" y="133"/>
                    <a:pt x="1248" y="105"/>
                    <a:pt x="1388" y="105"/>
                  </a:cubicBezTo>
                  <a:close/>
                  <a:moveTo>
                    <a:pt x="1348" y="1"/>
                  </a:moveTo>
                  <a:cubicBezTo>
                    <a:pt x="947" y="1"/>
                    <a:pt x="558" y="192"/>
                    <a:pt x="316" y="538"/>
                  </a:cubicBezTo>
                  <a:cubicBezTo>
                    <a:pt x="223" y="663"/>
                    <a:pt x="157" y="805"/>
                    <a:pt x="119" y="956"/>
                  </a:cubicBezTo>
                  <a:lnTo>
                    <a:pt x="119" y="956"/>
                  </a:lnTo>
                  <a:cubicBezTo>
                    <a:pt x="43" y="967"/>
                    <a:pt x="0" y="974"/>
                    <a:pt x="0" y="982"/>
                  </a:cubicBezTo>
                  <a:cubicBezTo>
                    <a:pt x="37" y="988"/>
                    <a:pt x="73" y="994"/>
                    <a:pt x="110" y="998"/>
                  </a:cubicBezTo>
                  <a:lnTo>
                    <a:pt x="110" y="998"/>
                  </a:lnTo>
                  <a:cubicBezTo>
                    <a:pt x="109" y="1002"/>
                    <a:pt x="108" y="1005"/>
                    <a:pt x="108" y="1009"/>
                  </a:cubicBezTo>
                  <a:cubicBezTo>
                    <a:pt x="92" y="1068"/>
                    <a:pt x="92" y="1131"/>
                    <a:pt x="108" y="1190"/>
                  </a:cubicBezTo>
                  <a:cubicBezTo>
                    <a:pt x="128" y="1127"/>
                    <a:pt x="150" y="1065"/>
                    <a:pt x="176" y="1004"/>
                  </a:cubicBezTo>
                  <a:lnTo>
                    <a:pt x="176" y="1004"/>
                  </a:lnTo>
                  <a:cubicBezTo>
                    <a:pt x="229" y="1009"/>
                    <a:pt x="283" y="1011"/>
                    <a:pt x="337" y="1011"/>
                  </a:cubicBezTo>
                  <a:cubicBezTo>
                    <a:pt x="449" y="1011"/>
                    <a:pt x="562" y="1001"/>
                    <a:pt x="673" y="982"/>
                  </a:cubicBezTo>
                  <a:cubicBezTo>
                    <a:pt x="922" y="941"/>
                    <a:pt x="1168" y="878"/>
                    <a:pt x="1406" y="793"/>
                  </a:cubicBezTo>
                  <a:cubicBezTo>
                    <a:pt x="1549" y="746"/>
                    <a:pt x="1686" y="683"/>
                    <a:pt x="1816" y="605"/>
                  </a:cubicBezTo>
                  <a:cubicBezTo>
                    <a:pt x="1897" y="555"/>
                    <a:pt x="1957" y="475"/>
                    <a:pt x="1984" y="384"/>
                  </a:cubicBezTo>
                  <a:cubicBezTo>
                    <a:pt x="2000" y="279"/>
                    <a:pt x="1956" y="174"/>
                    <a:pt x="1869" y="114"/>
                  </a:cubicBezTo>
                  <a:cubicBezTo>
                    <a:pt x="1701" y="37"/>
                    <a:pt x="1523" y="1"/>
                    <a:pt x="1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69"/>
            <p:cNvSpPr/>
            <p:nvPr/>
          </p:nvSpPr>
          <p:spPr>
            <a:xfrm>
              <a:off x="2306025" y="5241075"/>
              <a:ext cx="26575" cy="32825"/>
            </a:xfrm>
            <a:custGeom>
              <a:avLst/>
              <a:gdLst/>
              <a:ahLst/>
              <a:cxnLst/>
              <a:rect l="l" t="t" r="r" b="b"/>
              <a:pathLst>
                <a:path w="1063" h="1313" extrusionOk="0">
                  <a:moveTo>
                    <a:pt x="237" y="1"/>
                  </a:moveTo>
                  <a:cubicBezTo>
                    <a:pt x="236" y="1"/>
                    <a:pt x="235" y="1"/>
                    <a:pt x="234" y="1"/>
                  </a:cubicBezTo>
                  <a:cubicBezTo>
                    <a:pt x="90" y="40"/>
                    <a:pt x="1" y="184"/>
                    <a:pt x="31" y="331"/>
                  </a:cubicBezTo>
                  <a:cubicBezTo>
                    <a:pt x="48" y="441"/>
                    <a:pt x="92" y="544"/>
                    <a:pt x="159" y="633"/>
                  </a:cubicBezTo>
                  <a:cubicBezTo>
                    <a:pt x="255" y="782"/>
                    <a:pt x="370" y="918"/>
                    <a:pt x="503" y="1036"/>
                  </a:cubicBezTo>
                  <a:cubicBezTo>
                    <a:pt x="612" y="1159"/>
                    <a:pt x="751" y="1252"/>
                    <a:pt x="907" y="1306"/>
                  </a:cubicBezTo>
                  <a:cubicBezTo>
                    <a:pt x="907" y="1306"/>
                    <a:pt x="765" y="1184"/>
                    <a:pt x="562" y="976"/>
                  </a:cubicBezTo>
                  <a:cubicBezTo>
                    <a:pt x="451" y="849"/>
                    <a:pt x="350" y="714"/>
                    <a:pt x="260" y="573"/>
                  </a:cubicBezTo>
                  <a:cubicBezTo>
                    <a:pt x="159" y="425"/>
                    <a:pt x="86" y="168"/>
                    <a:pt x="260" y="129"/>
                  </a:cubicBezTo>
                  <a:cubicBezTo>
                    <a:pt x="277" y="125"/>
                    <a:pt x="293" y="123"/>
                    <a:pt x="310" y="123"/>
                  </a:cubicBezTo>
                  <a:cubicBezTo>
                    <a:pt x="469" y="123"/>
                    <a:pt x="626" y="288"/>
                    <a:pt x="725" y="404"/>
                  </a:cubicBezTo>
                  <a:cubicBezTo>
                    <a:pt x="825" y="535"/>
                    <a:pt x="897" y="687"/>
                    <a:pt x="933" y="848"/>
                  </a:cubicBezTo>
                  <a:cubicBezTo>
                    <a:pt x="956" y="1001"/>
                    <a:pt x="967" y="1156"/>
                    <a:pt x="967" y="1312"/>
                  </a:cubicBezTo>
                  <a:cubicBezTo>
                    <a:pt x="1041" y="1164"/>
                    <a:pt x="1062" y="995"/>
                    <a:pt x="1027" y="834"/>
                  </a:cubicBezTo>
                  <a:cubicBezTo>
                    <a:pt x="1001" y="654"/>
                    <a:pt x="929" y="482"/>
                    <a:pt x="819" y="337"/>
                  </a:cubicBezTo>
                  <a:cubicBezTo>
                    <a:pt x="698" y="129"/>
                    <a:pt x="477" y="1"/>
                    <a:pt x="2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69"/>
            <p:cNvSpPr/>
            <p:nvPr/>
          </p:nvSpPr>
          <p:spPr>
            <a:xfrm>
              <a:off x="2039700" y="5263975"/>
              <a:ext cx="98275" cy="75125"/>
            </a:xfrm>
            <a:custGeom>
              <a:avLst/>
              <a:gdLst/>
              <a:ahLst/>
              <a:cxnLst/>
              <a:rect l="l" t="t" r="r" b="b"/>
              <a:pathLst>
                <a:path w="3931" h="3005" extrusionOk="0">
                  <a:moveTo>
                    <a:pt x="511" y="1"/>
                  </a:moveTo>
                  <a:cubicBezTo>
                    <a:pt x="413" y="1"/>
                    <a:pt x="314" y="5"/>
                    <a:pt x="216" y="13"/>
                  </a:cubicBezTo>
                  <a:cubicBezTo>
                    <a:pt x="140" y="26"/>
                    <a:pt x="68" y="49"/>
                    <a:pt x="0" y="86"/>
                  </a:cubicBezTo>
                  <a:cubicBezTo>
                    <a:pt x="0" y="86"/>
                    <a:pt x="138" y="69"/>
                    <a:pt x="373" y="69"/>
                  </a:cubicBezTo>
                  <a:cubicBezTo>
                    <a:pt x="491" y="69"/>
                    <a:pt x="633" y="73"/>
                    <a:pt x="795" y="86"/>
                  </a:cubicBezTo>
                  <a:cubicBezTo>
                    <a:pt x="1431" y="141"/>
                    <a:pt x="2039" y="374"/>
                    <a:pt x="2548" y="759"/>
                  </a:cubicBezTo>
                  <a:cubicBezTo>
                    <a:pt x="3058" y="1140"/>
                    <a:pt x="3450" y="1654"/>
                    <a:pt x="3686" y="2244"/>
                  </a:cubicBezTo>
                  <a:cubicBezTo>
                    <a:pt x="3864" y="2698"/>
                    <a:pt x="3893" y="3005"/>
                    <a:pt x="3919" y="3005"/>
                  </a:cubicBezTo>
                  <a:cubicBezTo>
                    <a:pt x="3919" y="3005"/>
                    <a:pt x="3920" y="3005"/>
                    <a:pt x="3920" y="3005"/>
                  </a:cubicBezTo>
                  <a:cubicBezTo>
                    <a:pt x="3931" y="2933"/>
                    <a:pt x="3931" y="2861"/>
                    <a:pt x="3920" y="2790"/>
                  </a:cubicBezTo>
                  <a:cubicBezTo>
                    <a:pt x="3891" y="2595"/>
                    <a:pt x="3844" y="2404"/>
                    <a:pt x="3780" y="2218"/>
                  </a:cubicBezTo>
                  <a:cubicBezTo>
                    <a:pt x="3565" y="1592"/>
                    <a:pt x="3167" y="1045"/>
                    <a:pt x="2636" y="651"/>
                  </a:cubicBezTo>
                  <a:cubicBezTo>
                    <a:pt x="2102" y="264"/>
                    <a:pt x="1466" y="42"/>
                    <a:pt x="808" y="13"/>
                  </a:cubicBezTo>
                  <a:cubicBezTo>
                    <a:pt x="709" y="5"/>
                    <a:pt x="610" y="1"/>
                    <a:pt x="5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69"/>
            <p:cNvSpPr/>
            <p:nvPr/>
          </p:nvSpPr>
          <p:spPr>
            <a:xfrm>
              <a:off x="2170150" y="5310225"/>
              <a:ext cx="78525" cy="5475"/>
            </a:xfrm>
            <a:custGeom>
              <a:avLst/>
              <a:gdLst/>
              <a:ahLst/>
              <a:cxnLst/>
              <a:rect l="l" t="t" r="r" b="b"/>
              <a:pathLst>
                <a:path w="3141" h="219" extrusionOk="0">
                  <a:moveTo>
                    <a:pt x="3053" y="0"/>
                  </a:moveTo>
                  <a:cubicBezTo>
                    <a:pt x="2839" y="0"/>
                    <a:pt x="2254" y="51"/>
                    <a:pt x="1567" y="72"/>
                  </a:cubicBezTo>
                  <a:cubicBezTo>
                    <a:pt x="699" y="100"/>
                    <a:pt x="0" y="79"/>
                    <a:pt x="0" y="113"/>
                  </a:cubicBezTo>
                  <a:cubicBezTo>
                    <a:pt x="369" y="183"/>
                    <a:pt x="743" y="218"/>
                    <a:pt x="1118" y="218"/>
                  </a:cubicBezTo>
                  <a:cubicBezTo>
                    <a:pt x="1270" y="218"/>
                    <a:pt x="1422" y="212"/>
                    <a:pt x="1574" y="201"/>
                  </a:cubicBezTo>
                  <a:cubicBezTo>
                    <a:pt x="1584" y="201"/>
                    <a:pt x="1595" y="201"/>
                    <a:pt x="1605" y="201"/>
                  </a:cubicBezTo>
                  <a:cubicBezTo>
                    <a:pt x="2123" y="201"/>
                    <a:pt x="2639" y="138"/>
                    <a:pt x="3140" y="12"/>
                  </a:cubicBezTo>
                  <a:cubicBezTo>
                    <a:pt x="3140" y="4"/>
                    <a:pt x="3109" y="0"/>
                    <a:pt x="3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69"/>
            <p:cNvSpPr/>
            <p:nvPr/>
          </p:nvSpPr>
          <p:spPr>
            <a:xfrm>
              <a:off x="2117525" y="5314425"/>
              <a:ext cx="8775" cy="15250"/>
            </a:xfrm>
            <a:custGeom>
              <a:avLst/>
              <a:gdLst/>
              <a:ahLst/>
              <a:cxnLst/>
              <a:rect l="l" t="t" r="r" b="b"/>
              <a:pathLst>
                <a:path w="351" h="610" extrusionOk="0">
                  <a:moveTo>
                    <a:pt x="12" y="0"/>
                  </a:moveTo>
                  <a:cubicBezTo>
                    <a:pt x="7" y="0"/>
                    <a:pt x="3" y="2"/>
                    <a:pt x="1" y="5"/>
                  </a:cubicBezTo>
                  <a:cubicBezTo>
                    <a:pt x="1" y="5"/>
                    <a:pt x="61" y="152"/>
                    <a:pt x="142" y="307"/>
                  </a:cubicBezTo>
                  <a:cubicBezTo>
                    <a:pt x="223" y="463"/>
                    <a:pt x="263" y="610"/>
                    <a:pt x="297" y="610"/>
                  </a:cubicBezTo>
                  <a:cubicBezTo>
                    <a:pt x="331" y="610"/>
                    <a:pt x="350" y="436"/>
                    <a:pt x="256" y="254"/>
                  </a:cubicBezTo>
                  <a:cubicBezTo>
                    <a:pt x="173" y="93"/>
                    <a:pt x="52" y="0"/>
                    <a:pt x="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69"/>
            <p:cNvSpPr/>
            <p:nvPr/>
          </p:nvSpPr>
          <p:spPr>
            <a:xfrm>
              <a:off x="2096850" y="5290500"/>
              <a:ext cx="11125" cy="10075"/>
            </a:xfrm>
            <a:custGeom>
              <a:avLst/>
              <a:gdLst/>
              <a:ahLst/>
              <a:cxnLst/>
              <a:rect l="l" t="t" r="r" b="b"/>
              <a:pathLst>
                <a:path w="445" h="403" extrusionOk="0">
                  <a:moveTo>
                    <a:pt x="15" y="1"/>
                  </a:moveTo>
                  <a:cubicBezTo>
                    <a:pt x="9" y="1"/>
                    <a:pt x="4" y="3"/>
                    <a:pt x="1" y="7"/>
                  </a:cubicBezTo>
                  <a:cubicBezTo>
                    <a:pt x="36" y="98"/>
                    <a:pt x="91" y="181"/>
                    <a:pt x="162" y="249"/>
                  </a:cubicBezTo>
                  <a:cubicBezTo>
                    <a:pt x="259" y="340"/>
                    <a:pt x="356" y="403"/>
                    <a:pt x="400" y="403"/>
                  </a:cubicBezTo>
                  <a:cubicBezTo>
                    <a:pt x="408" y="403"/>
                    <a:pt x="414" y="401"/>
                    <a:pt x="418" y="397"/>
                  </a:cubicBezTo>
                  <a:cubicBezTo>
                    <a:pt x="444" y="369"/>
                    <a:pt x="371" y="262"/>
                    <a:pt x="249" y="154"/>
                  </a:cubicBezTo>
                  <a:cubicBezTo>
                    <a:pt x="147" y="63"/>
                    <a:pt x="53" y="1"/>
                    <a:pt x="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69"/>
            <p:cNvSpPr/>
            <p:nvPr/>
          </p:nvSpPr>
          <p:spPr>
            <a:xfrm>
              <a:off x="2067875" y="5278700"/>
              <a:ext cx="16250" cy="6400"/>
            </a:xfrm>
            <a:custGeom>
              <a:avLst/>
              <a:gdLst/>
              <a:ahLst/>
              <a:cxnLst/>
              <a:rect l="l" t="t" r="r" b="b"/>
              <a:pathLst>
                <a:path w="650" h="256" extrusionOk="0">
                  <a:moveTo>
                    <a:pt x="201" y="1"/>
                  </a:moveTo>
                  <a:cubicBezTo>
                    <a:pt x="80" y="1"/>
                    <a:pt x="0" y="42"/>
                    <a:pt x="11" y="62"/>
                  </a:cubicBezTo>
                  <a:cubicBezTo>
                    <a:pt x="11" y="103"/>
                    <a:pt x="157" y="95"/>
                    <a:pt x="319" y="144"/>
                  </a:cubicBezTo>
                  <a:cubicBezTo>
                    <a:pt x="461" y="185"/>
                    <a:pt x="566" y="256"/>
                    <a:pt x="608" y="256"/>
                  </a:cubicBezTo>
                  <a:cubicBezTo>
                    <a:pt x="614" y="256"/>
                    <a:pt x="618" y="254"/>
                    <a:pt x="622" y="251"/>
                  </a:cubicBezTo>
                  <a:cubicBezTo>
                    <a:pt x="649" y="223"/>
                    <a:pt x="555" y="75"/>
                    <a:pt x="353" y="22"/>
                  </a:cubicBezTo>
                  <a:cubicBezTo>
                    <a:pt x="298" y="7"/>
                    <a:pt x="247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69"/>
            <p:cNvSpPr/>
            <p:nvPr/>
          </p:nvSpPr>
          <p:spPr>
            <a:xfrm>
              <a:off x="2047600" y="5275075"/>
              <a:ext cx="8600" cy="4050"/>
            </a:xfrm>
            <a:custGeom>
              <a:avLst/>
              <a:gdLst/>
              <a:ahLst/>
              <a:cxnLst/>
              <a:rect l="l" t="t" r="r" b="b"/>
              <a:pathLst>
                <a:path w="344" h="162" extrusionOk="0">
                  <a:moveTo>
                    <a:pt x="69" y="0"/>
                  </a:moveTo>
                  <a:cubicBezTo>
                    <a:pt x="34" y="0"/>
                    <a:pt x="8" y="9"/>
                    <a:pt x="1" y="25"/>
                  </a:cubicBezTo>
                  <a:cubicBezTo>
                    <a:pt x="1" y="60"/>
                    <a:pt x="55" y="113"/>
                    <a:pt x="142" y="147"/>
                  </a:cubicBezTo>
                  <a:cubicBezTo>
                    <a:pt x="171" y="158"/>
                    <a:pt x="200" y="162"/>
                    <a:pt x="226" y="162"/>
                  </a:cubicBezTo>
                  <a:cubicBezTo>
                    <a:pt x="279" y="162"/>
                    <a:pt x="321" y="147"/>
                    <a:pt x="331" y="147"/>
                  </a:cubicBezTo>
                  <a:cubicBezTo>
                    <a:pt x="344" y="147"/>
                    <a:pt x="276" y="60"/>
                    <a:pt x="189" y="25"/>
                  </a:cubicBezTo>
                  <a:cubicBezTo>
                    <a:pt x="146" y="9"/>
                    <a:pt x="103" y="0"/>
                    <a:pt x="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69"/>
            <p:cNvSpPr/>
            <p:nvPr/>
          </p:nvSpPr>
          <p:spPr>
            <a:xfrm>
              <a:off x="947075" y="2249950"/>
              <a:ext cx="1033325" cy="2424150"/>
            </a:xfrm>
            <a:custGeom>
              <a:avLst/>
              <a:gdLst/>
              <a:ahLst/>
              <a:cxnLst/>
              <a:rect l="l" t="t" r="r" b="b"/>
              <a:pathLst>
                <a:path w="41333" h="96966" extrusionOk="0">
                  <a:moveTo>
                    <a:pt x="4949" y="0"/>
                  </a:moveTo>
                  <a:cubicBezTo>
                    <a:pt x="4949" y="0"/>
                    <a:pt x="18129" y="56023"/>
                    <a:pt x="18397" y="57093"/>
                  </a:cubicBezTo>
                  <a:cubicBezTo>
                    <a:pt x="18667" y="58162"/>
                    <a:pt x="0" y="78839"/>
                    <a:pt x="0" y="78839"/>
                  </a:cubicBezTo>
                  <a:lnTo>
                    <a:pt x="10598" y="96966"/>
                  </a:lnTo>
                  <a:cubicBezTo>
                    <a:pt x="10598" y="96966"/>
                    <a:pt x="38805" y="68113"/>
                    <a:pt x="40068" y="65296"/>
                  </a:cubicBezTo>
                  <a:cubicBezTo>
                    <a:pt x="41332" y="62479"/>
                    <a:pt x="32625" y="4653"/>
                    <a:pt x="32625" y="4653"/>
                  </a:cubicBezTo>
                  <a:lnTo>
                    <a:pt x="49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69"/>
            <p:cNvSpPr/>
            <p:nvPr/>
          </p:nvSpPr>
          <p:spPr>
            <a:xfrm>
              <a:off x="1662325" y="2366250"/>
              <a:ext cx="177900" cy="533925"/>
            </a:xfrm>
            <a:custGeom>
              <a:avLst/>
              <a:gdLst/>
              <a:ahLst/>
              <a:cxnLst/>
              <a:rect l="l" t="t" r="r" b="b"/>
              <a:pathLst>
                <a:path w="7116" h="21357" extrusionOk="0">
                  <a:moveTo>
                    <a:pt x="4015" y="1"/>
                  </a:moveTo>
                  <a:lnTo>
                    <a:pt x="3410" y="129"/>
                  </a:lnTo>
                  <a:lnTo>
                    <a:pt x="1" y="4943"/>
                  </a:lnTo>
                  <a:cubicBezTo>
                    <a:pt x="1" y="4943"/>
                    <a:pt x="7028" y="20738"/>
                    <a:pt x="7115" y="21357"/>
                  </a:cubicBezTo>
                  <a:lnTo>
                    <a:pt x="40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69"/>
            <p:cNvSpPr/>
            <p:nvPr/>
          </p:nvSpPr>
          <p:spPr>
            <a:xfrm>
              <a:off x="895350" y="2230100"/>
              <a:ext cx="1417025" cy="2436600"/>
            </a:xfrm>
            <a:custGeom>
              <a:avLst/>
              <a:gdLst/>
              <a:ahLst/>
              <a:cxnLst/>
              <a:rect l="l" t="t" r="r" b="b"/>
              <a:pathLst>
                <a:path w="56681" h="97464" extrusionOk="0">
                  <a:moveTo>
                    <a:pt x="2069" y="1"/>
                  </a:moveTo>
                  <a:lnTo>
                    <a:pt x="1538" y="2146"/>
                  </a:lnTo>
                  <a:cubicBezTo>
                    <a:pt x="0" y="8476"/>
                    <a:pt x="963" y="15154"/>
                    <a:pt x="4228" y="20791"/>
                  </a:cubicBezTo>
                  <a:lnTo>
                    <a:pt x="27815" y="61693"/>
                  </a:lnTo>
                  <a:cubicBezTo>
                    <a:pt x="29491" y="64590"/>
                    <a:pt x="30711" y="67729"/>
                    <a:pt x="31432" y="70998"/>
                  </a:cubicBezTo>
                  <a:lnTo>
                    <a:pt x="37315" y="97464"/>
                  </a:lnTo>
                  <a:lnTo>
                    <a:pt x="56680" y="97464"/>
                  </a:lnTo>
                  <a:cubicBezTo>
                    <a:pt x="56680" y="97464"/>
                    <a:pt x="54287" y="79309"/>
                    <a:pt x="52156" y="66069"/>
                  </a:cubicBezTo>
                  <a:cubicBezTo>
                    <a:pt x="50542" y="56071"/>
                    <a:pt x="37161" y="25054"/>
                    <a:pt x="30680" y="10369"/>
                  </a:cubicBezTo>
                  <a:lnTo>
                    <a:pt x="34714" y="5427"/>
                  </a:lnTo>
                  <a:lnTo>
                    <a:pt x="27742" y="4265"/>
                  </a:lnTo>
                  <a:lnTo>
                    <a:pt x="20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69"/>
            <p:cNvSpPr/>
            <p:nvPr/>
          </p:nvSpPr>
          <p:spPr>
            <a:xfrm>
              <a:off x="1675100" y="2486975"/>
              <a:ext cx="171150" cy="440100"/>
            </a:xfrm>
            <a:custGeom>
              <a:avLst/>
              <a:gdLst/>
              <a:ahLst/>
              <a:cxnLst/>
              <a:rect l="l" t="t" r="r" b="b"/>
              <a:pathLst>
                <a:path w="6846" h="17604" extrusionOk="0">
                  <a:moveTo>
                    <a:pt x="0" y="0"/>
                  </a:moveTo>
                  <a:cubicBezTo>
                    <a:pt x="271" y="885"/>
                    <a:pt x="601" y="1749"/>
                    <a:pt x="988" y="2589"/>
                  </a:cubicBezTo>
                  <a:cubicBezTo>
                    <a:pt x="1661" y="4169"/>
                    <a:pt x="2522" y="6354"/>
                    <a:pt x="3463" y="8781"/>
                  </a:cubicBezTo>
                  <a:cubicBezTo>
                    <a:pt x="4404" y="11209"/>
                    <a:pt x="5231" y="13427"/>
                    <a:pt x="5823" y="15028"/>
                  </a:cubicBezTo>
                  <a:cubicBezTo>
                    <a:pt x="6107" y="15907"/>
                    <a:pt x="6449" y="16767"/>
                    <a:pt x="6845" y="17604"/>
                  </a:cubicBezTo>
                  <a:cubicBezTo>
                    <a:pt x="6820" y="17352"/>
                    <a:pt x="6764" y="17106"/>
                    <a:pt x="6678" y="16871"/>
                  </a:cubicBezTo>
                  <a:cubicBezTo>
                    <a:pt x="6549" y="16413"/>
                    <a:pt x="6348" y="15748"/>
                    <a:pt x="6086" y="14934"/>
                  </a:cubicBezTo>
                  <a:cubicBezTo>
                    <a:pt x="5555" y="13307"/>
                    <a:pt x="4741" y="11080"/>
                    <a:pt x="3826" y="8641"/>
                  </a:cubicBezTo>
                  <a:cubicBezTo>
                    <a:pt x="2912" y="6200"/>
                    <a:pt x="1950" y="4035"/>
                    <a:pt x="1238" y="2480"/>
                  </a:cubicBezTo>
                  <a:cubicBezTo>
                    <a:pt x="881" y="1700"/>
                    <a:pt x="566" y="1075"/>
                    <a:pt x="371" y="652"/>
                  </a:cubicBezTo>
                  <a:cubicBezTo>
                    <a:pt x="276" y="419"/>
                    <a:pt x="152" y="20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69"/>
            <p:cNvSpPr/>
            <p:nvPr/>
          </p:nvSpPr>
          <p:spPr>
            <a:xfrm>
              <a:off x="1259250" y="3191950"/>
              <a:ext cx="469200" cy="1014000"/>
            </a:xfrm>
            <a:custGeom>
              <a:avLst/>
              <a:gdLst/>
              <a:ahLst/>
              <a:cxnLst/>
              <a:rect l="l" t="t" r="r" b="b"/>
              <a:pathLst>
                <a:path w="18768" h="40560" extrusionOk="0">
                  <a:moveTo>
                    <a:pt x="1" y="1"/>
                  </a:moveTo>
                  <a:cubicBezTo>
                    <a:pt x="58" y="143"/>
                    <a:pt x="133" y="279"/>
                    <a:pt x="222" y="405"/>
                  </a:cubicBezTo>
                  <a:lnTo>
                    <a:pt x="929" y="1514"/>
                  </a:lnTo>
                  <a:cubicBezTo>
                    <a:pt x="1600" y="2516"/>
                    <a:pt x="2474" y="3888"/>
                    <a:pt x="3565" y="5549"/>
                  </a:cubicBezTo>
                  <a:cubicBezTo>
                    <a:pt x="5776" y="8978"/>
                    <a:pt x="8829" y="13738"/>
                    <a:pt x="11693" y="19265"/>
                  </a:cubicBezTo>
                  <a:cubicBezTo>
                    <a:pt x="13015" y="21867"/>
                    <a:pt x="14208" y="24533"/>
                    <a:pt x="15264" y="27253"/>
                  </a:cubicBezTo>
                  <a:cubicBezTo>
                    <a:pt x="15714" y="28517"/>
                    <a:pt x="16184" y="29714"/>
                    <a:pt x="16520" y="30864"/>
                  </a:cubicBezTo>
                  <a:cubicBezTo>
                    <a:pt x="16696" y="31435"/>
                    <a:pt x="16878" y="31986"/>
                    <a:pt x="17032" y="32524"/>
                  </a:cubicBezTo>
                  <a:cubicBezTo>
                    <a:pt x="17187" y="33062"/>
                    <a:pt x="17308" y="33574"/>
                    <a:pt x="17435" y="34071"/>
                  </a:cubicBezTo>
                  <a:cubicBezTo>
                    <a:pt x="17718" y="35053"/>
                    <a:pt x="17879" y="35960"/>
                    <a:pt x="18054" y="36761"/>
                  </a:cubicBezTo>
                  <a:cubicBezTo>
                    <a:pt x="18228" y="37561"/>
                    <a:pt x="18350" y="38240"/>
                    <a:pt x="18430" y="38778"/>
                  </a:cubicBezTo>
                  <a:cubicBezTo>
                    <a:pt x="18511" y="39316"/>
                    <a:pt x="18592" y="39740"/>
                    <a:pt x="18652" y="40076"/>
                  </a:cubicBezTo>
                  <a:cubicBezTo>
                    <a:pt x="18667" y="40240"/>
                    <a:pt x="18701" y="40402"/>
                    <a:pt x="18753" y="40559"/>
                  </a:cubicBezTo>
                  <a:cubicBezTo>
                    <a:pt x="18768" y="40407"/>
                    <a:pt x="18768" y="40254"/>
                    <a:pt x="18753" y="40102"/>
                  </a:cubicBezTo>
                  <a:cubicBezTo>
                    <a:pt x="18713" y="39759"/>
                    <a:pt x="18665" y="39329"/>
                    <a:pt x="18605" y="38791"/>
                  </a:cubicBezTo>
                  <a:cubicBezTo>
                    <a:pt x="18539" y="38099"/>
                    <a:pt x="18435" y="37410"/>
                    <a:pt x="18295" y="36728"/>
                  </a:cubicBezTo>
                  <a:cubicBezTo>
                    <a:pt x="18141" y="35934"/>
                    <a:pt x="17993" y="35014"/>
                    <a:pt x="17731" y="34039"/>
                  </a:cubicBezTo>
                  <a:cubicBezTo>
                    <a:pt x="17609" y="33540"/>
                    <a:pt x="17482" y="33016"/>
                    <a:pt x="17348" y="32479"/>
                  </a:cubicBezTo>
                  <a:cubicBezTo>
                    <a:pt x="17213" y="31941"/>
                    <a:pt x="17024" y="31382"/>
                    <a:pt x="16850" y="30805"/>
                  </a:cubicBezTo>
                  <a:cubicBezTo>
                    <a:pt x="16527" y="29641"/>
                    <a:pt x="16070" y="28437"/>
                    <a:pt x="15626" y="27160"/>
                  </a:cubicBezTo>
                  <a:cubicBezTo>
                    <a:pt x="14572" y="24407"/>
                    <a:pt x="13371" y="21715"/>
                    <a:pt x="12029" y="19091"/>
                  </a:cubicBezTo>
                  <a:cubicBezTo>
                    <a:pt x="9543" y="14373"/>
                    <a:pt x="6791" y="9800"/>
                    <a:pt x="3786" y="5394"/>
                  </a:cubicBezTo>
                  <a:cubicBezTo>
                    <a:pt x="2650" y="3699"/>
                    <a:pt x="1709" y="2334"/>
                    <a:pt x="1049" y="1400"/>
                  </a:cubicBezTo>
                  <a:lnTo>
                    <a:pt x="290" y="358"/>
                  </a:lnTo>
                  <a:cubicBezTo>
                    <a:pt x="204" y="230"/>
                    <a:pt x="107" y="11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69"/>
            <p:cNvSpPr/>
            <p:nvPr/>
          </p:nvSpPr>
          <p:spPr>
            <a:xfrm>
              <a:off x="1012650" y="2626050"/>
              <a:ext cx="596150" cy="782525"/>
            </a:xfrm>
            <a:custGeom>
              <a:avLst/>
              <a:gdLst/>
              <a:ahLst/>
              <a:cxnLst/>
              <a:rect l="l" t="t" r="r" b="b"/>
              <a:pathLst>
                <a:path w="23846" h="31301" extrusionOk="0">
                  <a:moveTo>
                    <a:pt x="4445" y="1"/>
                  </a:moveTo>
                  <a:cubicBezTo>
                    <a:pt x="3923" y="1"/>
                    <a:pt x="3402" y="58"/>
                    <a:pt x="2891" y="174"/>
                  </a:cubicBezTo>
                  <a:cubicBezTo>
                    <a:pt x="1698" y="409"/>
                    <a:pt x="653" y="1122"/>
                    <a:pt x="0" y="2149"/>
                  </a:cubicBezTo>
                  <a:lnTo>
                    <a:pt x="410" y="2821"/>
                  </a:lnTo>
                  <a:cubicBezTo>
                    <a:pt x="456" y="2892"/>
                    <a:pt x="504" y="2959"/>
                    <a:pt x="558" y="3023"/>
                  </a:cubicBezTo>
                  <a:cubicBezTo>
                    <a:pt x="525" y="2952"/>
                    <a:pt x="485" y="2884"/>
                    <a:pt x="436" y="2823"/>
                  </a:cubicBezTo>
                  <a:lnTo>
                    <a:pt x="67" y="2150"/>
                  </a:lnTo>
                  <a:cubicBezTo>
                    <a:pt x="734" y="1180"/>
                    <a:pt x="1759" y="515"/>
                    <a:pt x="2918" y="301"/>
                  </a:cubicBezTo>
                  <a:cubicBezTo>
                    <a:pt x="3374" y="204"/>
                    <a:pt x="3837" y="157"/>
                    <a:pt x="4300" y="157"/>
                  </a:cubicBezTo>
                  <a:cubicBezTo>
                    <a:pt x="4708" y="157"/>
                    <a:pt x="5116" y="194"/>
                    <a:pt x="5519" y="268"/>
                  </a:cubicBezTo>
                  <a:cubicBezTo>
                    <a:pt x="6551" y="455"/>
                    <a:pt x="7561" y="739"/>
                    <a:pt x="8539" y="1115"/>
                  </a:cubicBezTo>
                  <a:cubicBezTo>
                    <a:pt x="9678" y="1485"/>
                    <a:pt x="10783" y="1946"/>
                    <a:pt x="11848" y="2493"/>
                  </a:cubicBezTo>
                  <a:cubicBezTo>
                    <a:pt x="13011" y="3078"/>
                    <a:pt x="13925" y="4063"/>
                    <a:pt x="14415" y="5270"/>
                  </a:cubicBezTo>
                  <a:cubicBezTo>
                    <a:pt x="14660" y="5902"/>
                    <a:pt x="14703" y="6596"/>
                    <a:pt x="14537" y="7254"/>
                  </a:cubicBezTo>
                  <a:cubicBezTo>
                    <a:pt x="14317" y="7935"/>
                    <a:pt x="14032" y="8592"/>
                    <a:pt x="13682" y="9217"/>
                  </a:cubicBezTo>
                  <a:cubicBezTo>
                    <a:pt x="13294" y="9894"/>
                    <a:pt x="13083" y="10660"/>
                    <a:pt x="13071" y="11442"/>
                  </a:cubicBezTo>
                  <a:cubicBezTo>
                    <a:pt x="13131" y="12260"/>
                    <a:pt x="13502" y="13025"/>
                    <a:pt x="14106" y="13580"/>
                  </a:cubicBezTo>
                  <a:cubicBezTo>
                    <a:pt x="14798" y="14220"/>
                    <a:pt x="15618" y="14704"/>
                    <a:pt x="16513" y="14998"/>
                  </a:cubicBezTo>
                  <a:cubicBezTo>
                    <a:pt x="17368" y="15322"/>
                    <a:pt x="18221" y="15577"/>
                    <a:pt x="18982" y="15954"/>
                  </a:cubicBezTo>
                  <a:cubicBezTo>
                    <a:pt x="20462" y="16701"/>
                    <a:pt x="21673" y="17893"/>
                    <a:pt x="22444" y="19362"/>
                  </a:cubicBezTo>
                  <a:cubicBezTo>
                    <a:pt x="23162" y="20679"/>
                    <a:pt x="23509" y="22167"/>
                    <a:pt x="23446" y="23665"/>
                  </a:cubicBezTo>
                  <a:cubicBezTo>
                    <a:pt x="23379" y="24972"/>
                    <a:pt x="22971" y="26237"/>
                    <a:pt x="22263" y="27337"/>
                  </a:cubicBezTo>
                  <a:cubicBezTo>
                    <a:pt x="21236" y="28948"/>
                    <a:pt x="19703" y="30173"/>
                    <a:pt x="17906" y="30819"/>
                  </a:cubicBezTo>
                  <a:cubicBezTo>
                    <a:pt x="17248" y="31033"/>
                    <a:pt x="16572" y="31190"/>
                    <a:pt x="15888" y="31290"/>
                  </a:cubicBezTo>
                  <a:cubicBezTo>
                    <a:pt x="15979" y="31297"/>
                    <a:pt x="16070" y="31300"/>
                    <a:pt x="16160" y="31300"/>
                  </a:cubicBezTo>
                  <a:cubicBezTo>
                    <a:pt x="16251" y="31300"/>
                    <a:pt x="16342" y="31297"/>
                    <a:pt x="16432" y="31290"/>
                  </a:cubicBezTo>
                  <a:cubicBezTo>
                    <a:pt x="16956" y="31238"/>
                    <a:pt x="17471" y="31132"/>
                    <a:pt x="17973" y="30974"/>
                  </a:cubicBezTo>
                  <a:cubicBezTo>
                    <a:pt x="19832" y="30361"/>
                    <a:pt x="21429" y="29132"/>
                    <a:pt x="22497" y="27491"/>
                  </a:cubicBezTo>
                  <a:cubicBezTo>
                    <a:pt x="23246" y="26360"/>
                    <a:pt x="23682" y="25053"/>
                    <a:pt x="23762" y="23699"/>
                  </a:cubicBezTo>
                  <a:cubicBezTo>
                    <a:pt x="23845" y="22146"/>
                    <a:pt x="23497" y="20601"/>
                    <a:pt x="22754" y="19235"/>
                  </a:cubicBezTo>
                  <a:cubicBezTo>
                    <a:pt x="21962" y="17698"/>
                    <a:pt x="20705" y="16451"/>
                    <a:pt x="19164" y="15671"/>
                  </a:cubicBezTo>
                  <a:cubicBezTo>
                    <a:pt x="17583" y="14871"/>
                    <a:pt x="15673" y="14636"/>
                    <a:pt x="14383" y="13352"/>
                  </a:cubicBezTo>
                  <a:cubicBezTo>
                    <a:pt x="13841" y="12859"/>
                    <a:pt x="13507" y="12179"/>
                    <a:pt x="13448" y="11449"/>
                  </a:cubicBezTo>
                  <a:cubicBezTo>
                    <a:pt x="13459" y="10725"/>
                    <a:pt x="13656" y="10017"/>
                    <a:pt x="14019" y="9392"/>
                  </a:cubicBezTo>
                  <a:cubicBezTo>
                    <a:pt x="14375" y="8750"/>
                    <a:pt x="14665" y="8074"/>
                    <a:pt x="14887" y="7375"/>
                  </a:cubicBezTo>
                  <a:cubicBezTo>
                    <a:pt x="15067" y="6652"/>
                    <a:pt x="15023" y="5892"/>
                    <a:pt x="14758" y="5195"/>
                  </a:cubicBezTo>
                  <a:cubicBezTo>
                    <a:pt x="14230" y="3921"/>
                    <a:pt x="13257" y="2879"/>
                    <a:pt x="12022" y="2264"/>
                  </a:cubicBezTo>
                  <a:cubicBezTo>
                    <a:pt x="10939" y="1726"/>
                    <a:pt x="9815" y="1276"/>
                    <a:pt x="8661" y="918"/>
                  </a:cubicBezTo>
                  <a:cubicBezTo>
                    <a:pt x="7661" y="552"/>
                    <a:pt x="6629" y="276"/>
                    <a:pt x="5581" y="92"/>
                  </a:cubicBezTo>
                  <a:cubicBezTo>
                    <a:pt x="5205" y="31"/>
                    <a:pt x="4825" y="1"/>
                    <a:pt x="44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69"/>
            <p:cNvSpPr/>
            <p:nvPr/>
          </p:nvSpPr>
          <p:spPr>
            <a:xfrm>
              <a:off x="1845150" y="3285750"/>
              <a:ext cx="404050" cy="922050"/>
            </a:xfrm>
            <a:custGeom>
              <a:avLst/>
              <a:gdLst/>
              <a:ahLst/>
              <a:cxnLst/>
              <a:rect l="l" t="t" r="r" b="b"/>
              <a:pathLst>
                <a:path w="16162" h="36882" extrusionOk="0">
                  <a:moveTo>
                    <a:pt x="6142" y="1"/>
                  </a:moveTo>
                  <a:cubicBezTo>
                    <a:pt x="5539" y="230"/>
                    <a:pt x="4980" y="560"/>
                    <a:pt x="4488" y="976"/>
                  </a:cubicBezTo>
                  <a:cubicBezTo>
                    <a:pt x="3111" y="2096"/>
                    <a:pt x="2139" y="3637"/>
                    <a:pt x="1717" y="5360"/>
                  </a:cubicBezTo>
                  <a:cubicBezTo>
                    <a:pt x="1428" y="6552"/>
                    <a:pt x="1428" y="7794"/>
                    <a:pt x="1717" y="8985"/>
                  </a:cubicBezTo>
                  <a:cubicBezTo>
                    <a:pt x="2076" y="10321"/>
                    <a:pt x="2510" y="11634"/>
                    <a:pt x="3022" y="12919"/>
                  </a:cubicBezTo>
                  <a:cubicBezTo>
                    <a:pt x="3607" y="14302"/>
                    <a:pt x="3824" y="15815"/>
                    <a:pt x="3654" y="17309"/>
                  </a:cubicBezTo>
                  <a:cubicBezTo>
                    <a:pt x="3386" y="18835"/>
                    <a:pt x="2424" y="20206"/>
                    <a:pt x="1785" y="21786"/>
                  </a:cubicBezTo>
                  <a:cubicBezTo>
                    <a:pt x="0" y="26271"/>
                    <a:pt x="1815" y="31386"/>
                    <a:pt x="6028" y="33742"/>
                  </a:cubicBezTo>
                  <a:cubicBezTo>
                    <a:pt x="7092" y="34337"/>
                    <a:pt x="8257" y="34731"/>
                    <a:pt x="9464" y="34905"/>
                  </a:cubicBezTo>
                  <a:cubicBezTo>
                    <a:pt x="10553" y="35080"/>
                    <a:pt x="11548" y="35167"/>
                    <a:pt x="12402" y="35309"/>
                  </a:cubicBezTo>
                  <a:cubicBezTo>
                    <a:pt x="13139" y="35412"/>
                    <a:pt x="13860" y="35602"/>
                    <a:pt x="14554" y="35873"/>
                  </a:cubicBezTo>
                  <a:cubicBezTo>
                    <a:pt x="15134" y="36124"/>
                    <a:pt x="15672" y="36464"/>
                    <a:pt x="16147" y="36882"/>
                  </a:cubicBezTo>
                  <a:cubicBezTo>
                    <a:pt x="16161" y="36869"/>
                    <a:pt x="16039" y="36747"/>
                    <a:pt x="15804" y="36552"/>
                  </a:cubicBezTo>
                  <a:cubicBezTo>
                    <a:pt x="15443" y="36239"/>
                    <a:pt x="15037" y="35981"/>
                    <a:pt x="14601" y="35786"/>
                  </a:cubicBezTo>
                  <a:cubicBezTo>
                    <a:pt x="13907" y="35472"/>
                    <a:pt x="13178" y="35246"/>
                    <a:pt x="12428" y="35114"/>
                  </a:cubicBezTo>
                  <a:cubicBezTo>
                    <a:pt x="11569" y="34953"/>
                    <a:pt x="10573" y="34852"/>
                    <a:pt x="9497" y="34663"/>
                  </a:cubicBezTo>
                  <a:cubicBezTo>
                    <a:pt x="8314" y="34479"/>
                    <a:pt x="7175" y="34081"/>
                    <a:pt x="6136" y="33487"/>
                  </a:cubicBezTo>
                  <a:cubicBezTo>
                    <a:pt x="2098" y="31174"/>
                    <a:pt x="377" y="26242"/>
                    <a:pt x="2101" y="21921"/>
                  </a:cubicBezTo>
                  <a:cubicBezTo>
                    <a:pt x="2705" y="20389"/>
                    <a:pt x="3695" y="18996"/>
                    <a:pt x="3976" y="17362"/>
                  </a:cubicBezTo>
                  <a:cubicBezTo>
                    <a:pt x="4150" y="15813"/>
                    <a:pt x="3919" y="14243"/>
                    <a:pt x="3305" y="12810"/>
                  </a:cubicBezTo>
                  <a:cubicBezTo>
                    <a:pt x="2783" y="11541"/>
                    <a:pt x="2334" y="10244"/>
                    <a:pt x="1959" y="8924"/>
                  </a:cubicBezTo>
                  <a:cubicBezTo>
                    <a:pt x="1681" y="7770"/>
                    <a:pt x="1681" y="6567"/>
                    <a:pt x="1959" y="5414"/>
                  </a:cubicBezTo>
                  <a:cubicBezTo>
                    <a:pt x="2353" y="3728"/>
                    <a:pt x="3269" y="2212"/>
                    <a:pt x="4576" y="1077"/>
                  </a:cubicBezTo>
                  <a:cubicBezTo>
                    <a:pt x="5069" y="679"/>
                    <a:pt x="5593" y="319"/>
                    <a:pt x="61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69"/>
            <p:cNvSpPr/>
            <p:nvPr/>
          </p:nvSpPr>
          <p:spPr>
            <a:xfrm>
              <a:off x="1794125" y="4404975"/>
              <a:ext cx="230225" cy="285100"/>
            </a:xfrm>
            <a:custGeom>
              <a:avLst/>
              <a:gdLst/>
              <a:ahLst/>
              <a:cxnLst/>
              <a:rect l="l" t="t" r="r" b="b"/>
              <a:pathLst>
                <a:path w="9209" h="11404" extrusionOk="0">
                  <a:moveTo>
                    <a:pt x="20" y="1"/>
                  </a:moveTo>
                  <a:lnTo>
                    <a:pt x="20" y="1"/>
                  </a:lnTo>
                  <a:cubicBezTo>
                    <a:pt x="1" y="68"/>
                    <a:pt x="854" y="276"/>
                    <a:pt x="2097" y="908"/>
                  </a:cubicBezTo>
                  <a:cubicBezTo>
                    <a:pt x="2825" y="1289"/>
                    <a:pt x="3515" y="1739"/>
                    <a:pt x="4156" y="2253"/>
                  </a:cubicBezTo>
                  <a:cubicBezTo>
                    <a:pt x="4936" y="2878"/>
                    <a:pt x="5648" y="3583"/>
                    <a:pt x="6280" y="4358"/>
                  </a:cubicBezTo>
                  <a:cubicBezTo>
                    <a:pt x="6898" y="5143"/>
                    <a:pt x="7432" y="5990"/>
                    <a:pt x="7874" y="6885"/>
                  </a:cubicBezTo>
                  <a:cubicBezTo>
                    <a:pt x="8228" y="7621"/>
                    <a:pt x="8509" y="8389"/>
                    <a:pt x="8715" y="9178"/>
                  </a:cubicBezTo>
                  <a:cubicBezTo>
                    <a:pt x="9064" y="10529"/>
                    <a:pt x="9084" y="11403"/>
                    <a:pt x="9152" y="11403"/>
                  </a:cubicBezTo>
                  <a:cubicBezTo>
                    <a:pt x="9208" y="11191"/>
                    <a:pt x="9190" y="10974"/>
                    <a:pt x="9152" y="10759"/>
                  </a:cubicBezTo>
                  <a:cubicBezTo>
                    <a:pt x="9154" y="10518"/>
                    <a:pt x="9136" y="10278"/>
                    <a:pt x="9098" y="10039"/>
                  </a:cubicBezTo>
                  <a:cubicBezTo>
                    <a:pt x="9065" y="9720"/>
                    <a:pt x="9012" y="9403"/>
                    <a:pt x="8936" y="9092"/>
                  </a:cubicBezTo>
                  <a:cubicBezTo>
                    <a:pt x="8758" y="8274"/>
                    <a:pt x="8492" y="7478"/>
                    <a:pt x="8143" y="6718"/>
                  </a:cubicBezTo>
                  <a:cubicBezTo>
                    <a:pt x="7287" y="4845"/>
                    <a:pt x="5979" y="3214"/>
                    <a:pt x="4337" y="1971"/>
                  </a:cubicBezTo>
                  <a:cubicBezTo>
                    <a:pt x="3668" y="1467"/>
                    <a:pt x="2947" y="1036"/>
                    <a:pt x="2185" y="687"/>
                  </a:cubicBezTo>
                  <a:cubicBezTo>
                    <a:pt x="1898" y="547"/>
                    <a:pt x="1601" y="425"/>
                    <a:pt x="1298" y="323"/>
                  </a:cubicBezTo>
                  <a:cubicBezTo>
                    <a:pt x="1079" y="236"/>
                    <a:pt x="855" y="167"/>
                    <a:pt x="625" y="115"/>
                  </a:cubicBezTo>
                  <a:cubicBezTo>
                    <a:pt x="433" y="41"/>
                    <a:pt x="227" y="2"/>
                    <a:pt x="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69"/>
            <p:cNvSpPr/>
            <p:nvPr/>
          </p:nvSpPr>
          <p:spPr>
            <a:xfrm>
              <a:off x="1461500" y="2333300"/>
              <a:ext cx="312950" cy="458425"/>
            </a:xfrm>
            <a:custGeom>
              <a:avLst/>
              <a:gdLst/>
              <a:ahLst/>
              <a:cxnLst/>
              <a:rect l="l" t="t" r="r" b="b"/>
              <a:pathLst>
                <a:path w="12518" h="18337" extrusionOk="0">
                  <a:moveTo>
                    <a:pt x="12518" y="18209"/>
                  </a:moveTo>
                  <a:cubicBezTo>
                    <a:pt x="12518" y="18209"/>
                    <a:pt x="12517" y="18209"/>
                    <a:pt x="12515" y="18209"/>
                  </a:cubicBezTo>
                  <a:lnTo>
                    <a:pt x="12515" y="18209"/>
                  </a:lnTo>
                  <a:cubicBezTo>
                    <a:pt x="12516" y="18209"/>
                    <a:pt x="12517" y="18209"/>
                    <a:pt x="12518" y="18209"/>
                  </a:cubicBezTo>
                  <a:close/>
                  <a:moveTo>
                    <a:pt x="2653" y="1"/>
                  </a:moveTo>
                  <a:cubicBezTo>
                    <a:pt x="2642" y="1"/>
                    <a:pt x="2576" y="67"/>
                    <a:pt x="2466" y="196"/>
                  </a:cubicBezTo>
                  <a:cubicBezTo>
                    <a:pt x="2296" y="387"/>
                    <a:pt x="2139" y="590"/>
                    <a:pt x="1995" y="802"/>
                  </a:cubicBezTo>
                  <a:cubicBezTo>
                    <a:pt x="1451" y="1583"/>
                    <a:pt x="1016" y="2435"/>
                    <a:pt x="705" y="3336"/>
                  </a:cubicBezTo>
                  <a:cubicBezTo>
                    <a:pt x="228" y="4671"/>
                    <a:pt x="0" y="6082"/>
                    <a:pt x="32" y="7499"/>
                  </a:cubicBezTo>
                  <a:cubicBezTo>
                    <a:pt x="78" y="11043"/>
                    <a:pt x="1865" y="14338"/>
                    <a:pt x="4813" y="16307"/>
                  </a:cubicBezTo>
                  <a:cubicBezTo>
                    <a:pt x="5978" y="17112"/>
                    <a:pt x="7283" y="17696"/>
                    <a:pt x="8659" y="18028"/>
                  </a:cubicBezTo>
                  <a:cubicBezTo>
                    <a:pt x="9473" y="18233"/>
                    <a:pt x="10309" y="18336"/>
                    <a:pt x="11147" y="18336"/>
                  </a:cubicBezTo>
                  <a:cubicBezTo>
                    <a:pt x="11260" y="18336"/>
                    <a:pt x="11372" y="18334"/>
                    <a:pt x="11484" y="18331"/>
                  </a:cubicBezTo>
                  <a:cubicBezTo>
                    <a:pt x="11742" y="18322"/>
                    <a:pt x="11999" y="18299"/>
                    <a:pt x="12256" y="18264"/>
                  </a:cubicBezTo>
                  <a:cubicBezTo>
                    <a:pt x="12412" y="18215"/>
                    <a:pt x="12498" y="18210"/>
                    <a:pt x="12515" y="18209"/>
                  </a:cubicBezTo>
                  <a:lnTo>
                    <a:pt x="12515" y="18209"/>
                  </a:lnTo>
                  <a:cubicBezTo>
                    <a:pt x="12402" y="18212"/>
                    <a:pt x="12289" y="18213"/>
                    <a:pt x="12176" y="18213"/>
                  </a:cubicBezTo>
                  <a:cubicBezTo>
                    <a:pt x="11002" y="18213"/>
                    <a:pt x="9833" y="18072"/>
                    <a:pt x="8692" y="17793"/>
                  </a:cubicBezTo>
                  <a:cubicBezTo>
                    <a:pt x="7360" y="17432"/>
                    <a:pt x="6102" y="16840"/>
                    <a:pt x="4974" y="16044"/>
                  </a:cubicBezTo>
                  <a:cubicBezTo>
                    <a:pt x="2159" y="14095"/>
                    <a:pt x="448" y="10915"/>
                    <a:pt x="375" y="7491"/>
                  </a:cubicBezTo>
                  <a:cubicBezTo>
                    <a:pt x="322" y="6110"/>
                    <a:pt x="513" y="4731"/>
                    <a:pt x="940" y="3417"/>
                  </a:cubicBezTo>
                  <a:cubicBezTo>
                    <a:pt x="1362" y="2209"/>
                    <a:pt x="1939" y="1061"/>
                    <a:pt x="2655" y="1"/>
                  </a:cubicBezTo>
                  <a:cubicBezTo>
                    <a:pt x="2654" y="1"/>
                    <a:pt x="2654" y="1"/>
                    <a:pt x="26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69"/>
            <p:cNvSpPr/>
            <p:nvPr/>
          </p:nvSpPr>
          <p:spPr>
            <a:xfrm>
              <a:off x="1051000" y="3731725"/>
              <a:ext cx="456875" cy="665050"/>
            </a:xfrm>
            <a:custGeom>
              <a:avLst/>
              <a:gdLst/>
              <a:ahLst/>
              <a:cxnLst/>
              <a:rect l="l" t="t" r="r" b="b"/>
              <a:pathLst>
                <a:path w="18275" h="26602" extrusionOk="0">
                  <a:moveTo>
                    <a:pt x="11698" y="1"/>
                  </a:moveTo>
                  <a:lnTo>
                    <a:pt x="11698" y="1"/>
                  </a:lnTo>
                  <a:cubicBezTo>
                    <a:pt x="11813" y="94"/>
                    <a:pt x="11940" y="174"/>
                    <a:pt x="12075" y="237"/>
                  </a:cubicBezTo>
                  <a:cubicBezTo>
                    <a:pt x="12309" y="370"/>
                    <a:pt x="12652" y="579"/>
                    <a:pt x="13076" y="861"/>
                  </a:cubicBezTo>
                  <a:cubicBezTo>
                    <a:pt x="14286" y="1653"/>
                    <a:pt x="15355" y="2639"/>
                    <a:pt x="16244" y="3779"/>
                  </a:cubicBezTo>
                  <a:cubicBezTo>
                    <a:pt x="16838" y="4569"/>
                    <a:pt x="17292" y="5453"/>
                    <a:pt x="17588" y="6394"/>
                  </a:cubicBezTo>
                  <a:cubicBezTo>
                    <a:pt x="17911" y="7486"/>
                    <a:pt x="17977" y="8636"/>
                    <a:pt x="17776" y="9757"/>
                  </a:cubicBezTo>
                  <a:cubicBezTo>
                    <a:pt x="17580" y="10987"/>
                    <a:pt x="16988" y="12120"/>
                    <a:pt x="16091" y="12984"/>
                  </a:cubicBezTo>
                  <a:cubicBezTo>
                    <a:pt x="15163" y="13886"/>
                    <a:pt x="13697" y="14201"/>
                    <a:pt x="12728" y="15365"/>
                  </a:cubicBezTo>
                  <a:cubicBezTo>
                    <a:pt x="12275" y="15926"/>
                    <a:pt x="11959" y="16585"/>
                    <a:pt x="11800" y="17288"/>
                  </a:cubicBezTo>
                  <a:cubicBezTo>
                    <a:pt x="11643" y="17951"/>
                    <a:pt x="11540" y="18625"/>
                    <a:pt x="11491" y="19306"/>
                  </a:cubicBezTo>
                  <a:cubicBezTo>
                    <a:pt x="11455" y="20564"/>
                    <a:pt x="11244" y="21810"/>
                    <a:pt x="10866" y="23010"/>
                  </a:cubicBezTo>
                  <a:cubicBezTo>
                    <a:pt x="10438" y="24055"/>
                    <a:pt x="9660" y="24921"/>
                    <a:pt x="8667" y="25457"/>
                  </a:cubicBezTo>
                  <a:cubicBezTo>
                    <a:pt x="7805" y="25939"/>
                    <a:pt x="6852" y="26237"/>
                    <a:pt x="5869" y="26331"/>
                  </a:cubicBezTo>
                  <a:cubicBezTo>
                    <a:pt x="5515" y="26357"/>
                    <a:pt x="5160" y="26369"/>
                    <a:pt x="4806" y="26369"/>
                  </a:cubicBezTo>
                  <a:cubicBezTo>
                    <a:pt x="3718" y="26369"/>
                    <a:pt x="2631" y="26251"/>
                    <a:pt x="1567" y="26016"/>
                  </a:cubicBezTo>
                  <a:lnTo>
                    <a:pt x="410" y="25787"/>
                  </a:lnTo>
                  <a:cubicBezTo>
                    <a:pt x="276" y="25753"/>
                    <a:pt x="139" y="25733"/>
                    <a:pt x="0" y="25727"/>
                  </a:cubicBezTo>
                  <a:lnTo>
                    <a:pt x="0" y="25727"/>
                  </a:lnTo>
                  <a:cubicBezTo>
                    <a:pt x="124" y="25786"/>
                    <a:pt x="255" y="25828"/>
                    <a:pt x="390" y="25854"/>
                  </a:cubicBezTo>
                  <a:cubicBezTo>
                    <a:pt x="652" y="25928"/>
                    <a:pt x="1035" y="26029"/>
                    <a:pt x="1539" y="26150"/>
                  </a:cubicBezTo>
                  <a:cubicBezTo>
                    <a:pt x="2707" y="26450"/>
                    <a:pt x="3905" y="26602"/>
                    <a:pt x="5107" y="26602"/>
                  </a:cubicBezTo>
                  <a:cubicBezTo>
                    <a:pt x="5370" y="26602"/>
                    <a:pt x="5633" y="26595"/>
                    <a:pt x="5896" y="26580"/>
                  </a:cubicBezTo>
                  <a:cubicBezTo>
                    <a:pt x="6920" y="26495"/>
                    <a:pt x="7914" y="26198"/>
                    <a:pt x="8815" y="25706"/>
                  </a:cubicBezTo>
                  <a:cubicBezTo>
                    <a:pt x="9875" y="25150"/>
                    <a:pt x="10706" y="24237"/>
                    <a:pt x="11162" y="23131"/>
                  </a:cubicBezTo>
                  <a:cubicBezTo>
                    <a:pt x="11566" y="21905"/>
                    <a:pt x="11792" y="20628"/>
                    <a:pt x="11834" y="19339"/>
                  </a:cubicBezTo>
                  <a:cubicBezTo>
                    <a:pt x="11961" y="18040"/>
                    <a:pt x="12150" y="16649"/>
                    <a:pt x="12997" y="15586"/>
                  </a:cubicBezTo>
                  <a:cubicBezTo>
                    <a:pt x="13845" y="14525"/>
                    <a:pt x="15304" y="14201"/>
                    <a:pt x="16299" y="13233"/>
                  </a:cubicBezTo>
                  <a:cubicBezTo>
                    <a:pt x="17249" y="12314"/>
                    <a:pt x="17873" y="11110"/>
                    <a:pt x="18073" y="9804"/>
                  </a:cubicBezTo>
                  <a:cubicBezTo>
                    <a:pt x="18275" y="8639"/>
                    <a:pt x="18196" y="7443"/>
                    <a:pt x="17844" y="6315"/>
                  </a:cubicBezTo>
                  <a:cubicBezTo>
                    <a:pt x="17528" y="5340"/>
                    <a:pt x="17039" y="4429"/>
                    <a:pt x="16405" y="3625"/>
                  </a:cubicBezTo>
                  <a:cubicBezTo>
                    <a:pt x="15486" y="2479"/>
                    <a:pt x="14373" y="1502"/>
                    <a:pt x="13117" y="740"/>
                  </a:cubicBezTo>
                  <a:cubicBezTo>
                    <a:pt x="12673" y="477"/>
                    <a:pt x="12324" y="284"/>
                    <a:pt x="12075" y="168"/>
                  </a:cubicBezTo>
                  <a:cubicBezTo>
                    <a:pt x="11955" y="102"/>
                    <a:pt x="11828" y="45"/>
                    <a:pt x="11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69"/>
            <p:cNvSpPr/>
            <p:nvPr/>
          </p:nvSpPr>
          <p:spPr>
            <a:xfrm>
              <a:off x="1052800" y="248300"/>
              <a:ext cx="951950" cy="957775"/>
            </a:xfrm>
            <a:custGeom>
              <a:avLst/>
              <a:gdLst/>
              <a:ahLst/>
              <a:cxnLst/>
              <a:rect l="l" t="t" r="r" b="b"/>
              <a:pathLst>
                <a:path w="38078" h="38311" extrusionOk="0">
                  <a:moveTo>
                    <a:pt x="12001" y="1"/>
                  </a:moveTo>
                  <a:cubicBezTo>
                    <a:pt x="8803" y="1"/>
                    <a:pt x="5666" y="2115"/>
                    <a:pt x="4089" y="4973"/>
                  </a:cubicBezTo>
                  <a:cubicBezTo>
                    <a:pt x="2233" y="8336"/>
                    <a:pt x="2213" y="12457"/>
                    <a:pt x="3088" y="16196"/>
                  </a:cubicBezTo>
                  <a:cubicBezTo>
                    <a:pt x="3457" y="17763"/>
                    <a:pt x="3975" y="19383"/>
                    <a:pt x="3611" y="20958"/>
                  </a:cubicBezTo>
                  <a:cubicBezTo>
                    <a:pt x="3221" y="22645"/>
                    <a:pt x="1877" y="23956"/>
                    <a:pt x="1230" y="25571"/>
                  </a:cubicBezTo>
                  <a:cubicBezTo>
                    <a:pt x="0" y="28684"/>
                    <a:pt x="1567" y="32134"/>
                    <a:pt x="3099" y="35105"/>
                  </a:cubicBezTo>
                  <a:cubicBezTo>
                    <a:pt x="3772" y="36450"/>
                    <a:pt x="4694" y="37963"/>
                    <a:pt x="6186" y="38259"/>
                  </a:cubicBezTo>
                  <a:cubicBezTo>
                    <a:pt x="6362" y="38294"/>
                    <a:pt x="6537" y="38310"/>
                    <a:pt x="6710" y="38310"/>
                  </a:cubicBezTo>
                  <a:cubicBezTo>
                    <a:pt x="8170" y="38310"/>
                    <a:pt x="9481" y="37148"/>
                    <a:pt x="10744" y="36289"/>
                  </a:cubicBezTo>
                  <a:cubicBezTo>
                    <a:pt x="12738" y="34945"/>
                    <a:pt x="15077" y="34237"/>
                    <a:pt x="17453" y="34237"/>
                  </a:cubicBezTo>
                  <a:cubicBezTo>
                    <a:pt x="18049" y="34237"/>
                    <a:pt x="18648" y="34282"/>
                    <a:pt x="19243" y="34372"/>
                  </a:cubicBezTo>
                  <a:cubicBezTo>
                    <a:pt x="22606" y="34890"/>
                    <a:pt x="25645" y="36819"/>
                    <a:pt x="29020" y="36881"/>
                  </a:cubicBezTo>
                  <a:cubicBezTo>
                    <a:pt x="29042" y="36881"/>
                    <a:pt x="29064" y="36881"/>
                    <a:pt x="29086" y="36881"/>
                  </a:cubicBezTo>
                  <a:cubicBezTo>
                    <a:pt x="32168" y="36881"/>
                    <a:pt x="35043" y="35327"/>
                    <a:pt x="36733" y="32745"/>
                  </a:cubicBezTo>
                  <a:cubicBezTo>
                    <a:pt x="37734" y="31178"/>
                    <a:pt x="38077" y="28819"/>
                    <a:pt x="36632" y="27662"/>
                  </a:cubicBezTo>
                  <a:cubicBezTo>
                    <a:pt x="35677" y="26903"/>
                    <a:pt x="34217" y="26929"/>
                    <a:pt x="33377" y="26043"/>
                  </a:cubicBezTo>
                  <a:cubicBezTo>
                    <a:pt x="32355" y="24960"/>
                    <a:pt x="32799" y="23218"/>
                    <a:pt x="33324" y="21834"/>
                  </a:cubicBezTo>
                  <a:cubicBezTo>
                    <a:pt x="33848" y="20447"/>
                    <a:pt x="34372" y="18754"/>
                    <a:pt x="33439" y="17597"/>
                  </a:cubicBezTo>
                  <a:cubicBezTo>
                    <a:pt x="32396" y="16292"/>
                    <a:pt x="30137" y="16542"/>
                    <a:pt x="29142" y="15203"/>
                  </a:cubicBezTo>
                  <a:cubicBezTo>
                    <a:pt x="28147" y="13866"/>
                    <a:pt x="29196" y="11841"/>
                    <a:pt x="29142" y="10066"/>
                  </a:cubicBezTo>
                  <a:cubicBezTo>
                    <a:pt x="29007" y="8482"/>
                    <a:pt x="28158" y="7047"/>
                    <a:pt x="26834" y="6166"/>
                  </a:cubicBezTo>
                  <a:cubicBezTo>
                    <a:pt x="25571" y="5246"/>
                    <a:pt x="25395" y="4950"/>
                    <a:pt x="23654" y="1781"/>
                  </a:cubicBezTo>
                  <a:lnTo>
                    <a:pt x="13690" y="206"/>
                  </a:lnTo>
                  <a:cubicBezTo>
                    <a:pt x="13131" y="66"/>
                    <a:pt x="12565" y="1"/>
                    <a:pt x="120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69"/>
            <p:cNvSpPr/>
            <p:nvPr/>
          </p:nvSpPr>
          <p:spPr>
            <a:xfrm>
              <a:off x="829425" y="1017075"/>
              <a:ext cx="1499475" cy="1349250"/>
            </a:xfrm>
            <a:custGeom>
              <a:avLst/>
              <a:gdLst/>
              <a:ahLst/>
              <a:cxnLst/>
              <a:rect l="l" t="t" r="r" b="b"/>
              <a:pathLst>
                <a:path w="59979" h="53970" extrusionOk="0">
                  <a:moveTo>
                    <a:pt x="14520" y="1"/>
                  </a:moveTo>
                  <a:cubicBezTo>
                    <a:pt x="9550" y="1"/>
                    <a:pt x="0" y="1690"/>
                    <a:pt x="679" y="14794"/>
                  </a:cubicBezTo>
                  <a:cubicBezTo>
                    <a:pt x="1016" y="21244"/>
                    <a:pt x="7820" y="33797"/>
                    <a:pt x="9050" y="36876"/>
                  </a:cubicBezTo>
                  <a:cubicBezTo>
                    <a:pt x="7840" y="40776"/>
                    <a:pt x="4229" y="46855"/>
                    <a:pt x="3463" y="51473"/>
                  </a:cubicBezTo>
                  <a:lnTo>
                    <a:pt x="37332" y="53969"/>
                  </a:lnTo>
                  <a:lnTo>
                    <a:pt x="37090" y="33616"/>
                  </a:lnTo>
                  <a:lnTo>
                    <a:pt x="39503" y="35061"/>
                  </a:lnTo>
                  <a:lnTo>
                    <a:pt x="59978" y="34053"/>
                  </a:lnTo>
                  <a:lnTo>
                    <a:pt x="59306" y="24155"/>
                  </a:lnTo>
                  <a:lnTo>
                    <a:pt x="44418" y="24767"/>
                  </a:lnTo>
                  <a:cubicBezTo>
                    <a:pt x="41053" y="2490"/>
                    <a:pt x="32830" y="1339"/>
                    <a:pt x="31166" y="1339"/>
                  </a:cubicBezTo>
                  <a:cubicBezTo>
                    <a:pt x="30974" y="1339"/>
                    <a:pt x="30869" y="1354"/>
                    <a:pt x="30869" y="1354"/>
                  </a:cubicBezTo>
                  <a:lnTo>
                    <a:pt x="17421" y="205"/>
                  </a:lnTo>
                  <a:cubicBezTo>
                    <a:pt x="17421" y="205"/>
                    <a:pt x="16247" y="1"/>
                    <a:pt x="145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69"/>
            <p:cNvSpPr/>
            <p:nvPr/>
          </p:nvSpPr>
          <p:spPr>
            <a:xfrm>
              <a:off x="1768575" y="1477525"/>
              <a:ext cx="93500" cy="379925"/>
            </a:xfrm>
            <a:custGeom>
              <a:avLst/>
              <a:gdLst/>
              <a:ahLst/>
              <a:cxnLst/>
              <a:rect l="l" t="t" r="r" b="b"/>
              <a:pathLst>
                <a:path w="3740" h="15197" extrusionOk="0">
                  <a:moveTo>
                    <a:pt x="1036" y="0"/>
                  </a:moveTo>
                  <a:cubicBezTo>
                    <a:pt x="1999" y="1593"/>
                    <a:pt x="2354" y="3480"/>
                    <a:pt x="2032" y="5313"/>
                  </a:cubicBezTo>
                  <a:cubicBezTo>
                    <a:pt x="1668" y="7565"/>
                    <a:pt x="847" y="10086"/>
                    <a:pt x="425" y="12158"/>
                  </a:cubicBezTo>
                  <a:cubicBezTo>
                    <a:pt x="0" y="14228"/>
                    <a:pt x="498" y="15197"/>
                    <a:pt x="498" y="15197"/>
                  </a:cubicBezTo>
                  <a:lnTo>
                    <a:pt x="3740" y="14417"/>
                  </a:lnTo>
                  <a:cubicBezTo>
                    <a:pt x="2602" y="10450"/>
                    <a:pt x="3517" y="8587"/>
                    <a:pt x="3457" y="4957"/>
                  </a:cubicBezTo>
                  <a:cubicBezTo>
                    <a:pt x="3416" y="2690"/>
                    <a:pt x="1036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69"/>
            <p:cNvSpPr/>
            <p:nvPr/>
          </p:nvSpPr>
          <p:spPr>
            <a:xfrm>
              <a:off x="1709050" y="1385075"/>
              <a:ext cx="120550" cy="472375"/>
            </a:xfrm>
            <a:custGeom>
              <a:avLst/>
              <a:gdLst/>
              <a:ahLst/>
              <a:cxnLst/>
              <a:rect l="l" t="t" r="r" b="b"/>
              <a:pathLst>
                <a:path w="4822" h="18895" extrusionOk="0">
                  <a:moveTo>
                    <a:pt x="75" y="1"/>
                  </a:moveTo>
                  <a:cubicBezTo>
                    <a:pt x="1" y="48"/>
                    <a:pt x="868" y="821"/>
                    <a:pt x="2092" y="2213"/>
                  </a:cubicBezTo>
                  <a:cubicBezTo>
                    <a:pt x="2812" y="3010"/>
                    <a:pt x="3397" y="3918"/>
                    <a:pt x="3826" y="4902"/>
                  </a:cubicBezTo>
                  <a:cubicBezTo>
                    <a:pt x="4295" y="6131"/>
                    <a:pt x="4436" y="7461"/>
                    <a:pt x="4237" y="8762"/>
                  </a:cubicBezTo>
                  <a:cubicBezTo>
                    <a:pt x="4028" y="10076"/>
                    <a:pt x="3731" y="11374"/>
                    <a:pt x="3349" y="12648"/>
                  </a:cubicBezTo>
                  <a:cubicBezTo>
                    <a:pt x="3045" y="13704"/>
                    <a:pt x="2821" y="14780"/>
                    <a:pt x="2677" y="15869"/>
                  </a:cubicBezTo>
                  <a:cubicBezTo>
                    <a:pt x="2582" y="16610"/>
                    <a:pt x="2582" y="17361"/>
                    <a:pt x="2677" y="18102"/>
                  </a:cubicBezTo>
                  <a:cubicBezTo>
                    <a:pt x="2711" y="18373"/>
                    <a:pt x="2779" y="18639"/>
                    <a:pt x="2879" y="18895"/>
                  </a:cubicBezTo>
                  <a:cubicBezTo>
                    <a:pt x="2883" y="18633"/>
                    <a:pt x="2860" y="18373"/>
                    <a:pt x="2811" y="18116"/>
                  </a:cubicBezTo>
                  <a:cubicBezTo>
                    <a:pt x="2774" y="17386"/>
                    <a:pt x="2812" y="16653"/>
                    <a:pt x="2926" y="15930"/>
                  </a:cubicBezTo>
                  <a:cubicBezTo>
                    <a:pt x="3113" y="14860"/>
                    <a:pt x="3367" y="13802"/>
                    <a:pt x="3685" y="12763"/>
                  </a:cubicBezTo>
                  <a:cubicBezTo>
                    <a:pt x="4093" y="11479"/>
                    <a:pt x="4401" y="10166"/>
                    <a:pt x="4606" y="8837"/>
                  </a:cubicBezTo>
                  <a:cubicBezTo>
                    <a:pt x="4821" y="7475"/>
                    <a:pt x="4665" y="6082"/>
                    <a:pt x="4155" y="4802"/>
                  </a:cubicBezTo>
                  <a:cubicBezTo>
                    <a:pt x="3702" y="3786"/>
                    <a:pt x="3076" y="2855"/>
                    <a:pt x="2307" y="2052"/>
                  </a:cubicBezTo>
                  <a:cubicBezTo>
                    <a:pt x="1806" y="1506"/>
                    <a:pt x="1273" y="990"/>
                    <a:pt x="713" y="505"/>
                  </a:cubicBezTo>
                  <a:cubicBezTo>
                    <a:pt x="518" y="316"/>
                    <a:pt x="304" y="147"/>
                    <a:pt x="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69"/>
            <p:cNvSpPr/>
            <p:nvPr/>
          </p:nvSpPr>
          <p:spPr>
            <a:xfrm>
              <a:off x="1282200" y="1540325"/>
              <a:ext cx="509925" cy="359100"/>
            </a:xfrm>
            <a:custGeom>
              <a:avLst/>
              <a:gdLst/>
              <a:ahLst/>
              <a:cxnLst/>
              <a:rect l="l" t="t" r="r" b="b"/>
              <a:pathLst>
                <a:path w="20397" h="14364" extrusionOk="0">
                  <a:moveTo>
                    <a:pt x="298" y="1"/>
                  </a:moveTo>
                  <a:cubicBezTo>
                    <a:pt x="1" y="1"/>
                    <a:pt x="3736" y="9939"/>
                    <a:pt x="5153" y="13076"/>
                  </a:cubicBezTo>
                  <a:cubicBezTo>
                    <a:pt x="5427" y="13864"/>
                    <a:pt x="6167" y="14364"/>
                    <a:pt x="6963" y="14364"/>
                  </a:cubicBezTo>
                  <a:cubicBezTo>
                    <a:pt x="7141" y="14364"/>
                    <a:pt x="7321" y="14339"/>
                    <a:pt x="7500" y="14287"/>
                  </a:cubicBezTo>
                  <a:cubicBezTo>
                    <a:pt x="7522" y="14287"/>
                    <a:pt x="7545" y="14287"/>
                    <a:pt x="7568" y="14287"/>
                  </a:cubicBezTo>
                  <a:cubicBezTo>
                    <a:pt x="11911" y="14287"/>
                    <a:pt x="16231" y="13663"/>
                    <a:pt x="20396" y="12429"/>
                  </a:cubicBezTo>
                  <a:lnTo>
                    <a:pt x="20396" y="12429"/>
                  </a:lnTo>
                  <a:lnTo>
                    <a:pt x="10365" y="12659"/>
                  </a:lnTo>
                  <a:cubicBezTo>
                    <a:pt x="10188" y="12675"/>
                    <a:pt x="10011" y="12683"/>
                    <a:pt x="9834" y="12683"/>
                  </a:cubicBezTo>
                  <a:cubicBezTo>
                    <a:pt x="9215" y="12683"/>
                    <a:pt x="8599" y="12582"/>
                    <a:pt x="8011" y="12382"/>
                  </a:cubicBezTo>
                  <a:cubicBezTo>
                    <a:pt x="6955" y="11939"/>
                    <a:pt x="6277" y="10910"/>
                    <a:pt x="5684" y="9928"/>
                  </a:cubicBezTo>
                  <a:cubicBezTo>
                    <a:pt x="3923" y="7024"/>
                    <a:pt x="2309" y="4039"/>
                    <a:pt x="843" y="972"/>
                  </a:cubicBezTo>
                  <a:cubicBezTo>
                    <a:pt x="520" y="296"/>
                    <a:pt x="349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69"/>
            <p:cNvSpPr/>
            <p:nvPr/>
          </p:nvSpPr>
          <p:spPr>
            <a:xfrm>
              <a:off x="2052125" y="322575"/>
              <a:ext cx="1574125" cy="1967075"/>
            </a:xfrm>
            <a:custGeom>
              <a:avLst/>
              <a:gdLst/>
              <a:ahLst/>
              <a:cxnLst/>
              <a:rect l="l" t="t" r="r" b="b"/>
              <a:pathLst>
                <a:path w="62965" h="78683" extrusionOk="0">
                  <a:moveTo>
                    <a:pt x="31324" y="1"/>
                  </a:moveTo>
                  <a:cubicBezTo>
                    <a:pt x="30830" y="1"/>
                    <a:pt x="30329" y="43"/>
                    <a:pt x="29825" y="130"/>
                  </a:cubicBezTo>
                  <a:cubicBezTo>
                    <a:pt x="25628" y="855"/>
                    <a:pt x="22564" y="4501"/>
                    <a:pt x="22573" y="8760"/>
                  </a:cubicBezTo>
                  <a:cubicBezTo>
                    <a:pt x="22573" y="9972"/>
                    <a:pt x="22827" y="11171"/>
                    <a:pt x="23319" y="12278"/>
                  </a:cubicBezTo>
                  <a:cubicBezTo>
                    <a:pt x="23568" y="12832"/>
                    <a:pt x="23702" y="13431"/>
                    <a:pt x="23709" y="14040"/>
                  </a:cubicBezTo>
                  <a:lnTo>
                    <a:pt x="23709" y="15868"/>
                  </a:lnTo>
                  <a:lnTo>
                    <a:pt x="3236" y="15868"/>
                  </a:lnTo>
                  <a:cubicBezTo>
                    <a:pt x="1449" y="15868"/>
                    <a:pt x="2" y="17316"/>
                    <a:pt x="2" y="19102"/>
                  </a:cubicBezTo>
                  <a:lnTo>
                    <a:pt x="2" y="76047"/>
                  </a:lnTo>
                  <a:cubicBezTo>
                    <a:pt x="1" y="77502"/>
                    <a:pt x="1181" y="78683"/>
                    <a:pt x="2636" y="78683"/>
                  </a:cubicBezTo>
                  <a:lnTo>
                    <a:pt x="60328" y="78683"/>
                  </a:lnTo>
                  <a:cubicBezTo>
                    <a:pt x="61782" y="78679"/>
                    <a:pt x="62960" y="77501"/>
                    <a:pt x="62964" y="76047"/>
                  </a:cubicBezTo>
                  <a:lnTo>
                    <a:pt x="62964" y="55465"/>
                  </a:lnTo>
                  <a:lnTo>
                    <a:pt x="60631" y="55465"/>
                  </a:lnTo>
                  <a:cubicBezTo>
                    <a:pt x="60091" y="55465"/>
                    <a:pt x="59556" y="55571"/>
                    <a:pt x="59058" y="55773"/>
                  </a:cubicBezTo>
                  <a:cubicBezTo>
                    <a:pt x="58024" y="56195"/>
                    <a:pt x="56919" y="56412"/>
                    <a:pt x="55803" y="56412"/>
                  </a:cubicBezTo>
                  <a:cubicBezTo>
                    <a:pt x="55698" y="56416"/>
                    <a:pt x="55593" y="56418"/>
                    <a:pt x="55489" y="56418"/>
                  </a:cubicBezTo>
                  <a:cubicBezTo>
                    <a:pt x="50801" y="56418"/>
                    <a:pt x="46920" y="52703"/>
                    <a:pt x="46752" y="47979"/>
                  </a:cubicBezTo>
                  <a:cubicBezTo>
                    <a:pt x="46582" y="43153"/>
                    <a:pt x="50357" y="39101"/>
                    <a:pt x="55185" y="38929"/>
                  </a:cubicBezTo>
                  <a:lnTo>
                    <a:pt x="55185" y="38950"/>
                  </a:lnTo>
                  <a:cubicBezTo>
                    <a:pt x="55390" y="38936"/>
                    <a:pt x="55595" y="38928"/>
                    <a:pt x="55799" y="38928"/>
                  </a:cubicBezTo>
                  <a:cubicBezTo>
                    <a:pt x="57071" y="38928"/>
                    <a:pt x="58330" y="39208"/>
                    <a:pt x="59487" y="39751"/>
                  </a:cubicBezTo>
                  <a:cubicBezTo>
                    <a:pt x="60059" y="40030"/>
                    <a:pt x="60686" y="40176"/>
                    <a:pt x="61323" y="40180"/>
                  </a:cubicBezTo>
                  <a:lnTo>
                    <a:pt x="62963" y="40180"/>
                  </a:lnTo>
                  <a:lnTo>
                    <a:pt x="62963" y="19101"/>
                  </a:lnTo>
                  <a:cubicBezTo>
                    <a:pt x="62963" y="17314"/>
                    <a:pt x="61515" y="15867"/>
                    <a:pt x="59729" y="15867"/>
                  </a:cubicBezTo>
                  <a:lnTo>
                    <a:pt x="38731" y="15867"/>
                  </a:lnTo>
                  <a:lnTo>
                    <a:pt x="38731" y="14441"/>
                  </a:lnTo>
                  <a:cubicBezTo>
                    <a:pt x="38737" y="13780"/>
                    <a:pt x="38894" y="13130"/>
                    <a:pt x="39189" y="12538"/>
                  </a:cubicBezTo>
                  <a:cubicBezTo>
                    <a:pt x="39987" y="10900"/>
                    <a:pt x="40246" y="9049"/>
                    <a:pt x="39928" y="7253"/>
                  </a:cubicBezTo>
                  <a:cubicBezTo>
                    <a:pt x="39192" y="3001"/>
                    <a:pt x="35499" y="1"/>
                    <a:pt x="313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0" name="Google Shape;4380;p69"/>
            <p:cNvSpPr/>
            <p:nvPr/>
          </p:nvSpPr>
          <p:spPr>
            <a:xfrm>
              <a:off x="1234350" y="262025"/>
              <a:ext cx="456725" cy="917675"/>
            </a:xfrm>
            <a:custGeom>
              <a:avLst/>
              <a:gdLst/>
              <a:ahLst/>
              <a:cxnLst/>
              <a:rect l="l" t="t" r="r" b="b"/>
              <a:pathLst>
                <a:path w="18269" h="36707" extrusionOk="0">
                  <a:moveTo>
                    <a:pt x="9414" y="1"/>
                  </a:moveTo>
                  <a:lnTo>
                    <a:pt x="1" y="7142"/>
                  </a:lnTo>
                  <a:lnTo>
                    <a:pt x="1042" y="30877"/>
                  </a:lnTo>
                  <a:cubicBezTo>
                    <a:pt x="1185" y="34108"/>
                    <a:pt x="3826" y="36667"/>
                    <a:pt x="7060" y="36706"/>
                  </a:cubicBezTo>
                  <a:cubicBezTo>
                    <a:pt x="7084" y="36706"/>
                    <a:pt x="7108" y="36707"/>
                    <a:pt x="7132" y="36707"/>
                  </a:cubicBezTo>
                  <a:cubicBezTo>
                    <a:pt x="7204" y="36707"/>
                    <a:pt x="7275" y="36705"/>
                    <a:pt x="7347" y="36702"/>
                  </a:cubicBezTo>
                  <a:cubicBezTo>
                    <a:pt x="10713" y="36575"/>
                    <a:pt x="13339" y="33744"/>
                    <a:pt x="13212" y="30379"/>
                  </a:cubicBezTo>
                  <a:cubicBezTo>
                    <a:pt x="13104" y="27508"/>
                    <a:pt x="12991" y="24778"/>
                    <a:pt x="12991" y="24778"/>
                  </a:cubicBezTo>
                  <a:cubicBezTo>
                    <a:pt x="12991" y="24778"/>
                    <a:pt x="17692" y="24280"/>
                    <a:pt x="17980" y="19614"/>
                  </a:cubicBezTo>
                  <a:cubicBezTo>
                    <a:pt x="18269" y="14947"/>
                    <a:pt x="17980" y="4189"/>
                    <a:pt x="17980" y="4189"/>
                  </a:cubicBezTo>
                  <a:lnTo>
                    <a:pt x="9414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1" name="Google Shape;4381;p69"/>
            <p:cNvSpPr/>
            <p:nvPr/>
          </p:nvSpPr>
          <p:spPr>
            <a:xfrm>
              <a:off x="1629875" y="547775"/>
              <a:ext cx="31150" cy="29950"/>
            </a:xfrm>
            <a:custGeom>
              <a:avLst/>
              <a:gdLst/>
              <a:ahLst/>
              <a:cxnLst/>
              <a:rect l="l" t="t" r="r" b="b"/>
              <a:pathLst>
                <a:path w="1246" h="1198" extrusionOk="0">
                  <a:moveTo>
                    <a:pt x="646" y="1"/>
                  </a:moveTo>
                  <a:cubicBezTo>
                    <a:pt x="404" y="1"/>
                    <a:pt x="186" y="147"/>
                    <a:pt x="93" y="370"/>
                  </a:cubicBezTo>
                  <a:cubicBezTo>
                    <a:pt x="0" y="593"/>
                    <a:pt x="51" y="851"/>
                    <a:pt x="223" y="1023"/>
                  </a:cubicBezTo>
                  <a:cubicBezTo>
                    <a:pt x="338" y="1137"/>
                    <a:pt x="491" y="1198"/>
                    <a:pt x="647" y="1198"/>
                  </a:cubicBezTo>
                  <a:cubicBezTo>
                    <a:pt x="724" y="1198"/>
                    <a:pt x="801" y="1183"/>
                    <a:pt x="875" y="1152"/>
                  </a:cubicBezTo>
                  <a:cubicBezTo>
                    <a:pt x="1099" y="1059"/>
                    <a:pt x="1245" y="841"/>
                    <a:pt x="1245" y="599"/>
                  </a:cubicBezTo>
                  <a:cubicBezTo>
                    <a:pt x="1245" y="269"/>
                    <a:pt x="977" y="1"/>
                    <a:pt x="6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2" name="Google Shape;4382;p69"/>
            <p:cNvSpPr/>
            <p:nvPr/>
          </p:nvSpPr>
          <p:spPr>
            <a:xfrm>
              <a:off x="1614925" y="528375"/>
              <a:ext cx="61375" cy="18375"/>
            </a:xfrm>
            <a:custGeom>
              <a:avLst/>
              <a:gdLst/>
              <a:ahLst/>
              <a:cxnLst/>
              <a:rect l="l" t="t" r="r" b="b"/>
              <a:pathLst>
                <a:path w="2455" h="735" extrusionOk="0">
                  <a:moveTo>
                    <a:pt x="1185" y="1"/>
                  </a:moveTo>
                  <a:cubicBezTo>
                    <a:pt x="886" y="1"/>
                    <a:pt x="586" y="86"/>
                    <a:pt x="324" y="260"/>
                  </a:cubicBezTo>
                  <a:cubicBezTo>
                    <a:pt x="114" y="401"/>
                    <a:pt x="0" y="495"/>
                    <a:pt x="67" y="582"/>
                  </a:cubicBezTo>
                  <a:cubicBezTo>
                    <a:pt x="76" y="592"/>
                    <a:pt x="91" y="597"/>
                    <a:pt x="111" y="597"/>
                  </a:cubicBezTo>
                  <a:cubicBezTo>
                    <a:pt x="249" y="597"/>
                    <a:pt x="644" y="391"/>
                    <a:pt x="1161" y="391"/>
                  </a:cubicBezTo>
                  <a:cubicBezTo>
                    <a:pt x="1193" y="391"/>
                    <a:pt x="1225" y="391"/>
                    <a:pt x="1258" y="393"/>
                  </a:cubicBezTo>
                  <a:cubicBezTo>
                    <a:pt x="1841" y="424"/>
                    <a:pt x="2254" y="734"/>
                    <a:pt x="2388" y="734"/>
                  </a:cubicBezTo>
                  <a:cubicBezTo>
                    <a:pt x="2403" y="734"/>
                    <a:pt x="2414" y="731"/>
                    <a:pt x="2422" y="723"/>
                  </a:cubicBezTo>
                  <a:cubicBezTo>
                    <a:pt x="2454" y="663"/>
                    <a:pt x="2394" y="541"/>
                    <a:pt x="2199" y="373"/>
                  </a:cubicBezTo>
                  <a:cubicBezTo>
                    <a:pt x="1909" y="127"/>
                    <a:pt x="1548" y="1"/>
                    <a:pt x="11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p69"/>
            <p:cNvSpPr/>
            <p:nvPr/>
          </p:nvSpPr>
          <p:spPr>
            <a:xfrm>
              <a:off x="1456925" y="547775"/>
              <a:ext cx="31100" cy="29950"/>
            </a:xfrm>
            <a:custGeom>
              <a:avLst/>
              <a:gdLst/>
              <a:ahLst/>
              <a:cxnLst/>
              <a:rect l="l" t="t" r="r" b="b"/>
              <a:pathLst>
                <a:path w="1244" h="1198" extrusionOk="0">
                  <a:moveTo>
                    <a:pt x="645" y="1"/>
                  </a:moveTo>
                  <a:cubicBezTo>
                    <a:pt x="403" y="1"/>
                    <a:pt x="185" y="147"/>
                    <a:pt x="93" y="370"/>
                  </a:cubicBezTo>
                  <a:cubicBezTo>
                    <a:pt x="0" y="593"/>
                    <a:pt x="51" y="851"/>
                    <a:pt x="223" y="1023"/>
                  </a:cubicBezTo>
                  <a:cubicBezTo>
                    <a:pt x="337" y="1137"/>
                    <a:pt x="490" y="1198"/>
                    <a:pt x="646" y="1198"/>
                  </a:cubicBezTo>
                  <a:cubicBezTo>
                    <a:pt x="723" y="1198"/>
                    <a:pt x="801" y="1183"/>
                    <a:pt x="874" y="1152"/>
                  </a:cubicBezTo>
                  <a:cubicBezTo>
                    <a:pt x="1098" y="1059"/>
                    <a:pt x="1243" y="841"/>
                    <a:pt x="1243" y="599"/>
                  </a:cubicBezTo>
                  <a:cubicBezTo>
                    <a:pt x="1243" y="269"/>
                    <a:pt x="977" y="1"/>
                    <a:pt x="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4" name="Google Shape;4384;p69"/>
            <p:cNvSpPr/>
            <p:nvPr/>
          </p:nvSpPr>
          <p:spPr>
            <a:xfrm>
              <a:off x="1436725" y="528075"/>
              <a:ext cx="61400" cy="18675"/>
            </a:xfrm>
            <a:custGeom>
              <a:avLst/>
              <a:gdLst/>
              <a:ahLst/>
              <a:cxnLst/>
              <a:rect l="l" t="t" r="r" b="b"/>
              <a:pathLst>
                <a:path w="2456" h="747" extrusionOk="0">
                  <a:moveTo>
                    <a:pt x="1203" y="1"/>
                  </a:moveTo>
                  <a:cubicBezTo>
                    <a:pt x="890" y="1"/>
                    <a:pt x="583" y="95"/>
                    <a:pt x="324" y="272"/>
                  </a:cubicBezTo>
                  <a:cubicBezTo>
                    <a:pt x="116" y="413"/>
                    <a:pt x="1" y="507"/>
                    <a:pt x="69" y="594"/>
                  </a:cubicBezTo>
                  <a:cubicBezTo>
                    <a:pt x="77" y="604"/>
                    <a:pt x="92" y="609"/>
                    <a:pt x="113" y="609"/>
                  </a:cubicBezTo>
                  <a:cubicBezTo>
                    <a:pt x="249" y="609"/>
                    <a:pt x="644" y="403"/>
                    <a:pt x="1162" y="403"/>
                  </a:cubicBezTo>
                  <a:cubicBezTo>
                    <a:pt x="1193" y="403"/>
                    <a:pt x="1226" y="403"/>
                    <a:pt x="1258" y="405"/>
                  </a:cubicBezTo>
                  <a:cubicBezTo>
                    <a:pt x="1841" y="436"/>
                    <a:pt x="2254" y="746"/>
                    <a:pt x="2388" y="746"/>
                  </a:cubicBezTo>
                  <a:cubicBezTo>
                    <a:pt x="2403" y="746"/>
                    <a:pt x="2414" y="743"/>
                    <a:pt x="2422" y="735"/>
                  </a:cubicBezTo>
                  <a:cubicBezTo>
                    <a:pt x="2456" y="675"/>
                    <a:pt x="2394" y="553"/>
                    <a:pt x="2180" y="372"/>
                  </a:cubicBezTo>
                  <a:cubicBezTo>
                    <a:pt x="1919" y="154"/>
                    <a:pt x="1597" y="24"/>
                    <a:pt x="1258" y="2"/>
                  </a:cubicBezTo>
                  <a:cubicBezTo>
                    <a:pt x="1240" y="1"/>
                    <a:pt x="1221" y="1"/>
                    <a:pt x="1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5" name="Google Shape;4385;p69"/>
            <p:cNvSpPr/>
            <p:nvPr/>
          </p:nvSpPr>
          <p:spPr>
            <a:xfrm>
              <a:off x="1405125" y="828850"/>
              <a:ext cx="155700" cy="82750"/>
            </a:xfrm>
            <a:custGeom>
              <a:avLst/>
              <a:gdLst/>
              <a:ahLst/>
              <a:cxnLst/>
              <a:rect l="l" t="t" r="r" b="b"/>
              <a:pathLst>
                <a:path w="6228" h="3310" extrusionOk="0">
                  <a:moveTo>
                    <a:pt x="0" y="0"/>
                  </a:moveTo>
                  <a:cubicBezTo>
                    <a:pt x="0" y="0"/>
                    <a:pt x="1468" y="3310"/>
                    <a:pt x="5867" y="3310"/>
                  </a:cubicBezTo>
                  <a:cubicBezTo>
                    <a:pt x="5985" y="3310"/>
                    <a:pt x="6105" y="3307"/>
                    <a:pt x="6228" y="3302"/>
                  </a:cubicBezTo>
                  <a:lnTo>
                    <a:pt x="6180" y="2092"/>
                  </a:lnTo>
                  <a:cubicBezTo>
                    <a:pt x="3963" y="1997"/>
                    <a:pt x="1820" y="1272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6" name="Google Shape;4386;p69"/>
            <p:cNvSpPr/>
            <p:nvPr/>
          </p:nvSpPr>
          <p:spPr>
            <a:xfrm>
              <a:off x="1552550" y="541750"/>
              <a:ext cx="44325" cy="141600"/>
            </a:xfrm>
            <a:custGeom>
              <a:avLst/>
              <a:gdLst/>
              <a:ahLst/>
              <a:cxnLst/>
              <a:rect l="l" t="t" r="r" b="b"/>
              <a:pathLst>
                <a:path w="1773" h="5664" extrusionOk="0">
                  <a:moveTo>
                    <a:pt x="1" y="1"/>
                  </a:moveTo>
                  <a:lnTo>
                    <a:pt x="1" y="1"/>
                  </a:lnTo>
                  <a:cubicBezTo>
                    <a:pt x="39" y="354"/>
                    <a:pt x="117" y="701"/>
                    <a:pt x="236" y="1036"/>
                  </a:cubicBezTo>
                  <a:cubicBezTo>
                    <a:pt x="418" y="1662"/>
                    <a:pt x="680" y="2521"/>
                    <a:pt x="982" y="3470"/>
                  </a:cubicBezTo>
                  <a:cubicBezTo>
                    <a:pt x="1139" y="3949"/>
                    <a:pt x="1287" y="4398"/>
                    <a:pt x="1426" y="4814"/>
                  </a:cubicBezTo>
                  <a:cubicBezTo>
                    <a:pt x="1506" y="4977"/>
                    <a:pt x="1539" y="5159"/>
                    <a:pt x="1520" y="5339"/>
                  </a:cubicBezTo>
                  <a:cubicBezTo>
                    <a:pt x="1480" y="5486"/>
                    <a:pt x="1319" y="5486"/>
                    <a:pt x="1158" y="5486"/>
                  </a:cubicBezTo>
                  <a:cubicBezTo>
                    <a:pt x="803" y="5491"/>
                    <a:pt x="452" y="5537"/>
                    <a:pt x="108" y="5621"/>
                  </a:cubicBezTo>
                  <a:cubicBezTo>
                    <a:pt x="311" y="5650"/>
                    <a:pt x="516" y="5664"/>
                    <a:pt x="721" y="5664"/>
                  </a:cubicBezTo>
                  <a:cubicBezTo>
                    <a:pt x="869" y="5664"/>
                    <a:pt x="1017" y="5656"/>
                    <a:pt x="1164" y="5642"/>
                  </a:cubicBezTo>
                  <a:cubicBezTo>
                    <a:pt x="1211" y="5646"/>
                    <a:pt x="1259" y="5649"/>
                    <a:pt x="1306" y="5649"/>
                  </a:cubicBezTo>
                  <a:cubicBezTo>
                    <a:pt x="1353" y="5649"/>
                    <a:pt x="1400" y="5646"/>
                    <a:pt x="1447" y="5642"/>
                  </a:cubicBezTo>
                  <a:cubicBezTo>
                    <a:pt x="1567" y="5609"/>
                    <a:pt x="1667" y="5523"/>
                    <a:pt x="1715" y="5406"/>
                  </a:cubicBezTo>
                  <a:cubicBezTo>
                    <a:pt x="1773" y="5182"/>
                    <a:pt x="1752" y="4944"/>
                    <a:pt x="1655" y="4735"/>
                  </a:cubicBezTo>
                  <a:lnTo>
                    <a:pt x="1231" y="3389"/>
                  </a:lnTo>
                  <a:cubicBezTo>
                    <a:pt x="929" y="2442"/>
                    <a:pt x="633" y="1594"/>
                    <a:pt x="410" y="976"/>
                  </a:cubicBezTo>
                  <a:cubicBezTo>
                    <a:pt x="315" y="634"/>
                    <a:pt x="177" y="30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7" name="Google Shape;4387;p69"/>
            <p:cNvSpPr/>
            <p:nvPr/>
          </p:nvSpPr>
          <p:spPr>
            <a:xfrm>
              <a:off x="1519225" y="696200"/>
              <a:ext cx="41625" cy="37000"/>
            </a:xfrm>
            <a:custGeom>
              <a:avLst/>
              <a:gdLst/>
              <a:ahLst/>
              <a:cxnLst/>
              <a:rect l="l" t="t" r="r" b="b"/>
              <a:pathLst>
                <a:path w="1665" h="1480" extrusionOk="0">
                  <a:moveTo>
                    <a:pt x="963" y="0"/>
                  </a:moveTo>
                  <a:lnTo>
                    <a:pt x="963" y="0"/>
                  </a:lnTo>
                  <a:cubicBezTo>
                    <a:pt x="712" y="67"/>
                    <a:pt x="480" y="197"/>
                    <a:pt x="292" y="377"/>
                  </a:cubicBezTo>
                  <a:cubicBezTo>
                    <a:pt x="51" y="580"/>
                    <a:pt x="0" y="928"/>
                    <a:pt x="170" y="1193"/>
                  </a:cubicBezTo>
                  <a:cubicBezTo>
                    <a:pt x="289" y="1377"/>
                    <a:pt x="490" y="1480"/>
                    <a:pt x="696" y="1480"/>
                  </a:cubicBezTo>
                  <a:cubicBezTo>
                    <a:pt x="786" y="1480"/>
                    <a:pt x="878" y="1460"/>
                    <a:pt x="963" y="1419"/>
                  </a:cubicBezTo>
                  <a:cubicBezTo>
                    <a:pt x="1213" y="1364"/>
                    <a:pt x="1427" y="1206"/>
                    <a:pt x="1548" y="982"/>
                  </a:cubicBezTo>
                  <a:cubicBezTo>
                    <a:pt x="1665" y="746"/>
                    <a:pt x="1633" y="466"/>
                    <a:pt x="1469" y="262"/>
                  </a:cubicBezTo>
                  <a:cubicBezTo>
                    <a:pt x="1363" y="147"/>
                    <a:pt x="1217" y="87"/>
                    <a:pt x="1069" y="87"/>
                  </a:cubicBezTo>
                  <a:cubicBezTo>
                    <a:pt x="975" y="87"/>
                    <a:pt x="881" y="111"/>
                    <a:pt x="796" y="161"/>
                  </a:cubicBezTo>
                  <a:lnTo>
                    <a:pt x="963" y="0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p69"/>
            <p:cNvSpPr/>
            <p:nvPr/>
          </p:nvSpPr>
          <p:spPr>
            <a:xfrm>
              <a:off x="1518425" y="694875"/>
              <a:ext cx="45775" cy="27475"/>
            </a:xfrm>
            <a:custGeom>
              <a:avLst/>
              <a:gdLst/>
              <a:ahLst/>
              <a:cxnLst/>
              <a:rect l="l" t="t" r="r" b="b"/>
              <a:pathLst>
                <a:path w="1831" h="1099" extrusionOk="0">
                  <a:moveTo>
                    <a:pt x="103" y="0"/>
                  </a:moveTo>
                  <a:cubicBezTo>
                    <a:pt x="100" y="0"/>
                    <a:pt x="98" y="0"/>
                    <a:pt x="95" y="1"/>
                  </a:cubicBezTo>
                  <a:cubicBezTo>
                    <a:pt x="1" y="21"/>
                    <a:pt x="155" y="565"/>
                    <a:pt x="727" y="895"/>
                  </a:cubicBezTo>
                  <a:cubicBezTo>
                    <a:pt x="994" y="1049"/>
                    <a:pt x="1251" y="1098"/>
                    <a:pt x="1450" y="1098"/>
                  </a:cubicBezTo>
                  <a:cubicBezTo>
                    <a:pt x="1679" y="1098"/>
                    <a:pt x="1830" y="1033"/>
                    <a:pt x="1830" y="983"/>
                  </a:cubicBezTo>
                  <a:cubicBezTo>
                    <a:pt x="1816" y="880"/>
                    <a:pt x="1372" y="848"/>
                    <a:pt x="902" y="592"/>
                  </a:cubicBezTo>
                  <a:cubicBezTo>
                    <a:pt x="445" y="343"/>
                    <a:pt x="203" y="0"/>
                    <a:pt x="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9" name="Google Shape;4389;p69"/>
            <p:cNvSpPr/>
            <p:nvPr/>
          </p:nvSpPr>
          <p:spPr>
            <a:xfrm>
              <a:off x="1302150" y="238725"/>
              <a:ext cx="424925" cy="273425"/>
            </a:xfrm>
            <a:custGeom>
              <a:avLst/>
              <a:gdLst/>
              <a:ahLst/>
              <a:cxnLst/>
              <a:rect l="l" t="t" r="r" b="b"/>
              <a:pathLst>
                <a:path w="16997" h="10937" extrusionOk="0">
                  <a:moveTo>
                    <a:pt x="6993" y="1"/>
                  </a:moveTo>
                  <a:cubicBezTo>
                    <a:pt x="5076" y="1"/>
                    <a:pt x="3247" y="818"/>
                    <a:pt x="1968" y="2257"/>
                  </a:cubicBezTo>
                  <a:cubicBezTo>
                    <a:pt x="664" y="3766"/>
                    <a:pt x="1" y="5726"/>
                    <a:pt x="120" y="7716"/>
                  </a:cubicBezTo>
                  <a:cubicBezTo>
                    <a:pt x="107" y="8465"/>
                    <a:pt x="343" y="9195"/>
                    <a:pt x="792" y="9795"/>
                  </a:cubicBezTo>
                  <a:cubicBezTo>
                    <a:pt x="1464" y="10568"/>
                    <a:pt x="2601" y="10723"/>
                    <a:pt x="3630" y="10823"/>
                  </a:cubicBezTo>
                  <a:cubicBezTo>
                    <a:pt x="4037" y="10899"/>
                    <a:pt x="4449" y="10936"/>
                    <a:pt x="4860" y="10936"/>
                  </a:cubicBezTo>
                  <a:cubicBezTo>
                    <a:pt x="5504" y="10936"/>
                    <a:pt x="6148" y="10844"/>
                    <a:pt x="6770" y="10662"/>
                  </a:cubicBezTo>
                  <a:cubicBezTo>
                    <a:pt x="7394" y="10422"/>
                    <a:pt x="7953" y="9927"/>
                    <a:pt x="8227" y="9335"/>
                  </a:cubicBezTo>
                  <a:lnTo>
                    <a:pt x="8227" y="9335"/>
                  </a:lnTo>
                  <a:cubicBezTo>
                    <a:pt x="8353" y="9728"/>
                    <a:pt x="8633" y="10090"/>
                    <a:pt x="8988" y="10305"/>
                  </a:cubicBezTo>
                  <a:cubicBezTo>
                    <a:pt x="9597" y="10604"/>
                    <a:pt x="10263" y="10757"/>
                    <a:pt x="10937" y="10757"/>
                  </a:cubicBezTo>
                  <a:cubicBezTo>
                    <a:pt x="11083" y="10757"/>
                    <a:pt x="11229" y="10750"/>
                    <a:pt x="11375" y="10736"/>
                  </a:cubicBezTo>
                  <a:lnTo>
                    <a:pt x="14899" y="10736"/>
                  </a:lnTo>
                  <a:cubicBezTo>
                    <a:pt x="14962" y="10742"/>
                    <a:pt x="15025" y="10745"/>
                    <a:pt x="15088" y="10745"/>
                  </a:cubicBezTo>
                  <a:cubicBezTo>
                    <a:pt x="15426" y="10745"/>
                    <a:pt x="15760" y="10657"/>
                    <a:pt x="16056" y="10487"/>
                  </a:cubicBezTo>
                  <a:cubicBezTo>
                    <a:pt x="16435" y="10101"/>
                    <a:pt x="16643" y="9577"/>
                    <a:pt x="16634" y="9034"/>
                  </a:cubicBezTo>
                  <a:cubicBezTo>
                    <a:pt x="16821" y="7159"/>
                    <a:pt x="16997" y="5163"/>
                    <a:pt x="16135" y="3488"/>
                  </a:cubicBezTo>
                  <a:cubicBezTo>
                    <a:pt x="15281" y="2003"/>
                    <a:pt x="13886" y="908"/>
                    <a:pt x="12242" y="428"/>
                  </a:cubicBezTo>
                  <a:cubicBezTo>
                    <a:pt x="11193" y="80"/>
                    <a:pt x="10080" y="63"/>
                    <a:pt x="8968" y="63"/>
                  </a:cubicBezTo>
                  <a:cubicBezTo>
                    <a:pt x="8847" y="63"/>
                    <a:pt x="8726" y="64"/>
                    <a:pt x="8604" y="64"/>
                  </a:cubicBezTo>
                  <a:cubicBezTo>
                    <a:pt x="8136" y="64"/>
                    <a:pt x="7668" y="61"/>
                    <a:pt x="7207" y="31"/>
                  </a:cubicBezTo>
                  <a:lnTo>
                    <a:pt x="7226" y="5"/>
                  </a:lnTo>
                  <a:cubicBezTo>
                    <a:pt x="7148" y="2"/>
                    <a:pt x="7070" y="1"/>
                    <a:pt x="69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0" name="Google Shape;4390;p69"/>
            <p:cNvSpPr/>
            <p:nvPr/>
          </p:nvSpPr>
          <p:spPr>
            <a:xfrm>
              <a:off x="1221075" y="298675"/>
              <a:ext cx="170875" cy="721150"/>
            </a:xfrm>
            <a:custGeom>
              <a:avLst/>
              <a:gdLst/>
              <a:ahLst/>
              <a:cxnLst/>
              <a:rect l="l" t="t" r="r" b="b"/>
              <a:pathLst>
                <a:path w="6835" h="28846" extrusionOk="0">
                  <a:moveTo>
                    <a:pt x="3713" y="0"/>
                  </a:moveTo>
                  <a:cubicBezTo>
                    <a:pt x="3143" y="0"/>
                    <a:pt x="2583" y="207"/>
                    <a:pt x="2145" y="599"/>
                  </a:cubicBezTo>
                  <a:cubicBezTo>
                    <a:pt x="1537" y="1160"/>
                    <a:pt x="1059" y="1849"/>
                    <a:pt x="746" y="2616"/>
                  </a:cubicBezTo>
                  <a:lnTo>
                    <a:pt x="0" y="8277"/>
                  </a:lnTo>
                  <a:lnTo>
                    <a:pt x="558" y="16205"/>
                  </a:lnTo>
                  <a:lnTo>
                    <a:pt x="532" y="28738"/>
                  </a:lnTo>
                  <a:cubicBezTo>
                    <a:pt x="673" y="28812"/>
                    <a:pt x="828" y="28846"/>
                    <a:pt x="993" y="28846"/>
                  </a:cubicBezTo>
                  <a:cubicBezTo>
                    <a:pt x="2331" y="28846"/>
                    <a:pt x="4337" y="26628"/>
                    <a:pt x="5043" y="25545"/>
                  </a:cubicBezTo>
                  <a:cubicBezTo>
                    <a:pt x="5750" y="24262"/>
                    <a:pt x="5987" y="22774"/>
                    <a:pt x="5716" y="21335"/>
                  </a:cubicBezTo>
                  <a:cubicBezTo>
                    <a:pt x="5547" y="19889"/>
                    <a:pt x="5164" y="18470"/>
                    <a:pt x="5131" y="17018"/>
                  </a:cubicBezTo>
                  <a:cubicBezTo>
                    <a:pt x="5084" y="14664"/>
                    <a:pt x="5971" y="12412"/>
                    <a:pt x="6387" y="10093"/>
                  </a:cubicBezTo>
                  <a:cubicBezTo>
                    <a:pt x="6835" y="7569"/>
                    <a:pt x="6728" y="4979"/>
                    <a:pt x="6072" y="2502"/>
                  </a:cubicBezTo>
                  <a:cubicBezTo>
                    <a:pt x="5817" y="1540"/>
                    <a:pt x="5399" y="485"/>
                    <a:pt x="4458" y="121"/>
                  </a:cubicBezTo>
                  <a:cubicBezTo>
                    <a:pt x="4214" y="40"/>
                    <a:pt x="3963" y="0"/>
                    <a:pt x="37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1" name="Google Shape;4391;p69"/>
            <p:cNvSpPr/>
            <p:nvPr/>
          </p:nvSpPr>
          <p:spPr>
            <a:xfrm>
              <a:off x="745325" y="1025750"/>
              <a:ext cx="1420975" cy="1190450"/>
            </a:xfrm>
            <a:custGeom>
              <a:avLst/>
              <a:gdLst/>
              <a:ahLst/>
              <a:cxnLst/>
              <a:rect l="l" t="t" r="r" b="b"/>
              <a:pathLst>
                <a:path w="56839" h="47618" extrusionOk="0">
                  <a:moveTo>
                    <a:pt x="16347" y="0"/>
                  </a:moveTo>
                  <a:cubicBezTo>
                    <a:pt x="1" y="0"/>
                    <a:pt x="6652" y="18455"/>
                    <a:pt x="6652" y="18455"/>
                  </a:cubicBezTo>
                  <a:cubicBezTo>
                    <a:pt x="7398" y="23317"/>
                    <a:pt x="11056" y="31761"/>
                    <a:pt x="14256" y="39118"/>
                  </a:cubicBezTo>
                  <a:cubicBezTo>
                    <a:pt x="17457" y="46474"/>
                    <a:pt x="20066" y="47509"/>
                    <a:pt x="29176" y="47616"/>
                  </a:cubicBezTo>
                  <a:cubicBezTo>
                    <a:pt x="29266" y="47617"/>
                    <a:pt x="29356" y="47618"/>
                    <a:pt x="29447" y="47618"/>
                  </a:cubicBezTo>
                  <a:cubicBezTo>
                    <a:pt x="39223" y="47618"/>
                    <a:pt x="56839" y="41208"/>
                    <a:pt x="56839" y="41208"/>
                  </a:cubicBezTo>
                  <a:lnTo>
                    <a:pt x="53410" y="29509"/>
                  </a:lnTo>
                  <a:cubicBezTo>
                    <a:pt x="53410" y="29509"/>
                    <a:pt x="33985" y="33498"/>
                    <a:pt x="29814" y="33498"/>
                  </a:cubicBezTo>
                  <a:cubicBezTo>
                    <a:pt x="29503" y="33498"/>
                    <a:pt x="29277" y="33476"/>
                    <a:pt x="29150" y="33429"/>
                  </a:cubicBezTo>
                  <a:cubicBezTo>
                    <a:pt x="27314" y="32743"/>
                    <a:pt x="25419" y="27068"/>
                    <a:pt x="23953" y="23195"/>
                  </a:cubicBezTo>
                  <a:cubicBezTo>
                    <a:pt x="23797" y="22779"/>
                    <a:pt x="21626" y="15604"/>
                    <a:pt x="21626" y="15604"/>
                  </a:cubicBezTo>
                  <a:lnTo>
                    <a:pt x="18936" y="139"/>
                  </a:lnTo>
                  <a:cubicBezTo>
                    <a:pt x="18015" y="45"/>
                    <a:pt x="17153" y="0"/>
                    <a:pt x="163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2" name="Google Shape;4392;p69"/>
            <p:cNvSpPr/>
            <p:nvPr/>
          </p:nvSpPr>
          <p:spPr>
            <a:xfrm>
              <a:off x="1224450" y="1126700"/>
              <a:ext cx="856125" cy="738550"/>
            </a:xfrm>
            <a:custGeom>
              <a:avLst/>
              <a:gdLst/>
              <a:ahLst/>
              <a:cxnLst/>
              <a:rect l="l" t="t" r="r" b="b"/>
              <a:pathLst>
                <a:path w="34245" h="29542" extrusionOk="0">
                  <a:moveTo>
                    <a:pt x="0" y="0"/>
                  </a:moveTo>
                  <a:lnTo>
                    <a:pt x="0" y="0"/>
                  </a:lnTo>
                  <a:cubicBezTo>
                    <a:pt x="39" y="187"/>
                    <a:pt x="96" y="369"/>
                    <a:pt x="169" y="545"/>
                  </a:cubicBezTo>
                  <a:cubicBezTo>
                    <a:pt x="302" y="922"/>
                    <a:pt x="484" y="1399"/>
                    <a:pt x="707" y="2072"/>
                  </a:cubicBezTo>
                  <a:cubicBezTo>
                    <a:pt x="1177" y="3397"/>
                    <a:pt x="1836" y="5326"/>
                    <a:pt x="2623" y="7720"/>
                  </a:cubicBezTo>
                  <a:cubicBezTo>
                    <a:pt x="4209" y="12494"/>
                    <a:pt x="6172" y="19164"/>
                    <a:pt x="8755" y="26420"/>
                  </a:cubicBezTo>
                  <a:cubicBezTo>
                    <a:pt x="9124" y="27455"/>
                    <a:pt x="9514" y="28469"/>
                    <a:pt x="9884" y="29431"/>
                  </a:cubicBezTo>
                  <a:lnTo>
                    <a:pt x="9925" y="29539"/>
                  </a:lnTo>
                  <a:lnTo>
                    <a:pt x="10039" y="29539"/>
                  </a:lnTo>
                  <a:cubicBezTo>
                    <a:pt x="10216" y="29541"/>
                    <a:pt x="10394" y="29542"/>
                    <a:pt x="10571" y="29542"/>
                  </a:cubicBezTo>
                  <a:cubicBezTo>
                    <a:pt x="13637" y="29542"/>
                    <a:pt x="16698" y="29242"/>
                    <a:pt x="19708" y="28645"/>
                  </a:cubicBezTo>
                  <a:cubicBezTo>
                    <a:pt x="22640" y="28107"/>
                    <a:pt x="25195" y="27496"/>
                    <a:pt x="27346" y="26997"/>
                  </a:cubicBezTo>
                  <a:cubicBezTo>
                    <a:pt x="29498" y="26500"/>
                    <a:pt x="31232" y="26130"/>
                    <a:pt x="32430" y="25882"/>
                  </a:cubicBezTo>
                  <a:lnTo>
                    <a:pt x="33774" y="25593"/>
                  </a:lnTo>
                  <a:cubicBezTo>
                    <a:pt x="33935" y="25569"/>
                    <a:pt x="34093" y="25528"/>
                    <a:pt x="34245" y="25471"/>
                  </a:cubicBezTo>
                  <a:lnTo>
                    <a:pt x="34245" y="25471"/>
                  </a:lnTo>
                  <a:cubicBezTo>
                    <a:pt x="34093" y="25485"/>
                    <a:pt x="33944" y="25507"/>
                    <a:pt x="33795" y="25538"/>
                  </a:cubicBezTo>
                  <a:lnTo>
                    <a:pt x="32410" y="25760"/>
                  </a:lnTo>
                  <a:cubicBezTo>
                    <a:pt x="31199" y="25975"/>
                    <a:pt x="29464" y="26324"/>
                    <a:pt x="27299" y="26776"/>
                  </a:cubicBezTo>
                  <a:cubicBezTo>
                    <a:pt x="25136" y="27226"/>
                    <a:pt x="22560" y="27824"/>
                    <a:pt x="19654" y="28349"/>
                  </a:cubicBezTo>
                  <a:cubicBezTo>
                    <a:pt x="16686" y="28915"/>
                    <a:pt x="13671" y="29199"/>
                    <a:pt x="10651" y="29199"/>
                  </a:cubicBezTo>
                  <a:cubicBezTo>
                    <a:pt x="10490" y="29199"/>
                    <a:pt x="10329" y="29199"/>
                    <a:pt x="10168" y="29197"/>
                  </a:cubicBezTo>
                  <a:lnTo>
                    <a:pt x="10168" y="29197"/>
                  </a:lnTo>
                  <a:cubicBezTo>
                    <a:pt x="9810" y="28245"/>
                    <a:pt x="9442" y="27296"/>
                    <a:pt x="9084" y="26298"/>
                  </a:cubicBezTo>
                  <a:cubicBezTo>
                    <a:pt x="6509" y="19069"/>
                    <a:pt x="4505" y="12400"/>
                    <a:pt x="2852" y="7638"/>
                  </a:cubicBezTo>
                  <a:cubicBezTo>
                    <a:pt x="2038" y="5252"/>
                    <a:pt x="1346" y="3335"/>
                    <a:pt x="834" y="2025"/>
                  </a:cubicBezTo>
                  <a:cubicBezTo>
                    <a:pt x="585" y="1365"/>
                    <a:pt x="384" y="861"/>
                    <a:pt x="236" y="518"/>
                  </a:cubicBezTo>
                  <a:cubicBezTo>
                    <a:pt x="88" y="17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3" name="Google Shape;4393;p69"/>
            <p:cNvSpPr/>
            <p:nvPr/>
          </p:nvSpPr>
          <p:spPr>
            <a:xfrm>
              <a:off x="1003550" y="1773075"/>
              <a:ext cx="1162750" cy="457450"/>
            </a:xfrm>
            <a:custGeom>
              <a:avLst/>
              <a:gdLst/>
              <a:ahLst/>
              <a:cxnLst/>
              <a:rect l="l" t="t" r="r" b="b"/>
              <a:pathLst>
                <a:path w="46510" h="18298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185"/>
                    <a:pt x="114" y="364"/>
                    <a:pt x="195" y="539"/>
                  </a:cubicBezTo>
                  <a:cubicBezTo>
                    <a:pt x="330" y="895"/>
                    <a:pt x="538" y="1398"/>
                    <a:pt x="814" y="2071"/>
                  </a:cubicBezTo>
                  <a:cubicBezTo>
                    <a:pt x="1393" y="3396"/>
                    <a:pt x="2199" y="5305"/>
                    <a:pt x="3410" y="7571"/>
                  </a:cubicBezTo>
                  <a:cubicBezTo>
                    <a:pt x="4789" y="10269"/>
                    <a:pt x="6607" y="12722"/>
                    <a:pt x="8789" y="14827"/>
                  </a:cubicBezTo>
                  <a:cubicBezTo>
                    <a:pt x="10107" y="16054"/>
                    <a:pt x="11661" y="17003"/>
                    <a:pt x="13354" y="17617"/>
                  </a:cubicBezTo>
                  <a:cubicBezTo>
                    <a:pt x="14258" y="17918"/>
                    <a:pt x="15196" y="18114"/>
                    <a:pt x="16144" y="18201"/>
                  </a:cubicBezTo>
                  <a:cubicBezTo>
                    <a:pt x="16800" y="18265"/>
                    <a:pt x="17458" y="18298"/>
                    <a:pt x="18116" y="18298"/>
                  </a:cubicBezTo>
                  <a:cubicBezTo>
                    <a:pt x="18432" y="18298"/>
                    <a:pt x="18748" y="18290"/>
                    <a:pt x="19063" y="18275"/>
                  </a:cubicBezTo>
                  <a:cubicBezTo>
                    <a:pt x="22745" y="18002"/>
                    <a:pt x="26391" y="17365"/>
                    <a:pt x="29948" y="16372"/>
                  </a:cubicBezTo>
                  <a:cubicBezTo>
                    <a:pt x="33237" y="15539"/>
                    <a:pt x="36187" y="14752"/>
                    <a:pt x="38656" y="14032"/>
                  </a:cubicBezTo>
                  <a:cubicBezTo>
                    <a:pt x="41124" y="13312"/>
                    <a:pt x="43101" y="12654"/>
                    <a:pt x="44446" y="12157"/>
                  </a:cubicBezTo>
                  <a:cubicBezTo>
                    <a:pt x="45119" y="11908"/>
                    <a:pt x="45636" y="11705"/>
                    <a:pt x="45985" y="11557"/>
                  </a:cubicBezTo>
                  <a:cubicBezTo>
                    <a:pt x="46167" y="11493"/>
                    <a:pt x="46342" y="11412"/>
                    <a:pt x="46510" y="11315"/>
                  </a:cubicBezTo>
                  <a:lnTo>
                    <a:pt x="46510" y="11315"/>
                  </a:lnTo>
                  <a:cubicBezTo>
                    <a:pt x="46318" y="11353"/>
                    <a:pt x="46129" y="11404"/>
                    <a:pt x="45945" y="11471"/>
                  </a:cubicBezTo>
                  <a:lnTo>
                    <a:pt x="44384" y="12009"/>
                  </a:lnTo>
                  <a:cubicBezTo>
                    <a:pt x="43026" y="12432"/>
                    <a:pt x="41063" y="13085"/>
                    <a:pt x="38575" y="13777"/>
                  </a:cubicBezTo>
                  <a:cubicBezTo>
                    <a:pt x="36087" y="14469"/>
                    <a:pt x="33129" y="15222"/>
                    <a:pt x="29835" y="16036"/>
                  </a:cubicBezTo>
                  <a:cubicBezTo>
                    <a:pt x="26297" y="17010"/>
                    <a:pt x="22674" y="17635"/>
                    <a:pt x="19016" y="17905"/>
                  </a:cubicBezTo>
                  <a:cubicBezTo>
                    <a:pt x="18701" y="17921"/>
                    <a:pt x="18387" y="17928"/>
                    <a:pt x="18072" y="17928"/>
                  </a:cubicBezTo>
                  <a:cubicBezTo>
                    <a:pt x="17429" y="17928"/>
                    <a:pt x="16785" y="17896"/>
                    <a:pt x="16144" y="17832"/>
                  </a:cubicBezTo>
                  <a:cubicBezTo>
                    <a:pt x="15230" y="17749"/>
                    <a:pt x="14328" y="17562"/>
                    <a:pt x="13455" y="17274"/>
                  </a:cubicBezTo>
                  <a:cubicBezTo>
                    <a:pt x="11806" y="16681"/>
                    <a:pt x="10290" y="15768"/>
                    <a:pt x="8997" y="14585"/>
                  </a:cubicBezTo>
                  <a:cubicBezTo>
                    <a:pt x="6830" y="12515"/>
                    <a:pt x="5012" y="10109"/>
                    <a:pt x="3618" y="7457"/>
                  </a:cubicBezTo>
                  <a:cubicBezTo>
                    <a:pt x="2381" y="5211"/>
                    <a:pt x="1526" y="3321"/>
                    <a:pt x="928" y="2017"/>
                  </a:cubicBezTo>
                  <a:cubicBezTo>
                    <a:pt x="652" y="1385"/>
                    <a:pt x="424" y="887"/>
                    <a:pt x="256" y="511"/>
                  </a:cubicBezTo>
                  <a:cubicBezTo>
                    <a:pt x="189" y="332"/>
                    <a:pt x="104" y="160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4" name="Google Shape;4394;p69"/>
            <p:cNvSpPr/>
            <p:nvPr/>
          </p:nvSpPr>
          <p:spPr>
            <a:xfrm>
              <a:off x="1084925" y="1959300"/>
              <a:ext cx="726375" cy="316325"/>
            </a:xfrm>
            <a:custGeom>
              <a:avLst/>
              <a:gdLst/>
              <a:ahLst/>
              <a:cxnLst/>
              <a:rect l="l" t="t" r="r" b="b"/>
              <a:pathLst>
                <a:path w="29055" h="12653" extrusionOk="0">
                  <a:moveTo>
                    <a:pt x="0" y="0"/>
                  </a:moveTo>
                  <a:cubicBezTo>
                    <a:pt x="1" y="1"/>
                    <a:pt x="3295" y="12652"/>
                    <a:pt x="11841" y="12652"/>
                  </a:cubicBezTo>
                  <a:cubicBezTo>
                    <a:pt x="11928" y="12652"/>
                    <a:pt x="12015" y="12651"/>
                    <a:pt x="12103" y="12648"/>
                  </a:cubicBezTo>
                  <a:cubicBezTo>
                    <a:pt x="20844" y="12387"/>
                    <a:pt x="29054" y="8647"/>
                    <a:pt x="29054" y="8647"/>
                  </a:cubicBezTo>
                  <a:lnTo>
                    <a:pt x="28663" y="8244"/>
                  </a:lnTo>
                  <a:cubicBezTo>
                    <a:pt x="28663" y="8244"/>
                    <a:pt x="20102" y="10089"/>
                    <a:pt x="14197" y="10089"/>
                  </a:cubicBezTo>
                  <a:cubicBezTo>
                    <a:pt x="12340" y="10089"/>
                    <a:pt x="10746" y="9907"/>
                    <a:pt x="9763" y="9427"/>
                  </a:cubicBezTo>
                  <a:cubicBezTo>
                    <a:pt x="1957" y="5636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5" name="Google Shape;4395;p69"/>
            <p:cNvSpPr/>
            <p:nvPr/>
          </p:nvSpPr>
          <p:spPr>
            <a:xfrm>
              <a:off x="2081225" y="1622750"/>
              <a:ext cx="331175" cy="399625"/>
            </a:xfrm>
            <a:custGeom>
              <a:avLst/>
              <a:gdLst/>
              <a:ahLst/>
              <a:cxnLst/>
              <a:rect l="l" t="t" r="r" b="b"/>
              <a:pathLst>
                <a:path w="13247" h="15985" extrusionOk="0">
                  <a:moveTo>
                    <a:pt x="7198" y="0"/>
                  </a:moveTo>
                  <a:cubicBezTo>
                    <a:pt x="7133" y="0"/>
                    <a:pt x="7067" y="8"/>
                    <a:pt x="7002" y="25"/>
                  </a:cubicBezTo>
                  <a:cubicBezTo>
                    <a:pt x="6666" y="107"/>
                    <a:pt x="6418" y="395"/>
                    <a:pt x="6387" y="740"/>
                  </a:cubicBezTo>
                  <a:cubicBezTo>
                    <a:pt x="6164" y="1587"/>
                    <a:pt x="5822" y="2397"/>
                    <a:pt x="5371" y="3147"/>
                  </a:cubicBezTo>
                  <a:cubicBezTo>
                    <a:pt x="5032" y="3766"/>
                    <a:pt x="4591" y="4323"/>
                    <a:pt x="4069" y="4795"/>
                  </a:cubicBezTo>
                  <a:cubicBezTo>
                    <a:pt x="3457" y="5340"/>
                    <a:pt x="2912" y="5777"/>
                    <a:pt x="2448" y="6141"/>
                  </a:cubicBezTo>
                  <a:lnTo>
                    <a:pt x="0" y="8494"/>
                  </a:lnTo>
                  <a:lnTo>
                    <a:pt x="2186" y="15984"/>
                  </a:lnTo>
                  <a:lnTo>
                    <a:pt x="4936" y="15984"/>
                  </a:lnTo>
                  <a:cubicBezTo>
                    <a:pt x="7430" y="15742"/>
                    <a:pt x="8823" y="15701"/>
                    <a:pt x="9522" y="15043"/>
                  </a:cubicBezTo>
                  <a:cubicBezTo>
                    <a:pt x="10456" y="14148"/>
                    <a:pt x="9172" y="13281"/>
                    <a:pt x="9172" y="13281"/>
                  </a:cubicBezTo>
                  <a:cubicBezTo>
                    <a:pt x="9172" y="13281"/>
                    <a:pt x="10974" y="12657"/>
                    <a:pt x="10806" y="11560"/>
                  </a:cubicBezTo>
                  <a:cubicBezTo>
                    <a:pt x="10692" y="10808"/>
                    <a:pt x="9837" y="10727"/>
                    <a:pt x="9837" y="10727"/>
                  </a:cubicBezTo>
                  <a:cubicBezTo>
                    <a:pt x="9837" y="10727"/>
                    <a:pt x="11431" y="10101"/>
                    <a:pt x="11747" y="9435"/>
                  </a:cubicBezTo>
                  <a:cubicBezTo>
                    <a:pt x="12171" y="8534"/>
                    <a:pt x="11075" y="8050"/>
                    <a:pt x="11075" y="8050"/>
                  </a:cubicBezTo>
                  <a:cubicBezTo>
                    <a:pt x="13246" y="6705"/>
                    <a:pt x="13051" y="5361"/>
                    <a:pt x="12548" y="5252"/>
                  </a:cubicBezTo>
                  <a:cubicBezTo>
                    <a:pt x="12515" y="5245"/>
                    <a:pt x="12478" y="5242"/>
                    <a:pt x="12436" y="5242"/>
                  </a:cubicBezTo>
                  <a:cubicBezTo>
                    <a:pt x="11832" y="5242"/>
                    <a:pt x="10355" y="5925"/>
                    <a:pt x="10355" y="5925"/>
                  </a:cubicBezTo>
                  <a:cubicBezTo>
                    <a:pt x="9557" y="6154"/>
                    <a:pt x="7991" y="6624"/>
                    <a:pt x="7011" y="6624"/>
                  </a:cubicBezTo>
                  <a:cubicBezTo>
                    <a:pt x="6231" y="6624"/>
                    <a:pt x="5822" y="6327"/>
                    <a:pt x="6462" y="5374"/>
                  </a:cubicBezTo>
                  <a:cubicBezTo>
                    <a:pt x="7907" y="3222"/>
                    <a:pt x="8209" y="1023"/>
                    <a:pt x="7880" y="371"/>
                  </a:cubicBezTo>
                  <a:cubicBezTo>
                    <a:pt x="7727" y="136"/>
                    <a:pt x="7469" y="0"/>
                    <a:pt x="7198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96" name="Google Shape;4396;p69"/>
          <p:cNvGrpSpPr/>
          <p:nvPr/>
        </p:nvGrpSpPr>
        <p:grpSpPr>
          <a:xfrm>
            <a:off x="758506" y="3704357"/>
            <a:ext cx="2338673" cy="2131947"/>
            <a:chOff x="924300" y="238125"/>
            <a:chExt cx="5746125" cy="5238200"/>
          </a:xfrm>
        </p:grpSpPr>
        <p:sp>
          <p:nvSpPr>
            <p:cNvPr id="4397" name="Google Shape;4397;p69"/>
            <p:cNvSpPr/>
            <p:nvPr/>
          </p:nvSpPr>
          <p:spPr>
            <a:xfrm>
              <a:off x="924300" y="238125"/>
              <a:ext cx="5746125" cy="4007700"/>
            </a:xfrm>
            <a:custGeom>
              <a:avLst/>
              <a:gdLst/>
              <a:ahLst/>
              <a:cxnLst/>
              <a:rect l="l" t="t" r="r" b="b"/>
              <a:pathLst>
                <a:path w="229845" h="160308" extrusionOk="0">
                  <a:moveTo>
                    <a:pt x="46235" y="0"/>
                  </a:moveTo>
                  <a:cubicBezTo>
                    <a:pt x="42979" y="0"/>
                    <a:pt x="39811" y="413"/>
                    <a:pt x="36863" y="1306"/>
                  </a:cubicBezTo>
                  <a:cubicBezTo>
                    <a:pt x="23502" y="5350"/>
                    <a:pt x="10996" y="17332"/>
                    <a:pt x="5895" y="34198"/>
                  </a:cubicBezTo>
                  <a:cubicBezTo>
                    <a:pt x="5895" y="34198"/>
                    <a:pt x="1" y="57269"/>
                    <a:pt x="6894" y="77013"/>
                  </a:cubicBezTo>
                  <a:cubicBezTo>
                    <a:pt x="11156" y="89209"/>
                    <a:pt x="16085" y="100922"/>
                    <a:pt x="23554" y="111480"/>
                  </a:cubicBezTo>
                  <a:cubicBezTo>
                    <a:pt x="35456" y="128323"/>
                    <a:pt x="55579" y="137135"/>
                    <a:pt x="75157" y="143621"/>
                  </a:cubicBezTo>
                  <a:cubicBezTo>
                    <a:pt x="94585" y="150061"/>
                    <a:pt x="114479" y="155001"/>
                    <a:pt x="134664" y="158396"/>
                  </a:cubicBezTo>
                  <a:cubicBezTo>
                    <a:pt x="141594" y="159562"/>
                    <a:pt x="147355" y="160307"/>
                    <a:pt x="153022" y="160307"/>
                  </a:cubicBezTo>
                  <a:cubicBezTo>
                    <a:pt x="159188" y="160307"/>
                    <a:pt x="165244" y="159426"/>
                    <a:pt x="172578" y="157246"/>
                  </a:cubicBezTo>
                  <a:cubicBezTo>
                    <a:pt x="192942" y="151152"/>
                    <a:pt x="214035" y="134269"/>
                    <a:pt x="221256" y="114283"/>
                  </a:cubicBezTo>
                  <a:cubicBezTo>
                    <a:pt x="225852" y="101502"/>
                    <a:pt x="229844" y="86842"/>
                    <a:pt x="225278" y="74043"/>
                  </a:cubicBezTo>
                  <a:cubicBezTo>
                    <a:pt x="220711" y="61244"/>
                    <a:pt x="206653" y="50858"/>
                    <a:pt x="193079" y="50158"/>
                  </a:cubicBezTo>
                  <a:cubicBezTo>
                    <a:pt x="192539" y="50128"/>
                    <a:pt x="192000" y="50114"/>
                    <a:pt x="191464" y="50114"/>
                  </a:cubicBezTo>
                  <a:cubicBezTo>
                    <a:pt x="180119" y="50114"/>
                    <a:pt x="169723" y="56517"/>
                    <a:pt x="159905" y="62347"/>
                  </a:cubicBezTo>
                  <a:cubicBezTo>
                    <a:pt x="151191" y="67521"/>
                    <a:pt x="141483" y="72589"/>
                    <a:pt x="131586" y="72589"/>
                  </a:cubicBezTo>
                  <a:cubicBezTo>
                    <a:pt x="129803" y="72589"/>
                    <a:pt x="128015" y="72424"/>
                    <a:pt x="126225" y="72067"/>
                  </a:cubicBezTo>
                  <a:cubicBezTo>
                    <a:pt x="113356" y="69499"/>
                    <a:pt x="104488" y="57741"/>
                    <a:pt x="98525" y="46050"/>
                  </a:cubicBezTo>
                  <a:cubicBezTo>
                    <a:pt x="92562" y="34360"/>
                    <a:pt x="87949" y="21475"/>
                    <a:pt x="78327" y="12553"/>
                  </a:cubicBezTo>
                  <a:cubicBezTo>
                    <a:pt x="70345" y="5153"/>
                    <a:pt x="57736" y="0"/>
                    <a:pt x="4623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8" name="Google Shape;4398;p69"/>
            <p:cNvSpPr/>
            <p:nvPr/>
          </p:nvSpPr>
          <p:spPr>
            <a:xfrm>
              <a:off x="3306025" y="506575"/>
              <a:ext cx="268850" cy="266450"/>
            </a:xfrm>
            <a:custGeom>
              <a:avLst/>
              <a:gdLst/>
              <a:ahLst/>
              <a:cxnLst/>
              <a:rect l="l" t="t" r="r" b="b"/>
              <a:pathLst>
                <a:path w="10754" h="10658" extrusionOk="0">
                  <a:moveTo>
                    <a:pt x="5277" y="1"/>
                  </a:moveTo>
                  <a:cubicBezTo>
                    <a:pt x="4354" y="1"/>
                    <a:pt x="3444" y="246"/>
                    <a:pt x="2641" y="720"/>
                  </a:cubicBezTo>
                  <a:cubicBezTo>
                    <a:pt x="1073" y="1634"/>
                    <a:pt x="84" y="3288"/>
                    <a:pt x="21" y="5102"/>
                  </a:cubicBezTo>
                  <a:cubicBezTo>
                    <a:pt x="0" y="5616"/>
                    <a:pt x="57" y="6132"/>
                    <a:pt x="188" y="6630"/>
                  </a:cubicBezTo>
                  <a:cubicBezTo>
                    <a:pt x="317" y="7153"/>
                    <a:pt x="528" y="7651"/>
                    <a:pt x="814" y="8106"/>
                  </a:cubicBezTo>
                  <a:cubicBezTo>
                    <a:pt x="1795" y="9716"/>
                    <a:pt x="3531" y="10657"/>
                    <a:pt x="5352" y="10657"/>
                  </a:cubicBezTo>
                  <a:cubicBezTo>
                    <a:pt x="5798" y="10657"/>
                    <a:pt x="6250" y="10601"/>
                    <a:pt x="6696" y="10484"/>
                  </a:cubicBezTo>
                  <a:cubicBezTo>
                    <a:pt x="7219" y="10353"/>
                    <a:pt x="7717" y="10139"/>
                    <a:pt x="8173" y="9852"/>
                  </a:cubicBezTo>
                  <a:cubicBezTo>
                    <a:pt x="8614" y="9584"/>
                    <a:pt x="9011" y="9252"/>
                    <a:pt x="9351" y="8864"/>
                  </a:cubicBezTo>
                  <a:cubicBezTo>
                    <a:pt x="9986" y="8149"/>
                    <a:pt x="10415" y="7275"/>
                    <a:pt x="10598" y="6337"/>
                  </a:cubicBezTo>
                  <a:cubicBezTo>
                    <a:pt x="10754" y="5523"/>
                    <a:pt x="10717" y="4685"/>
                    <a:pt x="10489" y="3890"/>
                  </a:cubicBezTo>
                  <a:cubicBezTo>
                    <a:pt x="10168" y="2724"/>
                    <a:pt x="9451" y="1708"/>
                    <a:pt x="8461" y="1018"/>
                  </a:cubicBezTo>
                  <a:cubicBezTo>
                    <a:pt x="8111" y="765"/>
                    <a:pt x="7723" y="570"/>
                    <a:pt x="7312" y="443"/>
                  </a:cubicBezTo>
                  <a:lnTo>
                    <a:pt x="7312" y="443"/>
                  </a:lnTo>
                  <a:cubicBezTo>
                    <a:pt x="7679" y="648"/>
                    <a:pt x="8036" y="873"/>
                    <a:pt x="8380" y="1115"/>
                  </a:cubicBezTo>
                  <a:cubicBezTo>
                    <a:pt x="9303" y="1818"/>
                    <a:pt x="9967" y="2808"/>
                    <a:pt x="10264" y="3931"/>
                  </a:cubicBezTo>
                  <a:cubicBezTo>
                    <a:pt x="10472" y="4695"/>
                    <a:pt x="10497" y="5497"/>
                    <a:pt x="10339" y="6274"/>
                  </a:cubicBezTo>
                  <a:cubicBezTo>
                    <a:pt x="10151" y="7162"/>
                    <a:pt x="9734" y="7987"/>
                    <a:pt x="9127" y="8664"/>
                  </a:cubicBezTo>
                  <a:cubicBezTo>
                    <a:pt x="8160" y="9737"/>
                    <a:pt x="6787" y="10342"/>
                    <a:pt x="5357" y="10342"/>
                  </a:cubicBezTo>
                  <a:cubicBezTo>
                    <a:pt x="5209" y="10342"/>
                    <a:pt x="5060" y="10335"/>
                    <a:pt x="4911" y="10322"/>
                  </a:cubicBezTo>
                  <a:cubicBezTo>
                    <a:pt x="3323" y="10182"/>
                    <a:pt x="1892" y="9304"/>
                    <a:pt x="1050" y="7951"/>
                  </a:cubicBezTo>
                  <a:cubicBezTo>
                    <a:pt x="785" y="7519"/>
                    <a:pt x="591" y="7048"/>
                    <a:pt x="475" y="6555"/>
                  </a:cubicBezTo>
                  <a:cubicBezTo>
                    <a:pt x="343" y="6084"/>
                    <a:pt x="288" y="5596"/>
                    <a:pt x="308" y="5107"/>
                  </a:cubicBezTo>
                  <a:cubicBezTo>
                    <a:pt x="361" y="3381"/>
                    <a:pt x="1284" y="1798"/>
                    <a:pt x="2762" y="902"/>
                  </a:cubicBezTo>
                  <a:cubicBezTo>
                    <a:pt x="3582" y="404"/>
                    <a:pt x="4519" y="144"/>
                    <a:pt x="5470" y="144"/>
                  </a:cubicBezTo>
                  <a:cubicBezTo>
                    <a:pt x="5670" y="144"/>
                    <a:pt x="5870" y="155"/>
                    <a:pt x="6070" y="178"/>
                  </a:cubicBezTo>
                  <a:cubicBezTo>
                    <a:pt x="6490" y="246"/>
                    <a:pt x="6906" y="334"/>
                    <a:pt x="7317" y="443"/>
                  </a:cubicBezTo>
                  <a:cubicBezTo>
                    <a:pt x="6930" y="251"/>
                    <a:pt x="6516" y="123"/>
                    <a:pt x="6088" y="64"/>
                  </a:cubicBezTo>
                  <a:cubicBezTo>
                    <a:pt x="5818" y="22"/>
                    <a:pt x="5547" y="1"/>
                    <a:pt x="5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9" name="Google Shape;4399;p69"/>
            <p:cNvSpPr/>
            <p:nvPr/>
          </p:nvSpPr>
          <p:spPr>
            <a:xfrm>
              <a:off x="3073325" y="277350"/>
              <a:ext cx="725000" cy="721975"/>
            </a:xfrm>
            <a:custGeom>
              <a:avLst/>
              <a:gdLst/>
              <a:ahLst/>
              <a:cxnLst/>
              <a:rect l="l" t="t" r="r" b="b"/>
              <a:pathLst>
                <a:path w="29000" h="28879" extrusionOk="0">
                  <a:moveTo>
                    <a:pt x="17567" y="0"/>
                  </a:moveTo>
                  <a:lnTo>
                    <a:pt x="17533" y="52"/>
                  </a:lnTo>
                  <a:lnTo>
                    <a:pt x="15884" y="2418"/>
                  </a:lnTo>
                  <a:lnTo>
                    <a:pt x="15884" y="2418"/>
                  </a:lnTo>
                  <a:cubicBezTo>
                    <a:pt x="15372" y="2351"/>
                    <a:pt x="14855" y="2317"/>
                    <a:pt x="14339" y="2317"/>
                  </a:cubicBezTo>
                  <a:cubicBezTo>
                    <a:pt x="13826" y="2317"/>
                    <a:pt x="13314" y="2350"/>
                    <a:pt x="12804" y="2416"/>
                  </a:cubicBezTo>
                  <a:lnTo>
                    <a:pt x="12804" y="2416"/>
                  </a:lnTo>
                  <a:lnTo>
                    <a:pt x="11116" y="83"/>
                  </a:lnTo>
                  <a:lnTo>
                    <a:pt x="11070" y="14"/>
                  </a:lnTo>
                  <a:lnTo>
                    <a:pt x="10989" y="48"/>
                  </a:lnTo>
                  <a:lnTo>
                    <a:pt x="6515" y="1944"/>
                  </a:lnTo>
                  <a:lnTo>
                    <a:pt x="6429" y="1978"/>
                  </a:lnTo>
                  <a:lnTo>
                    <a:pt x="6429" y="2070"/>
                  </a:lnTo>
                  <a:cubicBezTo>
                    <a:pt x="6586" y="2921"/>
                    <a:pt x="6759" y="3883"/>
                    <a:pt x="6938" y="4868"/>
                  </a:cubicBezTo>
                  <a:lnTo>
                    <a:pt x="6938" y="4868"/>
                  </a:lnTo>
                  <a:cubicBezTo>
                    <a:pt x="6134" y="5505"/>
                    <a:pt x="5414" y="6242"/>
                    <a:pt x="4796" y="7060"/>
                  </a:cubicBezTo>
                  <a:lnTo>
                    <a:pt x="4796" y="7060"/>
                  </a:lnTo>
                  <a:lnTo>
                    <a:pt x="2006" y="6603"/>
                  </a:lnTo>
                  <a:lnTo>
                    <a:pt x="1902" y="6603"/>
                  </a:lnTo>
                  <a:lnTo>
                    <a:pt x="1862" y="6700"/>
                  </a:lnTo>
                  <a:cubicBezTo>
                    <a:pt x="1293" y="8113"/>
                    <a:pt x="673" y="9641"/>
                    <a:pt x="46" y="11209"/>
                  </a:cubicBezTo>
                  <a:lnTo>
                    <a:pt x="1" y="11313"/>
                  </a:lnTo>
                  <a:lnTo>
                    <a:pt x="93" y="11376"/>
                  </a:lnTo>
                  <a:lnTo>
                    <a:pt x="2466" y="13001"/>
                  </a:lnTo>
                  <a:lnTo>
                    <a:pt x="2466" y="13001"/>
                  </a:lnTo>
                  <a:cubicBezTo>
                    <a:pt x="2350" y="14007"/>
                    <a:pt x="2360" y="15024"/>
                    <a:pt x="2499" y="16028"/>
                  </a:cubicBezTo>
                  <a:lnTo>
                    <a:pt x="2499" y="16028"/>
                  </a:lnTo>
                  <a:lnTo>
                    <a:pt x="185" y="17700"/>
                  </a:lnTo>
                  <a:lnTo>
                    <a:pt x="93" y="17768"/>
                  </a:lnTo>
                  <a:lnTo>
                    <a:pt x="139" y="17871"/>
                  </a:lnTo>
                  <a:lnTo>
                    <a:pt x="2041" y="22346"/>
                  </a:lnTo>
                  <a:lnTo>
                    <a:pt x="2086" y="22455"/>
                  </a:lnTo>
                  <a:lnTo>
                    <a:pt x="2207" y="22455"/>
                  </a:lnTo>
                  <a:lnTo>
                    <a:pt x="4989" y="21943"/>
                  </a:lnTo>
                  <a:lnTo>
                    <a:pt x="4989" y="21943"/>
                  </a:lnTo>
                  <a:cubicBezTo>
                    <a:pt x="5304" y="22338"/>
                    <a:pt x="5642" y="22712"/>
                    <a:pt x="6003" y="23065"/>
                  </a:cubicBezTo>
                  <a:lnTo>
                    <a:pt x="6003" y="23065"/>
                  </a:lnTo>
                  <a:cubicBezTo>
                    <a:pt x="6039" y="23062"/>
                    <a:pt x="6076" y="23060"/>
                    <a:pt x="6112" y="23060"/>
                  </a:cubicBezTo>
                  <a:cubicBezTo>
                    <a:pt x="6232" y="23060"/>
                    <a:pt x="6350" y="23075"/>
                    <a:pt x="6465" y="23105"/>
                  </a:cubicBezTo>
                  <a:lnTo>
                    <a:pt x="6465" y="23105"/>
                  </a:lnTo>
                  <a:cubicBezTo>
                    <a:pt x="5996" y="22673"/>
                    <a:pt x="5564" y="22202"/>
                    <a:pt x="5171" y="21698"/>
                  </a:cubicBezTo>
                  <a:lnTo>
                    <a:pt x="5113" y="21623"/>
                  </a:lnTo>
                  <a:lnTo>
                    <a:pt x="5028" y="21623"/>
                  </a:lnTo>
                  <a:lnTo>
                    <a:pt x="2270" y="22131"/>
                  </a:lnTo>
                  <a:lnTo>
                    <a:pt x="454" y="17877"/>
                  </a:lnTo>
                  <a:lnTo>
                    <a:pt x="2734" y="16223"/>
                  </a:lnTo>
                  <a:lnTo>
                    <a:pt x="2809" y="16172"/>
                  </a:lnTo>
                  <a:lnTo>
                    <a:pt x="2809" y="16086"/>
                  </a:lnTo>
                  <a:cubicBezTo>
                    <a:pt x="2661" y="15048"/>
                    <a:pt x="2650" y="13996"/>
                    <a:pt x="2775" y="12956"/>
                  </a:cubicBezTo>
                  <a:lnTo>
                    <a:pt x="2775" y="12869"/>
                  </a:lnTo>
                  <a:lnTo>
                    <a:pt x="2706" y="12822"/>
                  </a:lnTo>
                  <a:lnTo>
                    <a:pt x="380" y="11220"/>
                  </a:lnTo>
                  <a:lnTo>
                    <a:pt x="2102" y="6910"/>
                  </a:lnTo>
                  <a:lnTo>
                    <a:pt x="2102" y="6910"/>
                  </a:lnTo>
                  <a:lnTo>
                    <a:pt x="4872" y="7354"/>
                  </a:lnTo>
                  <a:lnTo>
                    <a:pt x="4953" y="7354"/>
                  </a:lnTo>
                  <a:lnTo>
                    <a:pt x="4970" y="7285"/>
                  </a:lnTo>
                  <a:cubicBezTo>
                    <a:pt x="5596" y="6444"/>
                    <a:pt x="6332" y="5691"/>
                    <a:pt x="7159" y="5044"/>
                  </a:cubicBezTo>
                  <a:lnTo>
                    <a:pt x="7221" y="4999"/>
                  </a:lnTo>
                  <a:lnTo>
                    <a:pt x="7221" y="4924"/>
                  </a:lnTo>
                  <a:cubicBezTo>
                    <a:pt x="7044" y="3966"/>
                    <a:pt x="6866" y="3017"/>
                    <a:pt x="6705" y="2147"/>
                  </a:cubicBezTo>
                  <a:lnTo>
                    <a:pt x="6705" y="2147"/>
                  </a:lnTo>
                  <a:lnTo>
                    <a:pt x="11027" y="298"/>
                  </a:lnTo>
                  <a:lnTo>
                    <a:pt x="12702" y="2603"/>
                  </a:lnTo>
                  <a:lnTo>
                    <a:pt x="12737" y="2649"/>
                  </a:lnTo>
                  <a:lnTo>
                    <a:pt x="12793" y="2649"/>
                  </a:lnTo>
                  <a:cubicBezTo>
                    <a:pt x="13374" y="2565"/>
                    <a:pt x="13958" y="2522"/>
                    <a:pt x="14543" y="2522"/>
                  </a:cubicBezTo>
                  <a:cubicBezTo>
                    <a:pt x="15008" y="2522"/>
                    <a:pt x="15473" y="2549"/>
                    <a:pt x="15935" y="2603"/>
                  </a:cubicBezTo>
                  <a:lnTo>
                    <a:pt x="15993" y="2603"/>
                  </a:lnTo>
                  <a:lnTo>
                    <a:pt x="16023" y="2563"/>
                  </a:lnTo>
                  <a:lnTo>
                    <a:pt x="17663" y="167"/>
                  </a:lnTo>
                  <a:lnTo>
                    <a:pt x="22043" y="1890"/>
                  </a:lnTo>
                  <a:lnTo>
                    <a:pt x="22043" y="1890"/>
                  </a:lnTo>
                  <a:cubicBezTo>
                    <a:pt x="21899" y="2812"/>
                    <a:pt x="21792" y="3524"/>
                    <a:pt x="21721" y="4022"/>
                  </a:cubicBezTo>
                  <a:cubicBezTo>
                    <a:pt x="21692" y="4281"/>
                    <a:pt x="21646" y="4459"/>
                    <a:pt x="21646" y="4597"/>
                  </a:cubicBezTo>
                  <a:cubicBezTo>
                    <a:pt x="21638" y="4658"/>
                    <a:pt x="21638" y="4719"/>
                    <a:pt x="21646" y="4781"/>
                  </a:cubicBezTo>
                  <a:cubicBezTo>
                    <a:pt x="21663" y="4721"/>
                    <a:pt x="21676" y="4658"/>
                    <a:pt x="21686" y="4597"/>
                  </a:cubicBezTo>
                  <a:cubicBezTo>
                    <a:pt x="21708" y="4447"/>
                    <a:pt x="21743" y="4255"/>
                    <a:pt x="21789" y="4021"/>
                  </a:cubicBezTo>
                  <a:cubicBezTo>
                    <a:pt x="21875" y="3522"/>
                    <a:pt x="21997" y="2804"/>
                    <a:pt x="22157" y="1873"/>
                  </a:cubicBezTo>
                  <a:lnTo>
                    <a:pt x="22157" y="1838"/>
                  </a:lnTo>
                  <a:lnTo>
                    <a:pt x="22123" y="1838"/>
                  </a:lnTo>
                  <a:lnTo>
                    <a:pt x="17625" y="0"/>
                  </a:lnTo>
                  <a:close/>
                  <a:moveTo>
                    <a:pt x="6465" y="23105"/>
                  </a:moveTo>
                  <a:cubicBezTo>
                    <a:pt x="6762" y="23379"/>
                    <a:pt x="7074" y="23638"/>
                    <a:pt x="7399" y="23881"/>
                  </a:cubicBezTo>
                  <a:cubicBezTo>
                    <a:pt x="7213" y="23480"/>
                    <a:pt x="6863" y="23207"/>
                    <a:pt x="6465" y="23105"/>
                  </a:cubicBezTo>
                  <a:close/>
                  <a:moveTo>
                    <a:pt x="7228" y="24103"/>
                  </a:moveTo>
                  <a:cubicBezTo>
                    <a:pt x="7227" y="24103"/>
                    <a:pt x="7229" y="24108"/>
                    <a:pt x="7231" y="24114"/>
                  </a:cubicBezTo>
                  <a:lnTo>
                    <a:pt x="7231" y="24114"/>
                  </a:lnTo>
                  <a:cubicBezTo>
                    <a:pt x="7231" y="24113"/>
                    <a:pt x="7230" y="24113"/>
                    <a:pt x="7230" y="24112"/>
                  </a:cubicBezTo>
                  <a:lnTo>
                    <a:pt x="7230" y="24112"/>
                  </a:lnTo>
                  <a:cubicBezTo>
                    <a:pt x="7235" y="24125"/>
                    <a:pt x="7237" y="24129"/>
                    <a:pt x="7237" y="24129"/>
                  </a:cubicBezTo>
                  <a:cubicBezTo>
                    <a:pt x="7237" y="24129"/>
                    <a:pt x="7234" y="24121"/>
                    <a:pt x="7231" y="24114"/>
                  </a:cubicBezTo>
                  <a:lnTo>
                    <a:pt x="7231" y="24114"/>
                  </a:lnTo>
                  <a:cubicBezTo>
                    <a:pt x="7232" y="24114"/>
                    <a:pt x="7233" y="24115"/>
                    <a:pt x="7234" y="24115"/>
                  </a:cubicBezTo>
                  <a:cubicBezTo>
                    <a:pt x="7230" y="24106"/>
                    <a:pt x="7228" y="24103"/>
                    <a:pt x="7228" y="24103"/>
                  </a:cubicBezTo>
                  <a:close/>
                  <a:moveTo>
                    <a:pt x="7457" y="24025"/>
                  </a:moveTo>
                  <a:lnTo>
                    <a:pt x="7457" y="24152"/>
                  </a:lnTo>
                  <a:lnTo>
                    <a:pt x="7429" y="24336"/>
                  </a:lnTo>
                  <a:lnTo>
                    <a:pt x="7371" y="24698"/>
                  </a:lnTo>
                  <a:lnTo>
                    <a:pt x="7271" y="25299"/>
                  </a:lnTo>
                  <a:lnTo>
                    <a:pt x="7271" y="25299"/>
                  </a:lnTo>
                  <a:cubicBezTo>
                    <a:pt x="7524" y="24941"/>
                    <a:pt x="7608" y="24471"/>
                    <a:pt x="7457" y="24025"/>
                  </a:cubicBezTo>
                  <a:close/>
                  <a:moveTo>
                    <a:pt x="21800" y="4804"/>
                  </a:moveTo>
                  <a:lnTo>
                    <a:pt x="21800" y="4804"/>
                  </a:lnTo>
                  <a:cubicBezTo>
                    <a:pt x="21847" y="4851"/>
                    <a:pt x="21896" y="4892"/>
                    <a:pt x="21950" y="4930"/>
                  </a:cubicBezTo>
                  <a:lnTo>
                    <a:pt x="22398" y="5309"/>
                  </a:lnTo>
                  <a:cubicBezTo>
                    <a:pt x="22994" y="5830"/>
                    <a:pt x="23538" y="6408"/>
                    <a:pt x="24024" y="7032"/>
                  </a:cubicBezTo>
                  <a:lnTo>
                    <a:pt x="26843" y="6530"/>
                  </a:lnTo>
                  <a:lnTo>
                    <a:pt x="26843" y="6530"/>
                  </a:lnTo>
                  <a:cubicBezTo>
                    <a:pt x="27363" y="7763"/>
                    <a:pt x="27966" y="9212"/>
                    <a:pt x="28676" y="10879"/>
                  </a:cubicBezTo>
                  <a:lnTo>
                    <a:pt x="28676" y="10879"/>
                  </a:lnTo>
                  <a:lnTo>
                    <a:pt x="26322" y="12576"/>
                  </a:lnTo>
                  <a:lnTo>
                    <a:pt x="26276" y="12610"/>
                  </a:lnTo>
                  <a:lnTo>
                    <a:pt x="26276" y="12674"/>
                  </a:lnTo>
                  <a:cubicBezTo>
                    <a:pt x="26415" y="13717"/>
                    <a:pt x="26415" y="14773"/>
                    <a:pt x="26276" y="15816"/>
                  </a:cubicBezTo>
                  <a:lnTo>
                    <a:pt x="26276" y="15879"/>
                  </a:lnTo>
                  <a:lnTo>
                    <a:pt x="26328" y="15913"/>
                  </a:lnTo>
                  <a:lnTo>
                    <a:pt x="28665" y="17538"/>
                  </a:lnTo>
                  <a:lnTo>
                    <a:pt x="28665" y="17538"/>
                  </a:lnTo>
                  <a:cubicBezTo>
                    <a:pt x="28107" y="18910"/>
                    <a:pt x="27527" y="20346"/>
                    <a:pt x="26915" y="21866"/>
                  </a:cubicBezTo>
                  <a:lnTo>
                    <a:pt x="26915" y="21866"/>
                  </a:lnTo>
                  <a:lnTo>
                    <a:pt x="24139" y="21411"/>
                  </a:lnTo>
                  <a:lnTo>
                    <a:pt x="24058" y="21411"/>
                  </a:lnTo>
                  <a:lnTo>
                    <a:pt x="24013" y="21474"/>
                  </a:lnTo>
                  <a:cubicBezTo>
                    <a:pt x="23383" y="22312"/>
                    <a:pt x="22645" y="23064"/>
                    <a:pt x="21819" y="23708"/>
                  </a:cubicBezTo>
                  <a:lnTo>
                    <a:pt x="21755" y="23755"/>
                  </a:lnTo>
                  <a:lnTo>
                    <a:pt x="21755" y="23834"/>
                  </a:lnTo>
                  <a:cubicBezTo>
                    <a:pt x="21920" y="24725"/>
                    <a:pt x="22087" y="25651"/>
                    <a:pt x="22257" y="26595"/>
                  </a:cubicBezTo>
                  <a:lnTo>
                    <a:pt x="22257" y="26595"/>
                  </a:lnTo>
                  <a:lnTo>
                    <a:pt x="17993" y="28410"/>
                  </a:lnTo>
                  <a:lnTo>
                    <a:pt x="16338" y="26122"/>
                  </a:lnTo>
                  <a:lnTo>
                    <a:pt x="16286" y="26053"/>
                  </a:lnTo>
                  <a:lnTo>
                    <a:pt x="16200" y="26053"/>
                  </a:lnTo>
                  <a:cubicBezTo>
                    <a:pt x="15639" y="26134"/>
                    <a:pt x="15073" y="26174"/>
                    <a:pt x="14507" y="26174"/>
                  </a:cubicBezTo>
                  <a:cubicBezTo>
                    <a:pt x="14027" y="26174"/>
                    <a:pt x="13547" y="26145"/>
                    <a:pt x="13069" y="26087"/>
                  </a:cubicBezTo>
                  <a:lnTo>
                    <a:pt x="12977" y="26087"/>
                  </a:lnTo>
                  <a:lnTo>
                    <a:pt x="12931" y="26156"/>
                  </a:lnTo>
                  <a:lnTo>
                    <a:pt x="11327" y="28478"/>
                  </a:lnTo>
                  <a:lnTo>
                    <a:pt x="7039" y="26752"/>
                  </a:lnTo>
                  <a:lnTo>
                    <a:pt x="7039" y="26752"/>
                  </a:lnTo>
                  <a:cubicBezTo>
                    <a:pt x="7108" y="26314"/>
                    <a:pt x="7182" y="25870"/>
                    <a:pt x="7250" y="25427"/>
                  </a:cubicBezTo>
                  <a:lnTo>
                    <a:pt x="7271" y="25299"/>
                  </a:lnTo>
                  <a:lnTo>
                    <a:pt x="7271" y="25299"/>
                  </a:lnTo>
                  <a:cubicBezTo>
                    <a:pt x="7179" y="25429"/>
                    <a:pt x="7066" y="25543"/>
                    <a:pt x="6933" y="25637"/>
                  </a:cubicBezTo>
                  <a:lnTo>
                    <a:pt x="6933" y="25637"/>
                  </a:lnTo>
                  <a:cubicBezTo>
                    <a:pt x="6945" y="25563"/>
                    <a:pt x="6958" y="25489"/>
                    <a:pt x="6970" y="25415"/>
                  </a:cubicBezTo>
                  <a:lnTo>
                    <a:pt x="7084" y="24691"/>
                  </a:lnTo>
                  <a:lnTo>
                    <a:pt x="7142" y="24323"/>
                  </a:lnTo>
                  <a:lnTo>
                    <a:pt x="7170" y="24145"/>
                  </a:lnTo>
                  <a:lnTo>
                    <a:pt x="7170" y="24068"/>
                  </a:lnTo>
                  <a:lnTo>
                    <a:pt x="7170" y="24068"/>
                  </a:lnTo>
                  <a:cubicBezTo>
                    <a:pt x="7190" y="24083"/>
                    <a:pt x="7210" y="24098"/>
                    <a:pt x="7230" y="24112"/>
                  </a:cubicBezTo>
                  <a:lnTo>
                    <a:pt x="7230" y="24112"/>
                  </a:lnTo>
                  <a:cubicBezTo>
                    <a:pt x="7221" y="24092"/>
                    <a:pt x="7203" y="24050"/>
                    <a:pt x="7170" y="23972"/>
                  </a:cubicBezTo>
                  <a:lnTo>
                    <a:pt x="7170" y="24068"/>
                  </a:lnTo>
                  <a:lnTo>
                    <a:pt x="7170" y="24068"/>
                  </a:lnTo>
                  <a:cubicBezTo>
                    <a:pt x="6759" y="23758"/>
                    <a:pt x="6370" y="23423"/>
                    <a:pt x="6003" y="23065"/>
                  </a:cubicBezTo>
                  <a:lnTo>
                    <a:pt x="6003" y="23065"/>
                  </a:lnTo>
                  <a:cubicBezTo>
                    <a:pt x="5851" y="23076"/>
                    <a:pt x="5698" y="23113"/>
                    <a:pt x="5550" y="23177"/>
                  </a:cubicBezTo>
                  <a:cubicBezTo>
                    <a:pt x="4846" y="23482"/>
                    <a:pt x="4512" y="24293"/>
                    <a:pt x="4797" y="25006"/>
                  </a:cubicBezTo>
                  <a:cubicBezTo>
                    <a:pt x="5019" y="25559"/>
                    <a:pt x="5550" y="25898"/>
                    <a:pt x="6114" y="25898"/>
                  </a:cubicBezTo>
                  <a:cubicBezTo>
                    <a:pt x="6277" y="25898"/>
                    <a:pt x="6443" y="25870"/>
                    <a:pt x="6604" y="25810"/>
                  </a:cubicBezTo>
                  <a:cubicBezTo>
                    <a:pt x="6724" y="25766"/>
                    <a:pt x="6834" y="25707"/>
                    <a:pt x="6933" y="25637"/>
                  </a:cubicBezTo>
                  <a:lnTo>
                    <a:pt x="6933" y="25637"/>
                  </a:lnTo>
                  <a:cubicBezTo>
                    <a:pt x="6866" y="26048"/>
                    <a:pt x="6802" y="26453"/>
                    <a:pt x="6734" y="26861"/>
                  </a:cubicBezTo>
                  <a:lnTo>
                    <a:pt x="6734" y="26983"/>
                  </a:lnTo>
                  <a:lnTo>
                    <a:pt x="6843" y="27022"/>
                  </a:lnTo>
                  <a:lnTo>
                    <a:pt x="11359" y="28832"/>
                  </a:lnTo>
                  <a:lnTo>
                    <a:pt x="11467" y="28879"/>
                  </a:lnTo>
                  <a:lnTo>
                    <a:pt x="11531" y="28780"/>
                  </a:lnTo>
                  <a:lnTo>
                    <a:pt x="13154" y="26437"/>
                  </a:lnTo>
                  <a:lnTo>
                    <a:pt x="13154" y="26437"/>
                  </a:lnTo>
                  <a:cubicBezTo>
                    <a:pt x="13614" y="26490"/>
                    <a:pt x="14076" y="26517"/>
                    <a:pt x="14538" y="26517"/>
                  </a:cubicBezTo>
                  <a:cubicBezTo>
                    <a:pt x="15087" y="26517"/>
                    <a:pt x="15637" y="26479"/>
                    <a:pt x="16182" y="26404"/>
                  </a:cubicBezTo>
                  <a:lnTo>
                    <a:pt x="16182" y="26404"/>
                  </a:lnTo>
                  <a:lnTo>
                    <a:pt x="17854" y="28712"/>
                  </a:lnTo>
                  <a:lnTo>
                    <a:pt x="17918" y="28804"/>
                  </a:lnTo>
                  <a:lnTo>
                    <a:pt x="18027" y="28758"/>
                  </a:lnTo>
                  <a:lnTo>
                    <a:pt x="22490" y="26845"/>
                  </a:lnTo>
                  <a:lnTo>
                    <a:pt x="22594" y="26805"/>
                  </a:lnTo>
                  <a:lnTo>
                    <a:pt x="22594" y="26695"/>
                  </a:lnTo>
                  <a:cubicBezTo>
                    <a:pt x="22421" y="25757"/>
                    <a:pt x="22247" y="24824"/>
                    <a:pt x="22080" y="23902"/>
                  </a:cubicBezTo>
                  <a:lnTo>
                    <a:pt x="22080" y="23902"/>
                  </a:lnTo>
                  <a:cubicBezTo>
                    <a:pt x="22876" y="23267"/>
                    <a:pt x="23591" y="22534"/>
                    <a:pt x="24206" y="21720"/>
                  </a:cubicBezTo>
                  <a:lnTo>
                    <a:pt x="24206" y="21720"/>
                  </a:lnTo>
                  <a:lnTo>
                    <a:pt x="27029" y="22168"/>
                  </a:lnTo>
                  <a:lnTo>
                    <a:pt x="27127" y="22168"/>
                  </a:lnTo>
                  <a:lnTo>
                    <a:pt x="27166" y="22076"/>
                  </a:lnTo>
                  <a:cubicBezTo>
                    <a:pt x="27821" y="20491"/>
                    <a:pt x="28395" y="18993"/>
                    <a:pt x="28971" y="17567"/>
                  </a:cubicBezTo>
                  <a:lnTo>
                    <a:pt x="28999" y="17481"/>
                  </a:lnTo>
                  <a:lnTo>
                    <a:pt x="28924" y="17430"/>
                  </a:lnTo>
                  <a:lnTo>
                    <a:pt x="26560" y="15801"/>
                  </a:lnTo>
                  <a:lnTo>
                    <a:pt x="26560" y="15801"/>
                  </a:lnTo>
                  <a:cubicBezTo>
                    <a:pt x="26678" y="14780"/>
                    <a:pt x="26663" y="13750"/>
                    <a:pt x="26515" y="12734"/>
                  </a:cubicBezTo>
                  <a:lnTo>
                    <a:pt x="26515" y="12734"/>
                  </a:lnTo>
                  <a:lnTo>
                    <a:pt x="28843" y="11042"/>
                  </a:lnTo>
                  <a:lnTo>
                    <a:pt x="28901" y="11001"/>
                  </a:lnTo>
                  <a:lnTo>
                    <a:pt x="28901" y="10939"/>
                  </a:lnTo>
                  <a:lnTo>
                    <a:pt x="26977" y="6475"/>
                  </a:lnTo>
                  <a:lnTo>
                    <a:pt x="26977" y="6424"/>
                  </a:lnTo>
                  <a:lnTo>
                    <a:pt x="26925" y="6424"/>
                  </a:lnTo>
                  <a:lnTo>
                    <a:pt x="24092" y="6990"/>
                  </a:lnTo>
                  <a:lnTo>
                    <a:pt x="24092" y="6990"/>
                  </a:lnTo>
                  <a:cubicBezTo>
                    <a:pt x="23599" y="6361"/>
                    <a:pt x="23041" y="5786"/>
                    <a:pt x="22427" y="5275"/>
                  </a:cubicBezTo>
                  <a:cubicBezTo>
                    <a:pt x="22226" y="5102"/>
                    <a:pt x="22072" y="4987"/>
                    <a:pt x="21962" y="4907"/>
                  </a:cubicBezTo>
                  <a:cubicBezTo>
                    <a:pt x="21912" y="4867"/>
                    <a:pt x="21858" y="4832"/>
                    <a:pt x="21800" y="48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0" name="Google Shape;4400;p69"/>
            <p:cNvSpPr/>
            <p:nvPr/>
          </p:nvSpPr>
          <p:spPr>
            <a:xfrm>
              <a:off x="4607275" y="3075825"/>
              <a:ext cx="904600" cy="906325"/>
            </a:xfrm>
            <a:custGeom>
              <a:avLst/>
              <a:gdLst/>
              <a:ahLst/>
              <a:cxnLst/>
              <a:rect l="l" t="t" r="r" b="b"/>
              <a:pathLst>
                <a:path w="36184" h="36253" extrusionOk="0">
                  <a:moveTo>
                    <a:pt x="27159" y="5991"/>
                  </a:moveTo>
                  <a:cubicBezTo>
                    <a:pt x="28238" y="6793"/>
                    <a:pt x="29205" y="7736"/>
                    <a:pt x="30032" y="8795"/>
                  </a:cubicBezTo>
                  <a:lnTo>
                    <a:pt x="33686" y="8129"/>
                  </a:lnTo>
                  <a:lnTo>
                    <a:pt x="36098" y="13782"/>
                  </a:lnTo>
                  <a:lnTo>
                    <a:pt x="33088" y="15959"/>
                  </a:lnTo>
                  <a:cubicBezTo>
                    <a:pt x="33281" y="17292"/>
                    <a:pt x="33295" y="18643"/>
                    <a:pt x="33133" y="19980"/>
                  </a:cubicBezTo>
                  <a:lnTo>
                    <a:pt x="36184" y="22094"/>
                  </a:lnTo>
                  <a:lnTo>
                    <a:pt x="33887" y="27799"/>
                  </a:lnTo>
                  <a:lnTo>
                    <a:pt x="30221" y="27224"/>
                  </a:lnTo>
                  <a:cubicBezTo>
                    <a:pt x="29421" y="28303"/>
                    <a:pt x="28478" y="29268"/>
                    <a:pt x="27418" y="30095"/>
                  </a:cubicBezTo>
                  <a:lnTo>
                    <a:pt x="28084" y="33754"/>
                  </a:lnTo>
                  <a:lnTo>
                    <a:pt x="22432" y="36167"/>
                  </a:lnTo>
                  <a:lnTo>
                    <a:pt x="20254" y="33157"/>
                  </a:lnTo>
                  <a:cubicBezTo>
                    <a:pt x="18921" y="33349"/>
                    <a:pt x="17569" y="33363"/>
                    <a:pt x="16233" y="33197"/>
                  </a:cubicBezTo>
                  <a:lnTo>
                    <a:pt x="14119" y="36252"/>
                  </a:lnTo>
                  <a:lnTo>
                    <a:pt x="8415" y="33956"/>
                  </a:lnTo>
                  <a:lnTo>
                    <a:pt x="8989" y="30289"/>
                  </a:lnTo>
                  <a:cubicBezTo>
                    <a:pt x="7910" y="29489"/>
                    <a:pt x="6944" y="28547"/>
                    <a:pt x="6118" y="27488"/>
                  </a:cubicBezTo>
                  <a:lnTo>
                    <a:pt x="2498" y="28114"/>
                  </a:lnTo>
                  <a:lnTo>
                    <a:pt x="85" y="22461"/>
                  </a:lnTo>
                  <a:lnTo>
                    <a:pt x="3096" y="20283"/>
                  </a:lnTo>
                  <a:cubicBezTo>
                    <a:pt x="2903" y="18951"/>
                    <a:pt x="2890" y="17599"/>
                    <a:pt x="3055" y="16262"/>
                  </a:cubicBezTo>
                  <a:lnTo>
                    <a:pt x="0" y="14155"/>
                  </a:lnTo>
                  <a:lnTo>
                    <a:pt x="2298" y="8450"/>
                  </a:lnTo>
                  <a:lnTo>
                    <a:pt x="5963" y="9024"/>
                  </a:lnTo>
                  <a:cubicBezTo>
                    <a:pt x="6766" y="7946"/>
                    <a:pt x="7708" y="6980"/>
                    <a:pt x="8767" y="6152"/>
                  </a:cubicBezTo>
                  <a:lnTo>
                    <a:pt x="8101" y="2498"/>
                  </a:lnTo>
                  <a:lnTo>
                    <a:pt x="13753" y="86"/>
                  </a:lnTo>
                  <a:lnTo>
                    <a:pt x="15931" y="3096"/>
                  </a:lnTo>
                  <a:cubicBezTo>
                    <a:pt x="17264" y="2902"/>
                    <a:pt x="18616" y="2886"/>
                    <a:pt x="19952" y="3050"/>
                  </a:cubicBezTo>
                  <a:lnTo>
                    <a:pt x="22060" y="0"/>
                  </a:lnTo>
                  <a:lnTo>
                    <a:pt x="27764" y="2297"/>
                  </a:lnTo>
                  <a:lnTo>
                    <a:pt x="27190" y="5968"/>
                  </a:lnTo>
                  <a:close/>
                  <a:moveTo>
                    <a:pt x="20806" y="12104"/>
                  </a:moveTo>
                  <a:cubicBezTo>
                    <a:pt x="17427" y="10746"/>
                    <a:pt x="13586" y="12384"/>
                    <a:pt x="12227" y="15763"/>
                  </a:cubicBezTo>
                  <a:cubicBezTo>
                    <a:pt x="10869" y="19142"/>
                    <a:pt x="12507" y="22983"/>
                    <a:pt x="15886" y="24341"/>
                  </a:cubicBezTo>
                  <a:cubicBezTo>
                    <a:pt x="19265" y="25700"/>
                    <a:pt x="23105" y="24062"/>
                    <a:pt x="24465" y="20683"/>
                  </a:cubicBezTo>
                  <a:cubicBezTo>
                    <a:pt x="24465" y="20683"/>
                    <a:pt x="24465" y="20682"/>
                    <a:pt x="24466" y="20681"/>
                  </a:cubicBezTo>
                  <a:cubicBezTo>
                    <a:pt x="25824" y="17305"/>
                    <a:pt x="24190" y="13467"/>
                    <a:pt x="20816" y="1210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1" name="Google Shape;4401;p69"/>
            <p:cNvSpPr/>
            <p:nvPr/>
          </p:nvSpPr>
          <p:spPr>
            <a:xfrm>
              <a:off x="4897175" y="3365425"/>
              <a:ext cx="341050" cy="334650"/>
            </a:xfrm>
            <a:custGeom>
              <a:avLst/>
              <a:gdLst/>
              <a:ahLst/>
              <a:cxnLst/>
              <a:rect l="l" t="t" r="r" b="b"/>
              <a:pathLst>
                <a:path w="13642" h="13386" extrusionOk="0">
                  <a:moveTo>
                    <a:pt x="6675" y="1"/>
                  </a:moveTo>
                  <a:cubicBezTo>
                    <a:pt x="5128" y="1"/>
                    <a:pt x="3619" y="541"/>
                    <a:pt x="2415" y="1546"/>
                  </a:cubicBezTo>
                  <a:cubicBezTo>
                    <a:pt x="961" y="2761"/>
                    <a:pt x="94" y="4537"/>
                    <a:pt x="31" y="6432"/>
                  </a:cubicBezTo>
                  <a:cubicBezTo>
                    <a:pt x="0" y="7077"/>
                    <a:pt x="70" y="7725"/>
                    <a:pt x="238" y="8350"/>
                  </a:cubicBezTo>
                  <a:cubicBezTo>
                    <a:pt x="403" y="9008"/>
                    <a:pt x="670" y="9637"/>
                    <a:pt x="1031" y="10211"/>
                  </a:cubicBezTo>
                  <a:cubicBezTo>
                    <a:pt x="2269" y="12217"/>
                    <a:pt x="4442" y="13385"/>
                    <a:pt x="6720" y="13385"/>
                  </a:cubicBezTo>
                  <a:cubicBezTo>
                    <a:pt x="7285" y="13385"/>
                    <a:pt x="7858" y="13313"/>
                    <a:pt x="8423" y="13164"/>
                  </a:cubicBezTo>
                  <a:cubicBezTo>
                    <a:pt x="9080" y="12999"/>
                    <a:pt x="9706" y="12731"/>
                    <a:pt x="10279" y="12372"/>
                  </a:cubicBezTo>
                  <a:cubicBezTo>
                    <a:pt x="10833" y="12033"/>
                    <a:pt x="11333" y="11613"/>
                    <a:pt x="11761" y="11125"/>
                  </a:cubicBezTo>
                  <a:cubicBezTo>
                    <a:pt x="12560" y="10226"/>
                    <a:pt x="13103" y="9129"/>
                    <a:pt x="13335" y="7948"/>
                  </a:cubicBezTo>
                  <a:cubicBezTo>
                    <a:pt x="13534" y="6924"/>
                    <a:pt x="13488" y="5866"/>
                    <a:pt x="13203" y="4864"/>
                  </a:cubicBezTo>
                  <a:cubicBezTo>
                    <a:pt x="12795" y="3406"/>
                    <a:pt x="11896" y="2136"/>
                    <a:pt x="10658" y="1267"/>
                  </a:cubicBezTo>
                  <a:cubicBezTo>
                    <a:pt x="10217" y="944"/>
                    <a:pt x="9729" y="692"/>
                    <a:pt x="9210" y="520"/>
                  </a:cubicBezTo>
                  <a:lnTo>
                    <a:pt x="9210" y="520"/>
                  </a:lnTo>
                  <a:cubicBezTo>
                    <a:pt x="9684" y="775"/>
                    <a:pt x="10145" y="1055"/>
                    <a:pt x="10589" y="1359"/>
                  </a:cubicBezTo>
                  <a:cubicBezTo>
                    <a:pt x="11768" y="2243"/>
                    <a:pt x="12616" y="3497"/>
                    <a:pt x="12996" y="4920"/>
                  </a:cubicBezTo>
                  <a:cubicBezTo>
                    <a:pt x="13642" y="7285"/>
                    <a:pt x="12895" y="9811"/>
                    <a:pt x="11066" y="11443"/>
                  </a:cubicBezTo>
                  <a:cubicBezTo>
                    <a:pt x="9862" y="12517"/>
                    <a:pt x="8324" y="13082"/>
                    <a:pt x="6764" y="13082"/>
                  </a:cubicBezTo>
                  <a:cubicBezTo>
                    <a:pt x="5957" y="13082"/>
                    <a:pt x="5144" y="12931"/>
                    <a:pt x="4368" y="12621"/>
                  </a:cubicBezTo>
                  <a:cubicBezTo>
                    <a:pt x="2092" y="11712"/>
                    <a:pt x="528" y="9593"/>
                    <a:pt x="328" y="7150"/>
                  </a:cubicBezTo>
                  <a:cubicBezTo>
                    <a:pt x="128" y="4707"/>
                    <a:pt x="1328" y="2362"/>
                    <a:pt x="3426" y="1094"/>
                  </a:cubicBezTo>
                  <a:cubicBezTo>
                    <a:pt x="4459" y="468"/>
                    <a:pt x="5641" y="140"/>
                    <a:pt x="6841" y="140"/>
                  </a:cubicBezTo>
                  <a:cubicBezTo>
                    <a:pt x="7104" y="140"/>
                    <a:pt x="7368" y="156"/>
                    <a:pt x="7631" y="188"/>
                  </a:cubicBezTo>
                  <a:cubicBezTo>
                    <a:pt x="8163" y="275"/>
                    <a:pt x="8691" y="393"/>
                    <a:pt x="9210" y="537"/>
                  </a:cubicBezTo>
                  <a:cubicBezTo>
                    <a:pt x="8718" y="301"/>
                    <a:pt x="8190" y="144"/>
                    <a:pt x="7648" y="72"/>
                  </a:cubicBezTo>
                  <a:cubicBezTo>
                    <a:pt x="7324" y="24"/>
                    <a:pt x="6999" y="1"/>
                    <a:pt x="6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2" name="Google Shape;4402;p69"/>
            <p:cNvSpPr/>
            <p:nvPr/>
          </p:nvSpPr>
          <p:spPr>
            <a:xfrm>
              <a:off x="4601650" y="3073800"/>
              <a:ext cx="913550" cy="911975"/>
            </a:xfrm>
            <a:custGeom>
              <a:avLst/>
              <a:gdLst/>
              <a:ahLst/>
              <a:cxnLst/>
              <a:rect l="l" t="t" r="r" b="b"/>
              <a:pathLst>
                <a:path w="36542" h="36479" extrusionOk="0">
                  <a:moveTo>
                    <a:pt x="22197" y="0"/>
                  </a:moveTo>
                  <a:lnTo>
                    <a:pt x="22162" y="52"/>
                  </a:lnTo>
                  <a:lnTo>
                    <a:pt x="20075" y="3056"/>
                  </a:lnTo>
                  <a:lnTo>
                    <a:pt x="20075" y="3056"/>
                  </a:lnTo>
                  <a:cubicBezTo>
                    <a:pt x="19467" y="2982"/>
                    <a:pt x="18856" y="2945"/>
                    <a:pt x="18245" y="2945"/>
                  </a:cubicBezTo>
                  <a:cubicBezTo>
                    <a:pt x="17548" y="2945"/>
                    <a:pt x="16851" y="2993"/>
                    <a:pt x="16159" y="3088"/>
                  </a:cubicBezTo>
                  <a:lnTo>
                    <a:pt x="16159" y="3088"/>
                  </a:lnTo>
                  <a:lnTo>
                    <a:pt x="14022" y="122"/>
                  </a:lnTo>
                  <a:lnTo>
                    <a:pt x="13971" y="53"/>
                  </a:lnTo>
                  <a:lnTo>
                    <a:pt x="13896" y="87"/>
                  </a:lnTo>
                  <a:lnTo>
                    <a:pt x="8237" y="2488"/>
                  </a:lnTo>
                  <a:lnTo>
                    <a:pt x="8151" y="2523"/>
                  </a:lnTo>
                  <a:lnTo>
                    <a:pt x="8151" y="2618"/>
                  </a:lnTo>
                  <a:cubicBezTo>
                    <a:pt x="8355" y="3729"/>
                    <a:pt x="8573" y="4949"/>
                    <a:pt x="8799" y="6198"/>
                  </a:cubicBezTo>
                  <a:lnTo>
                    <a:pt x="8799" y="6198"/>
                  </a:lnTo>
                  <a:cubicBezTo>
                    <a:pt x="7777" y="6998"/>
                    <a:pt x="6861" y="7927"/>
                    <a:pt x="6075" y="8961"/>
                  </a:cubicBezTo>
                  <a:lnTo>
                    <a:pt x="6075" y="8961"/>
                  </a:lnTo>
                  <a:lnTo>
                    <a:pt x="2482" y="8398"/>
                  </a:lnTo>
                  <a:lnTo>
                    <a:pt x="2378" y="8398"/>
                  </a:lnTo>
                  <a:lnTo>
                    <a:pt x="2338" y="8496"/>
                  </a:lnTo>
                  <a:cubicBezTo>
                    <a:pt x="1620" y="10288"/>
                    <a:pt x="839" y="12218"/>
                    <a:pt x="40" y="14200"/>
                  </a:cubicBezTo>
                  <a:lnTo>
                    <a:pt x="1" y="14303"/>
                  </a:lnTo>
                  <a:lnTo>
                    <a:pt x="93" y="14367"/>
                  </a:lnTo>
                  <a:cubicBezTo>
                    <a:pt x="1025" y="15007"/>
                    <a:pt x="2040" y="15713"/>
                    <a:pt x="3074" y="16433"/>
                  </a:cubicBezTo>
                  <a:lnTo>
                    <a:pt x="3074" y="16433"/>
                  </a:lnTo>
                  <a:cubicBezTo>
                    <a:pt x="2927" y="17712"/>
                    <a:pt x="2940" y="19004"/>
                    <a:pt x="3114" y="20279"/>
                  </a:cubicBezTo>
                  <a:lnTo>
                    <a:pt x="3114" y="20279"/>
                  </a:lnTo>
                  <a:lnTo>
                    <a:pt x="172" y="22404"/>
                  </a:lnTo>
                  <a:lnTo>
                    <a:pt x="80" y="22472"/>
                  </a:lnTo>
                  <a:lnTo>
                    <a:pt x="127" y="22581"/>
                  </a:lnTo>
                  <a:cubicBezTo>
                    <a:pt x="890" y="24368"/>
                    <a:pt x="1706" y="26286"/>
                    <a:pt x="2533" y="28234"/>
                  </a:cubicBezTo>
                  <a:lnTo>
                    <a:pt x="2580" y="28343"/>
                  </a:lnTo>
                  <a:lnTo>
                    <a:pt x="2700" y="28343"/>
                  </a:lnTo>
                  <a:lnTo>
                    <a:pt x="6263" y="27694"/>
                  </a:lnTo>
                  <a:lnTo>
                    <a:pt x="6263" y="27694"/>
                  </a:lnTo>
                  <a:cubicBezTo>
                    <a:pt x="7060" y="28708"/>
                    <a:pt x="7985" y="29617"/>
                    <a:pt x="9012" y="30398"/>
                  </a:cubicBezTo>
                  <a:lnTo>
                    <a:pt x="9012" y="30398"/>
                  </a:lnTo>
                  <a:cubicBezTo>
                    <a:pt x="8837" y="31598"/>
                    <a:pt x="8641" y="32791"/>
                    <a:pt x="8451" y="33974"/>
                  </a:cubicBezTo>
                  <a:lnTo>
                    <a:pt x="8451" y="34094"/>
                  </a:lnTo>
                  <a:lnTo>
                    <a:pt x="8560" y="34135"/>
                  </a:lnTo>
                  <a:lnTo>
                    <a:pt x="14264" y="36432"/>
                  </a:lnTo>
                  <a:lnTo>
                    <a:pt x="14378" y="36478"/>
                  </a:lnTo>
                  <a:lnTo>
                    <a:pt x="14442" y="36380"/>
                  </a:lnTo>
                  <a:cubicBezTo>
                    <a:pt x="15138" y="35377"/>
                    <a:pt x="15821" y="34380"/>
                    <a:pt x="16505" y="33398"/>
                  </a:cubicBezTo>
                  <a:lnTo>
                    <a:pt x="16505" y="33398"/>
                  </a:lnTo>
                  <a:cubicBezTo>
                    <a:pt x="17090" y="33466"/>
                    <a:pt x="17677" y="33499"/>
                    <a:pt x="18264" y="33499"/>
                  </a:cubicBezTo>
                  <a:cubicBezTo>
                    <a:pt x="18971" y="33499"/>
                    <a:pt x="19677" y="33451"/>
                    <a:pt x="20379" y="33354"/>
                  </a:cubicBezTo>
                  <a:lnTo>
                    <a:pt x="20379" y="33354"/>
                  </a:lnTo>
                  <a:cubicBezTo>
                    <a:pt x="21095" y="34350"/>
                    <a:pt x="21801" y="35325"/>
                    <a:pt x="22501" y="36288"/>
                  </a:cubicBezTo>
                  <a:lnTo>
                    <a:pt x="22571" y="36380"/>
                  </a:lnTo>
                  <a:lnTo>
                    <a:pt x="22674" y="36335"/>
                  </a:lnTo>
                  <a:lnTo>
                    <a:pt x="28327" y="33922"/>
                  </a:lnTo>
                  <a:lnTo>
                    <a:pt x="28424" y="33876"/>
                  </a:lnTo>
                  <a:lnTo>
                    <a:pt x="28424" y="33767"/>
                  </a:lnTo>
                  <a:cubicBezTo>
                    <a:pt x="28199" y="32561"/>
                    <a:pt x="27981" y="31371"/>
                    <a:pt x="27767" y="30193"/>
                  </a:cubicBezTo>
                  <a:lnTo>
                    <a:pt x="27767" y="30193"/>
                  </a:lnTo>
                  <a:cubicBezTo>
                    <a:pt x="28786" y="29393"/>
                    <a:pt x="29699" y="28465"/>
                    <a:pt x="30482" y="27431"/>
                  </a:cubicBezTo>
                  <a:lnTo>
                    <a:pt x="30482" y="27431"/>
                  </a:lnTo>
                  <a:lnTo>
                    <a:pt x="34071" y="27994"/>
                  </a:lnTo>
                  <a:lnTo>
                    <a:pt x="34169" y="27994"/>
                  </a:lnTo>
                  <a:lnTo>
                    <a:pt x="34210" y="27902"/>
                  </a:lnTo>
                  <a:cubicBezTo>
                    <a:pt x="35025" y="25891"/>
                    <a:pt x="35783" y="23995"/>
                    <a:pt x="36507" y="22191"/>
                  </a:cubicBezTo>
                  <a:lnTo>
                    <a:pt x="36541" y="22111"/>
                  </a:lnTo>
                  <a:lnTo>
                    <a:pt x="36468" y="22059"/>
                  </a:lnTo>
                  <a:lnTo>
                    <a:pt x="33459" y="19988"/>
                  </a:lnTo>
                  <a:lnTo>
                    <a:pt x="33459" y="19988"/>
                  </a:lnTo>
                  <a:cubicBezTo>
                    <a:pt x="33608" y="18695"/>
                    <a:pt x="33591" y="17387"/>
                    <a:pt x="33408" y="16097"/>
                  </a:cubicBezTo>
                  <a:lnTo>
                    <a:pt x="33408" y="16097"/>
                  </a:lnTo>
                  <a:lnTo>
                    <a:pt x="36380" y="13994"/>
                  </a:lnTo>
                  <a:lnTo>
                    <a:pt x="36438" y="13953"/>
                  </a:lnTo>
                  <a:lnTo>
                    <a:pt x="36410" y="13891"/>
                  </a:lnTo>
                  <a:cubicBezTo>
                    <a:pt x="35468" y="11691"/>
                    <a:pt x="34663" y="9840"/>
                    <a:pt x="33979" y="8244"/>
                  </a:cubicBezTo>
                  <a:lnTo>
                    <a:pt x="33979" y="8193"/>
                  </a:lnTo>
                  <a:lnTo>
                    <a:pt x="33928" y="8193"/>
                  </a:lnTo>
                  <a:lnTo>
                    <a:pt x="30314" y="8875"/>
                  </a:lnTo>
                  <a:lnTo>
                    <a:pt x="30314" y="8875"/>
                  </a:lnTo>
                  <a:cubicBezTo>
                    <a:pt x="29693" y="8080"/>
                    <a:pt x="28988" y="7355"/>
                    <a:pt x="28212" y="6710"/>
                  </a:cubicBezTo>
                  <a:cubicBezTo>
                    <a:pt x="28028" y="6545"/>
                    <a:pt x="27837" y="6390"/>
                    <a:pt x="27638" y="6245"/>
                  </a:cubicBezTo>
                  <a:lnTo>
                    <a:pt x="27437" y="6107"/>
                  </a:lnTo>
                  <a:lnTo>
                    <a:pt x="27437" y="6107"/>
                  </a:lnTo>
                  <a:cubicBezTo>
                    <a:pt x="27495" y="6162"/>
                    <a:pt x="27556" y="6213"/>
                    <a:pt x="27621" y="6263"/>
                  </a:cubicBezTo>
                  <a:cubicBezTo>
                    <a:pt x="27752" y="6372"/>
                    <a:pt x="27943" y="6526"/>
                    <a:pt x="28195" y="6745"/>
                  </a:cubicBezTo>
                  <a:cubicBezTo>
                    <a:pt x="28951" y="7409"/>
                    <a:pt x="29642" y="8144"/>
                    <a:pt x="30258" y="8939"/>
                  </a:cubicBezTo>
                  <a:lnTo>
                    <a:pt x="33862" y="8299"/>
                  </a:lnTo>
                  <a:lnTo>
                    <a:pt x="33862" y="8299"/>
                  </a:lnTo>
                  <a:cubicBezTo>
                    <a:pt x="34523" y="9874"/>
                    <a:pt x="35300" y="11703"/>
                    <a:pt x="36208" y="13847"/>
                  </a:cubicBezTo>
                  <a:lnTo>
                    <a:pt x="36208" y="13847"/>
                  </a:lnTo>
                  <a:lnTo>
                    <a:pt x="33250" y="15977"/>
                  </a:lnTo>
                  <a:lnTo>
                    <a:pt x="33199" y="16011"/>
                  </a:lnTo>
                  <a:lnTo>
                    <a:pt x="33199" y="16067"/>
                  </a:lnTo>
                  <a:cubicBezTo>
                    <a:pt x="33389" y="17388"/>
                    <a:pt x="33400" y="18726"/>
                    <a:pt x="33233" y="20049"/>
                  </a:cubicBezTo>
                  <a:lnTo>
                    <a:pt x="33233" y="20112"/>
                  </a:lnTo>
                  <a:lnTo>
                    <a:pt x="33285" y="20152"/>
                  </a:lnTo>
                  <a:lnTo>
                    <a:pt x="36266" y="22214"/>
                  </a:lnTo>
                  <a:lnTo>
                    <a:pt x="36266" y="22214"/>
                  </a:lnTo>
                  <a:lnTo>
                    <a:pt x="34041" y="27736"/>
                  </a:lnTo>
                  <a:lnTo>
                    <a:pt x="34041" y="27736"/>
                  </a:lnTo>
                  <a:lnTo>
                    <a:pt x="30475" y="27178"/>
                  </a:lnTo>
                  <a:lnTo>
                    <a:pt x="30395" y="27178"/>
                  </a:lnTo>
                  <a:lnTo>
                    <a:pt x="30349" y="27240"/>
                  </a:lnTo>
                  <a:cubicBezTo>
                    <a:pt x="29552" y="28304"/>
                    <a:pt x="28617" y="29257"/>
                    <a:pt x="27568" y="30073"/>
                  </a:cubicBezTo>
                  <a:lnTo>
                    <a:pt x="27500" y="30125"/>
                  </a:lnTo>
                  <a:lnTo>
                    <a:pt x="27500" y="30205"/>
                  </a:lnTo>
                  <a:cubicBezTo>
                    <a:pt x="27712" y="31365"/>
                    <a:pt x="27924" y="32548"/>
                    <a:pt x="28146" y="33752"/>
                  </a:cubicBezTo>
                  <a:lnTo>
                    <a:pt x="28146" y="33752"/>
                  </a:lnTo>
                  <a:lnTo>
                    <a:pt x="22695" y="36071"/>
                  </a:lnTo>
                  <a:lnTo>
                    <a:pt x="20589" y="33152"/>
                  </a:lnTo>
                  <a:lnTo>
                    <a:pt x="20538" y="33083"/>
                  </a:lnTo>
                  <a:lnTo>
                    <a:pt x="20446" y="33083"/>
                  </a:lnTo>
                  <a:cubicBezTo>
                    <a:pt x="19738" y="33185"/>
                    <a:pt x="19025" y="33236"/>
                    <a:pt x="18312" y="33236"/>
                  </a:cubicBezTo>
                  <a:cubicBezTo>
                    <a:pt x="17701" y="33236"/>
                    <a:pt x="17090" y="33198"/>
                    <a:pt x="16481" y="33124"/>
                  </a:cubicBezTo>
                  <a:lnTo>
                    <a:pt x="16389" y="33124"/>
                  </a:lnTo>
                  <a:lnTo>
                    <a:pt x="16344" y="33198"/>
                  </a:lnTo>
                  <a:cubicBezTo>
                    <a:pt x="15665" y="34172"/>
                    <a:pt x="14986" y="35157"/>
                    <a:pt x="14297" y="36152"/>
                  </a:cubicBezTo>
                  <a:lnTo>
                    <a:pt x="14297" y="36152"/>
                  </a:lnTo>
                  <a:lnTo>
                    <a:pt x="8814" y="33943"/>
                  </a:lnTo>
                  <a:lnTo>
                    <a:pt x="8814" y="33943"/>
                  </a:lnTo>
                  <a:cubicBezTo>
                    <a:pt x="8996" y="32767"/>
                    <a:pt x="9181" y="31585"/>
                    <a:pt x="9370" y="30395"/>
                  </a:cubicBezTo>
                  <a:lnTo>
                    <a:pt x="9370" y="30308"/>
                  </a:lnTo>
                  <a:lnTo>
                    <a:pt x="9295" y="30250"/>
                  </a:lnTo>
                  <a:cubicBezTo>
                    <a:pt x="8234" y="29454"/>
                    <a:pt x="7281" y="28521"/>
                    <a:pt x="6463" y="27476"/>
                  </a:cubicBezTo>
                  <a:lnTo>
                    <a:pt x="6407" y="27401"/>
                  </a:lnTo>
                  <a:lnTo>
                    <a:pt x="6321" y="27401"/>
                  </a:lnTo>
                  <a:lnTo>
                    <a:pt x="2779" y="28047"/>
                  </a:lnTo>
                  <a:lnTo>
                    <a:pt x="2779" y="28047"/>
                  </a:lnTo>
                  <a:lnTo>
                    <a:pt x="459" y="22611"/>
                  </a:lnTo>
                  <a:lnTo>
                    <a:pt x="459" y="22611"/>
                  </a:lnTo>
                  <a:lnTo>
                    <a:pt x="3372" y="20503"/>
                  </a:lnTo>
                  <a:lnTo>
                    <a:pt x="3441" y="20451"/>
                  </a:lnTo>
                  <a:lnTo>
                    <a:pt x="3441" y="20366"/>
                  </a:lnTo>
                  <a:cubicBezTo>
                    <a:pt x="3251" y="19050"/>
                    <a:pt x="3236" y="17715"/>
                    <a:pt x="3394" y="16396"/>
                  </a:cubicBezTo>
                  <a:lnTo>
                    <a:pt x="3394" y="16310"/>
                  </a:lnTo>
                  <a:lnTo>
                    <a:pt x="3326" y="16264"/>
                  </a:lnTo>
                  <a:lnTo>
                    <a:pt x="359" y="14217"/>
                  </a:lnTo>
                  <a:lnTo>
                    <a:pt x="359" y="14217"/>
                  </a:lnTo>
                  <a:cubicBezTo>
                    <a:pt x="1139" y="12307"/>
                    <a:pt x="1881" y="10447"/>
                    <a:pt x="2575" y="8715"/>
                  </a:cubicBezTo>
                  <a:lnTo>
                    <a:pt x="2575" y="8715"/>
                  </a:lnTo>
                  <a:lnTo>
                    <a:pt x="6135" y="9272"/>
                  </a:lnTo>
                  <a:lnTo>
                    <a:pt x="6216" y="9272"/>
                  </a:lnTo>
                  <a:lnTo>
                    <a:pt x="6262" y="9210"/>
                  </a:lnTo>
                  <a:cubicBezTo>
                    <a:pt x="7056" y="8141"/>
                    <a:pt x="7988" y="7185"/>
                    <a:pt x="9037" y="6366"/>
                  </a:cubicBezTo>
                  <a:lnTo>
                    <a:pt x="9100" y="6320"/>
                  </a:lnTo>
                  <a:lnTo>
                    <a:pt x="9100" y="6245"/>
                  </a:lnTo>
                  <a:cubicBezTo>
                    <a:pt x="8871" y="5006"/>
                    <a:pt x="8648" y="3809"/>
                    <a:pt x="8445" y="2687"/>
                  </a:cubicBezTo>
                  <a:lnTo>
                    <a:pt x="8445" y="2687"/>
                  </a:lnTo>
                  <a:lnTo>
                    <a:pt x="13928" y="333"/>
                  </a:lnTo>
                  <a:lnTo>
                    <a:pt x="16063" y="3270"/>
                  </a:lnTo>
                  <a:lnTo>
                    <a:pt x="16097" y="3315"/>
                  </a:lnTo>
                  <a:lnTo>
                    <a:pt x="16160" y="3315"/>
                  </a:lnTo>
                  <a:cubicBezTo>
                    <a:pt x="16884" y="3209"/>
                    <a:pt x="17615" y="3155"/>
                    <a:pt x="18345" y="3155"/>
                  </a:cubicBezTo>
                  <a:cubicBezTo>
                    <a:pt x="18945" y="3155"/>
                    <a:pt x="19545" y="3191"/>
                    <a:pt x="20141" y="3264"/>
                  </a:cubicBezTo>
                  <a:lnTo>
                    <a:pt x="20193" y="3264"/>
                  </a:lnTo>
                  <a:lnTo>
                    <a:pt x="20221" y="3218"/>
                  </a:lnTo>
                  <a:lnTo>
                    <a:pt x="22243" y="208"/>
                  </a:lnTo>
                  <a:lnTo>
                    <a:pt x="22243" y="208"/>
                  </a:lnTo>
                  <a:lnTo>
                    <a:pt x="27895" y="2445"/>
                  </a:lnTo>
                  <a:lnTo>
                    <a:pt x="27895" y="2445"/>
                  </a:lnTo>
                  <a:cubicBezTo>
                    <a:pt x="27714" y="3615"/>
                    <a:pt x="27579" y="4518"/>
                    <a:pt x="27482" y="5142"/>
                  </a:cubicBezTo>
                  <a:cubicBezTo>
                    <a:pt x="27442" y="5440"/>
                    <a:pt x="27384" y="5670"/>
                    <a:pt x="27384" y="5837"/>
                  </a:cubicBezTo>
                  <a:cubicBezTo>
                    <a:pt x="27379" y="5915"/>
                    <a:pt x="27379" y="5994"/>
                    <a:pt x="27384" y="6072"/>
                  </a:cubicBezTo>
                  <a:lnTo>
                    <a:pt x="27395" y="5757"/>
                  </a:lnTo>
                  <a:cubicBezTo>
                    <a:pt x="27424" y="5590"/>
                    <a:pt x="27464" y="5361"/>
                    <a:pt x="27522" y="5056"/>
                  </a:cubicBezTo>
                  <a:cubicBezTo>
                    <a:pt x="27626" y="4429"/>
                    <a:pt x="27781" y="3521"/>
                    <a:pt x="27982" y="2339"/>
                  </a:cubicBezTo>
                  <a:lnTo>
                    <a:pt x="27982" y="2298"/>
                  </a:lnTo>
                  <a:lnTo>
                    <a:pt x="27947" y="2298"/>
                  </a:lnTo>
                  <a:lnTo>
                    <a:pt x="222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3" name="Google Shape;4403;p69"/>
            <p:cNvSpPr/>
            <p:nvPr/>
          </p:nvSpPr>
          <p:spPr>
            <a:xfrm>
              <a:off x="2656425" y="787925"/>
              <a:ext cx="2287925" cy="4688400"/>
            </a:xfrm>
            <a:custGeom>
              <a:avLst/>
              <a:gdLst/>
              <a:ahLst/>
              <a:cxnLst/>
              <a:rect l="l" t="t" r="r" b="b"/>
              <a:pathLst>
                <a:path w="91517" h="187536" extrusionOk="0">
                  <a:moveTo>
                    <a:pt x="13907" y="0"/>
                  </a:moveTo>
                  <a:cubicBezTo>
                    <a:pt x="6242" y="0"/>
                    <a:pt x="29" y="6214"/>
                    <a:pt x="29" y="13879"/>
                  </a:cubicBezTo>
                  <a:lnTo>
                    <a:pt x="1" y="173628"/>
                  </a:lnTo>
                  <a:cubicBezTo>
                    <a:pt x="7" y="181287"/>
                    <a:pt x="6215" y="187492"/>
                    <a:pt x="13873" y="187495"/>
                  </a:cubicBezTo>
                  <a:lnTo>
                    <a:pt x="77591" y="187536"/>
                  </a:lnTo>
                  <a:lnTo>
                    <a:pt x="77591" y="187535"/>
                  </a:lnTo>
                  <a:cubicBezTo>
                    <a:pt x="77603" y="187535"/>
                    <a:pt x="77615" y="187535"/>
                    <a:pt x="77627" y="187535"/>
                  </a:cubicBezTo>
                  <a:cubicBezTo>
                    <a:pt x="85279" y="187535"/>
                    <a:pt x="91492" y="181342"/>
                    <a:pt x="91510" y="173686"/>
                  </a:cubicBezTo>
                  <a:lnTo>
                    <a:pt x="91510" y="13924"/>
                  </a:lnTo>
                  <a:cubicBezTo>
                    <a:pt x="91516" y="6259"/>
                    <a:pt x="85308" y="41"/>
                    <a:pt x="77643" y="35"/>
                  </a:cubicBezTo>
                  <a:lnTo>
                    <a:pt x="139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4" name="Google Shape;4404;p69"/>
            <p:cNvSpPr/>
            <p:nvPr/>
          </p:nvSpPr>
          <p:spPr>
            <a:xfrm>
              <a:off x="2761900" y="928500"/>
              <a:ext cx="2076825" cy="4385425"/>
            </a:xfrm>
            <a:custGeom>
              <a:avLst/>
              <a:gdLst/>
              <a:ahLst/>
              <a:cxnLst/>
              <a:rect l="l" t="t" r="r" b="b"/>
              <a:pathLst>
                <a:path w="83073" h="175417" extrusionOk="0">
                  <a:moveTo>
                    <a:pt x="9757" y="1"/>
                  </a:moveTo>
                  <a:cubicBezTo>
                    <a:pt x="4389" y="1"/>
                    <a:pt x="36" y="4352"/>
                    <a:pt x="32" y="9721"/>
                  </a:cubicBezTo>
                  <a:lnTo>
                    <a:pt x="4" y="165655"/>
                  </a:lnTo>
                  <a:cubicBezTo>
                    <a:pt x="0" y="171021"/>
                    <a:pt x="4347" y="175372"/>
                    <a:pt x="9712" y="175376"/>
                  </a:cubicBezTo>
                  <a:lnTo>
                    <a:pt x="9718" y="175376"/>
                  </a:lnTo>
                  <a:lnTo>
                    <a:pt x="73310" y="175416"/>
                  </a:lnTo>
                  <a:cubicBezTo>
                    <a:pt x="78675" y="175416"/>
                    <a:pt x="83028" y="171073"/>
                    <a:pt x="83041" y="165707"/>
                  </a:cubicBezTo>
                  <a:lnTo>
                    <a:pt x="83069" y="9777"/>
                  </a:lnTo>
                  <a:cubicBezTo>
                    <a:pt x="83073" y="4409"/>
                    <a:pt x="78724" y="53"/>
                    <a:pt x="73355" y="46"/>
                  </a:cubicBezTo>
                  <a:lnTo>
                    <a:pt x="60999" y="46"/>
                  </a:lnTo>
                  <a:cubicBezTo>
                    <a:pt x="59306" y="84"/>
                    <a:pt x="57965" y="1485"/>
                    <a:pt x="58001" y="3177"/>
                  </a:cubicBezTo>
                  <a:lnTo>
                    <a:pt x="58001" y="5435"/>
                  </a:lnTo>
                  <a:cubicBezTo>
                    <a:pt x="58039" y="7128"/>
                    <a:pt x="56696" y="8533"/>
                    <a:pt x="55003" y="8571"/>
                  </a:cubicBezTo>
                  <a:lnTo>
                    <a:pt x="30915" y="8571"/>
                  </a:lnTo>
                  <a:cubicBezTo>
                    <a:pt x="29221" y="8527"/>
                    <a:pt x="27881" y="7123"/>
                    <a:pt x="27916" y="5429"/>
                  </a:cubicBezTo>
                  <a:lnTo>
                    <a:pt x="27916" y="3137"/>
                  </a:lnTo>
                  <a:cubicBezTo>
                    <a:pt x="27952" y="1444"/>
                    <a:pt x="26611" y="41"/>
                    <a:pt x="249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5" name="Google Shape;4405;p69"/>
            <p:cNvSpPr/>
            <p:nvPr/>
          </p:nvSpPr>
          <p:spPr>
            <a:xfrm>
              <a:off x="3170525" y="1857550"/>
              <a:ext cx="410500" cy="369100"/>
            </a:xfrm>
            <a:custGeom>
              <a:avLst/>
              <a:gdLst/>
              <a:ahLst/>
              <a:cxnLst/>
              <a:rect l="l" t="t" r="r" b="b"/>
              <a:pathLst>
                <a:path w="16420" h="14764" extrusionOk="0">
                  <a:moveTo>
                    <a:pt x="3779" y="0"/>
                  </a:moveTo>
                  <a:cubicBezTo>
                    <a:pt x="3174" y="0"/>
                    <a:pt x="2573" y="143"/>
                    <a:pt x="2029" y="420"/>
                  </a:cubicBezTo>
                  <a:cubicBezTo>
                    <a:pt x="1038" y="913"/>
                    <a:pt x="330" y="1838"/>
                    <a:pt x="110" y="2924"/>
                  </a:cubicBezTo>
                  <a:cubicBezTo>
                    <a:pt x="1" y="3570"/>
                    <a:pt x="157" y="4232"/>
                    <a:pt x="541" y="4762"/>
                  </a:cubicBezTo>
                  <a:cubicBezTo>
                    <a:pt x="735" y="5035"/>
                    <a:pt x="959" y="5285"/>
                    <a:pt x="1207" y="5509"/>
                  </a:cubicBezTo>
                  <a:lnTo>
                    <a:pt x="1931" y="6227"/>
                  </a:lnTo>
                  <a:cubicBezTo>
                    <a:pt x="2914" y="7210"/>
                    <a:pt x="3965" y="8249"/>
                    <a:pt x="5073" y="9346"/>
                  </a:cubicBezTo>
                  <a:lnTo>
                    <a:pt x="8555" y="12793"/>
                  </a:lnTo>
                  <a:cubicBezTo>
                    <a:pt x="8860" y="13109"/>
                    <a:pt x="9147" y="13396"/>
                    <a:pt x="9492" y="13684"/>
                  </a:cubicBezTo>
                  <a:cubicBezTo>
                    <a:pt x="9840" y="13968"/>
                    <a:pt x="10227" y="14203"/>
                    <a:pt x="10640" y="14379"/>
                  </a:cubicBezTo>
                  <a:cubicBezTo>
                    <a:pt x="11209" y="14634"/>
                    <a:pt x="11823" y="14763"/>
                    <a:pt x="12439" y="14763"/>
                  </a:cubicBezTo>
                  <a:cubicBezTo>
                    <a:pt x="12738" y="14763"/>
                    <a:pt x="13038" y="14733"/>
                    <a:pt x="13334" y="14671"/>
                  </a:cubicBezTo>
                  <a:cubicBezTo>
                    <a:pt x="14239" y="14474"/>
                    <a:pt x="15049" y="13976"/>
                    <a:pt x="15633" y="13259"/>
                  </a:cubicBezTo>
                  <a:cubicBezTo>
                    <a:pt x="15784" y="13084"/>
                    <a:pt x="15914" y="12891"/>
                    <a:pt x="16018" y="12684"/>
                  </a:cubicBezTo>
                  <a:cubicBezTo>
                    <a:pt x="16147" y="12495"/>
                    <a:pt x="16244" y="12285"/>
                    <a:pt x="16305" y="12064"/>
                  </a:cubicBezTo>
                  <a:lnTo>
                    <a:pt x="16408" y="11736"/>
                  </a:lnTo>
                  <a:lnTo>
                    <a:pt x="16408" y="11398"/>
                  </a:lnTo>
                  <a:cubicBezTo>
                    <a:pt x="16419" y="11172"/>
                    <a:pt x="16397" y="10945"/>
                    <a:pt x="16344" y="10725"/>
                  </a:cubicBezTo>
                  <a:cubicBezTo>
                    <a:pt x="16083" y="9898"/>
                    <a:pt x="15579" y="9171"/>
                    <a:pt x="14898" y="8635"/>
                  </a:cubicBezTo>
                  <a:cubicBezTo>
                    <a:pt x="14277" y="8108"/>
                    <a:pt x="13595" y="7663"/>
                    <a:pt x="12863" y="7307"/>
                  </a:cubicBezTo>
                  <a:lnTo>
                    <a:pt x="12771" y="7262"/>
                  </a:lnTo>
                  <a:lnTo>
                    <a:pt x="12703" y="7341"/>
                  </a:lnTo>
                  <a:lnTo>
                    <a:pt x="10584" y="9663"/>
                  </a:lnTo>
                  <a:lnTo>
                    <a:pt x="5567" y="4646"/>
                  </a:lnTo>
                  <a:lnTo>
                    <a:pt x="5567" y="4646"/>
                  </a:lnTo>
                  <a:lnTo>
                    <a:pt x="7746" y="2097"/>
                  </a:lnTo>
                  <a:lnTo>
                    <a:pt x="7786" y="2051"/>
                  </a:lnTo>
                  <a:lnTo>
                    <a:pt x="7739" y="2016"/>
                  </a:lnTo>
                  <a:lnTo>
                    <a:pt x="6630" y="1161"/>
                  </a:lnTo>
                  <a:cubicBezTo>
                    <a:pt x="6505" y="1058"/>
                    <a:pt x="6373" y="963"/>
                    <a:pt x="6234" y="879"/>
                  </a:cubicBezTo>
                  <a:lnTo>
                    <a:pt x="6234" y="879"/>
                  </a:lnTo>
                  <a:cubicBezTo>
                    <a:pt x="6339" y="1017"/>
                    <a:pt x="6457" y="1146"/>
                    <a:pt x="6585" y="1264"/>
                  </a:cubicBezTo>
                  <a:lnTo>
                    <a:pt x="7618" y="2126"/>
                  </a:lnTo>
                  <a:lnTo>
                    <a:pt x="5360" y="4653"/>
                  </a:lnTo>
                  <a:lnTo>
                    <a:pt x="5303" y="4717"/>
                  </a:lnTo>
                  <a:lnTo>
                    <a:pt x="5367" y="4773"/>
                  </a:lnTo>
                  <a:lnTo>
                    <a:pt x="10508" y="9978"/>
                  </a:lnTo>
                  <a:lnTo>
                    <a:pt x="10600" y="10076"/>
                  </a:lnTo>
                  <a:lnTo>
                    <a:pt x="10692" y="9978"/>
                  </a:lnTo>
                  <a:lnTo>
                    <a:pt x="12842" y="7644"/>
                  </a:lnTo>
                  <a:lnTo>
                    <a:pt x="12842" y="7644"/>
                  </a:lnTo>
                  <a:cubicBezTo>
                    <a:pt x="13514" y="7981"/>
                    <a:pt x="14143" y="8401"/>
                    <a:pt x="14714" y="8892"/>
                  </a:cubicBezTo>
                  <a:cubicBezTo>
                    <a:pt x="15348" y="9389"/>
                    <a:pt x="15818" y="10066"/>
                    <a:pt x="16063" y="10834"/>
                  </a:cubicBezTo>
                  <a:cubicBezTo>
                    <a:pt x="16107" y="11022"/>
                    <a:pt x="16125" y="11216"/>
                    <a:pt x="16115" y="11409"/>
                  </a:cubicBezTo>
                  <a:lnTo>
                    <a:pt x="16115" y="11707"/>
                  </a:lnTo>
                  <a:lnTo>
                    <a:pt x="16023" y="11994"/>
                  </a:lnTo>
                  <a:cubicBezTo>
                    <a:pt x="15969" y="12199"/>
                    <a:pt x="15882" y="12393"/>
                    <a:pt x="15765" y="12569"/>
                  </a:cubicBezTo>
                  <a:cubicBezTo>
                    <a:pt x="15666" y="12755"/>
                    <a:pt x="15544" y="12929"/>
                    <a:pt x="15403" y="13086"/>
                  </a:cubicBezTo>
                  <a:cubicBezTo>
                    <a:pt x="14857" y="13752"/>
                    <a:pt x="14103" y="14214"/>
                    <a:pt x="13260" y="14395"/>
                  </a:cubicBezTo>
                  <a:cubicBezTo>
                    <a:pt x="12983" y="14453"/>
                    <a:pt x="12702" y="14481"/>
                    <a:pt x="12422" y="14481"/>
                  </a:cubicBezTo>
                  <a:cubicBezTo>
                    <a:pt x="11847" y="14481"/>
                    <a:pt x="11276" y="14361"/>
                    <a:pt x="10744" y="14125"/>
                  </a:cubicBezTo>
                  <a:cubicBezTo>
                    <a:pt x="10359" y="13956"/>
                    <a:pt x="9997" y="13735"/>
                    <a:pt x="9671" y="13471"/>
                  </a:cubicBezTo>
                  <a:cubicBezTo>
                    <a:pt x="9320" y="13212"/>
                    <a:pt x="9050" y="12891"/>
                    <a:pt x="8746" y="12598"/>
                  </a:cubicBezTo>
                  <a:lnTo>
                    <a:pt x="5259" y="9151"/>
                  </a:lnTo>
                  <a:lnTo>
                    <a:pt x="2093" y="6054"/>
                  </a:lnTo>
                  <a:lnTo>
                    <a:pt x="1364" y="5343"/>
                  </a:lnTo>
                  <a:cubicBezTo>
                    <a:pt x="1126" y="5127"/>
                    <a:pt x="910" y="4887"/>
                    <a:pt x="720" y="4630"/>
                  </a:cubicBezTo>
                  <a:cubicBezTo>
                    <a:pt x="365" y="4150"/>
                    <a:pt x="219" y="3547"/>
                    <a:pt x="311" y="2959"/>
                  </a:cubicBezTo>
                  <a:cubicBezTo>
                    <a:pt x="505" y="1929"/>
                    <a:pt x="1163" y="1048"/>
                    <a:pt x="2093" y="568"/>
                  </a:cubicBezTo>
                  <a:cubicBezTo>
                    <a:pt x="2640" y="278"/>
                    <a:pt x="3248" y="129"/>
                    <a:pt x="3862" y="129"/>
                  </a:cubicBezTo>
                  <a:cubicBezTo>
                    <a:pt x="4038" y="129"/>
                    <a:pt x="4215" y="141"/>
                    <a:pt x="4391" y="166"/>
                  </a:cubicBezTo>
                  <a:cubicBezTo>
                    <a:pt x="5059" y="275"/>
                    <a:pt x="5694" y="530"/>
                    <a:pt x="6251" y="913"/>
                  </a:cubicBezTo>
                  <a:cubicBezTo>
                    <a:pt x="6257" y="913"/>
                    <a:pt x="6223" y="879"/>
                    <a:pt x="6154" y="827"/>
                  </a:cubicBezTo>
                  <a:cubicBezTo>
                    <a:pt x="6051" y="741"/>
                    <a:pt x="5944" y="663"/>
                    <a:pt x="5832" y="592"/>
                  </a:cubicBezTo>
                  <a:cubicBezTo>
                    <a:pt x="5398" y="317"/>
                    <a:pt x="4914" y="134"/>
                    <a:pt x="4407" y="52"/>
                  </a:cubicBezTo>
                  <a:cubicBezTo>
                    <a:pt x="4199" y="17"/>
                    <a:pt x="3989" y="0"/>
                    <a:pt x="3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6" name="Google Shape;4406;p69"/>
            <p:cNvSpPr/>
            <p:nvPr/>
          </p:nvSpPr>
          <p:spPr>
            <a:xfrm>
              <a:off x="3064550" y="1719825"/>
              <a:ext cx="628500" cy="630150"/>
            </a:xfrm>
            <a:custGeom>
              <a:avLst/>
              <a:gdLst/>
              <a:ahLst/>
              <a:cxnLst/>
              <a:rect l="l" t="t" r="r" b="b"/>
              <a:pathLst>
                <a:path w="25140" h="25206" extrusionOk="0">
                  <a:moveTo>
                    <a:pt x="23945" y="24299"/>
                  </a:moveTo>
                  <a:lnTo>
                    <a:pt x="23945" y="24299"/>
                  </a:lnTo>
                  <a:cubicBezTo>
                    <a:pt x="23649" y="24534"/>
                    <a:pt x="23309" y="24717"/>
                    <a:pt x="22939" y="24833"/>
                  </a:cubicBezTo>
                  <a:cubicBezTo>
                    <a:pt x="22842" y="24874"/>
                    <a:pt x="22744" y="24908"/>
                    <a:pt x="22643" y="24937"/>
                  </a:cubicBezTo>
                  <a:lnTo>
                    <a:pt x="22643" y="24937"/>
                  </a:lnTo>
                  <a:cubicBezTo>
                    <a:pt x="22752" y="24912"/>
                    <a:pt x="22860" y="24883"/>
                    <a:pt x="22967" y="24850"/>
                  </a:cubicBezTo>
                  <a:cubicBezTo>
                    <a:pt x="23329" y="24726"/>
                    <a:pt x="23659" y="24538"/>
                    <a:pt x="23945" y="24299"/>
                  </a:cubicBezTo>
                  <a:close/>
                  <a:moveTo>
                    <a:pt x="21889" y="24976"/>
                  </a:moveTo>
                  <a:cubicBezTo>
                    <a:pt x="21849" y="24976"/>
                    <a:pt x="21808" y="24978"/>
                    <a:pt x="21769" y="24983"/>
                  </a:cubicBezTo>
                  <a:cubicBezTo>
                    <a:pt x="21808" y="24986"/>
                    <a:pt x="21849" y="24988"/>
                    <a:pt x="21889" y="24988"/>
                  </a:cubicBezTo>
                  <a:cubicBezTo>
                    <a:pt x="21929" y="24988"/>
                    <a:pt x="21969" y="24986"/>
                    <a:pt x="22009" y="24983"/>
                  </a:cubicBezTo>
                  <a:cubicBezTo>
                    <a:pt x="21969" y="24978"/>
                    <a:pt x="21929" y="24976"/>
                    <a:pt x="21889" y="24976"/>
                  </a:cubicBezTo>
                  <a:close/>
                  <a:moveTo>
                    <a:pt x="22643" y="24937"/>
                  </a:moveTo>
                  <a:cubicBezTo>
                    <a:pt x="22443" y="24983"/>
                    <a:pt x="22241" y="25015"/>
                    <a:pt x="22037" y="25034"/>
                  </a:cubicBezTo>
                  <a:cubicBezTo>
                    <a:pt x="22243" y="25026"/>
                    <a:pt x="22446" y="24993"/>
                    <a:pt x="22643" y="24937"/>
                  </a:cubicBezTo>
                  <a:close/>
                  <a:moveTo>
                    <a:pt x="21777" y="1"/>
                  </a:moveTo>
                  <a:cubicBezTo>
                    <a:pt x="21687" y="1"/>
                    <a:pt x="21598" y="4"/>
                    <a:pt x="21508" y="11"/>
                  </a:cubicBezTo>
                  <a:lnTo>
                    <a:pt x="3247" y="149"/>
                  </a:lnTo>
                  <a:cubicBezTo>
                    <a:pt x="2385" y="153"/>
                    <a:pt x="1558" y="498"/>
                    <a:pt x="949" y="1108"/>
                  </a:cubicBezTo>
                  <a:cubicBezTo>
                    <a:pt x="352" y="1702"/>
                    <a:pt x="12" y="2507"/>
                    <a:pt x="1" y="3349"/>
                  </a:cubicBezTo>
                  <a:cubicBezTo>
                    <a:pt x="24" y="4926"/>
                    <a:pt x="35" y="6481"/>
                    <a:pt x="35" y="8014"/>
                  </a:cubicBezTo>
                  <a:cubicBezTo>
                    <a:pt x="65" y="11075"/>
                    <a:pt x="93" y="14016"/>
                    <a:pt x="122" y="16820"/>
                  </a:cubicBezTo>
                  <a:cubicBezTo>
                    <a:pt x="148" y="18224"/>
                    <a:pt x="161" y="19594"/>
                    <a:pt x="161" y="20926"/>
                  </a:cubicBezTo>
                  <a:lnTo>
                    <a:pt x="161" y="21915"/>
                  </a:lnTo>
                  <a:cubicBezTo>
                    <a:pt x="161" y="22253"/>
                    <a:pt x="208" y="22589"/>
                    <a:pt x="300" y="22914"/>
                  </a:cubicBezTo>
                  <a:cubicBezTo>
                    <a:pt x="495" y="23548"/>
                    <a:pt x="878" y="24109"/>
                    <a:pt x="1397" y="24523"/>
                  </a:cubicBezTo>
                  <a:cubicBezTo>
                    <a:pt x="1903" y="24920"/>
                    <a:pt x="2515" y="25158"/>
                    <a:pt x="3155" y="25206"/>
                  </a:cubicBezTo>
                  <a:lnTo>
                    <a:pt x="4936" y="25206"/>
                  </a:lnTo>
                  <a:lnTo>
                    <a:pt x="8268" y="25167"/>
                  </a:lnTo>
                  <a:lnTo>
                    <a:pt x="18326" y="25034"/>
                  </a:lnTo>
                  <a:lnTo>
                    <a:pt x="21054" y="24983"/>
                  </a:lnTo>
                  <a:lnTo>
                    <a:pt x="18321" y="24983"/>
                  </a:lnTo>
                  <a:lnTo>
                    <a:pt x="8268" y="25017"/>
                  </a:lnTo>
                  <a:lnTo>
                    <a:pt x="3172" y="25017"/>
                  </a:lnTo>
                  <a:cubicBezTo>
                    <a:pt x="2582" y="24968"/>
                    <a:pt x="2019" y="24747"/>
                    <a:pt x="1553" y="24379"/>
                  </a:cubicBezTo>
                  <a:cubicBezTo>
                    <a:pt x="1073" y="23999"/>
                    <a:pt x="722" y="23480"/>
                    <a:pt x="548" y="22892"/>
                  </a:cubicBezTo>
                  <a:cubicBezTo>
                    <a:pt x="422" y="22260"/>
                    <a:pt x="376" y="21616"/>
                    <a:pt x="415" y="20973"/>
                  </a:cubicBezTo>
                  <a:lnTo>
                    <a:pt x="415" y="16871"/>
                  </a:lnTo>
                  <a:cubicBezTo>
                    <a:pt x="392" y="14061"/>
                    <a:pt x="347" y="11115"/>
                    <a:pt x="347" y="8065"/>
                  </a:cubicBezTo>
                  <a:lnTo>
                    <a:pt x="347" y="3406"/>
                  </a:lnTo>
                  <a:cubicBezTo>
                    <a:pt x="384" y="1814"/>
                    <a:pt x="1683" y="540"/>
                    <a:pt x="3276" y="534"/>
                  </a:cubicBezTo>
                  <a:lnTo>
                    <a:pt x="21538" y="367"/>
                  </a:lnTo>
                  <a:cubicBezTo>
                    <a:pt x="21628" y="359"/>
                    <a:pt x="21719" y="355"/>
                    <a:pt x="21809" y="355"/>
                  </a:cubicBezTo>
                  <a:cubicBezTo>
                    <a:pt x="22386" y="355"/>
                    <a:pt x="22954" y="514"/>
                    <a:pt x="23451" y="816"/>
                  </a:cubicBezTo>
                  <a:cubicBezTo>
                    <a:pt x="24004" y="1157"/>
                    <a:pt x="24430" y="1672"/>
                    <a:pt x="24663" y="2280"/>
                  </a:cubicBezTo>
                  <a:cubicBezTo>
                    <a:pt x="24846" y="2895"/>
                    <a:pt x="24913" y="3537"/>
                    <a:pt x="24863" y="4176"/>
                  </a:cubicBezTo>
                  <a:lnTo>
                    <a:pt x="24863" y="6077"/>
                  </a:lnTo>
                  <a:cubicBezTo>
                    <a:pt x="24892" y="8577"/>
                    <a:pt x="24916" y="10892"/>
                    <a:pt x="24938" y="13023"/>
                  </a:cubicBezTo>
                  <a:cubicBezTo>
                    <a:pt x="24961" y="15155"/>
                    <a:pt x="25007" y="17078"/>
                    <a:pt x="25007" y="18768"/>
                  </a:cubicBezTo>
                  <a:cubicBezTo>
                    <a:pt x="25042" y="19606"/>
                    <a:pt x="25042" y="20394"/>
                    <a:pt x="25042" y="21116"/>
                  </a:cubicBezTo>
                  <a:lnTo>
                    <a:pt x="25042" y="22145"/>
                  </a:lnTo>
                  <a:cubicBezTo>
                    <a:pt x="25024" y="22451"/>
                    <a:pt x="24957" y="22754"/>
                    <a:pt x="24846" y="23040"/>
                  </a:cubicBezTo>
                  <a:cubicBezTo>
                    <a:pt x="24655" y="23536"/>
                    <a:pt x="24343" y="23967"/>
                    <a:pt x="23945" y="24299"/>
                  </a:cubicBezTo>
                  <a:lnTo>
                    <a:pt x="23945" y="24299"/>
                  </a:lnTo>
                  <a:cubicBezTo>
                    <a:pt x="24368" y="23965"/>
                    <a:pt x="24703" y="23523"/>
                    <a:pt x="24910" y="23011"/>
                  </a:cubicBezTo>
                  <a:cubicBezTo>
                    <a:pt x="25025" y="22713"/>
                    <a:pt x="25099" y="22400"/>
                    <a:pt x="25128" y="22081"/>
                  </a:cubicBezTo>
                  <a:lnTo>
                    <a:pt x="25128" y="18686"/>
                  </a:lnTo>
                  <a:cubicBezTo>
                    <a:pt x="25128" y="16963"/>
                    <a:pt x="25139" y="15066"/>
                    <a:pt x="25128" y="12941"/>
                  </a:cubicBezTo>
                  <a:cubicBezTo>
                    <a:pt x="25116" y="10816"/>
                    <a:pt x="25088" y="8490"/>
                    <a:pt x="25088" y="5996"/>
                  </a:cubicBezTo>
                  <a:lnTo>
                    <a:pt x="25088" y="3113"/>
                  </a:lnTo>
                  <a:cubicBezTo>
                    <a:pt x="25075" y="2768"/>
                    <a:pt x="25005" y="2428"/>
                    <a:pt x="24880" y="2108"/>
                  </a:cubicBezTo>
                  <a:cubicBezTo>
                    <a:pt x="24632" y="1444"/>
                    <a:pt x="24172" y="880"/>
                    <a:pt x="23571" y="504"/>
                  </a:cubicBezTo>
                  <a:cubicBezTo>
                    <a:pt x="23029" y="174"/>
                    <a:pt x="22408" y="1"/>
                    <a:pt x="217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7" name="Google Shape;4407;p69"/>
            <p:cNvSpPr/>
            <p:nvPr/>
          </p:nvSpPr>
          <p:spPr>
            <a:xfrm>
              <a:off x="3895075" y="1719200"/>
              <a:ext cx="624325" cy="623675"/>
            </a:xfrm>
            <a:custGeom>
              <a:avLst/>
              <a:gdLst/>
              <a:ahLst/>
              <a:cxnLst/>
              <a:rect l="l" t="t" r="r" b="b"/>
              <a:pathLst>
                <a:path w="24973" h="24947" extrusionOk="0">
                  <a:moveTo>
                    <a:pt x="21704" y="0"/>
                  </a:moveTo>
                  <a:cubicBezTo>
                    <a:pt x="21695" y="0"/>
                    <a:pt x="21687" y="1"/>
                    <a:pt x="21678" y="1"/>
                  </a:cubicBezTo>
                  <a:lnTo>
                    <a:pt x="3091" y="154"/>
                  </a:lnTo>
                  <a:cubicBezTo>
                    <a:pt x="1372" y="167"/>
                    <a:pt x="0" y="1563"/>
                    <a:pt x="14" y="3280"/>
                  </a:cubicBezTo>
                  <a:lnTo>
                    <a:pt x="167" y="21869"/>
                  </a:lnTo>
                  <a:cubicBezTo>
                    <a:pt x="180" y="23580"/>
                    <a:pt x="1562" y="24946"/>
                    <a:pt x="3268" y="24946"/>
                  </a:cubicBezTo>
                  <a:cubicBezTo>
                    <a:pt x="3277" y="24946"/>
                    <a:pt x="3285" y="24946"/>
                    <a:pt x="3293" y="24946"/>
                  </a:cubicBezTo>
                  <a:lnTo>
                    <a:pt x="21882" y="24793"/>
                  </a:lnTo>
                  <a:cubicBezTo>
                    <a:pt x="23601" y="24779"/>
                    <a:pt x="24973" y="23384"/>
                    <a:pt x="24959" y="21665"/>
                  </a:cubicBezTo>
                  <a:lnTo>
                    <a:pt x="24806" y="3078"/>
                  </a:lnTo>
                  <a:cubicBezTo>
                    <a:pt x="24793" y="1367"/>
                    <a:pt x="23411" y="0"/>
                    <a:pt x="217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8" name="Google Shape;4408;p69"/>
            <p:cNvSpPr/>
            <p:nvPr/>
          </p:nvSpPr>
          <p:spPr>
            <a:xfrm>
              <a:off x="3994575" y="1820700"/>
              <a:ext cx="425475" cy="421425"/>
            </a:xfrm>
            <a:custGeom>
              <a:avLst/>
              <a:gdLst/>
              <a:ahLst/>
              <a:cxnLst/>
              <a:rect l="l" t="t" r="r" b="b"/>
              <a:pathLst>
                <a:path w="17019" h="16857" extrusionOk="0">
                  <a:moveTo>
                    <a:pt x="8663" y="0"/>
                  </a:moveTo>
                  <a:cubicBezTo>
                    <a:pt x="7005" y="0"/>
                    <a:pt x="5368" y="491"/>
                    <a:pt x="3970" y="1434"/>
                  </a:cubicBezTo>
                  <a:cubicBezTo>
                    <a:pt x="2058" y="2722"/>
                    <a:pt x="760" y="4740"/>
                    <a:pt x="381" y="7014"/>
                  </a:cubicBezTo>
                  <a:cubicBezTo>
                    <a:pt x="0" y="9288"/>
                    <a:pt x="572" y="11616"/>
                    <a:pt x="1961" y="13457"/>
                  </a:cubicBezTo>
                  <a:cubicBezTo>
                    <a:pt x="2463" y="14142"/>
                    <a:pt x="3072" y="14742"/>
                    <a:pt x="3765" y="15232"/>
                  </a:cubicBezTo>
                  <a:cubicBezTo>
                    <a:pt x="4416" y="15722"/>
                    <a:pt x="5139" y="16110"/>
                    <a:pt x="5907" y="16381"/>
                  </a:cubicBezTo>
                  <a:cubicBezTo>
                    <a:pt x="6821" y="16702"/>
                    <a:pt x="7758" y="16856"/>
                    <a:pt x="8683" y="16856"/>
                  </a:cubicBezTo>
                  <a:cubicBezTo>
                    <a:pt x="11610" y="16856"/>
                    <a:pt x="14412" y="15315"/>
                    <a:pt x="15938" y="12658"/>
                  </a:cubicBezTo>
                  <a:cubicBezTo>
                    <a:pt x="16346" y="11960"/>
                    <a:pt x="16643" y="11203"/>
                    <a:pt x="16816" y="10413"/>
                  </a:cubicBezTo>
                  <a:cubicBezTo>
                    <a:pt x="16891" y="10128"/>
                    <a:pt x="16941" y="9837"/>
                    <a:pt x="16966" y="9545"/>
                  </a:cubicBezTo>
                  <a:cubicBezTo>
                    <a:pt x="16998" y="9332"/>
                    <a:pt x="17014" y="9117"/>
                    <a:pt x="17013" y="8901"/>
                  </a:cubicBezTo>
                  <a:lnTo>
                    <a:pt x="17013" y="8505"/>
                  </a:lnTo>
                  <a:cubicBezTo>
                    <a:pt x="17019" y="8462"/>
                    <a:pt x="17019" y="8417"/>
                    <a:pt x="17013" y="8374"/>
                  </a:cubicBezTo>
                  <a:cubicBezTo>
                    <a:pt x="16960" y="9050"/>
                    <a:pt x="16860" y="9721"/>
                    <a:pt x="16713" y="10383"/>
                  </a:cubicBezTo>
                  <a:cubicBezTo>
                    <a:pt x="16252" y="12182"/>
                    <a:pt x="15200" y="13775"/>
                    <a:pt x="13727" y="14905"/>
                  </a:cubicBezTo>
                  <a:cubicBezTo>
                    <a:pt x="12289" y="16009"/>
                    <a:pt x="10538" y="16593"/>
                    <a:pt x="8756" y="16593"/>
                  </a:cubicBezTo>
                  <a:cubicBezTo>
                    <a:pt x="8207" y="16593"/>
                    <a:pt x="7655" y="16538"/>
                    <a:pt x="7108" y="16425"/>
                  </a:cubicBezTo>
                  <a:cubicBezTo>
                    <a:pt x="4786" y="15946"/>
                    <a:pt x="2787" y="14480"/>
                    <a:pt x="1631" y="12410"/>
                  </a:cubicBezTo>
                  <a:cubicBezTo>
                    <a:pt x="477" y="10339"/>
                    <a:pt x="279" y="7868"/>
                    <a:pt x="1091" y="5641"/>
                  </a:cubicBezTo>
                  <a:cubicBezTo>
                    <a:pt x="1904" y="3413"/>
                    <a:pt x="3645" y="1648"/>
                    <a:pt x="5862" y="808"/>
                  </a:cubicBezTo>
                  <a:cubicBezTo>
                    <a:pt x="6790" y="462"/>
                    <a:pt x="7770" y="288"/>
                    <a:pt x="8753" y="288"/>
                  </a:cubicBezTo>
                  <a:cubicBezTo>
                    <a:pt x="9219" y="288"/>
                    <a:pt x="9685" y="327"/>
                    <a:pt x="10148" y="406"/>
                  </a:cubicBezTo>
                  <a:cubicBezTo>
                    <a:pt x="11397" y="626"/>
                    <a:pt x="12576" y="1136"/>
                    <a:pt x="13594" y="1894"/>
                  </a:cubicBezTo>
                  <a:cubicBezTo>
                    <a:pt x="15087" y="2997"/>
                    <a:pt x="16166" y="4571"/>
                    <a:pt x="16655" y="6363"/>
                  </a:cubicBezTo>
                  <a:cubicBezTo>
                    <a:pt x="16814" y="7024"/>
                    <a:pt x="16925" y="7696"/>
                    <a:pt x="16988" y="8374"/>
                  </a:cubicBezTo>
                  <a:cubicBezTo>
                    <a:pt x="17003" y="8321"/>
                    <a:pt x="17009" y="8267"/>
                    <a:pt x="17005" y="8213"/>
                  </a:cubicBezTo>
                  <a:lnTo>
                    <a:pt x="17005" y="7817"/>
                  </a:lnTo>
                  <a:cubicBezTo>
                    <a:pt x="17000" y="7602"/>
                    <a:pt x="16981" y="7390"/>
                    <a:pt x="16949" y="7178"/>
                  </a:cubicBezTo>
                  <a:cubicBezTo>
                    <a:pt x="16917" y="6885"/>
                    <a:pt x="16862" y="6594"/>
                    <a:pt x="16782" y="6311"/>
                  </a:cubicBezTo>
                  <a:cubicBezTo>
                    <a:pt x="16595" y="5525"/>
                    <a:pt x="16287" y="4772"/>
                    <a:pt x="15868" y="4082"/>
                  </a:cubicBezTo>
                  <a:cubicBezTo>
                    <a:pt x="14684" y="2105"/>
                    <a:pt x="12738" y="701"/>
                    <a:pt x="10487" y="201"/>
                  </a:cubicBezTo>
                  <a:cubicBezTo>
                    <a:pt x="9884" y="66"/>
                    <a:pt x="9272" y="0"/>
                    <a:pt x="86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9" name="Google Shape;4409;p69"/>
            <p:cNvSpPr/>
            <p:nvPr/>
          </p:nvSpPr>
          <p:spPr>
            <a:xfrm>
              <a:off x="3998900" y="2013550"/>
              <a:ext cx="421550" cy="8275"/>
            </a:xfrm>
            <a:custGeom>
              <a:avLst/>
              <a:gdLst/>
              <a:ahLst/>
              <a:cxnLst/>
              <a:rect l="l" t="t" r="r" b="b"/>
              <a:pathLst>
                <a:path w="16862" h="331" extrusionOk="0">
                  <a:moveTo>
                    <a:pt x="11911" y="0"/>
                  </a:moveTo>
                  <a:cubicBezTo>
                    <a:pt x="10850" y="0"/>
                    <a:pt x="9671" y="5"/>
                    <a:pt x="8429" y="15"/>
                  </a:cubicBezTo>
                  <a:cubicBezTo>
                    <a:pt x="3770" y="56"/>
                    <a:pt x="0" y="153"/>
                    <a:pt x="0" y="234"/>
                  </a:cubicBezTo>
                  <a:cubicBezTo>
                    <a:pt x="0" y="293"/>
                    <a:pt x="2027" y="330"/>
                    <a:pt x="4946" y="330"/>
                  </a:cubicBezTo>
                  <a:cubicBezTo>
                    <a:pt x="6007" y="330"/>
                    <a:pt x="7186" y="325"/>
                    <a:pt x="8429" y="315"/>
                  </a:cubicBezTo>
                  <a:cubicBezTo>
                    <a:pt x="13087" y="274"/>
                    <a:pt x="16862" y="176"/>
                    <a:pt x="16862" y="96"/>
                  </a:cubicBezTo>
                  <a:cubicBezTo>
                    <a:pt x="16857" y="37"/>
                    <a:pt x="14830" y="0"/>
                    <a:pt x="119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0" name="Google Shape;4410;p69"/>
            <p:cNvSpPr/>
            <p:nvPr/>
          </p:nvSpPr>
          <p:spPr>
            <a:xfrm>
              <a:off x="4088550" y="1819350"/>
              <a:ext cx="211750" cy="419525"/>
            </a:xfrm>
            <a:custGeom>
              <a:avLst/>
              <a:gdLst/>
              <a:ahLst/>
              <a:cxnLst/>
              <a:rect l="l" t="t" r="r" b="b"/>
              <a:pathLst>
                <a:path w="8470" h="16781" extrusionOk="0">
                  <a:moveTo>
                    <a:pt x="4699" y="1"/>
                  </a:moveTo>
                  <a:lnTo>
                    <a:pt x="4612" y="69"/>
                  </a:lnTo>
                  <a:cubicBezTo>
                    <a:pt x="4468" y="185"/>
                    <a:pt x="4331" y="311"/>
                    <a:pt x="4187" y="442"/>
                  </a:cubicBezTo>
                  <a:cubicBezTo>
                    <a:pt x="2333" y="2102"/>
                    <a:pt x="1022" y="4283"/>
                    <a:pt x="424" y="6699"/>
                  </a:cubicBezTo>
                  <a:cubicBezTo>
                    <a:pt x="1" y="8696"/>
                    <a:pt x="306" y="10778"/>
                    <a:pt x="1287" y="12570"/>
                  </a:cubicBezTo>
                  <a:cubicBezTo>
                    <a:pt x="1470" y="12960"/>
                    <a:pt x="1677" y="13328"/>
                    <a:pt x="1906" y="13626"/>
                  </a:cubicBezTo>
                  <a:cubicBezTo>
                    <a:pt x="2136" y="13926"/>
                    <a:pt x="2337" y="14241"/>
                    <a:pt x="2555" y="14500"/>
                  </a:cubicBezTo>
                  <a:lnTo>
                    <a:pt x="3170" y="15224"/>
                  </a:lnTo>
                  <a:lnTo>
                    <a:pt x="3744" y="15798"/>
                  </a:lnTo>
                  <a:cubicBezTo>
                    <a:pt x="4078" y="16143"/>
                    <a:pt x="4370" y="16372"/>
                    <a:pt x="4554" y="16539"/>
                  </a:cubicBezTo>
                  <a:cubicBezTo>
                    <a:pt x="4649" y="16629"/>
                    <a:pt x="4751" y="16708"/>
                    <a:pt x="4860" y="16781"/>
                  </a:cubicBezTo>
                  <a:cubicBezTo>
                    <a:pt x="4784" y="16675"/>
                    <a:pt x="4697" y="16580"/>
                    <a:pt x="4601" y="16493"/>
                  </a:cubicBezTo>
                  <a:cubicBezTo>
                    <a:pt x="4406" y="16293"/>
                    <a:pt x="4147" y="16074"/>
                    <a:pt x="3832" y="15717"/>
                  </a:cubicBezTo>
                  <a:cubicBezTo>
                    <a:pt x="3665" y="15545"/>
                    <a:pt x="3487" y="15355"/>
                    <a:pt x="3297" y="15143"/>
                  </a:cubicBezTo>
                  <a:lnTo>
                    <a:pt x="2722" y="14414"/>
                  </a:lnTo>
                  <a:cubicBezTo>
                    <a:pt x="2516" y="14149"/>
                    <a:pt x="2275" y="13874"/>
                    <a:pt x="2102" y="13540"/>
                  </a:cubicBezTo>
                  <a:cubicBezTo>
                    <a:pt x="1930" y="13207"/>
                    <a:pt x="1700" y="12874"/>
                    <a:pt x="1527" y="12495"/>
                  </a:cubicBezTo>
                  <a:cubicBezTo>
                    <a:pt x="595" y="10733"/>
                    <a:pt x="317" y="8698"/>
                    <a:pt x="747" y="6750"/>
                  </a:cubicBezTo>
                  <a:cubicBezTo>
                    <a:pt x="1349" y="4397"/>
                    <a:pt x="2636" y="2277"/>
                    <a:pt x="4446" y="655"/>
                  </a:cubicBezTo>
                  <a:cubicBezTo>
                    <a:pt x="4550" y="555"/>
                    <a:pt x="4662" y="455"/>
                    <a:pt x="4767" y="366"/>
                  </a:cubicBezTo>
                  <a:lnTo>
                    <a:pt x="4767" y="366"/>
                  </a:lnTo>
                  <a:cubicBezTo>
                    <a:pt x="5709" y="1064"/>
                    <a:pt x="6485" y="1963"/>
                    <a:pt x="7036" y="2998"/>
                  </a:cubicBezTo>
                  <a:cubicBezTo>
                    <a:pt x="7560" y="3999"/>
                    <a:pt x="7906" y="5084"/>
                    <a:pt x="8060" y="6204"/>
                  </a:cubicBezTo>
                  <a:cubicBezTo>
                    <a:pt x="8258" y="8115"/>
                    <a:pt x="8036" y="10046"/>
                    <a:pt x="7409" y="11862"/>
                  </a:cubicBezTo>
                  <a:cubicBezTo>
                    <a:pt x="7197" y="12569"/>
                    <a:pt x="6941" y="13262"/>
                    <a:pt x="6640" y="13935"/>
                  </a:cubicBezTo>
                  <a:cubicBezTo>
                    <a:pt x="6434" y="14453"/>
                    <a:pt x="6196" y="14959"/>
                    <a:pt x="5928" y="15447"/>
                  </a:cubicBezTo>
                  <a:lnTo>
                    <a:pt x="5457" y="16394"/>
                  </a:lnTo>
                  <a:cubicBezTo>
                    <a:pt x="5392" y="16501"/>
                    <a:pt x="5342" y="16615"/>
                    <a:pt x="5308" y="16734"/>
                  </a:cubicBezTo>
                  <a:cubicBezTo>
                    <a:pt x="5364" y="16636"/>
                    <a:pt x="5414" y="16534"/>
                    <a:pt x="5456" y="16430"/>
                  </a:cubicBezTo>
                  <a:cubicBezTo>
                    <a:pt x="5589" y="16194"/>
                    <a:pt x="5760" y="15884"/>
                    <a:pt x="5979" y="15510"/>
                  </a:cubicBezTo>
                  <a:cubicBezTo>
                    <a:pt x="6263" y="15026"/>
                    <a:pt x="6516" y="14526"/>
                    <a:pt x="6737" y="14010"/>
                  </a:cubicBezTo>
                  <a:cubicBezTo>
                    <a:pt x="7057" y="13338"/>
                    <a:pt x="7330" y="12642"/>
                    <a:pt x="7553" y="11932"/>
                  </a:cubicBezTo>
                  <a:cubicBezTo>
                    <a:pt x="8223" y="10095"/>
                    <a:pt x="8470" y="8132"/>
                    <a:pt x="8277" y="6187"/>
                  </a:cubicBezTo>
                  <a:cubicBezTo>
                    <a:pt x="8128" y="5031"/>
                    <a:pt x="7776" y="3911"/>
                    <a:pt x="7238" y="2878"/>
                  </a:cubicBezTo>
                  <a:cubicBezTo>
                    <a:pt x="6646" y="1763"/>
                    <a:pt x="5807" y="798"/>
                    <a:pt x="4785" y="58"/>
                  </a:cubicBezTo>
                  <a:lnTo>
                    <a:pt x="46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1" name="Google Shape;4411;p69"/>
            <p:cNvSpPr/>
            <p:nvPr/>
          </p:nvSpPr>
          <p:spPr>
            <a:xfrm>
              <a:off x="3078350" y="4207475"/>
              <a:ext cx="628625" cy="627925"/>
            </a:xfrm>
            <a:custGeom>
              <a:avLst/>
              <a:gdLst/>
              <a:ahLst/>
              <a:cxnLst/>
              <a:rect l="l" t="t" r="r" b="b"/>
              <a:pathLst>
                <a:path w="25145" h="25117" extrusionOk="0">
                  <a:moveTo>
                    <a:pt x="21769" y="0"/>
                  </a:moveTo>
                  <a:cubicBezTo>
                    <a:pt x="21675" y="0"/>
                    <a:pt x="21580" y="4"/>
                    <a:pt x="21485" y="12"/>
                  </a:cubicBezTo>
                  <a:lnTo>
                    <a:pt x="3223" y="151"/>
                  </a:lnTo>
                  <a:cubicBezTo>
                    <a:pt x="1457" y="163"/>
                    <a:pt x="25" y="1584"/>
                    <a:pt x="1" y="3349"/>
                  </a:cubicBezTo>
                  <a:cubicBezTo>
                    <a:pt x="35" y="4930"/>
                    <a:pt x="35" y="6481"/>
                    <a:pt x="35" y="8014"/>
                  </a:cubicBezTo>
                  <a:cubicBezTo>
                    <a:pt x="63" y="11076"/>
                    <a:pt x="116" y="14012"/>
                    <a:pt x="116" y="16821"/>
                  </a:cubicBezTo>
                  <a:cubicBezTo>
                    <a:pt x="142" y="18222"/>
                    <a:pt x="155" y="19590"/>
                    <a:pt x="155" y="20922"/>
                  </a:cubicBezTo>
                  <a:lnTo>
                    <a:pt x="155" y="21910"/>
                  </a:lnTo>
                  <a:cubicBezTo>
                    <a:pt x="165" y="22217"/>
                    <a:pt x="216" y="22520"/>
                    <a:pt x="305" y="22812"/>
                  </a:cubicBezTo>
                  <a:cubicBezTo>
                    <a:pt x="495" y="23451"/>
                    <a:pt x="879" y="24014"/>
                    <a:pt x="1402" y="24427"/>
                  </a:cubicBezTo>
                  <a:cubicBezTo>
                    <a:pt x="1909" y="24819"/>
                    <a:pt x="2521" y="25055"/>
                    <a:pt x="3160" y="25104"/>
                  </a:cubicBezTo>
                  <a:cubicBezTo>
                    <a:pt x="3371" y="25114"/>
                    <a:pt x="3575" y="25117"/>
                    <a:pt x="3775" y="25117"/>
                  </a:cubicBezTo>
                  <a:cubicBezTo>
                    <a:pt x="4175" y="25117"/>
                    <a:pt x="4558" y="25104"/>
                    <a:pt x="4941" y="25104"/>
                  </a:cubicBezTo>
                  <a:lnTo>
                    <a:pt x="8273" y="25070"/>
                  </a:lnTo>
                  <a:lnTo>
                    <a:pt x="18332" y="24938"/>
                  </a:lnTo>
                  <a:lnTo>
                    <a:pt x="21059" y="24887"/>
                  </a:lnTo>
                  <a:lnTo>
                    <a:pt x="18326" y="24887"/>
                  </a:lnTo>
                  <a:lnTo>
                    <a:pt x="8273" y="24921"/>
                  </a:lnTo>
                  <a:lnTo>
                    <a:pt x="3178" y="24921"/>
                  </a:lnTo>
                  <a:cubicBezTo>
                    <a:pt x="1944" y="24829"/>
                    <a:pt x="898" y="23982"/>
                    <a:pt x="552" y="22796"/>
                  </a:cubicBezTo>
                  <a:cubicBezTo>
                    <a:pt x="425" y="22166"/>
                    <a:pt x="380" y="21524"/>
                    <a:pt x="419" y="20883"/>
                  </a:cubicBezTo>
                  <a:cubicBezTo>
                    <a:pt x="400" y="19549"/>
                    <a:pt x="391" y="18182"/>
                    <a:pt x="391" y="16781"/>
                  </a:cubicBezTo>
                  <a:cubicBezTo>
                    <a:pt x="374" y="13971"/>
                    <a:pt x="327" y="11025"/>
                    <a:pt x="327" y="7969"/>
                  </a:cubicBezTo>
                  <a:cubicBezTo>
                    <a:pt x="299" y="6441"/>
                    <a:pt x="299" y="4889"/>
                    <a:pt x="299" y="3315"/>
                  </a:cubicBezTo>
                  <a:cubicBezTo>
                    <a:pt x="306" y="2548"/>
                    <a:pt x="616" y="1816"/>
                    <a:pt x="1160" y="1276"/>
                  </a:cubicBezTo>
                  <a:cubicBezTo>
                    <a:pt x="1710" y="727"/>
                    <a:pt x="2452" y="416"/>
                    <a:pt x="3229" y="408"/>
                  </a:cubicBezTo>
                  <a:lnTo>
                    <a:pt x="21491" y="248"/>
                  </a:lnTo>
                  <a:cubicBezTo>
                    <a:pt x="21586" y="239"/>
                    <a:pt x="21680" y="235"/>
                    <a:pt x="21774" y="235"/>
                  </a:cubicBezTo>
                  <a:cubicBezTo>
                    <a:pt x="22347" y="235"/>
                    <a:pt x="22911" y="391"/>
                    <a:pt x="23404" y="689"/>
                  </a:cubicBezTo>
                  <a:cubicBezTo>
                    <a:pt x="23959" y="1033"/>
                    <a:pt x="24385" y="1551"/>
                    <a:pt x="24616" y="2161"/>
                  </a:cubicBezTo>
                  <a:cubicBezTo>
                    <a:pt x="24799" y="2774"/>
                    <a:pt x="24867" y="3417"/>
                    <a:pt x="24816" y="4056"/>
                  </a:cubicBezTo>
                  <a:lnTo>
                    <a:pt x="24816" y="5958"/>
                  </a:lnTo>
                  <a:cubicBezTo>
                    <a:pt x="24840" y="8451"/>
                    <a:pt x="24869" y="10765"/>
                    <a:pt x="24891" y="12903"/>
                  </a:cubicBezTo>
                  <a:cubicBezTo>
                    <a:pt x="24915" y="15040"/>
                    <a:pt x="24960" y="16958"/>
                    <a:pt x="24960" y="18648"/>
                  </a:cubicBezTo>
                  <a:cubicBezTo>
                    <a:pt x="24989" y="19492"/>
                    <a:pt x="24989" y="20273"/>
                    <a:pt x="24989" y="20997"/>
                  </a:cubicBezTo>
                  <a:lnTo>
                    <a:pt x="24989" y="22030"/>
                  </a:lnTo>
                  <a:cubicBezTo>
                    <a:pt x="24971" y="22338"/>
                    <a:pt x="24905" y="22640"/>
                    <a:pt x="24794" y="22927"/>
                  </a:cubicBezTo>
                  <a:cubicBezTo>
                    <a:pt x="24462" y="23775"/>
                    <a:pt x="23776" y="24436"/>
                    <a:pt x="22916" y="24737"/>
                  </a:cubicBezTo>
                  <a:cubicBezTo>
                    <a:pt x="22613" y="24829"/>
                    <a:pt x="22301" y="24889"/>
                    <a:pt x="21985" y="24915"/>
                  </a:cubicBezTo>
                  <a:cubicBezTo>
                    <a:pt x="22065" y="24923"/>
                    <a:pt x="22147" y="24927"/>
                    <a:pt x="22227" y="24927"/>
                  </a:cubicBezTo>
                  <a:cubicBezTo>
                    <a:pt x="22462" y="24927"/>
                    <a:pt x="22696" y="24894"/>
                    <a:pt x="22922" y="24829"/>
                  </a:cubicBezTo>
                  <a:cubicBezTo>
                    <a:pt x="23819" y="24546"/>
                    <a:pt x="24543" y="23876"/>
                    <a:pt x="24891" y="23001"/>
                  </a:cubicBezTo>
                  <a:cubicBezTo>
                    <a:pt x="25009" y="22704"/>
                    <a:pt x="25080" y="22390"/>
                    <a:pt x="25105" y="22071"/>
                  </a:cubicBezTo>
                  <a:lnTo>
                    <a:pt x="25105" y="18682"/>
                  </a:lnTo>
                  <a:cubicBezTo>
                    <a:pt x="25105" y="16958"/>
                    <a:pt x="25144" y="15056"/>
                    <a:pt x="25105" y="12937"/>
                  </a:cubicBezTo>
                  <a:cubicBezTo>
                    <a:pt x="25064" y="10817"/>
                    <a:pt x="25064" y="8491"/>
                    <a:pt x="25064" y="5997"/>
                  </a:cubicBezTo>
                  <a:lnTo>
                    <a:pt x="25064" y="3114"/>
                  </a:lnTo>
                  <a:cubicBezTo>
                    <a:pt x="25053" y="2769"/>
                    <a:pt x="24983" y="2429"/>
                    <a:pt x="24857" y="2109"/>
                  </a:cubicBezTo>
                  <a:cubicBezTo>
                    <a:pt x="24610" y="1443"/>
                    <a:pt x="24150" y="877"/>
                    <a:pt x="23548" y="500"/>
                  </a:cubicBezTo>
                  <a:cubicBezTo>
                    <a:pt x="23011" y="172"/>
                    <a:pt x="22395" y="0"/>
                    <a:pt x="21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2" name="Google Shape;4412;p69"/>
            <p:cNvSpPr/>
            <p:nvPr/>
          </p:nvSpPr>
          <p:spPr>
            <a:xfrm>
              <a:off x="3193725" y="4372050"/>
              <a:ext cx="390750" cy="282675"/>
            </a:xfrm>
            <a:custGeom>
              <a:avLst/>
              <a:gdLst/>
              <a:ahLst/>
              <a:cxnLst/>
              <a:rect l="l" t="t" r="r" b="b"/>
              <a:pathLst>
                <a:path w="15630" h="11307" extrusionOk="0">
                  <a:moveTo>
                    <a:pt x="10" y="219"/>
                  </a:moveTo>
                  <a:cubicBezTo>
                    <a:pt x="1" y="281"/>
                    <a:pt x="1" y="342"/>
                    <a:pt x="10" y="403"/>
                  </a:cubicBezTo>
                  <a:lnTo>
                    <a:pt x="10" y="219"/>
                  </a:lnTo>
                  <a:close/>
                  <a:moveTo>
                    <a:pt x="15388" y="1"/>
                  </a:moveTo>
                  <a:lnTo>
                    <a:pt x="4278" y="162"/>
                  </a:lnTo>
                  <a:lnTo>
                    <a:pt x="1153" y="225"/>
                  </a:lnTo>
                  <a:lnTo>
                    <a:pt x="332" y="225"/>
                  </a:lnTo>
                  <a:cubicBezTo>
                    <a:pt x="287" y="221"/>
                    <a:pt x="242" y="219"/>
                    <a:pt x="197" y="219"/>
                  </a:cubicBezTo>
                  <a:cubicBezTo>
                    <a:pt x="152" y="219"/>
                    <a:pt x="107" y="221"/>
                    <a:pt x="62" y="225"/>
                  </a:cubicBezTo>
                  <a:lnTo>
                    <a:pt x="304" y="277"/>
                  </a:lnTo>
                  <a:lnTo>
                    <a:pt x="15194" y="277"/>
                  </a:lnTo>
                  <a:cubicBezTo>
                    <a:pt x="15217" y="3487"/>
                    <a:pt x="15267" y="7101"/>
                    <a:pt x="15268" y="10904"/>
                  </a:cubicBezTo>
                  <a:lnTo>
                    <a:pt x="11207" y="10904"/>
                  </a:lnTo>
                  <a:lnTo>
                    <a:pt x="7184" y="10944"/>
                  </a:lnTo>
                  <a:lnTo>
                    <a:pt x="186" y="11024"/>
                  </a:lnTo>
                  <a:lnTo>
                    <a:pt x="186" y="11024"/>
                  </a:lnTo>
                  <a:cubicBezTo>
                    <a:pt x="136" y="7793"/>
                    <a:pt x="90" y="5119"/>
                    <a:pt x="62" y="3224"/>
                  </a:cubicBezTo>
                  <a:cubicBezTo>
                    <a:pt x="39" y="2288"/>
                    <a:pt x="10" y="1541"/>
                    <a:pt x="10" y="1007"/>
                  </a:cubicBezTo>
                  <a:lnTo>
                    <a:pt x="10" y="11306"/>
                  </a:lnTo>
                  <a:lnTo>
                    <a:pt x="137" y="11306"/>
                  </a:lnTo>
                  <a:lnTo>
                    <a:pt x="7242" y="11208"/>
                  </a:lnTo>
                  <a:lnTo>
                    <a:pt x="15474" y="11208"/>
                  </a:lnTo>
                  <a:lnTo>
                    <a:pt x="15630" y="11053"/>
                  </a:lnTo>
                  <a:cubicBezTo>
                    <a:pt x="15589" y="7159"/>
                    <a:pt x="15555" y="3447"/>
                    <a:pt x="15521" y="138"/>
                  </a:cubicBezTo>
                  <a:lnTo>
                    <a:pt x="155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3" name="Google Shape;4413;p69"/>
            <p:cNvSpPr/>
            <p:nvPr/>
          </p:nvSpPr>
          <p:spPr>
            <a:xfrm>
              <a:off x="3186200" y="4371050"/>
              <a:ext cx="400850" cy="179850"/>
            </a:xfrm>
            <a:custGeom>
              <a:avLst/>
              <a:gdLst/>
              <a:ahLst/>
              <a:cxnLst/>
              <a:rect l="l" t="t" r="r" b="b"/>
              <a:pathLst>
                <a:path w="16034" h="7194" extrusionOk="0">
                  <a:moveTo>
                    <a:pt x="15683" y="0"/>
                  </a:moveTo>
                  <a:lnTo>
                    <a:pt x="8020" y="52"/>
                  </a:lnTo>
                  <a:lnTo>
                    <a:pt x="352" y="133"/>
                  </a:lnTo>
                  <a:lnTo>
                    <a:pt x="1" y="133"/>
                  </a:lnTo>
                  <a:lnTo>
                    <a:pt x="265" y="368"/>
                  </a:lnTo>
                  <a:lnTo>
                    <a:pt x="5917" y="5343"/>
                  </a:lnTo>
                  <a:lnTo>
                    <a:pt x="7509" y="6727"/>
                  </a:lnTo>
                  <a:cubicBezTo>
                    <a:pt x="7888" y="7043"/>
                    <a:pt x="8083" y="7193"/>
                    <a:pt x="8083" y="7193"/>
                  </a:cubicBezTo>
                  <a:cubicBezTo>
                    <a:pt x="8041" y="7135"/>
                    <a:pt x="7993" y="7084"/>
                    <a:pt x="7939" y="7037"/>
                  </a:cubicBezTo>
                  <a:lnTo>
                    <a:pt x="7520" y="6641"/>
                  </a:lnTo>
                  <a:lnTo>
                    <a:pt x="5952" y="5188"/>
                  </a:lnTo>
                  <a:lnTo>
                    <a:pt x="706" y="400"/>
                  </a:lnTo>
                  <a:lnTo>
                    <a:pt x="706" y="400"/>
                  </a:lnTo>
                  <a:lnTo>
                    <a:pt x="8027" y="351"/>
                  </a:lnTo>
                  <a:lnTo>
                    <a:pt x="15345" y="280"/>
                  </a:lnTo>
                  <a:lnTo>
                    <a:pt x="15345" y="280"/>
                  </a:lnTo>
                  <a:cubicBezTo>
                    <a:pt x="13249" y="2255"/>
                    <a:pt x="11473" y="3928"/>
                    <a:pt x="10181" y="5154"/>
                  </a:cubicBezTo>
                  <a:lnTo>
                    <a:pt x="8635" y="6630"/>
                  </a:lnTo>
                  <a:lnTo>
                    <a:pt x="8222" y="7038"/>
                  </a:lnTo>
                  <a:cubicBezTo>
                    <a:pt x="8169" y="7082"/>
                    <a:pt x="8122" y="7135"/>
                    <a:pt x="8083" y="7193"/>
                  </a:cubicBezTo>
                  <a:cubicBezTo>
                    <a:pt x="8083" y="7193"/>
                    <a:pt x="8083" y="7193"/>
                    <a:pt x="8084" y="7193"/>
                  </a:cubicBezTo>
                  <a:cubicBezTo>
                    <a:pt x="8095" y="7193"/>
                    <a:pt x="8289" y="7028"/>
                    <a:pt x="8629" y="6716"/>
                  </a:cubicBezTo>
                  <a:lnTo>
                    <a:pt x="10203" y="5308"/>
                  </a:lnTo>
                  <a:lnTo>
                    <a:pt x="15775" y="236"/>
                  </a:lnTo>
                  <a:lnTo>
                    <a:pt x="160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4" name="Google Shape;4414;p69"/>
            <p:cNvSpPr/>
            <p:nvPr/>
          </p:nvSpPr>
          <p:spPr>
            <a:xfrm>
              <a:off x="3196975" y="4502750"/>
              <a:ext cx="137750" cy="148525"/>
            </a:xfrm>
            <a:custGeom>
              <a:avLst/>
              <a:gdLst/>
              <a:ahLst/>
              <a:cxnLst/>
              <a:rect l="l" t="t" r="r" b="b"/>
              <a:pathLst>
                <a:path w="5510" h="5941" extrusionOk="0">
                  <a:moveTo>
                    <a:pt x="5510" y="1"/>
                  </a:moveTo>
                  <a:cubicBezTo>
                    <a:pt x="4480" y="883"/>
                    <a:pt x="3521" y="1844"/>
                    <a:pt x="2637" y="2873"/>
                  </a:cubicBezTo>
                  <a:cubicBezTo>
                    <a:pt x="1685" y="3829"/>
                    <a:pt x="803" y="4855"/>
                    <a:pt x="1" y="5941"/>
                  </a:cubicBezTo>
                  <a:cubicBezTo>
                    <a:pt x="1028" y="5055"/>
                    <a:pt x="1988" y="4095"/>
                    <a:pt x="2873" y="3068"/>
                  </a:cubicBezTo>
                  <a:cubicBezTo>
                    <a:pt x="3825" y="2111"/>
                    <a:pt x="4707" y="1086"/>
                    <a:pt x="55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5" name="Google Shape;4415;p69"/>
            <p:cNvSpPr/>
            <p:nvPr/>
          </p:nvSpPr>
          <p:spPr>
            <a:xfrm>
              <a:off x="3441275" y="4501875"/>
              <a:ext cx="139300" cy="146100"/>
            </a:xfrm>
            <a:custGeom>
              <a:avLst/>
              <a:gdLst/>
              <a:ahLst/>
              <a:cxnLst/>
              <a:rect l="l" t="t" r="r" b="b"/>
              <a:pathLst>
                <a:path w="5572" h="5844" extrusionOk="0">
                  <a:moveTo>
                    <a:pt x="0" y="0"/>
                  </a:moveTo>
                  <a:cubicBezTo>
                    <a:pt x="1716" y="2078"/>
                    <a:pt x="3578" y="4031"/>
                    <a:pt x="5572" y="5843"/>
                  </a:cubicBezTo>
                  <a:cubicBezTo>
                    <a:pt x="4760" y="4767"/>
                    <a:pt x="3866" y="3755"/>
                    <a:pt x="2901" y="2815"/>
                  </a:cubicBezTo>
                  <a:cubicBezTo>
                    <a:pt x="2008" y="1804"/>
                    <a:pt x="1037" y="86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6" name="Google Shape;4416;p69"/>
            <p:cNvSpPr/>
            <p:nvPr/>
          </p:nvSpPr>
          <p:spPr>
            <a:xfrm>
              <a:off x="3084375" y="3387325"/>
              <a:ext cx="619850" cy="619825"/>
            </a:xfrm>
            <a:custGeom>
              <a:avLst/>
              <a:gdLst/>
              <a:ahLst/>
              <a:cxnLst/>
              <a:rect l="l" t="t" r="r" b="b"/>
              <a:pathLst>
                <a:path w="24794" h="24793" extrusionOk="0">
                  <a:moveTo>
                    <a:pt x="3103" y="0"/>
                  </a:moveTo>
                  <a:cubicBezTo>
                    <a:pt x="1384" y="0"/>
                    <a:pt x="0" y="1383"/>
                    <a:pt x="0" y="3102"/>
                  </a:cubicBezTo>
                  <a:lnTo>
                    <a:pt x="0" y="21691"/>
                  </a:lnTo>
                  <a:cubicBezTo>
                    <a:pt x="0" y="23410"/>
                    <a:pt x="1384" y="24792"/>
                    <a:pt x="3103" y="24792"/>
                  </a:cubicBezTo>
                  <a:lnTo>
                    <a:pt x="21692" y="24792"/>
                  </a:lnTo>
                  <a:cubicBezTo>
                    <a:pt x="23411" y="24792"/>
                    <a:pt x="24794" y="23410"/>
                    <a:pt x="24794" y="21691"/>
                  </a:cubicBezTo>
                  <a:lnTo>
                    <a:pt x="24794" y="3102"/>
                  </a:lnTo>
                  <a:cubicBezTo>
                    <a:pt x="24794" y="1383"/>
                    <a:pt x="23411" y="0"/>
                    <a:pt x="21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7" name="Google Shape;4417;p69"/>
            <p:cNvSpPr/>
            <p:nvPr/>
          </p:nvSpPr>
          <p:spPr>
            <a:xfrm>
              <a:off x="3210900" y="3549725"/>
              <a:ext cx="365975" cy="286100"/>
            </a:xfrm>
            <a:custGeom>
              <a:avLst/>
              <a:gdLst/>
              <a:ahLst/>
              <a:cxnLst/>
              <a:rect l="l" t="t" r="r" b="b"/>
              <a:pathLst>
                <a:path w="14639" h="11444" extrusionOk="0">
                  <a:moveTo>
                    <a:pt x="14300" y="11231"/>
                  </a:moveTo>
                  <a:cubicBezTo>
                    <a:pt x="14342" y="11235"/>
                    <a:pt x="14384" y="11237"/>
                    <a:pt x="14426" y="11237"/>
                  </a:cubicBezTo>
                  <a:cubicBezTo>
                    <a:pt x="14468" y="11237"/>
                    <a:pt x="14510" y="11235"/>
                    <a:pt x="14553" y="11231"/>
                  </a:cubicBezTo>
                  <a:close/>
                  <a:moveTo>
                    <a:pt x="14512" y="1"/>
                  </a:moveTo>
                  <a:lnTo>
                    <a:pt x="150" y="93"/>
                  </a:lnTo>
                  <a:lnTo>
                    <a:pt x="1" y="248"/>
                  </a:lnTo>
                  <a:lnTo>
                    <a:pt x="1" y="6027"/>
                  </a:lnTo>
                  <a:cubicBezTo>
                    <a:pt x="24" y="7865"/>
                    <a:pt x="58" y="9651"/>
                    <a:pt x="58" y="11311"/>
                  </a:cubicBezTo>
                  <a:lnTo>
                    <a:pt x="58" y="11444"/>
                  </a:lnTo>
                  <a:lnTo>
                    <a:pt x="190" y="11444"/>
                  </a:lnTo>
                  <a:lnTo>
                    <a:pt x="10610" y="11289"/>
                  </a:lnTo>
                  <a:lnTo>
                    <a:pt x="13535" y="11231"/>
                  </a:lnTo>
                  <a:lnTo>
                    <a:pt x="321" y="11231"/>
                  </a:lnTo>
                  <a:cubicBezTo>
                    <a:pt x="289" y="9615"/>
                    <a:pt x="289" y="7890"/>
                    <a:pt x="289" y="6084"/>
                  </a:cubicBezTo>
                  <a:lnTo>
                    <a:pt x="289" y="453"/>
                  </a:lnTo>
                  <a:lnTo>
                    <a:pt x="289" y="453"/>
                  </a:lnTo>
                  <a:lnTo>
                    <a:pt x="14388" y="313"/>
                  </a:lnTo>
                  <a:lnTo>
                    <a:pt x="14388" y="313"/>
                  </a:lnTo>
                  <a:cubicBezTo>
                    <a:pt x="14439" y="3567"/>
                    <a:pt x="14512" y="6269"/>
                    <a:pt x="14512" y="8192"/>
                  </a:cubicBezTo>
                  <a:cubicBezTo>
                    <a:pt x="14534" y="9146"/>
                    <a:pt x="14564" y="9899"/>
                    <a:pt x="14564" y="10444"/>
                  </a:cubicBezTo>
                  <a:lnTo>
                    <a:pt x="14564" y="11019"/>
                  </a:lnTo>
                  <a:cubicBezTo>
                    <a:pt x="14559" y="11092"/>
                    <a:pt x="14559" y="11164"/>
                    <a:pt x="14564" y="11238"/>
                  </a:cubicBezTo>
                  <a:cubicBezTo>
                    <a:pt x="14603" y="11165"/>
                    <a:pt x="14627" y="11088"/>
                    <a:pt x="14638" y="11007"/>
                  </a:cubicBezTo>
                  <a:lnTo>
                    <a:pt x="146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8" name="Google Shape;4418;p69"/>
            <p:cNvSpPr/>
            <p:nvPr/>
          </p:nvSpPr>
          <p:spPr>
            <a:xfrm>
              <a:off x="3294650" y="3498175"/>
              <a:ext cx="190725" cy="60050"/>
            </a:xfrm>
            <a:custGeom>
              <a:avLst/>
              <a:gdLst/>
              <a:ahLst/>
              <a:cxnLst/>
              <a:rect l="l" t="t" r="r" b="b"/>
              <a:pathLst>
                <a:path w="7629" h="2402" extrusionOk="0">
                  <a:moveTo>
                    <a:pt x="1577" y="175"/>
                  </a:moveTo>
                  <a:lnTo>
                    <a:pt x="1577" y="175"/>
                  </a:lnTo>
                  <a:cubicBezTo>
                    <a:pt x="1903" y="218"/>
                    <a:pt x="2231" y="239"/>
                    <a:pt x="2559" y="239"/>
                  </a:cubicBezTo>
                  <a:cubicBezTo>
                    <a:pt x="2646" y="239"/>
                    <a:pt x="2734" y="238"/>
                    <a:pt x="2821" y="235"/>
                  </a:cubicBezTo>
                  <a:cubicBezTo>
                    <a:pt x="3605" y="264"/>
                    <a:pt x="4709" y="264"/>
                    <a:pt x="6026" y="264"/>
                  </a:cubicBezTo>
                  <a:lnTo>
                    <a:pt x="6026" y="264"/>
                  </a:lnTo>
                  <a:lnTo>
                    <a:pt x="7111" y="2103"/>
                  </a:lnTo>
                  <a:lnTo>
                    <a:pt x="6009" y="2103"/>
                  </a:lnTo>
                  <a:cubicBezTo>
                    <a:pt x="3835" y="2120"/>
                    <a:pt x="1853" y="2152"/>
                    <a:pt x="371" y="2185"/>
                  </a:cubicBezTo>
                  <a:lnTo>
                    <a:pt x="371" y="2185"/>
                  </a:lnTo>
                  <a:cubicBezTo>
                    <a:pt x="686" y="1609"/>
                    <a:pt x="996" y="1077"/>
                    <a:pt x="1200" y="730"/>
                  </a:cubicBezTo>
                  <a:cubicBezTo>
                    <a:pt x="1404" y="386"/>
                    <a:pt x="1603" y="249"/>
                    <a:pt x="1577" y="175"/>
                  </a:cubicBezTo>
                  <a:close/>
                  <a:moveTo>
                    <a:pt x="6101" y="0"/>
                  </a:moveTo>
                  <a:cubicBezTo>
                    <a:pt x="4751" y="29"/>
                    <a:pt x="3614" y="52"/>
                    <a:pt x="2815" y="86"/>
                  </a:cubicBezTo>
                  <a:cubicBezTo>
                    <a:pt x="2779" y="86"/>
                    <a:pt x="2743" y="85"/>
                    <a:pt x="2706" y="85"/>
                  </a:cubicBezTo>
                  <a:cubicBezTo>
                    <a:pt x="2328" y="85"/>
                    <a:pt x="1950" y="114"/>
                    <a:pt x="1575" y="171"/>
                  </a:cubicBezTo>
                  <a:lnTo>
                    <a:pt x="1575" y="171"/>
                  </a:lnTo>
                  <a:cubicBezTo>
                    <a:pt x="1573" y="165"/>
                    <a:pt x="1568" y="160"/>
                    <a:pt x="1562" y="155"/>
                  </a:cubicBezTo>
                  <a:cubicBezTo>
                    <a:pt x="1559" y="152"/>
                    <a:pt x="1555" y="151"/>
                    <a:pt x="1551" y="151"/>
                  </a:cubicBezTo>
                  <a:cubicBezTo>
                    <a:pt x="1437" y="151"/>
                    <a:pt x="875" y="950"/>
                    <a:pt x="97" y="2247"/>
                  </a:cubicBezTo>
                  <a:lnTo>
                    <a:pt x="0" y="2402"/>
                  </a:lnTo>
                  <a:lnTo>
                    <a:pt x="7628" y="2402"/>
                  </a:lnTo>
                  <a:lnTo>
                    <a:pt x="7496" y="2183"/>
                  </a:lnTo>
                  <a:lnTo>
                    <a:pt x="6215" y="69"/>
                  </a:lnTo>
                  <a:lnTo>
                    <a:pt x="617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9" name="Google Shape;4419;p69"/>
            <p:cNvSpPr/>
            <p:nvPr/>
          </p:nvSpPr>
          <p:spPr>
            <a:xfrm>
              <a:off x="3300075" y="3605425"/>
              <a:ext cx="175150" cy="171825"/>
            </a:xfrm>
            <a:custGeom>
              <a:avLst/>
              <a:gdLst/>
              <a:ahLst/>
              <a:cxnLst/>
              <a:rect l="l" t="t" r="r" b="b"/>
              <a:pathLst>
                <a:path w="7006" h="6873" extrusionOk="0">
                  <a:moveTo>
                    <a:pt x="3562" y="1"/>
                  </a:moveTo>
                  <a:cubicBezTo>
                    <a:pt x="3551" y="1"/>
                    <a:pt x="3540" y="1"/>
                    <a:pt x="3529" y="1"/>
                  </a:cubicBezTo>
                  <a:cubicBezTo>
                    <a:pt x="2440" y="15"/>
                    <a:pt x="1423" y="548"/>
                    <a:pt x="794" y="1437"/>
                  </a:cubicBezTo>
                  <a:cubicBezTo>
                    <a:pt x="166" y="2326"/>
                    <a:pt x="0" y="3462"/>
                    <a:pt x="351" y="4494"/>
                  </a:cubicBezTo>
                  <a:cubicBezTo>
                    <a:pt x="359" y="4515"/>
                    <a:pt x="366" y="4536"/>
                    <a:pt x="373" y="4558"/>
                  </a:cubicBezTo>
                  <a:cubicBezTo>
                    <a:pt x="858" y="5979"/>
                    <a:pt x="2186" y="6872"/>
                    <a:pt x="3607" y="6872"/>
                  </a:cubicBezTo>
                  <a:cubicBezTo>
                    <a:pt x="3974" y="6872"/>
                    <a:pt x="4346" y="6813"/>
                    <a:pt x="4712" y="6688"/>
                  </a:cubicBezTo>
                  <a:cubicBezTo>
                    <a:pt x="5431" y="6435"/>
                    <a:pt x="6041" y="5940"/>
                    <a:pt x="6435" y="5287"/>
                  </a:cubicBezTo>
                  <a:cubicBezTo>
                    <a:pt x="6545" y="5107"/>
                    <a:pt x="6632" y="4914"/>
                    <a:pt x="6694" y="4711"/>
                  </a:cubicBezTo>
                  <a:cubicBezTo>
                    <a:pt x="6745" y="4580"/>
                    <a:pt x="6773" y="4516"/>
                    <a:pt x="6745" y="4505"/>
                  </a:cubicBezTo>
                  <a:cubicBezTo>
                    <a:pt x="6745" y="4505"/>
                    <a:pt x="6744" y="4505"/>
                    <a:pt x="6743" y="4505"/>
                  </a:cubicBezTo>
                  <a:cubicBezTo>
                    <a:pt x="6714" y="4505"/>
                    <a:pt x="6624" y="4783"/>
                    <a:pt x="6338" y="5200"/>
                  </a:cubicBezTo>
                  <a:cubicBezTo>
                    <a:pt x="5921" y="5802"/>
                    <a:pt x="5313" y="6248"/>
                    <a:pt x="4614" y="6464"/>
                  </a:cubicBezTo>
                  <a:cubicBezTo>
                    <a:pt x="4291" y="6568"/>
                    <a:pt x="3962" y="6619"/>
                    <a:pt x="3636" y="6619"/>
                  </a:cubicBezTo>
                  <a:cubicBezTo>
                    <a:pt x="2608" y="6619"/>
                    <a:pt x="1618" y="6117"/>
                    <a:pt x="1016" y="5233"/>
                  </a:cubicBezTo>
                  <a:cubicBezTo>
                    <a:pt x="30" y="3786"/>
                    <a:pt x="404" y="1813"/>
                    <a:pt x="1851" y="827"/>
                  </a:cubicBezTo>
                  <a:cubicBezTo>
                    <a:pt x="2397" y="455"/>
                    <a:pt x="3018" y="276"/>
                    <a:pt x="3633" y="276"/>
                  </a:cubicBezTo>
                  <a:cubicBezTo>
                    <a:pt x="4647" y="276"/>
                    <a:pt x="5643" y="761"/>
                    <a:pt x="6257" y="1661"/>
                  </a:cubicBezTo>
                  <a:cubicBezTo>
                    <a:pt x="6668" y="2261"/>
                    <a:pt x="6870" y="2980"/>
                    <a:pt x="6831" y="3707"/>
                  </a:cubicBezTo>
                  <a:cubicBezTo>
                    <a:pt x="6803" y="4218"/>
                    <a:pt x="6728" y="4505"/>
                    <a:pt x="6728" y="4505"/>
                  </a:cubicBezTo>
                  <a:cubicBezTo>
                    <a:pt x="6739" y="4505"/>
                    <a:pt x="6797" y="4442"/>
                    <a:pt x="6786" y="4281"/>
                  </a:cubicBezTo>
                  <a:cubicBezTo>
                    <a:pt x="6853" y="4096"/>
                    <a:pt x="6897" y="3903"/>
                    <a:pt x="6918" y="3707"/>
                  </a:cubicBezTo>
                  <a:cubicBezTo>
                    <a:pt x="7005" y="2947"/>
                    <a:pt x="6821" y="2180"/>
                    <a:pt x="6400" y="1541"/>
                  </a:cubicBezTo>
                  <a:cubicBezTo>
                    <a:pt x="5776" y="580"/>
                    <a:pt x="4707" y="1"/>
                    <a:pt x="35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0" name="Google Shape;4420;p69"/>
            <p:cNvSpPr/>
            <p:nvPr/>
          </p:nvSpPr>
          <p:spPr>
            <a:xfrm>
              <a:off x="3904250" y="2556375"/>
              <a:ext cx="624325" cy="623625"/>
            </a:xfrm>
            <a:custGeom>
              <a:avLst/>
              <a:gdLst/>
              <a:ahLst/>
              <a:cxnLst/>
              <a:rect l="l" t="t" r="r" b="b"/>
              <a:pathLst>
                <a:path w="24973" h="24945" extrusionOk="0">
                  <a:moveTo>
                    <a:pt x="21703" y="0"/>
                  </a:moveTo>
                  <a:cubicBezTo>
                    <a:pt x="21695" y="0"/>
                    <a:pt x="21687" y="0"/>
                    <a:pt x="21678" y="0"/>
                  </a:cubicBezTo>
                  <a:lnTo>
                    <a:pt x="3090" y="152"/>
                  </a:lnTo>
                  <a:cubicBezTo>
                    <a:pt x="1372" y="167"/>
                    <a:pt x="0" y="1562"/>
                    <a:pt x="14" y="3280"/>
                  </a:cubicBezTo>
                  <a:lnTo>
                    <a:pt x="166" y="21869"/>
                  </a:lnTo>
                  <a:cubicBezTo>
                    <a:pt x="180" y="23579"/>
                    <a:pt x="1561" y="24945"/>
                    <a:pt x="3266" y="24945"/>
                  </a:cubicBezTo>
                  <a:cubicBezTo>
                    <a:pt x="3275" y="24945"/>
                    <a:pt x="3284" y="24945"/>
                    <a:pt x="3293" y="24945"/>
                  </a:cubicBezTo>
                  <a:lnTo>
                    <a:pt x="21882" y="24793"/>
                  </a:lnTo>
                  <a:cubicBezTo>
                    <a:pt x="23601" y="24779"/>
                    <a:pt x="24973" y="23384"/>
                    <a:pt x="24958" y="21665"/>
                  </a:cubicBezTo>
                  <a:lnTo>
                    <a:pt x="24806" y="3076"/>
                  </a:lnTo>
                  <a:cubicBezTo>
                    <a:pt x="24792" y="1367"/>
                    <a:pt x="23411" y="0"/>
                    <a:pt x="217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1" name="Google Shape;4421;p69"/>
            <p:cNvSpPr/>
            <p:nvPr/>
          </p:nvSpPr>
          <p:spPr>
            <a:xfrm>
              <a:off x="3984850" y="2650325"/>
              <a:ext cx="429900" cy="417950"/>
            </a:xfrm>
            <a:custGeom>
              <a:avLst/>
              <a:gdLst/>
              <a:ahLst/>
              <a:cxnLst/>
              <a:rect l="l" t="t" r="r" b="b"/>
              <a:pathLst>
                <a:path w="17196" h="16718" extrusionOk="0">
                  <a:moveTo>
                    <a:pt x="8939" y="0"/>
                  </a:moveTo>
                  <a:cubicBezTo>
                    <a:pt x="7960" y="0"/>
                    <a:pt x="6976" y="174"/>
                    <a:pt x="6032" y="527"/>
                  </a:cubicBezTo>
                  <a:cubicBezTo>
                    <a:pt x="5272" y="799"/>
                    <a:pt x="4559" y="1186"/>
                    <a:pt x="3917" y="1677"/>
                  </a:cubicBezTo>
                  <a:cubicBezTo>
                    <a:pt x="3241" y="2175"/>
                    <a:pt x="2647" y="2778"/>
                    <a:pt x="2160" y="3463"/>
                  </a:cubicBezTo>
                  <a:cubicBezTo>
                    <a:pt x="1" y="6423"/>
                    <a:pt x="34" y="10447"/>
                    <a:pt x="2240" y="13372"/>
                  </a:cubicBezTo>
                  <a:cubicBezTo>
                    <a:pt x="2739" y="14048"/>
                    <a:pt x="3342" y="14642"/>
                    <a:pt x="4026" y="15129"/>
                  </a:cubicBezTo>
                  <a:cubicBezTo>
                    <a:pt x="4677" y="15610"/>
                    <a:pt x="5397" y="15987"/>
                    <a:pt x="6164" y="16245"/>
                  </a:cubicBezTo>
                  <a:cubicBezTo>
                    <a:pt x="7071" y="16564"/>
                    <a:pt x="8002" y="16717"/>
                    <a:pt x="8921" y="16717"/>
                  </a:cubicBezTo>
                  <a:cubicBezTo>
                    <a:pt x="11826" y="16717"/>
                    <a:pt x="14608" y="15187"/>
                    <a:pt x="16124" y="12550"/>
                  </a:cubicBezTo>
                  <a:cubicBezTo>
                    <a:pt x="16528" y="11858"/>
                    <a:pt x="16821" y="11106"/>
                    <a:pt x="16992" y="10322"/>
                  </a:cubicBezTo>
                  <a:cubicBezTo>
                    <a:pt x="17067" y="10040"/>
                    <a:pt x="17116" y="9751"/>
                    <a:pt x="17141" y="9461"/>
                  </a:cubicBezTo>
                  <a:cubicBezTo>
                    <a:pt x="17173" y="9250"/>
                    <a:pt x="17189" y="9036"/>
                    <a:pt x="17187" y="8823"/>
                  </a:cubicBezTo>
                  <a:lnTo>
                    <a:pt x="17187" y="8426"/>
                  </a:lnTo>
                  <a:cubicBezTo>
                    <a:pt x="17195" y="8383"/>
                    <a:pt x="17195" y="8338"/>
                    <a:pt x="17187" y="8294"/>
                  </a:cubicBezTo>
                  <a:cubicBezTo>
                    <a:pt x="17139" y="8967"/>
                    <a:pt x="17042" y="9635"/>
                    <a:pt x="16895" y="10294"/>
                  </a:cubicBezTo>
                  <a:cubicBezTo>
                    <a:pt x="16435" y="12078"/>
                    <a:pt x="15392" y="13658"/>
                    <a:pt x="13930" y="14780"/>
                  </a:cubicBezTo>
                  <a:cubicBezTo>
                    <a:pt x="12493" y="15885"/>
                    <a:pt x="10752" y="16460"/>
                    <a:pt x="8989" y="16460"/>
                  </a:cubicBezTo>
                  <a:cubicBezTo>
                    <a:pt x="8072" y="16460"/>
                    <a:pt x="7150" y="16304"/>
                    <a:pt x="6262" y="15987"/>
                  </a:cubicBezTo>
                  <a:cubicBezTo>
                    <a:pt x="5526" y="15733"/>
                    <a:pt x="4834" y="15366"/>
                    <a:pt x="4210" y="14901"/>
                  </a:cubicBezTo>
                  <a:cubicBezTo>
                    <a:pt x="3549" y="14421"/>
                    <a:pt x="2966" y="13840"/>
                    <a:pt x="2488" y="13177"/>
                  </a:cubicBezTo>
                  <a:cubicBezTo>
                    <a:pt x="365" y="10354"/>
                    <a:pt x="332" y="6477"/>
                    <a:pt x="2407" y="3619"/>
                  </a:cubicBezTo>
                  <a:cubicBezTo>
                    <a:pt x="2878" y="2958"/>
                    <a:pt x="3450" y="2376"/>
                    <a:pt x="4101" y="1894"/>
                  </a:cubicBezTo>
                  <a:cubicBezTo>
                    <a:pt x="4718" y="1417"/>
                    <a:pt x="5407" y="1039"/>
                    <a:pt x="6142" y="775"/>
                  </a:cubicBezTo>
                  <a:cubicBezTo>
                    <a:pt x="7069" y="424"/>
                    <a:pt x="8037" y="251"/>
                    <a:pt x="9000" y="251"/>
                  </a:cubicBezTo>
                  <a:cubicBezTo>
                    <a:pt x="10712" y="251"/>
                    <a:pt x="12407" y="796"/>
                    <a:pt x="13821" y="1848"/>
                  </a:cubicBezTo>
                  <a:cubicBezTo>
                    <a:pt x="15303" y="2945"/>
                    <a:pt x="16375" y="4510"/>
                    <a:pt x="16860" y="6289"/>
                  </a:cubicBezTo>
                  <a:cubicBezTo>
                    <a:pt x="17016" y="6944"/>
                    <a:pt x="17125" y="7610"/>
                    <a:pt x="17188" y="8283"/>
                  </a:cubicBezTo>
                  <a:cubicBezTo>
                    <a:pt x="17193" y="8236"/>
                    <a:pt x="17189" y="8189"/>
                    <a:pt x="17177" y="8144"/>
                  </a:cubicBezTo>
                  <a:lnTo>
                    <a:pt x="17177" y="7748"/>
                  </a:lnTo>
                  <a:cubicBezTo>
                    <a:pt x="17176" y="7534"/>
                    <a:pt x="17159" y="7321"/>
                    <a:pt x="17125" y="7111"/>
                  </a:cubicBezTo>
                  <a:cubicBezTo>
                    <a:pt x="17094" y="6821"/>
                    <a:pt x="17040" y="6535"/>
                    <a:pt x="16963" y="6255"/>
                  </a:cubicBezTo>
                  <a:cubicBezTo>
                    <a:pt x="16776" y="5473"/>
                    <a:pt x="16468" y="4724"/>
                    <a:pt x="16051" y="4037"/>
                  </a:cubicBezTo>
                  <a:cubicBezTo>
                    <a:pt x="15507" y="3120"/>
                    <a:pt x="14789" y="2317"/>
                    <a:pt x="13937" y="1677"/>
                  </a:cubicBezTo>
                  <a:cubicBezTo>
                    <a:pt x="12476" y="573"/>
                    <a:pt x="10717" y="0"/>
                    <a:pt x="89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2" name="Google Shape;4422;p69"/>
            <p:cNvSpPr/>
            <p:nvPr/>
          </p:nvSpPr>
          <p:spPr>
            <a:xfrm>
              <a:off x="4157300" y="2760575"/>
              <a:ext cx="174525" cy="193650"/>
            </a:xfrm>
            <a:custGeom>
              <a:avLst/>
              <a:gdLst/>
              <a:ahLst/>
              <a:cxnLst/>
              <a:rect l="l" t="t" r="r" b="b"/>
              <a:pathLst>
                <a:path w="6981" h="7746" extrusionOk="0">
                  <a:moveTo>
                    <a:pt x="82" y="0"/>
                  </a:moveTo>
                  <a:lnTo>
                    <a:pt x="82" y="0"/>
                  </a:lnTo>
                  <a:cubicBezTo>
                    <a:pt x="82" y="13"/>
                    <a:pt x="236" y="122"/>
                    <a:pt x="547" y="301"/>
                  </a:cubicBezTo>
                  <a:lnTo>
                    <a:pt x="1915" y="1105"/>
                  </a:lnTo>
                  <a:cubicBezTo>
                    <a:pt x="3036" y="1762"/>
                    <a:pt x="4567" y="2663"/>
                    <a:pt x="6363" y="3682"/>
                  </a:cubicBezTo>
                  <a:lnTo>
                    <a:pt x="6363" y="3682"/>
                  </a:lnTo>
                  <a:lnTo>
                    <a:pt x="3333" y="5436"/>
                  </a:lnTo>
                  <a:lnTo>
                    <a:pt x="233" y="7245"/>
                  </a:lnTo>
                  <a:lnTo>
                    <a:pt x="233" y="7245"/>
                  </a:lnTo>
                  <a:cubicBezTo>
                    <a:pt x="204" y="5195"/>
                    <a:pt x="155" y="3438"/>
                    <a:pt x="116" y="2150"/>
                  </a:cubicBezTo>
                  <a:cubicBezTo>
                    <a:pt x="93" y="1518"/>
                    <a:pt x="93" y="932"/>
                    <a:pt x="64" y="576"/>
                  </a:cubicBezTo>
                  <a:cubicBezTo>
                    <a:pt x="35" y="220"/>
                    <a:pt x="35" y="2"/>
                    <a:pt x="35" y="2"/>
                  </a:cubicBezTo>
                  <a:cubicBezTo>
                    <a:pt x="20" y="173"/>
                    <a:pt x="20" y="346"/>
                    <a:pt x="35" y="518"/>
                  </a:cubicBezTo>
                  <a:lnTo>
                    <a:pt x="35" y="2047"/>
                  </a:lnTo>
                  <a:cubicBezTo>
                    <a:pt x="1" y="3367"/>
                    <a:pt x="1" y="5275"/>
                    <a:pt x="1" y="7503"/>
                  </a:cubicBezTo>
                  <a:lnTo>
                    <a:pt x="1" y="7745"/>
                  </a:lnTo>
                  <a:lnTo>
                    <a:pt x="214" y="7625"/>
                  </a:lnTo>
                  <a:lnTo>
                    <a:pt x="3528" y="5712"/>
                  </a:lnTo>
                  <a:lnTo>
                    <a:pt x="6769" y="3821"/>
                  </a:lnTo>
                  <a:lnTo>
                    <a:pt x="6981" y="3695"/>
                  </a:lnTo>
                  <a:lnTo>
                    <a:pt x="6762" y="3575"/>
                  </a:lnTo>
                  <a:cubicBezTo>
                    <a:pt x="4792" y="2483"/>
                    <a:pt x="3097" y="1581"/>
                    <a:pt x="1920" y="954"/>
                  </a:cubicBezTo>
                  <a:lnTo>
                    <a:pt x="547" y="231"/>
                  </a:lnTo>
                  <a:cubicBezTo>
                    <a:pt x="397" y="143"/>
                    <a:pt x="242" y="67"/>
                    <a:pt x="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3" name="Google Shape;4423;p69"/>
            <p:cNvSpPr/>
            <p:nvPr/>
          </p:nvSpPr>
          <p:spPr>
            <a:xfrm>
              <a:off x="3577275" y="3172450"/>
              <a:ext cx="43375" cy="7525"/>
            </a:xfrm>
            <a:custGeom>
              <a:avLst/>
              <a:gdLst/>
              <a:ahLst/>
              <a:cxnLst/>
              <a:rect l="l" t="t" r="r" b="b"/>
              <a:pathLst>
                <a:path w="1735" h="301" extrusionOk="0">
                  <a:moveTo>
                    <a:pt x="921" y="1"/>
                  </a:moveTo>
                  <a:cubicBezTo>
                    <a:pt x="903" y="1"/>
                    <a:pt x="886" y="1"/>
                    <a:pt x="868" y="1"/>
                  </a:cubicBezTo>
                  <a:cubicBezTo>
                    <a:pt x="385" y="7"/>
                    <a:pt x="1" y="76"/>
                    <a:pt x="1" y="157"/>
                  </a:cubicBezTo>
                  <a:cubicBezTo>
                    <a:pt x="1" y="239"/>
                    <a:pt x="357" y="301"/>
                    <a:pt x="816" y="301"/>
                  </a:cubicBezTo>
                  <a:cubicBezTo>
                    <a:pt x="833" y="301"/>
                    <a:pt x="851" y="301"/>
                    <a:pt x="868" y="301"/>
                  </a:cubicBezTo>
                  <a:cubicBezTo>
                    <a:pt x="1350" y="295"/>
                    <a:pt x="1734" y="231"/>
                    <a:pt x="1734" y="145"/>
                  </a:cubicBezTo>
                  <a:cubicBezTo>
                    <a:pt x="1734" y="62"/>
                    <a:pt x="1378" y="1"/>
                    <a:pt x="92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4" name="Google Shape;4424;p69"/>
            <p:cNvSpPr/>
            <p:nvPr/>
          </p:nvSpPr>
          <p:spPr>
            <a:xfrm>
              <a:off x="3490375" y="3173175"/>
              <a:ext cx="43400" cy="7525"/>
            </a:xfrm>
            <a:custGeom>
              <a:avLst/>
              <a:gdLst/>
              <a:ahLst/>
              <a:cxnLst/>
              <a:rect l="l" t="t" r="r" b="b"/>
              <a:pathLst>
                <a:path w="1736" h="301" extrusionOk="0">
                  <a:moveTo>
                    <a:pt x="932" y="0"/>
                  </a:moveTo>
                  <a:cubicBezTo>
                    <a:pt x="911" y="0"/>
                    <a:pt x="890" y="0"/>
                    <a:pt x="868" y="0"/>
                  </a:cubicBezTo>
                  <a:cubicBezTo>
                    <a:pt x="386" y="7"/>
                    <a:pt x="1" y="75"/>
                    <a:pt x="1" y="155"/>
                  </a:cubicBezTo>
                  <a:cubicBezTo>
                    <a:pt x="1" y="239"/>
                    <a:pt x="358" y="300"/>
                    <a:pt x="815" y="300"/>
                  </a:cubicBezTo>
                  <a:cubicBezTo>
                    <a:pt x="833" y="300"/>
                    <a:pt x="850" y="300"/>
                    <a:pt x="868" y="300"/>
                  </a:cubicBezTo>
                  <a:cubicBezTo>
                    <a:pt x="1350" y="294"/>
                    <a:pt x="1736" y="230"/>
                    <a:pt x="1736" y="144"/>
                  </a:cubicBezTo>
                  <a:cubicBezTo>
                    <a:pt x="1736" y="62"/>
                    <a:pt x="1384" y="0"/>
                    <a:pt x="93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p69"/>
            <p:cNvSpPr/>
            <p:nvPr/>
          </p:nvSpPr>
          <p:spPr>
            <a:xfrm>
              <a:off x="3403500" y="3173900"/>
              <a:ext cx="43675" cy="7500"/>
            </a:xfrm>
            <a:custGeom>
              <a:avLst/>
              <a:gdLst/>
              <a:ahLst/>
              <a:cxnLst/>
              <a:rect l="l" t="t" r="r" b="b"/>
              <a:pathLst>
                <a:path w="1747" h="300" extrusionOk="0">
                  <a:moveTo>
                    <a:pt x="932" y="1"/>
                  </a:moveTo>
                  <a:cubicBezTo>
                    <a:pt x="911" y="1"/>
                    <a:pt x="890" y="1"/>
                    <a:pt x="868" y="1"/>
                  </a:cubicBezTo>
                  <a:cubicBezTo>
                    <a:pt x="391" y="6"/>
                    <a:pt x="1" y="75"/>
                    <a:pt x="1" y="156"/>
                  </a:cubicBezTo>
                  <a:cubicBezTo>
                    <a:pt x="1" y="238"/>
                    <a:pt x="351" y="299"/>
                    <a:pt x="804" y="299"/>
                  </a:cubicBezTo>
                  <a:cubicBezTo>
                    <a:pt x="825" y="299"/>
                    <a:pt x="847" y="299"/>
                    <a:pt x="868" y="299"/>
                  </a:cubicBezTo>
                  <a:cubicBezTo>
                    <a:pt x="1351" y="293"/>
                    <a:pt x="1747" y="230"/>
                    <a:pt x="1741" y="144"/>
                  </a:cubicBezTo>
                  <a:cubicBezTo>
                    <a:pt x="1735" y="61"/>
                    <a:pt x="1379" y="1"/>
                    <a:pt x="93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6" name="Google Shape;4426;p69"/>
            <p:cNvSpPr/>
            <p:nvPr/>
          </p:nvSpPr>
          <p:spPr>
            <a:xfrm>
              <a:off x="3316600" y="3174600"/>
              <a:ext cx="43675" cy="7500"/>
            </a:xfrm>
            <a:custGeom>
              <a:avLst/>
              <a:gdLst/>
              <a:ahLst/>
              <a:cxnLst/>
              <a:rect l="l" t="t" r="r" b="b"/>
              <a:pathLst>
                <a:path w="1747" h="300" extrusionOk="0">
                  <a:moveTo>
                    <a:pt x="932" y="1"/>
                  </a:moveTo>
                  <a:cubicBezTo>
                    <a:pt x="911" y="1"/>
                    <a:pt x="890" y="1"/>
                    <a:pt x="868" y="1"/>
                  </a:cubicBezTo>
                  <a:cubicBezTo>
                    <a:pt x="391" y="7"/>
                    <a:pt x="1" y="76"/>
                    <a:pt x="1" y="156"/>
                  </a:cubicBezTo>
                  <a:cubicBezTo>
                    <a:pt x="1" y="239"/>
                    <a:pt x="362" y="300"/>
                    <a:pt x="810" y="300"/>
                  </a:cubicBezTo>
                  <a:cubicBezTo>
                    <a:pt x="831" y="300"/>
                    <a:pt x="853" y="300"/>
                    <a:pt x="874" y="299"/>
                  </a:cubicBezTo>
                  <a:cubicBezTo>
                    <a:pt x="1350" y="294"/>
                    <a:pt x="1747" y="231"/>
                    <a:pt x="1742" y="145"/>
                  </a:cubicBezTo>
                  <a:cubicBezTo>
                    <a:pt x="1736" y="63"/>
                    <a:pt x="1380" y="1"/>
                    <a:pt x="93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7" name="Google Shape;4427;p69"/>
            <p:cNvSpPr/>
            <p:nvPr/>
          </p:nvSpPr>
          <p:spPr>
            <a:xfrm>
              <a:off x="3229725" y="3175325"/>
              <a:ext cx="43525" cy="7525"/>
            </a:xfrm>
            <a:custGeom>
              <a:avLst/>
              <a:gdLst/>
              <a:ahLst/>
              <a:cxnLst/>
              <a:rect l="l" t="t" r="r" b="b"/>
              <a:pathLst>
                <a:path w="1741" h="301" extrusionOk="0">
                  <a:moveTo>
                    <a:pt x="921" y="0"/>
                  </a:moveTo>
                  <a:cubicBezTo>
                    <a:pt x="903" y="0"/>
                    <a:pt x="886" y="0"/>
                    <a:pt x="868" y="0"/>
                  </a:cubicBezTo>
                  <a:cubicBezTo>
                    <a:pt x="391" y="7"/>
                    <a:pt x="1" y="75"/>
                    <a:pt x="1" y="156"/>
                  </a:cubicBezTo>
                  <a:cubicBezTo>
                    <a:pt x="1" y="238"/>
                    <a:pt x="363" y="300"/>
                    <a:pt x="810" y="300"/>
                  </a:cubicBezTo>
                  <a:cubicBezTo>
                    <a:pt x="831" y="300"/>
                    <a:pt x="852" y="300"/>
                    <a:pt x="873" y="300"/>
                  </a:cubicBezTo>
                  <a:cubicBezTo>
                    <a:pt x="1351" y="294"/>
                    <a:pt x="1741" y="230"/>
                    <a:pt x="1741" y="144"/>
                  </a:cubicBezTo>
                  <a:cubicBezTo>
                    <a:pt x="1741" y="61"/>
                    <a:pt x="1373" y="0"/>
                    <a:pt x="9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8" name="Google Shape;4428;p69"/>
            <p:cNvSpPr/>
            <p:nvPr/>
          </p:nvSpPr>
          <p:spPr>
            <a:xfrm>
              <a:off x="3142275" y="3175950"/>
              <a:ext cx="44125" cy="7600"/>
            </a:xfrm>
            <a:custGeom>
              <a:avLst/>
              <a:gdLst/>
              <a:ahLst/>
              <a:cxnLst/>
              <a:rect l="l" t="t" r="r" b="b"/>
              <a:pathLst>
                <a:path w="1765" h="304" extrusionOk="0">
                  <a:moveTo>
                    <a:pt x="1057" y="1"/>
                  </a:moveTo>
                  <a:cubicBezTo>
                    <a:pt x="1003" y="1"/>
                    <a:pt x="948" y="2"/>
                    <a:pt x="890" y="5"/>
                  </a:cubicBezTo>
                  <a:cubicBezTo>
                    <a:pt x="408" y="27"/>
                    <a:pt x="29" y="22"/>
                    <a:pt x="29" y="119"/>
                  </a:cubicBezTo>
                  <a:cubicBezTo>
                    <a:pt x="0" y="187"/>
                    <a:pt x="399" y="303"/>
                    <a:pt x="861" y="303"/>
                  </a:cubicBezTo>
                  <a:cubicBezTo>
                    <a:pt x="873" y="303"/>
                    <a:pt x="885" y="303"/>
                    <a:pt x="897" y="303"/>
                  </a:cubicBezTo>
                  <a:cubicBezTo>
                    <a:pt x="1373" y="297"/>
                    <a:pt x="1764" y="234"/>
                    <a:pt x="1764" y="148"/>
                  </a:cubicBezTo>
                  <a:cubicBezTo>
                    <a:pt x="1764" y="73"/>
                    <a:pt x="1460" y="1"/>
                    <a:pt x="105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9" name="Google Shape;4429;p69"/>
            <p:cNvSpPr/>
            <p:nvPr/>
          </p:nvSpPr>
          <p:spPr>
            <a:xfrm>
              <a:off x="3079075" y="3124350"/>
              <a:ext cx="26450" cy="36475"/>
            </a:xfrm>
            <a:custGeom>
              <a:avLst/>
              <a:gdLst/>
              <a:ahLst/>
              <a:cxnLst/>
              <a:rect l="l" t="t" r="r" b="b"/>
              <a:pathLst>
                <a:path w="1058" h="1459" extrusionOk="0">
                  <a:moveTo>
                    <a:pt x="75" y="0"/>
                  </a:moveTo>
                  <a:cubicBezTo>
                    <a:pt x="0" y="17"/>
                    <a:pt x="36" y="443"/>
                    <a:pt x="311" y="874"/>
                  </a:cubicBezTo>
                  <a:cubicBezTo>
                    <a:pt x="553" y="1254"/>
                    <a:pt x="860" y="1459"/>
                    <a:pt x="968" y="1459"/>
                  </a:cubicBezTo>
                  <a:cubicBezTo>
                    <a:pt x="982" y="1459"/>
                    <a:pt x="993" y="1455"/>
                    <a:pt x="1000" y="1448"/>
                  </a:cubicBezTo>
                  <a:cubicBezTo>
                    <a:pt x="1058" y="1385"/>
                    <a:pt x="811" y="1097"/>
                    <a:pt x="563" y="713"/>
                  </a:cubicBezTo>
                  <a:cubicBezTo>
                    <a:pt x="317" y="328"/>
                    <a:pt x="161" y="0"/>
                    <a:pt x="7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0" name="Google Shape;4430;p69"/>
            <p:cNvSpPr/>
            <p:nvPr/>
          </p:nvSpPr>
          <p:spPr>
            <a:xfrm>
              <a:off x="3073475" y="3037750"/>
              <a:ext cx="7650" cy="43550"/>
            </a:xfrm>
            <a:custGeom>
              <a:avLst/>
              <a:gdLst/>
              <a:ahLst/>
              <a:cxnLst/>
              <a:rect l="l" t="t" r="r" b="b"/>
              <a:pathLst>
                <a:path w="306" h="1742" extrusionOk="0">
                  <a:moveTo>
                    <a:pt x="149" y="0"/>
                  </a:moveTo>
                  <a:cubicBezTo>
                    <a:pt x="69" y="6"/>
                    <a:pt x="1" y="397"/>
                    <a:pt x="6" y="874"/>
                  </a:cubicBezTo>
                  <a:cubicBezTo>
                    <a:pt x="12" y="1350"/>
                    <a:pt x="87" y="1741"/>
                    <a:pt x="166" y="1741"/>
                  </a:cubicBezTo>
                  <a:cubicBezTo>
                    <a:pt x="247" y="1741"/>
                    <a:pt x="305" y="1345"/>
                    <a:pt x="305" y="868"/>
                  </a:cubicBezTo>
                  <a:cubicBezTo>
                    <a:pt x="305" y="391"/>
                    <a:pt x="236" y="0"/>
                    <a:pt x="14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1" name="Google Shape;4431;p69"/>
            <p:cNvSpPr/>
            <p:nvPr/>
          </p:nvSpPr>
          <p:spPr>
            <a:xfrm>
              <a:off x="3072750" y="2951000"/>
              <a:ext cx="7625" cy="43400"/>
            </a:xfrm>
            <a:custGeom>
              <a:avLst/>
              <a:gdLst/>
              <a:ahLst/>
              <a:cxnLst/>
              <a:rect l="l" t="t" r="r" b="b"/>
              <a:pathLst>
                <a:path w="305" h="1736" extrusionOk="0">
                  <a:moveTo>
                    <a:pt x="150" y="0"/>
                  </a:moveTo>
                  <a:cubicBezTo>
                    <a:pt x="69" y="0"/>
                    <a:pt x="0" y="392"/>
                    <a:pt x="6" y="868"/>
                  </a:cubicBezTo>
                  <a:cubicBezTo>
                    <a:pt x="13" y="1345"/>
                    <a:pt x="86" y="1735"/>
                    <a:pt x="167" y="1735"/>
                  </a:cubicBezTo>
                  <a:cubicBezTo>
                    <a:pt x="248" y="1735"/>
                    <a:pt x="305" y="1350"/>
                    <a:pt x="305" y="868"/>
                  </a:cubicBezTo>
                  <a:cubicBezTo>
                    <a:pt x="305" y="386"/>
                    <a:pt x="236" y="0"/>
                    <a:pt x="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2" name="Google Shape;4432;p69"/>
            <p:cNvSpPr/>
            <p:nvPr/>
          </p:nvSpPr>
          <p:spPr>
            <a:xfrm>
              <a:off x="3072050" y="2864125"/>
              <a:ext cx="7625" cy="43400"/>
            </a:xfrm>
            <a:custGeom>
              <a:avLst/>
              <a:gdLst/>
              <a:ahLst/>
              <a:cxnLst/>
              <a:rect l="l" t="t" r="r" b="b"/>
              <a:pathLst>
                <a:path w="305" h="1736" extrusionOk="0">
                  <a:moveTo>
                    <a:pt x="150" y="1"/>
                  </a:moveTo>
                  <a:cubicBezTo>
                    <a:pt x="69" y="1"/>
                    <a:pt x="0" y="385"/>
                    <a:pt x="5" y="868"/>
                  </a:cubicBezTo>
                  <a:cubicBezTo>
                    <a:pt x="11" y="1350"/>
                    <a:pt x="86" y="1736"/>
                    <a:pt x="167" y="1736"/>
                  </a:cubicBezTo>
                  <a:cubicBezTo>
                    <a:pt x="247" y="1736"/>
                    <a:pt x="304" y="1350"/>
                    <a:pt x="304" y="868"/>
                  </a:cubicBezTo>
                  <a:cubicBezTo>
                    <a:pt x="304" y="385"/>
                    <a:pt x="236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3" name="Google Shape;4433;p69"/>
            <p:cNvSpPr/>
            <p:nvPr/>
          </p:nvSpPr>
          <p:spPr>
            <a:xfrm>
              <a:off x="3071300" y="2777225"/>
              <a:ext cx="7675" cy="43400"/>
            </a:xfrm>
            <a:custGeom>
              <a:avLst/>
              <a:gdLst/>
              <a:ahLst/>
              <a:cxnLst/>
              <a:rect l="l" t="t" r="r" b="b"/>
              <a:pathLst>
                <a:path w="307" h="1736" extrusionOk="0">
                  <a:moveTo>
                    <a:pt x="150" y="1"/>
                  </a:moveTo>
                  <a:cubicBezTo>
                    <a:pt x="71" y="1"/>
                    <a:pt x="1" y="386"/>
                    <a:pt x="7" y="868"/>
                  </a:cubicBezTo>
                  <a:cubicBezTo>
                    <a:pt x="13" y="1352"/>
                    <a:pt x="87" y="1736"/>
                    <a:pt x="168" y="1736"/>
                  </a:cubicBezTo>
                  <a:cubicBezTo>
                    <a:pt x="249" y="1736"/>
                    <a:pt x="306" y="1350"/>
                    <a:pt x="306" y="868"/>
                  </a:cubicBezTo>
                  <a:cubicBezTo>
                    <a:pt x="306" y="386"/>
                    <a:pt x="236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p69"/>
            <p:cNvSpPr/>
            <p:nvPr/>
          </p:nvSpPr>
          <p:spPr>
            <a:xfrm>
              <a:off x="3070600" y="2690350"/>
              <a:ext cx="7625" cy="43400"/>
            </a:xfrm>
            <a:custGeom>
              <a:avLst/>
              <a:gdLst/>
              <a:ahLst/>
              <a:cxnLst/>
              <a:rect l="l" t="t" r="r" b="b"/>
              <a:pathLst>
                <a:path w="305" h="1736" extrusionOk="0">
                  <a:moveTo>
                    <a:pt x="150" y="1"/>
                  </a:moveTo>
                  <a:cubicBezTo>
                    <a:pt x="69" y="1"/>
                    <a:pt x="0" y="385"/>
                    <a:pt x="7" y="868"/>
                  </a:cubicBezTo>
                  <a:cubicBezTo>
                    <a:pt x="11" y="1350"/>
                    <a:pt x="86" y="1736"/>
                    <a:pt x="167" y="1736"/>
                  </a:cubicBezTo>
                  <a:cubicBezTo>
                    <a:pt x="247" y="1736"/>
                    <a:pt x="305" y="1350"/>
                    <a:pt x="305" y="868"/>
                  </a:cubicBezTo>
                  <a:cubicBezTo>
                    <a:pt x="305" y="385"/>
                    <a:pt x="236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5" name="Google Shape;4435;p69"/>
            <p:cNvSpPr/>
            <p:nvPr/>
          </p:nvSpPr>
          <p:spPr>
            <a:xfrm>
              <a:off x="3069300" y="2604375"/>
              <a:ext cx="13950" cy="42475"/>
            </a:xfrm>
            <a:custGeom>
              <a:avLst/>
              <a:gdLst/>
              <a:ahLst/>
              <a:cxnLst/>
              <a:rect l="l" t="t" r="r" b="b"/>
              <a:pathLst>
                <a:path w="558" h="1699" extrusionOk="0">
                  <a:moveTo>
                    <a:pt x="469" y="1"/>
                  </a:moveTo>
                  <a:cubicBezTo>
                    <a:pt x="381" y="1"/>
                    <a:pt x="146" y="326"/>
                    <a:pt x="76" y="808"/>
                  </a:cubicBezTo>
                  <a:cubicBezTo>
                    <a:pt x="1" y="1320"/>
                    <a:pt x="98" y="1694"/>
                    <a:pt x="190" y="1699"/>
                  </a:cubicBezTo>
                  <a:cubicBezTo>
                    <a:pt x="191" y="1699"/>
                    <a:pt x="191" y="1699"/>
                    <a:pt x="192" y="1699"/>
                  </a:cubicBezTo>
                  <a:cubicBezTo>
                    <a:pt x="282" y="1699"/>
                    <a:pt x="306" y="1311"/>
                    <a:pt x="374" y="861"/>
                  </a:cubicBezTo>
                  <a:cubicBezTo>
                    <a:pt x="443" y="407"/>
                    <a:pt x="558" y="45"/>
                    <a:pt x="483" y="4"/>
                  </a:cubicBezTo>
                  <a:cubicBezTo>
                    <a:pt x="479" y="2"/>
                    <a:pt x="474" y="1"/>
                    <a:pt x="46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69"/>
            <p:cNvSpPr/>
            <p:nvPr/>
          </p:nvSpPr>
          <p:spPr>
            <a:xfrm>
              <a:off x="3108500" y="2557625"/>
              <a:ext cx="42350" cy="15125"/>
            </a:xfrm>
            <a:custGeom>
              <a:avLst/>
              <a:gdLst/>
              <a:ahLst/>
              <a:cxnLst/>
              <a:rect l="l" t="t" r="r" b="b"/>
              <a:pathLst>
                <a:path w="1694" h="605" extrusionOk="0">
                  <a:moveTo>
                    <a:pt x="1325" y="0"/>
                  </a:moveTo>
                  <a:cubicBezTo>
                    <a:pt x="1173" y="0"/>
                    <a:pt x="986" y="23"/>
                    <a:pt x="787" y="82"/>
                  </a:cubicBezTo>
                  <a:cubicBezTo>
                    <a:pt x="299" y="225"/>
                    <a:pt x="1" y="518"/>
                    <a:pt x="48" y="587"/>
                  </a:cubicBezTo>
                  <a:cubicBezTo>
                    <a:pt x="55" y="599"/>
                    <a:pt x="72" y="604"/>
                    <a:pt x="96" y="604"/>
                  </a:cubicBezTo>
                  <a:cubicBezTo>
                    <a:pt x="213" y="604"/>
                    <a:pt x="512" y="479"/>
                    <a:pt x="875" y="369"/>
                  </a:cubicBezTo>
                  <a:cubicBezTo>
                    <a:pt x="1311" y="237"/>
                    <a:pt x="1691" y="180"/>
                    <a:pt x="1691" y="99"/>
                  </a:cubicBezTo>
                  <a:cubicBezTo>
                    <a:pt x="1693" y="48"/>
                    <a:pt x="1547" y="0"/>
                    <a:pt x="13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69"/>
            <p:cNvSpPr/>
            <p:nvPr/>
          </p:nvSpPr>
          <p:spPr>
            <a:xfrm>
              <a:off x="3194100" y="2555800"/>
              <a:ext cx="43550" cy="7475"/>
            </a:xfrm>
            <a:custGeom>
              <a:avLst/>
              <a:gdLst/>
              <a:ahLst/>
              <a:cxnLst/>
              <a:rect l="l" t="t" r="r" b="b"/>
              <a:pathLst>
                <a:path w="1742" h="299" extrusionOk="0">
                  <a:moveTo>
                    <a:pt x="868" y="0"/>
                  </a:moveTo>
                  <a:cubicBezTo>
                    <a:pt x="392" y="0"/>
                    <a:pt x="0" y="75"/>
                    <a:pt x="0" y="155"/>
                  </a:cubicBezTo>
                  <a:cubicBezTo>
                    <a:pt x="0" y="232"/>
                    <a:pt x="364" y="299"/>
                    <a:pt x="815" y="299"/>
                  </a:cubicBezTo>
                  <a:cubicBezTo>
                    <a:pt x="834" y="299"/>
                    <a:pt x="854" y="298"/>
                    <a:pt x="874" y="298"/>
                  </a:cubicBezTo>
                  <a:cubicBezTo>
                    <a:pt x="1351" y="293"/>
                    <a:pt x="1741" y="223"/>
                    <a:pt x="1741" y="144"/>
                  </a:cubicBezTo>
                  <a:cubicBezTo>
                    <a:pt x="1741" y="86"/>
                    <a:pt x="1345" y="0"/>
                    <a:pt x="8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69"/>
            <p:cNvSpPr/>
            <p:nvPr/>
          </p:nvSpPr>
          <p:spPr>
            <a:xfrm>
              <a:off x="3281000" y="2555050"/>
              <a:ext cx="43550" cy="7500"/>
            </a:xfrm>
            <a:custGeom>
              <a:avLst/>
              <a:gdLst/>
              <a:ahLst/>
              <a:cxnLst/>
              <a:rect l="l" t="t" r="r" b="b"/>
              <a:pathLst>
                <a:path w="1742" h="300" extrusionOk="0">
                  <a:moveTo>
                    <a:pt x="868" y="1"/>
                  </a:moveTo>
                  <a:cubicBezTo>
                    <a:pt x="390" y="1"/>
                    <a:pt x="0" y="77"/>
                    <a:pt x="0" y="156"/>
                  </a:cubicBezTo>
                  <a:cubicBezTo>
                    <a:pt x="0" y="233"/>
                    <a:pt x="364" y="299"/>
                    <a:pt x="815" y="299"/>
                  </a:cubicBezTo>
                  <a:cubicBezTo>
                    <a:pt x="834" y="299"/>
                    <a:pt x="854" y="299"/>
                    <a:pt x="874" y="299"/>
                  </a:cubicBezTo>
                  <a:cubicBezTo>
                    <a:pt x="1350" y="294"/>
                    <a:pt x="1741" y="225"/>
                    <a:pt x="1741" y="144"/>
                  </a:cubicBezTo>
                  <a:cubicBezTo>
                    <a:pt x="1741" y="58"/>
                    <a:pt x="1344" y="1"/>
                    <a:pt x="8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69"/>
            <p:cNvSpPr/>
            <p:nvPr/>
          </p:nvSpPr>
          <p:spPr>
            <a:xfrm>
              <a:off x="3367875" y="2554350"/>
              <a:ext cx="43550" cy="7500"/>
            </a:xfrm>
            <a:custGeom>
              <a:avLst/>
              <a:gdLst/>
              <a:ahLst/>
              <a:cxnLst/>
              <a:rect l="l" t="t" r="r" b="b"/>
              <a:pathLst>
                <a:path w="1742" h="300" extrusionOk="0">
                  <a:moveTo>
                    <a:pt x="868" y="0"/>
                  </a:moveTo>
                  <a:cubicBezTo>
                    <a:pt x="391" y="0"/>
                    <a:pt x="0" y="75"/>
                    <a:pt x="0" y="155"/>
                  </a:cubicBezTo>
                  <a:cubicBezTo>
                    <a:pt x="0" y="233"/>
                    <a:pt x="370" y="300"/>
                    <a:pt x="826" y="300"/>
                  </a:cubicBezTo>
                  <a:cubicBezTo>
                    <a:pt x="842" y="300"/>
                    <a:pt x="858" y="300"/>
                    <a:pt x="874" y="300"/>
                  </a:cubicBezTo>
                  <a:cubicBezTo>
                    <a:pt x="1351" y="294"/>
                    <a:pt x="1741" y="225"/>
                    <a:pt x="1741" y="144"/>
                  </a:cubicBezTo>
                  <a:cubicBezTo>
                    <a:pt x="1735" y="58"/>
                    <a:pt x="1345" y="0"/>
                    <a:pt x="8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69"/>
            <p:cNvSpPr/>
            <p:nvPr/>
          </p:nvSpPr>
          <p:spPr>
            <a:xfrm>
              <a:off x="3455350" y="2554350"/>
              <a:ext cx="43400" cy="7500"/>
            </a:xfrm>
            <a:custGeom>
              <a:avLst/>
              <a:gdLst/>
              <a:ahLst/>
              <a:cxnLst/>
              <a:rect l="l" t="t" r="r" b="b"/>
              <a:pathLst>
                <a:path w="1736" h="300" extrusionOk="0">
                  <a:moveTo>
                    <a:pt x="868" y="0"/>
                  </a:moveTo>
                  <a:cubicBezTo>
                    <a:pt x="384" y="0"/>
                    <a:pt x="0" y="75"/>
                    <a:pt x="0" y="155"/>
                  </a:cubicBezTo>
                  <a:cubicBezTo>
                    <a:pt x="0" y="233"/>
                    <a:pt x="359" y="300"/>
                    <a:pt x="819" y="300"/>
                  </a:cubicBezTo>
                  <a:cubicBezTo>
                    <a:pt x="835" y="300"/>
                    <a:pt x="852" y="300"/>
                    <a:pt x="868" y="300"/>
                  </a:cubicBezTo>
                  <a:cubicBezTo>
                    <a:pt x="1350" y="294"/>
                    <a:pt x="1735" y="225"/>
                    <a:pt x="1735" y="144"/>
                  </a:cubicBezTo>
                  <a:cubicBezTo>
                    <a:pt x="1735" y="29"/>
                    <a:pt x="1350" y="0"/>
                    <a:pt x="8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69"/>
            <p:cNvSpPr/>
            <p:nvPr/>
          </p:nvSpPr>
          <p:spPr>
            <a:xfrm>
              <a:off x="3541500" y="2552900"/>
              <a:ext cx="43400" cy="7525"/>
            </a:xfrm>
            <a:custGeom>
              <a:avLst/>
              <a:gdLst/>
              <a:ahLst/>
              <a:cxnLst/>
              <a:rect l="l" t="t" r="r" b="b"/>
              <a:pathLst>
                <a:path w="1736" h="301" extrusionOk="0">
                  <a:moveTo>
                    <a:pt x="868" y="1"/>
                  </a:moveTo>
                  <a:cubicBezTo>
                    <a:pt x="385" y="1"/>
                    <a:pt x="1" y="76"/>
                    <a:pt x="1" y="157"/>
                  </a:cubicBezTo>
                  <a:cubicBezTo>
                    <a:pt x="1" y="234"/>
                    <a:pt x="361" y="300"/>
                    <a:pt x="820" y="300"/>
                  </a:cubicBezTo>
                  <a:cubicBezTo>
                    <a:pt x="836" y="300"/>
                    <a:pt x="852" y="300"/>
                    <a:pt x="868" y="300"/>
                  </a:cubicBezTo>
                  <a:cubicBezTo>
                    <a:pt x="1351" y="294"/>
                    <a:pt x="1736" y="225"/>
                    <a:pt x="1736" y="144"/>
                  </a:cubicBezTo>
                  <a:cubicBezTo>
                    <a:pt x="1736" y="58"/>
                    <a:pt x="1351" y="1"/>
                    <a:pt x="8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69"/>
            <p:cNvSpPr/>
            <p:nvPr/>
          </p:nvSpPr>
          <p:spPr>
            <a:xfrm>
              <a:off x="3628250" y="2555625"/>
              <a:ext cx="40525" cy="20100"/>
            </a:xfrm>
            <a:custGeom>
              <a:avLst/>
              <a:gdLst/>
              <a:ahLst/>
              <a:cxnLst/>
              <a:rect l="l" t="t" r="r" b="b"/>
              <a:pathLst>
                <a:path w="1621" h="804" extrusionOk="0">
                  <a:moveTo>
                    <a:pt x="203" y="1"/>
                  </a:moveTo>
                  <a:cubicBezTo>
                    <a:pt x="89" y="1"/>
                    <a:pt x="16" y="24"/>
                    <a:pt x="12" y="59"/>
                  </a:cubicBezTo>
                  <a:cubicBezTo>
                    <a:pt x="1" y="144"/>
                    <a:pt x="363" y="254"/>
                    <a:pt x="776" y="449"/>
                  </a:cubicBezTo>
                  <a:cubicBezTo>
                    <a:pt x="1142" y="622"/>
                    <a:pt x="1430" y="803"/>
                    <a:pt x="1533" y="803"/>
                  </a:cubicBezTo>
                  <a:cubicBezTo>
                    <a:pt x="1546" y="803"/>
                    <a:pt x="1556" y="800"/>
                    <a:pt x="1563" y="794"/>
                  </a:cubicBezTo>
                  <a:cubicBezTo>
                    <a:pt x="1621" y="736"/>
                    <a:pt x="1362" y="397"/>
                    <a:pt x="903" y="179"/>
                  </a:cubicBezTo>
                  <a:cubicBezTo>
                    <a:pt x="630" y="49"/>
                    <a:pt x="371" y="1"/>
                    <a:pt x="20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69"/>
            <p:cNvSpPr/>
            <p:nvPr/>
          </p:nvSpPr>
          <p:spPr>
            <a:xfrm>
              <a:off x="3688575" y="2611450"/>
              <a:ext cx="8350" cy="43175"/>
            </a:xfrm>
            <a:custGeom>
              <a:avLst/>
              <a:gdLst/>
              <a:ahLst/>
              <a:cxnLst/>
              <a:rect l="l" t="t" r="r" b="b"/>
              <a:pathLst>
                <a:path w="334" h="1727" extrusionOk="0">
                  <a:moveTo>
                    <a:pt x="65" y="1"/>
                  </a:moveTo>
                  <a:cubicBezTo>
                    <a:pt x="62" y="1"/>
                    <a:pt x="60" y="1"/>
                    <a:pt x="58" y="2"/>
                  </a:cubicBezTo>
                  <a:cubicBezTo>
                    <a:pt x="0" y="32"/>
                    <a:pt x="52" y="376"/>
                    <a:pt x="58" y="859"/>
                  </a:cubicBezTo>
                  <a:cubicBezTo>
                    <a:pt x="64" y="1341"/>
                    <a:pt x="133" y="1726"/>
                    <a:pt x="219" y="1726"/>
                  </a:cubicBezTo>
                  <a:cubicBezTo>
                    <a:pt x="298" y="1726"/>
                    <a:pt x="334" y="1370"/>
                    <a:pt x="334" y="859"/>
                  </a:cubicBezTo>
                  <a:cubicBezTo>
                    <a:pt x="334" y="365"/>
                    <a:pt x="131" y="1"/>
                    <a:pt x="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69"/>
            <p:cNvSpPr/>
            <p:nvPr/>
          </p:nvSpPr>
          <p:spPr>
            <a:xfrm>
              <a:off x="3690550" y="2698075"/>
              <a:ext cx="7675" cy="43400"/>
            </a:xfrm>
            <a:custGeom>
              <a:avLst/>
              <a:gdLst/>
              <a:ahLst/>
              <a:cxnLst/>
              <a:rect l="l" t="t" r="r" b="b"/>
              <a:pathLst>
                <a:path w="307" h="1736" extrusionOk="0">
                  <a:moveTo>
                    <a:pt x="151" y="1"/>
                  </a:moveTo>
                  <a:cubicBezTo>
                    <a:pt x="71" y="1"/>
                    <a:pt x="1" y="386"/>
                    <a:pt x="7" y="870"/>
                  </a:cubicBezTo>
                  <a:cubicBezTo>
                    <a:pt x="13" y="1352"/>
                    <a:pt x="82" y="1736"/>
                    <a:pt x="168" y="1736"/>
                  </a:cubicBezTo>
                  <a:cubicBezTo>
                    <a:pt x="249" y="1736"/>
                    <a:pt x="306" y="1352"/>
                    <a:pt x="306" y="870"/>
                  </a:cubicBezTo>
                  <a:cubicBezTo>
                    <a:pt x="306" y="386"/>
                    <a:pt x="232" y="1"/>
                    <a:pt x="15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69"/>
            <p:cNvSpPr/>
            <p:nvPr/>
          </p:nvSpPr>
          <p:spPr>
            <a:xfrm>
              <a:off x="3691300" y="2785000"/>
              <a:ext cx="7625" cy="43375"/>
            </a:xfrm>
            <a:custGeom>
              <a:avLst/>
              <a:gdLst/>
              <a:ahLst/>
              <a:cxnLst/>
              <a:rect l="l" t="t" r="r" b="b"/>
              <a:pathLst>
                <a:path w="305" h="1735" extrusionOk="0">
                  <a:moveTo>
                    <a:pt x="150" y="0"/>
                  </a:moveTo>
                  <a:cubicBezTo>
                    <a:pt x="70" y="0"/>
                    <a:pt x="0" y="385"/>
                    <a:pt x="6" y="868"/>
                  </a:cubicBezTo>
                  <a:cubicBezTo>
                    <a:pt x="13" y="1350"/>
                    <a:pt x="81" y="1735"/>
                    <a:pt x="167" y="1735"/>
                  </a:cubicBezTo>
                  <a:cubicBezTo>
                    <a:pt x="247" y="1735"/>
                    <a:pt x="305" y="1350"/>
                    <a:pt x="305" y="868"/>
                  </a:cubicBezTo>
                  <a:cubicBezTo>
                    <a:pt x="305" y="385"/>
                    <a:pt x="231" y="0"/>
                    <a:pt x="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69"/>
            <p:cNvSpPr/>
            <p:nvPr/>
          </p:nvSpPr>
          <p:spPr>
            <a:xfrm>
              <a:off x="3692000" y="2871850"/>
              <a:ext cx="7675" cy="43400"/>
            </a:xfrm>
            <a:custGeom>
              <a:avLst/>
              <a:gdLst/>
              <a:ahLst/>
              <a:cxnLst/>
              <a:rect l="l" t="t" r="r" b="b"/>
              <a:pathLst>
                <a:path w="307" h="1736" extrusionOk="0">
                  <a:moveTo>
                    <a:pt x="150" y="1"/>
                  </a:moveTo>
                  <a:cubicBezTo>
                    <a:pt x="70" y="1"/>
                    <a:pt x="1" y="386"/>
                    <a:pt x="7" y="868"/>
                  </a:cubicBezTo>
                  <a:cubicBezTo>
                    <a:pt x="13" y="1351"/>
                    <a:pt x="82" y="1736"/>
                    <a:pt x="167" y="1736"/>
                  </a:cubicBezTo>
                  <a:cubicBezTo>
                    <a:pt x="248" y="1736"/>
                    <a:pt x="306" y="1351"/>
                    <a:pt x="306" y="868"/>
                  </a:cubicBezTo>
                  <a:cubicBezTo>
                    <a:pt x="306" y="386"/>
                    <a:pt x="231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69"/>
            <p:cNvSpPr/>
            <p:nvPr/>
          </p:nvSpPr>
          <p:spPr>
            <a:xfrm>
              <a:off x="3692725" y="2958750"/>
              <a:ext cx="7650" cy="43400"/>
            </a:xfrm>
            <a:custGeom>
              <a:avLst/>
              <a:gdLst/>
              <a:ahLst/>
              <a:cxnLst/>
              <a:rect l="l" t="t" r="r" b="b"/>
              <a:pathLst>
                <a:path w="306" h="1736" extrusionOk="0">
                  <a:moveTo>
                    <a:pt x="151" y="1"/>
                  </a:moveTo>
                  <a:cubicBezTo>
                    <a:pt x="70" y="1"/>
                    <a:pt x="1" y="386"/>
                    <a:pt x="6" y="868"/>
                  </a:cubicBezTo>
                  <a:cubicBezTo>
                    <a:pt x="12" y="1351"/>
                    <a:pt x="81" y="1736"/>
                    <a:pt x="168" y="1736"/>
                  </a:cubicBezTo>
                  <a:cubicBezTo>
                    <a:pt x="249" y="1736"/>
                    <a:pt x="305" y="1351"/>
                    <a:pt x="305" y="868"/>
                  </a:cubicBezTo>
                  <a:cubicBezTo>
                    <a:pt x="305" y="386"/>
                    <a:pt x="230" y="1"/>
                    <a:pt x="15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69"/>
            <p:cNvSpPr/>
            <p:nvPr/>
          </p:nvSpPr>
          <p:spPr>
            <a:xfrm>
              <a:off x="3693450" y="3045775"/>
              <a:ext cx="7625" cy="43550"/>
            </a:xfrm>
            <a:custGeom>
              <a:avLst/>
              <a:gdLst/>
              <a:ahLst/>
              <a:cxnLst/>
              <a:rect l="l" t="t" r="r" b="b"/>
              <a:pathLst>
                <a:path w="305" h="1742" extrusionOk="0">
                  <a:moveTo>
                    <a:pt x="151" y="1"/>
                  </a:moveTo>
                  <a:cubicBezTo>
                    <a:pt x="151" y="1"/>
                    <a:pt x="150" y="1"/>
                    <a:pt x="150" y="1"/>
                  </a:cubicBezTo>
                  <a:cubicBezTo>
                    <a:pt x="69" y="7"/>
                    <a:pt x="0" y="397"/>
                    <a:pt x="6" y="874"/>
                  </a:cubicBezTo>
                  <a:cubicBezTo>
                    <a:pt x="12" y="1352"/>
                    <a:pt x="81" y="1742"/>
                    <a:pt x="167" y="1742"/>
                  </a:cubicBezTo>
                  <a:cubicBezTo>
                    <a:pt x="253" y="1742"/>
                    <a:pt x="305" y="1346"/>
                    <a:pt x="305" y="868"/>
                  </a:cubicBezTo>
                  <a:cubicBezTo>
                    <a:pt x="305" y="395"/>
                    <a:pt x="231" y="1"/>
                    <a:pt x="15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69"/>
            <p:cNvSpPr/>
            <p:nvPr/>
          </p:nvSpPr>
          <p:spPr>
            <a:xfrm>
              <a:off x="3661000" y="3131325"/>
              <a:ext cx="30725" cy="32775"/>
            </a:xfrm>
            <a:custGeom>
              <a:avLst/>
              <a:gdLst/>
              <a:ahLst/>
              <a:cxnLst/>
              <a:rect l="l" t="t" r="r" b="b"/>
              <a:pathLst>
                <a:path w="1229" h="1311" extrusionOk="0">
                  <a:moveTo>
                    <a:pt x="1149" y="1"/>
                  </a:moveTo>
                  <a:cubicBezTo>
                    <a:pt x="1071" y="1"/>
                    <a:pt x="870" y="302"/>
                    <a:pt x="587" y="629"/>
                  </a:cubicBezTo>
                  <a:cubicBezTo>
                    <a:pt x="287" y="974"/>
                    <a:pt x="0" y="1220"/>
                    <a:pt x="41" y="1295"/>
                  </a:cubicBezTo>
                  <a:cubicBezTo>
                    <a:pt x="47" y="1306"/>
                    <a:pt x="60" y="1311"/>
                    <a:pt x="79" y="1311"/>
                  </a:cubicBezTo>
                  <a:cubicBezTo>
                    <a:pt x="188" y="1311"/>
                    <a:pt x="491" y="1146"/>
                    <a:pt x="799" y="824"/>
                  </a:cubicBezTo>
                  <a:cubicBezTo>
                    <a:pt x="1161" y="445"/>
                    <a:pt x="1228" y="38"/>
                    <a:pt x="1161" y="3"/>
                  </a:cubicBezTo>
                  <a:cubicBezTo>
                    <a:pt x="1157" y="2"/>
                    <a:pt x="1154" y="1"/>
                    <a:pt x="114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69"/>
            <p:cNvSpPr/>
            <p:nvPr/>
          </p:nvSpPr>
          <p:spPr>
            <a:xfrm>
              <a:off x="4395700" y="4797150"/>
              <a:ext cx="43400" cy="7500"/>
            </a:xfrm>
            <a:custGeom>
              <a:avLst/>
              <a:gdLst/>
              <a:ahLst/>
              <a:cxnLst/>
              <a:rect l="l" t="t" r="r" b="b"/>
              <a:pathLst>
                <a:path w="1736" h="300" extrusionOk="0">
                  <a:moveTo>
                    <a:pt x="917" y="0"/>
                  </a:moveTo>
                  <a:cubicBezTo>
                    <a:pt x="901" y="0"/>
                    <a:pt x="884" y="0"/>
                    <a:pt x="868" y="0"/>
                  </a:cubicBezTo>
                  <a:cubicBezTo>
                    <a:pt x="386" y="6"/>
                    <a:pt x="1" y="75"/>
                    <a:pt x="1" y="161"/>
                  </a:cubicBezTo>
                  <a:cubicBezTo>
                    <a:pt x="1" y="242"/>
                    <a:pt x="386" y="300"/>
                    <a:pt x="868" y="300"/>
                  </a:cubicBezTo>
                  <a:cubicBezTo>
                    <a:pt x="1350" y="300"/>
                    <a:pt x="1736" y="225"/>
                    <a:pt x="1736" y="144"/>
                  </a:cubicBezTo>
                  <a:cubicBezTo>
                    <a:pt x="1736" y="67"/>
                    <a:pt x="1376" y="0"/>
                    <a:pt x="91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69"/>
            <p:cNvSpPr/>
            <p:nvPr/>
          </p:nvSpPr>
          <p:spPr>
            <a:xfrm>
              <a:off x="4308825" y="4797875"/>
              <a:ext cx="43400" cy="7475"/>
            </a:xfrm>
            <a:custGeom>
              <a:avLst/>
              <a:gdLst/>
              <a:ahLst/>
              <a:cxnLst/>
              <a:rect l="l" t="t" r="r" b="b"/>
              <a:pathLst>
                <a:path w="1736" h="299" extrusionOk="0">
                  <a:moveTo>
                    <a:pt x="928" y="0"/>
                  </a:moveTo>
                  <a:cubicBezTo>
                    <a:pt x="908" y="0"/>
                    <a:pt x="888" y="1"/>
                    <a:pt x="868" y="1"/>
                  </a:cubicBezTo>
                  <a:cubicBezTo>
                    <a:pt x="386" y="6"/>
                    <a:pt x="1" y="74"/>
                    <a:pt x="1" y="162"/>
                  </a:cubicBezTo>
                  <a:cubicBezTo>
                    <a:pt x="1" y="241"/>
                    <a:pt x="386" y="299"/>
                    <a:pt x="868" y="299"/>
                  </a:cubicBezTo>
                  <a:cubicBezTo>
                    <a:pt x="1351" y="299"/>
                    <a:pt x="1736" y="224"/>
                    <a:pt x="1736" y="144"/>
                  </a:cubicBezTo>
                  <a:cubicBezTo>
                    <a:pt x="1736" y="67"/>
                    <a:pt x="1382" y="0"/>
                    <a:pt x="9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69"/>
            <p:cNvSpPr/>
            <p:nvPr/>
          </p:nvSpPr>
          <p:spPr>
            <a:xfrm>
              <a:off x="4221925" y="4798575"/>
              <a:ext cx="43400" cy="7525"/>
            </a:xfrm>
            <a:custGeom>
              <a:avLst/>
              <a:gdLst/>
              <a:ahLst/>
              <a:cxnLst/>
              <a:rect l="l" t="t" r="r" b="b"/>
              <a:pathLst>
                <a:path w="1736" h="301" extrusionOk="0">
                  <a:moveTo>
                    <a:pt x="927" y="1"/>
                  </a:moveTo>
                  <a:cubicBezTo>
                    <a:pt x="908" y="1"/>
                    <a:pt x="888" y="1"/>
                    <a:pt x="868" y="1"/>
                  </a:cubicBezTo>
                  <a:cubicBezTo>
                    <a:pt x="386" y="7"/>
                    <a:pt x="1" y="76"/>
                    <a:pt x="1" y="162"/>
                  </a:cubicBezTo>
                  <a:cubicBezTo>
                    <a:pt x="1" y="243"/>
                    <a:pt x="386" y="300"/>
                    <a:pt x="868" y="300"/>
                  </a:cubicBezTo>
                  <a:cubicBezTo>
                    <a:pt x="1350" y="300"/>
                    <a:pt x="1736" y="226"/>
                    <a:pt x="1736" y="145"/>
                  </a:cubicBezTo>
                  <a:cubicBezTo>
                    <a:pt x="1736" y="68"/>
                    <a:pt x="1381" y="1"/>
                    <a:pt x="92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69"/>
            <p:cNvSpPr/>
            <p:nvPr/>
          </p:nvSpPr>
          <p:spPr>
            <a:xfrm>
              <a:off x="4135075" y="4799275"/>
              <a:ext cx="43375" cy="7525"/>
            </a:xfrm>
            <a:custGeom>
              <a:avLst/>
              <a:gdLst/>
              <a:ahLst/>
              <a:cxnLst/>
              <a:rect l="l" t="t" r="r" b="b"/>
              <a:pathLst>
                <a:path w="1735" h="301" extrusionOk="0">
                  <a:moveTo>
                    <a:pt x="916" y="1"/>
                  </a:moveTo>
                  <a:cubicBezTo>
                    <a:pt x="900" y="1"/>
                    <a:pt x="884" y="1"/>
                    <a:pt x="867" y="1"/>
                  </a:cubicBezTo>
                  <a:cubicBezTo>
                    <a:pt x="385" y="7"/>
                    <a:pt x="0" y="76"/>
                    <a:pt x="0" y="163"/>
                  </a:cubicBezTo>
                  <a:cubicBezTo>
                    <a:pt x="0" y="243"/>
                    <a:pt x="385" y="301"/>
                    <a:pt x="867" y="301"/>
                  </a:cubicBezTo>
                  <a:cubicBezTo>
                    <a:pt x="1350" y="301"/>
                    <a:pt x="1735" y="226"/>
                    <a:pt x="1735" y="146"/>
                  </a:cubicBezTo>
                  <a:cubicBezTo>
                    <a:pt x="1735" y="68"/>
                    <a:pt x="1375" y="1"/>
                    <a:pt x="9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69"/>
            <p:cNvSpPr/>
            <p:nvPr/>
          </p:nvSpPr>
          <p:spPr>
            <a:xfrm>
              <a:off x="4048150" y="4800025"/>
              <a:ext cx="43725" cy="7475"/>
            </a:xfrm>
            <a:custGeom>
              <a:avLst/>
              <a:gdLst/>
              <a:ahLst/>
              <a:cxnLst/>
              <a:rect l="l" t="t" r="r" b="b"/>
              <a:pathLst>
                <a:path w="1749" h="299" extrusionOk="0">
                  <a:moveTo>
                    <a:pt x="928" y="0"/>
                  </a:moveTo>
                  <a:cubicBezTo>
                    <a:pt x="908" y="0"/>
                    <a:pt x="888" y="0"/>
                    <a:pt x="868" y="1"/>
                  </a:cubicBezTo>
                  <a:cubicBezTo>
                    <a:pt x="392" y="7"/>
                    <a:pt x="1" y="76"/>
                    <a:pt x="1" y="161"/>
                  </a:cubicBezTo>
                  <a:cubicBezTo>
                    <a:pt x="1" y="242"/>
                    <a:pt x="397" y="299"/>
                    <a:pt x="875" y="299"/>
                  </a:cubicBezTo>
                  <a:cubicBezTo>
                    <a:pt x="1352" y="299"/>
                    <a:pt x="1748" y="224"/>
                    <a:pt x="1742" y="144"/>
                  </a:cubicBezTo>
                  <a:cubicBezTo>
                    <a:pt x="1736" y="67"/>
                    <a:pt x="1378" y="0"/>
                    <a:pt x="9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69"/>
            <p:cNvSpPr/>
            <p:nvPr/>
          </p:nvSpPr>
          <p:spPr>
            <a:xfrm>
              <a:off x="3960700" y="4800675"/>
              <a:ext cx="44125" cy="7575"/>
            </a:xfrm>
            <a:custGeom>
              <a:avLst/>
              <a:gdLst/>
              <a:ahLst/>
              <a:cxnLst/>
              <a:rect l="l" t="t" r="r" b="b"/>
              <a:pathLst>
                <a:path w="1765" h="303" extrusionOk="0">
                  <a:moveTo>
                    <a:pt x="1052" y="0"/>
                  </a:moveTo>
                  <a:cubicBezTo>
                    <a:pt x="1000" y="0"/>
                    <a:pt x="946" y="1"/>
                    <a:pt x="892" y="4"/>
                  </a:cubicBezTo>
                  <a:cubicBezTo>
                    <a:pt x="408" y="27"/>
                    <a:pt x="52" y="27"/>
                    <a:pt x="24" y="119"/>
                  </a:cubicBezTo>
                  <a:cubicBezTo>
                    <a:pt x="1" y="187"/>
                    <a:pt x="421" y="302"/>
                    <a:pt x="897" y="302"/>
                  </a:cubicBezTo>
                  <a:cubicBezTo>
                    <a:pt x="1374" y="302"/>
                    <a:pt x="1764" y="227"/>
                    <a:pt x="1764" y="148"/>
                  </a:cubicBezTo>
                  <a:cubicBezTo>
                    <a:pt x="1764" y="76"/>
                    <a:pt x="1457" y="0"/>
                    <a:pt x="10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69"/>
            <p:cNvSpPr/>
            <p:nvPr/>
          </p:nvSpPr>
          <p:spPr>
            <a:xfrm>
              <a:off x="3897375" y="4749200"/>
              <a:ext cx="26600" cy="36350"/>
            </a:xfrm>
            <a:custGeom>
              <a:avLst/>
              <a:gdLst/>
              <a:ahLst/>
              <a:cxnLst/>
              <a:rect l="l" t="t" r="r" b="b"/>
              <a:pathLst>
                <a:path w="1064" h="1454" extrusionOk="0">
                  <a:moveTo>
                    <a:pt x="81" y="1"/>
                  </a:moveTo>
                  <a:cubicBezTo>
                    <a:pt x="0" y="12"/>
                    <a:pt x="42" y="436"/>
                    <a:pt x="317" y="867"/>
                  </a:cubicBezTo>
                  <a:cubicBezTo>
                    <a:pt x="559" y="1248"/>
                    <a:pt x="866" y="1453"/>
                    <a:pt x="974" y="1453"/>
                  </a:cubicBezTo>
                  <a:cubicBezTo>
                    <a:pt x="989" y="1453"/>
                    <a:pt x="1000" y="1450"/>
                    <a:pt x="1006" y="1442"/>
                  </a:cubicBezTo>
                  <a:cubicBezTo>
                    <a:pt x="1064" y="1378"/>
                    <a:pt x="816" y="1091"/>
                    <a:pt x="569" y="706"/>
                  </a:cubicBezTo>
                  <a:cubicBezTo>
                    <a:pt x="323" y="322"/>
                    <a:pt x="161" y="1"/>
                    <a:pt x="8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69"/>
            <p:cNvSpPr/>
            <p:nvPr/>
          </p:nvSpPr>
          <p:spPr>
            <a:xfrm>
              <a:off x="3891925" y="4662575"/>
              <a:ext cx="7650" cy="43400"/>
            </a:xfrm>
            <a:custGeom>
              <a:avLst/>
              <a:gdLst/>
              <a:ahLst/>
              <a:cxnLst/>
              <a:rect l="l" t="t" r="r" b="b"/>
              <a:pathLst>
                <a:path w="306" h="1736" extrusionOk="0">
                  <a:moveTo>
                    <a:pt x="149" y="1"/>
                  </a:moveTo>
                  <a:cubicBezTo>
                    <a:pt x="70" y="1"/>
                    <a:pt x="1" y="386"/>
                    <a:pt x="6" y="868"/>
                  </a:cubicBezTo>
                  <a:cubicBezTo>
                    <a:pt x="12" y="1350"/>
                    <a:pt x="75" y="1736"/>
                    <a:pt x="162" y="1736"/>
                  </a:cubicBezTo>
                  <a:cubicBezTo>
                    <a:pt x="248" y="1736"/>
                    <a:pt x="305" y="1350"/>
                    <a:pt x="305" y="868"/>
                  </a:cubicBezTo>
                  <a:cubicBezTo>
                    <a:pt x="305" y="386"/>
                    <a:pt x="230" y="1"/>
                    <a:pt x="14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69"/>
            <p:cNvSpPr/>
            <p:nvPr/>
          </p:nvSpPr>
          <p:spPr>
            <a:xfrm>
              <a:off x="3891200" y="4575700"/>
              <a:ext cx="7625" cy="43400"/>
            </a:xfrm>
            <a:custGeom>
              <a:avLst/>
              <a:gdLst/>
              <a:ahLst/>
              <a:cxnLst/>
              <a:rect l="l" t="t" r="r" b="b"/>
              <a:pathLst>
                <a:path w="305" h="1736" extrusionOk="0">
                  <a:moveTo>
                    <a:pt x="150" y="1"/>
                  </a:moveTo>
                  <a:cubicBezTo>
                    <a:pt x="70" y="1"/>
                    <a:pt x="1" y="386"/>
                    <a:pt x="7" y="868"/>
                  </a:cubicBezTo>
                  <a:cubicBezTo>
                    <a:pt x="12" y="1350"/>
                    <a:pt x="75" y="1736"/>
                    <a:pt x="161" y="1736"/>
                  </a:cubicBezTo>
                  <a:cubicBezTo>
                    <a:pt x="247" y="1736"/>
                    <a:pt x="305" y="1350"/>
                    <a:pt x="305" y="868"/>
                  </a:cubicBezTo>
                  <a:cubicBezTo>
                    <a:pt x="305" y="386"/>
                    <a:pt x="230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69"/>
            <p:cNvSpPr/>
            <p:nvPr/>
          </p:nvSpPr>
          <p:spPr>
            <a:xfrm>
              <a:off x="3890500" y="4488825"/>
              <a:ext cx="7625" cy="43400"/>
            </a:xfrm>
            <a:custGeom>
              <a:avLst/>
              <a:gdLst/>
              <a:ahLst/>
              <a:cxnLst/>
              <a:rect l="l" t="t" r="r" b="b"/>
              <a:pathLst>
                <a:path w="305" h="1736" extrusionOk="0">
                  <a:moveTo>
                    <a:pt x="149" y="1"/>
                  </a:moveTo>
                  <a:cubicBezTo>
                    <a:pt x="69" y="1"/>
                    <a:pt x="0" y="386"/>
                    <a:pt x="5" y="868"/>
                  </a:cubicBezTo>
                  <a:cubicBezTo>
                    <a:pt x="11" y="1351"/>
                    <a:pt x="75" y="1736"/>
                    <a:pt x="161" y="1736"/>
                  </a:cubicBezTo>
                  <a:cubicBezTo>
                    <a:pt x="247" y="1736"/>
                    <a:pt x="305" y="1351"/>
                    <a:pt x="305" y="868"/>
                  </a:cubicBezTo>
                  <a:cubicBezTo>
                    <a:pt x="305" y="386"/>
                    <a:pt x="230" y="1"/>
                    <a:pt x="14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69"/>
            <p:cNvSpPr/>
            <p:nvPr/>
          </p:nvSpPr>
          <p:spPr>
            <a:xfrm>
              <a:off x="3889750" y="4401925"/>
              <a:ext cx="7650" cy="43400"/>
            </a:xfrm>
            <a:custGeom>
              <a:avLst/>
              <a:gdLst/>
              <a:ahLst/>
              <a:cxnLst/>
              <a:rect l="l" t="t" r="r" b="b"/>
              <a:pathLst>
                <a:path w="306" h="1736" extrusionOk="0">
                  <a:moveTo>
                    <a:pt x="151" y="1"/>
                  </a:moveTo>
                  <a:cubicBezTo>
                    <a:pt x="70" y="1"/>
                    <a:pt x="1" y="386"/>
                    <a:pt x="7" y="868"/>
                  </a:cubicBezTo>
                  <a:cubicBezTo>
                    <a:pt x="12" y="1351"/>
                    <a:pt x="87" y="1736"/>
                    <a:pt x="168" y="1736"/>
                  </a:cubicBezTo>
                  <a:cubicBezTo>
                    <a:pt x="249" y="1736"/>
                    <a:pt x="305" y="1344"/>
                    <a:pt x="305" y="868"/>
                  </a:cubicBezTo>
                  <a:cubicBezTo>
                    <a:pt x="305" y="391"/>
                    <a:pt x="232" y="1"/>
                    <a:pt x="15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69"/>
            <p:cNvSpPr/>
            <p:nvPr/>
          </p:nvSpPr>
          <p:spPr>
            <a:xfrm>
              <a:off x="3889050" y="4315025"/>
              <a:ext cx="7625" cy="43575"/>
            </a:xfrm>
            <a:custGeom>
              <a:avLst/>
              <a:gdLst/>
              <a:ahLst/>
              <a:cxnLst/>
              <a:rect l="l" t="t" r="r" b="b"/>
              <a:pathLst>
                <a:path w="305" h="1743" extrusionOk="0">
                  <a:moveTo>
                    <a:pt x="150" y="1"/>
                  </a:moveTo>
                  <a:cubicBezTo>
                    <a:pt x="69" y="1"/>
                    <a:pt x="1" y="397"/>
                    <a:pt x="7" y="874"/>
                  </a:cubicBezTo>
                  <a:cubicBezTo>
                    <a:pt x="12" y="1348"/>
                    <a:pt x="75" y="1742"/>
                    <a:pt x="159" y="1742"/>
                  </a:cubicBezTo>
                  <a:cubicBezTo>
                    <a:pt x="160" y="1742"/>
                    <a:pt x="161" y="1742"/>
                    <a:pt x="161" y="1742"/>
                  </a:cubicBezTo>
                  <a:cubicBezTo>
                    <a:pt x="247" y="1736"/>
                    <a:pt x="305" y="1346"/>
                    <a:pt x="305" y="868"/>
                  </a:cubicBezTo>
                  <a:cubicBezTo>
                    <a:pt x="305" y="392"/>
                    <a:pt x="230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69"/>
            <p:cNvSpPr/>
            <p:nvPr/>
          </p:nvSpPr>
          <p:spPr>
            <a:xfrm>
              <a:off x="3887775" y="4229225"/>
              <a:ext cx="13950" cy="42450"/>
            </a:xfrm>
            <a:custGeom>
              <a:avLst/>
              <a:gdLst/>
              <a:ahLst/>
              <a:cxnLst/>
              <a:rect l="l" t="t" r="r" b="b"/>
              <a:pathLst>
                <a:path w="558" h="1698" extrusionOk="0">
                  <a:moveTo>
                    <a:pt x="464" y="0"/>
                  </a:moveTo>
                  <a:cubicBezTo>
                    <a:pt x="381" y="0"/>
                    <a:pt x="145" y="331"/>
                    <a:pt x="74" y="808"/>
                  </a:cubicBezTo>
                  <a:cubicBezTo>
                    <a:pt x="0" y="1314"/>
                    <a:pt x="97" y="1698"/>
                    <a:pt x="189" y="1698"/>
                  </a:cubicBezTo>
                  <a:cubicBezTo>
                    <a:pt x="281" y="1698"/>
                    <a:pt x="304" y="1302"/>
                    <a:pt x="373" y="854"/>
                  </a:cubicBezTo>
                  <a:cubicBezTo>
                    <a:pt x="442" y="406"/>
                    <a:pt x="557" y="38"/>
                    <a:pt x="476" y="3"/>
                  </a:cubicBezTo>
                  <a:cubicBezTo>
                    <a:pt x="473" y="1"/>
                    <a:pt x="468" y="0"/>
                    <a:pt x="46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69"/>
            <p:cNvSpPr/>
            <p:nvPr/>
          </p:nvSpPr>
          <p:spPr>
            <a:xfrm>
              <a:off x="3926975" y="4182350"/>
              <a:ext cx="42325" cy="15125"/>
            </a:xfrm>
            <a:custGeom>
              <a:avLst/>
              <a:gdLst/>
              <a:ahLst/>
              <a:cxnLst/>
              <a:rect l="l" t="t" r="r" b="b"/>
              <a:pathLst>
                <a:path w="1693" h="605" extrusionOk="0">
                  <a:moveTo>
                    <a:pt x="1316" y="1"/>
                  </a:moveTo>
                  <a:cubicBezTo>
                    <a:pt x="1166" y="1"/>
                    <a:pt x="982" y="22"/>
                    <a:pt x="787" y="80"/>
                  </a:cubicBezTo>
                  <a:cubicBezTo>
                    <a:pt x="298" y="224"/>
                    <a:pt x="0" y="512"/>
                    <a:pt x="46" y="586"/>
                  </a:cubicBezTo>
                  <a:cubicBezTo>
                    <a:pt x="54" y="599"/>
                    <a:pt x="71" y="605"/>
                    <a:pt x="96" y="605"/>
                  </a:cubicBezTo>
                  <a:cubicBezTo>
                    <a:pt x="215" y="605"/>
                    <a:pt x="513" y="476"/>
                    <a:pt x="873" y="368"/>
                  </a:cubicBezTo>
                  <a:cubicBezTo>
                    <a:pt x="1309" y="236"/>
                    <a:pt x="1689" y="184"/>
                    <a:pt x="1689" y="98"/>
                  </a:cubicBezTo>
                  <a:cubicBezTo>
                    <a:pt x="1692" y="49"/>
                    <a:pt x="1542" y="1"/>
                    <a:pt x="13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69"/>
            <p:cNvSpPr/>
            <p:nvPr/>
          </p:nvSpPr>
          <p:spPr>
            <a:xfrm>
              <a:off x="4012550" y="4180450"/>
              <a:ext cx="43550" cy="7525"/>
            </a:xfrm>
            <a:custGeom>
              <a:avLst/>
              <a:gdLst/>
              <a:ahLst/>
              <a:cxnLst/>
              <a:rect l="l" t="t" r="r" b="b"/>
              <a:pathLst>
                <a:path w="1742" h="301" extrusionOk="0">
                  <a:moveTo>
                    <a:pt x="920" y="1"/>
                  </a:moveTo>
                  <a:cubicBezTo>
                    <a:pt x="903" y="1"/>
                    <a:pt x="886" y="1"/>
                    <a:pt x="868" y="1"/>
                  </a:cubicBezTo>
                  <a:cubicBezTo>
                    <a:pt x="392" y="7"/>
                    <a:pt x="0" y="71"/>
                    <a:pt x="0" y="157"/>
                  </a:cubicBezTo>
                  <a:cubicBezTo>
                    <a:pt x="0" y="239"/>
                    <a:pt x="362" y="301"/>
                    <a:pt x="811" y="301"/>
                  </a:cubicBezTo>
                  <a:cubicBezTo>
                    <a:pt x="832" y="301"/>
                    <a:pt x="853" y="301"/>
                    <a:pt x="874" y="300"/>
                  </a:cubicBezTo>
                  <a:cubicBezTo>
                    <a:pt x="1350" y="294"/>
                    <a:pt x="1742" y="226"/>
                    <a:pt x="1742" y="146"/>
                  </a:cubicBezTo>
                  <a:cubicBezTo>
                    <a:pt x="1736" y="62"/>
                    <a:pt x="1373" y="1"/>
                    <a:pt x="92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69"/>
            <p:cNvSpPr/>
            <p:nvPr/>
          </p:nvSpPr>
          <p:spPr>
            <a:xfrm>
              <a:off x="4099450" y="4179750"/>
              <a:ext cx="43525" cy="7525"/>
            </a:xfrm>
            <a:custGeom>
              <a:avLst/>
              <a:gdLst/>
              <a:ahLst/>
              <a:cxnLst/>
              <a:rect l="l" t="t" r="r" b="b"/>
              <a:pathLst>
                <a:path w="1741" h="301" extrusionOk="0">
                  <a:moveTo>
                    <a:pt x="950" y="0"/>
                  </a:moveTo>
                  <a:cubicBezTo>
                    <a:pt x="923" y="0"/>
                    <a:pt x="896" y="1"/>
                    <a:pt x="868" y="1"/>
                  </a:cubicBezTo>
                  <a:cubicBezTo>
                    <a:pt x="391" y="7"/>
                    <a:pt x="0" y="70"/>
                    <a:pt x="0" y="155"/>
                  </a:cubicBezTo>
                  <a:cubicBezTo>
                    <a:pt x="0" y="239"/>
                    <a:pt x="368" y="301"/>
                    <a:pt x="821" y="301"/>
                  </a:cubicBezTo>
                  <a:cubicBezTo>
                    <a:pt x="838" y="301"/>
                    <a:pt x="855" y="300"/>
                    <a:pt x="873" y="300"/>
                  </a:cubicBezTo>
                  <a:cubicBezTo>
                    <a:pt x="1350" y="294"/>
                    <a:pt x="1740" y="225"/>
                    <a:pt x="1740" y="144"/>
                  </a:cubicBezTo>
                  <a:cubicBezTo>
                    <a:pt x="1736" y="47"/>
                    <a:pt x="1388" y="0"/>
                    <a:pt x="9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69"/>
            <p:cNvSpPr/>
            <p:nvPr/>
          </p:nvSpPr>
          <p:spPr>
            <a:xfrm>
              <a:off x="4186325" y="4179050"/>
              <a:ext cx="43400" cy="7500"/>
            </a:xfrm>
            <a:custGeom>
              <a:avLst/>
              <a:gdLst/>
              <a:ahLst/>
              <a:cxnLst/>
              <a:rect l="l" t="t" r="r" b="b"/>
              <a:pathLst>
                <a:path w="1736" h="300" extrusionOk="0">
                  <a:moveTo>
                    <a:pt x="923" y="0"/>
                  </a:moveTo>
                  <a:cubicBezTo>
                    <a:pt x="905" y="0"/>
                    <a:pt x="886" y="0"/>
                    <a:pt x="868" y="1"/>
                  </a:cubicBezTo>
                  <a:cubicBezTo>
                    <a:pt x="386" y="6"/>
                    <a:pt x="0" y="69"/>
                    <a:pt x="0" y="155"/>
                  </a:cubicBezTo>
                  <a:cubicBezTo>
                    <a:pt x="0" y="237"/>
                    <a:pt x="352" y="299"/>
                    <a:pt x="804" y="299"/>
                  </a:cubicBezTo>
                  <a:cubicBezTo>
                    <a:pt x="825" y="299"/>
                    <a:pt x="846" y="299"/>
                    <a:pt x="868" y="299"/>
                  </a:cubicBezTo>
                  <a:cubicBezTo>
                    <a:pt x="1350" y="293"/>
                    <a:pt x="1735" y="224"/>
                    <a:pt x="1735" y="144"/>
                  </a:cubicBezTo>
                  <a:cubicBezTo>
                    <a:pt x="1735" y="72"/>
                    <a:pt x="1379" y="0"/>
                    <a:pt x="92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69"/>
            <p:cNvSpPr/>
            <p:nvPr/>
          </p:nvSpPr>
          <p:spPr>
            <a:xfrm>
              <a:off x="4273925" y="4178300"/>
              <a:ext cx="43400" cy="7525"/>
            </a:xfrm>
            <a:custGeom>
              <a:avLst/>
              <a:gdLst/>
              <a:ahLst/>
              <a:cxnLst/>
              <a:rect l="l" t="t" r="r" b="b"/>
              <a:pathLst>
                <a:path w="1736" h="301" extrusionOk="0">
                  <a:moveTo>
                    <a:pt x="932" y="1"/>
                  </a:moveTo>
                  <a:cubicBezTo>
                    <a:pt x="911" y="1"/>
                    <a:pt x="889" y="1"/>
                    <a:pt x="868" y="1"/>
                  </a:cubicBezTo>
                  <a:cubicBezTo>
                    <a:pt x="386" y="7"/>
                    <a:pt x="1" y="71"/>
                    <a:pt x="1" y="157"/>
                  </a:cubicBezTo>
                  <a:cubicBezTo>
                    <a:pt x="1" y="240"/>
                    <a:pt x="358" y="301"/>
                    <a:pt x="815" y="301"/>
                  </a:cubicBezTo>
                  <a:cubicBezTo>
                    <a:pt x="833" y="301"/>
                    <a:pt x="850" y="301"/>
                    <a:pt x="868" y="301"/>
                  </a:cubicBezTo>
                  <a:cubicBezTo>
                    <a:pt x="1350" y="294"/>
                    <a:pt x="1735" y="226"/>
                    <a:pt x="1735" y="145"/>
                  </a:cubicBezTo>
                  <a:cubicBezTo>
                    <a:pt x="1735" y="63"/>
                    <a:pt x="1384" y="1"/>
                    <a:pt x="93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69"/>
            <p:cNvSpPr/>
            <p:nvPr/>
          </p:nvSpPr>
          <p:spPr>
            <a:xfrm>
              <a:off x="4360100" y="4177175"/>
              <a:ext cx="43400" cy="7500"/>
            </a:xfrm>
            <a:custGeom>
              <a:avLst/>
              <a:gdLst/>
              <a:ahLst/>
              <a:cxnLst/>
              <a:rect l="l" t="t" r="r" b="b"/>
              <a:pathLst>
                <a:path w="1736" h="300" extrusionOk="0">
                  <a:moveTo>
                    <a:pt x="919" y="0"/>
                  </a:moveTo>
                  <a:cubicBezTo>
                    <a:pt x="902" y="0"/>
                    <a:pt x="885" y="1"/>
                    <a:pt x="868" y="1"/>
                  </a:cubicBezTo>
                  <a:cubicBezTo>
                    <a:pt x="385" y="6"/>
                    <a:pt x="0" y="70"/>
                    <a:pt x="0" y="155"/>
                  </a:cubicBezTo>
                  <a:cubicBezTo>
                    <a:pt x="0" y="237"/>
                    <a:pt x="352" y="299"/>
                    <a:pt x="804" y="299"/>
                  </a:cubicBezTo>
                  <a:cubicBezTo>
                    <a:pt x="825" y="299"/>
                    <a:pt x="846" y="299"/>
                    <a:pt x="868" y="299"/>
                  </a:cubicBezTo>
                  <a:cubicBezTo>
                    <a:pt x="1350" y="294"/>
                    <a:pt x="1735" y="224"/>
                    <a:pt x="1735" y="144"/>
                  </a:cubicBezTo>
                  <a:cubicBezTo>
                    <a:pt x="1735" y="78"/>
                    <a:pt x="1377" y="0"/>
                    <a:pt x="91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69"/>
            <p:cNvSpPr/>
            <p:nvPr/>
          </p:nvSpPr>
          <p:spPr>
            <a:xfrm>
              <a:off x="4446675" y="4180550"/>
              <a:ext cx="40550" cy="19900"/>
            </a:xfrm>
            <a:custGeom>
              <a:avLst/>
              <a:gdLst/>
              <a:ahLst/>
              <a:cxnLst/>
              <a:rect l="l" t="t" r="r" b="b"/>
              <a:pathLst>
                <a:path w="1622" h="796" extrusionOk="0">
                  <a:moveTo>
                    <a:pt x="197" y="0"/>
                  </a:moveTo>
                  <a:cubicBezTo>
                    <a:pt x="82" y="0"/>
                    <a:pt x="10" y="22"/>
                    <a:pt x="7" y="55"/>
                  </a:cubicBezTo>
                  <a:cubicBezTo>
                    <a:pt x="1" y="136"/>
                    <a:pt x="358" y="256"/>
                    <a:pt x="771" y="446"/>
                  </a:cubicBezTo>
                  <a:cubicBezTo>
                    <a:pt x="1135" y="612"/>
                    <a:pt x="1427" y="796"/>
                    <a:pt x="1532" y="796"/>
                  </a:cubicBezTo>
                  <a:cubicBezTo>
                    <a:pt x="1546" y="796"/>
                    <a:pt x="1557" y="792"/>
                    <a:pt x="1564" y="785"/>
                  </a:cubicBezTo>
                  <a:cubicBezTo>
                    <a:pt x="1622" y="727"/>
                    <a:pt x="1369" y="393"/>
                    <a:pt x="903" y="176"/>
                  </a:cubicBezTo>
                  <a:cubicBezTo>
                    <a:pt x="627" y="47"/>
                    <a:pt x="366" y="0"/>
                    <a:pt x="19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69"/>
            <p:cNvSpPr/>
            <p:nvPr/>
          </p:nvSpPr>
          <p:spPr>
            <a:xfrm>
              <a:off x="4507025" y="4236175"/>
              <a:ext cx="8475" cy="43275"/>
            </a:xfrm>
            <a:custGeom>
              <a:avLst/>
              <a:gdLst/>
              <a:ahLst/>
              <a:cxnLst/>
              <a:rect l="l" t="t" r="r" b="b"/>
              <a:pathLst>
                <a:path w="339" h="1731" extrusionOk="0">
                  <a:moveTo>
                    <a:pt x="64" y="0"/>
                  </a:moveTo>
                  <a:cubicBezTo>
                    <a:pt x="61" y="0"/>
                    <a:pt x="59" y="1"/>
                    <a:pt x="57" y="2"/>
                  </a:cubicBezTo>
                  <a:cubicBezTo>
                    <a:pt x="0" y="30"/>
                    <a:pt x="52" y="387"/>
                    <a:pt x="57" y="863"/>
                  </a:cubicBezTo>
                  <a:cubicBezTo>
                    <a:pt x="63" y="1340"/>
                    <a:pt x="132" y="1730"/>
                    <a:pt x="213" y="1730"/>
                  </a:cubicBezTo>
                  <a:cubicBezTo>
                    <a:pt x="299" y="1730"/>
                    <a:pt x="339" y="1368"/>
                    <a:pt x="333" y="858"/>
                  </a:cubicBezTo>
                  <a:cubicBezTo>
                    <a:pt x="328" y="365"/>
                    <a:pt x="129" y="0"/>
                    <a:pt x="6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69"/>
            <p:cNvSpPr/>
            <p:nvPr/>
          </p:nvSpPr>
          <p:spPr>
            <a:xfrm>
              <a:off x="4509025" y="4322800"/>
              <a:ext cx="7775" cy="43550"/>
            </a:xfrm>
            <a:custGeom>
              <a:avLst/>
              <a:gdLst/>
              <a:ahLst/>
              <a:cxnLst/>
              <a:rect l="l" t="t" r="r" b="b"/>
              <a:pathLst>
                <a:path w="311" h="1742" extrusionOk="0">
                  <a:moveTo>
                    <a:pt x="150" y="0"/>
                  </a:moveTo>
                  <a:cubicBezTo>
                    <a:pt x="64" y="0"/>
                    <a:pt x="0" y="397"/>
                    <a:pt x="6" y="874"/>
                  </a:cubicBezTo>
                  <a:cubicBezTo>
                    <a:pt x="12" y="1350"/>
                    <a:pt x="81" y="1741"/>
                    <a:pt x="161" y="1741"/>
                  </a:cubicBezTo>
                  <a:cubicBezTo>
                    <a:pt x="248" y="1735"/>
                    <a:pt x="311" y="1345"/>
                    <a:pt x="304" y="868"/>
                  </a:cubicBezTo>
                  <a:cubicBezTo>
                    <a:pt x="299" y="390"/>
                    <a:pt x="236" y="0"/>
                    <a:pt x="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69"/>
            <p:cNvSpPr/>
            <p:nvPr/>
          </p:nvSpPr>
          <p:spPr>
            <a:xfrm>
              <a:off x="4509750" y="4410250"/>
              <a:ext cx="7750" cy="43400"/>
            </a:xfrm>
            <a:custGeom>
              <a:avLst/>
              <a:gdLst/>
              <a:ahLst/>
              <a:cxnLst/>
              <a:rect l="l" t="t" r="r" b="b"/>
              <a:pathLst>
                <a:path w="310" h="1736" extrusionOk="0">
                  <a:moveTo>
                    <a:pt x="149" y="0"/>
                  </a:moveTo>
                  <a:cubicBezTo>
                    <a:pt x="63" y="0"/>
                    <a:pt x="1" y="386"/>
                    <a:pt x="5" y="868"/>
                  </a:cubicBezTo>
                  <a:cubicBezTo>
                    <a:pt x="12" y="1351"/>
                    <a:pt x="80" y="1735"/>
                    <a:pt x="161" y="1735"/>
                  </a:cubicBezTo>
                  <a:cubicBezTo>
                    <a:pt x="247" y="1735"/>
                    <a:pt x="310" y="1345"/>
                    <a:pt x="305" y="868"/>
                  </a:cubicBezTo>
                  <a:cubicBezTo>
                    <a:pt x="299" y="392"/>
                    <a:pt x="236" y="0"/>
                    <a:pt x="14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69"/>
            <p:cNvSpPr/>
            <p:nvPr/>
          </p:nvSpPr>
          <p:spPr>
            <a:xfrm>
              <a:off x="4510450" y="4496425"/>
              <a:ext cx="7800" cy="43375"/>
            </a:xfrm>
            <a:custGeom>
              <a:avLst/>
              <a:gdLst/>
              <a:ahLst/>
              <a:cxnLst/>
              <a:rect l="l" t="t" r="r" b="b"/>
              <a:pathLst>
                <a:path w="312" h="1735" extrusionOk="0">
                  <a:moveTo>
                    <a:pt x="150" y="0"/>
                  </a:moveTo>
                  <a:cubicBezTo>
                    <a:pt x="65" y="0"/>
                    <a:pt x="1" y="385"/>
                    <a:pt x="7" y="867"/>
                  </a:cubicBezTo>
                  <a:cubicBezTo>
                    <a:pt x="12" y="1351"/>
                    <a:pt x="82" y="1735"/>
                    <a:pt x="162" y="1735"/>
                  </a:cubicBezTo>
                  <a:cubicBezTo>
                    <a:pt x="247" y="1735"/>
                    <a:pt x="311" y="1351"/>
                    <a:pt x="305" y="867"/>
                  </a:cubicBezTo>
                  <a:cubicBezTo>
                    <a:pt x="299" y="385"/>
                    <a:pt x="236" y="0"/>
                    <a:pt x="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69"/>
            <p:cNvSpPr/>
            <p:nvPr/>
          </p:nvSpPr>
          <p:spPr>
            <a:xfrm>
              <a:off x="4511150" y="4583475"/>
              <a:ext cx="7800" cy="43400"/>
            </a:xfrm>
            <a:custGeom>
              <a:avLst/>
              <a:gdLst/>
              <a:ahLst/>
              <a:cxnLst/>
              <a:rect l="l" t="t" r="r" b="b"/>
              <a:pathLst>
                <a:path w="312" h="1736" extrusionOk="0">
                  <a:moveTo>
                    <a:pt x="151" y="0"/>
                  </a:moveTo>
                  <a:cubicBezTo>
                    <a:pt x="65" y="0"/>
                    <a:pt x="1" y="384"/>
                    <a:pt x="7" y="868"/>
                  </a:cubicBezTo>
                  <a:cubicBezTo>
                    <a:pt x="13" y="1350"/>
                    <a:pt x="82" y="1735"/>
                    <a:pt x="163" y="1735"/>
                  </a:cubicBezTo>
                  <a:cubicBezTo>
                    <a:pt x="249" y="1735"/>
                    <a:pt x="311" y="1350"/>
                    <a:pt x="307" y="868"/>
                  </a:cubicBezTo>
                  <a:cubicBezTo>
                    <a:pt x="300" y="384"/>
                    <a:pt x="238" y="0"/>
                    <a:pt x="1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69"/>
            <p:cNvSpPr/>
            <p:nvPr/>
          </p:nvSpPr>
          <p:spPr>
            <a:xfrm>
              <a:off x="4511900" y="4670325"/>
              <a:ext cx="7775" cy="43400"/>
            </a:xfrm>
            <a:custGeom>
              <a:avLst/>
              <a:gdLst/>
              <a:ahLst/>
              <a:cxnLst/>
              <a:rect l="l" t="t" r="r" b="b"/>
              <a:pathLst>
                <a:path w="311" h="1736" extrusionOk="0">
                  <a:moveTo>
                    <a:pt x="150" y="1"/>
                  </a:moveTo>
                  <a:cubicBezTo>
                    <a:pt x="63" y="1"/>
                    <a:pt x="0" y="386"/>
                    <a:pt x="7" y="868"/>
                  </a:cubicBezTo>
                  <a:cubicBezTo>
                    <a:pt x="11" y="1351"/>
                    <a:pt x="80" y="1736"/>
                    <a:pt x="161" y="1736"/>
                  </a:cubicBezTo>
                  <a:cubicBezTo>
                    <a:pt x="259" y="1736"/>
                    <a:pt x="311" y="1351"/>
                    <a:pt x="305" y="868"/>
                  </a:cubicBezTo>
                  <a:cubicBezTo>
                    <a:pt x="299" y="386"/>
                    <a:pt x="236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69"/>
            <p:cNvSpPr/>
            <p:nvPr/>
          </p:nvSpPr>
          <p:spPr>
            <a:xfrm>
              <a:off x="4479450" y="4756000"/>
              <a:ext cx="30725" cy="32825"/>
            </a:xfrm>
            <a:custGeom>
              <a:avLst/>
              <a:gdLst/>
              <a:ahLst/>
              <a:cxnLst/>
              <a:rect l="l" t="t" r="r" b="b"/>
              <a:pathLst>
                <a:path w="1229" h="1313" extrusionOk="0">
                  <a:moveTo>
                    <a:pt x="1150" y="1"/>
                  </a:moveTo>
                  <a:cubicBezTo>
                    <a:pt x="1071" y="1"/>
                    <a:pt x="870" y="303"/>
                    <a:pt x="586" y="630"/>
                  </a:cubicBezTo>
                  <a:cubicBezTo>
                    <a:pt x="287" y="974"/>
                    <a:pt x="0" y="1222"/>
                    <a:pt x="41" y="1297"/>
                  </a:cubicBezTo>
                  <a:cubicBezTo>
                    <a:pt x="47" y="1307"/>
                    <a:pt x="61" y="1313"/>
                    <a:pt x="81" y="1313"/>
                  </a:cubicBezTo>
                  <a:cubicBezTo>
                    <a:pt x="192" y="1313"/>
                    <a:pt x="494" y="1155"/>
                    <a:pt x="799" y="830"/>
                  </a:cubicBezTo>
                  <a:cubicBezTo>
                    <a:pt x="1161" y="446"/>
                    <a:pt x="1228" y="38"/>
                    <a:pt x="1161" y="3"/>
                  </a:cubicBezTo>
                  <a:cubicBezTo>
                    <a:pt x="1158" y="2"/>
                    <a:pt x="1154" y="1"/>
                    <a:pt x="1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69"/>
            <p:cNvSpPr/>
            <p:nvPr/>
          </p:nvSpPr>
          <p:spPr>
            <a:xfrm>
              <a:off x="4395700" y="4002550"/>
              <a:ext cx="43400" cy="7475"/>
            </a:xfrm>
            <a:custGeom>
              <a:avLst/>
              <a:gdLst/>
              <a:ahLst/>
              <a:cxnLst/>
              <a:rect l="l" t="t" r="r" b="b"/>
              <a:pathLst>
                <a:path w="1736" h="299" extrusionOk="0">
                  <a:moveTo>
                    <a:pt x="928" y="0"/>
                  </a:moveTo>
                  <a:cubicBezTo>
                    <a:pt x="908" y="0"/>
                    <a:pt x="888" y="0"/>
                    <a:pt x="868" y="1"/>
                  </a:cubicBezTo>
                  <a:cubicBezTo>
                    <a:pt x="386" y="6"/>
                    <a:pt x="1" y="74"/>
                    <a:pt x="1" y="161"/>
                  </a:cubicBezTo>
                  <a:cubicBezTo>
                    <a:pt x="1" y="236"/>
                    <a:pt x="386" y="299"/>
                    <a:pt x="868" y="299"/>
                  </a:cubicBezTo>
                  <a:cubicBezTo>
                    <a:pt x="1350" y="299"/>
                    <a:pt x="1736" y="224"/>
                    <a:pt x="1736" y="144"/>
                  </a:cubicBezTo>
                  <a:cubicBezTo>
                    <a:pt x="1736" y="67"/>
                    <a:pt x="1382" y="0"/>
                    <a:pt x="9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69"/>
            <p:cNvSpPr/>
            <p:nvPr/>
          </p:nvSpPr>
          <p:spPr>
            <a:xfrm>
              <a:off x="4308825" y="4003250"/>
              <a:ext cx="43400" cy="7525"/>
            </a:xfrm>
            <a:custGeom>
              <a:avLst/>
              <a:gdLst/>
              <a:ahLst/>
              <a:cxnLst/>
              <a:rect l="l" t="t" r="r" b="b"/>
              <a:pathLst>
                <a:path w="1736" h="301" extrusionOk="0">
                  <a:moveTo>
                    <a:pt x="927" y="0"/>
                  </a:moveTo>
                  <a:cubicBezTo>
                    <a:pt x="908" y="0"/>
                    <a:pt x="888" y="1"/>
                    <a:pt x="868" y="1"/>
                  </a:cubicBezTo>
                  <a:cubicBezTo>
                    <a:pt x="386" y="7"/>
                    <a:pt x="1" y="76"/>
                    <a:pt x="1" y="162"/>
                  </a:cubicBezTo>
                  <a:cubicBezTo>
                    <a:pt x="1" y="243"/>
                    <a:pt x="386" y="300"/>
                    <a:pt x="868" y="300"/>
                  </a:cubicBezTo>
                  <a:cubicBezTo>
                    <a:pt x="1351" y="300"/>
                    <a:pt x="1736" y="225"/>
                    <a:pt x="1736" y="144"/>
                  </a:cubicBezTo>
                  <a:cubicBezTo>
                    <a:pt x="1736" y="68"/>
                    <a:pt x="1382" y="0"/>
                    <a:pt x="9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69"/>
            <p:cNvSpPr/>
            <p:nvPr/>
          </p:nvSpPr>
          <p:spPr>
            <a:xfrm>
              <a:off x="4221925" y="4004425"/>
              <a:ext cx="43400" cy="7475"/>
            </a:xfrm>
            <a:custGeom>
              <a:avLst/>
              <a:gdLst/>
              <a:ahLst/>
              <a:cxnLst/>
              <a:rect l="l" t="t" r="r" b="b"/>
              <a:pathLst>
                <a:path w="1736" h="299" extrusionOk="0">
                  <a:moveTo>
                    <a:pt x="928" y="0"/>
                  </a:moveTo>
                  <a:cubicBezTo>
                    <a:pt x="908" y="0"/>
                    <a:pt x="888" y="0"/>
                    <a:pt x="868" y="0"/>
                  </a:cubicBezTo>
                  <a:cubicBezTo>
                    <a:pt x="386" y="5"/>
                    <a:pt x="1" y="74"/>
                    <a:pt x="1" y="161"/>
                  </a:cubicBezTo>
                  <a:cubicBezTo>
                    <a:pt x="1" y="224"/>
                    <a:pt x="386" y="299"/>
                    <a:pt x="868" y="299"/>
                  </a:cubicBezTo>
                  <a:cubicBezTo>
                    <a:pt x="1350" y="299"/>
                    <a:pt x="1736" y="224"/>
                    <a:pt x="1736" y="144"/>
                  </a:cubicBezTo>
                  <a:cubicBezTo>
                    <a:pt x="1736" y="66"/>
                    <a:pt x="1382" y="0"/>
                    <a:pt x="92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69"/>
            <p:cNvSpPr/>
            <p:nvPr/>
          </p:nvSpPr>
          <p:spPr>
            <a:xfrm>
              <a:off x="4135075" y="4004425"/>
              <a:ext cx="43375" cy="7475"/>
            </a:xfrm>
            <a:custGeom>
              <a:avLst/>
              <a:gdLst/>
              <a:ahLst/>
              <a:cxnLst/>
              <a:rect l="l" t="t" r="r" b="b"/>
              <a:pathLst>
                <a:path w="1735" h="299" extrusionOk="0">
                  <a:moveTo>
                    <a:pt x="927" y="0"/>
                  </a:moveTo>
                  <a:cubicBezTo>
                    <a:pt x="908" y="0"/>
                    <a:pt x="888" y="0"/>
                    <a:pt x="867" y="0"/>
                  </a:cubicBezTo>
                  <a:cubicBezTo>
                    <a:pt x="385" y="5"/>
                    <a:pt x="0" y="74"/>
                    <a:pt x="0" y="161"/>
                  </a:cubicBezTo>
                  <a:cubicBezTo>
                    <a:pt x="0" y="253"/>
                    <a:pt x="385" y="299"/>
                    <a:pt x="867" y="299"/>
                  </a:cubicBezTo>
                  <a:cubicBezTo>
                    <a:pt x="1350" y="299"/>
                    <a:pt x="1735" y="224"/>
                    <a:pt x="1735" y="144"/>
                  </a:cubicBezTo>
                  <a:cubicBezTo>
                    <a:pt x="1735" y="66"/>
                    <a:pt x="1381" y="0"/>
                    <a:pt x="9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69"/>
            <p:cNvSpPr/>
            <p:nvPr/>
          </p:nvSpPr>
          <p:spPr>
            <a:xfrm>
              <a:off x="4048150" y="4005400"/>
              <a:ext cx="43725" cy="7525"/>
            </a:xfrm>
            <a:custGeom>
              <a:avLst/>
              <a:gdLst/>
              <a:ahLst/>
              <a:cxnLst/>
              <a:rect l="l" t="t" r="r" b="b"/>
              <a:pathLst>
                <a:path w="1749" h="301" extrusionOk="0">
                  <a:moveTo>
                    <a:pt x="917" y="0"/>
                  </a:moveTo>
                  <a:cubicBezTo>
                    <a:pt x="901" y="0"/>
                    <a:pt x="885" y="1"/>
                    <a:pt x="868" y="1"/>
                  </a:cubicBezTo>
                  <a:cubicBezTo>
                    <a:pt x="392" y="7"/>
                    <a:pt x="1" y="76"/>
                    <a:pt x="1" y="161"/>
                  </a:cubicBezTo>
                  <a:cubicBezTo>
                    <a:pt x="1" y="244"/>
                    <a:pt x="397" y="300"/>
                    <a:pt x="875" y="300"/>
                  </a:cubicBezTo>
                  <a:cubicBezTo>
                    <a:pt x="1352" y="300"/>
                    <a:pt x="1748" y="225"/>
                    <a:pt x="1742" y="144"/>
                  </a:cubicBezTo>
                  <a:cubicBezTo>
                    <a:pt x="1736" y="67"/>
                    <a:pt x="1372" y="0"/>
                    <a:pt x="91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69"/>
            <p:cNvSpPr/>
            <p:nvPr/>
          </p:nvSpPr>
          <p:spPr>
            <a:xfrm>
              <a:off x="3960700" y="4005450"/>
              <a:ext cx="44125" cy="7575"/>
            </a:xfrm>
            <a:custGeom>
              <a:avLst/>
              <a:gdLst/>
              <a:ahLst/>
              <a:cxnLst/>
              <a:rect l="l" t="t" r="r" b="b"/>
              <a:pathLst>
                <a:path w="1765" h="303" extrusionOk="0">
                  <a:moveTo>
                    <a:pt x="1052" y="1"/>
                  </a:moveTo>
                  <a:cubicBezTo>
                    <a:pt x="1000" y="1"/>
                    <a:pt x="946" y="2"/>
                    <a:pt x="892" y="5"/>
                  </a:cubicBezTo>
                  <a:cubicBezTo>
                    <a:pt x="408" y="28"/>
                    <a:pt x="52" y="28"/>
                    <a:pt x="24" y="120"/>
                  </a:cubicBezTo>
                  <a:cubicBezTo>
                    <a:pt x="1" y="212"/>
                    <a:pt x="421" y="303"/>
                    <a:pt x="897" y="303"/>
                  </a:cubicBezTo>
                  <a:cubicBezTo>
                    <a:pt x="1374" y="303"/>
                    <a:pt x="1764" y="229"/>
                    <a:pt x="1764" y="148"/>
                  </a:cubicBezTo>
                  <a:cubicBezTo>
                    <a:pt x="1764" y="77"/>
                    <a:pt x="1457" y="1"/>
                    <a:pt x="105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69"/>
            <p:cNvSpPr/>
            <p:nvPr/>
          </p:nvSpPr>
          <p:spPr>
            <a:xfrm>
              <a:off x="3897375" y="3954575"/>
              <a:ext cx="26600" cy="36350"/>
            </a:xfrm>
            <a:custGeom>
              <a:avLst/>
              <a:gdLst/>
              <a:ahLst/>
              <a:cxnLst/>
              <a:rect l="l" t="t" r="r" b="b"/>
              <a:pathLst>
                <a:path w="1064" h="1454" extrusionOk="0">
                  <a:moveTo>
                    <a:pt x="81" y="1"/>
                  </a:moveTo>
                  <a:cubicBezTo>
                    <a:pt x="0" y="12"/>
                    <a:pt x="42" y="437"/>
                    <a:pt x="317" y="868"/>
                  </a:cubicBezTo>
                  <a:cubicBezTo>
                    <a:pt x="559" y="1248"/>
                    <a:pt x="865" y="1454"/>
                    <a:pt x="974" y="1454"/>
                  </a:cubicBezTo>
                  <a:cubicBezTo>
                    <a:pt x="988" y="1454"/>
                    <a:pt x="999" y="1450"/>
                    <a:pt x="1006" y="1442"/>
                  </a:cubicBezTo>
                  <a:cubicBezTo>
                    <a:pt x="1064" y="1379"/>
                    <a:pt x="816" y="1091"/>
                    <a:pt x="569" y="707"/>
                  </a:cubicBezTo>
                  <a:cubicBezTo>
                    <a:pt x="323" y="322"/>
                    <a:pt x="161" y="1"/>
                    <a:pt x="8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69"/>
            <p:cNvSpPr/>
            <p:nvPr/>
          </p:nvSpPr>
          <p:spPr>
            <a:xfrm>
              <a:off x="3891925" y="3867975"/>
              <a:ext cx="7650" cy="43400"/>
            </a:xfrm>
            <a:custGeom>
              <a:avLst/>
              <a:gdLst/>
              <a:ahLst/>
              <a:cxnLst/>
              <a:rect l="l" t="t" r="r" b="b"/>
              <a:pathLst>
                <a:path w="306" h="1736" extrusionOk="0">
                  <a:moveTo>
                    <a:pt x="149" y="1"/>
                  </a:moveTo>
                  <a:cubicBezTo>
                    <a:pt x="70" y="1"/>
                    <a:pt x="1" y="386"/>
                    <a:pt x="6" y="868"/>
                  </a:cubicBezTo>
                  <a:cubicBezTo>
                    <a:pt x="12" y="1351"/>
                    <a:pt x="75" y="1736"/>
                    <a:pt x="162" y="1736"/>
                  </a:cubicBezTo>
                  <a:cubicBezTo>
                    <a:pt x="248" y="1736"/>
                    <a:pt x="305" y="1351"/>
                    <a:pt x="305" y="868"/>
                  </a:cubicBezTo>
                  <a:cubicBezTo>
                    <a:pt x="305" y="385"/>
                    <a:pt x="230" y="1"/>
                    <a:pt x="14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69"/>
            <p:cNvSpPr/>
            <p:nvPr/>
          </p:nvSpPr>
          <p:spPr>
            <a:xfrm>
              <a:off x="3891200" y="3781075"/>
              <a:ext cx="7625" cy="43400"/>
            </a:xfrm>
            <a:custGeom>
              <a:avLst/>
              <a:gdLst/>
              <a:ahLst/>
              <a:cxnLst/>
              <a:rect l="l" t="t" r="r" b="b"/>
              <a:pathLst>
                <a:path w="305" h="1736" extrusionOk="0">
                  <a:moveTo>
                    <a:pt x="150" y="1"/>
                  </a:moveTo>
                  <a:cubicBezTo>
                    <a:pt x="70" y="1"/>
                    <a:pt x="1" y="386"/>
                    <a:pt x="7" y="868"/>
                  </a:cubicBezTo>
                  <a:cubicBezTo>
                    <a:pt x="12" y="1350"/>
                    <a:pt x="75" y="1736"/>
                    <a:pt x="161" y="1736"/>
                  </a:cubicBezTo>
                  <a:cubicBezTo>
                    <a:pt x="247" y="1736"/>
                    <a:pt x="305" y="1352"/>
                    <a:pt x="305" y="868"/>
                  </a:cubicBezTo>
                  <a:cubicBezTo>
                    <a:pt x="305" y="386"/>
                    <a:pt x="230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69"/>
            <p:cNvSpPr/>
            <p:nvPr/>
          </p:nvSpPr>
          <p:spPr>
            <a:xfrm>
              <a:off x="3890500" y="3694200"/>
              <a:ext cx="7625" cy="43400"/>
            </a:xfrm>
            <a:custGeom>
              <a:avLst/>
              <a:gdLst/>
              <a:ahLst/>
              <a:cxnLst/>
              <a:rect l="l" t="t" r="r" b="b"/>
              <a:pathLst>
                <a:path w="305" h="1736" extrusionOk="0">
                  <a:moveTo>
                    <a:pt x="149" y="1"/>
                  </a:moveTo>
                  <a:cubicBezTo>
                    <a:pt x="69" y="1"/>
                    <a:pt x="0" y="385"/>
                    <a:pt x="5" y="868"/>
                  </a:cubicBezTo>
                  <a:cubicBezTo>
                    <a:pt x="11" y="1351"/>
                    <a:pt x="75" y="1736"/>
                    <a:pt x="161" y="1736"/>
                  </a:cubicBezTo>
                  <a:cubicBezTo>
                    <a:pt x="247" y="1736"/>
                    <a:pt x="305" y="1351"/>
                    <a:pt x="305" y="868"/>
                  </a:cubicBezTo>
                  <a:cubicBezTo>
                    <a:pt x="305" y="385"/>
                    <a:pt x="230" y="1"/>
                    <a:pt x="14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69"/>
            <p:cNvSpPr/>
            <p:nvPr/>
          </p:nvSpPr>
          <p:spPr>
            <a:xfrm>
              <a:off x="3889750" y="3607350"/>
              <a:ext cx="7650" cy="43350"/>
            </a:xfrm>
            <a:custGeom>
              <a:avLst/>
              <a:gdLst/>
              <a:ahLst/>
              <a:cxnLst/>
              <a:rect l="l" t="t" r="r" b="b"/>
              <a:pathLst>
                <a:path w="306" h="1734" extrusionOk="0">
                  <a:moveTo>
                    <a:pt x="151" y="0"/>
                  </a:moveTo>
                  <a:cubicBezTo>
                    <a:pt x="70" y="0"/>
                    <a:pt x="1" y="384"/>
                    <a:pt x="7" y="866"/>
                  </a:cubicBezTo>
                  <a:cubicBezTo>
                    <a:pt x="12" y="1350"/>
                    <a:pt x="87" y="1734"/>
                    <a:pt x="168" y="1734"/>
                  </a:cubicBezTo>
                  <a:cubicBezTo>
                    <a:pt x="249" y="1734"/>
                    <a:pt x="305" y="1344"/>
                    <a:pt x="305" y="866"/>
                  </a:cubicBezTo>
                  <a:cubicBezTo>
                    <a:pt x="305" y="390"/>
                    <a:pt x="232" y="0"/>
                    <a:pt x="1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69"/>
            <p:cNvSpPr/>
            <p:nvPr/>
          </p:nvSpPr>
          <p:spPr>
            <a:xfrm>
              <a:off x="3889050" y="3520125"/>
              <a:ext cx="7625" cy="43575"/>
            </a:xfrm>
            <a:custGeom>
              <a:avLst/>
              <a:gdLst/>
              <a:ahLst/>
              <a:cxnLst/>
              <a:rect l="l" t="t" r="r" b="b"/>
              <a:pathLst>
                <a:path w="305" h="1743" extrusionOk="0">
                  <a:moveTo>
                    <a:pt x="150" y="1"/>
                  </a:moveTo>
                  <a:cubicBezTo>
                    <a:pt x="69" y="1"/>
                    <a:pt x="1" y="397"/>
                    <a:pt x="7" y="874"/>
                  </a:cubicBezTo>
                  <a:cubicBezTo>
                    <a:pt x="12" y="1348"/>
                    <a:pt x="75" y="1742"/>
                    <a:pt x="159" y="1742"/>
                  </a:cubicBezTo>
                  <a:cubicBezTo>
                    <a:pt x="160" y="1742"/>
                    <a:pt x="161" y="1742"/>
                    <a:pt x="161" y="1742"/>
                  </a:cubicBezTo>
                  <a:cubicBezTo>
                    <a:pt x="247" y="1736"/>
                    <a:pt x="305" y="1346"/>
                    <a:pt x="305" y="868"/>
                  </a:cubicBezTo>
                  <a:cubicBezTo>
                    <a:pt x="305" y="392"/>
                    <a:pt x="230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69"/>
            <p:cNvSpPr/>
            <p:nvPr/>
          </p:nvSpPr>
          <p:spPr>
            <a:xfrm>
              <a:off x="3887775" y="3434650"/>
              <a:ext cx="13950" cy="42450"/>
            </a:xfrm>
            <a:custGeom>
              <a:avLst/>
              <a:gdLst/>
              <a:ahLst/>
              <a:cxnLst/>
              <a:rect l="l" t="t" r="r" b="b"/>
              <a:pathLst>
                <a:path w="558" h="1698" extrusionOk="0">
                  <a:moveTo>
                    <a:pt x="467" y="1"/>
                  </a:moveTo>
                  <a:cubicBezTo>
                    <a:pt x="386" y="1"/>
                    <a:pt x="145" y="322"/>
                    <a:pt x="74" y="806"/>
                  </a:cubicBezTo>
                  <a:cubicBezTo>
                    <a:pt x="0" y="1312"/>
                    <a:pt x="97" y="1697"/>
                    <a:pt x="189" y="1697"/>
                  </a:cubicBezTo>
                  <a:cubicBezTo>
                    <a:pt x="281" y="1697"/>
                    <a:pt x="304" y="1301"/>
                    <a:pt x="373" y="853"/>
                  </a:cubicBezTo>
                  <a:cubicBezTo>
                    <a:pt x="442" y="404"/>
                    <a:pt x="557" y="37"/>
                    <a:pt x="476" y="3"/>
                  </a:cubicBezTo>
                  <a:cubicBezTo>
                    <a:pt x="473" y="2"/>
                    <a:pt x="470" y="1"/>
                    <a:pt x="46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69"/>
            <p:cNvSpPr/>
            <p:nvPr/>
          </p:nvSpPr>
          <p:spPr>
            <a:xfrm>
              <a:off x="3926975" y="3388250"/>
              <a:ext cx="42300" cy="15350"/>
            </a:xfrm>
            <a:custGeom>
              <a:avLst/>
              <a:gdLst/>
              <a:ahLst/>
              <a:cxnLst/>
              <a:rect l="l" t="t" r="r" b="b"/>
              <a:pathLst>
                <a:path w="1692" h="614" extrusionOk="0">
                  <a:moveTo>
                    <a:pt x="1352" y="1"/>
                  </a:moveTo>
                  <a:cubicBezTo>
                    <a:pt x="1196" y="1"/>
                    <a:pt x="998" y="26"/>
                    <a:pt x="787" y="88"/>
                  </a:cubicBezTo>
                  <a:cubicBezTo>
                    <a:pt x="298" y="233"/>
                    <a:pt x="0" y="520"/>
                    <a:pt x="46" y="595"/>
                  </a:cubicBezTo>
                  <a:cubicBezTo>
                    <a:pt x="54" y="608"/>
                    <a:pt x="71" y="614"/>
                    <a:pt x="97" y="614"/>
                  </a:cubicBezTo>
                  <a:cubicBezTo>
                    <a:pt x="216" y="614"/>
                    <a:pt x="513" y="485"/>
                    <a:pt x="873" y="377"/>
                  </a:cubicBezTo>
                  <a:cubicBezTo>
                    <a:pt x="1309" y="244"/>
                    <a:pt x="1689" y="192"/>
                    <a:pt x="1689" y="107"/>
                  </a:cubicBezTo>
                  <a:cubicBezTo>
                    <a:pt x="1692" y="45"/>
                    <a:pt x="1558" y="1"/>
                    <a:pt x="135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69"/>
            <p:cNvSpPr/>
            <p:nvPr/>
          </p:nvSpPr>
          <p:spPr>
            <a:xfrm>
              <a:off x="4012550" y="3385850"/>
              <a:ext cx="43550" cy="7500"/>
            </a:xfrm>
            <a:custGeom>
              <a:avLst/>
              <a:gdLst/>
              <a:ahLst/>
              <a:cxnLst/>
              <a:rect l="l" t="t" r="r" b="b"/>
              <a:pathLst>
                <a:path w="1742" h="300" extrusionOk="0">
                  <a:moveTo>
                    <a:pt x="931" y="1"/>
                  </a:moveTo>
                  <a:cubicBezTo>
                    <a:pt x="910" y="1"/>
                    <a:pt x="889" y="1"/>
                    <a:pt x="868" y="1"/>
                  </a:cubicBezTo>
                  <a:cubicBezTo>
                    <a:pt x="392" y="8"/>
                    <a:pt x="0" y="70"/>
                    <a:pt x="0" y="156"/>
                  </a:cubicBezTo>
                  <a:cubicBezTo>
                    <a:pt x="0" y="239"/>
                    <a:pt x="362" y="300"/>
                    <a:pt x="810" y="300"/>
                  </a:cubicBezTo>
                  <a:cubicBezTo>
                    <a:pt x="831" y="300"/>
                    <a:pt x="852" y="300"/>
                    <a:pt x="874" y="300"/>
                  </a:cubicBezTo>
                  <a:cubicBezTo>
                    <a:pt x="1350" y="295"/>
                    <a:pt x="1742" y="225"/>
                    <a:pt x="1742" y="145"/>
                  </a:cubicBezTo>
                  <a:cubicBezTo>
                    <a:pt x="1736" y="63"/>
                    <a:pt x="1379" y="1"/>
                    <a:pt x="93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69"/>
            <p:cNvSpPr/>
            <p:nvPr/>
          </p:nvSpPr>
          <p:spPr>
            <a:xfrm>
              <a:off x="4099450" y="3385125"/>
              <a:ext cx="43525" cy="7525"/>
            </a:xfrm>
            <a:custGeom>
              <a:avLst/>
              <a:gdLst/>
              <a:ahLst/>
              <a:cxnLst/>
              <a:rect l="l" t="t" r="r" b="b"/>
              <a:pathLst>
                <a:path w="1741" h="301" extrusionOk="0">
                  <a:moveTo>
                    <a:pt x="920" y="1"/>
                  </a:moveTo>
                  <a:cubicBezTo>
                    <a:pt x="903" y="1"/>
                    <a:pt x="885" y="1"/>
                    <a:pt x="868" y="1"/>
                  </a:cubicBezTo>
                  <a:cubicBezTo>
                    <a:pt x="391" y="7"/>
                    <a:pt x="0" y="71"/>
                    <a:pt x="0" y="157"/>
                  </a:cubicBezTo>
                  <a:cubicBezTo>
                    <a:pt x="0" y="239"/>
                    <a:pt x="362" y="301"/>
                    <a:pt x="810" y="301"/>
                  </a:cubicBezTo>
                  <a:cubicBezTo>
                    <a:pt x="831" y="301"/>
                    <a:pt x="852" y="301"/>
                    <a:pt x="873" y="300"/>
                  </a:cubicBezTo>
                  <a:cubicBezTo>
                    <a:pt x="1350" y="294"/>
                    <a:pt x="1740" y="225"/>
                    <a:pt x="1740" y="146"/>
                  </a:cubicBezTo>
                  <a:cubicBezTo>
                    <a:pt x="1736" y="62"/>
                    <a:pt x="1372" y="1"/>
                    <a:pt x="92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69"/>
            <p:cNvSpPr/>
            <p:nvPr/>
          </p:nvSpPr>
          <p:spPr>
            <a:xfrm>
              <a:off x="4186325" y="3384425"/>
              <a:ext cx="43400" cy="7500"/>
            </a:xfrm>
            <a:custGeom>
              <a:avLst/>
              <a:gdLst/>
              <a:ahLst/>
              <a:cxnLst/>
              <a:rect l="l" t="t" r="r" b="b"/>
              <a:pathLst>
                <a:path w="1736" h="300" extrusionOk="0">
                  <a:moveTo>
                    <a:pt x="932" y="0"/>
                  </a:moveTo>
                  <a:cubicBezTo>
                    <a:pt x="911" y="0"/>
                    <a:pt x="889" y="0"/>
                    <a:pt x="868" y="1"/>
                  </a:cubicBezTo>
                  <a:cubicBezTo>
                    <a:pt x="386" y="6"/>
                    <a:pt x="0" y="69"/>
                    <a:pt x="0" y="155"/>
                  </a:cubicBezTo>
                  <a:cubicBezTo>
                    <a:pt x="0" y="237"/>
                    <a:pt x="352" y="299"/>
                    <a:pt x="804" y="299"/>
                  </a:cubicBezTo>
                  <a:cubicBezTo>
                    <a:pt x="825" y="299"/>
                    <a:pt x="846" y="299"/>
                    <a:pt x="868" y="299"/>
                  </a:cubicBezTo>
                  <a:cubicBezTo>
                    <a:pt x="1350" y="293"/>
                    <a:pt x="1735" y="224"/>
                    <a:pt x="1735" y="144"/>
                  </a:cubicBezTo>
                  <a:cubicBezTo>
                    <a:pt x="1735" y="62"/>
                    <a:pt x="1384" y="0"/>
                    <a:pt x="93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69"/>
            <p:cNvSpPr/>
            <p:nvPr/>
          </p:nvSpPr>
          <p:spPr>
            <a:xfrm>
              <a:off x="4273925" y="3383725"/>
              <a:ext cx="43400" cy="7500"/>
            </a:xfrm>
            <a:custGeom>
              <a:avLst/>
              <a:gdLst/>
              <a:ahLst/>
              <a:cxnLst/>
              <a:rect l="l" t="t" r="r" b="b"/>
              <a:pathLst>
                <a:path w="1736" h="300" extrusionOk="0">
                  <a:moveTo>
                    <a:pt x="933" y="0"/>
                  </a:moveTo>
                  <a:cubicBezTo>
                    <a:pt x="912" y="0"/>
                    <a:pt x="890" y="0"/>
                    <a:pt x="868" y="0"/>
                  </a:cubicBezTo>
                  <a:cubicBezTo>
                    <a:pt x="386" y="5"/>
                    <a:pt x="1" y="69"/>
                    <a:pt x="1" y="155"/>
                  </a:cubicBezTo>
                  <a:cubicBezTo>
                    <a:pt x="1" y="237"/>
                    <a:pt x="352" y="299"/>
                    <a:pt x="804" y="299"/>
                  </a:cubicBezTo>
                  <a:cubicBezTo>
                    <a:pt x="825" y="299"/>
                    <a:pt x="847" y="299"/>
                    <a:pt x="868" y="299"/>
                  </a:cubicBezTo>
                  <a:cubicBezTo>
                    <a:pt x="1350" y="293"/>
                    <a:pt x="1735" y="224"/>
                    <a:pt x="1735" y="144"/>
                  </a:cubicBezTo>
                  <a:cubicBezTo>
                    <a:pt x="1735" y="61"/>
                    <a:pt x="1384" y="0"/>
                    <a:pt x="93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69"/>
            <p:cNvSpPr/>
            <p:nvPr/>
          </p:nvSpPr>
          <p:spPr>
            <a:xfrm>
              <a:off x="4360100" y="3382975"/>
              <a:ext cx="43400" cy="7525"/>
            </a:xfrm>
            <a:custGeom>
              <a:avLst/>
              <a:gdLst/>
              <a:ahLst/>
              <a:cxnLst/>
              <a:rect l="l" t="t" r="r" b="b"/>
              <a:pathLst>
                <a:path w="1736" h="301" extrusionOk="0">
                  <a:moveTo>
                    <a:pt x="920" y="1"/>
                  </a:moveTo>
                  <a:cubicBezTo>
                    <a:pt x="903" y="1"/>
                    <a:pt x="885" y="1"/>
                    <a:pt x="868" y="1"/>
                  </a:cubicBezTo>
                  <a:cubicBezTo>
                    <a:pt x="385" y="7"/>
                    <a:pt x="0" y="70"/>
                    <a:pt x="0" y="157"/>
                  </a:cubicBezTo>
                  <a:cubicBezTo>
                    <a:pt x="0" y="240"/>
                    <a:pt x="358" y="301"/>
                    <a:pt x="815" y="301"/>
                  </a:cubicBezTo>
                  <a:cubicBezTo>
                    <a:pt x="832" y="301"/>
                    <a:pt x="850" y="301"/>
                    <a:pt x="868" y="300"/>
                  </a:cubicBezTo>
                  <a:cubicBezTo>
                    <a:pt x="1350" y="294"/>
                    <a:pt x="1735" y="226"/>
                    <a:pt x="1735" y="145"/>
                  </a:cubicBezTo>
                  <a:cubicBezTo>
                    <a:pt x="1735" y="62"/>
                    <a:pt x="1378" y="1"/>
                    <a:pt x="92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69"/>
            <p:cNvSpPr/>
            <p:nvPr/>
          </p:nvSpPr>
          <p:spPr>
            <a:xfrm>
              <a:off x="4446675" y="3385650"/>
              <a:ext cx="40550" cy="19925"/>
            </a:xfrm>
            <a:custGeom>
              <a:avLst/>
              <a:gdLst/>
              <a:ahLst/>
              <a:cxnLst/>
              <a:rect l="l" t="t" r="r" b="b"/>
              <a:pathLst>
                <a:path w="1622" h="797" extrusionOk="0">
                  <a:moveTo>
                    <a:pt x="197" y="0"/>
                  </a:moveTo>
                  <a:cubicBezTo>
                    <a:pt x="82" y="0"/>
                    <a:pt x="10" y="22"/>
                    <a:pt x="7" y="55"/>
                  </a:cubicBezTo>
                  <a:cubicBezTo>
                    <a:pt x="1" y="136"/>
                    <a:pt x="358" y="256"/>
                    <a:pt x="771" y="446"/>
                  </a:cubicBezTo>
                  <a:cubicBezTo>
                    <a:pt x="1134" y="612"/>
                    <a:pt x="1426" y="796"/>
                    <a:pt x="1531" y="796"/>
                  </a:cubicBezTo>
                  <a:cubicBezTo>
                    <a:pt x="1546" y="796"/>
                    <a:pt x="1557" y="793"/>
                    <a:pt x="1564" y="785"/>
                  </a:cubicBezTo>
                  <a:cubicBezTo>
                    <a:pt x="1622" y="739"/>
                    <a:pt x="1369" y="395"/>
                    <a:pt x="903" y="176"/>
                  </a:cubicBezTo>
                  <a:cubicBezTo>
                    <a:pt x="627" y="47"/>
                    <a:pt x="366" y="0"/>
                    <a:pt x="19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69"/>
            <p:cNvSpPr/>
            <p:nvPr/>
          </p:nvSpPr>
          <p:spPr>
            <a:xfrm>
              <a:off x="4507025" y="3441550"/>
              <a:ext cx="8475" cy="43300"/>
            </a:xfrm>
            <a:custGeom>
              <a:avLst/>
              <a:gdLst/>
              <a:ahLst/>
              <a:cxnLst/>
              <a:rect l="l" t="t" r="r" b="b"/>
              <a:pathLst>
                <a:path w="339" h="1732" extrusionOk="0">
                  <a:moveTo>
                    <a:pt x="64" y="0"/>
                  </a:moveTo>
                  <a:cubicBezTo>
                    <a:pt x="61" y="0"/>
                    <a:pt x="59" y="1"/>
                    <a:pt x="57" y="2"/>
                  </a:cubicBezTo>
                  <a:cubicBezTo>
                    <a:pt x="0" y="31"/>
                    <a:pt x="52" y="387"/>
                    <a:pt x="57" y="864"/>
                  </a:cubicBezTo>
                  <a:cubicBezTo>
                    <a:pt x="63" y="1340"/>
                    <a:pt x="132" y="1732"/>
                    <a:pt x="213" y="1732"/>
                  </a:cubicBezTo>
                  <a:cubicBezTo>
                    <a:pt x="299" y="1732"/>
                    <a:pt x="339" y="1370"/>
                    <a:pt x="333" y="858"/>
                  </a:cubicBezTo>
                  <a:cubicBezTo>
                    <a:pt x="328" y="365"/>
                    <a:pt x="129" y="0"/>
                    <a:pt x="6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69"/>
            <p:cNvSpPr/>
            <p:nvPr/>
          </p:nvSpPr>
          <p:spPr>
            <a:xfrm>
              <a:off x="4509025" y="3528200"/>
              <a:ext cx="7775" cy="43525"/>
            </a:xfrm>
            <a:custGeom>
              <a:avLst/>
              <a:gdLst/>
              <a:ahLst/>
              <a:cxnLst/>
              <a:rect l="l" t="t" r="r" b="b"/>
              <a:pathLst>
                <a:path w="311" h="1741" extrusionOk="0">
                  <a:moveTo>
                    <a:pt x="150" y="1"/>
                  </a:moveTo>
                  <a:cubicBezTo>
                    <a:pt x="64" y="1"/>
                    <a:pt x="0" y="397"/>
                    <a:pt x="6" y="873"/>
                  </a:cubicBezTo>
                  <a:cubicBezTo>
                    <a:pt x="12" y="1350"/>
                    <a:pt x="81" y="1740"/>
                    <a:pt x="161" y="1740"/>
                  </a:cubicBezTo>
                  <a:cubicBezTo>
                    <a:pt x="248" y="1734"/>
                    <a:pt x="311" y="1344"/>
                    <a:pt x="304" y="868"/>
                  </a:cubicBezTo>
                  <a:cubicBezTo>
                    <a:pt x="299" y="391"/>
                    <a:pt x="236" y="1"/>
                    <a:pt x="1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69"/>
            <p:cNvSpPr/>
            <p:nvPr/>
          </p:nvSpPr>
          <p:spPr>
            <a:xfrm>
              <a:off x="4509750" y="3615075"/>
              <a:ext cx="7750" cy="43550"/>
            </a:xfrm>
            <a:custGeom>
              <a:avLst/>
              <a:gdLst/>
              <a:ahLst/>
              <a:cxnLst/>
              <a:rect l="l" t="t" r="r" b="b"/>
              <a:pathLst>
                <a:path w="310" h="1742" extrusionOk="0">
                  <a:moveTo>
                    <a:pt x="149" y="0"/>
                  </a:moveTo>
                  <a:cubicBezTo>
                    <a:pt x="63" y="0"/>
                    <a:pt x="1" y="397"/>
                    <a:pt x="5" y="874"/>
                  </a:cubicBezTo>
                  <a:cubicBezTo>
                    <a:pt x="12" y="1350"/>
                    <a:pt x="80" y="1741"/>
                    <a:pt x="161" y="1741"/>
                  </a:cubicBezTo>
                  <a:cubicBezTo>
                    <a:pt x="247" y="1735"/>
                    <a:pt x="310" y="1345"/>
                    <a:pt x="305" y="868"/>
                  </a:cubicBezTo>
                  <a:cubicBezTo>
                    <a:pt x="299" y="391"/>
                    <a:pt x="236" y="0"/>
                    <a:pt x="14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69"/>
            <p:cNvSpPr/>
            <p:nvPr/>
          </p:nvSpPr>
          <p:spPr>
            <a:xfrm>
              <a:off x="4510450" y="3701975"/>
              <a:ext cx="7800" cy="43400"/>
            </a:xfrm>
            <a:custGeom>
              <a:avLst/>
              <a:gdLst/>
              <a:ahLst/>
              <a:cxnLst/>
              <a:rect l="l" t="t" r="r" b="b"/>
              <a:pathLst>
                <a:path w="312" h="1736" extrusionOk="0">
                  <a:moveTo>
                    <a:pt x="150" y="0"/>
                  </a:moveTo>
                  <a:cubicBezTo>
                    <a:pt x="65" y="0"/>
                    <a:pt x="1" y="384"/>
                    <a:pt x="7" y="868"/>
                  </a:cubicBezTo>
                  <a:cubicBezTo>
                    <a:pt x="12" y="1350"/>
                    <a:pt x="82" y="1735"/>
                    <a:pt x="162" y="1735"/>
                  </a:cubicBezTo>
                  <a:cubicBezTo>
                    <a:pt x="247" y="1735"/>
                    <a:pt x="311" y="1350"/>
                    <a:pt x="305" y="868"/>
                  </a:cubicBezTo>
                  <a:cubicBezTo>
                    <a:pt x="299" y="384"/>
                    <a:pt x="236" y="0"/>
                    <a:pt x="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69"/>
            <p:cNvSpPr/>
            <p:nvPr/>
          </p:nvSpPr>
          <p:spPr>
            <a:xfrm>
              <a:off x="4511150" y="3788850"/>
              <a:ext cx="7800" cy="43400"/>
            </a:xfrm>
            <a:custGeom>
              <a:avLst/>
              <a:gdLst/>
              <a:ahLst/>
              <a:cxnLst/>
              <a:rect l="l" t="t" r="r" b="b"/>
              <a:pathLst>
                <a:path w="312" h="1736" extrusionOk="0">
                  <a:moveTo>
                    <a:pt x="151" y="0"/>
                  </a:moveTo>
                  <a:cubicBezTo>
                    <a:pt x="65" y="0"/>
                    <a:pt x="1" y="385"/>
                    <a:pt x="7" y="868"/>
                  </a:cubicBezTo>
                  <a:cubicBezTo>
                    <a:pt x="13" y="1350"/>
                    <a:pt x="82" y="1735"/>
                    <a:pt x="163" y="1735"/>
                  </a:cubicBezTo>
                  <a:cubicBezTo>
                    <a:pt x="249" y="1735"/>
                    <a:pt x="311" y="1350"/>
                    <a:pt x="307" y="868"/>
                  </a:cubicBezTo>
                  <a:cubicBezTo>
                    <a:pt x="300" y="385"/>
                    <a:pt x="238" y="0"/>
                    <a:pt x="1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69"/>
            <p:cNvSpPr/>
            <p:nvPr/>
          </p:nvSpPr>
          <p:spPr>
            <a:xfrm>
              <a:off x="4511900" y="3875750"/>
              <a:ext cx="7775" cy="43400"/>
            </a:xfrm>
            <a:custGeom>
              <a:avLst/>
              <a:gdLst/>
              <a:ahLst/>
              <a:cxnLst/>
              <a:rect l="l" t="t" r="r" b="b"/>
              <a:pathLst>
                <a:path w="311" h="1736" extrusionOk="0">
                  <a:moveTo>
                    <a:pt x="150" y="0"/>
                  </a:moveTo>
                  <a:cubicBezTo>
                    <a:pt x="63" y="0"/>
                    <a:pt x="0" y="384"/>
                    <a:pt x="7" y="868"/>
                  </a:cubicBezTo>
                  <a:cubicBezTo>
                    <a:pt x="11" y="1350"/>
                    <a:pt x="80" y="1735"/>
                    <a:pt x="161" y="1735"/>
                  </a:cubicBezTo>
                  <a:cubicBezTo>
                    <a:pt x="259" y="1735"/>
                    <a:pt x="311" y="1350"/>
                    <a:pt x="305" y="868"/>
                  </a:cubicBezTo>
                  <a:cubicBezTo>
                    <a:pt x="299" y="384"/>
                    <a:pt x="236" y="0"/>
                    <a:pt x="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69"/>
            <p:cNvSpPr/>
            <p:nvPr/>
          </p:nvSpPr>
          <p:spPr>
            <a:xfrm>
              <a:off x="4479450" y="3961700"/>
              <a:ext cx="30725" cy="32700"/>
            </a:xfrm>
            <a:custGeom>
              <a:avLst/>
              <a:gdLst/>
              <a:ahLst/>
              <a:cxnLst/>
              <a:rect l="l" t="t" r="r" b="b"/>
              <a:pathLst>
                <a:path w="1229" h="1308" extrusionOk="0">
                  <a:moveTo>
                    <a:pt x="1150" y="0"/>
                  </a:moveTo>
                  <a:cubicBezTo>
                    <a:pt x="1071" y="0"/>
                    <a:pt x="870" y="302"/>
                    <a:pt x="586" y="628"/>
                  </a:cubicBezTo>
                  <a:cubicBezTo>
                    <a:pt x="287" y="973"/>
                    <a:pt x="0" y="1220"/>
                    <a:pt x="41" y="1295"/>
                  </a:cubicBezTo>
                  <a:cubicBezTo>
                    <a:pt x="46" y="1303"/>
                    <a:pt x="59" y="1307"/>
                    <a:pt x="77" y="1307"/>
                  </a:cubicBezTo>
                  <a:cubicBezTo>
                    <a:pt x="184" y="1307"/>
                    <a:pt x="490" y="1159"/>
                    <a:pt x="799" y="830"/>
                  </a:cubicBezTo>
                  <a:cubicBezTo>
                    <a:pt x="1161" y="444"/>
                    <a:pt x="1228" y="37"/>
                    <a:pt x="1161" y="3"/>
                  </a:cubicBezTo>
                  <a:cubicBezTo>
                    <a:pt x="1158" y="1"/>
                    <a:pt x="1154" y="0"/>
                    <a:pt x="11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69"/>
            <p:cNvSpPr/>
            <p:nvPr/>
          </p:nvSpPr>
          <p:spPr>
            <a:xfrm>
              <a:off x="3524450" y="1616175"/>
              <a:ext cx="250675" cy="238975"/>
            </a:xfrm>
            <a:custGeom>
              <a:avLst/>
              <a:gdLst/>
              <a:ahLst/>
              <a:cxnLst/>
              <a:rect l="l" t="t" r="r" b="b"/>
              <a:pathLst>
                <a:path w="10027" h="9559" extrusionOk="0">
                  <a:moveTo>
                    <a:pt x="5247" y="0"/>
                  </a:moveTo>
                  <a:cubicBezTo>
                    <a:pt x="4024" y="0"/>
                    <a:pt x="2801" y="467"/>
                    <a:pt x="1867" y="1400"/>
                  </a:cubicBezTo>
                  <a:cubicBezTo>
                    <a:pt x="1" y="3266"/>
                    <a:pt x="1" y="6292"/>
                    <a:pt x="1867" y="8158"/>
                  </a:cubicBezTo>
                  <a:cubicBezTo>
                    <a:pt x="2764" y="9055"/>
                    <a:pt x="3980" y="9558"/>
                    <a:pt x="5247" y="9558"/>
                  </a:cubicBezTo>
                  <a:cubicBezTo>
                    <a:pt x="6515" y="9558"/>
                    <a:pt x="7731" y="9055"/>
                    <a:pt x="8626" y="8158"/>
                  </a:cubicBezTo>
                  <a:cubicBezTo>
                    <a:pt x="9523" y="7263"/>
                    <a:pt x="10026" y="6047"/>
                    <a:pt x="10026" y="4779"/>
                  </a:cubicBezTo>
                  <a:cubicBezTo>
                    <a:pt x="10026" y="3512"/>
                    <a:pt x="9523" y="2296"/>
                    <a:pt x="8626" y="1400"/>
                  </a:cubicBezTo>
                  <a:cubicBezTo>
                    <a:pt x="7693" y="467"/>
                    <a:pt x="6470" y="0"/>
                    <a:pt x="52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69"/>
            <p:cNvSpPr/>
            <p:nvPr/>
          </p:nvSpPr>
          <p:spPr>
            <a:xfrm>
              <a:off x="3623925" y="1679750"/>
              <a:ext cx="75850" cy="106200"/>
            </a:xfrm>
            <a:custGeom>
              <a:avLst/>
              <a:gdLst/>
              <a:ahLst/>
              <a:cxnLst/>
              <a:rect l="l" t="t" r="r" b="b"/>
              <a:pathLst>
                <a:path w="3034" h="4248" extrusionOk="0">
                  <a:moveTo>
                    <a:pt x="144" y="1"/>
                  </a:moveTo>
                  <a:lnTo>
                    <a:pt x="144" y="386"/>
                  </a:lnTo>
                  <a:lnTo>
                    <a:pt x="2293" y="386"/>
                  </a:lnTo>
                  <a:lnTo>
                    <a:pt x="1144" y="1857"/>
                  </a:lnTo>
                  <a:lnTo>
                    <a:pt x="1144" y="2172"/>
                  </a:lnTo>
                  <a:lnTo>
                    <a:pt x="1443" y="2172"/>
                  </a:lnTo>
                  <a:cubicBezTo>
                    <a:pt x="1450" y="2172"/>
                    <a:pt x="1458" y="2172"/>
                    <a:pt x="1466" y="2172"/>
                  </a:cubicBezTo>
                  <a:cubicBezTo>
                    <a:pt x="2236" y="2172"/>
                    <a:pt x="2585" y="2477"/>
                    <a:pt x="2591" y="2995"/>
                  </a:cubicBezTo>
                  <a:cubicBezTo>
                    <a:pt x="2597" y="3517"/>
                    <a:pt x="2213" y="3850"/>
                    <a:pt x="1517" y="3850"/>
                  </a:cubicBezTo>
                  <a:cubicBezTo>
                    <a:pt x="1494" y="3851"/>
                    <a:pt x="1470" y="3851"/>
                    <a:pt x="1447" y="3851"/>
                  </a:cubicBezTo>
                  <a:cubicBezTo>
                    <a:pt x="990" y="3851"/>
                    <a:pt x="548" y="3682"/>
                    <a:pt x="208" y="3374"/>
                  </a:cubicBezTo>
                  <a:lnTo>
                    <a:pt x="1" y="3717"/>
                  </a:lnTo>
                  <a:cubicBezTo>
                    <a:pt x="400" y="4060"/>
                    <a:pt x="908" y="4248"/>
                    <a:pt x="1432" y="4248"/>
                  </a:cubicBezTo>
                  <a:cubicBezTo>
                    <a:pt x="1462" y="4248"/>
                    <a:pt x="1493" y="4247"/>
                    <a:pt x="1524" y="4246"/>
                  </a:cubicBezTo>
                  <a:cubicBezTo>
                    <a:pt x="2535" y="4241"/>
                    <a:pt x="3034" y="3695"/>
                    <a:pt x="3034" y="2995"/>
                  </a:cubicBezTo>
                  <a:cubicBezTo>
                    <a:pt x="3034" y="2321"/>
                    <a:pt x="2563" y="1850"/>
                    <a:pt x="1701" y="1815"/>
                  </a:cubicBezTo>
                  <a:lnTo>
                    <a:pt x="2850" y="310"/>
                  </a:lnTo>
                  <a:lnTo>
                    <a:pt x="28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69"/>
            <p:cNvSpPr/>
            <p:nvPr/>
          </p:nvSpPr>
          <p:spPr>
            <a:xfrm>
              <a:off x="3591575" y="4985300"/>
              <a:ext cx="61125" cy="61150"/>
            </a:xfrm>
            <a:custGeom>
              <a:avLst/>
              <a:gdLst/>
              <a:ahLst/>
              <a:cxnLst/>
              <a:rect l="l" t="t" r="r" b="b"/>
              <a:pathLst>
                <a:path w="2445" h="2446" extrusionOk="0">
                  <a:moveTo>
                    <a:pt x="1221" y="1"/>
                  </a:moveTo>
                  <a:cubicBezTo>
                    <a:pt x="1220" y="1"/>
                    <a:pt x="1220" y="1"/>
                    <a:pt x="1219" y="1"/>
                  </a:cubicBezTo>
                  <a:cubicBezTo>
                    <a:pt x="545" y="3"/>
                    <a:pt x="0" y="549"/>
                    <a:pt x="0" y="1224"/>
                  </a:cubicBezTo>
                  <a:cubicBezTo>
                    <a:pt x="0" y="1898"/>
                    <a:pt x="545" y="2445"/>
                    <a:pt x="1219" y="2446"/>
                  </a:cubicBezTo>
                  <a:cubicBezTo>
                    <a:pt x="1220" y="2446"/>
                    <a:pt x="1220" y="2446"/>
                    <a:pt x="1221" y="2446"/>
                  </a:cubicBezTo>
                  <a:cubicBezTo>
                    <a:pt x="1894" y="2446"/>
                    <a:pt x="2441" y="1903"/>
                    <a:pt x="2445" y="1229"/>
                  </a:cubicBezTo>
                  <a:lnTo>
                    <a:pt x="2445" y="1218"/>
                  </a:lnTo>
                  <a:cubicBezTo>
                    <a:pt x="2441" y="545"/>
                    <a:pt x="1894" y="1"/>
                    <a:pt x="1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69"/>
            <p:cNvSpPr/>
            <p:nvPr/>
          </p:nvSpPr>
          <p:spPr>
            <a:xfrm>
              <a:off x="3759975" y="4984400"/>
              <a:ext cx="63800" cy="61225"/>
            </a:xfrm>
            <a:custGeom>
              <a:avLst/>
              <a:gdLst/>
              <a:ahLst/>
              <a:cxnLst/>
              <a:rect l="l" t="t" r="r" b="b"/>
              <a:pathLst>
                <a:path w="2552" h="2449" extrusionOk="0">
                  <a:moveTo>
                    <a:pt x="1326" y="1"/>
                  </a:moveTo>
                  <a:cubicBezTo>
                    <a:pt x="1322" y="1"/>
                    <a:pt x="1318" y="1"/>
                    <a:pt x="1315" y="1"/>
                  </a:cubicBezTo>
                  <a:lnTo>
                    <a:pt x="1304" y="1"/>
                  </a:lnTo>
                  <a:cubicBezTo>
                    <a:pt x="808" y="8"/>
                    <a:pt x="366" y="313"/>
                    <a:pt x="183" y="773"/>
                  </a:cubicBezTo>
                  <a:cubicBezTo>
                    <a:pt x="1" y="1233"/>
                    <a:pt x="112" y="1757"/>
                    <a:pt x="468" y="2102"/>
                  </a:cubicBezTo>
                  <a:cubicBezTo>
                    <a:pt x="701" y="2329"/>
                    <a:pt x="1008" y="2449"/>
                    <a:pt x="1320" y="2449"/>
                  </a:cubicBezTo>
                  <a:cubicBezTo>
                    <a:pt x="1484" y="2449"/>
                    <a:pt x="1648" y="2416"/>
                    <a:pt x="1804" y="2348"/>
                  </a:cubicBezTo>
                  <a:cubicBezTo>
                    <a:pt x="2259" y="2153"/>
                    <a:pt x="2551" y="1703"/>
                    <a:pt x="2544" y="1208"/>
                  </a:cubicBezTo>
                  <a:lnTo>
                    <a:pt x="2544" y="1207"/>
                  </a:lnTo>
                  <a:cubicBezTo>
                    <a:pt x="2538" y="539"/>
                    <a:pt x="1993" y="1"/>
                    <a:pt x="13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69"/>
            <p:cNvSpPr/>
            <p:nvPr/>
          </p:nvSpPr>
          <p:spPr>
            <a:xfrm>
              <a:off x="3931025" y="4983550"/>
              <a:ext cx="63800" cy="61225"/>
            </a:xfrm>
            <a:custGeom>
              <a:avLst/>
              <a:gdLst/>
              <a:ahLst/>
              <a:cxnLst/>
              <a:rect l="l" t="t" r="r" b="b"/>
              <a:pathLst>
                <a:path w="2552" h="2449" extrusionOk="0">
                  <a:moveTo>
                    <a:pt x="1319" y="1"/>
                  </a:moveTo>
                  <a:cubicBezTo>
                    <a:pt x="1317" y="1"/>
                    <a:pt x="1316" y="1"/>
                    <a:pt x="1314" y="1"/>
                  </a:cubicBezTo>
                  <a:lnTo>
                    <a:pt x="1303" y="1"/>
                  </a:lnTo>
                  <a:cubicBezTo>
                    <a:pt x="808" y="8"/>
                    <a:pt x="366" y="312"/>
                    <a:pt x="183" y="772"/>
                  </a:cubicBezTo>
                  <a:cubicBezTo>
                    <a:pt x="0" y="1231"/>
                    <a:pt x="112" y="1757"/>
                    <a:pt x="468" y="2101"/>
                  </a:cubicBezTo>
                  <a:cubicBezTo>
                    <a:pt x="700" y="2328"/>
                    <a:pt x="1008" y="2448"/>
                    <a:pt x="1320" y="2448"/>
                  </a:cubicBezTo>
                  <a:cubicBezTo>
                    <a:pt x="1483" y="2448"/>
                    <a:pt x="1648" y="2415"/>
                    <a:pt x="1804" y="2348"/>
                  </a:cubicBezTo>
                  <a:cubicBezTo>
                    <a:pt x="2259" y="2153"/>
                    <a:pt x="2551" y="1703"/>
                    <a:pt x="2544" y="1207"/>
                  </a:cubicBezTo>
                  <a:cubicBezTo>
                    <a:pt x="2534" y="537"/>
                    <a:pt x="1988" y="1"/>
                    <a:pt x="1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69"/>
            <p:cNvSpPr/>
            <p:nvPr/>
          </p:nvSpPr>
          <p:spPr>
            <a:xfrm>
              <a:off x="4425150" y="1321200"/>
              <a:ext cx="179400" cy="4875"/>
            </a:xfrm>
            <a:custGeom>
              <a:avLst/>
              <a:gdLst/>
              <a:ahLst/>
              <a:cxnLst/>
              <a:rect l="l" t="t" r="r" b="b"/>
              <a:pathLst>
                <a:path w="7176" h="195" extrusionOk="0">
                  <a:moveTo>
                    <a:pt x="4451" y="0"/>
                  </a:moveTo>
                  <a:cubicBezTo>
                    <a:pt x="4174" y="0"/>
                    <a:pt x="3884" y="2"/>
                    <a:pt x="3586" y="4"/>
                  </a:cubicBezTo>
                  <a:cubicBezTo>
                    <a:pt x="1603" y="21"/>
                    <a:pt x="1" y="62"/>
                    <a:pt x="1" y="124"/>
                  </a:cubicBezTo>
                  <a:cubicBezTo>
                    <a:pt x="1" y="173"/>
                    <a:pt x="930" y="194"/>
                    <a:pt x="2247" y="194"/>
                  </a:cubicBezTo>
                  <a:cubicBezTo>
                    <a:pt x="2662" y="194"/>
                    <a:pt x="3116" y="192"/>
                    <a:pt x="3591" y="188"/>
                  </a:cubicBezTo>
                  <a:cubicBezTo>
                    <a:pt x="5573" y="171"/>
                    <a:pt x="7176" y="113"/>
                    <a:pt x="7176" y="67"/>
                  </a:cubicBezTo>
                  <a:cubicBezTo>
                    <a:pt x="7176" y="38"/>
                    <a:pt x="6015" y="0"/>
                    <a:pt x="4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69"/>
            <p:cNvSpPr/>
            <p:nvPr/>
          </p:nvSpPr>
          <p:spPr>
            <a:xfrm>
              <a:off x="4425875" y="1367150"/>
              <a:ext cx="179550" cy="5150"/>
            </a:xfrm>
            <a:custGeom>
              <a:avLst/>
              <a:gdLst/>
              <a:ahLst/>
              <a:cxnLst/>
              <a:rect l="l" t="t" r="r" b="b"/>
              <a:pathLst>
                <a:path w="7182" h="206" extrusionOk="0">
                  <a:moveTo>
                    <a:pt x="4788" y="1"/>
                  </a:moveTo>
                  <a:cubicBezTo>
                    <a:pt x="4389" y="1"/>
                    <a:pt x="3990" y="7"/>
                    <a:pt x="3591" y="21"/>
                  </a:cubicBezTo>
                  <a:cubicBezTo>
                    <a:pt x="3384" y="18"/>
                    <a:pt x="3177" y="16"/>
                    <a:pt x="2970" y="16"/>
                  </a:cubicBezTo>
                  <a:cubicBezTo>
                    <a:pt x="1978" y="16"/>
                    <a:pt x="988" y="57"/>
                    <a:pt x="1" y="142"/>
                  </a:cubicBezTo>
                  <a:cubicBezTo>
                    <a:pt x="5" y="185"/>
                    <a:pt x="920" y="206"/>
                    <a:pt x="2222" y="206"/>
                  </a:cubicBezTo>
                  <a:cubicBezTo>
                    <a:pt x="2644" y="206"/>
                    <a:pt x="3106" y="203"/>
                    <a:pt x="3591" y="199"/>
                  </a:cubicBezTo>
                  <a:cubicBezTo>
                    <a:pt x="5573" y="182"/>
                    <a:pt x="7181" y="131"/>
                    <a:pt x="7181" y="84"/>
                  </a:cubicBezTo>
                  <a:cubicBezTo>
                    <a:pt x="6385" y="28"/>
                    <a:pt x="5586" y="1"/>
                    <a:pt x="47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69"/>
            <p:cNvSpPr/>
            <p:nvPr/>
          </p:nvSpPr>
          <p:spPr>
            <a:xfrm>
              <a:off x="4426275" y="1413500"/>
              <a:ext cx="179575" cy="4725"/>
            </a:xfrm>
            <a:custGeom>
              <a:avLst/>
              <a:gdLst/>
              <a:ahLst/>
              <a:cxnLst/>
              <a:rect l="l" t="t" r="r" b="b"/>
              <a:pathLst>
                <a:path w="7183" h="189" extrusionOk="0">
                  <a:moveTo>
                    <a:pt x="2981" y="0"/>
                  </a:moveTo>
                  <a:cubicBezTo>
                    <a:pt x="1986" y="0"/>
                    <a:pt x="993" y="42"/>
                    <a:pt x="1" y="127"/>
                  </a:cubicBezTo>
                  <a:cubicBezTo>
                    <a:pt x="1" y="183"/>
                    <a:pt x="1610" y="183"/>
                    <a:pt x="3592" y="183"/>
                  </a:cubicBezTo>
                  <a:cubicBezTo>
                    <a:pt x="3796" y="187"/>
                    <a:pt x="4000" y="189"/>
                    <a:pt x="4204" y="189"/>
                  </a:cubicBezTo>
                  <a:cubicBezTo>
                    <a:pt x="5198" y="189"/>
                    <a:pt x="6192" y="147"/>
                    <a:pt x="7182" y="63"/>
                  </a:cubicBezTo>
                  <a:cubicBezTo>
                    <a:pt x="7182" y="27"/>
                    <a:pt x="6145" y="0"/>
                    <a:pt x="4710" y="0"/>
                  </a:cubicBezTo>
                  <a:cubicBezTo>
                    <a:pt x="4358" y="0"/>
                    <a:pt x="3983" y="2"/>
                    <a:pt x="3592" y="5"/>
                  </a:cubicBezTo>
                  <a:cubicBezTo>
                    <a:pt x="3389" y="2"/>
                    <a:pt x="3185" y="0"/>
                    <a:pt x="29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69"/>
            <p:cNvSpPr/>
            <p:nvPr/>
          </p:nvSpPr>
          <p:spPr>
            <a:xfrm>
              <a:off x="2972925" y="1316975"/>
              <a:ext cx="147125" cy="151675"/>
            </a:xfrm>
            <a:custGeom>
              <a:avLst/>
              <a:gdLst/>
              <a:ahLst/>
              <a:cxnLst/>
              <a:rect l="l" t="t" r="r" b="b"/>
              <a:pathLst>
                <a:path w="5885" h="6067" extrusionOk="0">
                  <a:moveTo>
                    <a:pt x="94" y="5768"/>
                  </a:moveTo>
                  <a:lnTo>
                    <a:pt x="94" y="5790"/>
                  </a:lnTo>
                  <a:cubicBezTo>
                    <a:pt x="89" y="5866"/>
                    <a:pt x="89" y="5944"/>
                    <a:pt x="94" y="6021"/>
                  </a:cubicBezTo>
                  <a:cubicBezTo>
                    <a:pt x="101" y="5936"/>
                    <a:pt x="101" y="5852"/>
                    <a:pt x="94" y="5768"/>
                  </a:cubicBezTo>
                  <a:close/>
                  <a:moveTo>
                    <a:pt x="2854" y="0"/>
                  </a:moveTo>
                  <a:cubicBezTo>
                    <a:pt x="2712" y="0"/>
                    <a:pt x="2571" y="46"/>
                    <a:pt x="2455" y="133"/>
                  </a:cubicBezTo>
                  <a:cubicBezTo>
                    <a:pt x="2305" y="265"/>
                    <a:pt x="2208" y="385"/>
                    <a:pt x="2082" y="506"/>
                  </a:cubicBezTo>
                  <a:lnTo>
                    <a:pt x="1392" y="1212"/>
                  </a:lnTo>
                  <a:cubicBezTo>
                    <a:pt x="955" y="1679"/>
                    <a:pt x="531" y="2063"/>
                    <a:pt x="169" y="2506"/>
                  </a:cubicBezTo>
                  <a:cubicBezTo>
                    <a:pt x="63" y="2755"/>
                    <a:pt x="28" y="3030"/>
                    <a:pt x="65" y="3298"/>
                  </a:cubicBezTo>
                  <a:lnTo>
                    <a:pt x="65" y="3993"/>
                  </a:lnTo>
                  <a:cubicBezTo>
                    <a:pt x="94" y="4411"/>
                    <a:pt x="94" y="4831"/>
                    <a:pt x="94" y="5101"/>
                  </a:cubicBezTo>
                  <a:lnTo>
                    <a:pt x="94" y="3286"/>
                  </a:lnTo>
                  <a:cubicBezTo>
                    <a:pt x="61" y="3044"/>
                    <a:pt x="95" y="2798"/>
                    <a:pt x="191" y="2573"/>
                  </a:cubicBezTo>
                  <a:cubicBezTo>
                    <a:pt x="519" y="2183"/>
                    <a:pt x="979" y="1769"/>
                    <a:pt x="1415" y="1315"/>
                  </a:cubicBezTo>
                  <a:lnTo>
                    <a:pt x="2104" y="615"/>
                  </a:lnTo>
                  <a:cubicBezTo>
                    <a:pt x="2225" y="501"/>
                    <a:pt x="2352" y="362"/>
                    <a:pt x="2466" y="265"/>
                  </a:cubicBezTo>
                  <a:cubicBezTo>
                    <a:pt x="2553" y="200"/>
                    <a:pt x="2658" y="166"/>
                    <a:pt x="2765" y="166"/>
                  </a:cubicBezTo>
                  <a:cubicBezTo>
                    <a:pt x="2809" y="166"/>
                    <a:pt x="2854" y="172"/>
                    <a:pt x="2898" y="184"/>
                  </a:cubicBezTo>
                  <a:cubicBezTo>
                    <a:pt x="3052" y="214"/>
                    <a:pt x="3155" y="345"/>
                    <a:pt x="3294" y="477"/>
                  </a:cubicBezTo>
                  <a:lnTo>
                    <a:pt x="3684" y="868"/>
                  </a:lnTo>
                  <a:lnTo>
                    <a:pt x="4500" y="1673"/>
                  </a:lnTo>
                  <a:lnTo>
                    <a:pt x="5344" y="2506"/>
                  </a:lnTo>
                  <a:cubicBezTo>
                    <a:pt x="5501" y="2603"/>
                    <a:pt x="5601" y="2769"/>
                    <a:pt x="5614" y="2954"/>
                  </a:cubicBezTo>
                  <a:lnTo>
                    <a:pt x="5614" y="5888"/>
                  </a:lnTo>
                  <a:lnTo>
                    <a:pt x="3850" y="5888"/>
                  </a:lnTo>
                  <a:lnTo>
                    <a:pt x="3850" y="4350"/>
                  </a:lnTo>
                  <a:cubicBezTo>
                    <a:pt x="3849" y="4049"/>
                    <a:pt x="3630" y="3794"/>
                    <a:pt x="3333" y="3746"/>
                  </a:cubicBezTo>
                  <a:lnTo>
                    <a:pt x="2598" y="3746"/>
                  </a:lnTo>
                  <a:cubicBezTo>
                    <a:pt x="2338" y="3778"/>
                    <a:pt x="2127" y="3972"/>
                    <a:pt x="2076" y="4228"/>
                  </a:cubicBezTo>
                  <a:lnTo>
                    <a:pt x="2076" y="5980"/>
                  </a:lnTo>
                  <a:lnTo>
                    <a:pt x="570" y="6021"/>
                  </a:lnTo>
                  <a:lnTo>
                    <a:pt x="1" y="6021"/>
                  </a:lnTo>
                  <a:cubicBezTo>
                    <a:pt x="36" y="6031"/>
                    <a:pt x="73" y="6036"/>
                    <a:pt x="110" y="6038"/>
                  </a:cubicBezTo>
                  <a:lnTo>
                    <a:pt x="2293" y="6038"/>
                  </a:lnTo>
                  <a:lnTo>
                    <a:pt x="2293" y="4269"/>
                  </a:lnTo>
                  <a:cubicBezTo>
                    <a:pt x="2336" y="4071"/>
                    <a:pt x="2500" y="3923"/>
                    <a:pt x="2701" y="3901"/>
                  </a:cubicBezTo>
                  <a:lnTo>
                    <a:pt x="3396" y="3901"/>
                  </a:lnTo>
                  <a:cubicBezTo>
                    <a:pt x="3620" y="3938"/>
                    <a:pt x="3784" y="4134"/>
                    <a:pt x="3781" y="4361"/>
                  </a:cubicBezTo>
                  <a:lnTo>
                    <a:pt x="3781" y="5888"/>
                  </a:lnTo>
                  <a:lnTo>
                    <a:pt x="3764" y="5888"/>
                  </a:lnTo>
                  <a:lnTo>
                    <a:pt x="3781" y="5906"/>
                  </a:lnTo>
                  <a:lnTo>
                    <a:pt x="3781" y="6066"/>
                  </a:lnTo>
                  <a:lnTo>
                    <a:pt x="5884" y="6066"/>
                  </a:lnTo>
                  <a:lnTo>
                    <a:pt x="5884" y="2954"/>
                  </a:lnTo>
                  <a:cubicBezTo>
                    <a:pt x="5867" y="2724"/>
                    <a:pt x="5749" y="2514"/>
                    <a:pt x="5563" y="2379"/>
                  </a:cubicBezTo>
                  <a:lnTo>
                    <a:pt x="4718" y="1546"/>
                  </a:lnTo>
                  <a:lnTo>
                    <a:pt x="3896" y="747"/>
                  </a:lnTo>
                  <a:lnTo>
                    <a:pt x="3500" y="357"/>
                  </a:lnTo>
                  <a:cubicBezTo>
                    <a:pt x="3379" y="204"/>
                    <a:pt x="3214" y="87"/>
                    <a:pt x="3029" y="23"/>
                  </a:cubicBezTo>
                  <a:cubicBezTo>
                    <a:pt x="2971" y="8"/>
                    <a:pt x="2913" y="0"/>
                    <a:pt x="28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69"/>
            <p:cNvSpPr/>
            <p:nvPr/>
          </p:nvSpPr>
          <p:spPr>
            <a:xfrm>
              <a:off x="4597275" y="4219050"/>
              <a:ext cx="625325" cy="624500"/>
            </a:xfrm>
            <a:custGeom>
              <a:avLst/>
              <a:gdLst/>
              <a:ahLst/>
              <a:cxnLst/>
              <a:rect l="l" t="t" r="r" b="b"/>
              <a:pathLst>
                <a:path w="25013" h="24980" extrusionOk="0">
                  <a:moveTo>
                    <a:pt x="21709" y="0"/>
                  </a:moveTo>
                  <a:cubicBezTo>
                    <a:pt x="21698" y="0"/>
                    <a:pt x="21688" y="1"/>
                    <a:pt x="21677" y="1"/>
                  </a:cubicBezTo>
                  <a:lnTo>
                    <a:pt x="3088" y="186"/>
                  </a:lnTo>
                  <a:cubicBezTo>
                    <a:pt x="1369" y="203"/>
                    <a:pt x="0" y="1601"/>
                    <a:pt x="16" y="3318"/>
                  </a:cubicBezTo>
                  <a:lnTo>
                    <a:pt x="201" y="21908"/>
                  </a:lnTo>
                  <a:cubicBezTo>
                    <a:pt x="218" y="23616"/>
                    <a:pt x="1599" y="24980"/>
                    <a:pt x="3303" y="24980"/>
                  </a:cubicBezTo>
                  <a:cubicBezTo>
                    <a:pt x="3314" y="24980"/>
                    <a:pt x="3324" y="24980"/>
                    <a:pt x="3335" y="24980"/>
                  </a:cubicBezTo>
                  <a:lnTo>
                    <a:pt x="21924" y="24794"/>
                  </a:lnTo>
                  <a:cubicBezTo>
                    <a:pt x="23643" y="24777"/>
                    <a:pt x="25012" y="23380"/>
                    <a:pt x="24995" y="21662"/>
                  </a:cubicBezTo>
                  <a:lnTo>
                    <a:pt x="24810" y="3072"/>
                  </a:lnTo>
                  <a:cubicBezTo>
                    <a:pt x="24793" y="1365"/>
                    <a:pt x="23412" y="0"/>
                    <a:pt x="217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69"/>
            <p:cNvSpPr/>
            <p:nvPr/>
          </p:nvSpPr>
          <p:spPr>
            <a:xfrm>
              <a:off x="4750000" y="4378800"/>
              <a:ext cx="330625" cy="324325"/>
            </a:xfrm>
            <a:custGeom>
              <a:avLst/>
              <a:gdLst/>
              <a:ahLst/>
              <a:cxnLst/>
              <a:rect l="l" t="t" r="r" b="b"/>
              <a:pathLst>
                <a:path w="13225" h="12973" extrusionOk="0">
                  <a:moveTo>
                    <a:pt x="0" y="5349"/>
                  </a:moveTo>
                  <a:lnTo>
                    <a:pt x="44" y="5384"/>
                  </a:lnTo>
                  <a:lnTo>
                    <a:pt x="44" y="5384"/>
                  </a:lnTo>
                  <a:lnTo>
                    <a:pt x="51" y="5382"/>
                  </a:lnTo>
                  <a:lnTo>
                    <a:pt x="51" y="5382"/>
                  </a:lnTo>
                  <a:lnTo>
                    <a:pt x="0" y="5349"/>
                  </a:lnTo>
                  <a:close/>
                  <a:moveTo>
                    <a:pt x="44" y="5384"/>
                  </a:moveTo>
                  <a:lnTo>
                    <a:pt x="0" y="5395"/>
                  </a:lnTo>
                  <a:cubicBezTo>
                    <a:pt x="17" y="5393"/>
                    <a:pt x="34" y="5391"/>
                    <a:pt x="51" y="5388"/>
                  </a:cubicBezTo>
                  <a:lnTo>
                    <a:pt x="51" y="5388"/>
                  </a:lnTo>
                  <a:lnTo>
                    <a:pt x="259" y="5550"/>
                  </a:lnTo>
                  <a:lnTo>
                    <a:pt x="900" y="6079"/>
                  </a:lnTo>
                  <a:lnTo>
                    <a:pt x="900" y="6079"/>
                  </a:lnTo>
                  <a:lnTo>
                    <a:pt x="270" y="5522"/>
                  </a:lnTo>
                  <a:lnTo>
                    <a:pt x="60" y="5387"/>
                  </a:lnTo>
                  <a:lnTo>
                    <a:pt x="60" y="5387"/>
                  </a:lnTo>
                  <a:cubicBezTo>
                    <a:pt x="57" y="5388"/>
                    <a:pt x="54" y="5388"/>
                    <a:pt x="51" y="5388"/>
                  </a:cubicBezTo>
                  <a:lnTo>
                    <a:pt x="51" y="5388"/>
                  </a:lnTo>
                  <a:lnTo>
                    <a:pt x="44" y="5384"/>
                  </a:lnTo>
                  <a:close/>
                  <a:moveTo>
                    <a:pt x="10097" y="7764"/>
                  </a:moveTo>
                  <a:cubicBezTo>
                    <a:pt x="10098" y="7764"/>
                    <a:pt x="10097" y="7770"/>
                    <a:pt x="10094" y="7788"/>
                  </a:cubicBezTo>
                  <a:lnTo>
                    <a:pt x="10094" y="7788"/>
                  </a:lnTo>
                  <a:cubicBezTo>
                    <a:pt x="10092" y="7790"/>
                    <a:pt x="10091" y="7791"/>
                    <a:pt x="10090" y="7791"/>
                  </a:cubicBezTo>
                  <a:cubicBezTo>
                    <a:pt x="10086" y="7791"/>
                    <a:pt x="10094" y="7764"/>
                    <a:pt x="10097" y="7764"/>
                  </a:cubicBezTo>
                  <a:close/>
                  <a:moveTo>
                    <a:pt x="6113" y="1"/>
                  </a:moveTo>
                  <a:lnTo>
                    <a:pt x="6027" y="225"/>
                  </a:lnTo>
                  <a:lnTo>
                    <a:pt x="4348" y="4371"/>
                  </a:lnTo>
                  <a:lnTo>
                    <a:pt x="1120" y="5125"/>
                  </a:lnTo>
                  <a:lnTo>
                    <a:pt x="276" y="5326"/>
                  </a:lnTo>
                  <a:lnTo>
                    <a:pt x="51" y="5382"/>
                  </a:lnTo>
                  <a:lnTo>
                    <a:pt x="51" y="5382"/>
                  </a:lnTo>
                  <a:lnTo>
                    <a:pt x="60" y="5387"/>
                  </a:lnTo>
                  <a:lnTo>
                    <a:pt x="60" y="5387"/>
                  </a:lnTo>
                  <a:cubicBezTo>
                    <a:pt x="148" y="5375"/>
                    <a:pt x="236" y="5359"/>
                    <a:pt x="323" y="5337"/>
                  </a:cubicBezTo>
                  <a:lnTo>
                    <a:pt x="1201" y="5170"/>
                  </a:lnTo>
                  <a:lnTo>
                    <a:pt x="4436" y="4533"/>
                  </a:lnTo>
                  <a:lnTo>
                    <a:pt x="4481" y="4533"/>
                  </a:lnTo>
                  <a:lnTo>
                    <a:pt x="4481" y="4487"/>
                  </a:lnTo>
                  <a:lnTo>
                    <a:pt x="6116" y="537"/>
                  </a:lnTo>
                  <a:lnTo>
                    <a:pt x="8244" y="4234"/>
                  </a:lnTo>
                  <a:lnTo>
                    <a:pt x="8279" y="4298"/>
                  </a:lnTo>
                  <a:lnTo>
                    <a:pt x="8354" y="4298"/>
                  </a:lnTo>
                  <a:lnTo>
                    <a:pt x="12553" y="4630"/>
                  </a:lnTo>
                  <a:lnTo>
                    <a:pt x="12553" y="4630"/>
                  </a:lnTo>
                  <a:lnTo>
                    <a:pt x="11265" y="6061"/>
                  </a:lnTo>
                  <a:lnTo>
                    <a:pt x="10507" y="6911"/>
                  </a:lnTo>
                  <a:lnTo>
                    <a:pt x="10123" y="7337"/>
                  </a:lnTo>
                  <a:lnTo>
                    <a:pt x="9933" y="7555"/>
                  </a:lnTo>
                  <a:lnTo>
                    <a:pt x="9836" y="7658"/>
                  </a:lnTo>
                  <a:lnTo>
                    <a:pt x="9783" y="7716"/>
                  </a:lnTo>
                  <a:lnTo>
                    <a:pt x="9783" y="7744"/>
                  </a:lnTo>
                  <a:cubicBezTo>
                    <a:pt x="9765" y="7814"/>
                    <a:pt x="9754" y="7852"/>
                    <a:pt x="9748" y="7873"/>
                  </a:cubicBezTo>
                  <a:lnTo>
                    <a:pt x="9748" y="7873"/>
                  </a:lnTo>
                  <a:cubicBezTo>
                    <a:pt x="9748" y="7870"/>
                    <a:pt x="9747" y="7869"/>
                    <a:pt x="9747" y="7869"/>
                  </a:cubicBezTo>
                  <a:cubicBezTo>
                    <a:pt x="9744" y="7869"/>
                    <a:pt x="9739" y="7892"/>
                    <a:pt x="9740" y="7892"/>
                  </a:cubicBezTo>
                  <a:cubicBezTo>
                    <a:pt x="9741" y="7892"/>
                    <a:pt x="9743" y="7887"/>
                    <a:pt x="9748" y="7873"/>
                  </a:cubicBezTo>
                  <a:lnTo>
                    <a:pt x="9748" y="7873"/>
                  </a:lnTo>
                  <a:cubicBezTo>
                    <a:pt x="9748" y="7875"/>
                    <a:pt x="9749" y="7878"/>
                    <a:pt x="9749" y="7883"/>
                  </a:cubicBezTo>
                  <a:cubicBezTo>
                    <a:pt x="10092" y="9289"/>
                    <a:pt x="10425" y="10655"/>
                    <a:pt x="10748" y="11980"/>
                  </a:cubicBezTo>
                  <a:lnTo>
                    <a:pt x="10748" y="11980"/>
                  </a:lnTo>
                  <a:lnTo>
                    <a:pt x="6882" y="10284"/>
                  </a:lnTo>
                  <a:lnTo>
                    <a:pt x="6820" y="10249"/>
                  </a:lnTo>
                  <a:lnTo>
                    <a:pt x="6756" y="10289"/>
                  </a:lnTo>
                  <a:lnTo>
                    <a:pt x="3127" y="12539"/>
                  </a:lnTo>
                  <a:lnTo>
                    <a:pt x="3127" y="12539"/>
                  </a:lnTo>
                  <a:cubicBezTo>
                    <a:pt x="3283" y="10932"/>
                    <a:pt x="3418" y="9494"/>
                    <a:pt x="3534" y="8290"/>
                  </a:cubicBezTo>
                  <a:lnTo>
                    <a:pt x="3534" y="8244"/>
                  </a:lnTo>
                  <a:lnTo>
                    <a:pt x="3500" y="8215"/>
                  </a:lnTo>
                  <a:lnTo>
                    <a:pt x="955" y="6125"/>
                  </a:lnTo>
                  <a:lnTo>
                    <a:pt x="900" y="6079"/>
                  </a:lnTo>
                  <a:lnTo>
                    <a:pt x="900" y="6079"/>
                  </a:lnTo>
                  <a:lnTo>
                    <a:pt x="919" y="6096"/>
                  </a:lnTo>
                  <a:lnTo>
                    <a:pt x="3408" y="8286"/>
                  </a:lnTo>
                  <a:lnTo>
                    <a:pt x="3408" y="8286"/>
                  </a:lnTo>
                  <a:cubicBezTo>
                    <a:pt x="3273" y="9518"/>
                    <a:pt x="3111" y="10986"/>
                    <a:pt x="2932" y="12660"/>
                  </a:cubicBezTo>
                  <a:lnTo>
                    <a:pt x="2932" y="12660"/>
                  </a:lnTo>
                  <a:lnTo>
                    <a:pt x="2919" y="12668"/>
                  </a:lnTo>
                  <a:lnTo>
                    <a:pt x="2930" y="12675"/>
                  </a:lnTo>
                  <a:lnTo>
                    <a:pt x="2930" y="12675"/>
                  </a:lnTo>
                  <a:cubicBezTo>
                    <a:pt x="2928" y="12693"/>
                    <a:pt x="2926" y="12712"/>
                    <a:pt x="2924" y="12731"/>
                  </a:cubicBezTo>
                  <a:lnTo>
                    <a:pt x="2896" y="12972"/>
                  </a:lnTo>
                  <a:lnTo>
                    <a:pt x="3102" y="12846"/>
                  </a:lnTo>
                  <a:lnTo>
                    <a:pt x="6904" y="10529"/>
                  </a:lnTo>
                  <a:lnTo>
                    <a:pt x="6904" y="10529"/>
                  </a:lnTo>
                  <a:lnTo>
                    <a:pt x="10955" y="12334"/>
                  </a:lnTo>
                  <a:lnTo>
                    <a:pt x="11226" y="12456"/>
                  </a:lnTo>
                  <a:lnTo>
                    <a:pt x="11156" y="12163"/>
                  </a:lnTo>
                  <a:cubicBezTo>
                    <a:pt x="10823" y="10772"/>
                    <a:pt x="10473" y="9326"/>
                    <a:pt x="10117" y="7853"/>
                  </a:cubicBezTo>
                  <a:lnTo>
                    <a:pt x="10117" y="7853"/>
                  </a:lnTo>
                  <a:lnTo>
                    <a:pt x="10209" y="7744"/>
                  </a:lnTo>
                  <a:lnTo>
                    <a:pt x="10404" y="7532"/>
                  </a:lnTo>
                  <a:lnTo>
                    <a:pt x="10789" y="7101"/>
                  </a:lnTo>
                  <a:lnTo>
                    <a:pt x="11547" y="6257"/>
                  </a:lnTo>
                  <a:lnTo>
                    <a:pt x="13030" y="4597"/>
                  </a:lnTo>
                  <a:lnTo>
                    <a:pt x="13225" y="4379"/>
                  </a:lnTo>
                  <a:lnTo>
                    <a:pt x="12931" y="4379"/>
                  </a:lnTo>
                  <a:lnTo>
                    <a:pt x="8500" y="4045"/>
                  </a:lnTo>
                  <a:lnTo>
                    <a:pt x="8500" y="4045"/>
                  </a:lnTo>
                  <a:lnTo>
                    <a:pt x="6239" y="214"/>
                  </a:lnTo>
                  <a:lnTo>
                    <a:pt x="61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69"/>
            <p:cNvSpPr/>
            <p:nvPr/>
          </p:nvSpPr>
          <p:spPr>
            <a:xfrm>
              <a:off x="1933475" y="4316900"/>
              <a:ext cx="393225" cy="1082750"/>
            </a:xfrm>
            <a:custGeom>
              <a:avLst/>
              <a:gdLst/>
              <a:ahLst/>
              <a:cxnLst/>
              <a:rect l="l" t="t" r="r" b="b"/>
              <a:pathLst>
                <a:path w="15729" h="43310" extrusionOk="0">
                  <a:moveTo>
                    <a:pt x="11196" y="1"/>
                  </a:moveTo>
                  <a:lnTo>
                    <a:pt x="0" y="5861"/>
                  </a:lnTo>
                  <a:lnTo>
                    <a:pt x="7859" y="43309"/>
                  </a:lnTo>
                  <a:lnTo>
                    <a:pt x="15729" y="43309"/>
                  </a:lnTo>
                  <a:lnTo>
                    <a:pt x="11196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69"/>
            <p:cNvSpPr/>
            <p:nvPr/>
          </p:nvSpPr>
          <p:spPr>
            <a:xfrm>
              <a:off x="1065625" y="3782950"/>
              <a:ext cx="831675" cy="1479525"/>
            </a:xfrm>
            <a:custGeom>
              <a:avLst/>
              <a:gdLst/>
              <a:ahLst/>
              <a:cxnLst/>
              <a:rect l="l" t="t" r="r" b="b"/>
              <a:pathLst>
                <a:path w="33267" h="59181" extrusionOk="0">
                  <a:moveTo>
                    <a:pt x="17613" y="1"/>
                  </a:moveTo>
                  <a:lnTo>
                    <a:pt x="20532" y="25219"/>
                  </a:lnTo>
                  <a:lnTo>
                    <a:pt x="0" y="53827"/>
                  </a:lnTo>
                  <a:lnTo>
                    <a:pt x="4187" y="59180"/>
                  </a:lnTo>
                  <a:lnTo>
                    <a:pt x="26988" y="35479"/>
                  </a:lnTo>
                  <a:lnTo>
                    <a:pt x="31739" y="30378"/>
                  </a:lnTo>
                  <a:cubicBezTo>
                    <a:pt x="32749" y="29291"/>
                    <a:pt x="33266" y="27837"/>
                    <a:pt x="33168" y="26356"/>
                  </a:cubicBezTo>
                  <a:lnTo>
                    <a:pt x="31342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69"/>
            <p:cNvSpPr/>
            <p:nvPr/>
          </p:nvSpPr>
          <p:spPr>
            <a:xfrm>
              <a:off x="1580500" y="4214075"/>
              <a:ext cx="318300" cy="624900"/>
            </a:xfrm>
            <a:custGeom>
              <a:avLst/>
              <a:gdLst/>
              <a:ahLst/>
              <a:cxnLst/>
              <a:rect l="l" t="t" r="r" b="b"/>
              <a:pathLst>
                <a:path w="12732" h="24996" extrusionOk="0">
                  <a:moveTo>
                    <a:pt x="11351" y="1"/>
                  </a:moveTo>
                  <a:lnTo>
                    <a:pt x="11351" y="1"/>
                  </a:lnTo>
                  <a:cubicBezTo>
                    <a:pt x="11357" y="109"/>
                    <a:pt x="11381" y="216"/>
                    <a:pt x="11420" y="317"/>
                  </a:cubicBezTo>
                  <a:lnTo>
                    <a:pt x="11593" y="1173"/>
                  </a:lnTo>
                  <a:cubicBezTo>
                    <a:pt x="11758" y="1908"/>
                    <a:pt x="11972" y="2982"/>
                    <a:pt x="12167" y="4315"/>
                  </a:cubicBezTo>
                  <a:cubicBezTo>
                    <a:pt x="12406" y="5871"/>
                    <a:pt x="12507" y="7446"/>
                    <a:pt x="12465" y="9019"/>
                  </a:cubicBezTo>
                  <a:cubicBezTo>
                    <a:pt x="12439" y="9937"/>
                    <a:pt x="12259" y="10845"/>
                    <a:pt x="11931" y="11703"/>
                  </a:cubicBezTo>
                  <a:cubicBezTo>
                    <a:pt x="11497" y="12595"/>
                    <a:pt x="10914" y="13406"/>
                    <a:pt x="10209" y="14104"/>
                  </a:cubicBezTo>
                  <a:cubicBezTo>
                    <a:pt x="7388" y="17084"/>
                    <a:pt x="4832" y="19772"/>
                    <a:pt x="2941" y="21766"/>
                  </a:cubicBezTo>
                  <a:lnTo>
                    <a:pt x="763" y="24110"/>
                  </a:lnTo>
                  <a:lnTo>
                    <a:pt x="189" y="24759"/>
                  </a:lnTo>
                  <a:cubicBezTo>
                    <a:pt x="118" y="24830"/>
                    <a:pt x="54" y="24910"/>
                    <a:pt x="0" y="24994"/>
                  </a:cubicBezTo>
                  <a:cubicBezTo>
                    <a:pt x="1" y="24995"/>
                    <a:pt x="2" y="24996"/>
                    <a:pt x="3" y="24996"/>
                  </a:cubicBezTo>
                  <a:cubicBezTo>
                    <a:pt x="19" y="24996"/>
                    <a:pt x="97" y="24927"/>
                    <a:pt x="230" y="24799"/>
                  </a:cubicBezTo>
                  <a:lnTo>
                    <a:pt x="851" y="24191"/>
                  </a:lnTo>
                  <a:lnTo>
                    <a:pt x="3102" y="21893"/>
                  </a:lnTo>
                  <a:cubicBezTo>
                    <a:pt x="4987" y="19956"/>
                    <a:pt x="7566" y="17280"/>
                    <a:pt x="10438" y="14293"/>
                  </a:cubicBezTo>
                  <a:cubicBezTo>
                    <a:pt x="11147" y="13565"/>
                    <a:pt x="11730" y="12725"/>
                    <a:pt x="12161" y="11806"/>
                  </a:cubicBezTo>
                  <a:cubicBezTo>
                    <a:pt x="12498" y="10912"/>
                    <a:pt x="12681" y="9969"/>
                    <a:pt x="12701" y="9014"/>
                  </a:cubicBezTo>
                  <a:cubicBezTo>
                    <a:pt x="12731" y="7424"/>
                    <a:pt x="12609" y="5835"/>
                    <a:pt x="12333" y="4270"/>
                  </a:cubicBezTo>
                  <a:cubicBezTo>
                    <a:pt x="12115" y="2931"/>
                    <a:pt x="11868" y="1862"/>
                    <a:pt x="11684" y="1127"/>
                  </a:cubicBezTo>
                  <a:cubicBezTo>
                    <a:pt x="11592" y="759"/>
                    <a:pt x="11512" y="478"/>
                    <a:pt x="11454" y="288"/>
                  </a:cubicBezTo>
                  <a:cubicBezTo>
                    <a:pt x="11432" y="189"/>
                    <a:pt x="11398" y="92"/>
                    <a:pt x="1135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69"/>
            <p:cNvSpPr/>
            <p:nvPr/>
          </p:nvSpPr>
          <p:spPr>
            <a:xfrm>
              <a:off x="2388575" y="2671025"/>
              <a:ext cx="382325" cy="285025"/>
            </a:xfrm>
            <a:custGeom>
              <a:avLst/>
              <a:gdLst/>
              <a:ahLst/>
              <a:cxnLst/>
              <a:rect l="l" t="t" r="r" b="b"/>
              <a:pathLst>
                <a:path w="15293" h="11401" extrusionOk="0">
                  <a:moveTo>
                    <a:pt x="6509" y="0"/>
                  </a:moveTo>
                  <a:cubicBezTo>
                    <a:pt x="6441" y="0"/>
                    <a:pt x="6372" y="12"/>
                    <a:pt x="6305" y="35"/>
                  </a:cubicBezTo>
                  <a:cubicBezTo>
                    <a:pt x="6069" y="119"/>
                    <a:pt x="5907" y="335"/>
                    <a:pt x="5895" y="584"/>
                  </a:cubicBezTo>
                  <a:cubicBezTo>
                    <a:pt x="5892" y="627"/>
                    <a:pt x="5892" y="668"/>
                    <a:pt x="5895" y="710"/>
                  </a:cubicBezTo>
                  <a:cubicBezTo>
                    <a:pt x="5737" y="1256"/>
                    <a:pt x="5526" y="1786"/>
                    <a:pt x="5263" y="2290"/>
                  </a:cubicBezTo>
                  <a:cubicBezTo>
                    <a:pt x="5034" y="2744"/>
                    <a:pt x="4731" y="3158"/>
                    <a:pt x="4366" y="3514"/>
                  </a:cubicBezTo>
                  <a:cubicBezTo>
                    <a:pt x="3953" y="3916"/>
                    <a:pt x="3580" y="4249"/>
                    <a:pt x="3258" y="4519"/>
                  </a:cubicBezTo>
                  <a:lnTo>
                    <a:pt x="1" y="5817"/>
                  </a:lnTo>
                  <a:lnTo>
                    <a:pt x="2954" y="11401"/>
                  </a:lnTo>
                  <a:lnTo>
                    <a:pt x="5062" y="10993"/>
                  </a:lnTo>
                  <a:lnTo>
                    <a:pt x="5705" y="10602"/>
                  </a:lnTo>
                  <a:lnTo>
                    <a:pt x="5947" y="10568"/>
                  </a:lnTo>
                  <a:cubicBezTo>
                    <a:pt x="7900" y="10291"/>
                    <a:pt x="9837" y="9909"/>
                    <a:pt x="11748" y="9419"/>
                  </a:cubicBezTo>
                  <a:cubicBezTo>
                    <a:pt x="14098" y="8695"/>
                    <a:pt x="14046" y="8477"/>
                    <a:pt x="13914" y="8218"/>
                  </a:cubicBezTo>
                  <a:cubicBezTo>
                    <a:pt x="13857" y="8099"/>
                    <a:pt x="13701" y="8051"/>
                    <a:pt x="13482" y="8051"/>
                  </a:cubicBezTo>
                  <a:cubicBezTo>
                    <a:pt x="12670" y="8051"/>
                    <a:pt x="11001" y="8702"/>
                    <a:pt x="10461" y="8702"/>
                  </a:cubicBezTo>
                  <a:cubicBezTo>
                    <a:pt x="10288" y="8702"/>
                    <a:pt x="10230" y="8636"/>
                    <a:pt x="10353" y="8460"/>
                  </a:cubicBezTo>
                  <a:cubicBezTo>
                    <a:pt x="10961" y="7586"/>
                    <a:pt x="15293" y="6782"/>
                    <a:pt x="14914" y="6058"/>
                  </a:cubicBezTo>
                  <a:cubicBezTo>
                    <a:pt x="14820" y="5881"/>
                    <a:pt x="14600" y="5808"/>
                    <a:pt x="14303" y="5808"/>
                  </a:cubicBezTo>
                  <a:cubicBezTo>
                    <a:pt x="13037" y="5808"/>
                    <a:pt x="10366" y="7131"/>
                    <a:pt x="10083" y="7247"/>
                  </a:cubicBezTo>
                  <a:cubicBezTo>
                    <a:pt x="10040" y="7265"/>
                    <a:pt x="9999" y="7273"/>
                    <a:pt x="9960" y="7273"/>
                  </a:cubicBezTo>
                  <a:cubicBezTo>
                    <a:pt x="9685" y="7273"/>
                    <a:pt x="9550" y="6871"/>
                    <a:pt x="9852" y="6771"/>
                  </a:cubicBezTo>
                  <a:cubicBezTo>
                    <a:pt x="10312" y="6611"/>
                    <a:pt x="15126" y="4806"/>
                    <a:pt x="14648" y="3899"/>
                  </a:cubicBezTo>
                  <a:cubicBezTo>
                    <a:pt x="14568" y="3743"/>
                    <a:pt x="14431" y="3689"/>
                    <a:pt x="14278" y="3689"/>
                  </a:cubicBezTo>
                  <a:cubicBezTo>
                    <a:pt x="13928" y="3689"/>
                    <a:pt x="13500" y="3973"/>
                    <a:pt x="13500" y="3973"/>
                  </a:cubicBezTo>
                  <a:cubicBezTo>
                    <a:pt x="13500" y="3973"/>
                    <a:pt x="9933" y="5616"/>
                    <a:pt x="9079" y="5616"/>
                  </a:cubicBezTo>
                  <a:cubicBezTo>
                    <a:pt x="8986" y="5616"/>
                    <a:pt x="8925" y="5596"/>
                    <a:pt x="8905" y="5553"/>
                  </a:cubicBezTo>
                  <a:cubicBezTo>
                    <a:pt x="8698" y="5110"/>
                    <a:pt x="11231" y="3829"/>
                    <a:pt x="12116" y="3450"/>
                  </a:cubicBezTo>
                  <a:cubicBezTo>
                    <a:pt x="13001" y="3071"/>
                    <a:pt x="13179" y="2520"/>
                    <a:pt x="12690" y="2261"/>
                  </a:cubicBezTo>
                  <a:cubicBezTo>
                    <a:pt x="12666" y="2247"/>
                    <a:pt x="12627" y="2241"/>
                    <a:pt x="12577" y="2241"/>
                  </a:cubicBezTo>
                  <a:cubicBezTo>
                    <a:pt x="11964" y="2241"/>
                    <a:pt x="9568" y="3181"/>
                    <a:pt x="8766" y="3537"/>
                  </a:cubicBezTo>
                  <a:cubicBezTo>
                    <a:pt x="8227" y="3776"/>
                    <a:pt x="7112" y="4292"/>
                    <a:pt x="6523" y="4292"/>
                  </a:cubicBezTo>
                  <a:cubicBezTo>
                    <a:pt x="6165" y="4292"/>
                    <a:pt x="6002" y="4100"/>
                    <a:pt x="6284" y="3537"/>
                  </a:cubicBezTo>
                  <a:cubicBezTo>
                    <a:pt x="6284" y="3537"/>
                    <a:pt x="6284" y="3484"/>
                    <a:pt x="6314" y="3462"/>
                  </a:cubicBezTo>
                  <a:cubicBezTo>
                    <a:pt x="7089" y="2008"/>
                    <a:pt x="7209" y="630"/>
                    <a:pt x="6969" y="204"/>
                  </a:cubicBezTo>
                  <a:cubicBezTo>
                    <a:pt x="6849" y="72"/>
                    <a:pt x="6681" y="0"/>
                    <a:pt x="650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69"/>
            <p:cNvSpPr/>
            <p:nvPr/>
          </p:nvSpPr>
          <p:spPr>
            <a:xfrm>
              <a:off x="1944650" y="2633925"/>
              <a:ext cx="602625" cy="464875"/>
            </a:xfrm>
            <a:custGeom>
              <a:avLst/>
              <a:gdLst/>
              <a:ahLst/>
              <a:cxnLst/>
              <a:rect l="l" t="t" r="r" b="b"/>
              <a:pathLst>
                <a:path w="24105" h="18595" extrusionOk="0">
                  <a:moveTo>
                    <a:pt x="7641" y="0"/>
                  </a:moveTo>
                  <a:lnTo>
                    <a:pt x="1" y="5779"/>
                  </a:lnTo>
                  <a:lnTo>
                    <a:pt x="2518" y="15464"/>
                  </a:lnTo>
                  <a:cubicBezTo>
                    <a:pt x="3433" y="17421"/>
                    <a:pt x="5381" y="18594"/>
                    <a:pt x="7435" y="18594"/>
                  </a:cubicBezTo>
                  <a:cubicBezTo>
                    <a:pt x="8035" y="18594"/>
                    <a:pt x="8644" y="18494"/>
                    <a:pt x="9239" y="18285"/>
                  </a:cubicBezTo>
                  <a:lnTo>
                    <a:pt x="24105" y="13045"/>
                  </a:lnTo>
                  <a:lnTo>
                    <a:pt x="21607" y="5090"/>
                  </a:lnTo>
                  <a:lnTo>
                    <a:pt x="10692" y="8686"/>
                  </a:lnTo>
                  <a:lnTo>
                    <a:pt x="764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69"/>
            <p:cNvSpPr/>
            <p:nvPr/>
          </p:nvSpPr>
          <p:spPr>
            <a:xfrm>
              <a:off x="1327275" y="2306100"/>
              <a:ext cx="848350" cy="1074175"/>
            </a:xfrm>
            <a:custGeom>
              <a:avLst/>
              <a:gdLst/>
              <a:ahLst/>
              <a:cxnLst/>
              <a:rect l="l" t="t" r="r" b="b"/>
              <a:pathLst>
                <a:path w="33934" h="42967" extrusionOk="0">
                  <a:moveTo>
                    <a:pt x="20846" y="0"/>
                  </a:moveTo>
                  <a:cubicBezTo>
                    <a:pt x="20189" y="0"/>
                    <a:pt x="19803" y="113"/>
                    <a:pt x="19803" y="113"/>
                  </a:cubicBezTo>
                  <a:lnTo>
                    <a:pt x="12507" y="349"/>
                  </a:lnTo>
                  <a:lnTo>
                    <a:pt x="12507" y="371"/>
                  </a:lnTo>
                  <a:cubicBezTo>
                    <a:pt x="12507" y="371"/>
                    <a:pt x="11963" y="298"/>
                    <a:pt x="11110" y="298"/>
                  </a:cubicBezTo>
                  <a:cubicBezTo>
                    <a:pt x="7876" y="298"/>
                    <a:pt x="209" y="1341"/>
                    <a:pt x="1018" y="11338"/>
                  </a:cubicBezTo>
                  <a:cubicBezTo>
                    <a:pt x="1350" y="15549"/>
                    <a:pt x="3229" y="21563"/>
                    <a:pt x="4591" y="24912"/>
                  </a:cubicBezTo>
                  <a:cubicBezTo>
                    <a:pt x="5048" y="26042"/>
                    <a:pt x="5091" y="27297"/>
                    <a:pt x="4712" y="28457"/>
                  </a:cubicBezTo>
                  <a:cubicBezTo>
                    <a:pt x="3517" y="32196"/>
                    <a:pt x="512" y="37717"/>
                    <a:pt x="1" y="40807"/>
                  </a:cubicBezTo>
                  <a:lnTo>
                    <a:pt x="25811" y="42967"/>
                  </a:lnTo>
                  <a:lnTo>
                    <a:pt x="25736" y="21563"/>
                  </a:lnTo>
                  <a:lnTo>
                    <a:pt x="30183" y="19743"/>
                  </a:lnTo>
                  <a:lnTo>
                    <a:pt x="33934" y="18266"/>
                  </a:lnTo>
                  <a:cubicBezTo>
                    <a:pt x="30006" y="1699"/>
                    <a:pt x="23393" y="0"/>
                    <a:pt x="208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69"/>
            <p:cNvSpPr/>
            <p:nvPr/>
          </p:nvSpPr>
          <p:spPr>
            <a:xfrm>
              <a:off x="1366350" y="2673825"/>
              <a:ext cx="610950" cy="679625"/>
            </a:xfrm>
            <a:custGeom>
              <a:avLst/>
              <a:gdLst/>
              <a:ahLst/>
              <a:cxnLst/>
              <a:rect l="l" t="t" r="r" b="b"/>
              <a:pathLst>
                <a:path w="24438" h="27185" extrusionOk="0">
                  <a:moveTo>
                    <a:pt x="1" y="0"/>
                  </a:moveTo>
                  <a:cubicBezTo>
                    <a:pt x="449" y="2954"/>
                    <a:pt x="1833" y="6722"/>
                    <a:pt x="3396" y="11248"/>
                  </a:cubicBezTo>
                  <a:cubicBezTo>
                    <a:pt x="3642" y="13161"/>
                    <a:pt x="2822" y="14857"/>
                    <a:pt x="1982" y="16804"/>
                  </a:cubicBezTo>
                  <a:cubicBezTo>
                    <a:pt x="1982" y="16804"/>
                    <a:pt x="5618" y="25318"/>
                    <a:pt x="9019" y="25697"/>
                  </a:cubicBezTo>
                  <a:cubicBezTo>
                    <a:pt x="11891" y="26024"/>
                    <a:pt x="18257" y="26621"/>
                    <a:pt x="24236" y="27184"/>
                  </a:cubicBezTo>
                  <a:lnTo>
                    <a:pt x="24437" y="2235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69"/>
            <p:cNvSpPr/>
            <p:nvPr/>
          </p:nvSpPr>
          <p:spPr>
            <a:xfrm>
              <a:off x="1262950" y="2713600"/>
              <a:ext cx="1013075" cy="1767125"/>
            </a:xfrm>
            <a:custGeom>
              <a:avLst/>
              <a:gdLst/>
              <a:ahLst/>
              <a:cxnLst/>
              <a:rect l="l" t="t" r="r" b="b"/>
              <a:pathLst>
                <a:path w="40523" h="70685" extrusionOk="0">
                  <a:moveTo>
                    <a:pt x="28550" y="1"/>
                  </a:moveTo>
                  <a:lnTo>
                    <a:pt x="18619" y="1149"/>
                  </a:lnTo>
                  <a:lnTo>
                    <a:pt x="14488" y="24259"/>
                  </a:lnTo>
                  <a:lnTo>
                    <a:pt x="2425" y="24518"/>
                  </a:lnTo>
                  <a:cubicBezTo>
                    <a:pt x="1" y="30263"/>
                    <a:pt x="495" y="36531"/>
                    <a:pt x="2144" y="42264"/>
                  </a:cubicBezTo>
                  <a:cubicBezTo>
                    <a:pt x="4074" y="48991"/>
                    <a:pt x="8228" y="55505"/>
                    <a:pt x="7129" y="62416"/>
                  </a:cubicBezTo>
                  <a:cubicBezTo>
                    <a:pt x="6866" y="64053"/>
                    <a:pt x="6371" y="65938"/>
                    <a:pt x="7423" y="67212"/>
                  </a:cubicBezTo>
                  <a:cubicBezTo>
                    <a:pt x="8123" y="68069"/>
                    <a:pt x="9301" y="68361"/>
                    <a:pt x="10381" y="68557"/>
                  </a:cubicBezTo>
                  <a:cubicBezTo>
                    <a:pt x="15696" y="69626"/>
                    <a:pt x="21188" y="70684"/>
                    <a:pt x="26576" y="70684"/>
                  </a:cubicBezTo>
                  <a:cubicBezTo>
                    <a:pt x="29870" y="70684"/>
                    <a:pt x="33125" y="70289"/>
                    <a:pt x="36277" y="69258"/>
                  </a:cubicBezTo>
                  <a:cubicBezTo>
                    <a:pt x="36866" y="69101"/>
                    <a:pt x="37398" y="68779"/>
                    <a:pt x="37811" y="68333"/>
                  </a:cubicBezTo>
                  <a:cubicBezTo>
                    <a:pt x="39322" y="66506"/>
                    <a:pt x="40523" y="65529"/>
                    <a:pt x="40028" y="64554"/>
                  </a:cubicBezTo>
                  <a:cubicBezTo>
                    <a:pt x="33870" y="51788"/>
                    <a:pt x="28774" y="38127"/>
                    <a:pt x="28389" y="23955"/>
                  </a:cubicBezTo>
                  <a:lnTo>
                    <a:pt x="28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69"/>
            <p:cNvSpPr/>
            <p:nvPr/>
          </p:nvSpPr>
          <p:spPr>
            <a:xfrm>
              <a:off x="1470600" y="3360600"/>
              <a:ext cx="146800" cy="100900"/>
            </a:xfrm>
            <a:custGeom>
              <a:avLst/>
              <a:gdLst/>
              <a:ahLst/>
              <a:cxnLst/>
              <a:rect l="l" t="t" r="r" b="b"/>
              <a:pathLst>
                <a:path w="5872" h="4036" extrusionOk="0">
                  <a:moveTo>
                    <a:pt x="5835" y="0"/>
                  </a:moveTo>
                  <a:cubicBezTo>
                    <a:pt x="5784" y="0"/>
                    <a:pt x="5725" y="439"/>
                    <a:pt x="5428" y="1074"/>
                  </a:cubicBezTo>
                  <a:cubicBezTo>
                    <a:pt x="4691" y="2739"/>
                    <a:pt x="3042" y="3810"/>
                    <a:pt x="1227" y="3810"/>
                  </a:cubicBezTo>
                  <a:cubicBezTo>
                    <a:pt x="1201" y="3810"/>
                    <a:pt x="1175" y="3809"/>
                    <a:pt x="1150" y="3809"/>
                  </a:cubicBezTo>
                  <a:cubicBezTo>
                    <a:pt x="553" y="3804"/>
                    <a:pt x="144" y="3713"/>
                    <a:pt x="31" y="3713"/>
                  </a:cubicBezTo>
                  <a:cubicBezTo>
                    <a:pt x="11" y="3713"/>
                    <a:pt x="0" y="3716"/>
                    <a:pt x="0" y="3723"/>
                  </a:cubicBezTo>
                  <a:cubicBezTo>
                    <a:pt x="347" y="3918"/>
                    <a:pt x="738" y="4021"/>
                    <a:pt x="1136" y="4021"/>
                  </a:cubicBezTo>
                  <a:cubicBezTo>
                    <a:pt x="1140" y="4021"/>
                    <a:pt x="1145" y="4021"/>
                    <a:pt x="1150" y="4021"/>
                  </a:cubicBezTo>
                  <a:cubicBezTo>
                    <a:pt x="1268" y="4031"/>
                    <a:pt x="1385" y="4035"/>
                    <a:pt x="1502" y="4035"/>
                  </a:cubicBezTo>
                  <a:cubicBezTo>
                    <a:pt x="3336" y="4035"/>
                    <a:pt x="4994" y="2893"/>
                    <a:pt x="5636" y="1149"/>
                  </a:cubicBezTo>
                  <a:cubicBezTo>
                    <a:pt x="5802" y="791"/>
                    <a:pt x="5871" y="394"/>
                    <a:pt x="5837" y="0"/>
                  </a:cubicBezTo>
                  <a:cubicBezTo>
                    <a:pt x="5836" y="0"/>
                    <a:pt x="5836" y="0"/>
                    <a:pt x="58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69"/>
            <p:cNvSpPr/>
            <p:nvPr/>
          </p:nvSpPr>
          <p:spPr>
            <a:xfrm>
              <a:off x="1942250" y="2532075"/>
              <a:ext cx="55450" cy="332925"/>
            </a:xfrm>
            <a:custGeom>
              <a:avLst/>
              <a:gdLst/>
              <a:ahLst/>
              <a:cxnLst/>
              <a:rect l="l" t="t" r="r" b="b"/>
              <a:pathLst>
                <a:path w="2218" h="13317" extrusionOk="0">
                  <a:moveTo>
                    <a:pt x="655" y="1"/>
                  </a:moveTo>
                  <a:lnTo>
                    <a:pt x="655" y="1"/>
                  </a:lnTo>
                  <a:cubicBezTo>
                    <a:pt x="566" y="167"/>
                    <a:pt x="501" y="345"/>
                    <a:pt x="460" y="529"/>
                  </a:cubicBezTo>
                  <a:cubicBezTo>
                    <a:pt x="345" y="891"/>
                    <a:pt x="189" y="1420"/>
                    <a:pt x="0" y="2069"/>
                  </a:cubicBezTo>
                  <a:lnTo>
                    <a:pt x="0" y="2149"/>
                  </a:lnTo>
                  <a:cubicBezTo>
                    <a:pt x="293" y="2695"/>
                    <a:pt x="621" y="3344"/>
                    <a:pt x="960" y="4074"/>
                  </a:cubicBezTo>
                  <a:cubicBezTo>
                    <a:pt x="1336" y="4850"/>
                    <a:pt x="1636" y="5662"/>
                    <a:pt x="1849" y="6499"/>
                  </a:cubicBezTo>
                  <a:cubicBezTo>
                    <a:pt x="1880" y="6653"/>
                    <a:pt x="1899" y="6810"/>
                    <a:pt x="1907" y="6969"/>
                  </a:cubicBezTo>
                  <a:lnTo>
                    <a:pt x="1907" y="7457"/>
                  </a:lnTo>
                  <a:cubicBezTo>
                    <a:pt x="1896" y="7780"/>
                    <a:pt x="1844" y="8095"/>
                    <a:pt x="1844" y="8399"/>
                  </a:cubicBezTo>
                  <a:cubicBezTo>
                    <a:pt x="1780" y="9031"/>
                    <a:pt x="1688" y="9600"/>
                    <a:pt x="1585" y="10123"/>
                  </a:cubicBezTo>
                  <a:cubicBezTo>
                    <a:pt x="1425" y="10935"/>
                    <a:pt x="1214" y="11738"/>
                    <a:pt x="953" y="12524"/>
                  </a:cubicBezTo>
                  <a:cubicBezTo>
                    <a:pt x="947" y="12791"/>
                    <a:pt x="971" y="13056"/>
                    <a:pt x="1022" y="13317"/>
                  </a:cubicBezTo>
                  <a:cubicBezTo>
                    <a:pt x="1080" y="13069"/>
                    <a:pt x="1103" y="12815"/>
                    <a:pt x="1093" y="12561"/>
                  </a:cubicBezTo>
                  <a:lnTo>
                    <a:pt x="1093" y="12561"/>
                  </a:lnTo>
                  <a:cubicBezTo>
                    <a:pt x="1413" y="11784"/>
                    <a:pt x="1664" y="10982"/>
                    <a:pt x="1844" y="10164"/>
                  </a:cubicBezTo>
                  <a:cubicBezTo>
                    <a:pt x="1974" y="9594"/>
                    <a:pt x="2074" y="9019"/>
                    <a:pt x="2142" y="8440"/>
                  </a:cubicBezTo>
                  <a:cubicBezTo>
                    <a:pt x="2177" y="8129"/>
                    <a:pt x="2217" y="7808"/>
                    <a:pt x="2217" y="7480"/>
                  </a:cubicBezTo>
                  <a:lnTo>
                    <a:pt x="2217" y="6981"/>
                  </a:lnTo>
                  <a:cubicBezTo>
                    <a:pt x="2211" y="6803"/>
                    <a:pt x="2190" y="6626"/>
                    <a:pt x="2155" y="6452"/>
                  </a:cubicBezTo>
                  <a:cubicBezTo>
                    <a:pt x="1934" y="5593"/>
                    <a:pt x="1620" y="4761"/>
                    <a:pt x="1217" y="3971"/>
                  </a:cubicBezTo>
                  <a:cubicBezTo>
                    <a:pt x="873" y="3252"/>
                    <a:pt x="527" y="2611"/>
                    <a:pt x="215" y="2081"/>
                  </a:cubicBezTo>
                  <a:lnTo>
                    <a:pt x="215" y="2081"/>
                  </a:lnTo>
                  <a:cubicBezTo>
                    <a:pt x="369" y="1447"/>
                    <a:pt x="485" y="933"/>
                    <a:pt x="563" y="576"/>
                  </a:cubicBezTo>
                  <a:cubicBezTo>
                    <a:pt x="621" y="390"/>
                    <a:pt x="652" y="196"/>
                    <a:pt x="6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69"/>
            <p:cNvSpPr/>
            <p:nvPr/>
          </p:nvSpPr>
          <p:spPr>
            <a:xfrm>
              <a:off x="1717925" y="2780275"/>
              <a:ext cx="111450" cy="55400"/>
            </a:xfrm>
            <a:custGeom>
              <a:avLst/>
              <a:gdLst/>
              <a:ahLst/>
              <a:cxnLst/>
              <a:rect l="l" t="t" r="r" b="b"/>
              <a:pathLst>
                <a:path w="4458" h="2216" extrusionOk="0">
                  <a:moveTo>
                    <a:pt x="4458" y="0"/>
                  </a:moveTo>
                  <a:cubicBezTo>
                    <a:pt x="3901" y="634"/>
                    <a:pt x="3231" y="1161"/>
                    <a:pt x="2481" y="1551"/>
                  </a:cubicBezTo>
                  <a:cubicBezTo>
                    <a:pt x="1691" y="1861"/>
                    <a:pt x="849" y="2021"/>
                    <a:pt x="0" y="2022"/>
                  </a:cubicBezTo>
                  <a:cubicBezTo>
                    <a:pt x="217" y="2147"/>
                    <a:pt x="463" y="2213"/>
                    <a:pt x="713" y="2213"/>
                  </a:cubicBezTo>
                  <a:cubicBezTo>
                    <a:pt x="726" y="2213"/>
                    <a:pt x="739" y="2213"/>
                    <a:pt x="752" y="2212"/>
                  </a:cubicBezTo>
                  <a:cubicBezTo>
                    <a:pt x="803" y="2214"/>
                    <a:pt x="854" y="2215"/>
                    <a:pt x="904" y="2215"/>
                  </a:cubicBezTo>
                  <a:cubicBezTo>
                    <a:pt x="2138" y="2215"/>
                    <a:pt x="3309" y="1656"/>
                    <a:pt x="4085" y="690"/>
                  </a:cubicBezTo>
                  <a:cubicBezTo>
                    <a:pt x="4383" y="304"/>
                    <a:pt x="4458" y="0"/>
                    <a:pt x="4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69"/>
            <p:cNvSpPr/>
            <p:nvPr/>
          </p:nvSpPr>
          <p:spPr>
            <a:xfrm>
              <a:off x="1455950" y="2332900"/>
              <a:ext cx="319450" cy="409175"/>
            </a:xfrm>
            <a:custGeom>
              <a:avLst/>
              <a:gdLst/>
              <a:ahLst/>
              <a:cxnLst/>
              <a:rect l="l" t="t" r="r" b="b"/>
              <a:pathLst>
                <a:path w="12778" h="16367" extrusionOk="0">
                  <a:moveTo>
                    <a:pt x="1219" y="1"/>
                  </a:moveTo>
                  <a:cubicBezTo>
                    <a:pt x="789" y="122"/>
                    <a:pt x="379" y="306"/>
                    <a:pt x="1" y="546"/>
                  </a:cubicBezTo>
                  <a:cubicBezTo>
                    <a:pt x="1" y="546"/>
                    <a:pt x="7354" y="5716"/>
                    <a:pt x="11111" y="16366"/>
                  </a:cubicBezTo>
                  <a:lnTo>
                    <a:pt x="12777" y="16154"/>
                  </a:lnTo>
                  <a:cubicBezTo>
                    <a:pt x="12777" y="16154"/>
                    <a:pt x="9963" y="5557"/>
                    <a:pt x="12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69"/>
            <p:cNvSpPr/>
            <p:nvPr/>
          </p:nvSpPr>
          <p:spPr>
            <a:xfrm>
              <a:off x="1800225" y="2306650"/>
              <a:ext cx="168600" cy="415200"/>
            </a:xfrm>
            <a:custGeom>
              <a:avLst/>
              <a:gdLst/>
              <a:ahLst/>
              <a:cxnLst/>
              <a:rect l="l" t="t" r="r" b="b"/>
              <a:pathLst>
                <a:path w="6744" h="16608" extrusionOk="0">
                  <a:moveTo>
                    <a:pt x="0" y="0"/>
                  </a:moveTo>
                  <a:lnTo>
                    <a:pt x="0" y="0"/>
                  </a:lnTo>
                  <a:cubicBezTo>
                    <a:pt x="3338" y="3315"/>
                    <a:pt x="5169" y="16608"/>
                    <a:pt x="5169" y="16608"/>
                  </a:cubicBezTo>
                  <a:lnTo>
                    <a:pt x="6744" y="16608"/>
                  </a:lnTo>
                  <a:cubicBezTo>
                    <a:pt x="6589" y="8024"/>
                    <a:pt x="1993" y="166"/>
                    <a:pt x="1993" y="16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69"/>
            <p:cNvSpPr/>
            <p:nvPr/>
          </p:nvSpPr>
          <p:spPr>
            <a:xfrm>
              <a:off x="1736725" y="2736025"/>
              <a:ext cx="54325" cy="58525"/>
            </a:xfrm>
            <a:custGeom>
              <a:avLst/>
              <a:gdLst/>
              <a:ahLst/>
              <a:cxnLst/>
              <a:rect l="l" t="t" r="r" b="b"/>
              <a:pathLst>
                <a:path w="2173" h="2341" extrusionOk="0">
                  <a:moveTo>
                    <a:pt x="1765" y="1"/>
                  </a:moveTo>
                  <a:cubicBezTo>
                    <a:pt x="1718" y="18"/>
                    <a:pt x="1793" y="283"/>
                    <a:pt x="1879" y="695"/>
                  </a:cubicBezTo>
                  <a:cubicBezTo>
                    <a:pt x="1927" y="926"/>
                    <a:pt x="1927" y="1165"/>
                    <a:pt x="1879" y="1396"/>
                  </a:cubicBezTo>
                  <a:cubicBezTo>
                    <a:pt x="1816" y="1658"/>
                    <a:pt x="1642" y="1882"/>
                    <a:pt x="1403" y="2006"/>
                  </a:cubicBezTo>
                  <a:cubicBezTo>
                    <a:pt x="1327" y="2033"/>
                    <a:pt x="1249" y="2047"/>
                    <a:pt x="1171" y="2047"/>
                  </a:cubicBezTo>
                  <a:cubicBezTo>
                    <a:pt x="996" y="2047"/>
                    <a:pt x="824" y="1978"/>
                    <a:pt x="696" y="1850"/>
                  </a:cubicBezTo>
                  <a:cubicBezTo>
                    <a:pt x="523" y="1694"/>
                    <a:pt x="395" y="1496"/>
                    <a:pt x="323" y="1276"/>
                  </a:cubicBezTo>
                  <a:cubicBezTo>
                    <a:pt x="186" y="884"/>
                    <a:pt x="157" y="615"/>
                    <a:pt x="94" y="615"/>
                  </a:cubicBezTo>
                  <a:cubicBezTo>
                    <a:pt x="94" y="615"/>
                    <a:pt x="93" y="615"/>
                    <a:pt x="92" y="615"/>
                  </a:cubicBezTo>
                  <a:cubicBezTo>
                    <a:pt x="30" y="620"/>
                    <a:pt x="0" y="890"/>
                    <a:pt x="92" y="1333"/>
                  </a:cubicBezTo>
                  <a:cubicBezTo>
                    <a:pt x="145" y="1607"/>
                    <a:pt x="280" y="1860"/>
                    <a:pt x="478" y="2057"/>
                  </a:cubicBezTo>
                  <a:cubicBezTo>
                    <a:pt x="658" y="2242"/>
                    <a:pt x="902" y="2340"/>
                    <a:pt x="1151" y="2340"/>
                  </a:cubicBezTo>
                  <a:cubicBezTo>
                    <a:pt x="1266" y="2340"/>
                    <a:pt x="1382" y="2319"/>
                    <a:pt x="1494" y="2276"/>
                  </a:cubicBezTo>
                  <a:cubicBezTo>
                    <a:pt x="1820" y="2117"/>
                    <a:pt x="2052" y="1814"/>
                    <a:pt x="2121" y="1460"/>
                  </a:cubicBezTo>
                  <a:cubicBezTo>
                    <a:pt x="2172" y="1190"/>
                    <a:pt x="2156" y="911"/>
                    <a:pt x="2074" y="650"/>
                  </a:cubicBezTo>
                  <a:cubicBezTo>
                    <a:pt x="1943" y="218"/>
                    <a:pt x="1793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69"/>
            <p:cNvSpPr/>
            <p:nvPr/>
          </p:nvSpPr>
          <p:spPr>
            <a:xfrm>
              <a:off x="1753000" y="2750575"/>
              <a:ext cx="17200" cy="15700"/>
            </a:xfrm>
            <a:custGeom>
              <a:avLst/>
              <a:gdLst/>
              <a:ahLst/>
              <a:cxnLst/>
              <a:rect l="l" t="t" r="r" b="b"/>
              <a:pathLst>
                <a:path w="688" h="628" extrusionOk="0">
                  <a:moveTo>
                    <a:pt x="387" y="1"/>
                  </a:moveTo>
                  <a:cubicBezTo>
                    <a:pt x="293" y="1"/>
                    <a:pt x="249" y="64"/>
                    <a:pt x="263" y="90"/>
                  </a:cubicBezTo>
                  <a:cubicBezTo>
                    <a:pt x="281" y="124"/>
                    <a:pt x="337" y="141"/>
                    <a:pt x="378" y="199"/>
                  </a:cubicBezTo>
                  <a:cubicBezTo>
                    <a:pt x="386" y="226"/>
                    <a:pt x="386" y="253"/>
                    <a:pt x="378" y="280"/>
                  </a:cubicBezTo>
                  <a:cubicBezTo>
                    <a:pt x="373" y="321"/>
                    <a:pt x="360" y="321"/>
                    <a:pt x="326" y="321"/>
                  </a:cubicBezTo>
                  <a:cubicBezTo>
                    <a:pt x="317" y="322"/>
                    <a:pt x="307" y="323"/>
                    <a:pt x="298" y="323"/>
                  </a:cubicBezTo>
                  <a:cubicBezTo>
                    <a:pt x="288" y="323"/>
                    <a:pt x="278" y="322"/>
                    <a:pt x="268" y="321"/>
                  </a:cubicBezTo>
                  <a:cubicBezTo>
                    <a:pt x="244" y="305"/>
                    <a:pt x="228" y="280"/>
                    <a:pt x="223" y="251"/>
                  </a:cubicBezTo>
                  <a:lnTo>
                    <a:pt x="223" y="85"/>
                  </a:lnTo>
                  <a:cubicBezTo>
                    <a:pt x="221" y="74"/>
                    <a:pt x="207" y="67"/>
                    <a:pt x="186" y="67"/>
                  </a:cubicBezTo>
                  <a:cubicBezTo>
                    <a:pt x="141" y="67"/>
                    <a:pt x="67" y="104"/>
                    <a:pt x="39" y="222"/>
                  </a:cubicBezTo>
                  <a:cubicBezTo>
                    <a:pt x="1" y="324"/>
                    <a:pt x="20" y="438"/>
                    <a:pt x="90" y="521"/>
                  </a:cubicBezTo>
                  <a:cubicBezTo>
                    <a:pt x="155" y="590"/>
                    <a:pt x="244" y="627"/>
                    <a:pt x="334" y="627"/>
                  </a:cubicBezTo>
                  <a:cubicBezTo>
                    <a:pt x="382" y="627"/>
                    <a:pt x="430" y="617"/>
                    <a:pt x="476" y="595"/>
                  </a:cubicBezTo>
                  <a:cubicBezTo>
                    <a:pt x="608" y="538"/>
                    <a:pt x="688" y="400"/>
                    <a:pt x="671" y="257"/>
                  </a:cubicBezTo>
                  <a:cubicBezTo>
                    <a:pt x="657" y="151"/>
                    <a:pt x="586" y="60"/>
                    <a:pt x="487" y="21"/>
                  </a:cubicBezTo>
                  <a:cubicBezTo>
                    <a:pt x="449" y="7"/>
                    <a:pt x="416" y="1"/>
                    <a:pt x="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69"/>
            <p:cNvSpPr/>
            <p:nvPr/>
          </p:nvSpPr>
          <p:spPr>
            <a:xfrm>
              <a:off x="1927300" y="2719925"/>
              <a:ext cx="24300" cy="27300"/>
            </a:xfrm>
            <a:custGeom>
              <a:avLst/>
              <a:gdLst/>
              <a:ahLst/>
              <a:cxnLst/>
              <a:rect l="l" t="t" r="r" b="b"/>
              <a:pathLst>
                <a:path w="972" h="1092" extrusionOk="0">
                  <a:moveTo>
                    <a:pt x="113" y="0"/>
                  </a:moveTo>
                  <a:cubicBezTo>
                    <a:pt x="76" y="0"/>
                    <a:pt x="7" y="81"/>
                    <a:pt x="7" y="231"/>
                  </a:cubicBezTo>
                  <a:cubicBezTo>
                    <a:pt x="1" y="655"/>
                    <a:pt x="306" y="1019"/>
                    <a:pt x="724" y="1088"/>
                  </a:cubicBezTo>
                  <a:cubicBezTo>
                    <a:pt x="747" y="1090"/>
                    <a:pt x="768" y="1091"/>
                    <a:pt x="788" y="1091"/>
                  </a:cubicBezTo>
                  <a:cubicBezTo>
                    <a:pt x="904" y="1091"/>
                    <a:pt x="971" y="1053"/>
                    <a:pt x="971" y="1019"/>
                  </a:cubicBezTo>
                  <a:cubicBezTo>
                    <a:pt x="966" y="937"/>
                    <a:pt x="673" y="823"/>
                    <a:pt x="437" y="576"/>
                  </a:cubicBezTo>
                  <a:cubicBezTo>
                    <a:pt x="202" y="328"/>
                    <a:pt x="150" y="7"/>
                    <a:pt x="116" y="1"/>
                  </a:cubicBezTo>
                  <a:cubicBezTo>
                    <a:pt x="115" y="0"/>
                    <a:pt x="11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69"/>
            <p:cNvSpPr/>
            <p:nvPr/>
          </p:nvSpPr>
          <p:spPr>
            <a:xfrm>
              <a:off x="1793600" y="2866650"/>
              <a:ext cx="111025" cy="17650"/>
            </a:xfrm>
            <a:custGeom>
              <a:avLst/>
              <a:gdLst/>
              <a:ahLst/>
              <a:cxnLst/>
              <a:rect l="l" t="t" r="r" b="b"/>
              <a:pathLst>
                <a:path w="4441" h="706" extrusionOk="0">
                  <a:moveTo>
                    <a:pt x="4053" y="0"/>
                  </a:moveTo>
                  <a:cubicBezTo>
                    <a:pt x="3429" y="0"/>
                    <a:pt x="2805" y="69"/>
                    <a:pt x="2195" y="204"/>
                  </a:cubicBezTo>
                  <a:cubicBezTo>
                    <a:pt x="1444" y="271"/>
                    <a:pt x="707" y="437"/>
                    <a:pt x="0" y="697"/>
                  </a:cubicBezTo>
                  <a:cubicBezTo>
                    <a:pt x="127" y="703"/>
                    <a:pt x="254" y="706"/>
                    <a:pt x="381" y="706"/>
                  </a:cubicBezTo>
                  <a:cubicBezTo>
                    <a:pt x="1006" y="706"/>
                    <a:pt x="1630" y="638"/>
                    <a:pt x="2241" y="502"/>
                  </a:cubicBezTo>
                  <a:cubicBezTo>
                    <a:pt x="2993" y="436"/>
                    <a:pt x="3733" y="269"/>
                    <a:pt x="4441" y="9"/>
                  </a:cubicBezTo>
                  <a:cubicBezTo>
                    <a:pt x="4312" y="3"/>
                    <a:pt x="4182" y="0"/>
                    <a:pt x="4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69"/>
            <p:cNvSpPr/>
            <p:nvPr/>
          </p:nvSpPr>
          <p:spPr>
            <a:xfrm>
              <a:off x="1827325" y="3523600"/>
              <a:ext cx="120400" cy="311225"/>
            </a:xfrm>
            <a:custGeom>
              <a:avLst/>
              <a:gdLst/>
              <a:ahLst/>
              <a:cxnLst/>
              <a:rect l="l" t="t" r="r" b="b"/>
              <a:pathLst>
                <a:path w="4816" h="12449" extrusionOk="0">
                  <a:moveTo>
                    <a:pt x="1" y="1"/>
                  </a:moveTo>
                  <a:lnTo>
                    <a:pt x="1" y="1"/>
                  </a:lnTo>
                  <a:cubicBezTo>
                    <a:pt x="195" y="626"/>
                    <a:pt x="429" y="1237"/>
                    <a:pt x="703" y="1832"/>
                  </a:cubicBezTo>
                  <a:cubicBezTo>
                    <a:pt x="1155" y="2948"/>
                    <a:pt x="1782" y="4492"/>
                    <a:pt x="2425" y="6210"/>
                  </a:cubicBezTo>
                  <a:cubicBezTo>
                    <a:pt x="3069" y="7928"/>
                    <a:pt x="3672" y="9490"/>
                    <a:pt x="4092" y="10627"/>
                  </a:cubicBezTo>
                  <a:cubicBezTo>
                    <a:pt x="4292" y="11249"/>
                    <a:pt x="4533" y="11858"/>
                    <a:pt x="4815" y="12448"/>
                  </a:cubicBezTo>
                  <a:cubicBezTo>
                    <a:pt x="4797" y="12272"/>
                    <a:pt x="4757" y="12097"/>
                    <a:pt x="4694" y="11932"/>
                  </a:cubicBezTo>
                  <a:cubicBezTo>
                    <a:pt x="4608" y="11604"/>
                    <a:pt x="4465" y="11138"/>
                    <a:pt x="4276" y="10564"/>
                  </a:cubicBezTo>
                  <a:cubicBezTo>
                    <a:pt x="3901" y="9415"/>
                    <a:pt x="3350" y="7830"/>
                    <a:pt x="2678" y="6112"/>
                  </a:cubicBezTo>
                  <a:cubicBezTo>
                    <a:pt x="2006" y="4394"/>
                    <a:pt x="1352" y="2854"/>
                    <a:pt x="851" y="1751"/>
                  </a:cubicBezTo>
                  <a:cubicBezTo>
                    <a:pt x="598" y="1177"/>
                    <a:pt x="386" y="758"/>
                    <a:pt x="236" y="459"/>
                  </a:cubicBezTo>
                  <a:cubicBezTo>
                    <a:pt x="177" y="297"/>
                    <a:pt x="99" y="143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69"/>
            <p:cNvSpPr/>
            <p:nvPr/>
          </p:nvSpPr>
          <p:spPr>
            <a:xfrm>
              <a:off x="1017225" y="5115400"/>
              <a:ext cx="230625" cy="285675"/>
            </a:xfrm>
            <a:custGeom>
              <a:avLst/>
              <a:gdLst/>
              <a:ahLst/>
              <a:cxnLst/>
              <a:rect l="l" t="t" r="r" b="b"/>
              <a:pathLst>
                <a:path w="9225" h="11427" extrusionOk="0">
                  <a:moveTo>
                    <a:pt x="2178" y="0"/>
                  </a:moveTo>
                  <a:lnTo>
                    <a:pt x="0" y="1902"/>
                  </a:lnTo>
                  <a:lnTo>
                    <a:pt x="292" y="2275"/>
                  </a:lnTo>
                  <a:cubicBezTo>
                    <a:pt x="1590" y="3924"/>
                    <a:pt x="7014" y="10571"/>
                    <a:pt x="8260" y="11340"/>
                  </a:cubicBezTo>
                  <a:cubicBezTo>
                    <a:pt x="8356" y="11399"/>
                    <a:pt x="8429" y="11426"/>
                    <a:pt x="8484" y="11426"/>
                  </a:cubicBezTo>
                  <a:cubicBezTo>
                    <a:pt x="9225" y="11426"/>
                    <a:pt x="6475" y="6395"/>
                    <a:pt x="6475" y="6395"/>
                  </a:cubicBezTo>
                  <a:lnTo>
                    <a:pt x="6998" y="5935"/>
                  </a:lnTo>
                  <a:lnTo>
                    <a:pt x="21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69"/>
            <p:cNvSpPr/>
            <p:nvPr/>
          </p:nvSpPr>
          <p:spPr>
            <a:xfrm>
              <a:off x="1019375" y="5125600"/>
              <a:ext cx="59900" cy="88075"/>
            </a:xfrm>
            <a:custGeom>
              <a:avLst/>
              <a:gdLst/>
              <a:ahLst/>
              <a:cxnLst/>
              <a:rect l="l" t="t" r="r" b="b"/>
              <a:pathLst>
                <a:path w="2396" h="3523" extrusionOk="0">
                  <a:moveTo>
                    <a:pt x="1598" y="1"/>
                  </a:moveTo>
                  <a:lnTo>
                    <a:pt x="0" y="1408"/>
                  </a:lnTo>
                  <a:lnTo>
                    <a:pt x="1782" y="3522"/>
                  </a:lnTo>
                  <a:cubicBezTo>
                    <a:pt x="2190" y="3014"/>
                    <a:pt x="2395" y="2374"/>
                    <a:pt x="2356" y="1724"/>
                  </a:cubicBezTo>
                  <a:cubicBezTo>
                    <a:pt x="2331" y="1073"/>
                    <a:pt x="2060" y="457"/>
                    <a:pt x="1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69"/>
            <p:cNvSpPr/>
            <p:nvPr/>
          </p:nvSpPr>
          <p:spPr>
            <a:xfrm>
              <a:off x="1017525" y="5160375"/>
              <a:ext cx="223025" cy="241700"/>
            </a:xfrm>
            <a:custGeom>
              <a:avLst/>
              <a:gdLst/>
              <a:ahLst/>
              <a:cxnLst/>
              <a:rect l="l" t="t" r="r" b="b"/>
              <a:pathLst>
                <a:path w="8921" h="9668" extrusionOk="0">
                  <a:moveTo>
                    <a:pt x="138" y="0"/>
                  </a:moveTo>
                  <a:lnTo>
                    <a:pt x="1" y="103"/>
                  </a:lnTo>
                  <a:cubicBezTo>
                    <a:pt x="2274" y="3186"/>
                    <a:pt x="8018" y="9668"/>
                    <a:pt x="8482" y="9668"/>
                  </a:cubicBezTo>
                  <a:cubicBezTo>
                    <a:pt x="8483" y="9668"/>
                    <a:pt x="8484" y="9667"/>
                    <a:pt x="8485" y="9667"/>
                  </a:cubicBezTo>
                  <a:cubicBezTo>
                    <a:pt x="8921" y="9633"/>
                    <a:pt x="7910" y="7508"/>
                    <a:pt x="7910" y="7508"/>
                  </a:cubicBezTo>
                  <a:cubicBezTo>
                    <a:pt x="7836" y="7425"/>
                    <a:pt x="7724" y="7395"/>
                    <a:pt x="7599" y="7395"/>
                  </a:cubicBezTo>
                  <a:cubicBezTo>
                    <a:pt x="7237" y="7395"/>
                    <a:pt x="6761" y="7651"/>
                    <a:pt x="6761" y="7651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69"/>
            <p:cNvSpPr/>
            <p:nvPr/>
          </p:nvSpPr>
          <p:spPr>
            <a:xfrm>
              <a:off x="1018825" y="5158050"/>
              <a:ext cx="212825" cy="241450"/>
            </a:xfrm>
            <a:custGeom>
              <a:avLst/>
              <a:gdLst/>
              <a:ahLst/>
              <a:cxnLst/>
              <a:rect l="l" t="t" r="r" b="b"/>
              <a:pathLst>
                <a:path w="8513" h="9658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40"/>
                    <a:pt x="44" y="77"/>
                    <a:pt x="75" y="110"/>
                  </a:cubicBezTo>
                  <a:lnTo>
                    <a:pt x="304" y="402"/>
                  </a:lnTo>
                  <a:lnTo>
                    <a:pt x="1172" y="1483"/>
                  </a:lnTo>
                  <a:cubicBezTo>
                    <a:pt x="1913" y="2385"/>
                    <a:pt x="2952" y="3616"/>
                    <a:pt x="4130" y="4930"/>
                  </a:cubicBezTo>
                  <a:cubicBezTo>
                    <a:pt x="5308" y="6244"/>
                    <a:pt x="6400" y="7457"/>
                    <a:pt x="7198" y="8302"/>
                  </a:cubicBezTo>
                  <a:lnTo>
                    <a:pt x="8157" y="9302"/>
                  </a:lnTo>
                  <a:lnTo>
                    <a:pt x="8421" y="9571"/>
                  </a:lnTo>
                  <a:cubicBezTo>
                    <a:pt x="8448" y="9603"/>
                    <a:pt x="8480" y="9633"/>
                    <a:pt x="8513" y="9657"/>
                  </a:cubicBezTo>
                  <a:cubicBezTo>
                    <a:pt x="8513" y="9657"/>
                    <a:pt x="8513" y="9623"/>
                    <a:pt x="8433" y="9560"/>
                  </a:cubicBezTo>
                  <a:lnTo>
                    <a:pt x="8180" y="9278"/>
                  </a:lnTo>
                  <a:lnTo>
                    <a:pt x="7244" y="8262"/>
                  </a:lnTo>
                  <a:cubicBezTo>
                    <a:pt x="6458" y="7400"/>
                    <a:pt x="5372" y="6205"/>
                    <a:pt x="4200" y="4872"/>
                  </a:cubicBezTo>
                  <a:cubicBezTo>
                    <a:pt x="3028" y="3540"/>
                    <a:pt x="1976" y="2310"/>
                    <a:pt x="1225" y="1426"/>
                  </a:cubicBezTo>
                  <a:lnTo>
                    <a:pt x="335" y="368"/>
                  </a:lnTo>
                  <a:lnTo>
                    <a:pt x="92" y="88"/>
                  </a:lnTo>
                  <a:cubicBezTo>
                    <a:pt x="63" y="56"/>
                    <a:pt x="32" y="2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69"/>
            <p:cNvSpPr/>
            <p:nvPr/>
          </p:nvSpPr>
          <p:spPr>
            <a:xfrm>
              <a:off x="1184125" y="5344750"/>
              <a:ext cx="34325" cy="8800"/>
            </a:xfrm>
            <a:custGeom>
              <a:avLst/>
              <a:gdLst/>
              <a:ahLst/>
              <a:cxnLst/>
              <a:rect l="l" t="t" r="r" b="b"/>
              <a:pathLst>
                <a:path w="1373" h="352" extrusionOk="0">
                  <a:moveTo>
                    <a:pt x="855" y="0"/>
                  </a:moveTo>
                  <a:cubicBezTo>
                    <a:pt x="542" y="0"/>
                    <a:pt x="233" y="121"/>
                    <a:pt x="0" y="351"/>
                  </a:cubicBezTo>
                  <a:cubicBezTo>
                    <a:pt x="306" y="173"/>
                    <a:pt x="651" y="81"/>
                    <a:pt x="1000" y="81"/>
                  </a:cubicBezTo>
                  <a:cubicBezTo>
                    <a:pt x="1124" y="81"/>
                    <a:pt x="1249" y="92"/>
                    <a:pt x="1372" y="116"/>
                  </a:cubicBezTo>
                  <a:cubicBezTo>
                    <a:pt x="1207" y="38"/>
                    <a:pt x="1030" y="0"/>
                    <a:pt x="8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69"/>
            <p:cNvSpPr/>
            <p:nvPr/>
          </p:nvSpPr>
          <p:spPr>
            <a:xfrm>
              <a:off x="1168325" y="5289525"/>
              <a:ext cx="18525" cy="3450"/>
            </a:xfrm>
            <a:custGeom>
              <a:avLst/>
              <a:gdLst/>
              <a:ahLst/>
              <a:cxnLst/>
              <a:rect l="l" t="t" r="r" b="b"/>
              <a:pathLst>
                <a:path w="741" h="138" extrusionOk="0">
                  <a:moveTo>
                    <a:pt x="551" y="0"/>
                  </a:moveTo>
                  <a:cubicBezTo>
                    <a:pt x="488" y="0"/>
                    <a:pt x="424" y="7"/>
                    <a:pt x="361" y="20"/>
                  </a:cubicBezTo>
                  <a:cubicBezTo>
                    <a:pt x="235" y="29"/>
                    <a:pt x="112" y="63"/>
                    <a:pt x="0" y="125"/>
                  </a:cubicBezTo>
                  <a:cubicBezTo>
                    <a:pt x="0" y="134"/>
                    <a:pt x="20" y="137"/>
                    <a:pt x="53" y="137"/>
                  </a:cubicBezTo>
                  <a:cubicBezTo>
                    <a:pt x="119" y="137"/>
                    <a:pt x="241" y="125"/>
                    <a:pt x="378" y="125"/>
                  </a:cubicBezTo>
                  <a:cubicBezTo>
                    <a:pt x="506" y="116"/>
                    <a:pt x="629" y="81"/>
                    <a:pt x="740" y="20"/>
                  </a:cubicBezTo>
                  <a:cubicBezTo>
                    <a:pt x="678" y="7"/>
                    <a:pt x="615" y="0"/>
                    <a:pt x="5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69"/>
            <p:cNvSpPr/>
            <p:nvPr/>
          </p:nvSpPr>
          <p:spPr>
            <a:xfrm>
              <a:off x="1164275" y="5275325"/>
              <a:ext cx="15850" cy="2775"/>
            </a:xfrm>
            <a:custGeom>
              <a:avLst/>
              <a:gdLst/>
              <a:ahLst/>
              <a:cxnLst/>
              <a:rect l="l" t="t" r="r" b="b"/>
              <a:pathLst>
                <a:path w="634" h="111" extrusionOk="0">
                  <a:moveTo>
                    <a:pt x="85" y="1"/>
                  </a:moveTo>
                  <a:cubicBezTo>
                    <a:pt x="33" y="1"/>
                    <a:pt x="0" y="7"/>
                    <a:pt x="0" y="20"/>
                  </a:cubicBezTo>
                  <a:cubicBezTo>
                    <a:pt x="101" y="58"/>
                    <a:pt x="205" y="85"/>
                    <a:pt x="311" y="100"/>
                  </a:cubicBezTo>
                  <a:cubicBezTo>
                    <a:pt x="364" y="107"/>
                    <a:pt x="418" y="110"/>
                    <a:pt x="472" y="110"/>
                  </a:cubicBezTo>
                  <a:cubicBezTo>
                    <a:pt x="526" y="110"/>
                    <a:pt x="580" y="107"/>
                    <a:pt x="634" y="100"/>
                  </a:cubicBezTo>
                  <a:cubicBezTo>
                    <a:pt x="533" y="62"/>
                    <a:pt x="429" y="35"/>
                    <a:pt x="323" y="20"/>
                  </a:cubicBezTo>
                  <a:cubicBezTo>
                    <a:pt x="231" y="9"/>
                    <a:pt x="145" y="1"/>
                    <a:pt x="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69"/>
            <p:cNvSpPr/>
            <p:nvPr/>
          </p:nvSpPr>
          <p:spPr>
            <a:xfrm>
              <a:off x="1171325" y="5256525"/>
              <a:ext cx="13375" cy="15200"/>
            </a:xfrm>
            <a:custGeom>
              <a:avLst/>
              <a:gdLst/>
              <a:ahLst/>
              <a:cxnLst/>
              <a:rect l="l" t="t" r="r" b="b"/>
              <a:pathLst>
                <a:path w="535" h="608" extrusionOk="0">
                  <a:moveTo>
                    <a:pt x="8" y="0"/>
                  </a:moveTo>
                  <a:cubicBezTo>
                    <a:pt x="5" y="0"/>
                    <a:pt x="3" y="1"/>
                    <a:pt x="1" y="2"/>
                  </a:cubicBezTo>
                  <a:cubicBezTo>
                    <a:pt x="62" y="122"/>
                    <a:pt x="137" y="234"/>
                    <a:pt x="224" y="336"/>
                  </a:cubicBezTo>
                  <a:cubicBezTo>
                    <a:pt x="358" y="492"/>
                    <a:pt x="483" y="607"/>
                    <a:pt x="513" y="607"/>
                  </a:cubicBezTo>
                  <a:cubicBezTo>
                    <a:pt x="515" y="607"/>
                    <a:pt x="516" y="607"/>
                    <a:pt x="517" y="606"/>
                  </a:cubicBezTo>
                  <a:cubicBezTo>
                    <a:pt x="534" y="588"/>
                    <a:pt x="437" y="439"/>
                    <a:pt x="294" y="273"/>
                  </a:cubicBezTo>
                  <a:cubicBezTo>
                    <a:pt x="158" y="117"/>
                    <a:pt x="50" y="0"/>
                    <a:pt x="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69"/>
            <p:cNvSpPr/>
            <p:nvPr/>
          </p:nvSpPr>
          <p:spPr>
            <a:xfrm>
              <a:off x="1178500" y="5245775"/>
              <a:ext cx="13675" cy="18025"/>
            </a:xfrm>
            <a:custGeom>
              <a:avLst/>
              <a:gdLst/>
              <a:ahLst/>
              <a:cxnLst/>
              <a:rect l="l" t="t" r="r" b="b"/>
              <a:pathLst>
                <a:path w="547" h="721" extrusionOk="0">
                  <a:moveTo>
                    <a:pt x="4" y="1"/>
                  </a:moveTo>
                  <a:cubicBezTo>
                    <a:pt x="3" y="1"/>
                    <a:pt x="2" y="1"/>
                    <a:pt x="1" y="1"/>
                  </a:cubicBezTo>
                  <a:cubicBezTo>
                    <a:pt x="23" y="157"/>
                    <a:pt x="94" y="302"/>
                    <a:pt x="202" y="416"/>
                  </a:cubicBezTo>
                  <a:cubicBezTo>
                    <a:pt x="285" y="548"/>
                    <a:pt x="404" y="654"/>
                    <a:pt x="547" y="720"/>
                  </a:cubicBezTo>
                  <a:cubicBezTo>
                    <a:pt x="547" y="720"/>
                    <a:pt x="420" y="559"/>
                    <a:pt x="271" y="358"/>
                  </a:cubicBezTo>
                  <a:cubicBezTo>
                    <a:pt x="126" y="163"/>
                    <a:pt x="35" y="1"/>
                    <a:pt x="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69"/>
            <p:cNvSpPr/>
            <p:nvPr/>
          </p:nvSpPr>
          <p:spPr>
            <a:xfrm>
              <a:off x="1183650" y="5285950"/>
              <a:ext cx="34975" cy="21625"/>
            </a:xfrm>
            <a:custGeom>
              <a:avLst/>
              <a:gdLst/>
              <a:ahLst/>
              <a:cxnLst/>
              <a:rect l="l" t="t" r="r" b="b"/>
              <a:pathLst>
                <a:path w="1399" h="865" extrusionOk="0">
                  <a:moveTo>
                    <a:pt x="492" y="71"/>
                  </a:moveTo>
                  <a:cubicBezTo>
                    <a:pt x="653" y="71"/>
                    <a:pt x="809" y="116"/>
                    <a:pt x="944" y="204"/>
                  </a:cubicBezTo>
                  <a:cubicBezTo>
                    <a:pt x="1116" y="306"/>
                    <a:pt x="1244" y="471"/>
                    <a:pt x="1300" y="664"/>
                  </a:cubicBezTo>
                  <a:cubicBezTo>
                    <a:pt x="1300" y="738"/>
                    <a:pt x="1253" y="779"/>
                    <a:pt x="1188" y="779"/>
                  </a:cubicBezTo>
                  <a:cubicBezTo>
                    <a:pt x="1167" y="779"/>
                    <a:pt x="1145" y="775"/>
                    <a:pt x="1122" y="767"/>
                  </a:cubicBezTo>
                  <a:cubicBezTo>
                    <a:pt x="1028" y="735"/>
                    <a:pt x="937" y="694"/>
                    <a:pt x="852" y="641"/>
                  </a:cubicBezTo>
                  <a:cubicBezTo>
                    <a:pt x="700" y="555"/>
                    <a:pt x="557" y="457"/>
                    <a:pt x="422" y="348"/>
                  </a:cubicBezTo>
                  <a:cubicBezTo>
                    <a:pt x="311" y="254"/>
                    <a:pt x="225" y="176"/>
                    <a:pt x="163" y="121"/>
                  </a:cubicBezTo>
                  <a:lnTo>
                    <a:pt x="163" y="121"/>
                  </a:lnTo>
                  <a:cubicBezTo>
                    <a:pt x="262" y="91"/>
                    <a:pt x="364" y="74"/>
                    <a:pt x="467" y="71"/>
                  </a:cubicBezTo>
                  <a:cubicBezTo>
                    <a:pt x="475" y="71"/>
                    <a:pt x="484" y="71"/>
                    <a:pt x="492" y="71"/>
                  </a:cubicBezTo>
                  <a:close/>
                  <a:moveTo>
                    <a:pt x="528" y="0"/>
                  </a:moveTo>
                  <a:cubicBezTo>
                    <a:pt x="506" y="0"/>
                    <a:pt x="483" y="1"/>
                    <a:pt x="461" y="3"/>
                  </a:cubicBezTo>
                  <a:cubicBezTo>
                    <a:pt x="346" y="10"/>
                    <a:pt x="234" y="39"/>
                    <a:pt x="130" y="91"/>
                  </a:cubicBezTo>
                  <a:lnTo>
                    <a:pt x="130" y="91"/>
                  </a:lnTo>
                  <a:cubicBezTo>
                    <a:pt x="84" y="49"/>
                    <a:pt x="58" y="26"/>
                    <a:pt x="54" y="26"/>
                  </a:cubicBezTo>
                  <a:cubicBezTo>
                    <a:pt x="71" y="52"/>
                    <a:pt x="89" y="77"/>
                    <a:pt x="107" y="102"/>
                  </a:cubicBezTo>
                  <a:lnTo>
                    <a:pt x="107" y="102"/>
                  </a:lnTo>
                  <a:cubicBezTo>
                    <a:pt x="34" y="141"/>
                    <a:pt x="1" y="175"/>
                    <a:pt x="7" y="181"/>
                  </a:cubicBezTo>
                  <a:cubicBezTo>
                    <a:pt x="47" y="162"/>
                    <a:pt x="88" y="146"/>
                    <a:pt x="129" y="132"/>
                  </a:cubicBezTo>
                  <a:lnTo>
                    <a:pt x="129" y="132"/>
                  </a:lnTo>
                  <a:cubicBezTo>
                    <a:pt x="203" y="226"/>
                    <a:pt x="287" y="312"/>
                    <a:pt x="380" y="388"/>
                  </a:cubicBezTo>
                  <a:cubicBezTo>
                    <a:pt x="514" y="507"/>
                    <a:pt x="659" y="613"/>
                    <a:pt x="812" y="703"/>
                  </a:cubicBezTo>
                  <a:cubicBezTo>
                    <a:pt x="903" y="760"/>
                    <a:pt x="998" y="808"/>
                    <a:pt x="1099" y="847"/>
                  </a:cubicBezTo>
                  <a:cubicBezTo>
                    <a:pt x="1130" y="859"/>
                    <a:pt x="1163" y="864"/>
                    <a:pt x="1196" y="864"/>
                  </a:cubicBezTo>
                  <a:cubicBezTo>
                    <a:pt x="1229" y="864"/>
                    <a:pt x="1262" y="859"/>
                    <a:pt x="1294" y="847"/>
                  </a:cubicBezTo>
                  <a:cubicBezTo>
                    <a:pt x="1360" y="811"/>
                    <a:pt x="1398" y="739"/>
                    <a:pt x="1391" y="663"/>
                  </a:cubicBezTo>
                  <a:cubicBezTo>
                    <a:pt x="1285" y="270"/>
                    <a:pt x="929" y="0"/>
                    <a:pt x="5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69"/>
            <p:cNvSpPr/>
            <p:nvPr/>
          </p:nvSpPr>
          <p:spPr>
            <a:xfrm>
              <a:off x="1184700" y="5263675"/>
              <a:ext cx="15025" cy="25675"/>
            </a:xfrm>
            <a:custGeom>
              <a:avLst/>
              <a:gdLst/>
              <a:ahLst/>
              <a:cxnLst/>
              <a:rect l="l" t="t" r="r" b="b"/>
              <a:pathLst>
                <a:path w="601" h="1027" extrusionOk="0">
                  <a:moveTo>
                    <a:pt x="348" y="1"/>
                  </a:moveTo>
                  <a:cubicBezTo>
                    <a:pt x="291" y="1"/>
                    <a:pt x="234" y="25"/>
                    <a:pt x="194" y="73"/>
                  </a:cubicBezTo>
                  <a:cubicBezTo>
                    <a:pt x="143" y="132"/>
                    <a:pt x="106" y="203"/>
                    <a:pt x="85" y="279"/>
                  </a:cubicBezTo>
                  <a:cubicBezTo>
                    <a:pt x="46" y="398"/>
                    <a:pt x="23" y="522"/>
                    <a:pt x="17" y="647"/>
                  </a:cubicBezTo>
                  <a:cubicBezTo>
                    <a:pt x="1" y="764"/>
                    <a:pt x="12" y="881"/>
                    <a:pt x="51" y="992"/>
                  </a:cubicBezTo>
                  <a:lnTo>
                    <a:pt x="51" y="659"/>
                  </a:lnTo>
                  <a:cubicBezTo>
                    <a:pt x="67" y="539"/>
                    <a:pt x="95" y="421"/>
                    <a:pt x="138" y="308"/>
                  </a:cubicBezTo>
                  <a:cubicBezTo>
                    <a:pt x="166" y="215"/>
                    <a:pt x="239" y="91"/>
                    <a:pt x="318" y="91"/>
                  </a:cubicBezTo>
                  <a:cubicBezTo>
                    <a:pt x="336" y="91"/>
                    <a:pt x="355" y="98"/>
                    <a:pt x="374" y="113"/>
                  </a:cubicBezTo>
                  <a:cubicBezTo>
                    <a:pt x="453" y="223"/>
                    <a:pt x="474" y="364"/>
                    <a:pt x="430" y="493"/>
                  </a:cubicBezTo>
                  <a:cubicBezTo>
                    <a:pt x="404" y="604"/>
                    <a:pt x="355" y="710"/>
                    <a:pt x="287" y="803"/>
                  </a:cubicBezTo>
                  <a:cubicBezTo>
                    <a:pt x="194" y="962"/>
                    <a:pt x="74" y="1009"/>
                    <a:pt x="74" y="1026"/>
                  </a:cubicBezTo>
                  <a:cubicBezTo>
                    <a:pt x="74" y="1026"/>
                    <a:pt x="213" y="1026"/>
                    <a:pt x="367" y="842"/>
                  </a:cubicBezTo>
                  <a:cubicBezTo>
                    <a:pt x="451" y="745"/>
                    <a:pt x="511" y="631"/>
                    <a:pt x="545" y="508"/>
                  </a:cubicBezTo>
                  <a:cubicBezTo>
                    <a:pt x="601" y="349"/>
                    <a:pt x="570" y="171"/>
                    <a:pt x="464" y="39"/>
                  </a:cubicBezTo>
                  <a:cubicBezTo>
                    <a:pt x="429" y="13"/>
                    <a:pt x="389" y="1"/>
                    <a:pt x="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69"/>
            <p:cNvSpPr/>
            <p:nvPr/>
          </p:nvSpPr>
          <p:spPr>
            <a:xfrm>
              <a:off x="1060325" y="5126575"/>
              <a:ext cx="22500" cy="86125"/>
            </a:xfrm>
            <a:custGeom>
              <a:avLst/>
              <a:gdLst/>
              <a:ahLst/>
              <a:cxnLst/>
              <a:rect l="l" t="t" r="r" b="b"/>
              <a:pathLst>
                <a:path w="900" h="3445" extrusionOk="0">
                  <a:moveTo>
                    <a:pt x="2" y="1"/>
                  </a:moveTo>
                  <a:cubicBezTo>
                    <a:pt x="1" y="1"/>
                    <a:pt x="1" y="1"/>
                    <a:pt x="0" y="1"/>
                  </a:cubicBezTo>
                  <a:cubicBezTo>
                    <a:pt x="0" y="1"/>
                    <a:pt x="161" y="151"/>
                    <a:pt x="356" y="438"/>
                  </a:cubicBezTo>
                  <a:cubicBezTo>
                    <a:pt x="614" y="807"/>
                    <a:pt x="763" y="1240"/>
                    <a:pt x="787" y="1691"/>
                  </a:cubicBezTo>
                  <a:cubicBezTo>
                    <a:pt x="806" y="2140"/>
                    <a:pt x="701" y="2584"/>
                    <a:pt x="482" y="2977"/>
                  </a:cubicBezTo>
                  <a:cubicBezTo>
                    <a:pt x="316" y="3282"/>
                    <a:pt x="161" y="3431"/>
                    <a:pt x="172" y="3443"/>
                  </a:cubicBezTo>
                  <a:cubicBezTo>
                    <a:pt x="173" y="3444"/>
                    <a:pt x="175" y="3445"/>
                    <a:pt x="177" y="3445"/>
                  </a:cubicBezTo>
                  <a:cubicBezTo>
                    <a:pt x="192" y="3445"/>
                    <a:pt x="226" y="3406"/>
                    <a:pt x="287" y="3345"/>
                  </a:cubicBezTo>
                  <a:cubicBezTo>
                    <a:pt x="382" y="3243"/>
                    <a:pt x="466" y="3131"/>
                    <a:pt x="540" y="3012"/>
                  </a:cubicBezTo>
                  <a:cubicBezTo>
                    <a:pt x="781" y="2612"/>
                    <a:pt x="900" y="2151"/>
                    <a:pt x="879" y="1685"/>
                  </a:cubicBezTo>
                  <a:cubicBezTo>
                    <a:pt x="857" y="1218"/>
                    <a:pt x="692" y="769"/>
                    <a:pt x="408" y="397"/>
                  </a:cubicBezTo>
                  <a:cubicBezTo>
                    <a:pt x="327" y="286"/>
                    <a:pt x="232" y="183"/>
                    <a:pt x="127" y="93"/>
                  </a:cubicBezTo>
                  <a:cubicBezTo>
                    <a:pt x="57" y="29"/>
                    <a:pt x="12" y="1"/>
                    <a:pt x="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69"/>
            <p:cNvSpPr/>
            <p:nvPr/>
          </p:nvSpPr>
          <p:spPr>
            <a:xfrm>
              <a:off x="1093475" y="5219375"/>
              <a:ext cx="36650" cy="41800"/>
            </a:xfrm>
            <a:custGeom>
              <a:avLst/>
              <a:gdLst/>
              <a:ahLst/>
              <a:cxnLst/>
              <a:rect l="l" t="t" r="r" b="b"/>
              <a:pathLst>
                <a:path w="1466" h="1672" extrusionOk="0">
                  <a:moveTo>
                    <a:pt x="2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82" y="327"/>
                    <a:pt x="404" y="630"/>
                    <a:pt x="662" y="903"/>
                  </a:cubicBezTo>
                  <a:cubicBezTo>
                    <a:pt x="894" y="1193"/>
                    <a:pt x="1165" y="1452"/>
                    <a:pt x="1466" y="1672"/>
                  </a:cubicBezTo>
                  <a:cubicBezTo>
                    <a:pt x="1466" y="1672"/>
                    <a:pt x="1132" y="1304"/>
                    <a:pt x="731" y="839"/>
                  </a:cubicBezTo>
                  <a:cubicBezTo>
                    <a:pt x="334" y="382"/>
                    <a:pt x="33" y="0"/>
                    <a:pt x="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69"/>
            <p:cNvSpPr/>
            <p:nvPr/>
          </p:nvSpPr>
          <p:spPr>
            <a:xfrm>
              <a:off x="1063750" y="5191375"/>
              <a:ext cx="6500" cy="10850"/>
            </a:xfrm>
            <a:custGeom>
              <a:avLst/>
              <a:gdLst/>
              <a:ahLst/>
              <a:cxnLst/>
              <a:rect l="l" t="t" r="r" b="b"/>
              <a:pathLst>
                <a:path w="260" h="434" extrusionOk="0">
                  <a:moveTo>
                    <a:pt x="213" y="0"/>
                  </a:moveTo>
                  <a:cubicBezTo>
                    <a:pt x="213" y="0"/>
                    <a:pt x="161" y="97"/>
                    <a:pt x="110" y="213"/>
                  </a:cubicBezTo>
                  <a:cubicBezTo>
                    <a:pt x="58" y="328"/>
                    <a:pt x="1" y="414"/>
                    <a:pt x="18" y="431"/>
                  </a:cubicBezTo>
                  <a:cubicBezTo>
                    <a:pt x="20" y="433"/>
                    <a:pt x="22" y="434"/>
                    <a:pt x="25" y="434"/>
                  </a:cubicBezTo>
                  <a:cubicBezTo>
                    <a:pt x="55" y="434"/>
                    <a:pt x="140" y="366"/>
                    <a:pt x="196" y="247"/>
                  </a:cubicBezTo>
                  <a:cubicBezTo>
                    <a:pt x="260" y="115"/>
                    <a:pt x="236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69"/>
            <p:cNvSpPr/>
            <p:nvPr/>
          </p:nvSpPr>
          <p:spPr>
            <a:xfrm>
              <a:off x="1071075" y="5169250"/>
              <a:ext cx="2775" cy="10100"/>
            </a:xfrm>
            <a:custGeom>
              <a:avLst/>
              <a:gdLst/>
              <a:ahLst/>
              <a:cxnLst/>
              <a:rect l="l" t="t" r="r" b="b"/>
              <a:pathLst>
                <a:path w="111" h="404" extrusionOk="0">
                  <a:moveTo>
                    <a:pt x="76" y="1"/>
                  </a:moveTo>
                  <a:cubicBezTo>
                    <a:pt x="46" y="1"/>
                    <a:pt x="24" y="87"/>
                    <a:pt x="12" y="202"/>
                  </a:cubicBezTo>
                  <a:cubicBezTo>
                    <a:pt x="1" y="317"/>
                    <a:pt x="12" y="403"/>
                    <a:pt x="46" y="403"/>
                  </a:cubicBezTo>
                  <a:cubicBezTo>
                    <a:pt x="81" y="403"/>
                    <a:pt x="98" y="316"/>
                    <a:pt x="104" y="207"/>
                  </a:cubicBezTo>
                  <a:cubicBezTo>
                    <a:pt x="110" y="98"/>
                    <a:pt x="98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69"/>
            <p:cNvSpPr/>
            <p:nvPr/>
          </p:nvSpPr>
          <p:spPr>
            <a:xfrm>
              <a:off x="1065625" y="5148775"/>
              <a:ext cx="5925" cy="10600"/>
            </a:xfrm>
            <a:custGeom>
              <a:avLst/>
              <a:gdLst/>
              <a:ahLst/>
              <a:cxnLst/>
              <a:rect l="l" t="t" r="r" b="b"/>
              <a:pathLst>
                <a:path w="237" h="424" extrusionOk="0">
                  <a:moveTo>
                    <a:pt x="9" y="1"/>
                  </a:moveTo>
                  <a:cubicBezTo>
                    <a:pt x="5" y="1"/>
                    <a:pt x="2" y="2"/>
                    <a:pt x="0" y="4"/>
                  </a:cubicBezTo>
                  <a:cubicBezTo>
                    <a:pt x="0" y="4"/>
                    <a:pt x="52" y="102"/>
                    <a:pt x="99" y="211"/>
                  </a:cubicBezTo>
                  <a:cubicBezTo>
                    <a:pt x="144" y="319"/>
                    <a:pt x="150" y="424"/>
                    <a:pt x="178" y="424"/>
                  </a:cubicBezTo>
                  <a:cubicBezTo>
                    <a:pt x="208" y="424"/>
                    <a:pt x="236" y="314"/>
                    <a:pt x="178" y="177"/>
                  </a:cubicBezTo>
                  <a:cubicBezTo>
                    <a:pt x="128" y="55"/>
                    <a:pt x="38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9" name="Google Shape;4549;p69"/>
            <p:cNvSpPr/>
            <p:nvPr/>
          </p:nvSpPr>
          <p:spPr>
            <a:xfrm>
              <a:off x="1059025" y="5135625"/>
              <a:ext cx="2725" cy="5850"/>
            </a:xfrm>
            <a:custGeom>
              <a:avLst/>
              <a:gdLst/>
              <a:ahLst/>
              <a:cxnLst/>
              <a:rect l="l" t="t" r="r" b="b"/>
              <a:pathLst>
                <a:path w="109" h="234" extrusionOk="0">
                  <a:moveTo>
                    <a:pt x="4" y="1"/>
                  </a:moveTo>
                  <a:cubicBezTo>
                    <a:pt x="3" y="1"/>
                    <a:pt x="2" y="1"/>
                    <a:pt x="1" y="1"/>
                  </a:cubicBezTo>
                  <a:lnTo>
                    <a:pt x="1" y="134"/>
                  </a:lnTo>
                  <a:cubicBezTo>
                    <a:pt x="1" y="191"/>
                    <a:pt x="51" y="233"/>
                    <a:pt x="78" y="233"/>
                  </a:cubicBezTo>
                  <a:cubicBezTo>
                    <a:pt x="81" y="233"/>
                    <a:pt x="84" y="233"/>
                    <a:pt x="87" y="232"/>
                  </a:cubicBezTo>
                  <a:cubicBezTo>
                    <a:pt x="109" y="219"/>
                    <a:pt x="87" y="168"/>
                    <a:pt x="87" y="105"/>
                  </a:cubicBezTo>
                  <a:cubicBezTo>
                    <a:pt x="87" y="45"/>
                    <a:pt x="29" y="1"/>
                    <a:pt x="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0" name="Google Shape;4550;p69"/>
            <p:cNvSpPr/>
            <p:nvPr/>
          </p:nvSpPr>
          <p:spPr>
            <a:xfrm>
              <a:off x="2129925" y="5386100"/>
              <a:ext cx="353025" cy="72325"/>
            </a:xfrm>
            <a:custGeom>
              <a:avLst/>
              <a:gdLst/>
              <a:ahLst/>
              <a:cxnLst/>
              <a:rect l="l" t="t" r="r" b="b"/>
              <a:pathLst>
                <a:path w="14121" h="2893" extrusionOk="0">
                  <a:moveTo>
                    <a:pt x="1" y="0"/>
                  </a:moveTo>
                  <a:lnTo>
                    <a:pt x="93" y="2873"/>
                  </a:lnTo>
                  <a:lnTo>
                    <a:pt x="564" y="2873"/>
                  </a:lnTo>
                  <a:cubicBezTo>
                    <a:pt x="1102" y="2883"/>
                    <a:pt x="2065" y="2892"/>
                    <a:pt x="3223" y="2892"/>
                  </a:cubicBezTo>
                  <a:cubicBezTo>
                    <a:pt x="6587" y="2892"/>
                    <a:pt x="11598" y="2814"/>
                    <a:pt x="12628" y="2459"/>
                  </a:cubicBezTo>
                  <a:cubicBezTo>
                    <a:pt x="14121" y="1960"/>
                    <a:pt x="7647" y="737"/>
                    <a:pt x="7647" y="737"/>
                  </a:cubicBezTo>
                  <a:lnTo>
                    <a:pt x="7647" y="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1" name="Google Shape;4551;p69"/>
            <p:cNvSpPr/>
            <p:nvPr/>
          </p:nvSpPr>
          <p:spPr>
            <a:xfrm>
              <a:off x="2129225" y="5402125"/>
              <a:ext cx="70525" cy="53500"/>
            </a:xfrm>
            <a:custGeom>
              <a:avLst/>
              <a:gdLst/>
              <a:ahLst/>
              <a:cxnLst/>
              <a:rect l="l" t="t" r="r" b="b"/>
              <a:pathLst>
                <a:path w="2821" h="2140" extrusionOk="0">
                  <a:moveTo>
                    <a:pt x="267" y="1"/>
                  </a:moveTo>
                  <a:cubicBezTo>
                    <a:pt x="178" y="1"/>
                    <a:pt x="89" y="5"/>
                    <a:pt x="1" y="15"/>
                  </a:cubicBezTo>
                  <a:lnTo>
                    <a:pt x="76" y="2140"/>
                  </a:lnTo>
                  <a:lnTo>
                    <a:pt x="2820" y="2088"/>
                  </a:lnTo>
                  <a:cubicBezTo>
                    <a:pt x="2685" y="1451"/>
                    <a:pt x="2318" y="887"/>
                    <a:pt x="1793" y="503"/>
                  </a:cubicBezTo>
                  <a:cubicBezTo>
                    <a:pt x="1350" y="175"/>
                    <a:pt x="814" y="1"/>
                    <a:pt x="2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2" name="Google Shape;4552;p69"/>
            <p:cNvSpPr/>
            <p:nvPr/>
          </p:nvSpPr>
          <p:spPr>
            <a:xfrm>
              <a:off x="2130950" y="5422300"/>
              <a:ext cx="326450" cy="37600"/>
            </a:xfrm>
            <a:custGeom>
              <a:avLst/>
              <a:gdLst/>
              <a:ahLst/>
              <a:cxnLst/>
              <a:rect l="l" t="t" r="r" b="b"/>
              <a:pathLst>
                <a:path w="13058" h="1504" extrusionOk="0">
                  <a:moveTo>
                    <a:pt x="10760" y="0"/>
                  </a:moveTo>
                  <a:cubicBezTo>
                    <a:pt x="10317" y="35"/>
                    <a:pt x="10116" y="1000"/>
                    <a:pt x="10116" y="1000"/>
                  </a:cubicBezTo>
                  <a:lnTo>
                    <a:pt x="0" y="1270"/>
                  </a:lnTo>
                  <a:lnTo>
                    <a:pt x="0" y="1442"/>
                  </a:lnTo>
                  <a:cubicBezTo>
                    <a:pt x="827" y="1484"/>
                    <a:pt x="1877" y="1503"/>
                    <a:pt x="3019" y="1503"/>
                  </a:cubicBezTo>
                  <a:cubicBezTo>
                    <a:pt x="7178" y="1503"/>
                    <a:pt x="12555" y="1251"/>
                    <a:pt x="12776" y="954"/>
                  </a:cubicBezTo>
                  <a:cubicBezTo>
                    <a:pt x="13058" y="574"/>
                    <a:pt x="10760" y="0"/>
                    <a:pt x="107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3" name="Google Shape;4553;p69"/>
            <p:cNvSpPr/>
            <p:nvPr/>
          </p:nvSpPr>
          <p:spPr>
            <a:xfrm>
              <a:off x="2128225" y="5442700"/>
              <a:ext cx="318825" cy="11375"/>
            </a:xfrm>
            <a:custGeom>
              <a:avLst/>
              <a:gdLst/>
              <a:ahLst/>
              <a:cxnLst/>
              <a:rect l="l" t="t" r="r" b="b"/>
              <a:pathLst>
                <a:path w="12753" h="455" extrusionOk="0">
                  <a:moveTo>
                    <a:pt x="12379" y="0"/>
                  </a:moveTo>
                  <a:lnTo>
                    <a:pt x="10995" y="75"/>
                  </a:lnTo>
                  <a:cubicBezTo>
                    <a:pt x="9845" y="138"/>
                    <a:pt x="8220" y="219"/>
                    <a:pt x="6446" y="282"/>
                  </a:cubicBezTo>
                  <a:cubicBezTo>
                    <a:pt x="4670" y="345"/>
                    <a:pt x="3050" y="374"/>
                    <a:pt x="1884" y="390"/>
                  </a:cubicBezTo>
                  <a:lnTo>
                    <a:pt x="127" y="390"/>
                  </a:lnTo>
                  <a:cubicBezTo>
                    <a:pt x="81" y="406"/>
                    <a:pt x="39" y="427"/>
                    <a:pt x="0" y="454"/>
                  </a:cubicBezTo>
                  <a:lnTo>
                    <a:pt x="1885" y="454"/>
                  </a:lnTo>
                  <a:cubicBezTo>
                    <a:pt x="3033" y="454"/>
                    <a:pt x="4665" y="454"/>
                    <a:pt x="6446" y="373"/>
                  </a:cubicBezTo>
                  <a:cubicBezTo>
                    <a:pt x="8226" y="293"/>
                    <a:pt x="9834" y="219"/>
                    <a:pt x="11000" y="138"/>
                  </a:cubicBezTo>
                  <a:lnTo>
                    <a:pt x="12379" y="35"/>
                  </a:lnTo>
                  <a:lnTo>
                    <a:pt x="127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4" name="Google Shape;4554;p69"/>
            <p:cNvSpPr/>
            <p:nvPr/>
          </p:nvSpPr>
          <p:spPr>
            <a:xfrm>
              <a:off x="2383050" y="5419125"/>
              <a:ext cx="18200" cy="31075"/>
            </a:xfrm>
            <a:custGeom>
              <a:avLst/>
              <a:gdLst/>
              <a:ahLst/>
              <a:cxnLst/>
              <a:rect l="l" t="t" r="r" b="b"/>
              <a:pathLst>
                <a:path w="728" h="1243" extrusionOk="0">
                  <a:moveTo>
                    <a:pt x="727" y="1"/>
                  </a:moveTo>
                  <a:cubicBezTo>
                    <a:pt x="272" y="227"/>
                    <a:pt x="1" y="706"/>
                    <a:pt x="44" y="1213"/>
                  </a:cubicBezTo>
                  <a:lnTo>
                    <a:pt x="44" y="1243"/>
                  </a:lnTo>
                  <a:cubicBezTo>
                    <a:pt x="95" y="1011"/>
                    <a:pt x="174" y="787"/>
                    <a:pt x="279" y="575"/>
                  </a:cubicBezTo>
                  <a:cubicBezTo>
                    <a:pt x="406" y="368"/>
                    <a:pt x="557" y="175"/>
                    <a:pt x="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5" name="Google Shape;4555;p69"/>
            <p:cNvSpPr/>
            <p:nvPr/>
          </p:nvSpPr>
          <p:spPr>
            <a:xfrm>
              <a:off x="2326525" y="5407650"/>
              <a:ext cx="10100" cy="16100"/>
            </a:xfrm>
            <a:custGeom>
              <a:avLst/>
              <a:gdLst/>
              <a:ahLst/>
              <a:cxnLst/>
              <a:rect l="l" t="t" r="r" b="b"/>
              <a:pathLst>
                <a:path w="404" h="644" extrusionOk="0">
                  <a:moveTo>
                    <a:pt x="403" y="1"/>
                  </a:moveTo>
                  <a:lnTo>
                    <a:pt x="403" y="1"/>
                  </a:lnTo>
                  <a:cubicBezTo>
                    <a:pt x="315" y="91"/>
                    <a:pt x="237" y="190"/>
                    <a:pt x="174" y="299"/>
                  </a:cubicBezTo>
                  <a:cubicBezTo>
                    <a:pt x="71" y="477"/>
                    <a:pt x="1" y="633"/>
                    <a:pt x="24" y="644"/>
                  </a:cubicBezTo>
                  <a:cubicBezTo>
                    <a:pt x="111" y="553"/>
                    <a:pt x="188" y="452"/>
                    <a:pt x="255" y="346"/>
                  </a:cubicBezTo>
                  <a:cubicBezTo>
                    <a:pt x="328" y="243"/>
                    <a:pt x="379" y="125"/>
                    <a:pt x="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69"/>
            <p:cNvSpPr/>
            <p:nvPr/>
          </p:nvSpPr>
          <p:spPr>
            <a:xfrm>
              <a:off x="2311050" y="5404725"/>
              <a:ext cx="12350" cy="11150"/>
            </a:xfrm>
            <a:custGeom>
              <a:avLst/>
              <a:gdLst/>
              <a:ahLst/>
              <a:cxnLst/>
              <a:rect l="l" t="t" r="r" b="b"/>
              <a:pathLst>
                <a:path w="494" h="446" extrusionOk="0">
                  <a:moveTo>
                    <a:pt x="469" y="0"/>
                  </a:moveTo>
                  <a:cubicBezTo>
                    <a:pt x="437" y="0"/>
                    <a:pt x="327" y="77"/>
                    <a:pt x="212" y="187"/>
                  </a:cubicBezTo>
                  <a:cubicBezTo>
                    <a:pt x="86" y="307"/>
                    <a:pt x="0" y="446"/>
                    <a:pt x="17" y="446"/>
                  </a:cubicBezTo>
                  <a:cubicBezTo>
                    <a:pt x="110" y="393"/>
                    <a:pt x="198" y="329"/>
                    <a:pt x="276" y="255"/>
                  </a:cubicBezTo>
                  <a:cubicBezTo>
                    <a:pt x="401" y="135"/>
                    <a:pt x="493" y="20"/>
                    <a:pt x="476" y="3"/>
                  </a:cubicBezTo>
                  <a:cubicBezTo>
                    <a:pt x="475" y="1"/>
                    <a:pt x="472" y="0"/>
                    <a:pt x="4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7" name="Google Shape;4557;p69"/>
            <p:cNvSpPr/>
            <p:nvPr/>
          </p:nvSpPr>
          <p:spPr>
            <a:xfrm>
              <a:off x="2301125" y="5397100"/>
              <a:ext cx="19850" cy="2500"/>
            </a:xfrm>
            <a:custGeom>
              <a:avLst/>
              <a:gdLst/>
              <a:ahLst/>
              <a:cxnLst/>
              <a:rect l="l" t="t" r="r" b="b"/>
              <a:pathLst>
                <a:path w="794" h="100" extrusionOk="0">
                  <a:moveTo>
                    <a:pt x="314" y="1"/>
                  </a:moveTo>
                  <a:cubicBezTo>
                    <a:pt x="207" y="1"/>
                    <a:pt x="101" y="21"/>
                    <a:pt x="1" y="61"/>
                  </a:cubicBezTo>
                  <a:cubicBezTo>
                    <a:pt x="1" y="84"/>
                    <a:pt x="124" y="97"/>
                    <a:pt x="291" y="97"/>
                  </a:cubicBezTo>
                  <a:cubicBezTo>
                    <a:pt x="325" y="97"/>
                    <a:pt x="360" y="96"/>
                    <a:pt x="397" y="95"/>
                  </a:cubicBezTo>
                  <a:cubicBezTo>
                    <a:pt x="425" y="98"/>
                    <a:pt x="453" y="99"/>
                    <a:pt x="481" y="99"/>
                  </a:cubicBezTo>
                  <a:cubicBezTo>
                    <a:pt x="587" y="99"/>
                    <a:pt x="693" y="81"/>
                    <a:pt x="793" y="44"/>
                  </a:cubicBezTo>
                  <a:cubicBezTo>
                    <a:pt x="666" y="18"/>
                    <a:pt x="537" y="4"/>
                    <a:pt x="409" y="4"/>
                  </a:cubicBezTo>
                  <a:cubicBezTo>
                    <a:pt x="403" y="4"/>
                    <a:pt x="398" y="4"/>
                    <a:pt x="392" y="5"/>
                  </a:cubicBezTo>
                  <a:cubicBezTo>
                    <a:pt x="366" y="2"/>
                    <a:pt x="340" y="1"/>
                    <a:pt x="3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8" name="Google Shape;4558;p69"/>
            <p:cNvSpPr/>
            <p:nvPr/>
          </p:nvSpPr>
          <p:spPr>
            <a:xfrm>
              <a:off x="2297225" y="5386100"/>
              <a:ext cx="22575" cy="3075"/>
            </a:xfrm>
            <a:custGeom>
              <a:avLst/>
              <a:gdLst/>
              <a:ahLst/>
              <a:cxnLst/>
              <a:rect l="l" t="t" r="r" b="b"/>
              <a:pathLst>
                <a:path w="903" h="123" extrusionOk="0">
                  <a:moveTo>
                    <a:pt x="24" y="0"/>
                  </a:moveTo>
                  <a:cubicBezTo>
                    <a:pt x="16" y="0"/>
                    <a:pt x="8" y="0"/>
                    <a:pt x="1" y="0"/>
                  </a:cubicBezTo>
                  <a:cubicBezTo>
                    <a:pt x="125" y="76"/>
                    <a:pt x="268" y="117"/>
                    <a:pt x="413" y="117"/>
                  </a:cubicBezTo>
                  <a:cubicBezTo>
                    <a:pt x="425" y="117"/>
                    <a:pt x="438" y="116"/>
                    <a:pt x="450" y="116"/>
                  </a:cubicBezTo>
                  <a:cubicBezTo>
                    <a:pt x="483" y="120"/>
                    <a:pt x="517" y="122"/>
                    <a:pt x="550" y="122"/>
                  </a:cubicBezTo>
                  <a:cubicBezTo>
                    <a:pt x="673" y="122"/>
                    <a:pt x="794" y="93"/>
                    <a:pt x="903" y="36"/>
                  </a:cubicBezTo>
                  <a:cubicBezTo>
                    <a:pt x="828" y="30"/>
                    <a:pt x="754" y="28"/>
                    <a:pt x="679" y="28"/>
                  </a:cubicBezTo>
                  <a:cubicBezTo>
                    <a:pt x="605" y="28"/>
                    <a:pt x="530" y="30"/>
                    <a:pt x="455" y="36"/>
                  </a:cubicBezTo>
                  <a:cubicBezTo>
                    <a:pt x="313" y="11"/>
                    <a:pt x="168" y="0"/>
                    <a:pt x="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69"/>
            <p:cNvSpPr/>
            <p:nvPr/>
          </p:nvSpPr>
          <p:spPr>
            <a:xfrm>
              <a:off x="2332850" y="5389625"/>
              <a:ext cx="35700" cy="21075"/>
            </a:xfrm>
            <a:custGeom>
              <a:avLst/>
              <a:gdLst/>
              <a:ahLst/>
              <a:cxnLst/>
              <a:rect l="l" t="t" r="r" b="b"/>
              <a:pathLst>
                <a:path w="1428" h="843" extrusionOk="0">
                  <a:moveTo>
                    <a:pt x="989" y="80"/>
                  </a:moveTo>
                  <a:cubicBezTo>
                    <a:pt x="1087" y="80"/>
                    <a:pt x="1184" y="99"/>
                    <a:pt x="1276" y="135"/>
                  </a:cubicBezTo>
                  <a:cubicBezTo>
                    <a:pt x="1351" y="187"/>
                    <a:pt x="1328" y="279"/>
                    <a:pt x="1242" y="337"/>
                  </a:cubicBezTo>
                  <a:cubicBezTo>
                    <a:pt x="1156" y="387"/>
                    <a:pt x="1065" y="429"/>
                    <a:pt x="972" y="463"/>
                  </a:cubicBezTo>
                  <a:cubicBezTo>
                    <a:pt x="809" y="524"/>
                    <a:pt x="642" y="573"/>
                    <a:pt x="472" y="613"/>
                  </a:cubicBezTo>
                  <a:cubicBezTo>
                    <a:pt x="342" y="642"/>
                    <a:pt x="232" y="658"/>
                    <a:pt x="150" y="669"/>
                  </a:cubicBezTo>
                  <a:lnTo>
                    <a:pt x="150" y="669"/>
                  </a:lnTo>
                  <a:cubicBezTo>
                    <a:pt x="189" y="581"/>
                    <a:pt x="237" y="496"/>
                    <a:pt x="294" y="418"/>
                  </a:cubicBezTo>
                  <a:cubicBezTo>
                    <a:pt x="402" y="288"/>
                    <a:pt x="543" y="189"/>
                    <a:pt x="702" y="135"/>
                  </a:cubicBezTo>
                  <a:cubicBezTo>
                    <a:pt x="794" y="99"/>
                    <a:pt x="892" y="80"/>
                    <a:pt x="989" y="80"/>
                  </a:cubicBezTo>
                  <a:close/>
                  <a:moveTo>
                    <a:pt x="969" y="0"/>
                  </a:moveTo>
                  <a:cubicBezTo>
                    <a:pt x="571" y="0"/>
                    <a:pt x="201" y="266"/>
                    <a:pt x="95" y="676"/>
                  </a:cubicBezTo>
                  <a:lnTo>
                    <a:pt x="95" y="676"/>
                  </a:lnTo>
                  <a:cubicBezTo>
                    <a:pt x="35" y="684"/>
                    <a:pt x="0" y="688"/>
                    <a:pt x="0" y="692"/>
                  </a:cubicBezTo>
                  <a:cubicBezTo>
                    <a:pt x="30" y="698"/>
                    <a:pt x="59" y="703"/>
                    <a:pt x="88" y="706"/>
                  </a:cubicBezTo>
                  <a:lnTo>
                    <a:pt x="88" y="706"/>
                  </a:lnTo>
                  <a:cubicBezTo>
                    <a:pt x="88" y="707"/>
                    <a:pt x="88" y="708"/>
                    <a:pt x="88" y="710"/>
                  </a:cubicBezTo>
                  <a:lnTo>
                    <a:pt x="88" y="842"/>
                  </a:lnTo>
                  <a:cubicBezTo>
                    <a:pt x="100" y="798"/>
                    <a:pt x="116" y="754"/>
                    <a:pt x="133" y="711"/>
                  </a:cubicBezTo>
                  <a:lnTo>
                    <a:pt x="133" y="711"/>
                  </a:lnTo>
                  <a:cubicBezTo>
                    <a:pt x="170" y="714"/>
                    <a:pt x="208" y="715"/>
                    <a:pt x="245" y="715"/>
                  </a:cubicBezTo>
                  <a:cubicBezTo>
                    <a:pt x="327" y="715"/>
                    <a:pt x="408" y="708"/>
                    <a:pt x="489" y="692"/>
                  </a:cubicBezTo>
                  <a:cubicBezTo>
                    <a:pt x="665" y="665"/>
                    <a:pt x="838" y="621"/>
                    <a:pt x="1007" y="561"/>
                  </a:cubicBezTo>
                  <a:cubicBezTo>
                    <a:pt x="1107" y="526"/>
                    <a:pt x="1205" y="481"/>
                    <a:pt x="1300" y="429"/>
                  </a:cubicBezTo>
                  <a:cubicBezTo>
                    <a:pt x="1356" y="392"/>
                    <a:pt x="1398" y="334"/>
                    <a:pt x="1414" y="268"/>
                  </a:cubicBezTo>
                  <a:cubicBezTo>
                    <a:pt x="1427" y="194"/>
                    <a:pt x="1395" y="119"/>
                    <a:pt x="1334" y="78"/>
                  </a:cubicBezTo>
                  <a:cubicBezTo>
                    <a:pt x="1214" y="25"/>
                    <a:pt x="1091" y="0"/>
                    <a:pt x="9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0" name="Google Shape;4560;p69"/>
            <p:cNvSpPr/>
            <p:nvPr/>
          </p:nvSpPr>
          <p:spPr>
            <a:xfrm>
              <a:off x="2319050" y="5384375"/>
              <a:ext cx="18875" cy="23150"/>
            </a:xfrm>
            <a:custGeom>
              <a:avLst/>
              <a:gdLst/>
              <a:ahLst/>
              <a:cxnLst/>
              <a:rect l="l" t="t" r="r" b="b"/>
              <a:pathLst>
                <a:path w="755" h="926" extrusionOk="0">
                  <a:moveTo>
                    <a:pt x="167" y="1"/>
                  </a:moveTo>
                  <a:cubicBezTo>
                    <a:pt x="65" y="23"/>
                    <a:pt x="0" y="125"/>
                    <a:pt x="24" y="226"/>
                  </a:cubicBezTo>
                  <a:lnTo>
                    <a:pt x="24" y="230"/>
                  </a:lnTo>
                  <a:cubicBezTo>
                    <a:pt x="38" y="307"/>
                    <a:pt x="69" y="380"/>
                    <a:pt x="116" y="444"/>
                  </a:cubicBezTo>
                  <a:cubicBezTo>
                    <a:pt x="182" y="550"/>
                    <a:pt x="263" y="647"/>
                    <a:pt x="357" y="731"/>
                  </a:cubicBezTo>
                  <a:cubicBezTo>
                    <a:pt x="437" y="813"/>
                    <a:pt x="533" y="877"/>
                    <a:pt x="638" y="920"/>
                  </a:cubicBezTo>
                  <a:cubicBezTo>
                    <a:pt x="638" y="920"/>
                    <a:pt x="541" y="834"/>
                    <a:pt x="403" y="684"/>
                  </a:cubicBezTo>
                  <a:cubicBezTo>
                    <a:pt x="319" y="597"/>
                    <a:pt x="246" y="501"/>
                    <a:pt x="186" y="397"/>
                  </a:cubicBezTo>
                  <a:cubicBezTo>
                    <a:pt x="116" y="299"/>
                    <a:pt x="64" y="116"/>
                    <a:pt x="186" y="87"/>
                  </a:cubicBezTo>
                  <a:cubicBezTo>
                    <a:pt x="197" y="84"/>
                    <a:pt x="208" y="83"/>
                    <a:pt x="219" y="83"/>
                  </a:cubicBezTo>
                  <a:cubicBezTo>
                    <a:pt x="330" y="83"/>
                    <a:pt x="445" y="199"/>
                    <a:pt x="512" y="282"/>
                  </a:cubicBezTo>
                  <a:cubicBezTo>
                    <a:pt x="584" y="376"/>
                    <a:pt x="635" y="483"/>
                    <a:pt x="662" y="598"/>
                  </a:cubicBezTo>
                  <a:cubicBezTo>
                    <a:pt x="679" y="706"/>
                    <a:pt x="687" y="817"/>
                    <a:pt x="685" y="926"/>
                  </a:cubicBezTo>
                  <a:cubicBezTo>
                    <a:pt x="740" y="822"/>
                    <a:pt x="755" y="701"/>
                    <a:pt x="725" y="587"/>
                  </a:cubicBezTo>
                  <a:cubicBezTo>
                    <a:pt x="708" y="458"/>
                    <a:pt x="659" y="336"/>
                    <a:pt x="582" y="231"/>
                  </a:cubicBezTo>
                  <a:cubicBezTo>
                    <a:pt x="492" y="89"/>
                    <a:pt x="335" y="2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1" name="Google Shape;4561;p69"/>
            <p:cNvSpPr/>
            <p:nvPr/>
          </p:nvSpPr>
          <p:spPr>
            <a:xfrm>
              <a:off x="2130200" y="5399625"/>
              <a:ext cx="69750" cy="53300"/>
            </a:xfrm>
            <a:custGeom>
              <a:avLst/>
              <a:gdLst/>
              <a:ahLst/>
              <a:cxnLst/>
              <a:rect l="l" t="t" r="r" b="b"/>
              <a:pathLst>
                <a:path w="2790" h="2132" extrusionOk="0">
                  <a:moveTo>
                    <a:pt x="375" y="0"/>
                  </a:moveTo>
                  <a:cubicBezTo>
                    <a:pt x="306" y="0"/>
                    <a:pt x="237" y="4"/>
                    <a:pt x="168" y="12"/>
                  </a:cubicBezTo>
                  <a:cubicBezTo>
                    <a:pt x="109" y="21"/>
                    <a:pt x="51" y="42"/>
                    <a:pt x="1" y="74"/>
                  </a:cubicBezTo>
                  <a:lnTo>
                    <a:pt x="576" y="74"/>
                  </a:lnTo>
                  <a:cubicBezTo>
                    <a:pt x="1024" y="113"/>
                    <a:pt x="1454" y="274"/>
                    <a:pt x="1817" y="540"/>
                  </a:cubicBezTo>
                  <a:cubicBezTo>
                    <a:pt x="2175" y="810"/>
                    <a:pt x="2451" y="1173"/>
                    <a:pt x="2616" y="1591"/>
                  </a:cubicBezTo>
                  <a:cubicBezTo>
                    <a:pt x="2747" y="1913"/>
                    <a:pt x="2764" y="2132"/>
                    <a:pt x="2781" y="2132"/>
                  </a:cubicBezTo>
                  <a:cubicBezTo>
                    <a:pt x="2790" y="2080"/>
                    <a:pt x="2790" y="2027"/>
                    <a:pt x="2781" y="1976"/>
                  </a:cubicBezTo>
                  <a:cubicBezTo>
                    <a:pt x="2764" y="1837"/>
                    <a:pt x="2731" y="1700"/>
                    <a:pt x="2684" y="1569"/>
                  </a:cubicBezTo>
                  <a:cubicBezTo>
                    <a:pt x="2532" y="1127"/>
                    <a:pt x="2250" y="742"/>
                    <a:pt x="1875" y="465"/>
                  </a:cubicBezTo>
                  <a:cubicBezTo>
                    <a:pt x="1498" y="189"/>
                    <a:pt x="1048" y="31"/>
                    <a:pt x="581" y="12"/>
                  </a:cubicBezTo>
                  <a:cubicBezTo>
                    <a:pt x="513" y="4"/>
                    <a:pt x="444" y="0"/>
                    <a:pt x="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2" name="Google Shape;4562;p69"/>
            <p:cNvSpPr/>
            <p:nvPr/>
          </p:nvSpPr>
          <p:spPr>
            <a:xfrm>
              <a:off x="2223000" y="5433075"/>
              <a:ext cx="55450" cy="4000"/>
            </a:xfrm>
            <a:custGeom>
              <a:avLst/>
              <a:gdLst/>
              <a:ahLst/>
              <a:cxnLst/>
              <a:rect l="l" t="t" r="r" b="b"/>
              <a:pathLst>
                <a:path w="2218" h="160" extrusionOk="0">
                  <a:moveTo>
                    <a:pt x="2111" y="0"/>
                  </a:moveTo>
                  <a:cubicBezTo>
                    <a:pt x="1933" y="0"/>
                    <a:pt x="1552" y="25"/>
                    <a:pt x="1109" y="58"/>
                  </a:cubicBezTo>
                  <a:cubicBezTo>
                    <a:pt x="873" y="75"/>
                    <a:pt x="655" y="80"/>
                    <a:pt x="476" y="80"/>
                  </a:cubicBezTo>
                  <a:cubicBezTo>
                    <a:pt x="320" y="80"/>
                    <a:pt x="193" y="76"/>
                    <a:pt x="110" y="76"/>
                  </a:cubicBezTo>
                  <a:cubicBezTo>
                    <a:pt x="40" y="76"/>
                    <a:pt x="1" y="79"/>
                    <a:pt x="1" y="87"/>
                  </a:cubicBezTo>
                  <a:cubicBezTo>
                    <a:pt x="268" y="135"/>
                    <a:pt x="540" y="160"/>
                    <a:pt x="812" y="160"/>
                  </a:cubicBezTo>
                  <a:cubicBezTo>
                    <a:pt x="913" y="160"/>
                    <a:pt x="1014" y="156"/>
                    <a:pt x="1115" y="150"/>
                  </a:cubicBezTo>
                  <a:cubicBezTo>
                    <a:pt x="1486" y="150"/>
                    <a:pt x="1857" y="104"/>
                    <a:pt x="2218" y="12"/>
                  </a:cubicBezTo>
                  <a:cubicBezTo>
                    <a:pt x="2218" y="4"/>
                    <a:pt x="2179" y="0"/>
                    <a:pt x="21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3" name="Google Shape;4563;p69"/>
            <p:cNvSpPr/>
            <p:nvPr/>
          </p:nvSpPr>
          <p:spPr>
            <a:xfrm>
              <a:off x="2185800" y="5436150"/>
              <a:ext cx="6175" cy="10750"/>
            </a:xfrm>
            <a:custGeom>
              <a:avLst/>
              <a:gdLst/>
              <a:ahLst/>
              <a:cxnLst/>
              <a:rect l="l" t="t" r="r" b="b"/>
              <a:pathLst>
                <a:path w="247" h="430" extrusionOk="0">
                  <a:moveTo>
                    <a:pt x="9" y="0"/>
                  </a:moveTo>
                  <a:cubicBezTo>
                    <a:pt x="5" y="0"/>
                    <a:pt x="2" y="1"/>
                    <a:pt x="0" y="3"/>
                  </a:cubicBezTo>
                  <a:cubicBezTo>
                    <a:pt x="0" y="3"/>
                    <a:pt x="47" y="108"/>
                    <a:pt x="98" y="222"/>
                  </a:cubicBezTo>
                  <a:cubicBezTo>
                    <a:pt x="150" y="337"/>
                    <a:pt x="184" y="429"/>
                    <a:pt x="213" y="429"/>
                  </a:cubicBezTo>
                  <a:cubicBezTo>
                    <a:pt x="242" y="429"/>
                    <a:pt x="247" y="308"/>
                    <a:pt x="178" y="176"/>
                  </a:cubicBezTo>
                  <a:cubicBezTo>
                    <a:pt x="117" y="59"/>
                    <a:pt x="38" y="0"/>
                    <a:pt x="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4" name="Google Shape;4564;p69"/>
            <p:cNvSpPr/>
            <p:nvPr/>
          </p:nvSpPr>
          <p:spPr>
            <a:xfrm>
              <a:off x="2171150" y="5419200"/>
              <a:ext cx="7800" cy="7150"/>
            </a:xfrm>
            <a:custGeom>
              <a:avLst/>
              <a:gdLst/>
              <a:ahLst/>
              <a:cxnLst/>
              <a:rect l="l" t="t" r="r" b="b"/>
              <a:pathLst>
                <a:path w="312" h="286" extrusionOk="0">
                  <a:moveTo>
                    <a:pt x="13" y="0"/>
                  </a:moveTo>
                  <a:cubicBezTo>
                    <a:pt x="8" y="0"/>
                    <a:pt x="4" y="1"/>
                    <a:pt x="1" y="4"/>
                  </a:cubicBezTo>
                  <a:cubicBezTo>
                    <a:pt x="26" y="69"/>
                    <a:pt x="65" y="128"/>
                    <a:pt x="115" y="176"/>
                  </a:cubicBezTo>
                  <a:cubicBezTo>
                    <a:pt x="183" y="239"/>
                    <a:pt x="251" y="285"/>
                    <a:pt x="281" y="285"/>
                  </a:cubicBezTo>
                  <a:cubicBezTo>
                    <a:pt x="287" y="285"/>
                    <a:pt x="291" y="284"/>
                    <a:pt x="294" y="280"/>
                  </a:cubicBezTo>
                  <a:cubicBezTo>
                    <a:pt x="311" y="257"/>
                    <a:pt x="259" y="188"/>
                    <a:pt x="179" y="107"/>
                  </a:cubicBezTo>
                  <a:cubicBezTo>
                    <a:pt x="110" y="39"/>
                    <a:pt x="43" y="0"/>
                    <a:pt x="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5" name="Google Shape;4565;p69"/>
            <p:cNvSpPr/>
            <p:nvPr/>
          </p:nvSpPr>
          <p:spPr>
            <a:xfrm>
              <a:off x="2150675" y="5410850"/>
              <a:ext cx="11475" cy="4550"/>
            </a:xfrm>
            <a:custGeom>
              <a:avLst/>
              <a:gdLst/>
              <a:ahLst/>
              <a:cxnLst/>
              <a:rect l="l" t="t" r="r" b="b"/>
              <a:pathLst>
                <a:path w="459" h="182" extrusionOk="0">
                  <a:moveTo>
                    <a:pt x="137" y="0"/>
                  </a:moveTo>
                  <a:cubicBezTo>
                    <a:pt x="54" y="0"/>
                    <a:pt x="1" y="28"/>
                    <a:pt x="4" y="45"/>
                  </a:cubicBezTo>
                  <a:cubicBezTo>
                    <a:pt x="81" y="48"/>
                    <a:pt x="159" y="68"/>
                    <a:pt x="229" y="102"/>
                  </a:cubicBezTo>
                  <a:cubicBezTo>
                    <a:pt x="323" y="150"/>
                    <a:pt x="394" y="182"/>
                    <a:pt x="426" y="182"/>
                  </a:cubicBezTo>
                  <a:cubicBezTo>
                    <a:pt x="433" y="182"/>
                    <a:pt x="438" y="180"/>
                    <a:pt x="441" y="177"/>
                  </a:cubicBezTo>
                  <a:cubicBezTo>
                    <a:pt x="458" y="160"/>
                    <a:pt x="394" y="57"/>
                    <a:pt x="251" y="16"/>
                  </a:cubicBezTo>
                  <a:cubicBezTo>
                    <a:pt x="209" y="5"/>
                    <a:pt x="171" y="0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6" name="Google Shape;4566;p69"/>
            <p:cNvSpPr/>
            <p:nvPr/>
          </p:nvSpPr>
          <p:spPr>
            <a:xfrm>
              <a:off x="2136400" y="5408300"/>
              <a:ext cx="5925" cy="2800"/>
            </a:xfrm>
            <a:custGeom>
              <a:avLst/>
              <a:gdLst/>
              <a:ahLst/>
              <a:cxnLst/>
              <a:rect l="l" t="t" r="r" b="b"/>
              <a:pathLst>
                <a:path w="237" h="112" extrusionOk="0">
                  <a:moveTo>
                    <a:pt x="53" y="0"/>
                  </a:moveTo>
                  <a:cubicBezTo>
                    <a:pt x="24" y="0"/>
                    <a:pt x="4" y="7"/>
                    <a:pt x="1" y="20"/>
                  </a:cubicBezTo>
                  <a:cubicBezTo>
                    <a:pt x="24" y="57"/>
                    <a:pt x="59" y="85"/>
                    <a:pt x="98" y="101"/>
                  </a:cubicBezTo>
                  <a:cubicBezTo>
                    <a:pt x="119" y="109"/>
                    <a:pt x="140" y="111"/>
                    <a:pt x="159" y="111"/>
                  </a:cubicBezTo>
                  <a:cubicBezTo>
                    <a:pt x="197" y="111"/>
                    <a:pt x="226" y="101"/>
                    <a:pt x="230" y="101"/>
                  </a:cubicBezTo>
                  <a:cubicBezTo>
                    <a:pt x="236" y="101"/>
                    <a:pt x="196" y="38"/>
                    <a:pt x="132" y="15"/>
                  </a:cubicBezTo>
                  <a:cubicBezTo>
                    <a:pt x="104" y="5"/>
                    <a:pt x="76" y="0"/>
                    <a:pt x="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69"/>
            <p:cNvSpPr/>
            <p:nvPr/>
          </p:nvSpPr>
          <p:spPr>
            <a:xfrm>
              <a:off x="1881350" y="1782425"/>
              <a:ext cx="129725" cy="253950"/>
            </a:xfrm>
            <a:custGeom>
              <a:avLst/>
              <a:gdLst/>
              <a:ahLst/>
              <a:cxnLst/>
              <a:rect l="l" t="t" r="r" b="b"/>
              <a:pathLst>
                <a:path w="5189" h="10158" extrusionOk="0">
                  <a:moveTo>
                    <a:pt x="1" y="0"/>
                  </a:moveTo>
                  <a:lnTo>
                    <a:pt x="1505" y="10157"/>
                  </a:lnTo>
                  <a:lnTo>
                    <a:pt x="3803" y="9721"/>
                  </a:lnTo>
                  <a:cubicBezTo>
                    <a:pt x="4205" y="9697"/>
                    <a:pt x="4583" y="9518"/>
                    <a:pt x="4854" y="9221"/>
                  </a:cubicBezTo>
                  <a:cubicBezTo>
                    <a:pt x="5188" y="8733"/>
                    <a:pt x="4854" y="8071"/>
                    <a:pt x="4440" y="7635"/>
                  </a:cubicBezTo>
                  <a:cubicBezTo>
                    <a:pt x="4026" y="7198"/>
                    <a:pt x="3486" y="6848"/>
                    <a:pt x="3332" y="6274"/>
                  </a:cubicBezTo>
                  <a:cubicBezTo>
                    <a:pt x="3176" y="5700"/>
                    <a:pt x="3481" y="5062"/>
                    <a:pt x="3481" y="4453"/>
                  </a:cubicBezTo>
                  <a:cubicBezTo>
                    <a:pt x="3440" y="3826"/>
                    <a:pt x="3214" y="3227"/>
                    <a:pt x="2831" y="2729"/>
                  </a:cubicBezTo>
                  <a:cubicBezTo>
                    <a:pt x="2481" y="2213"/>
                    <a:pt x="2056" y="1891"/>
                    <a:pt x="2056" y="23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69"/>
            <p:cNvSpPr/>
            <p:nvPr/>
          </p:nvSpPr>
          <p:spPr>
            <a:xfrm>
              <a:off x="1561075" y="1707925"/>
              <a:ext cx="365675" cy="727225"/>
            </a:xfrm>
            <a:custGeom>
              <a:avLst/>
              <a:gdLst/>
              <a:ahLst/>
              <a:cxnLst/>
              <a:rect l="l" t="t" r="r" b="b"/>
              <a:pathLst>
                <a:path w="14627" h="29089" extrusionOk="0">
                  <a:moveTo>
                    <a:pt x="9494" y="1"/>
                  </a:moveTo>
                  <a:cubicBezTo>
                    <a:pt x="5884" y="1"/>
                    <a:pt x="2374" y="1598"/>
                    <a:pt x="1" y="4497"/>
                  </a:cubicBezTo>
                  <a:lnTo>
                    <a:pt x="1345" y="25086"/>
                  </a:lnTo>
                  <a:cubicBezTo>
                    <a:pt x="1567" y="27375"/>
                    <a:pt x="3494" y="29088"/>
                    <a:pt x="5749" y="29088"/>
                  </a:cubicBezTo>
                  <a:cubicBezTo>
                    <a:pt x="5892" y="29088"/>
                    <a:pt x="6036" y="29081"/>
                    <a:pt x="6181" y="29067"/>
                  </a:cubicBezTo>
                  <a:cubicBezTo>
                    <a:pt x="6201" y="29065"/>
                    <a:pt x="6220" y="29062"/>
                    <a:pt x="6240" y="29061"/>
                  </a:cubicBezTo>
                  <a:cubicBezTo>
                    <a:pt x="8753" y="28943"/>
                    <a:pt x="10724" y="26861"/>
                    <a:pt x="10702" y="24345"/>
                  </a:cubicBezTo>
                  <a:cubicBezTo>
                    <a:pt x="10577" y="21806"/>
                    <a:pt x="10490" y="19135"/>
                    <a:pt x="10490" y="19135"/>
                  </a:cubicBezTo>
                  <a:cubicBezTo>
                    <a:pt x="10490" y="19135"/>
                    <a:pt x="13735" y="18422"/>
                    <a:pt x="14189" y="14125"/>
                  </a:cubicBezTo>
                  <a:cubicBezTo>
                    <a:pt x="14626" y="10023"/>
                    <a:pt x="13472" y="665"/>
                    <a:pt x="13472" y="665"/>
                  </a:cubicBezTo>
                  <a:cubicBezTo>
                    <a:pt x="12167" y="217"/>
                    <a:pt x="10824" y="1"/>
                    <a:pt x="9494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69"/>
            <p:cNvSpPr/>
            <p:nvPr/>
          </p:nvSpPr>
          <p:spPr>
            <a:xfrm>
              <a:off x="1868075" y="1897800"/>
              <a:ext cx="27000" cy="26175"/>
            </a:xfrm>
            <a:custGeom>
              <a:avLst/>
              <a:gdLst/>
              <a:ahLst/>
              <a:cxnLst/>
              <a:rect l="l" t="t" r="r" b="b"/>
              <a:pathLst>
                <a:path w="1080" h="1047" extrusionOk="0">
                  <a:moveTo>
                    <a:pt x="556" y="1"/>
                  </a:moveTo>
                  <a:cubicBezTo>
                    <a:pt x="538" y="1"/>
                    <a:pt x="520" y="2"/>
                    <a:pt x="502" y="4"/>
                  </a:cubicBezTo>
                  <a:cubicBezTo>
                    <a:pt x="215" y="42"/>
                    <a:pt x="0" y="288"/>
                    <a:pt x="3" y="579"/>
                  </a:cubicBezTo>
                  <a:cubicBezTo>
                    <a:pt x="31" y="847"/>
                    <a:pt x="258" y="1047"/>
                    <a:pt x="523" y="1047"/>
                  </a:cubicBezTo>
                  <a:cubicBezTo>
                    <a:pt x="541" y="1047"/>
                    <a:pt x="559" y="1046"/>
                    <a:pt x="577" y="1044"/>
                  </a:cubicBezTo>
                  <a:cubicBezTo>
                    <a:pt x="865" y="1006"/>
                    <a:pt x="1080" y="760"/>
                    <a:pt x="1078" y="470"/>
                  </a:cubicBezTo>
                  <a:cubicBezTo>
                    <a:pt x="1049" y="201"/>
                    <a:pt x="821" y="1"/>
                    <a:pt x="5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69"/>
            <p:cNvSpPr/>
            <p:nvPr/>
          </p:nvSpPr>
          <p:spPr>
            <a:xfrm>
              <a:off x="1842850" y="1880025"/>
              <a:ext cx="56325" cy="15825"/>
            </a:xfrm>
            <a:custGeom>
              <a:avLst/>
              <a:gdLst/>
              <a:ahLst/>
              <a:cxnLst/>
              <a:rect l="l" t="t" r="r" b="b"/>
              <a:pathLst>
                <a:path w="2253" h="633" extrusionOk="0">
                  <a:moveTo>
                    <a:pt x="1222" y="0"/>
                  </a:moveTo>
                  <a:cubicBezTo>
                    <a:pt x="1192" y="0"/>
                    <a:pt x="1162" y="1"/>
                    <a:pt x="1132" y="3"/>
                  </a:cubicBezTo>
                  <a:cubicBezTo>
                    <a:pt x="822" y="17"/>
                    <a:pt x="523" y="125"/>
                    <a:pt x="277" y="314"/>
                  </a:cubicBezTo>
                  <a:cubicBezTo>
                    <a:pt x="99" y="462"/>
                    <a:pt x="1" y="554"/>
                    <a:pt x="69" y="623"/>
                  </a:cubicBezTo>
                  <a:cubicBezTo>
                    <a:pt x="76" y="630"/>
                    <a:pt x="86" y="633"/>
                    <a:pt x="99" y="633"/>
                  </a:cubicBezTo>
                  <a:cubicBezTo>
                    <a:pt x="219" y="633"/>
                    <a:pt x="604" y="367"/>
                    <a:pt x="1138" y="342"/>
                  </a:cubicBezTo>
                  <a:cubicBezTo>
                    <a:pt x="1167" y="340"/>
                    <a:pt x="1195" y="340"/>
                    <a:pt x="1222" y="340"/>
                  </a:cubicBezTo>
                  <a:cubicBezTo>
                    <a:pt x="1702" y="340"/>
                    <a:pt x="2063" y="532"/>
                    <a:pt x="2186" y="532"/>
                  </a:cubicBezTo>
                  <a:cubicBezTo>
                    <a:pt x="2204" y="532"/>
                    <a:pt x="2216" y="528"/>
                    <a:pt x="2224" y="520"/>
                  </a:cubicBezTo>
                  <a:cubicBezTo>
                    <a:pt x="2252" y="485"/>
                    <a:pt x="2190" y="359"/>
                    <a:pt x="1999" y="233"/>
                  </a:cubicBezTo>
                  <a:cubicBezTo>
                    <a:pt x="1768" y="81"/>
                    <a:pt x="1498" y="0"/>
                    <a:pt x="1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69"/>
            <p:cNvSpPr/>
            <p:nvPr/>
          </p:nvSpPr>
          <p:spPr>
            <a:xfrm>
              <a:off x="1713250" y="1908175"/>
              <a:ext cx="27025" cy="26150"/>
            </a:xfrm>
            <a:custGeom>
              <a:avLst/>
              <a:gdLst/>
              <a:ahLst/>
              <a:cxnLst/>
              <a:rect l="l" t="t" r="r" b="b"/>
              <a:pathLst>
                <a:path w="1081" h="1046" extrusionOk="0">
                  <a:moveTo>
                    <a:pt x="559" y="0"/>
                  </a:moveTo>
                  <a:cubicBezTo>
                    <a:pt x="540" y="0"/>
                    <a:pt x="521" y="1"/>
                    <a:pt x="503" y="3"/>
                  </a:cubicBezTo>
                  <a:cubicBezTo>
                    <a:pt x="215" y="40"/>
                    <a:pt x="1" y="287"/>
                    <a:pt x="3" y="578"/>
                  </a:cubicBezTo>
                  <a:cubicBezTo>
                    <a:pt x="32" y="847"/>
                    <a:pt x="259" y="1045"/>
                    <a:pt x="523" y="1045"/>
                  </a:cubicBezTo>
                  <a:cubicBezTo>
                    <a:pt x="541" y="1045"/>
                    <a:pt x="559" y="1045"/>
                    <a:pt x="577" y="1043"/>
                  </a:cubicBezTo>
                  <a:cubicBezTo>
                    <a:pt x="866" y="1005"/>
                    <a:pt x="1080" y="758"/>
                    <a:pt x="1078" y="468"/>
                  </a:cubicBezTo>
                  <a:cubicBezTo>
                    <a:pt x="1049" y="200"/>
                    <a:pt x="822" y="0"/>
                    <a:pt x="5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69"/>
            <p:cNvSpPr/>
            <p:nvPr/>
          </p:nvSpPr>
          <p:spPr>
            <a:xfrm>
              <a:off x="1689600" y="1893250"/>
              <a:ext cx="57050" cy="15850"/>
            </a:xfrm>
            <a:custGeom>
              <a:avLst/>
              <a:gdLst/>
              <a:ahLst/>
              <a:cxnLst/>
              <a:rect l="l" t="t" r="r" b="b"/>
              <a:pathLst>
                <a:path w="2282" h="634" extrusionOk="0">
                  <a:moveTo>
                    <a:pt x="1210" y="1"/>
                  </a:moveTo>
                  <a:cubicBezTo>
                    <a:pt x="1184" y="1"/>
                    <a:pt x="1159" y="2"/>
                    <a:pt x="1133" y="3"/>
                  </a:cubicBezTo>
                  <a:cubicBezTo>
                    <a:pt x="822" y="15"/>
                    <a:pt x="522" y="126"/>
                    <a:pt x="277" y="318"/>
                  </a:cubicBezTo>
                  <a:cubicBezTo>
                    <a:pt x="71" y="463"/>
                    <a:pt x="1" y="555"/>
                    <a:pt x="71" y="624"/>
                  </a:cubicBezTo>
                  <a:cubicBezTo>
                    <a:pt x="77" y="630"/>
                    <a:pt x="87" y="633"/>
                    <a:pt x="100" y="633"/>
                  </a:cubicBezTo>
                  <a:cubicBezTo>
                    <a:pt x="221" y="633"/>
                    <a:pt x="605" y="379"/>
                    <a:pt x="1139" y="348"/>
                  </a:cubicBezTo>
                  <a:cubicBezTo>
                    <a:pt x="1174" y="346"/>
                    <a:pt x="1208" y="345"/>
                    <a:pt x="1242" y="345"/>
                  </a:cubicBezTo>
                  <a:cubicBezTo>
                    <a:pt x="1714" y="345"/>
                    <a:pt x="2068" y="538"/>
                    <a:pt x="2188" y="538"/>
                  </a:cubicBezTo>
                  <a:cubicBezTo>
                    <a:pt x="2205" y="538"/>
                    <a:pt x="2217" y="534"/>
                    <a:pt x="2224" y="526"/>
                  </a:cubicBezTo>
                  <a:cubicBezTo>
                    <a:pt x="2282" y="491"/>
                    <a:pt x="2190" y="364"/>
                    <a:pt x="2001" y="232"/>
                  </a:cubicBezTo>
                  <a:cubicBezTo>
                    <a:pt x="1765" y="81"/>
                    <a:pt x="1489" y="1"/>
                    <a:pt x="1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69"/>
            <p:cNvSpPr/>
            <p:nvPr/>
          </p:nvSpPr>
          <p:spPr>
            <a:xfrm>
              <a:off x="1791125" y="1889250"/>
              <a:ext cx="50300" cy="123150"/>
            </a:xfrm>
            <a:custGeom>
              <a:avLst/>
              <a:gdLst/>
              <a:ahLst/>
              <a:cxnLst/>
              <a:rect l="l" t="t" r="r" b="b"/>
              <a:pathLst>
                <a:path w="2012" h="4926" extrusionOk="0">
                  <a:moveTo>
                    <a:pt x="1" y="1"/>
                  </a:moveTo>
                  <a:lnTo>
                    <a:pt x="1" y="1"/>
                  </a:lnTo>
                  <a:cubicBezTo>
                    <a:pt x="306" y="1010"/>
                    <a:pt x="691" y="1994"/>
                    <a:pt x="1151" y="2942"/>
                  </a:cubicBezTo>
                  <a:lnTo>
                    <a:pt x="1651" y="4093"/>
                  </a:lnTo>
                  <a:cubicBezTo>
                    <a:pt x="1737" y="4223"/>
                    <a:pt x="1781" y="4378"/>
                    <a:pt x="1776" y="4533"/>
                  </a:cubicBezTo>
                  <a:cubicBezTo>
                    <a:pt x="1754" y="4638"/>
                    <a:pt x="1616" y="4700"/>
                    <a:pt x="1466" y="4700"/>
                  </a:cubicBezTo>
                  <a:cubicBezTo>
                    <a:pt x="1142" y="4732"/>
                    <a:pt x="824" y="4805"/>
                    <a:pt x="519" y="4919"/>
                  </a:cubicBezTo>
                  <a:cubicBezTo>
                    <a:pt x="594" y="4923"/>
                    <a:pt x="669" y="4925"/>
                    <a:pt x="743" y="4925"/>
                  </a:cubicBezTo>
                  <a:cubicBezTo>
                    <a:pt x="996" y="4925"/>
                    <a:pt x="1247" y="4900"/>
                    <a:pt x="1495" y="4849"/>
                  </a:cubicBezTo>
                  <a:cubicBezTo>
                    <a:pt x="1581" y="4846"/>
                    <a:pt x="1666" y="4830"/>
                    <a:pt x="1748" y="4803"/>
                  </a:cubicBezTo>
                  <a:cubicBezTo>
                    <a:pt x="1857" y="4763"/>
                    <a:pt x="1943" y="4677"/>
                    <a:pt x="1984" y="4568"/>
                  </a:cubicBezTo>
                  <a:cubicBezTo>
                    <a:pt x="2012" y="4369"/>
                    <a:pt x="1974" y="4168"/>
                    <a:pt x="1875" y="3994"/>
                  </a:cubicBezTo>
                  <a:cubicBezTo>
                    <a:pt x="1719" y="3614"/>
                    <a:pt x="1558" y="3235"/>
                    <a:pt x="1386" y="2844"/>
                  </a:cubicBezTo>
                  <a:cubicBezTo>
                    <a:pt x="1000" y="1861"/>
                    <a:pt x="537" y="91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69"/>
            <p:cNvSpPr/>
            <p:nvPr/>
          </p:nvSpPr>
          <p:spPr>
            <a:xfrm>
              <a:off x="1678725" y="2155825"/>
              <a:ext cx="144625" cy="58300"/>
            </a:xfrm>
            <a:custGeom>
              <a:avLst/>
              <a:gdLst/>
              <a:ahLst/>
              <a:cxnLst/>
              <a:rect l="l" t="t" r="r" b="b"/>
              <a:pathLst>
                <a:path w="5785" h="2332" extrusionOk="0">
                  <a:moveTo>
                    <a:pt x="0" y="0"/>
                  </a:moveTo>
                  <a:cubicBezTo>
                    <a:pt x="0" y="1"/>
                    <a:pt x="1245" y="2332"/>
                    <a:pt x="4599" y="2332"/>
                  </a:cubicBezTo>
                  <a:cubicBezTo>
                    <a:pt x="4968" y="2332"/>
                    <a:pt x="5363" y="2304"/>
                    <a:pt x="5784" y="2241"/>
                  </a:cubicBezTo>
                  <a:lnTo>
                    <a:pt x="5784" y="1219"/>
                  </a:lnTo>
                  <a:cubicBezTo>
                    <a:pt x="5537" y="1236"/>
                    <a:pt x="5289" y="1244"/>
                    <a:pt x="5042" y="1244"/>
                  </a:cubicBezTo>
                  <a:cubicBezTo>
                    <a:pt x="3289" y="1244"/>
                    <a:pt x="1558" y="819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69"/>
            <p:cNvSpPr/>
            <p:nvPr/>
          </p:nvSpPr>
          <p:spPr>
            <a:xfrm>
              <a:off x="1748825" y="2029900"/>
              <a:ext cx="56775" cy="47500"/>
            </a:xfrm>
            <a:custGeom>
              <a:avLst/>
              <a:gdLst/>
              <a:ahLst/>
              <a:cxnLst/>
              <a:rect l="l" t="t" r="r" b="b"/>
              <a:pathLst>
                <a:path w="2271" h="1900" extrusionOk="0">
                  <a:moveTo>
                    <a:pt x="1219" y="0"/>
                  </a:moveTo>
                  <a:cubicBezTo>
                    <a:pt x="1161" y="0"/>
                    <a:pt x="1103" y="9"/>
                    <a:pt x="1045" y="28"/>
                  </a:cubicBezTo>
                  <a:cubicBezTo>
                    <a:pt x="859" y="96"/>
                    <a:pt x="688" y="196"/>
                    <a:pt x="537" y="322"/>
                  </a:cubicBezTo>
                  <a:lnTo>
                    <a:pt x="537" y="322"/>
                  </a:lnTo>
                  <a:cubicBezTo>
                    <a:pt x="345" y="369"/>
                    <a:pt x="183" y="503"/>
                    <a:pt x="103" y="689"/>
                  </a:cubicBezTo>
                  <a:cubicBezTo>
                    <a:pt x="1" y="927"/>
                    <a:pt x="22" y="1199"/>
                    <a:pt x="159" y="1418"/>
                  </a:cubicBezTo>
                  <a:cubicBezTo>
                    <a:pt x="302" y="1634"/>
                    <a:pt x="519" y="1787"/>
                    <a:pt x="769" y="1850"/>
                  </a:cubicBezTo>
                  <a:cubicBezTo>
                    <a:pt x="868" y="1883"/>
                    <a:pt x="971" y="1899"/>
                    <a:pt x="1073" y="1899"/>
                  </a:cubicBezTo>
                  <a:cubicBezTo>
                    <a:pt x="1176" y="1899"/>
                    <a:pt x="1279" y="1883"/>
                    <a:pt x="1378" y="1850"/>
                  </a:cubicBezTo>
                  <a:cubicBezTo>
                    <a:pt x="1595" y="1750"/>
                    <a:pt x="1778" y="1591"/>
                    <a:pt x="1906" y="1390"/>
                  </a:cubicBezTo>
                  <a:cubicBezTo>
                    <a:pt x="2018" y="1239"/>
                    <a:pt x="2115" y="1077"/>
                    <a:pt x="2194" y="906"/>
                  </a:cubicBezTo>
                  <a:cubicBezTo>
                    <a:pt x="2248" y="819"/>
                    <a:pt x="2271" y="716"/>
                    <a:pt x="2262" y="613"/>
                  </a:cubicBezTo>
                  <a:cubicBezTo>
                    <a:pt x="2246" y="521"/>
                    <a:pt x="2142" y="434"/>
                    <a:pt x="2073" y="434"/>
                  </a:cubicBezTo>
                  <a:cubicBezTo>
                    <a:pt x="2069" y="434"/>
                    <a:pt x="2065" y="434"/>
                    <a:pt x="2061" y="435"/>
                  </a:cubicBezTo>
                  <a:cubicBezTo>
                    <a:pt x="2000" y="446"/>
                    <a:pt x="1971" y="488"/>
                    <a:pt x="1899" y="488"/>
                  </a:cubicBezTo>
                  <a:cubicBezTo>
                    <a:pt x="1891" y="488"/>
                    <a:pt x="1882" y="488"/>
                    <a:pt x="1872" y="487"/>
                  </a:cubicBezTo>
                  <a:cubicBezTo>
                    <a:pt x="1780" y="476"/>
                    <a:pt x="1746" y="361"/>
                    <a:pt x="1705" y="269"/>
                  </a:cubicBezTo>
                  <a:cubicBezTo>
                    <a:pt x="1598" y="99"/>
                    <a:pt x="1412" y="0"/>
                    <a:pt x="121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69"/>
            <p:cNvSpPr/>
            <p:nvPr/>
          </p:nvSpPr>
          <p:spPr>
            <a:xfrm>
              <a:off x="1758525" y="2025150"/>
              <a:ext cx="51725" cy="40450"/>
            </a:xfrm>
            <a:custGeom>
              <a:avLst/>
              <a:gdLst/>
              <a:ahLst/>
              <a:cxnLst/>
              <a:rect l="l" t="t" r="r" b="b"/>
              <a:pathLst>
                <a:path w="2069" h="1618" extrusionOk="0">
                  <a:moveTo>
                    <a:pt x="99" y="0"/>
                  </a:moveTo>
                  <a:cubicBezTo>
                    <a:pt x="96" y="0"/>
                    <a:pt x="13" y="166"/>
                    <a:pt x="1" y="425"/>
                  </a:cubicBezTo>
                  <a:cubicBezTo>
                    <a:pt x="69" y="783"/>
                    <a:pt x="276" y="1101"/>
                    <a:pt x="576" y="1310"/>
                  </a:cubicBezTo>
                  <a:cubicBezTo>
                    <a:pt x="851" y="1510"/>
                    <a:pt x="1182" y="1617"/>
                    <a:pt x="1521" y="1617"/>
                  </a:cubicBezTo>
                  <a:cubicBezTo>
                    <a:pt x="1555" y="1617"/>
                    <a:pt x="1588" y="1616"/>
                    <a:pt x="1622" y="1614"/>
                  </a:cubicBezTo>
                  <a:cubicBezTo>
                    <a:pt x="1909" y="1591"/>
                    <a:pt x="2068" y="1545"/>
                    <a:pt x="2058" y="1459"/>
                  </a:cubicBezTo>
                  <a:cubicBezTo>
                    <a:pt x="2047" y="1373"/>
                    <a:pt x="1369" y="1477"/>
                    <a:pt x="801" y="1051"/>
                  </a:cubicBezTo>
                  <a:cubicBezTo>
                    <a:pt x="231" y="626"/>
                    <a:pt x="197" y="0"/>
                    <a:pt x="99" y="0"/>
                  </a:cubicBezTo>
                  <a:cubicBezTo>
                    <a:pt x="99" y="0"/>
                    <a:pt x="99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69"/>
            <p:cNvSpPr/>
            <p:nvPr/>
          </p:nvSpPr>
          <p:spPr>
            <a:xfrm>
              <a:off x="1544325" y="1935050"/>
              <a:ext cx="71225" cy="104350"/>
            </a:xfrm>
            <a:custGeom>
              <a:avLst/>
              <a:gdLst/>
              <a:ahLst/>
              <a:cxnLst/>
              <a:rect l="l" t="t" r="r" b="b"/>
              <a:pathLst>
                <a:path w="2849" h="4174" extrusionOk="0">
                  <a:moveTo>
                    <a:pt x="2089" y="0"/>
                  </a:moveTo>
                  <a:cubicBezTo>
                    <a:pt x="1756" y="0"/>
                    <a:pt x="1424" y="65"/>
                    <a:pt x="1114" y="191"/>
                  </a:cubicBezTo>
                  <a:cubicBezTo>
                    <a:pt x="678" y="373"/>
                    <a:pt x="333" y="720"/>
                    <a:pt x="154" y="1157"/>
                  </a:cubicBezTo>
                  <a:cubicBezTo>
                    <a:pt x="1" y="1601"/>
                    <a:pt x="20" y="2088"/>
                    <a:pt x="212" y="2519"/>
                  </a:cubicBezTo>
                  <a:cubicBezTo>
                    <a:pt x="406" y="2946"/>
                    <a:pt x="691" y="3324"/>
                    <a:pt x="1050" y="3627"/>
                  </a:cubicBezTo>
                  <a:cubicBezTo>
                    <a:pt x="1293" y="3860"/>
                    <a:pt x="1585" y="4033"/>
                    <a:pt x="1906" y="4133"/>
                  </a:cubicBezTo>
                  <a:cubicBezTo>
                    <a:pt x="2000" y="4160"/>
                    <a:pt x="2096" y="4174"/>
                    <a:pt x="2191" y="4174"/>
                  </a:cubicBezTo>
                  <a:cubicBezTo>
                    <a:pt x="2428" y="4174"/>
                    <a:pt x="2661" y="4092"/>
                    <a:pt x="2849" y="3938"/>
                  </a:cubicBezTo>
                  <a:lnTo>
                    <a:pt x="2480" y="30"/>
                  </a:lnTo>
                  <a:cubicBezTo>
                    <a:pt x="2351" y="10"/>
                    <a:pt x="2220" y="0"/>
                    <a:pt x="208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69"/>
            <p:cNvSpPr/>
            <p:nvPr/>
          </p:nvSpPr>
          <p:spPr>
            <a:xfrm>
              <a:off x="1567250" y="1951325"/>
              <a:ext cx="36900" cy="59625"/>
            </a:xfrm>
            <a:custGeom>
              <a:avLst/>
              <a:gdLst/>
              <a:ahLst/>
              <a:cxnLst/>
              <a:rect l="l" t="t" r="r" b="b"/>
              <a:pathLst>
                <a:path w="1476" h="2385" extrusionOk="0">
                  <a:moveTo>
                    <a:pt x="777" y="0"/>
                  </a:moveTo>
                  <a:cubicBezTo>
                    <a:pt x="536" y="36"/>
                    <a:pt x="325" y="177"/>
                    <a:pt x="201" y="385"/>
                  </a:cubicBezTo>
                  <a:cubicBezTo>
                    <a:pt x="55" y="630"/>
                    <a:pt x="0" y="919"/>
                    <a:pt x="47" y="1200"/>
                  </a:cubicBezTo>
                  <a:cubicBezTo>
                    <a:pt x="87" y="1465"/>
                    <a:pt x="178" y="1719"/>
                    <a:pt x="317" y="1947"/>
                  </a:cubicBezTo>
                  <a:cubicBezTo>
                    <a:pt x="432" y="2155"/>
                    <a:pt x="627" y="2306"/>
                    <a:pt x="857" y="2367"/>
                  </a:cubicBezTo>
                  <a:cubicBezTo>
                    <a:pt x="916" y="2379"/>
                    <a:pt x="970" y="2385"/>
                    <a:pt x="1020" y="2385"/>
                  </a:cubicBezTo>
                  <a:cubicBezTo>
                    <a:pt x="1344" y="2385"/>
                    <a:pt x="1476" y="2160"/>
                    <a:pt x="1431" y="2160"/>
                  </a:cubicBezTo>
                  <a:cubicBezTo>
                    <a:pt x="1431" y="2154"/>
                    <a:pt x="1426" y="2152"/>
                    <a:pt x="1416" y="2152"/>
                  </a:cubicBezTo>
                  <a:cubicBezTo>
                    <a:pt x="1379" y="2152"/>
                    <a:pt x="1270" y="2188"/>
                    <a:pt x="1136" y="2188"/>
                  </a:cubicBezTo>
                  <a:cubicBezTo>
                    <a:pt x="1070" y="2188"/>
                    <a:pt x="998" y="2179"/>
                    <a:pt x="925" y="2153"/>
                  </a:cubicBezTo>
                  <a:cubicBezTo>
                    <a:pt x="668" y="2063"/>
                    <a:pt x="467" y="1643"/>
                    <a:pt x="392" y="1172"/>
                  </a:cubicBezTo>
                  <a:cubicBezTo>
                    <a:pt x="291" y="806"/>
                    <a:pt x="475" y="422"/>
                    <a:pt x="822" y="270"/>
                  </a:cubicBezTo>
                  <a:cubicBezTo>
                    <a:pt x="910" y="238"/>
                    <a:pt x="985" y="227"/>
                    <a:pt x="1049" y="227"/>
                  </a:cubicBezTo>
                  <a:cubicBezTo>
                    <a:pt x="1179" y="227"/>
                    <a:pt x="1262" y="271"/>
                    <a:pt x="1297" y="271"/>
                  </a:cubicBezTo>
                  <a:cubicBezTo>
                    <a:pt x="1300" y="271"/>
                    <a:pt x="1302" y="271"/>
                    <a:pt x="1305" y="270"/>
                  </a:cubicBezTo>
                  <a:cubicBezTo>
                    <a:pt x="1351" y="259"/>
                    <a:pt x="1201" y="0"/>
                    <a:pt x="77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69"/>
            <p:cNvSpPr/>
            <p:nvPr/>
          </p:nvSpPr>
          <p:spPr>
            <a:xfrm>
              <a:off x="1325425" y="1651975"/>
              <a:ext cx="556525" cy="427175"/>
            </a:xfrm>
            <a:custGeom>
              <a:avLst/>
              <a:gdLst/>
              <a:ahLst/>
              <a:cxnLst/>
              <a:rect l="l" t="t" r="r" b="b"/>
              <a:pathLst>
                <a:path w="22261" h="17087" extrusionOk="0">
                  <a:moveTo>
                    <a:pt x="19291" y="0"/>
                  </a:moveTo>
                  <a:cubicBezTo>
                    <a:pt x="19041" y="0"/>
                    <a:pt x="18791" y="27"/>
                    <a:pt x="18544" y="82"/>
                  </a:cubicBezTo>
                  <a:cubicBezTo>
                    <a:pt x="17791" y="202"/>
                    <a:pt x="17062" y="444"/>
                    <a:pt x="16304" y="519"/>
                  </a:cubicBezTo>
                  <a:cubicBezTo>
                    <a:pt x="16101" y="539"/>
                    <a:pt x="15897" y="548"/>
                    <a:pt x="15694" y="548"/>
                  </a:cubicBezTo>
                  <a:cubicBezTo>
                    <a:pt x="14549" y="548"/>
                    <a:pt x="13400" y="276"/>
                    <a:pt x="12252" y="276"/>
                  </a:cubicBezTo>
                  <a:cubicBezTo>
                    <a:pt x="12214" y="276"/>
                    <a:pt x="12177" y="277"/>
                    <a:pt x="12139" y="277"/>
                  </a:cubicBezTo>
                  <a:cubicBezTo>
                    <a:pt x="10749" y="301"/>
                    <a:pt x="9175" y="950"/>
                    <a:pt x="8824" y="2294"/>
                  </a:cubicBezTo>
                  <a:cubicBezTo>
                    <a:pt x="8670" y="2886"/>
                    <a:pt x="8767" y="3541"/>
                    <a:pt x="8486" y="4081"/>
                  </a:cubicBezTo>
                  <a:cubicBezTo>
                    <a:pt x="7710" y="5563"/>
                    <a:pt x="4975" y="4844"/>
                    <a:pt x="4200" y="6326"/>
                  </a:cubicBezTo>
                  <a:cubicBezTo>
                    <a:pt x="3527" y="7637"/>
                    <a:pt x="5510" y="10147"/>
                    <a:pt x="4103" y="10600"/>
                  </a:cubicBezTo>
                  <a:cubicBezTo>
                    <a:pt x="2250" y="11190"/>
                    <a:pt x="751" y="12564"/>
                    <a:pt x="1" y="14358"/>
                  </a:cubicBezTo>
                  <a:lnTo>
                    <a:pt x="2608" y="15243"/>
                  </a:lnTo>
                  <a:cubicBezTo>
                    <a:pt x="3114" y="14467"/>
                    <a:pt x="3813" y="13835"/>
                    <a:pt x="4637" y="13411"/>
                  </a:cubicBezTo>
                  <a:lnTo>
                    <a:pt x="4637" y="13411"/>
                  </a:lnTo>
                  <a:cubicBezTo>
                    <a:pt x="3963" y="13898"/>
                    <a:pt x="3541" y="14660"/>
                    <a:pt x="3487" y="15489"/>
                  </a:cubicBezTo>
                  <a:lnTo>
                    <a:pt x="12294" y="17087"/>
                  </a:lnTo>
                  <a:cubicBezTo>
                    <a:pt x="12620" y="15594"/>
                    <a:pt x="10892" y="14007"/>
                    <a:pt x="11645" y="12675"/>
                  </a:cubicBezTo>
                  <a:cubicBezTo>
                    <a:pt x="12115" y="11848"/>
                    <a:pt x="13339" y="11642"/>
                    <a:pt x="13724" y="10768"/>
                  </a:cubicBezTo>
                  <a:cubicBezTo>
                    <a:pt x="14081" y="10021"/>
                    <a:pt x="13631" y="9159"/>
                    <a:pt x="13724" y="8350"/>
                  </a:cubicBezTo>
                  <a:cubicBezTo>
                    <a:pt x="13850" y="7017"/>
                    <a:pt x="15390" y="6298"/>
                    <a:pt x="16722" y="6126"/>
                  </a:cubicBezTo>
                  <a:cubicBezTo>
                    <a:pt x="18055" y="5953"/>
                    <a:pt x="19485" y="6051"/>
                    <a:pt x="20634" y="5321"/>
                  </a:cubicBezTo>
                  <a:cubicBezTo>
                    <a:pt x="21772" y="4545"/>
                    <a:pt x="22261" y="3110"/>
                    <a:pt x="21835" y="1801"/>
                  </a:cubicBezTo>
                  <a:lnTo>
                    <a:pt x="21835" y="1801"/>
                  </a:lnTo>
                  <a:lnTo>
                    <a:pt x="21635" y="2260"/>
                  </a:lnTo>
                  <a:cubicBezTo>
                    <a:pt x="21833" y="1496"/>
                    <a:pt x="21474" y="697"/>
                    <a:pt x="20773" y="335"/>
                  </a:cubicBezTo>
                  <a:cubicBezTo>
                    <a:pt x="20307" y="113"/>
                    <a:pt x="19800" y="0"/>
                    <a:pt x="192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69"/>
            <p:cNvSpPr/>
            <p:nvPr/>
          </p:nvSpPr>
          <p:spPr>
            <a:xfrm>
              <a:off x="1829350" y="1669500"/>
              <a:ext cx="105425" cy="196525"/>
            </a:xfrm>
            <a:custGeom>
              <a:avLst/>
              <a:gdLst/>
              <a:ahLst/>
              <a:cxnLst/>
              <a:rect l="l" t="t" r="r" b="b"/>
              <a:pathLst>
                <a:path w="4217" h="7861" extrusionOk="0">
                  <a:moveTo>
                    <a:pt x="550" y="0"/>
                  </a:moveTo>
                  <a:cubicBezTo>
                    <a:pt x="368" y="0"/>
                    <a:pt x="184" y="16"/>
                    <a:pt x="1" y="49"/>
                  </a:cubicBezTo>
                  <a:lnTo>
                    <a:pt x="604" y="3943"/>
                  </a:lnTo>
                  <a:cubicBezTo>
                    <a:pt x="1179" y="5425"/>
                    <a:pt x="2034" y="7419"/>
                    <a:pt x="3557" y="7861"/>
                  </a:cubicBezTo>
                  <a:cubicBezTo>
                    <a:pt x="4131" y="7182"/>
                    <a:pt x="4217" y="4948"/>
                    <a:pt x="4096" y="3903"/>
                  </a:cubicBezTo>
                  <a:cubicBezTo>
                    <a:pt x="4004" y="2840"/>
                    <a:pt x="3576" y="1834"/>
                    <a:pt x="2873" y="1030"/>
                  </a:cubicBezTo>
                  <a:cubicBezTo>
                    <a:pt x="2273" y="368"/>
                    <a:pt x="1426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69"/>
            <p:cNvSpPr/>
            <p:nvPr/>
          </p:nvSpPr>
          <p:spPr>
            <a:xfrm>
              <a:off x="1452500" y="1659200"/>
              <a:ext cx="387025" cy="384200"/>
            </a:xfrm>
            <a:custGeom>
              <a:avLst/>
              <a:gdLst/>
              <a:ahLst/>
              <a:cxnLst/>
              <a:rect l="l" t="t" r="r" b="b"/>
              <a:pathLst>
                <a:path w="15481" h="15368" extrusionOk="0">
                  <a:moveTo>
                    <a:pt x="15413" y="1"/>
                  </a:moveTo>
                  <a:lnTo>
                    <a:pt x="15413" y="1"/>
                  </a:lnTo>
                  <a:cubicBezTo>
                    <a:pt x="15426" y="334"/>
                    <a:pt x="15361" y="667"/>
                    <a:pt x="15224" y="972"/>
                  </a:cubicBezTo>
                  <a:cubicBezTo>
                    <a:pt x="15053" y="1318"/>
                    <a:pt x="14790" y="1612"/>
                    <a:pt x="14466" y="1823"/>
                  </a:cubicBezTo>
                  <a:cubicBezTo>
                    <a:pt x="14065" y="2069"/>
                    <a:pt x="13604" y="2199"/>
                    <a:pt x="13135" y="2199"/>
                  </a:cubicBezTo>
                  <a:cubicBezTo>
                    <a:pt x="13092" y="2199"/>
                    <a:pt x="13050" y="2198"/>
                    <a:pt x="13007" y="2196"/>
                  </a:cubicBezTo>
                  <a:cubicBezTo>
                    <a:pt x="12375" y="2158"/>
                    <a:pt x="11751" y="2047"/>
                    <a:pt x="11146" y="1868"/>
                  </a:cubicBezTo>
                  <a:cubicBezTo>
                    <a:pt x="10486" y="1660"/>
                    <a:pt x="9797" y="1554"/>
                    <a:pt x="9106" y="1554"/>
                  </a:cubicBezTo>
                  <a:cubicBezTo>
                    <a:pt x="9047" y="1554"/>
                    <a:pt x="8988" y="1555"/>
                    <a:pt x="8929" y="1556"/>
                  </a:cubicBezTo>
                  <a:cubicBezTo>
                    <a:pt x="8079" y="1640"/>
                    <a:pt x="7287" y="2028"/>
                    <a:pt x="6699" y="2648"/>
                  </a:cubicBezTo>
                  <a:cubicBezTo>
                    <a:pt x="6389" y="2970"/>
                    <a:pt x="6136" y="3343"/>
                    <a:pt x="5953" y="3751"/>
                  </a:cubicBezTo>
                  <a:cubicBezTo>
                    <a:pt x="5787" y="4169"/>
                    <a:pt x="5648" y="4597"/>
                    <a:pt x="5539" y="5032"/>
                  </a:cubicBezTo>
                  <a:cubicBezTo>
                    <a:pt x="5444" y="5437"/>
                    <a:pt x="5245" y="5812"/>
                    <a:pt x="4964" y="6118"/>
                  </a:cubicBezTo>
                  <a:cubicBezTo>
                    <a:pt x="4650" y="6372"/>
                    <a:pt x="4269" y="6529"/>
                    <a:pt x="3868" y="6572"/>
                  </a:cubicBezTo>
                  <a:cubicBezTo>
                    <a:pt x="3443" y="6626"/>
                    <a:pt x="3028" y="6734"/>
                    <a:pt x="2632" y="6894"/>
                  </a:cubicBezTo>
                  <a:cubicBezTo>
                    <a:pt x="2234" y="7080"/>
                    <a:pt x="1926" y="7418"/>
                    <a:pt x="1777" y="7830"/>
                  </a:cubicBezTo>
                  <a:cubicBezTo>
                    <a:pt x="1577" y="8558"/>
                    <a:pt x="1534" y="9320"/>
                    <a:pt x="1650" y="10066"/>
                  </a:cubicBezTo>
                  <a:cubicBezTo>
                    <a:pt x="1730" y="10685"/>
                    <a:pt x="1625" y="11315"/>
                    <a:pt x="1345" y="11875"/>
                  </a:cubicBezTo>
                  <a:cubicBezTo>
                    <a:pt x="1075" y="12381"/>
                    <a:pt x="742" y="12799"/>
                    <a:pt x="501" y="13208"/>
                  </a:cubicBezTo>
                  <a:cubicBezTo>
                    <a:pt x="282" y="13559"/>
                    <a:pt x="133" y="13949"/>
                    <a:pt x="59" y="14356"/>
                  </a:cubicBezTo>
                  <a:cubicBezTo>
                    <a:pt x="0" y="14609"/>
                    <a:pt x="0" y="14873"/>
                    <a:pt x="59" y="15126"/>
                  </a:cubicBezTo>
                  <a:cubicBezTo>
                    <a:pt x="76" y="15214"/>
                    <a:pt x="114" y="15296"/>
                    <a:pt x="168" y="15367"/>
                  </a:cubicBezTo>
                  <a:cubicBezTo>
                    <a:pt x="81" y="15045"/>
                    <a:pt x="71" y="14706"/>
                    <a:pt x="139" y="14380"/>
                  </a:cubicBezTo>
                  <a:cubicBezTo>
                    <a:pt x="232" y="13998"/>
                    <a:pt x="392" y="13637"/>
                    <a:pt x="610" y="13311"/>
                  </a:cubicBezTo>
                  <a:cubicBezTo>
                    <a:pt x="857" y="12926"/>
                    <a:pt x="1201" y="12518"/>
                    <a:pt x="1495" y="11989"/>
                  </a:cubicBezTo>
                  <a:cubicBezTo>
                    <a:pt x="1653" y="11712"/>
                    <a:pt x="1761" y="11409"/>
                    <a:pt x="1816" y="11094"/>
                  </a:cubicBezTo>
                  <a:cubicBezTo>
                    <a:pt x="1869" y="10755"/>
                    <a:pt x="1885" y="10413"/>
                    <a:pt x="1863" y="10070"/>
                  </a:cubicBezTo>
                  <a:cubicBezTo>
                    <a:pt x="1758" y="9360"/>
                    <a:pt x="1806" y="8636"/>
                    <a:pt x="2000" y="7945"/>
                  </a:cubicBezTo>
                  <a:cubicBezTo>
                    <a:pt x="2131" y="7586"/>
                    <a:pt x="2409" y="7297"/>
                    <a:pt x="2765" y="7153"/>
                  </a:cubicBezTo>
                  <a:cubicBezTo>
                    <a:pt x="3134" y="7009"/>
                    <a:pt x="3519" y="6912"/>
                    <a:pt x="3913" y="6866"/>
                  </a:cubicBezTo>
                  <a:cubicBezTo>
                    <a:pt x="4371" y="6812"/>
                    <a:pt x="4803" y="6629"/>
                    <a:pt x="5160" y="6337"/>
                  </a:cubicBezTo>
                  <a:cubicBezTo>
                    <a:pt x="5486" y="5997"/>
                    <a:pt x="5715" y="5577"/>
                    <a:pt x="5826" y="5120"/>
                  </a:cubicBezTo>
                  <a:cubicBezTo>
                    <a:pt x="5931" y="4695"/>
                    <a:pt x="6064" y="4279"/>
                    <a:pt x="6222" y="3873"/>
                  </a:cubicBezTo>
                  <a:cubicBezTo>
                    <a:pt x="6393" y="3496"/>
                    <a:pt x="6623" y="3151"/>
                    <a:pt x="6906" y="2850"/>
                  </a:cubicBezTo>
                  <a:cubicBezTo>
                    <a:pt x="7447" y="2282"/>
                    <a:pt x="8171" y="1921"/>
                    <a:pt x="8951" y="1834"/>
                  </a:cubicBezTo>
                  <a:cubicBezTo>
                    <a:pt x="9032" y="1831"/>
                    <a:pt x="9113" y="1829"/>
                    <a:pt x="9195" y="1829"/>
                  </a:cubicBezTo>
                  <a:cubicBezTo>
                    <a:pt x="9836" y="1829"/>
                    <a:pt x="10474" y="1924"/>
                    <a:pt x="11088" y="2110"/>
                  </a:cubicBezTo>
                  <a:cubicBezTo>
                    <a:pt x="11713" y="2286"/>
                    <a:pt x="12357" y="2385"/>
                    <a:pt x="13006" y="2402"/>
                  </a:cubicBezTo>
                  <a:cubicBezTo>
                    <a:pt x="13032" y="2403"/>
                    <a:pt x="13058" y="2403"/>
                    <a:pt x="13085" y="2403"/>
                  </a:cubicBezTo>
                  <a:cubicBezTo>
                    <a:pt x="13607" y="2403"/>
                    <a:pt x="14119" y="2251"/>
                    <a:pt x="14557" y="1966"/>
                  </a:cubicBezTo>
                  <a:cubicBezTo>
                    <a:pt x="14897" y="1726"/>
                    <a:pt x="15166" y="1398"/>
                    <a:pt x="15334" y="1018"/>
                  </a:cubicBezTo>
                  <a:cubicBezTo>
                    <a:pt x="15436" y="778"/>
                    <a:pt x="15481" y="520"/>
                    <a:pt x="15465" y="259"/>
                  </a:cubicBezTo>
                  <a:cubicBezTo>
                    <a:pt x="15469" y="171"/>
                    <a:pt x="15450" y="82"/>
                    <a:pt x="154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69"/>
            <p:cNvSpPr/>
            <p:nvPr/>
          </p:nvSpPr>
          <p:spPr>
            <a:xfrm>
              <a:off x="1506225" y="1701700"/>
              <a:ext cx="368250" cy="350050"/>
            </a:xfrm>
            <a:custGeom>
              <a:avLst/>
              <a:gdLst/>
              <a:ahLst/>
              <a:cxnLst/>
              <a:rect l="l" t="t" r="r" b="b"/>
              <a:pathLst>
                <a:path w="14730" h="14002" extrusionOk="0">
                  <a:moveTo>
                    <a:pt x="14728" y="1"/>
                  </a:moveTo>
                  <a:cubicBezTo>
                    <a:pt x="14697" y="1"/>
                    <a:pt x="14585" y="309"/>
                    <a:pt x="14202" y="844"/>
                  </a:cubicBezTo>
                  <a:cubicBezTo>
                    <a:pt x="13729" y="1520"/>
                    <a:pt x="13090" y="2063"/>
                    <a:pt x="12345" y="2418"/>
                  </a:cubicBezTo>
                  <a:cubicBezTo>
                    <a:pt x="11836" y="2664"/>
                    <a:pt x="11284" y="2806"/>
                    <a:pt x="10721" y="2838"/>
                  </a:cubicBezTo>
                  <a:cubicBezTo>
                    <a:pt x="10598" y="2841"/>
                    <a:pt x="10475" y="2843"/>
                    <a:pt x="10352" y="2843"/>
                  </a:cubicBezTo>
                  <a:cubicBezTo>
                    <a:pt x="9818" y="2843"/>
                    <a:pt x="9285" y="2811"/>
                    <a:pt x="8755" y="2746"/>
                  </a:cubicBezTo>
                  <a:cubicBezTo>
                    <a:pt x="8469" y="2709"/>
                    <a:pt x="8181" y="2690"/>
                    <a:pt x="7893" y="2690"/>
                  </a:cubicBezTo>
                  <a:cubicBezTo>
                    <a:pt x="7433" y="2690"/>
                    <a:pt x="6973" y="2738"/>
                    <a:pt x="6521" y="2832"/>
                  </a:cubicBezTo>
                  <a:cubicBezTo>
                    <a:pt x="5692" y="2990"/>
                    <a:pt x="4980" y="3516"/>
                    <a:pt x="4585" y="4262"/>
                  </a:cubicBezTo>
                  <a:cubicBezTo>
                    <a:pt x="4240" y="5072"/>
                    <a:pt x="4349" y="5905"/>
                    <a:pt x="4201" y="6617"/>
                  </a:cubicBezTo>
                  <a:cubicBezTo>
                    <a:pt x="4142" y="6959"/>
                    <a:pt x="3981" y="7276"/>
                    <a:pt x="3741" y="7525"/>
                  </a:cubicBezTo>
                  <a:cubicBezTo>
                    <a:pt x="3476" y="7737"/>
                    <a:pt x="3171" y="7894"/>
                    <a:pt x="2844" y="7985"/>
                  </a:cubicBezTo>
                  <a:cubicBezTo>
                    <a:pt x="2504" y="8091"/>
                    <a:pt x="2180" y="8245"/>
                    <a:pt x="1885" y="8445"/>
                  </a:cubicBezTo>
                  <a:cubicBezTo>
                    <a:pt x="1622" y="8666"/>
                    <a:pt x="1424" y="8954"/>
                    <a:pt x="1310" y="9278"/>
                  </a:cubicBezTo>
                  <a:cubicBezTo>
                    <a:pt x="1131" y="9834"/>
                    <a:pt x="1051" y="10418"/>
                    <a:pt x="1074" y="11002"/>
                  </a:cubicBezTo>
                  <a:cubicBezTo>
                    <a:pt x="1173" y="11824"/>
                    <a:pt x="1027" y="12658"/>
                    <a:pt x="655" y="13397"/>
                  </a:cubicBezTo>
                  <a:cubicBezTo>
                    <a:pt x="484" y="13645"/>
                    <a:pt x="261" y="13851"/>
                    <a:pt x="1" y="14001"/>
                  </a:cubicBezTo>
                  <a:cubicBezTo>
                    <a:pt x="82" y="13989"/>
                    <a:pt x="159" y="13962"/>
                    <a:pt x="230" y="13920"/>
                  </a:cubicBezTo>
                  <a:cubicBezTo>
                    <a:pt x="440" y="13812"/>
                    <a:pt x="619" y="13654"/>
                    <a:pt x="753" y="13460"/>
                  </a:cubicBezTo>
                  <a:cubicBezTo>
                    <a:pt x="1182" y="12718"/>
                    <a:pt x="1369" y="11861"/>
                    <a:pt x="1288" y="11007"/>
                  </a:cubicBezTo>
                  <a:cubicBezTo>
                    <a:pt x="1274" y="10444"/>
                    <a:pt x="1360" y="9882"/>
                    <a:pt x="1541" y="9347"/>
                  </a:cubicBezTo>
                  <a:cubicBezTo>
                    <a:pt x="1649" y="9066"/>
                    <a:pt x="1831" y="8820"/>
                    <a:pt x="2068" y="8635"/>
                  </a:cubicBezTo>
                  <a:cubicBezTo>
                    <a:pt x="2339" y="8449"/>
                    <a:pt x="2641" y="8312"/>
                    <a:pt x="2959" y="8227"/>
                  </a:cubicBezTo>
                  <a:cubicBezTo>
                    <a:pt x="3323" y="8125"/>
                    <a:pt x="3665" y="7948"/>
                    <a:pt x="3959" y="7710"/>
                  </a:cubicBezTo>
                  <a:cubicBezTo>
                    <a:pt x="4256" y="7427"/>
                    <a:pt x="4457" y="7056"/>
                    <a:pt x="4533" y="6653"/>
                  </a:cubicBezTo>
                  <a:cubicBezTo>
                    <a:pt x="4694" y="5866"/>
                    <a:pt x="4602" y="5050"/>
                    <a:pt x="4906" y="4356"/>
                  </a:cubicBezTo>
                  <a:cubicBezTo>
                    <a:pt x="5261" y="3693"/>
                    <a:pt x="5893" y="3226"/>
                    <a:pt x="6630" y="3081"/>
                  </a:cubicBezTo>
                  <a:cubicBezTo>
                    <a:pt x="7072" y="2987"/>
                    <a:pt x="7523" y="2941"/>
                    <a:pt x="7974" y="2941"/>
                  </a:cubicBezTo>
                  <a:cubicBezTo>
                    <a:pt x="8238" y="2941"/>
                    <a:pt x="8503" y="2957"/>
                    <a:pt x="8766" y="2989"/>
                  </a:cubicBezTo>
                  <a:cubicBezTo>
                    <a:pt x="9231" y="3040"/>
                    <a:pt x="9697" y="3066"/>
                    <a:pt x="10163" y="3066"/>
                  </a:cubicBezTo>
                  <a:cubicBezTo>
                    <a:pt x="10366" y="3066"/>
                    <a:pt x="10569" y="3062"/>
                    <a:pt x="10771" y="3051"/>
                  </a:cubicBezTo>
                  <a:cubicBezTo>
                    <a:pt x="11372" y="3009"/>
                    <a:pt x="11958" y="2847"/>
                    <a:pt x="12495" y="2574"/>
                  </a:cubicBezTo>
                  <a:cubicBezTo>
                    <a:pt x="13262" y="2184"/>
                    <a:pt x="13907" y="1588"/>
                    <a:pt x="14356" y="851"/>
                  </a:cubicBezTo>
                  <a:cubicBezTo>
                    <a:pt x="14478" y="655"/>
                    <a:pt x="14580" y="448"/>
                    <a:pt x="14661" y="232"/>
                  </a:cubicBezTo>
                  <a:cubicBezTo>
                    <a:pt x="14691" y="157"/>
                    <a:pt x="14715" y="80"/>
                    <a:pt x="14729" y="1"/>
                  </a:cubicBezTo>
                  <a:cubicBezTo>
                    <a:pt x="14729" y="1"/>
                    <a:pt x="14728" y="1"/>
                    <a:pt x="147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69"/>
            <p:cNvSpPr/>
            <p:nvPr/>
          </p:nvSpPr>
          <p:spPr>
            <a:xfrm>
              <a:off x="1875725" y="1704050"/>
              <a:ext cx="83450" cy="154800"/>
            </a:xfrm>
            <a:custGeom>
              <a:avLst/>
              <a:gdLst/>
              <a:ahLst/>
              <a:cxnLst/>
              <a:rect l="l" t="t" r="r" b="b"/>
              <a:pathLst>
                <a:path w="3338" h="6192" extrusionOk="0">
                  <a:moveTo>
                    <a:pt x="1" y="0"/>
                  </a:moveTo>
                  <a:cubicBezTo>
                    <a:pt x="100" y="335"/>
                    <a:pt x="179" y="677"/>
                    <a:pt x="237" y="1023"/>
                  </a:cubicBezTo>
                  <a:cubicBezTo>
                    <a:pt x="283" y="1333"/>
                    <a:pt x="300" y="1729"/>
                    <a:pt x="386" y="2171"/>
                  </a:cubicBezTo>
                  <a:cubicBezTo>
                    <a:pt x="484" y="2668"/>
                    <a:pt x="736" y="3122"/>
                    <a:pt x="1104" y="3469"/>
                  </a:cubicBezTo>
                  <a:cubicBezTo>
                    <a:pt x="1467" y="3789"/>
                    <a:pt x="1851" y="4085"/>
                    <a:pt x="2252" y="4354"/>
                  </a:cubicBezTo>
                  <a:cubicBezTo>
                    <a:pt x="2546" y="4576"/>
                    <a:pt x="2781" y="4865"/>
                    <a:pt x="2937" y="5198"/>
                  </a:cubicBezTo>
                  <a:cubicBezTo>
                    <a:pt x="3067" y="5522"/>
                    <a:pt x="3179" y="5854"/>
                    <a:pt x="3270" y="6192"/>
                  </a:cubicBezTo>
                  <a:cubicBezTo>
                    <a:pt x="3337" y="5836"/>
                    <a:pt x="3283" y="5468"/>
                    <a:pt x="3115" y="5146"/>
                  </a:cubicBezTo>
                  <a:cubicBezTo>
                    <a:pt x="2971" y="4762"/>
                    <a:pt x="2727" y="4422"/>
                    <a:pt x="2408" y="4165"/>
                  </a:cubicBezTo>
                  <a:cubicBezTo>
                    <a:pt x="2064" y="3889"/>
                    <a:pt x="1661" y="3625"/>
                    <a:pt x="1311" y="3286"/>
                  </a:cubicBezTo>
                  <a:cubicBezTo>
                    <a:pt x="570" y="2608"/>
                    <a:pt x="599" y="1631"/>
                    <a:pt x="449" y="988"/>
                  </a:cubicBezTo>
                  <a:cubicBezTo>
                    <a:pt x="414" y="618"/>
                    <a:pt x="257" y="269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69"/>
            <p:cNvSpPr/>
            <p:nvPr/>
          </p:nvSpPr>
          <p:spPr>
            <a:xfrm>
              <a:off x="1689575" y="1859175"/>
              <a:ext cx="57925" cy="16300"/>
            </a:xfrm>
            <a:custGeom>
              <a:avLst/>
              <a:gdLst/>
              <a:ahLst/>
              <a:cxnLst/>
              <a:rect l="l" t="t" r="r" b="b"/>
              <a:pathLst>
                <a:path w="2317" h="652" extrusionOk="0">
                  <a:moveTo>
                    <a:pt x="1051" y="0"/>
                  </a:moveTo>
                  <a:cubicBezTo>
                    <a:pt x="432" y="0"/>
                    <a:pt x="1" y="278"/>
                    <a:pt x="59" y="435"/>
                  </a:cubicBezTo>
                  <a:cubicBezTo>
                    <a:pt x="123" y="602"/>
                    <a:pt x="582" y="573"/>
                    <a:pt x="1140" y="602"/>
                  </a:cubicBezTo>
                  <a:cubicBezTo>
                    <a:pt x="1455" y="617"/>
                    <a:pt x="1738" y="652"/>
                    <a:pt x="1938" y="652"/>
                  </a:cubicBezTo>
                  <a:cubicBezTo>
                    <a:pt x="2091" y="652"/>
                    <a:pt x="2196" y="632"/>
                    <a:pt x="2231" y="567"/>
                  </a:cubicBezTo>
                  <a:cubicBezTo>
                    <a:pt x="2317" y="429"/>
                    <a:pt x="1858" y="44"/>
                    <a:pt x="1175" y="4"/>
                  </a:cubicBezTo>
                  <a:cubicBezTo>
                    <a:pt x="1133" y="1"/>
                    <a:pt x="1091" y="0"/>
                    <a:pt x="10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69"/>
            <p:cNvSpPr/>
            <p:nvPr/>
          </p:nvSpPr>
          <p:spPr>
            <a:xfrm>
              <a:off x="1846175" y="1856675"/>
              <a:ext cx="47525" cy="14975"/>
            </a:xfrm>
            <a:custGeom>
              <a:avLst/>
              <a:gdLst/>
              <a:ahLst/>
              <a:cxnLst/>
              <a:rect l="l" t="t" r="r" b="b"/>
              <a:pathLst>
                <a:path w="1901" h="599" extrusionOk="0">
                  <a:moveTo>
                    <a:pt x="884" y="0"/>
                  </a:moveTo>
                  <a:cubicBezTo>
                    <a:pt x="393" y="0"/>
                    <a:pt x="0" y="123"/>
                    <a:pt x="0" y="282"/>
                  </a:cubicBezTo>
                  <a:cubicBezTo>
                    <a:pt x="0" y="449"/>
                    <a:pt x="425" y="592"/>
                    <a:pt x="947" y="598"/>
                  </a:cubicBezTo>
                  <a:cubicBezTo>
                    <a:pt x="957" y="599"/>
                    <a:pt x="967" y="599"/>
                    <a:pt x="977" y="599"/>
                  </a:cubicBezTo>
                  <a:cubicBezTo>
                    <a:pt x="1486" y="599"/>
                    <a:pt x="1901" y="474"/>
                    <a:pt x="1901" y="310"/>
                  </a:cubicBezTo>
                  <a:cubicBezTo>
                    <a:pt x="1901" y="144"/>
                    <a:pt x="1476" y="12"/>
                    <a:pt x="954" y="1"/>
                  </a:cubicBezTo>
                  <a:cubicBezTo>
                    <a:pt x="930" y="0"/>
                    <a:pt x="907" y="0"/>
                    <a:pt x="8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69"/>
            <p:cNvSpPr/>
            <p:nvPr/>
          </p:nvSpPr>
          <p:spPr>
            <a:xfrm>
              <a:off x="1833250" y="2562550"/>
              <a:ext cx="770300" cy="751025"/>
            </a:xfrm>
            <a:custGeom>
              <a:avLst/>
              <a:gdLst/>
              <a:ahLst/>
              <a:cxnLst/>
              <a:rect l="l" t="t" r="r" b="b"/>
              <a:pathLst>
                <a:path w="30812" h="30041" extrusionOk="0">
                  <a:moveTo>
                    <a:pt x="9496" y="0"/>
                  </a:moveTo>
                  <a:cubicBezTo>
                    <a:pt x="8202" y="0"/>
                    <a:pt x="6999" y="815"/>
                    <a:pt x="6561" y="2113"/>
                  </a:cubicBezTo>
                  <a:lnTo>
                    <a:pt x="550" y="19934"/>
                  </a:lnTo>
                  <a:cubicBezTo>
                    <a:pt x="1" y="21562"/>
                    <a:pt x="869" y="23315"/>
                    <a:pt x="2499" y="23865"/>
                  </a:cubicBezTo>
                  <a:lnTo>
                    <a:pt x="20319" y="29876"/>
                  </a:lnTo>
                  <a:cubicBezTo>
                    <a:pt x="20651" y="29988"/>
                    <a:pt x="20987" y="30041"/>
                    <a:pt x="21317" y="30041"/>
                  </a:cubicBezTo>
                  <a:cubicBezTo>
                    <a:pt x="22611" y="30041"/>
                    <a:pt x="23813" y="29226"/>
                    <a:pt x="24251" y="27929"/>
                  </a:cubicBezTo>
                  <a:lnTo>
                    <a:pt x="30262" y="10107"/>
                  </a:lnTo>
                  <a:cubicBezTo>
                    <a:pt x="30811" y="8478"/>
                    <a:pt x="29943" y="6725"/>
                    <a:pt x="28313" y="6177"/>
                  </a:cubicBezTo>
                  <a:lnTo>
                    <a:pt x="10492" y="164"/>
                  </a:lnTo>
                  <a:cubicBezTo>
                    <a:pt x="10162" y="53"/>
                    <a:pt x="9826" y="0"/>
                    <a:pt x="94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69"/>
            <p:cNvSpPr/>
            <p:nvPr/>
          </p:nvSpPr>
          <p:spPr>
            <a:xfrm>
              <a:off x="1994650" y="2723350"/>
              <a:ext cx="441475" cy="423475"/>
            </a:xfrm>
            <a:custGeom>
              <a:avLst/>
              <a:gdLst/>
              <a:ahLst/>
              <a:cxnLst/>
              <a:rect l="l" t="t" r="r" b="b"/>
              <a:pathLst>
                <a:path w="17659" h="16939" extrusionOk="0">
                  <a:moveTo>
                    <a:pt x="9227" y="0"/>
                  </a:moveTo>
                  <a:cubicBezTo>
                    <a:pt x="9163" y="0"/>
                    <a:pt x="9100" y="1"/>
                    <a:pt x="9036" y="2"/>
                  </a:cubicBezTo>
                  <a:cubicBezTo>
                    <a:pt x="8220" y="10"/>
                    <a:pt x="7411" y="143"/>
                    <a:pt x="6635" y="399"/>
                  </a:cubicBezTo>
                  <a:cubicBezTo>
                    <a:pt x="5813" y="655"/>
                    <a:pt x="5038" y="1044"/>
                    <a:pt x="4338" y="1547"/>
                  </a:cubicBezTo>
                  <a:cubicBezTo>
                    <a:pt x="1300" y="3662"/>
                    <a:pt x="1" y="7515"/>
                    <a:pt x="1138" y="11038"/>
                  </a:cubicBezTo>
                  <a:cubicBezTo>
                    <a:pt x="1394" y="11861"/>
                    <a:pt x="1781" y="12636"/>
                    <a:pt x="2287" y="13336"/>
                  </a:cubicBezTo>
                  <a:cubicBezTo>
                    <a:pt x="2749" y="14006"/>
                    <a:pt x="3311" y="14602"/>
                    <a:pt x="3953" y="15104"/>
                  </a:cubicBezTo>
                  <a:cubicBezTo>
                    <a:pt x="5140" y="16044"/>
                    <a:pt x="6555" y="16651"/>
                    <a:pt x="8055" y="16862"/>
                  </a:cubicBezTo>
                  <a:cubicBezTo>
                    <a:pt x="8429" y="16913"/>
                    <a:pt x="8806" y="16938"/>
                    <a:pt x="9182" y="16938"/>
                  </a:cubicBezTo>
                  <a:cubicBezTo>
                    <a:pt x="10112" y="16938"/>
                    <a:pt x="11038" y="16784"/>
                    <a:pt x="11921" y="16477"/>
                  </a:cubicBezTo>
                  <a:cubicBezTo>
                    <a:pt x="12941" y="16125"/>
                    <a:pt x="13885" y="15581"/>
                    <a:pt x="14701" y="14874"/>
                  </a:cubicBezTo>
                  <a:cubicBezTo>
                    <a:pt x="15314" y="14342"/>
                    <a:pt x="15842" y="13720"/>
                    <a:pt x="16269" y="13030"/>
                  </a:cubicBezTo>
                  <a:cubicBezTo>
                    <a:pt x="16431" y="12784"/>
                    <a:pt x="16574" y="12524"/>
                    <a:pt x="16694" y="12255"/>
                  </a:cubicBezTo>
                  <a:cubicBezTo>
                    <a:pt x="16796" y="12070"/>
                    <a:pt x="16882" y="11878"/>
                    <a:pt x="16953" y="11681"/>
                  </a:cubicBezTo>
                  <a:lnTo>
                    <a:pt x="17085" y="11306"/>
                  </a:lnTo>
                  <a:cubicBezTo>
                    <a:pt x="17100" y="11263"/>
                    <a:pt x="17112" y="11219"/>
                    <a:pt x="17120" y="11175"/>
                  </a:cubicBezTo>
                  <a:lnTo>
                    <a:pt x="17120" y="11175"/>
                  </a:lnTo>
                  <a:cubicBezTo>
                    <a:pt x="16842" y="11797"/>
                    <a:pt x="16526" y="12402"/>
                    <a:pt x="16171" y="12985"/>
                  </a:cubicBezTo>
                  <a:cubicBezTo>
                    <a:pt x="16030" y="13200"/>
                    <a:pt x="15879" y="13408"/>
                    <a:pt x="15719" y="13611"/>
                  </a:cubicBezTo>
                  <a:cubicBezTo>
                    <a:pt x="14087" y="15653"/>
                    <a:pt x="11684" y="16716"/>
                    <a:pt x="9258" y="16716"/>
                  </a:cubicBezTo>
                  <a:cubicBezTo>
                    <a:pt x="7450" y="16716"/>
                    <a:pt x="5630" y="16125"/>
                    <a:pt x="4108" y="14909"/>
                  </a:cubicBezTo>
                  <a:cubicBezTo>
                    <a:pt x="2099" y="13292"/>
                    <a:pt x="965" y="10827"/>
                    <a:pt x="1046" y="8250"/>
                  </a:cubicBezTo>
                  <a:cubicBezTo>
                    <a:pt x="1126" y="5672"/>
                    <a:pt x="2411" y="3282"/>
                    <a:pt x="4516" y="1794"/>
                  </a:cubicBezTo>
                  <a:cubicBezTo>
                    <a:pt x="5182" y="1316"/>
                    <a:pt x="5921" y="947"/>
                    <a:pt x="6704" y="702"/>
                  </a:cubicBezTo>
                  <a:cubicBezTo>
                    <a:pt x="7445" y="453"/>
                    <a:pt x="8220" y="319"/>
                    <a:pt x="9002" y="305"/>
                  </a:cubicBezTo>
                  <a:cubicBezTo>
                    <a:pt x="9072" y="304"/>
                    <a:pt x="9142" y="303"/>
                    <a:pt x="9213" y="303"/>
                  </a:cubicBezTo>
                  <a:cubicBezTo>
                    <a:pt x="11918" y="303"/>
                    <a:pt x="14456" y="1637"/>
                    <a:pt x="15987" y="3880"/>
                  </a:cubicBezTo>
                  <a:cubicBezTo>
                    <a:pt x="17042" y="5418"/>
                    <a:pt x="17548" y="7268"/>
                    <a:pt x="17424" y="9130"/>
                  </a:cubicBezTo>
                  <a:cubicBezTo>
                    <a:pt x="17355" y="9810"/>
                    <a:pt x="17240" y="10483"/>
                    <a:pt x="17079" y="11146"/>
                  </a:cubicBezTo>
                  <a:cubicBezTo>
                    <a:pt x="17121" y="11102"/>
                    <a:pt x="17152" y="11049"/>
                    <a:pt x="17171" y="10991"/>
                  </a:cubicBezTo>
                  <a:lnTo>
                    <a:pt x="17292" y="10612"/>
                  </a:lnTo>
                  <a:cubicBezTo>
                    <a:pt x="17361" y="10408"/>
                    <a:pt x="17413" y="10198"/>
                    <a:pt x="17447" y="9986"/>
                  </a:cubicBezTo>
                  <a:cubicBezTo>
                    <a:pt x="17514" y="9699"/>
                    <a:pt x="17558" y="9407"/>
                    <a:pt x="17579" y="9113"/>
                  </a:cubicBezTo>
                  <a:cubicBezTo>
                    <a:pt x="17658" y="8304"/>
                    <a:pt x="17612" y="7488"/>
                    <a:pt x="17441" y="6694"/>
                  </a:cubicBezTo>
                  <a:cubicBezTo>
                    <a:pt x="17225" y="5637"/>
                    <a:pt x="16806" y="4632"/>
                    <a:pt x="16206" y="3736"/>
                  </a:cubicBezTo>
                  <a:cubicBezTo>
                    <a:pt x="14647" y="1400"/>
                    <a:pt x="12027" y="0"/>
                    <a:pt x="9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69"/>
            <p:cNvSpPr/>
            <p:nvPr/>
          </p:nvSpPr>
          <p:spPr>
            <a:xfrm>
              <a:off x="2347225" y="2968825"/>
              <a:ext cx="86625" cy="29325"/>
            </a:xfrm>
            <a:custGeom>
              <a:avLst/>
              <a:gdLst/>
              <a:ahLst/>
              <a:cxnLst/>
              <a:rect l="l" t="t" r="r" b="b"/>
              <a:pathLst>
                <a:path w="3465" h="1173" extrusionOk="0">
                  <a:moveTo>
                    <a:pt x="1" y="0"/>
                  </a:moveTo>
                  <a:cubicBezTo>
                    <a:pt x="517" y="333"/>
                    <a:pt x="1087" y="577"/>
                    <a:pt x="1683" y="724"/>
                  </a:cubicBezTo>
                  <a:cubicBezTo>
                    <a:pt x="2250" y="966"/>
                    <a:pt x="2851" y="1118"/>
                    <a:pt x="3465" y="1172"/>
                  </a:cubicBezTo>
                  <a:cubicBezTo>
                    <a:pt x="2948" y="837"/>
                    <a:pt x="2379" y="591"/>
                    <a:pt x="1781" y="442"/>
                  </a:cubicBezTo>
                  <a:cubicBezTo>
                    <a:pt x="1216" y="200"/>
                    <a:pt x="614" y="5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69"/>
            <p:cNvSpPr/>
            <p:nvPr/>
          </p:nvSpPr>
          <p:spPr>
            <a:xfrm>
              <a:off x="2148750" y="3043625"/>
              <a:ext cx="28750" cy="86200"/>
            </a:xfrm>
            <a:custGeom>
              <a:avLst/>
              <a:gdLst/>
              <a:ahLst/>
              <a:cxnLst/>
              <a:rect l="l" t="t" r="r" b="b"/>
              <a:pathLst>
                <a:path w="1150" h="3448" extrusionOk="0">
                  <a:moveTo>
                    <a:pt x="1150" y="1"/>
                  </a:moveTo>
                  <a:lnTo>
                    <a:pt x="1150" y="1"/>
                  </a:lnTo>
                  <a:cubicBezTo>
                    <a:pt x="583" y="1081"/>
                    <a:pt x="195" y="2244"/>
                    <a:pt x="0" y="3448"/>
                  </a:cubicBezTo>
                  <a:cubicBezTo>
                    <a:pt x="322" y="2932"/>
                    <a:pt x="560" y="2370"/>
                    <a:pt x="707" y="1783"/>
                  </a:cubicBezTo>
                  <a:cubicBezTo>
                    <a:pt x="950" y="1216"/>
                    <a:pt x="1098" y="614"/>
                    <a:pt x="1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69"/>
            <p:cNvSpPr/>
            <p:nvPr/>
          </p:nvSpPr>
          <p:spPr>
            <a:xfrm>
              <a:off x="2253150" y="2734750"/>
              <a:ext cx="29325" cy="86600"/>
            </a:xfrm>
            <a:custGeom>
              <a:avLst/>
              <a:gdLst/>
              <a:ahLst/>
              <a:cxnLst/>
              <a:rect l="l" t="t" r="r" b="b"/>
              <a:pathLst>
                <a:path w="1173" h="3464" extrusionOk="0">
                  <a:moveTo>
                    <a:pt x="1172" y="0"/>
                  </a:moveTo>
                  <a:cubicBezTo>
                    <a:pt x="836" y="516"/>
                    <a:pt x="590" y="1085"/>
                    <a:pt x="444" y="1684"/>
                  </a:cubicBezTo>
                  <a:cubicBezTo>
                    <a:pt x="201" y="2249"/>
                    <a:pt x="51" y="2851"/>
                    <a:pt x="1" y="3464"/>
                  </a:cubicBezTo>
                  <a:cubicBezTo>
                    <a:pt x="333" y="2945"/>
                    <a:pt x="579" y="2377"/>
                    <a:pt x="731" y="1781"/>
                  </a:cubicBezTo>
                  <a:cubicBezTo>
                    <a:pt x="970" y="1214"/>
                    <a:pt x="1118" y="613"/>
                    <a:pt x="11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69"/>
            <p:cNvSpPr/>
            <p:nvPr/>
          </p:nvSpPr>
          <p:spPr>
            <a:xfrm>
              <a:off x="2029550" y="2861675"/>
              <a:ext cx="86750" cy="29325"/>
            </a:xfrm>
            <a:custGeom>
              <a:avLst/>
              <a:gdLst/>
              <a:ahLst/>
              <a:cxnLst/>
              <a:rect l="l" t="t" r="r" b="b"/>
              <a:pathLst>
                <a:path w="3470" h="1173" extrusionOk="0">
                  <a:moveTo>
                    <a:pt x="0" y="0"/>
                  </a:moveTo>
                  <a:lnTo>
                    <a:pt x="0" y="0"/>
                  </a:lnTo>
                  <a:cubicBezTo>
                    <a:pt x="522" y="332"/>
                    <a:pt x="1091" y="578"/>
                    <a:pt x="1690" y="731"/>
                  </a:cubicBezTo>
                  <a:cubicBezTo>
                    <a:pt x="2256" y="970"/>
                    <a:pt x="2858" y="1119"/>
                    <a:pt x="3470" y="1172"/>
                  </a:cubicBezTo>
                  <a:cubicBezTo>
                    <a:pt x="2953" y="839"/>
                    <a:pt x="2384" y="592"/>
                    <a:pt x="1788" y="443"/>
                  </a:cubicBezTo>
                  <a:cubicBezTo>
                    <a:pt x="1218" y="203"/>
                    <a:pt x="616" y="5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69"/>
            <p:cNvSpPr/>
            <p:nvPr/>
          </p:nvSpPr>
          <p:spPr>
            <a:xfrm>
              <a:off x="2211650" y="2862525"/>
              <a:ext cx="139750" cy="69000"/>
            </a:xfrm>
            <a:custGeom>
              <a:avLst/>
              <a:gdLst/>
              <a:ahLst/>
              <a:cxnLst/>
              <a:rect l="l" t="t" r="r" b="b"/>
              <a:pathLst>
                <a:path w="5590" h="2760" extrusionOk="0">
                  <a:moveTo>
                    <a:pt x="5589" y="1"/>
                  </a:moveTo>
                  <a:cubicBezTo>
                    <a:pt x="4594" y="324"/>
                    <a:pt x="3632" y="741"/>
                    <a:pt x="2718" y="1247"/>
                  </a:cubicBezTo>
                  <a:cubicBezTo>
                    <a:pt x="1766" y="1663"/>
                    <a:pt x="856" y="2169"/>
                    <a:pt x="1" y="2759"/>
                  </a:cubicBezTo>
                  <a:cubicBezTo>
                    <a:pt x="997" y="2439"/>
                    <a:pt x="1959" y="2022"/>
                    <a:pt x="2873" y="1512"/>
                  </a:cubicBezTo>
                  <a:cubicBezTo>
                    <a:pt x="3826" y="1099"/>
                    <a:pt x="4737" y="593"/>
                    <a:pt x="55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69"/>
            <p:cNvSpPr/>
            <p:nvPr/>
          </p:nvSpPr>
          <p:spPr>
            <a:xfrm>
              <a:off x="2212950" y="2930475"/>
              <a:ext cx="88050" cy="29600"/>
            </a:xfrm>
            <a:custGeom>
              <a:avLst/>
              <a:gdLst/>
              <a:ahLst/>
              <a:cxnLst/>
              <a:rect l="l" t="t" r="r" b="b"/>
              <a:pathLst>
                <a:path w="3522" h="1184" extrusionOk="0">
                  <a:moveTo>
                    <a:pt x="0" y="1"/>
                  </a:moveTo>
                  <a:lnTo>
                    <a:pt x="0" y="1"/>
                  </a:lnTo>
                  <a:cubicBezTo>
                    <a:pt x="531" y="337"/>
                    <a:pt x="1113" y="586"/>
                    <a:pt x="1724" y="736"/>
                  </a:cubicBezTo>
                  <a:cubicBezTo>
                    <a:pt x="2297" y="976"/>
                    <a:pt x="2903" y="1127"/>
                    <a:pt x="3522" y="1183"/>
                  </a:cubicBezTo>
                  <a:cubicBezTo>
                    <a:pt x="2990" y="847"/>
                    <a:pt x="2409" y="599"/>
                    <a:pt x="1799" y="450"/>
                  </a:cubicBezTo>
                  <a:cubicBezTo>
                    <a:pt x="1226" y="208"/>
                    <a:pt x="619" y="57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69"/>
            <p:cNvSpPr/>
            <p:nvPr/>
          </p:nvSpPr>
          <p:spPr>
            <a:xfrm>
              <a:off x="2218400" y="3023200"/>
              <a:ext cx="290975" cy="286500"/>
            </a:xfrm>
            <a:custGeom>
              <a:avLst/>
              <a:gdLst/>
              <a:ahLst/>
              <a:cxnLst/>
              <a:rect l="l" t="t" r="r" b="b"/>
              <a:pathLst>
                <a:path w="11639" h="11460" extrusionOk="0">
                  <a:moveTo>
                    <a:pt x="9379" y="1"/>
                  </a:moveTo>
                  <a:cubicBezTo>
                    <a:pt x="9183" y="1"/>
                    <a:pt x="8995" y="90"/>
                    <a:pt x="8870" y="249"/>
                  </a:cubicBezTo>
                  <a:cubicBezTo>
                    <a:pt x="8386" y="748"/>
                    <a:pt x="7832" y="1175"/>
                    <a:pt x="7227" y="1519"/>
                  </a:cubicBezTo>
                  <a:cubicBezTo>
                    <a:pt x="6753" y="1818"/>
                    <a:pt x="6230" y="2034"/>
                    <a:pt x="5683" y="2157"/>
                  </a:cubicBezTo>
                  <a:cubicBezTo>
                    <a:pt x="5045" y="2294"/>
                    <a:pt x="4499" y="2386"/>
                    <a:pt x="4034" y="2455"/>
                  </a:cubicBezTo>
                  <a:lnTo>
                    <a:pt x="1426" y="3138"/>
                  </a:lnTo>
                  <a:lnTo>
                    <a:pt x="1" y="9234"/>
                  </a:lnTo>
                  <a:lnTo>
                    <a:pt x="1913" y="10279"/>
                  </a:lnTo>
                  <a:cubicBezTo>
                    <a:pt x="3502" y="10981"/>
                    <a:pt x="4452" y="11459"/>
                    <a:pt x="5161" y="11459"/>
                  </a:cubicBezTo>
                  <a:cubicBezTo>
                    <a:pt x="5265" y="11459"/>
                    <a:pt x="5363" y="11449"/>
                    <a:pt x="5458" y="11428"/>
                  </a:cubicBezTo>
                  <a:cubicBezTo>
                    <a:pt x="6452" y="11170"/>
                    <a:pt x="5900" y="10067"/>
                    <a:pt x="5900" y="10067"/>
                  </a:cubicBezTo>
                  <a:lnTo>
                    <a:pt x="5900" y="10067"/>
                  </a:lnTo>
                  <a:cubicBezTo>
                    <a:pt x="5900" y="10067"/>
                    <a:pt x="6132" y="10110"/>
                    <a:pt x="6431" y="10110"/>
                  </a:cubicBezTo>
                  <a:cubicBezTo>
                    <a:pt x="6893" y="10110"/>
                    <a:pt x="7516" y="10008"/>
                    <a:pt x="7704" y="9493"/>
                  </a:cubicBezTo>
                  <a:cubicBezTo>
                    <a:pt x="7804" y="9131"/>
                    <a:pt x="7663" y="8745"/>
                    <a:pt x="7354" y="8533"/>
                  </a:cubicBezTo>
                  <a:lnTo>
                    <a:pt x="7354" y="8533"/>
                  </a:lnTo>
                  <a:cubicBezTo>
                    <a:pt x="7354" y="8533"/>
                    <a:pt x="7736" y="8587"/>
                    <a:pt x="8164" y="8587"/>
                  </a:cubicBezTo>
                  <a:cubicBezTo>
                    <a:pt x="8541" y="8587"/>
                    <a:pt x="8954" y="8545"/>
                    <a:pt x="9175" y="8390"/>
                  </a:cubicBezTo>
                  <a:cubicBezTo>
                    <a:pt x="9830" y="7930"/>
                    <a:pt x="9237" y="7154"/>
                    <a:pt x="9237" y="7154"/>
                  </a:cubicBezTo>
                  <a:cubicBezTo>
                    <a:pt x="11259" y="7073"/>
                    <a:pt x="11638" y="6080"/>
                    <a:pt x="11346" y="5792"/>
                  </a:cubicBezTo>
                  <a:cubicBezTo>
                    <a:pt x="11053" y="5505"/>
                    <a:pt x="9571" y="5385"/>
                    <a:pt x="9571" y="5385"/>
                  </a:cubicBezTo>
                  <a:cubicBezTo>
                    <a:pt x="8423" y="5115"/>
                    <a:pt x="5251" y="4419"/>
                    <a:pt x="7095" y="3489"/>
                  </a:cubicBezTo>
                  <a:cubicBezTo>
                    <a:pt x="8939" y="2559"/>
                    <a:pt x="9996" y="1158"/>
                    <a:pt x="10020" y="576"/>
                  </a:cubicBezTo>
                  <a:cubicBezTo>
                    <a:pt x="9992" y="316"/>
                    <a:pt x="9808" y="98"/>
                    <a:pt x="9555" y="25"/>
                  </a:cubicBezTo>
                  <a:cubicBezTo>
                    <a:pt x="9497" y="9"/>
                    <a:pt x="9437" y="1"/>
                    <a:pt x="937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69"/>
            <p:cNvSpPr/>
            <p:nvPr/>
          </p:nvSpPr>
          <p:spPr>
            <a:xfrm>
              <a:off x="1376550" y="2469325"/>
              <a:ext cx="928200" cy="835425"/>
            </a:xfrm>
            <a:custGeom>
              <a:avLst/>
              <a:gdLst/>
              <a:ahLst/>
              <a:cxnLst/>
              <a:rect l="l" t="t" r="r" b="b"/>
              <a:pathLst>
                <a:path w="37128" h="33417" extrusionOk="0">
                  <a:moveTo>
                    <a:pt x="7756" y="0"/>
                  </a:moveTo>
                  <a:lnTo>
                    <a:pt x="0" y="5963"/>
                  </a:lnTo>
                  <a:cubicBezTo>
                    <a:pt x="919" y="9772"/>
                    <a:pt x="4021" y="16626"/>
                    <a:pt x="7026" y="22243"/>
                  </a:cubicBezTo>
                  <a:cubicBezTo>
                    <a:pt x="10031" y="27861"/>
                    <a:pt x="14666" y="29177"/>
                    <a:pt x="14666" y="29177"/>
                  </a:cubicBezTo>
                  <a:lnTo>
                    <a:pt x="35530" y="33417"/>
                  </a:lnTo>
                  <a:lnTo>
                    <a:pt x="37127" y="24196"/>
                  </a:lnTo>
                  <a:cubicBezTo>
                    <a:pt x="37127" y="24196"/>
                    <a:pt x="19021" y="19423"/>
                    <a:pt x="17521" y="19027"/>
                  </a:cubicBezTo>
                  <a:lnTo>
                    <a:pt x="77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69"/>
            <p:cNvSpPr/>
            <p:nvPr/>
          </p:nvSpPr>
          <p:spPr>
            <a:xfrm>
              <a:off x="1394050" y="2391650"/>
              <a:ext cx="678025" cy="620550"/>
            </a:xfrm>
            <a:custGeom>
              <a:avLst/>
              <a:gdLst/>
              <a:ahLst/>
              <a:cxnLst/>
              <a:rect l="l" t="t" r="r" b="b"/>
              <a:pathLst>
                <a:path w="27121" h="24822" extrusionOk="0">
                  <a:moveTo>
                    <a:pt x="2060" y="0"/>
                  </a:moveTo>
                  <a:cubicBezTo>
                    <a:pt x="1883" y="0"/>
                    <a:pt x="1706" y="10"/>
                    <a:pt x="1530" y="29"/>
                  </a:cubicBezTo>
                  <a:cubicBezTo>
                    <a:pt x="1136" y="72"/>
                    <a:pt x="750" y="165"/>
                    <a:pt x="380" y="305"/>
                  </a:cubicBezTo>
                  <a:cubicBezTo>
                    <a:pt x="249" y="344"/>
                    <a:pt x="121" y="398"/>
                    <a:pt x="1" y="465"/>
                  </a:cubicBezTo>
                  <a:cubicBezTo>
                    <a:pt x="512" y="313"/>
                    <a:pt x="1035" y="202"/>
                    <a:pt x="1564" y="132"/>
                  </a:cubicBezTo>
                  <a:cubicBezTo>
                    <a:pt x="1684" y="123"/>
                    <a:pt x="1804" y="119"/>
                    <a:pt x="1924" y="119"/>
                  </a:cubicBezTo>
                  <a:cubicBezTo>
                    <a:pt x="2414" y="119"/>
                    <a:pt x="2902" y="191"/>
                    <a:pt x="3374" y="333"/>
                  </a:cubicBezTo>
                  <a:cubicBezTo>
                    <a:pt x="4145" y="576"/>
                    <a:pt x="4863" y="966"/>
                    <a:pt x="5488" y="1481"/>
                  </a:cubicBezTo>
                  <a:cubicBezTo>
                    <a:pt x="7089" y="2878"/>
                    <a:pt x="8368" y="4607"/>
                    <a:pt x="9233" y="6548"/>
                  </a:cubicBezTo>
                  <a:cubicBezTo>
                    <a:pt x="10233" y="8726"/>
                    <a:pt x="11404" y="11110"/>
                    <a:pt x="12593" y="13614"/>
                  </a:cubicBezTo>
                  <a:cubicBezTo>
                    <a:pt x="14099" y="16722"/>
                    <a:pt x="15512" y="19647"/>
                    <a:pt x="16723" y="22162"/>
                  </a:cubicBezTo>
                  <a:lnTo>
                    <a:pt x="16723" y="22219"/>
                  </a:lnTo>
                  <a:lnTo>
                    <a:pt x="16781" y="22219"/>
                  </a:lnTo>
                  <a:lnTo>
                    <a:pt x="24248" y="24144"/>
                  </a:lnTo>
                  <a:lnTo>
                    <a:pt x="26351" y="24660"/>
                  </a:lnTo>
                  <a:lnTo>
                    <a:pt x="26926" y="24793"/>
                  </a:lnTo>
                  <a:cubicBezTo>
                    <a:pt x="26989" y="24809"/>
                    <a:pt x="27056" y="24819"/>
                    <a:pt x="27121" y="24821"/>
                  </a:cubicBezTo>
                  <a:cubicBezTo>
                    <a:pt x="27063" y="24789"/>
                    <a:pt x="27002" y="24766"/>
                    <a:pt x="26937" y="24752"/>
                  </a:cubicBezTo>
                  <a:lnTo>
                    <a:pt x="26362" y="24585"/>
                  </a:lnTo>
                  <a:lnTo>
                    <a:pt x="24283" y="24011"/>
                  </a:lnTo>
                  <a:lnTo>
                    <a:pt x="16920" y="21994"/>
                  </a:lnTo>
                  <a:lnTo>
                    <a:pt x="16920" y="21994"/>
                  </a:lnTo>
                  <a:lnTo>
                    <a:pt x="12852" y="13487"/>
                  </a:lnTo>
                  <a:cubicBezTo>
                    <a:pt x="11657" y="10983"/>
                    <a:pt x="10485" y="8616"/>
                    <a:pt x="9462" y="6427"/>
                  </a:cubicBezTo>
                  <a:cubicBezTo>
                    <a:pt x="8565" y="4463"/>
                    <a:pt x="7242" y="2723"/>
                    <a:pt x="5591" y="1332"/>
                  </a:cubicBezTo>
                  <a:cubicBezTo>
                    <a:pt x="4942" y="808"/>
                    <a:pt x="4196" y="418"/>
                    <a:pt x="3396" y="183"/>
                  </a:cubicBezTo>
                  <a:cubicBezTo>
                    <a:pt x="2960" y="62"/>
                    <a:pt x="2511" y="0"/>
                    <a:pt x="2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97" name="Google Shape;4597;p69"/>
          <p:cNvGrpSpPr/>
          <p:nvPr/>
        </p:nvGrpSpPr>
        <p:grpSpPr>
          <a:xfrm>
            <a:off x="6127039" y="1510348"/>
            <a:ext cx="2470919" cy="2469493"/>
            <a:chOff x="1189200" y="238125"/>
            <a:chExt cx="5240550" cy="5237525"/>
          </a:xfrm>
        </p:grpSpPr>
        <p:sp>
          <p:nvSpPr>
            <p:cNvPr id="4598" name="Google Shape;4598;p69"/>
            <p:cNvSpPr/>
            <p:nvPr/>
          </p:nvSpPr>
          <p:spPr>
            <a:xfrm>
              <a:off x="1189200" y="5368750"/>
              <a:ext cx="5240550" cy="6225"/>
            </a:xfrm>
            <a:custGeom>
              <a:avLst/>
              <a:gdLst/>
              <a:ahLst/>
              <a:cxnLst/>
              <a:rect l="l" t="t" r="r" b="b"/>
              <a:pathLst>
                <a:path w="209622" h="249" extrusionOk="0">
                  <a:moveTo>
                    <a:pt x="104815" y="0"/>
                  </a:moveTo>
                  <a:cubicBezTo>
                    <a:pt x="46917" y="0"/>
                    <a:pt x="0" y="52"/>
                    <a:pt x="0" y="124"/>
                  </a:cubicBezTo>
                  <a:cubicBezTo>
                    <a:pt x="0" y="196"/>
                    <a:pt x="46941" y="249"/>
                    <a:pt x="104815" y="249"/>
                  </a:cubicBezTo>
                  <a:cubicBezTo>
                    <a:pt x="162690" y="249"/>
                    <a:pt x="209621" y="196"/>
                    <a:pt x="209621" y="124"/>
                  </a:cubicBezTo>
                  <a:cubicBezTo>
                    <a:pt x="209621" y="58"/>
                    <a:pt x="162713" y="0"/>
                    <a:pt x="104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69"/>
            <p:cNvSpPr/>
            <p:nvPr/>
          </p:nvSpPr>
          <p:spPr>
            <a:xfrm>
              <a:off x="1630225" y="2667275"/>
              <a:ext cx="2538350" cy="1000725"/>
            </a:xfrm>
            <a:custGeom>
              <a:avLst/>
              <a:gdLst/>
              <a:ahLst/>
              <a:cxnLst/>
              <a:rect l="l" t="t" r="r" b="b"/>
              <a:pathLst>
                <a:path w="101534" h="40029" extrusionOk="0">
                  <a:moveTo>
                    <a:pt x="1" y="0"/>
                  </a:moveTo>
                  <a:lnTo>
                    <a:pt x="1" y="40028"/>
                  </a:lnTo>
                  <a:lnTo>
                    <a:pt x="101533" y="40028"/>
                  </a:lnTo>
                  <a:lnTo>
                    <a:pt x="1015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69"/>
            <p:cNvSpPr/>
            <p:nvPr/>
          </p:nvSpPr>
          <p:spPr>
            <a:xfrm>
              <a:off x="1627600" y="2663700"/>
              <a:ext cx="2543600" cy="1006325"/>
            </a:xfrm>
            <a:custGeom>
              <a:avLst/>
              <a:gdLst/>
              <a:ahLst/>
              <a:cxnLst/>
              <a:rect l="l" t="t" r="r" b="b"/>
              <a:pathLst>
                <a:path w="101744" h="40253" extrusionOk="0">
                  <a:moveTo>
                    <a:pt x="1" y="1"/>
                  </a:moveTo>
                  <a:lnTo>
                    <a:pt x="1" y="40253"/>
                  </a:lnTo>
                  <a:lnTo>
                    <a:pt x="119" y="40253"/>
                  </a:lnTo>
                  <a:lnTo>
                    <a:pt x="72990" y="40195"/>
                  </a:lnTo>
                  <a:lnTo>
                    <a:pt x="94091" y="40161"/>
                  </a:lnTo>
                  <a:lnTo>
                    <a:pt x="94019" y="40161"/>
                  </a:lnTo>
                  <a:lnTo>
                    <a:pt x="72895" y="40128"/>
                  </a:lnTo>
                  <a:lnTo>
                    <a:pt x="274" y="40052"/>
                  </a:lnTo>
                  <a:lnTo>
                    <a:pt x="274" y="40052"/>
                  </a:lnTo>
                  <a:lnTo>
                    <a:pt x="274" y="267"/>
                  </a:lnTo>
                  <a:lnTo>
                    <a:pt x="274" y="267"/>
                  </a:lnTo>
                  <a:lnTo>
                    <a:pt x="101591" y="229"/>
                  </a:lnTo>
                  <a:lnTo>
                    <a:pt x="101591" y="229"/>
                  </a:lnTo>
                  <a:cubicBezTo>
                    <a:pt x="101610" y="12590"/>
                    <a:pt x="101638" y="22559"/>
                    <a:pt x="101638" y="29441"/>
                  </a:cubicBezTo>
                  <a:lnTo>
                    <a:pt x="101638" y="40171"/>
                  </a:lnTo>
                  <a:cubicBezTo>
                    <a:pt x="101638" y="40171"/>
                    <a:pt x="101677" y="39927"/>
                    <a:pt x="101676" y="39460"/>
                  </a:cubicBezTo>
                  <a:lnTo>
                    <a:pt x="101676" y="37405"/>
                  </a:lnTo>
                  <a:cubicBezTo>
                    <a:pt x="101700" y="35590"/>
                    <a:pt x="101700" y="32920"/>
                    <a:pt x="101700" y="29476"/>
                  </a:cubicBezTo>
                  <a:cubicBezTo>
                    <a:pt x="101710" y="22577"/>
                    <a:pt x="101743" y="12546"/>
                    <a:pt x="101743" y="125"/>
                  </a:cubicBezTo>
                  <a:lnTo>
                    <a:pt x="101743" y="39"/>
                  </a:lnTo>
                  <a:lnTo>
                    <a:pt x="101656" y="39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69"/>
            <p:cNvSpPr/>
            <p:nvPr/>
          </p:nvSpPr>
          <p:spPr>
            <a:xfrm>
              <a:off x="1857025" y="3197900"/>
              <a:ext cx="1214125" cy="6350"/>
            </a:xfrm>
            <a:custGeom>
              <a:avLst/>
              <a:gdLst/>
              <a:ahLst/>
              <a:cxnLst/>
              <a:rect l="l" t="t" r="r" b="b"/>
              <a:pathLst>
                <a:path w="48565" h="254" extrusionOk="0">
                  <a:moveTo>
                    <a:pt x="24283" y="1"/>
                  </a:moveTo>
                  <a:cubicBezTo>
                    <a:pt x="10869" y="1"/>
                    <a:pt x="1" y="63"/>
                    <a:pt x="1" y="129"/>
                  </a:cubicBezTo>
                  <a:cubicBezTo>
                    <a:pt x="1" y="196"/>
                    <a:pt x="10873" y="254"/>
                    <a:pt x="24283" y="254"/>
                  </a:cubicBezTo>
                  <a:cubicBezTo>
                    <a:pt x="37692" y="254"/>
                    <a:pt x="48565" y="196"/>
                    <a:pt x="48565" y="129"/>
                  </a:cubicBezTo>
                  <a:cubicBezTo>
                    <a:pt x="48565" y="76"/>
                    <a:pt x="37697" y="1"/>
                    <a:pt x="24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69"/>
            <p:cNvSpPr/>
            <p:nvPr/>
          </p:nvSpPr>
          <p:spPr>
            <a:xfrm>
              <a:off x="1853450" y="3319600"/>
              <a:ext cx="1221175" cy="6225"/>
            </a:xfrm>
            <a:custGeom>
              <a:avLst/>
              <a:gdLst/>
              <a:ahLst/>
              <a:cxnLst/>
              <a:rect l="l" t="t" r="r" b="b"/>
              <a:pathLst>
                <a:path w="48847" h="249" extrusionOk="0">
                  <a:moveTo>
                    <a:pt x="24426" y="1"/>
                  </a:moveTo>
                  <a:cubicBezTo>
                    <a:pt x="10935" y="1"/>
                    <a:pt x="0" y="53"/>
                    <a:pt x="0" y="125"/>
                  </a:cubicBezTo>
                  <a:cubicBezTo>
                    <a:pt x="0" y="196"/>
                    <a:pt x="10939" y="248"/>
                    <a:pt x="24426" y="248"/>
                  </a:cubicBezTo>
                  <a:cubicBezTo>
                    <a:pt x="37912" y="248"/>
                    <a:pt x="48847" y="196"/>
                    <a:pt x="48847" y="125"/>
                  </a:cubicBezTo>
                  <a:cubicBezTo>
                    <a:pt x="48847" y="38"/>
                    <a:pt x="37916" y="1"/>
                    <a:pt x="24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69"/>
            <p:cNvSpPr/>
            <p:nvPr/>
          </p:nvSpPr>
          <p:spPr>
            <a:xfrm>
              <a:off x="1845925" y="2849650"/>
              <a:ext cx="175700" cy="167100"/>
            </a:xfrm>
            <a:custGeom>
              <a:avLst/>
              <a:gdLst/>
              <a:ahLst/>
              <a:cxnLst/>
              <a:rect l="l" t="t" r="r" b="b"/>
              <a:pathLst>
                <a:path w="7028" h="6684" extrusionOk="0">
                  <a:moveTo>
                    <a:pt x="3511" y="1"/>
                  </a:moveTo>
                  <a:lnTo>
                    <a:pt x="2427" y="2203"/>
                  </a:lnTo>
                  <a:lnTo>
                    <a:pt x="1" y="2557"/>
                  </a:lnTo>
                  <a:lnTo>
                    <a:pt x="1754" y="4267"/>
                  </a:lnTo>
                  <a:lnTo>
                    <a:pt x="1343" y="6684"/>
                  </a:lnTo>
                  <a:lnTo>
                    <a:pt x="1343" y="6684"/>
                  </a:lnTo>
                  <a:lnTo>
                    <a:pt x="3511" y="5542"/>
                  </a:lnTo>
                  <a:lnTo>
                    <a:pt x="5686" y="6684"/>
                  </a:lnTo>
                  <a:lnTo>
                    <a:pt x="5686" y="6684"/>
                  </a:lnTo>
                  <a:lnTo>
                    <a:pt x="5270" y="4267"/>
                  </a:lnTo>
                  <a:lnTo>
                    <a:pt x="7027" y="2557"/>
                  </a:lnTo>
                  <a:lnTo>
                    <a:pt x="4596" y="2203"/>
                  </a:lnTo>
                  <a:lnTo>
                    <a:pt x="35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69"/>
            <p:cNvSpPr/>
            <p:nvPr/>
          </p:nvSpPr>
          <p:spPr>
            <a:xfrm>
              <a:off x="2046675" y="2849650"/>
              <a:ext cx="175725" cy="167100"/>
            </a:xfrm>
            <a:custGeom>
              <a:avLst/>
              <a:gdLst/>
              <a:ahLst/>
              <a:cxnLst/>
              <a:rect l="l" t="t" r="r" b="b"/>
              <a:pathLst>
                <a:path w="7029" h="6684" extrusionOk="0">
                  <a:moveTo>
                    <a:pt x="3517" y="1"/>
                  </a:moveTo>
                  <a:lnTo>
                    <a:pt x="2428" y="2203"/>
                  </a:lnTo>
                  <a:lnTo>
                    <a:pt x="0" y="2557"/>
                  </a:lnTo>
                  <a:lnTo>
                    <a:pt x="1759" y="4267"/>
                  </a:lnTo>
                  <a:lnTo>
                    <a:pt x="1343" y="6684"/>
                  </a:lnTo>
                  <a:lnTo>
                    <a:pt x="3517" y="5542"/>
                  </a:lnTo>
                  <a:lnTo>
                    <a:pt x="5685" y="6684"/>
                  </a:lnTo>
                  <a:lnTo>
                    <a:pt x="5685" y="6684"/>
                  </a:lnTo>
                  <a:lnTo>
                    <a:pt x="5270" y="4267"/>
                  </a:lnTo>
                  <a:lnTo>
                    <a:pt x="7028" y="2557"/>
                  </a:lnTo>
                  <a:lnTo>
                    <a:pt x="4601" y="2203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69"/>
            <p:cNvSpPr/>
            <p:nvPr/>
          </p:nvSpPr>
          <p:spPr>
            <a:xfrm>
              <a:off x="2247550" y="2849650"/>
              <a:ext cx="175725" cy="167100"/>
            </a:xfrm>
            <a:custGeom>
              <a:avLst/>
              <a:gdLst/>
              <a:ahLst/>
              <a:cxnLst/>
              <a:rect l="l" t="t" r="r" b="b"/>
              <a:pathLst>
                <a:path w="7029" h="6684" extrusionOk="0">
                  <a:moveTo>
                    <a:pt x="3512" y="1"/>
                  </a:moveTo>
                  <a:lnTo>
                    <a:pt x="2428" y="2203"/>
                  </a:lnTo>
                  <a:lnTo>
                    <a:pt x="1" y="2557"/>
                  </a:lnTo>
                  <a:lnTo>
                    <a:pt x="1754" y="4267"/>
                  </a:lnTo>
                  <a:lnTo>
                    <a:pt x="1344" y="6684"/>
                  </a:lnTo>
                  <a:lnTo>
                    <a:pt x="1344" y="6684"/>
                  </a:lnTo>
                  <a:lnTo>
                    <a:pt x="3512" y="5542"/>
                  </a:lnTo>
                  <a:lnTo>
                    <a:pt x="5685" y="6684"/>
                  </a:lnTo>
                  <a:lnTo>
                    <a:pt x="5270" y="4267"/>
                  </a:lnTo>
                  <a:lnTo>
                    <a:pt x="7028" y="2557"/>
                  </a:lnTo>
                  <a:lnTo>
                    <a:pt x="4597" y="220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69"/>
            <p:cNvSpPr/>
            <p:nvPr/>
          </p:nvSpPr>
          <p:spPr>
            <a:xfrm>
              <a:off x="2448325" y="2849650"/>
              <a:ext cx="175675" cy="167100"/>
            </a:xfrm>
            <a:custGeom>
              <a:avLst/>
              <a:gdLst/>
              <a:ahLst/>
              <a:cxnLst/>
              <a:rect l="l" t="t" r="r" b="b"/>
              <a:pathLst>
                <a:path w="7027" h="6684" extrusionOk="0">
                  <a:moveTo>
                    <a:pt x="3511" y="1"/>
                  </a:moveTo>
                  <a:lnTo>
                    <a:pt x="2427" y="2203"/>
                  </a:lnTo>
                  <a:lnTo>
                    <a:pt x="0" y="2557"/>
                  </a:lnTo>
                  <a:lnTo>
                    <a:pt x="1758" y="4267"/>
                  </a:lnTo>
                  <a:lnTo>
                    <a:pt x="1342" y="6684"/>
                  </a:lnTo>
                  <a:lnTo>
                    <a:pt x="1342" y="6684"/>
                  </a:lnTo>
                  <a:lnTo>
                    <a:pt x="3511" y="5542"/>
                  </a:lnTo>
                  <a:lnTo>
                    <a:pt x="5685" y="6684"/>
                  </a:lnTo>
                  <a:lnTo>
                    <a:pt x="5270" y="4267"/>
                  </a:lnTo>
                  <a:lnTo>
                    <a:pt x="7027" y="2557"/>
                  </a:lnTo>
                  <a:lnTo>
                    <a:pt x="4601" y="2203"/>
                  </a:lnTo>
                  <a:lnTo>
                    <a:pt x="351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69"/>
            <p:cNvSpPr/>
            <p:nvPr/>
          </p:nvSpPr>
          <p:spPr>
            <a:xfrm>
              <a:off x="2649200" y="2849650"/>
              <a:ext cx="175700" cy="167100"/>
            </a:xfrm>
            <a:custGeom>
              <a:avLst/>
              <a:gdLst/>
              <a:ahLst/>
              <a:cxnLst/>
              <a:rect l="l" t="t" r="r" b="b"/>
              <a:pathLst>
                <a:path w="7028" h="6684" extrusionOk="0">
                  <a:moveTo>
                    <a:pt x="3511" y="1"/>
                  </a:moveTo>
                  <a:lnTo>
                    <a:pt x="2427" y="2203"/>
                  </a:lnTo>
                  <a:lnTo>
                    <a:pt x="1" y="2557"/>
                  </a:lnTo>
                  <a:lnTo>
                    <a:pt x="1754" y="4267"/>
                  </a:lnTo>
                  <a:lnTo>
                    <a:pt x="1342" y="6684"/>
                  </a:lnTo>
                  <a:lnTo>
                    <a:pt x="1342" y="6684"/>
                  </a:lnTo>
                  <a:lnTo>
                    <a:pt x="3511" y="5542"/>
                  </a:lnTo>
                  <a:lnTo>
                    <a:pt x="5685" y="6684"/>
                  </a:lnTo>
                  <a:lnTo>
                    <a:pt x="5685" y="6684"/>
                  </a:lnTo>
                  <a:lnTo>
                    <a:pt x="5270" y="4267"/>
                  </a:lnTo>
                  <a:lnTo>
                    <a:pt x="7027" y="2557"/>
                  </a:lnTo>
                  <a:lnTo>
                    <a:pt x="4595" y="2203"/>
                  </a:lnTo>
                  <a:lnTo>
                    <a:pt x="351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69"/>
            <p:cNvSpPr/>
            <p:nvPr/>
          </p:nvSpPr>
          <p:spPr>
            <a:xfrm>
              <a:off x="1868975" y="3480000"/>
              <a:ext cx="418975" cy="6200"/>
            </a:xfrm>
            <a:custGeom>
              <a:avLst/>
              <a:gdLst/>
              <a:ahLst/>
              <a:cxnLst/>
              <a:rect l="l" t="t" r="r" b="b"/>
              <a:pathLst>
                <a:path w="16759" h="248" extrusionOk="0">
                  <a:moveTo>
                    <a:pt x="8379" y="0"/>
                  </a:moveTo>
                  <a:cubicBezTo>
                    <a:pt x="3755" y="0"/>
                    <a:pt x="1" y="52"/>
                    <a:pt x="1" y="125"/>
                  </a:cubicBezTo>
                  <a:cubicBezTo>
                    <a:pt x="1" y="196"/>
                    <a:pt x="3750" y="248"/>
                    <a:pt x="8379" y="248"/>
                  </a:cubicBezTo>
                  <a:cubicBezTo>
                    <a:pt x="13009" y="248"/>
                    <a:pt x="16759" y="196"/>
                    <a:pt x="16759" y="125"/>
                  </a:cubicBezTo>
                  <a:cubicBezTo>
                    <a:pt x="16759" y="57"/>
                    <a:pt x="13003" y="0"/>
                    <a:pt x="837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69"/>
            <p:cNvSpPr/>
            <p:nvPr/>
          </p:nvSpPr>
          <p:spPr>
            <a:xfrm>
              <a:off x="3333775" y="2864325"/>
              <a:ext cx="686025" cy="686025"/>
            </a:xfrm>
            <a:custGeom>
              <a:avLst/>
              <a:gdLst/>
              <a:ahLst/>
              <a:cxnLst/>
              <a:rect l="l" t="t" r="r" b="b"/>
              <a:pathLst>
                <a:path w="27441" h="27441" extrusionOk="0">
                  <a:moveTo>
                    <a:pt x="13720" y="1"/>
                  </a:moveTo>
                  <a:cubicBezTo>
                    <a:pt x="10081" y="1"/>
                    <a:pt x="6592" y="1447"/>
                    <a:pt x="4019" y="4020"/>
                  </a:cubicBezTo>
                  <a:cubicBezTo>
                    <a:pt x="1446" y="6593"/>
                    <a:pt x="0" y="10082"/>
                    <a:pt x="0" y="13721"/>
                  </a:cubicBezTo>
                  <a:cubicBezTo>
                    <a:pt x="0" y="17359"/>
                    <a:pt x="1446" y="20849"/>
                    <a:pt x="4019" y="23422"/>
                  </a:cubicBezTo>
                  <a:cubicBezTo>
                    <a:pt x="6592" y="25995"/>
                    <a:pt x="10081" y="27441"/>
                    <a:pt x="13720" y="27441"/>
                  </a:cubicBezTo>
                  <a:cubicBezTo>
                    <a:pt x="17358" y="27441"/>
                    <a:pt x="20848" y="25995"/>
                    <a:pt x="23421" y="23422"/>
                  </a:cubicBezTo>
                  <a:cubicBezTo>
                    <a:pt x="25994" y="20849"/>
                    <a:pt x="27440" y="17359"/>
                    <a:pt x="27440" y="13721"/>
                  </a:cubicBezTo>
                  <a:cubicBezTo>
                    <a:pt x="27440" y="10082"/>
                    <a:pt x="25994" y="6593"/>
                    <a:pt x="23421" y="4020"/>
                  </a:cubicBezTo>
                  <a:cubicBezTo>
                    <a:pt x="20848" y="1447"/>
                    <a:pt x="17358" y="1"/>
                    <a:pt x="13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0" name="Google Shape;4610;p69"/>
            <p:cNvSpPr/>
            <p:nvPr/>
          </p:nvSpPr>
          <p:spPr>
            <a:xfrm>
              <a:off x="3477575" y="2748875"/>
              <a:ext cx="497125" cy="421675"/>
            </a:xfrm>
            <a:custGeom>
              <a:avLst/>
              <a:gdLst/>
              <a:ahLst/>
              <a:cxnLst/>
              <a:rect l="l" t="t" r="r" b="b"/>
              <a:pathLst>
                <a:path w="19885" h="16867" extrusionOk="0">
                  <a:moveTo>
                    <a:pt x="8995" y="0"/>
                  </a:moveTo>
                  <a:cubicBezTo>
                    <a:pt x="8440" y="0"/>
                    <a:pt x="7882" y="104"/>
                    <a:pt x="7351" y="314"/>
                  </a:cubicBezTo>
                  <a:cubicBezTo>
                    <a:pt x="6028" y="854"/>
                    <a:pt x="5030" y="1595"/>
                    <a:pt x="4739" y="2995"/>
                  </a:cubicBezTo>
                  <a:lnTo>
                    <a:pt x="4734" y="2990"/>
                  </a:lnTo>
                  <a:cubicBezTo>
                    <a:pt x="4483" y="2816"/>
                    <a:pt x="4179" y="2739"/>
                    <a:pt x="3851" y="2739"/>
                  </a:cubicBezTo>
                  <a:cubicBezTo>
                    <a:pt x="2745" y="2739"/>
                    <a:pt x="1363" y="3619"/>
                    <a:pt x="770" y="4662"/>
                  </a:cubicBezTo>
                  <a:cubicBezTo>
                    <a:pt x="1" y="6014"/>
                    <a:pt x="43" y="7480"/>
                    <a:pt x="292" y="9014"/>
                  </a:cubicBezTo>
                  <a:cubicBezTo>
                    <a:pt x="723" y="11669"/>
                    <a:pt x="1673" y="14215"/>
                    <a:pt x="3086" y="16505"/>
                  </a:cubicBezTo>
                  <a:cubicBezTo>
                    <a:pt x="3192" y="16675"/>
                    <a:pt x="3357" y="16866"/>
                    <a:pt x="3542" y="16866"/>
                  </a:cubicBezTo>
                  <a:cubicBezTo>
                    <a:pt x="3574" y="16866"/>
                    <a:pt x="3607" y="16861"/>
                    <a:pt x="3640" y="16848"/>
                  </a:cubicBezTo>
                  <a:cubicBezTo>
                    <a:pt x="3793" y="16790"/>
                    <a:pt x="3856" y="16614"/>
                    <a:pt x="3894" y="16452"/>
                  </a:cubicBezTo>
                  <a:cubicBezTo>
                    <a:pt x="4156" y="15077"/>
                    <a:pt x="4249" y="13674"/>
                    <a:pt x="4170" y="12277"/>
                  </a:cubicBezTo>
                  <a:cubicBezTo>
                    <a:pt x="4089" y="10876"/>
                    <a:pt x="4294" y="9473"/>
                    <a:pt x="4772" y="8154"/>
                  </a:cubicBezTo>
                  <a:cubicBezTo>
                    <a:pt x="5322" y="6869"/>
                    <a:pt x="6453" y="5746"/>
                    <a:pt x="7844" y="5588"/>
                  </a:cubicBezTo>
                  <a:cubicBezTo>
                    <a:pt x="7924" y="5584"/>
                    <a:pt x="8005" y="5581"/>
                    <a:pt x="8085" y="5581"/>
                  </a:cubicBezTo>
                  <a:cubicBezTo>
                    <a:pt x="9044" y="5581"/>
                    <a:pt x="9980" y="5891"/>
                    <a:pt x="10752" y="6468"/>
                  </a:cubicBezTo>
                  <a:cubicBezTo>
                    <a:pt x="11603" y="7046"/>
                    <a:pt x="12334" y="7786"/>
                    <a:pt x="13141" y="8431"/>
                  </a:cubicBezTo>
                  <a:cubicBezTo>
                    <a:pt x="13920" y="9120"/>
                    <a:pt x="14874" y="9583"/>
                    <a:pt x="15898" y="9768"/>
                  </a:cubicBezTo>
                  <a:cubicBezTo>
                    <a:pt x="16045" y="9793"/>
                    <a:pt x="16193" y="9805"/>
                    <a:pt x="16339" y="9805"/>
                  </a:cubicBezTo>
                  <a:cubicBezTo>
                    <a:pt x="17228" y="9805"/>
                    <a:pt x="18073" y="9363"/>
                    <a:pt x="18579" y="8607"/>
                  </a:cubicBezTo>
                  <a:cubicBezTo>
                    <a:pt x="19094" y="7715"/>
                    <a:pt x="18711" y="6348"/>
                    <a:pt x="17722" y="6052"/>
                  </a:cubicBezTo>
                  <a:cubicBezTo>
                    <a:pt x="18695" y="6045"/>
                    <a:pt x="19525" y="5352"/>
                    <a:pt x="19705" y="4396"/>
                  </a:cubicBezTo>
                  <a:cubicBezTo>
                    <a:pt x="19884" y="3442"/>
                    <a:pt x="19361" y="2493"/>
                    <a:pt x="18459" y="2135"/>
                  </a:cubicBezTo>
                  <a:cubicBezTo>
                    <a:pt x="18165" y="2018"/>
                    <a:pt x="17862" y="1973"/>
                    <a:pt x="17554" y="1973"/>
                  </a:cubicBezTo>
                  <a:cubicBezTo>
                    <a:pt x="16569" y="1973"/>
                    <a:pt x="15527" y="2430"/>
                    <a:pt x="14527" y="2430"/>
                  </a:cubicBezTo>
                  <a:cubicBezTo>
                    <a:pt x="14284" y="2430"/>
                    <a:pt x="14042" y="2402"/>
                    <a:pt x="13805" y="2335"/>
                  </a:cubicBezTo>
                  <a:cubicBezTo>
                    <a:pt x="12879" y="2078"/>
                    <a:pt x="12243" y="1270"/>
                    <a:pt x="11446" y="735"/>
                  </a:cubicBezTo>
                  <a:cubicBezTo>
                    <a:pt x="10708" y="249"/>
                    <a:pt x="9854" y="0"/>
                    <a:pt x="89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1" name="Google Shape;4611;p69"/>
            <p:cNvSpPr/>
            <p:nvPr/>
          </p:nvSpPr>
          <p:spPr>
            <a:xfrm>
              <a:off x="3534750" y="2797325"/>
              <a:ext cx="350100" cy="742775"/>
            </a:xfrm>
            <a:custGeom>
              <a:avLst/>
              <a:gdLst/>
              <a:ahLst/>
              <a:cxnLst/>
              <a:rect l="l" t="t" r="r" b="b"/>
              <a:pathLst>
                <a:path w="14004" h="29711" extrusionOk="0">
                  <a:moveTo>
                    <a:pt x="6393" y="1"/>
                  </a:moveTo>
                  <a:cubicBezTo>
                    <a:pt x="2246" y="24"/>
                    <a:pt x="1" y="3560"/>
                    <a:pt x="134" y="7682"/>
                  </a:cubicBezTo>
                  <a:lnTo>
                    <a:pt x="336" y="23370"/>
                  </a:lnTo>
                  <a:cubicBezTo>
                    <a:pt x="368" y="25954"/>
                    <a:pt x="931" y="29711"/>
                    <a:pt x="4805" y="29711"/>
                  </a:cubicBezTo>
                  <a:cubicBezTo>
                    <a:pt x="4926" y="29711"/>
                    <a:pt x="5051" y="29707"/>
                    <a:pt x="5180" y="29700"/>
                  </a:cubicBezTo>
                  <a:cubicBezTo>
                    <a:pt x="8820" y="29223"/>
                    <a:pt x="9703" y="25731"/>
                    <a:pt x="9666" y="23241"/>
                  </a:cubicBezTo>
                  <a:lnTo>
                    <a:pt x="9666" y="20954"/>
                  </a:lnTo>
                  <a:cubicBezTo>
                    <a:pt x="9666" y="20954"/>
                    <a:pt x="13654" y="20528"/>
                    <a:pt x="13888" y="16573"/>
                  </a:cubicBezTo>
                  <a:cubicBezTo>
                    <a:pt x="14003" y="14661"/>
                    <a:pt x="13922" y="10701"/>
                    <a:pt x="13802" y="7123"/>
                  </a:cubicBezTo>
                  <a:cubicBezTo>
                    <a:pt x="13674" y="3281"/>
                    <a:pt x="10616" y="180"/>
                    <a:pt x="6776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69"/>
            <p:cNvSpPr/>
            <p:nvPr/>
          </p:nvSpPr>
          <p:spPr>
            <a:xfrm>
              <a:off x="3648800" y="3276975"/>
              <a:ext cx="127350" cy="68600"/>
            </a:xfrm>
            <a:custGeom>
              <a:avLst/>
              <a:gdLst/>
              <a:ahLst/>
              <a:cxnLst/>
              <a:rect l="l" t="t" r="r" b="b"/>
              <a:pathLst>
                <a:path w="5094" h="2744" extrusionOk="0">
                  <a:moveTo>
                    <a:pt x="1" y="0"/>
                  </a:moveTo>
                  <a:cubicBezTo>
                    <a:pt x="1" y="0"/>
                    <a:pt x="1025" y="2744"/>
                    <a:pt x="4729" y="2744"/>
                  </a:cubicBezTo>
                  <a:cubicBezTo>
                    <a:pt x="4835" y="2744"/>
                    <a:pt x="4944" y="2742"/>
                    <a:pt x="5055" y="2737"/>
                  </a:cubicBezTo>
                  <a:lnTo>
                    <a:pt x="5094" y="1710"/>
                  </a:lnTo>
                  <a:cubicBezTo>
                    <a:pt x="3264" y="1658"/>
                    <a:pt x="1491" y="1063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69"/>
            <p:cNvSpPr/>
            <p:nvPr/>
          </p:nvSpPr>
          <p:spPr>
            <a:xfrm>
              <a:off x="3811225" y="3021625"/>
              <a:ext cx="28325" cy="27125"/>
            </a:xfrm>
            <a:custGeom>
              <a:avLst/>
              <a:gdLst/>
              <a:ahLst/>
              <a:cxnLst/>
              <a:rect l="l" t="t" r="r" b="b"/>
              <a:pathLst>
                <a:path w="1133" h="1085" extrusionOk="0">
                  <a:moveTo>
                    <a:pt x="589" y="0"/>
                  </a:moveTo>
                  <a:cubicBezTo>
                    <a:pt x="584" y="0"/>
                    <a:pt x="579" y="0"/>
                    <a:pt x="574" y="0"/>
                  </a:cubicBezTo>
                  <a:cubicBezTo>
                    <a:pt x="268" y="0"/>
                    <a:pt x="17" y="240"/>
                    <a:pt x="1" y="545"/>
                  </a:cubicBezTo>
                  <a:lnTo>
                    <a:pt x="1" y="555"/>
                  </a:lnTo>
                  <a:cubicBezTo>
                    <a:pt x="8" y="850"/>
                    <a:pt x="251" y="1085"/>
                    <a:pt x="545" y="1085"/>
                  </a:cubicBezTo>
                  <a:cubicBezTo>
                    <a:pt x="550" y="1085"/>
                    <a:pt x="555" y="1085"/>
                    <a:pt x="560" y="1085"/>
                  </a:cubicBezTo>
                  <a:cubicBezTo>
                    <a:pt x="562" y="1085"/>
                    <a:pt x="564" y="1085"/>
                    <a:pt x="566" y="1085"/>
                  </a:cubicBezTo>
                  <a:cubicBezTo>
                    <a:pt x="869" y="1085"/>
                    <a:pt x="1120" y="844"/>
                    <a:pt x="1132" y="540"/>
                  </a:cubicBezTo>
                  <a:lnTo>
                    <a:pt x="1132" y="530"/>
                  </a:lnTo>
                  <a:cubicBezTo>
                    <a:pt x="1125" y="234"/>
                    <a:pt x="883" y="0"/>
                    <a:pt x="5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4" name="Google Shape;4614;p69"/>
            <p:cNvSpPr/>
            <p:nvPr/>
          </p:nvSpPr>
          <p:spPr>
            <a:xfrm>
              <a:off x="3798575" y="3006750"/>
              <a:ext cx="58650" cy="16550"/>
            </a:xfrm>
            <a:custGeom>
              <a:avLst/>
              <a:gdLst/>
              <a:ahLst/>
              <a:cxnLst/>
              <a:rect l="l" t="t" r="r" b="b"/>
              <a:pathLst>
                <a:path w="2346" h="662" extrusionOk="0">
                  <a:moveTo>
                    <a:pt x="1140" y="0"/>
                  </a:moveTo>
                  <a:cubicBezTo>
                    <a:pt x="847" y="0"/>
                    <a:pt x="560" y="81"/>
                    <a:pt x="311" y="236"/>
                  </a:cubicBezTo>
                  <a:cubicBezTo>
                    <a:pt x="110" y="370"/>
                    <a:pt x="1" y="456"/>
                    <a:pt x="63" y="533"/>
                  </a:cubicBezTo>
                  <a:cubicBezTo>
                    <a:pt x="70" y="542"/>
                    <a:pt x="83" y="546"/>
                    <a:pt x="102" y="546"/>
                  </a:cubicBezTo>
                  <a:cubicBezTo>
                    <a:pt x="229" y="546"/>
                    <a:pt x="609" y="354"/>
                    <a:pt x="1107" y="354"/>
                  </a:cubicBezTo>
                  <a:cubicBezTo>
                    <a:pt x="1136" y="354"/>
                    <a:pt x="1165" y="354"/>
                    <a:pt x="1195" y="356"/>
                  </a:cubicBezTo>
                  <a:cubicBezTo>
                    <a:pt x="1756" y="382"/>
                    <a:pt x="2138" y="662"/>
                    <a:pt x="2260" y="662"/>
                  </a:cubicBezTo>
                  <a:cubicBezTo>
                    <a:pt x="2273" y="662"/>
                    <a:pt x="2282" y="659"/>
                    <a:pt x="2289" y="653"/>
                  </a:cubicBezTo>
                  <a:cubicBezTo>
                    <a:pt x="2346" y="610"/>
                    <a:pt x="2264" y="481"/>
                    <a:pt x="2088" y="332"/>
                  </a:cubicBezTo>
                  <a:cubicBezTo>
                    <a:pt x="1841" y="132"/>
                    <a:pt x="1536" y="17"/>
                    <a:pt x="1218" y="2"/>
                  </a:cubicBezTo>
                  <a:cubicBezTo>
                    <a:pt x="1192" y="1"/>
                    <a:pt x="1166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5" name="Google Shape;4615;p69"/>
            <p:cNvSpPr/>
            <p:nvPr/>
          </p:nvSpPr>
          <p:spPr>
            <a:xfrm>
              <a:off x="3665075" y="3016725"/>
              <a:ext cx="28175" cy="27050"/>
            </a:xfrm>
            <a:custGeom>
              <a:avLst/>
              <a:gdLst/>
              <a:ahLst/>
              <a:cxnLst/>
              <a:rect l="l" t="t" r="r" b="b"/>
              <a:pathLst>
                <a:path w="1127" h="1082" extrusionOk="0">
                  <a:moveTo>
                    <a:pt x="594" y="0"/>
                  </a:moveTo>
                  <a:cubicBezTo>
                    <a:pt x="585" y="0"/>
                    <a:pt x="577" y="0"/>
                    <a:pt x="569" y="1"/>
                  </a:cubicBezTo>
                  <a:cubicBezTo>
                    <a:pt x="566" y="1"/>
                    <a:pt x="564" y="1"/>
                    <a:pt x="562" y="1"/>
                  </a:cubicBezTo>
                  <a:cubicBezTo>
                    <a:pt x="259" y="1"/>
                    <a:pt x="11" y="241"/>
                    <a:pt x="0" y="545"/>
                  </a:cubicBezTo>
                  <a:lnTo>
                    <a:pt x="0" y="570"/>
                  </a:lnTo>
                  <a:cubicBezTo>
                    <a:pt x="13" y="857"/>
                    <a:pt x="251" y="1081"/>
                    <a:pt x="535" y="1081"/>
                  </a:cubicBezTo>
                  <a:cubicBezTo>
                    <a:pt x="543" y="1081"/>
                    <a:pt x="551" y="1081"/>
                    <a:pt x="558" y="1081"/>
                  </a:cubicBezTo>
                  <a:cubicBezTo>
                    <a:pt x="561" y="1081"/>
                    <a:pt x="564" y="1081"/>
                    <a:pt x="567" y="1081"/>
                  </a:cubicBezTo>
                  <a:cubicBezTo>
                    <a:pt x="870" y="1081"/>
                    <a:pt x="1120" y="839"/>
                    <a:pt x="1127" y="535"/>
                  </a:cubicBezTo>
                  <a:cubicBezTo>
                    <a:pt x="1127" y="527"/>
                    <a:pt x="1127" y="519"/>
                    <a:pt x="1127" y="511"/>
                  </a:cubicBezTo>
                  <a:cubicBezTo>
                    <a:pt x="1114" y="224"/>
                    <a:pt x="877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6" name="Google Shape;4616;p69"/>
            <p:cNvSpPr/>
            <p:nvPr/>
          </p:nvSpPr>
          <p:spPr>
            <a:xfrm>
              <a:off x="3648925" y="3002450"/>
              <a:ext cx="58200" cy="16550"/>
            </a:xfrm>
            <a:custGeom>
              <a:avLst/>
              <a:gdLst/>
              <a:ahLst/>
              <a:cxnLst/>
              <a:rect l="l" t="t" r="r" b="b"/>
              <a:pathLst>
                <a:path w="2328" h="662" extrusionOk="0">
                  <a:moveTo>
                    <a:pt x="1137" y="0"/>
                  </a:moveTo>
                  <a:cubicBezTo>
                    <a:pt x="845" y="0"/>
                    <a:pt x="559" y="82"/>
                    <a:pt x="311" y="236"/>
                  </a:cubicBezTo>
                  <a:cubicBezTo>
                    <a:pt x="110" y="371"/>
                    <a:pt x="0" y="452"/>
                    <a:pt x="62" y="533"/>
                  </a:cubicBezTo>
                  <a:cubicBezTo>
                    <a:pt x="70" y="544"/>
                    <a:pt x="84" y="548"/>
                    <a:pt x="104" y="548"/>
                  </a:cubicBezTo>
                  <a:cubicBezTo>
                    <a:pt x="233" y="548"/>
                    <a:pt x="612" y="354"/>
                    <a:pt x="1109" y="354"/>
                  </a:cubicBezTo>
                  <a:cubicBezTo>
                    <a:pt x="1137" y="354"/>
                    <a:pt x="1166" y="355"/>
                    <a:pt x="1195" y="356"/>
                  </a:cubicBezTo>
                  <a:cubicBezTo>
                    <a:pt x="1756" y="382"/>
                    <a:pt x="2143" y="662"/>
                    <a:pt x="2261" y="662"/>
                  </a:cubicBezTo>
                  <a:cubicBezTo>
                    <a:pt x="2273" y="662"/>
                    <a:pt x="2282" y="659"/>
                    <a:pt x="2289" y="653"/>
                  </a:cubicBezTo>
                  <a:cubicBezTo>
                    <a:pt x="2327" y="619"/>
                    <a:pt x="2270" y="485"/>
                    <a:pt x="2088" y="332"/>
                  </a:cubicBezTo>
                  <a:cubicBezTo>
                    <a:pt x="1840" y="134"/>
                    <a:pt x="1536" y="17"/>
                    <a:pt x="1219" y="3"/>
                  </a:cubicBezTo>
                  <a:cubicBezTo>
                    <a:pt x="1192" y="1"/>
                    <a:pt x="1164" y="0"/>
                    <a:pt x="1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7" name="Google Shape;4617;p69"/>
            <p:cNvSpPr/>
            <p:nvPr/>
          </p:nvSpPr>
          <p:spPr>
            <a:xfrm>
              <a:off x="3754975" y="3006825"/>
              <a:ext cx="40725" cy="128625"/>
            </a:xfrm>
            <a:custGeom>
              <a:avLst/>
              <a:gdLst/>
              <a:ahLst/>
              <a:cxnLst/>
              <a:rect l="l" t="t" r="r" b="b"/>
              <a:pathLst>
                <a:path w="1629" h="5145" extrusionOk="0">
                  <a:moveTo>
                    <a:pt x="1" y="0"/>
                  </a:moveTo>
                  <a:lnTo>
                    <a:pt x="1" y="0"/>
                  </a:lnTo>
                  <a:cubicBezTo>
                    <a:pt x="214" y="1069"/>
                    <a:pt x="511" y="2120"/>
                    <a:pt x="890" y="3144"/>
                  </a:cubicBezTo>
                  <a:lnTo>
                    <a:pt x="1291" y="4347"/>
                  </a:lnTo>
                  <a:cubicBezTo>
                    <a:pt x="1366" y="4493"/>
                    <a:pt x="1395" y="4661"/>
                    <a:pt x="1372" y="4824"/>
                  </a:cubicBezTo>
                  <a:cubicBezTo>
                    <a:pt x="1343" y="4931"/>
                    <a:pt x="1190" y="4959"/>
                    <a:pt x="1038" y="4959"/>
                  </a:cubicBezTo>
                  <a:cubicBezTo>
                    <a:pt x="700" y="4963"/>
                    <a:pt x="366" y="5009"/>
                    <a:pt x="39" y="5092"/>
                  </a:cubicBezTo>
                  <a:cubicBezTo>
                    <a:pt x="257" y="5127"/>
                    <a:pt x="478" y="5144"/>
                    <a:pt x="699" y="5144"/>
                  </a:cubicBezTo>
                  <a:cubicBezTo>
                    <a:pt x="814" y="5144"/>
                    <a:pt x="928" y="5140"/>
                    <a:pt x="1042" y="5131"/>
                  </a:cubicBezTo>
                  <a:cubicBezTo>
                    <a:pt x="1130" y="5131"/>
                    <a:pt x="1218" y="5123"/>
                    <a:pt x="1305" y="5107"/>
                  </a:cubicBezTo>
                  <a:cubicBezTo>
                    <a:pt x="1422" y="5079"/>
                    <a:pt x="1520" y="5000"/>
                    <a:pt x="1572" y="4892"/>
                  </a:cubicBezTo>
                  <a:cubicBezTo>
                    <a:pt x="1628" y="4687"/>
                    <a:pt x="1610" y="4469"/>
                    <a:pt x="1520" y="4275"/>
                  </a:cubicBezTo>
                  <a:lnTo>
                    <a:pt x="1137" y="3067"/>
                  </a:lnTo>
                  <a:cubicBezTo>
                    <a:pt x="841" y="2015"/>
                    <a:pt x="462" y="99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8" name="Google Shape;4618;p69"/>
            <p:cNvSpPr/>
            <p:nvPr/>
          </p:nvSpPr>
          <p:spPr>
            <a:xfrm>
              <a:off x="3700175" y="3160675"/>
              <a:ext cx="63900" cy="26475"/>
            </a:xfrm>
            <a:custGeom>
              <a:avLst/>
              <a:gdLst/>
              <a:ahLst/>
              <a:cxnLst/>
              <a:rect l="l" t="t" r="r" b="b"/>
              <a:pathLst>
                <a:path w="2556" h="1059" extrusionOk="0">
                  <a:moveTo>
                    <a:pt x="1172" y="0"/>
                  </a:moveTo>
                  <a:cubicBezTo>
                    <a:pt x="897" y="0"/>
                    <a:pt x="625" y="70"/>
                    <a:pt x="382" y="204"/>
                  </a:cubicBezTo>
                  <a:cubicBezTo>
                    <a:pt x="124" y="348"/>
                    <a:pt x="0" y="453"/>
                    <a:pt x="48" y="534"/>
                  </a:cubicBezTo>
                  <a:cubicBezTo>
                    <a:pt x="52" y="542"/>
                    <a:pt x="62" y="545"/>
                    <a:pt x="76" y="545"/>
                  </a:cubicBezTo>
                  <a:cubicBezTo>
                    <a:pt x="185" y="545"/>
                    <a:pt x="568" y="338"/>
                    <a:pt x="1063" y="338"/>
                  </a:cubicBezTo>
                  <a:cubicBezTo>
                    <a:pt x="1170" y="338"/>
                    <a:pt x="1283" y="348"/>
                    <a:pt x="1400" y="371"/>
                  </a:cubicBezTo>
                  <a:cubicBezTo>
                    <a:pt x="2090" y="513"/>
                    <a:pt x="2404" y="1058"/>
                    <a:pt x="2506" y="1058"/>
                  </a:cubicBezTo>
                  <a:cubicBezTo>
                    <a:pt x="2510" y="1058"/>
                    <a:pt x="2514" y="1057"/>
                    <a:pt x="2518" y="1055"/>
                  </a:cubicBezTo>
                  <a:cubicBezTo>
                    <a:pt x="2555" y="1036"/>
                    <a:pt x="2546" y="858"/>
                    <a:pt x="2394" y="626"/>
                  </a:cubicBezTo>
                  <a:cubicBezTo>
                    <a:pt x="2183" y="318"/>
                    <a:pt x="1861" y="106"/>
                    <a:pt x="1495" y="33"/>
                  </a:cubicBezTo>
                  <a:cubicBezTo>
                    <a:pt x="1388" y="11"/>
                    <a:pt x="1280" y="0"/>
                    <a:pt x="11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9" name="Google Shape;4619;p69"/>
            <p:cNvSpPr/>
            <p:nvPr/>
          </p:nvSpPr>
          <p:spPr>
            <a:xfrm>
              <a:off x="3641400" y="2981475"/>
              <a:ext cx="71325" cy="18800"/>
            </a:xfrm>
            <a:custGeom>
              <a:avLst/>
              <a:gdLst/>
              <a:ahLst/>
              <a:cxnLst/>
              <a:rect l="l" t="t" r="r" b="b"/>
              <a:pathLst>
                <a:path w="2853" h="752" extrusionOk="0">
                  <a:moveTo>
                    <a:pt x="1556" y="0"/>
                  </a:moveTo>
                  <a:cubicBezTo>
                    <a:pt x="1503" y="0"/>
                    <a:pt x="1449" y="2"/>
                    <a:pt x="1396" y="6"/>
                  </a:cubicBezTo>
                  <a:cubicBezTo>
                    <a:pt x="1028" y="26"/>
                    <a:pt x="668" y="132"/>
                    <a:pt x="349" y="316"/>
                  </a:cubicBezTo>
                  <a:cubicBezTo>
                    <a:pt x="110" y="464"/>
                    <a:pt x="1" y="618"/>
                    <a:pt x="44" y="689"/>
                  </a:cubicBezTo>
                  <a:cubicBezTo>
                    <a:pt x="70" y="735"/>
                    <a:pt x="140" y="752"/>
                    <a:pt x="246" y="752"/>
                  </a:cubicBezTo>
                  <a:cubicBezTo>
                    <a:pt x="493" y="752"/>
                    <a:pt x="932" y="659"/>
                    <a:pt x="1434" y="622"/>
                  </a:cubicBezTo>
                  <a:cubicBezTo>
                    <a:pt x="1604" y="610"/>
                    <a:pt x="1767" y="606"/>
                    <a:pt x="1919" y="606"/>
                  </a:cubicBezTo>
                  <a:cubicBezTo>
                    <a:pt x="2095" y="606"/>
                    <a:pt x="2254" y="611"/>
                    <a:pt x="2389" y="611"/>
                  </a:cubicBezTo>
                  <a:cubicBezTo>
                    <a:pt x="2628" y="611"/>
                    <a:pt x="2789" y="597"/>
                    <a:pt x="2824" y="517"/>
                  </a:cubicBezTo>
                  <a:cubicBezTo>
                    <a:pt x="2853" y="441"/>
                    <a:pt x="2729" y="303"/>
                    <a:pt x="2470" y="183"/>
                  </a:cubicBezTo>
                  <a:cubicBezTo>
                    <a:pt x="2179" y="62"/>
                    <a:pt x="1869" y="0"/>
                    <a:pt x="15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0" name="Google Shape;4620;p69"/>
            <p:cNvSpPr/>
            <p:nvPr/>
          </p:nvSpPr>
          <p:spPr>
            <a:xfrm>
              <a:off x="3799875" y="2961650"/>
              <a:ext cx="53650" cy="18400"/>
            </a:xfrm>
            <a:custGeom>
              <a:avLst/>
              <a:gdLst/>
              <a:ahLst/>
              <a:cxnLst/>
              <a:rect l="l" t="t" r="r" b="b"/>
              <a:pathLst>
                <a:path w="2146" h="736" extrusionOk="0">
                  <a:moveTo>
                    <a:pt x="999" y="1"/>
                  </a:moveTo>
                  <a:cubicBezTo>
                    <a:pt x="748" y="1"/>
                    <a:pt x="496" y="64"/>
                    <a:pt x="268" y="192"/>
                  </a:cubicBezTo>
                  <a:cubicBezTo>
                    <a:pt x="73" y="316"/>
                    <a:pt x="1" y="451"/>
                    <a:pt x="39" y="522"/>
                  </a:cubicBezTo>
                  <a:cubicBezTo>
                    <a:pt x="79" y="605"/>
                    <a:pt x="239" y="617"/>
                    <a:pt x="460" y="617"/>
                  </a:cubicBezTo>
                  <a:cubicBezTo>
                    <a:pt x="554" y="617"/>
                    <a:pt x="659" y="615"/>
                    <a:pt x="771" y="615"/>
                  </a:cubicBezTo>
                  <a:cubicBezTo>
                    <a:pt x="865" y="615"/>
                    <a:pt x="965" y="617"/>
                    <a:pt x="1066" y="623"/>
                  </a:cubicBezTo>
                  <a:cubicBezTo>
                    <a:pt x="1428" y="643"/>
                    <a:pt x="1745" y="736"/>
                    <a:pt x="1935" y="736"/>
                  </a:cubicBezTo>
                  <a:cubicBezTo>
                    <a:pt x="2008" y="736"/>
                    <a:pt x="2063" y="722"/>
                    <a:pt x="2094" y="685"/>
                  </a:cubicBezTo>
                  <a:cubicBezTo>
                    <a:pt x="2146" y="618"/>
                    <a:pt x="2094" y="475"/>
                    <a:pt x="1921" y="321"/>
                  </a:cubicBezTo>
                  <a:cubicBezTo>
                    <a:pt x="1653" y="109"/>
                    <a:pt x="1327" y="1"/>
                    <a:pt x="9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1" name="Google Shape;4621;p69"/>
            <p:cNvSpPr/>
            <p:nvPr/>
          </p:nvSpPr>
          <p:spPr>
            <a:xfrm>
              <a:off x="3473800" y="3058825"/>
              <a:ext cx="68850" cy="103800"/>
            </a:xfrm>
            <a:custGeom>
              <a:avLst/>
              <a:gdLst/>
              <a:ahLst/>
              <a:cxnLst/>
              <a:rect l="l" t="t" r="r" b="b"/>
              <a:pathLst>
                <a:path w="2754" h="4152" extrusionOk="0">
                  <a:moveTo>
                    <a:pt x="1759" y="1"/>
                  </a:moveTo>
                  <a:cubicBezTo>
                    <a:pt x="991" y="1"/>
                    <a:pt x="56" y="336"/>
                    <a:pt x="31" y="1947"/>
                  </a:cubicBezTo>
                  <a:cubicBezTo>
                    <a:pt x="1" y="3823"/>
                    <a:pt x="1302" y="4152"/>
                    <a:pt x="2107" y="4152"/>
                  </a:cubicBezTo>
                  <a:cubicBezTo>
                    <a:pt x="2464" y="4152"/>
                    <a:pt x="2724" y="4087"/>
                    <a:pt x="2726" y="4064"/>
                  </a:cubicBezTo>
                  <a:cubicBezTo>
                    <a:pt x="2730" y="3987"/>
                    <a:pt x="2754" y="170"/>
                    <a:pt x="2754" y="170"/>
                  </a:cubicBezTo>
                  <a:cubicBezTo>
                    <a:pt x="2727" y="157"/>
                    <a:pt x="2282" y="1"/>
                    <a:pt x="17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2" name="Google Shape;4622;p69"/>
            <p:cNvSpPr/>
            <p:nvPr/>
          </p:nvSpPr>
          <p:spPr>
            <a:xfrm>
              <a:off x="3491375" y="3080475"/>
              <a:ext cx="30500" cy="59300"/>
            </a:xfrm>
            <a:custGeom>
              <a:avLst/>
              <a:gdLst/>
              <a:ahLst/>
              <a:cxnLst/>
              <a:rect l="l" t="t" r="r" b="b"/>
              <a:pathLst>
                <a:path w="1220" h="2372" extrusionOk="0">
                  <a:moveTo>
                    <a:pt x="729" y="0"/>
                  </a:moveTo>
                  <a:cubicBezTo>
                    <a:pt x="715" y="0"/>
                    <a:pt x="702" y="1"/>
                    <a:pt x="689" y="2"/>
                  </a:cubicBezTo>
                  <a:cubicBezTo>
                    <a:pt x="470" y="48"/>
                    <a:pt x="289" y="203"/>
                    <a:pt x="211" y="413"/>
                  </a:cubicBezTo>
                  <a:cubicBezTo>
                    <a:pt x="90" y="646"/>
                    <a:pt x="29" y="906"/>
                    <a:pt x="35" y="1168"/>
                  </a:cubicBezTo>
                  <a:cubicBezTo>
                    <a:pt x="1" y="1659"/>
                    <a:pt x="264" y="2124"/>
                    <a:pt x="703" y="2348"/>
                  </a:cubicBezTo>
                  <a:cubicBezTo>
                    <a:pt x="753" y="2364"/>
                    <a:pt x="804" y="2371"/>
                    <a:pt x="855" y="2371"/>
                  </a:cubicBezTo>
                  <a:cubicBezTo>
                    <a:pt x="954" y="2371"/>
                    <a:pt x="1053" y="2342"/>
                    <a:pt x="1138" y="2286"/>
                  </a:cubicBezTo>
                  <a:cubicBezTo>
                    <a:pt x="1205" y="2223"/>
                    <a:pt x="1220" y="2161"/>
                    <a:pt x="1209" y="2156"/>
                  </a:cubicBezTo>
                  <a:lnTo>
                    <a:pt x="1209" y="2156"/>
                  </a:lnTo>
                  <a:cubicBezTo>
                    <a:pt x="1169" y="2182"/>
                    <a:pt x="1126" y="2205"/>
                    <a:pt x="1081" y="2223"/>
                  </a:cubicBezTo>
                  <a:cubicBezTo>
                    <a:pt x="1024" y="2246"/>
                    <a:pt x="964" y="2257"/>
                    <a:pt x="904" y="2257"/>
                  </a:cubicBezTo>
                  <a:cubicBezTo>
                    <a:pt x="844" y="2257"/>
                    <a:pt x="784" y="2246"/>
                    <a:pt x="727" y="2223"/>
                  </a:cubicBezTo>
                  <a:cubicBezTo>
                    <a:pt x="377" y="1989"/>
                    <a:pt x="177" y="1587"/>
                    <a:pt x="202" y="1167"/>
                  </a:cubicBezTo>
                  <a:cubicBezTo>
                    <a:pt x="201" y="933"/>
                    <a:pt x="249" y="703"/>
                    <a:pt x="345" y="489"/>
                  </a:cubicBezTo>
                  <a:cubicBezTo>
                    <a:pt x="402" y="320"/>
                    <a:pt x="537" y="188"/>
                    <a:pt x="709" y="137"/>
                  </a:cubicBezTo>
                  <a:cubicBezTo>
                    <a:pt x="729" y="132"/>
                    <a:pt x="749" y="129"/>
                    <a:pt x="769" y="129"/>
                  </a:cubicBezTo>
                  <a:cubicBezTo>
                    <a:pt x="860" y="129"/>
                    <a:pt x="947" y="183"/>
                    <a:pt x="986" y="270"/>
                  </a:cubicBezTo>
                  <a:cubicBezTo>
                    <a:pt x="1019" y="347"/>
                    <a:pt x="986" y="399"/>
                    <a:pt x="1014" y="404"/>
                  </a:cubicBezTo>
                  <a:cubicBezTo>
                    <a:pt x="1015" y="405"/>
                    <a:pt x="1016" y="405"/>
                    <a:pt x="1018" y="405"/>
                  </a:cubicBezTo>
                  <a:cubicBezTo>
                    <a:pt x="1045" y="405"/>
                    <a:pt x="1075" y="356"/>
                    <a:pt x="1052" y="246"/>
                  </a:cubicBezTo>
                  <a:cubicBezTo>
                    <a:pt x="1039" y="179"/>
                    <a:pt x="1004" y="119"/>
                    <a:pt x="952" y="75"/>
                  </a:cubicBezTo>
                  <a:cubicBezTo>
                    <a:pt x="887" y="26"/>
                    <a:pt x="809" y="0"/>
                    <a:pt x="72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3" name="Google Shape;4623;p69"/>
            <p:cNvSpPr/>
            <p:nvPr/>
          </p:nvSpPr>
          <p:spPr>
            <a:xfrm>
              <a:off x="3524025" y="2781250"/>
              <a:ext cx="377275" cy="299150"/>
            </a:xfrm>
            <a:custGeom>
              <a:avLst/>
              <a:gdLst/>
              <a:ahLst/>
              <a:cxnLst/>
              <a:rect l="l" t="t" r="r" b="b"/>
              <a:pathLst>
                <a:path w="15091" h="11966" extrusionOk="0">
                  <a:moveTo>
                    <a:pt x="7341" y="1"/>
                  </a:moveTo>
                  <a:cubicBezTo>
                    <a:pt x="5655" y="1"/>
                    <a:pt x="4015" y="592"/>
                    <a:pt x="2714" y="1680"/>
                  </a:cubicBezTo>
                  <a:cubicBezTo>
                    <a:pt x="1612" y="2677"/>
                    <a:pt x="826" y="3971"/>
                    <a:pt x="449" y="5407"/>
                  </a:cubicBezTo>
                  <a:cubicBezTo>
                    <a:pt x="80" y="6840"/>
                    <a:pt x="1" y="8332"/>
                    <a:pt x="215" y="9797"/>
                  </a:cubicBezTo>
                  <a:cubicBezTo>
                    <a:pt x="251" y="10448"/>
                    <a:pt x="477" y="11073"/>
                    <a:pt x="865" y="11597"/>
                  </a:cubicBezTo>
                  <a:cubicBezTo>
                    <a:pt x="1029" y="11834"/>
                    <a:pt x="1295" y="11965"/>
                    <a:pt x="1568" y="11965"/>
                  </a:cubicBezTo>
                  <a:cubicBezTo>
                    <a:pt x="1690" y="11965"/>
                    <a:pt x="1813" y="11939"/>
                    <a:pt x="1930" y="11884"/>
                  </a:cubicBezTo>
                  <a:cubicBezTo>
                    <a:pt x="2109" y="11726"/>
                    <a:pt x="2230" y="11513"/>
                    <a:pt x="2273" y="11277"/>
                  </a:cubicBezTo>
                  <a:cubicBezTo>
                    <a:pt x="2894" y="9213"/>
                    <a:pt x="3516" y="6993"/>
                    <a:pt x="2847" y="4942"/>
                  </a:cubicBezTo>
                  <a:cubicBezTo>
                    <a:pt x="3377" y="4274"/>
                    <a:pt x="4039" y="3721"/>
                    <a:pt x="4791" y="3319"/>
                  </a:cubicBezTo>
                  <a:cubicBezTo>
                    <a:pt x="5259" y="3074"/>
                    <a:pt x="5775" y="2950"/>
                    <a:pt x="6293" y="2950"/>
                  </a:cubicBezTo>
                  <a:cubicBezTo>
                    <a:pt x="6620" y="2950"/>
                    <a:pt x="6948" y="2999"/>
                    <a:pt x="7266" y="3099"/>
                  </a:cubicBezTo>
                  <a:cubicBezTo>
                    <a:pt x="8456" y="3529"/>
                    <a:pt x="9143" y="4738"/>
                    <a:pt x="10066" y="5602"/>
                  </a:cubicBezTo>
                  <a:cubicBezTo>
                    <a:pt x="11132" y="6579"/>
                    <a:pt x="12516" y="7106"/>
                    <a:pt x="13935" y="7106"/>
                  </a:cubicBezTo>
                  <a:cubicBezTo>
                    <a:pt x="14320" y="7106"/>
                    <a:pt x="14707" y="7067"/>
                    <a:pt x="15091" y="6988"/>
                  </a:cubicBezTo>
                  <a:lnTo>
                    <a:pt x="14422" y="4083"/>
                  </a:lnTo>
                  <a:cubicBezTo>
                    <a:pt x="14072" y="3299"/>
                    <a:pt x="13531" y="2615"/>
                    <a:pt x="12851" y="2092"/>
                  </a:cubicBezTo>
                  <a:cubicBezTo>
                    <a:pt x="11438" y="892"/>
                    <a:pt x="9685" y="167"/>
                    <a:pt x="7839" y="18"/>
                  </a:cubicBezTo>
                  <a:cubicBezTo>
                    <a:pt x="7673" y="6"/>
                    <a:pt x="7507" y="1"/>
                    <a:pt x="73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69"/>
            <p:cNvSpPr/>
            <p:nvPr/>
          </p:nvSpPr>
          <p:spPr>
            <a:xfrm>
              <a:off x="1631775" y="241225"/>
              <a:ext cx="2538350" cy="1000700"/>
            </a:xfrm>
            <a:custGeom>
              <a:avLst/>
              <a:gdLst/>
              <a:ahLst/>
              <a:cxnLst/>
              <a:rect l="l" t="t" r="r" b="b"/>
              <a:pathLst>
                <a:path w="101534" h="40028" extrusionOk="0">
                  <a:moveTo>
                    <a:pt x="1" y="0"/>
                  </a:moveTo>
                  <a:lnTo>
                    <a:pt x="1" y="40027"/>
                  </a:lnTo>
                  <a:lnTo>
                    <a:pt x="101533" y="40027"/>
                  </a:lnTo>
                  <a:lnTo>
                    <a:pt x="1015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69"/>
            <p:cNvSpPr/>
            <p:nvPr/>
          </p:nvSpPr>
          <p:spPr>
            <a:xfrm>
              <a:off x="1630600" y="238125"/>
              <a:ext cx="2541700" cy="1005825"/>
            </a:xfrm>
            <a:custGeom>
              <a:avLst/>
              <a:gdLst/>
              <a:ahLst/>
              <a:cxnLst/>
              <a:rect l="l" t="t" r="r" b="b"/>
              <a:pathLst>
                <a:path w="101668" h="40233" extrusionOk="0">
                  <a:moveTo>
                    <a:pt x="0" y="0"/>
                  </a:moveTo>
                  <a:lnTo>
                    <a:pt x="0" y="40233"/>
                  </a:lnTo>
                  <a:lnTo>
                    <a:pt x="120" y="40233"/>
                  </a:lnTo>
                  <a:lnTo>
                    <a:pt x="72985" y="40175"/>
                  </a:lnTo>
                  <a:lnTo>
                    <a:pt x="94085" y="40142"/>
                  </a:lnTo>
                  <a:lnTo>
                    <a:pt x="94009" y="40142"/>
                  </a:lnTo>
                  <a:lnTo>
                    <a:pt x="72880" y="40108"/>
                  </a:lnTo>
                  <a:lnTo>
                    <a:pt x="216" y="40057"/>
                  </a:lnTo>
                  <a:lnTo>
                    <a:pt x="216" y="40057"/>
                  </a:lnTo>
                  <a:lnTo>
                    <a:pt x="216" y="272"/>
                  </a:lnTo>
                  <a:lnTo>
                    <a:pt x="216" y="272"/>
                  </a:lnTo>
                  <a:lnTo>
                    <a:pt x="101533" y="234"/>
                  </a:lnTo>
                  <a:lnTo>
                    <a:pt x="101533" y="234"/>
                  </a:lnTo>
                  <a:cubicBezTo>
                    <a:pt x="101552" y="12596"/>
                    <a:pt x="101580" y="22564"/>
                    <a:pt x="101580" y="29446"/>
                  </a:cubicBezTo>
                  <a:lnTo>
                    <a:pt x="101580" y="40175"/>
                  </a:lnTo>
                  <a:cubicBezTo>
                    <a:pt x="101580" y="40175"/>
                    <a:pt x="101619" y="39937"/>
                    <a:pt x="101619" y="39468"/>
                  </a:cubicBezTo>
                  <a:lnTo>
                    <a:pt x="101619" y="29484"/>
                  </a:lnTo>
                  <a:cubicBezTo>
                    <a:pt x="101634" y="22587"/>
                    <a:pt x="101667" y="12554"/>
                    <a:pt x="101667" y="133"/>
                  </a:cubicBezTo>
                  <a:lnTo>
                    <a:pt x="101667" y="47"/>
                  </a:lnTo>
                  <a:lnTo>
                    <a:pt x="101580" y="47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69"/>
            <p:cNvSpPr/>
            <p:nvPr/>
          </p:nvSpPr>
          <p:spPr>
            <a:xfrm>
              <a:off x="1857025" y="751900"/>
              <a:ext cx="1214125" cy="6225"/>
            </a:xfrm>
            <a:custGeom>
              <a:avLst/>
              <a:gdLst/>
              <a:ahLst/>
              <a:cxnLst/>
              <a:rect l="l" t="t" r="r" b="b"/>
              <a:pathLst>
                <a:path w="48565" h="249" extrusionOk="0">
                  <a:moveTo>
                    <a:pt x="24283" y="0"/>
                  </a:moveTo>
                  <a:cubicBezTo>
                    <a:pt x="10869" y="0"/>
                    <a:pt x="1" y="52"/>
                    <a:pt x="1" y="124"/>
                  </a:cubicBezTo>
                  <a:cubicBezTo>
                    <a:pt x="1" y="196"/>
                    <a:pt x="10873" y="249"/>
                    <a:pt x="24283" y="249"/>
                  </a:cubicBezTo>
                  <a:cubicBezTo>
                    <a:pt x="37692" y="249"/>
                    <a:pt x="48565" y="196"/>
                    <a:pt x="48565" y="124"/>
                  </a:cubicBezTo>
                  <a:cubicBezTo>
                    <a:pt x="48565" y="39"/>
                    <a:pt x="37697" y="0"/>
                    <a:pt x="242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69"/>
            <p:cNvSpPr/>
            <p:nvPr/>
          </p:nvSpPr>
          <p:spPr>
            <a:xfrm>
              <a:off x="1853450" y="873125"/>
              <a:ext cx="1221175" cy="6225"/>
            </a:xfrm>
            <a:custGeom>
              <a:avLst/>
              <a:gdLst/>
              <a:ahLst/>
              <a:cxnLst/>
              <a:rect l="l" t="t" r="r" b="b"/>
              <a:pathLst>
                <a:path w="48847" h="249" extrusionOk="0">
                  <a:moveTo>
                    <a:pt x="24426" y="0"/>
                  </a:moveTo>
                  <a:cubicBezTo>
                    <a:pt x="10935" y="0"/>
                    <a:pt x="0" y="52"/>
                    <a:pt x="0" y="124"/>
                  </a:cubicBezTo>
                  <a:cubicBezTo>
                    <a:pt x="0" y="196"/>
                    <a:pt x="10939" y="249"/>
                    <a:pt x="24426" y="249"/>
                  </a:cubicBezTo>
                  <a:cubicBezTo>
                    <a:pt x="37912" y="249"/>
                    <a:pt x="48847" y="196"/>
                    <a:pt x="48847" y="124"/>
                  </a:cubicBezTo>
                  <a:cubicBezTo>
                    <a:pt x="48847" y="58"/>
                    <a:pt x="37916" y="0"/>
                    <a:pt x="24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69"/>
            <p:cNvSpPr/>
            <p:nvPr/>
          </p:nvSpPr>
          <p:spPr>
            <a:xfrm>
              <a:off x="1845925" y="403150"/>
              <a:ext cx="175700" cy="167125"/>
            </a:xfrm>
            <a:custGeom>
              <a:avLst/>
              <a:gdLst/>
              <a:ahLst/>
              <a:cxnLst/>
              <a:rect l="l" t="t" r="r" b="b"/>
              <a:pathLst>
                <a:path w="7028" h="6685" extrusionOk="0">
                  <a:moveTo>
                    <a:pt x="3511" y="1"/>
                  </a:moveTo>
                  <a:lnTo>
                    <a:pt x="2427" y="2203"/>
                  </a:lnTo>
                  <a:lnTo>
                    <a:pt x="1" y="2557"/>
                  </a:lnTo>
                  <a:lnTo>
                    <a:pt x="1754" y="4267"/>
                  </a:lnTo>
                  <a:lnTo>
                    <a:pt x="1343" y="6684"/>
                  </a:lnTo>
                  <a:lnTo>
                    <a:pt x="3511" y="5542"/>
                  </a:lnTo>
                  <a:lnTo>
                    <a:pt x="5686" y="6684"/>
                  </a:lnTo>
                  <a:lnTo>
                    <a:pt x="5270" y="4267"/>
                  </a:lnTo>
                  <a:lnTo>
                    <a:pt x="7027" y="2557"/>
                  </a:lnTo>
                  <a:lnTo>
                    <a:pt x="4596" y="2203"/>
                  </a:lnTo>
                  <a:lnTo>
                    <a:pt x="3511" y="1"/>
                  </a:lnTo>
                  <a:close/>
                  <a:moveTo>
                    <a:pt x="1343" y="6684"/>
                  </a:moveTo>
                  <a:lnTo>
                    <a:pt x="1343" y="6684"/>
                  </a:lnTo>
                  <a:lnTo>
                    <a:pt x="1343" y="668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69"/>
            <p:cNvSpPr/>
            <p:nvPr/>
          </p:nvSpPr>
          <p:spPr>
            <a:xfrm>
              <a:off x="2046675" y="403150"/>
              <a:ext cx="175725" cy="167125"/>
            </a:xfrm>
            <a:custGeom>
              <a:avLst/>
              <a:gdLst/>
              <a:ahLst/>
              <a:cxnLst/>
              <a:rect l="l" t="t" r="r" b="b"/>
              <a:pathLst>
                <a:path w="7029" h="6685" extrusionOk="0">
                  <a:moveTo>
                    <a:pt x="3517" y="1"/>
                  </a:moveTo>
                  <a:lnTo>
                    <a:pt x="2428" y="2203"/>
                  </a:lnTo>
                  <a:lnTo>
                    <a:pt x="0" y="2557"/>
                  </a:lnTo>
                  <a:lnTo>
                    <a:pt x="1759" y="4267"/>
                  </a:lnTo>
                  <a:lnTo>
                    <a:pt x="1343" y="6684"/>
                  </a:lnTo>
                  <a:lnTo>
                    <a:pt x="3517" y="5542"/>
                  </a:lnTo>
                  <a:lnTo>
                    <a:pt x="5685" y="6684"/>
                  </a:lnTo>
                  <a:lnTo>
                    <a:pt x="5270" y="4267"/>
                  </a:lnTo>
                  <a:lnTo>
                    <a:pt x="7028" y="2557"/>
                  </a:lnTo>
                  <a:lnTo>
                    <a:pt x="4601" y="2203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69"/>
            <p:cNvSpPr/>
            <p:nvPr/>
          </p:nvSpPr>
          <p:spPr>
            <a:xfrm>
              <a:off x="2247550" y="403150"/>
              <a:ext cx="175725" cy="167125"/>
            </a:xfrm>
            <a:custGeom>
              <a:avLst/>
              <a:gdLst/>
              <a:ahLst/>
              <a:cxnLst/>
              <a:rect l="l" t="t" r="r" b="b"/>
              <a:pathLst>
                <a:path w="7029" h="6685" extrusionOk="0">
                  <a:moveTo>
                    <a:pt x="3512" y="1"/>
                  </a:moveTo>
                  <a:lnTo>
                    <a:pt x="2428" y="2203"/>
                  </a:lnTo>
                  <a:lnTo>
                    <a:pt x="1" y="2557"/>
                  </a:lnTo>
                  <a:lnTo>
                    <a:pt x="1754" y="4267"/>
                  </a:lnTo>
                  <a:lnTo>
                    <a:pt x="1344" y="6684"/>
                  </a:lnTo>
                  <a:lnTo>
                    <a:pt x="3512" y="5542"/>
                  </a:lnTo>
                  <a:lnTo>
                    <a:pt x="5685" y="6684"/>
                  </a:lnTo>
                  <a:lnTo>
                    <a:pt x="5270" y="4267"/>
                  </a:lnTo>
                  <a:lnTo>
                    <a:pt x="7028" y="2557"/>
                  </a:lnTo>
                  <a:lnTo>
                    <a:pt x="4597" y="2203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69"/>
            <p:cNvSpPr/>
            <p:nvPr/>
          </p:nvSpPr>
          <p:spPr>
            <a:xfrm>
              <a:off x="2448325" y="403150"/>
              <a:ext cx="175675" cy="167125"/>
            </a:xfrm>
            <a:custGeom>
              <a:avLst/>
              <a:gdLst/>
              <a:ahLst/>
              <a:cxnLst/>
              <a:rect l="l" t="t" r="r" b="b"/>
              <a:pathLst>
                <a:path w="7027" h="6685" extrusionOk="0">
                  <a:moveTo>
                    <a:pt x="3511" y="1"/>
                  </a:moveTo>
                  <a:lnTo>
                    <a:pt x="2427" y="2203"/>
                  </a:lnTo>
                  <a:lnTo>
                    <a:pt x="0" y="2557"/>
                  </a:lnTo>
                  <a:lnTo>
                    <a:pt x="1758" y="4267"/>
                  </a:lnTo>
                  <a:lnTo>
                    <a:pt x="1342" y="6684"/>
                  </a:lnTo>
                  <a:lnTo>
                    <a:pt x="3511" y="5542"/>
                  </a:lnTo>
                  <a:lnTo>
                    <a:pt x="5685" y="6684"/>
                  </a:lnTo>
                  <a:lnTo>
                    <a:pt x="5270" y="4267"/>
                  </a:lnTo>
                  <a:lnTo>
                    <a:pt x="7027" y="2557"/>
                  </a:lnTo>
                  <a:lnTo>
                    <a:pt x="4601" y="2203"/>
                  </a:lnTo>
                  <a:lnTo>
                    <a:pt x="3511" y="1"/>
                  </a:lnTo>
                  <a:close/>
                  <a:moveTo>
                    <a:pt x="1342" y="6684"/>
                  </a:moveTo>
                  <a:lnTo>
                    <a:pt x="1342" y="6684"/>
                  </a:lnTo>
                  <a:lnTo>
                    <a:pt x="1342" y="668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69"/>
            <p:cNvSpPr/>
            <p:nvPr/>
          </p:nvSpPr>
          <p:spPr>
            <a:xfrm>
              <a:off x="2649200" y="403150"/>
              <a:ext cx="175700" cy="167125"/>
            </a:xfrm>
            <a:custGeom>
              <a:avLst/>
              <a:gdLst/>
              <a:ahLst/>
              <a:cxnLst/>
              <a:rect l="l" t="t" r="r" b="b"/>
              <a:pathLst>
                <a:path w="7028" h="6685" extrusionOk="0">
                  <a:moveTo>
                    <a:pt x="3511" y="1"/>
                  </a:moveTo>
                  <a:lnTo>
                    <a:pt x="2427" y="2203"/>
                  </a:lnTo>
                  <a:lnTo>
                    <a:pt x="1" y="2557"/>
                  </a:lnTo>
                  <a:lnTo>
                    <a:pt x="1754" y="4267"/>
                  </a:lnTo>
                  <a:lnTo>
                    <a:pt x="1342" y="6684"/>
                  </a:lnTo>
                  <a:lnTo>
                    <a:pt x="3511" y="5542"/>
                  </a:lnTo>
                  <a:lnTo>
                    <a:pt x="5685" y="6684"/>
                  </a:lnTo>
                  <a:lnTo>
                    <a:pt x="5270" y="4267"/>
                  </a:lnTo>
                  <a:lnTo>
                    <a:pt x="7027" y="2557"/>
                  </a:lnTo>
                  <a:lnTo>
                    <a:pt x="4595" y="2203"/>
                  </a:lnTo>
                  <a:lnTo>
                    <a:pt x="3511" y="1"/>
                  </a:lnTo>
                  <a:close/>
                  <a:moveTo>
                    <a:pt x="1342" y="6684"/>
                  </a:moveTo>
                  <a:lnTo>
                    <a:pt x="1342" y="6684"/>
                  </a:lnTo>
                  <a:lnTo>
                    <a:pt x="1342" y="668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69"/>
            <p:cNvSpPr/>
            <p:nvPr/>
          </p:nvSpPr>
          <p:spPr>
            <a:xfrm>
              <a:off x="1868975" y="1033500"/>
              <a:ext cx="418975" cy="6250"/>
            </a:xfrm>
            <a:custGeom>
              <a:avLst/>
              <a:gdLst/>
              <a:ahLst/>
              <a:cxnLst/>
              <a:rect l="l" t="t" r="r" b="b"/>
              <a:pathLst>
                <a:path w="16759" h="250" extrusionOk="0">
                  <a:moveTo>
                    <a:pt x="8379" y="1"/>
                  </a:moveTo>
                  <a:cubicBezTo>
                    <a:pt x="3755" y="1"/>
                    <a:pt x="1" y="58"/>
                    <a:pt x="1" y="125"/>
                  </a:cubicBezTo>
                  <a:cubicBezTo>
                    <a:pt x="1" y="192"/>
                    <a:pt x="3750" y="249"/>
                    <a:pt x="8379" y="249"/>
                  </a:cubicBezTo>
                  <a:cubicBezTo>
                    <a:pt x="13009" y="249"/>
                    <a:pt x="16759" y="192"/>
                    <a:pt x="16759" y="125"/>
                  </a:cubicBezTo>
                  <a:cubicBezTo>
                    <a:pt x="16759" y="58"/>
                    <a:pt x="13003" y="1"/>
                    <a:pt x="837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69"/>
            <p:cNvSpPr/>
            <p:nvPr/>
          </p:nvSpPr>
          <p:spPr>
            <a:xfrm>
              <a:off x="3333775" y="417850"/>
              <a:ext cx="685975" cy="686025"/>
            </a:xfrm>
            <a:custGeom>
              <a:avLst/>
              <a:gdLst/>
              <a:ahLst/>
              <a:cxnLst/>
              <a:rect l="l" t="t" r="r" b="b"/>
              <a:pathLst>
                <a:path w="27439" h="27441" extrusionOk="0">
                  <a:moveTo>
                    <a:pt x="13720" y="0"/>
                  </a:moveTo>
                  <a:cubicBezTo>
                    <a:pt x="10081" y="0"/>
                    <a:pt x="6591" y="1446"/>
                    <a:pt x="4018" y="4019"/>
                  </a:cubicBezTo>
                  <a:cubicBezTo>
                    <a:pt x="1445" y="6592"/>
                    <a:pt x="0" y="10082"/>
                    <a:pt x="0" y="13720"/>
                  </a:cubicBezTo>
                  <a:cubicBezTo>
                    <a:pt x="0" y="17359"/>
                    <a:pt x="1445" y="20849"/>
                    <a:pt x="4018" y="23422"/>
                  </a:cubicBezTo>
                  <a:cubicBezTo>
                    <a:pt x="6591" y="25995"/>
                    <a:pt x="10081" y="27440"/>
                    <a:pt x="13720" y="27440"/>
                  </a:cubicBezTo>
                  <a:cubicBezTo>
                    <a:pt x="17358" y="27440"/>
                    <a:pt x="20848" y="25995"/>
                    <a:pt x="23421" y="23422"/>
                  </a:cubicBezTo>
                  <a:cubicBezTo>
                    <a:pt x="25994" y="20849"/>
                    <a:pt x="27439" y="17359"/>
                    <a:pt x="27439" y="13720"/>
                  </a:cubicBezTo>
                  <a:cubicBezTo>
                    <a:pt x="27439" y="10082"/>
                    <a:pt x="25994" y="6592"/>
                    <a:pt x="23421" y="4019"/>
                  </a:cubicBezTo>
                  <a:cubicBezTo>
                    <a:pt x="20848" y="1446"/>
                    <a:pt x="17358" y="0"/>
                    <a:pt x="13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69"/>
            <p:cNvSpPr/>
            <p:nvPr/>
          </p:nvSpPr>
          <p:spPr>
            <a:xfrm>
              <a:off x="3498800" y="326125"/>
              <a:ext cx="385075" cy="747050"/>
            </a:xfrm>
            <a:custGeom>
              <a:avLst/>
              <a:gdLst/>
              <a:ahLst/>
              <a:cxnLst/>
              <a:rect l="l" t="t" r="r" b="b"/>
              <a:pathLst>
                <a:path w="15403" h="29882" extrusionOk="0">
                  <a:moveTo>
                    <a:pt x="7119" y="1"/>
                  </a:moveTo>
                  <a:cubicBezTo>
                    <a:pt x="3081" y="238"/>
                    <a:pt x="1" y="3704"/>
                    <a:pt x="239" y="7741"/>
                  </a:cubicBezTo>
                  <a:cubicBezTo>
                    <a:pt x="243" y="7811"/>
                    <a:pt x="247" y="7880"/>
                    <a:pt x="254" y="7950"/>
                  </a:cubicBezTo>
                  <a:lnTo>
                    <a:pt x="1329" y="25148"/>
                  </a:lnTo>
                  <a:cubicBezTo>
                    <a:pt x="1495" y="27809"/>
                    <a:pt x="3702" y="29881"/>
                    <a:pt x="6369" y="29881"/>
                  </a:cubicBezTo>
                  <a:cubicBezTo>
                    <a:pt x="9158" y="29879"/>
                    <a:pt x="11417" y="27617"/>
                    <a:pt x="11413" y="24827"/>
                  </a:cubicBezTo>
                  <a:lnTo>
                    <a:pt x="11413" y="24793"/>
                  </a:lnTo>
                  <a:cubicBezTo>
                    <a:pt x="11413" y="22692"/>
                    <a:pt x="11376" y="20752"/>
                    <a:pt x="11376" y="20752"/>
                  </a:cubicBezTo>
                  <a:cubicBezTo>
                    <a:pt x="11376" y="20752"/>
                    <a:pt x="15332" y="20136"/>
                    <a:pt x="15379" y="16181"/>
                  </a:cubicBezTo>
                  <a:cubicBezTo>
                    <a:pt x="15403" y="14308"/>
                    <a:pt x="15140" y="10481"/>
                    <a:pt x="14863" y="6975"/>
                  </a:cubicBezTo>
                  <a:cubicBezTo>
                    <a:pt x="14542" y="3036"/>
                    <a:pt x="11253" y="2"/>
                    <a:pt x="730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6" name="Google Shape;4636;p69"/>
            <p:cNvSpPr/>
            <p:nvPr/>
          </p:nvSpPr>
          <p:spPr>
            <a:xfrm>
              <a:off x="3654175" y="807175"/>
              <a:ext cx="129275" cy="63125"/>
            </a:xfrm>
            <a:custGeom>
              <a:avLst/>
              <a:gdLst/>
              <a:ahLst/>
              <a:cxnLst/>
              <a:rect l="l" t="t" r="r" b="b"/>
              <a:pathLst>
                <a:path w="5171" h="2525" extrusionOk="0">
                  <a:moveTo>
                    <a:pt x="0" y="1"/>
                  </a:moveTo>
                  <a:cubicBezTo>
                    <a:pt x="1" y="1"/>
                    <a:pt x="1077" y="2524"/>
                    <a:pt x="4465" y="2524"/>
                  </a:cubicBezTo>
                  <a:cubicBezTo>
                    <a:pt x="4688" y="2524"/>
                    <a:pt x="4921" y="2513"/>
                    <a:pt x="5165" y="2490"/>
                  </a:cubicBezTo>
                  <a:lnTo>
                    <a:pt x="5170" y="1468"/>
                  </a:lnTo>
                  <a:lnTo>
                    <a:pt x="5170" y="1468"/>
                  </a:lnTo>
                  <a:cubicBezTo>
                    <a:pt x="5111" y="1469"/>
                    <a:pt x="5053" y="1470"/>
                    <a:pt x="4994" y="1470"/>
                  </a:cubicBezTo>
                  <a:cubicBezTo>
                    <a:pt x="3224" y="1470"/>
                    <a:pt x="1491" y="960"/>
                    <a:pt x="0" y="1"/>
                  </a:cubicBezTo>
                  <a:close/>
                </a:path>
              </a:pathLst>
            </a:custGeom>
            <a:solidFill>
              <a:srgbClr val="D17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7" name="Google Shape;4637;p69"/>
            <p:cNvSpPr/>
            <p:nvPr/>
          </p:nvSpPr>
          <p:spPr>
            <a:xfrm>
              <a:off x="3789850" y="549350"/>
              <a:ext cx="58200" cy="15125"/>
            </a:xfrm>
            <a:custGeom>
              <a:avLst/>
              <a:gdLst/>
              <a:ahLst/>
              <a:cxnLst/>
              <a:rect l="l" t="t" r="r" b="b"/>
              <a:pathLst>
                <a:path w="2328" h="605" extrusionOk="0">
                  <a:moveTo>
                    <a:pt x="1184" y="0"/>
                  </a:moveTo>
                  <a:cubicBezTo>
                    <a:pt x="869" y="0"/>
                    <a:pt x="560" y="96"/>
                    <a:pt x="301" y="277"/>
                  </a:cubicBezTo>
                  <a:cubicBezTo>
                    <a:pt x="106" y="416"/>
                    <a:pt x="1" y="506"/>
                    <a:pt x="67" y="583"/>
                  </a:cubicBezTo>
                  <a:cubicBezTo>
                    <a:pt x="75" y="592"/>
                    <a:pt x="87" y="596"/>
                    <a:pt x="103" y="596"/>
                  </a:cubicBezTo>
                  <a:cubicBezTo>
                    <a:pt x="232" y="596"/>
                    <a:pt x="626" y="358"/>
                    <a:pt x="1186" y="354"/>
                  </a:cubicBezTo>
                  <a:cubicBezTo>
                    <a:pt x="1190" y="354"/>
                    <a:pt x="1194" y="354"/>
                    <a:pt x="1199" y="354"/>
                  </a:cubicBezTo>
                  <a:cubicBezTo>
                    <a:pt x="1754" y="354"/>
                    <a:pt x="2134" y="604"/>
                    <a:pt x="2259" y="604"/>
                  </a:cubicBezTo>
                  <a:cubicBezTo>
                    <a:pt x="2274" y="604"/>
                    <a:pt x="2286" y="600"/>
                    <a:pt x="2294" y="592"/>
                  </a:cubicBezTo>
                  <a:cubicBezTo>
                    <a:pt x="2327" y="559"/>
                    <a:pt x="2265" y="431"/>
                    <a:pt x="2073" y="287"/>
                  </a:cubicBezTo>
                  <a:cubicBezTo>
                    <a:pt x="1818" y="101"/>
                    <a:pt x="1511" y="0"/>
                    <a:pt x="1195" y="0"/>
                  </a:cubicBezTo>
                  <a:cubicBezTo>
                    <a:pt x="1191" y="0"/>
                    <a:pt x="1187" y="0"/>
                    <a:pt x="1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69"/>
            <p:cNvSpPr/>
            <p:nvPr/>
          </p:nvSpPr>
          <p:spPr>
            <a:xfrm>
              <a:off x="3642000" y="549350"/>
              <a:ext cx="58200" cy="15125"/>
            </a:xfrm>
            <a:custGeom>
              <a:avLst/>
              <a:gdLst/>
              <a:ahLst/>
              <a:cxnLst/>
              <a:rect l="l" t="t" r="r" b="b"/>
              <a:pathLst>
                <a:path w="2328" h="605" extrusionOk="0">
                  <a:moveTo>
                    <a:pt x="1183" y="0"/>
                  </a:moveTo>
                  <a:cubicBezTo>
                    <a:pt x="868" y="0"/>
                    <a:pt x="560" y="97"/>
                    <a:pt x="301" y="277"/>
                  </a:cubicBezTo>
                  <a:cubicBezTo>
                    <a:pt x="106" y="420"/>
                    <a:pt x="1" y="506"/>
                    <a:pt x="67" y="583"/>
                  </a:cubicBezTo>
                  <a:cubicBezTo>
                    <a:pt x="75" y="592"/>
                    <a:pt x="87" y="596"/>
                    <a:pt x="103" y="596"/>
                  </a:cubicBezTo>
                  <a:cubicBezTo>
                    <a:pt x="232" y="596"/>
                    <a:pt x="634" y="354"/>
                    <a:pt x="1190" y="354"/>
                  </a:cubicBezTo>
                  <a:cubicBezTo>
                    <a:pt x="1748" y="354"/>
                    <a:pt x="2131" y="604"/>
                    <a:pt x="2259" y="604"/>
                  </a:cubicBezTo>
                  <a:cubicBezTo>
                    <a:pt x="2274" y="604"/>
                    <a:pt x="2286" y="601"/>
                    <a:pt x="2294" y="592"/>
                  </a:cubicBezTo>
                  <a:cubicBezTo>
                    <a:pt x="2327" y="559"/>
                    <a:pt x="2265" y="431"/>
                    <a:pt x="2078" y="287"/>
                  </a:cubicBezTo>
                  <a:cubicBezTo>
                    <a:pt x="1823" y="101"/>
                    <a:pt x="1515" y="0"/>
                    <a:pt x="1199" y="0"/>
                  </a:cubicBezTo>
                  <a:cubicBezTo>
                    <a:pt x="1194" y="0"/>
                    <a:pt x="1188" y="0"/>
                    <a:pt x="1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69"/>
            <p:cNvSpPr/>
            <p:nvPr/>
          </p:nvSpPr>
          <p:spPr>
            <a:xfrm>
              <a:off x="3747000" y="532750"/>
              <a:ext cx="46125" cy="127575"/>
            </a:xfrm>
            <a:custGeom>
              <a:avLst/>
              <a:gdLst/>
              <a:ahLst/>
              <a:cxnLst/>
              <a:rect l="l" t="t" r="r" b="b"/>
              <a:pathLst>
                <a:path w="1845" h="5103" extrusionOk="0">
                  <a:moveTo>
                    <a:pt x="0" y="0"/>
                  </a:moveTo>
                  <a:cubicBezTo>
                    <a:pt x="262" y="1056"/>
                    <a:pt x="608" y="2090"/>
                    <a:pt x="1031" y="3090"/>
                  </a:cubicBezTo>
                  <a:cubicBezTo>
                    <a:pt x="1213" y="3502"/>
                    <a:pt x="1366" y="3894"/>
                    <a:pt x="1509" y="4271"/>
                  </a:cubicBezTo>
                  <a:cubicBezTo>
                    <a:pt x="1595" y="4414"/>
                    <a:pt x="1632" y="4583"/>
                    <a:pt x="1614" y="4749"/>
                  </a:cubicBezTo>
                  <a:cubicBezTo>
                    <a:pt x="1586" y="4854"/>
                    <a:pt x="1442" y="4901"/>
                    <a:pt x="1284" y="4901"/>
                  </a:cubicBezTo>
                  <a:cubicBezTo>
                    <a:pt x="951" y="4921"/>
                    <a:pt x="620" y="4981"/>
                    <a:pt x="301" y="5078"/>
                  </a:cubicBezTo>
                  <a:cubicBezTo>
                    <a:pt x="440" y="5094"/>
                    <a:pt x="581" y="5102"/>
                    <a:pt x="721" y="5102"/>
                  </a:cubicBezTo>
                  <a:cubicBezTo>
                    <a:pt x="908" y="5102"/>
                    <a:pt x="1095" y="5088"/>
                    <a:pt x="1280" y="5059"/>
                  </a:cubicBezTo>
                  <a:cubicBezTo>
                    <a:pt x="1368" y="5059"/>
                    <a:pt x="1457" y="5048"/>
                    <a:pt x="1543" y="5026"/>
                  </a:cubicBezTo>
                  <a:cubicBezTo>
                    <a:pt x="1658" y="4991"/>
                    <a:pt x="1753" y="4908"/>
                    <a:pt x="1801" y="4797"/>
                  </a:cubicBezTo>
                  <a:cubicBezTo>
                    <a:pt x="1845" y="4592"/>
                    <a:pt x="1815" y="4377"/>
                    <a:pt x="1719" y="4189"/>
                  </a:cubicBezTo>
                  <a:cubicBezTo>
                    <a:pt x="1580" y="3808"/>
                    <a:pt x="1432" y="3416"/>
                    <a:pt x="1280" y="3000"/>
                  </a:cubicBezTo>
                  <a:cubicBezTo>
                    <a:pt x="935" y="1967"/>
                    <a:pt x="507" y="96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69"/>
            <p:cNvSpPr/>
            <p:nvPr/>
          </p:nvSpPr>
          <p:spPr>
            <a:xfrm>
              <a:off x="3633175" y="476175"/>
              <a:ext cx="70725" cy="20450"/>
            </a:xfrm>
            <a:custGeom>
              <a:avLst/>
              <a:gdLst/>
              <a:ahLst/>
              <a:cxnLst/>
              <a:rect l="l" t="t" r="r" b="b"/>
              <a:pathLst>
                <a:path w="2829" h="818" extrusionOk="0">
                  <a:moveTo>
                    <a:pt x="1640" y="0"/>
                  </a:moveTo>
                  <a:cubicBezTo>
                    <a:pt x="1545" y="0"/>
                    <a:pt x="1451" y="6"/>
                    <a:pt x="1357" y="18"/>
                  </a:cubicBezTo>
                  <a:cubicBezTo>
                    <a:pt x="991" y="53"/>
                    <a:pt x="638" y="176"/>
                    <a:pt x="330" y="376"/>
                  </a:cubicBezTo>
                  <a:cubicBezTo>
                    <a:pt x="101" y="534"/>
                    <a:pt x="0" y="692"/>
                    <a:pt x="39" y="763"/>
                  </a:cubicBezTo>
                  <a:cubicBezTo>
                    <a:pt x="63" y="802"/>
                    <a:pt x="121" y="817"/>
                    <a:pt x="205" y="817"/>
                  </a:cubicBezTo>
                  <a:cubicBezTo>
                    <a:pt x="444" y="817"/>
                    <a:pt x="897" y="693"/>
                    <a:pt x="1423" y="630"/>
                  </a:cubicBezTo>
                  <a:cubicBezTo>
                    <a:pt x="2135" y="543"/>
                    <a:pt x="2743" y="620"/>
                    <a:pt x="2805" y="457"/>
                  </a:cubicBezTo>
                  <a:cubicBezTo>
                    <a:pt x="2828" y="376"/>
                    <a:pt x="2700" y="247"/>
                    <a:pt x="2436" y="142"/>
                  </a:cubicBezTo>
                  <a:cubicBezTo>
                    <a:pt x="2181" y="48"/>
                    <a:pt x="1911" y="0"/>
                    <a:pt x="16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69"/>
            <p:cNvSpPr/>
            <p:nvPr/>
          </p:nvSpPr>
          <p:spPr>
            <a:xfrm>
              <a:off x="3789125" y="484825"/>
              <a:ext cx="55075" cy="17000"/>
            </a:xfrm>
            <a:custGeom>
              <a:avLst/>
              <a:gdLst/>
              <a:ahLst/>
              <a:cxnLst/>
              <a:rect l="l" t="t" r="r" b="b"/>
              <a:pathLst>
                <a:path w="2203" h="680" extrusionOk="0">
                  <a:moveTo>
                    <a:pt x="1087" y="0"/>
                  </a:moveTo>
                  <a:cubicBezTo>
                    <a:pt x="812" y="0"/>
                    <a:pt x="543" y="78"/>
                    <a:pt x="311" y="226"/>
                  </a:cubicBezTo>
                  <a:cubicBezTo>
                    <a:pt x="125" y="355"/>
                    <a:pt x="0" y="422"/>
                    <a:pt x="101" y="565"/>
                  </a:cubicBezTo>
                  <a:cubicBezTo>
                    <a:pt x="145" y="629"/>
                    <a:pt x="252" y="646"/>
                    <a:pt x="402" y="646"/>
                  </a:cubicBezTo>
                  <a:cubicBezTo>
                    <a:pt x="590" y="646"/>
                    <a:pt x="846" y="618"/>
                    <a:pt x="1129" y="618"/>
                  </a:cubicBezTo>
                  <a:cubicBezTo>
                    <a:pt x="1466" y="618"/>
                    <a:pt x="1763" y="679"/>
                    <a:pt x="1955" y="679"/>
                  </a:cubicBezTo>
                  <a:cubicBezTo>
                    <a:pt x="2051" y="679"/>
                    <a:pt x="2120" y="664"/>
                    <a:pt x="2155" y="618"/>
                  </a:cubicBezTo>
                  <a:cubicBezTo>
                    <a:pt x="2203" y="552"/>
                    <a:pt x="2146" y="413"/>
                    <a:pt x="1969" y="279"/>
                  </a:cubicBezTo>
                  <a:cubicBezTo>
                    <a:pt x="1732" y="102"/>
                    <a:pt x="1444" y="5"/>
                    <a:pt x="1148" y="2"/>
                  </a:cubicBezTo>
                  <a:cubicBezTo>
                    <a:pt x="1127" y="1"/>
                    <a:pt x="1107" y="0"/>
                    <a:pt x="10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69"/>
            <p:cNvSpPr/>
            <p:nvPr/>
          </p:nvSpPr>
          <p:spPr>
            <a:xfrm>
              <a:off x="3482325" y="356550"/>
              <a:ext cx="130200" cy="282950"/>
            </a:xfrm>
            <a:custGeom>
              <a:avLst/>
              <a:gdLst/>
              <a:ahLst/>
              <a:cxnLst/>
              <a:rect l="l" t="t" r="r" b="b"/>
              <a:pathLst>
                <a:path w="5208" h="11318" extrusionOk="0">
                  <a:moveTo>
                    <a:pt x="2508" y="1"/>
                  </a:moveTo>
                  <a:cubicBezTo>
                    <a:pt x="1987" y="1"/>
                    <a:pt x="1455" y="337"/>
                    <a:pt x="999" y="662"/>
                  </a:cubicBezTo>
                  <a:cubicBezTo>
                    <a:pt x="373" y="1116"/>
                    <a:pt x="1" y="1842"/>
                    <a:pt x="0" y="2616"/>
                  </a:cubicBezTo>
                  <a:cubicBezTo>
                    <a:pt x="0" y="5462"/>
                    <a:pt x="746" y="7879"/>
                    <a:pt x="956" y="10603"/>
                  </a:cubicBezTo>
                  <a:cubicBezTo>
                    <a:pt x="954" y="10785"/>
                    <a:pt x="1003" y="10964"/>
                    <a:pt x="1099" y="11119"/>
                  </a:cubicBezTo>
                  <a:cubicBezTo>
                    <a:pt x="1201" y="11260"/>
                    <a:pt x="1351" y="11318"/>
                    <a:pt x="1516" y="11318"/>
                  </a:cubicBezTo>
                  <a:cubicBezTo>
                    <a:pt x="1792" y="11318"/>
                    <a:pt x="2112" y="11157"/>
                    <a:pt x="2327" y="10956"/>
                  </a:cubicBezTo>
                  <a:cubicBezTo>
                    <a:pt x="3118" y="10125"/>
                    <a:pt x="3607" y="9052"/>
                    <a:pt x="3717" y="7909"/>
                  </a:cubicBezTo>
                  <a:cubicBezTo>
                    <a:pt x="3879" y="6782"/>
                    <a:pt x="3855" y="5635"/>
                    <a:pt x="4009" y="4507"/>
                  </a:cubicBezTo>
                  <a:lnTo>
                    <a:pt x="4009" y="4427"/>
                  </a:lnTo>
                  <a:cubicBezTo>
                    <a:pt x="4129" y="3620"/>
                    <a:pt x="4559" y="2894"/>
                    <a:pt x="5207" y="2400"/>
                  </a:cubicBezTo>
                  <a:lnTo>
                    <a:pt x="5021" y="2186"/>
                  </a:lnTo>
                  <a:cubicBezTo>
                    <a:pt x="4505" y="1660"/>
                    <a:pt x="3650" y="423"/>
                    <a:pt x="2987" y="107"/>
                  </a:cubicBezTo>
                  <a:cubicBezTo>
                    <a:pt x="2830" y="33"/>
                    <a:pt x="2670" y="1"/>
                    <a:pt x="25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69"/>
            <p:cNvSpPr/>
            <p:nvPr/>
          </p:nvSpPr>
          <p:spPr>
            <a:xfrm>
              <a:off x="3471425" y="566525"/>
              <a:ext cx="71125" cy="103600"/>
            </a:xfrm>
            <a:custGeom>
              <a:avLst/>
              <a:gdLst/>
              <a:ahLst/>
              <a:cxnLst/>
              <a:rect l="l" t="t" r="r" b="b"/>
              <a:pathLst>
                <a:path w="2845" h="4144" extrusionOk="0">
                  <a:moveTo>
                    <a:pt x="1812" y="1"/>
                  </a:moveTo>
                  <a:cubicBezTo>
                    <a:pt x="1026" y="1"/>
                    <a:pt x="1" y="328"/>
                    <a:pt x="55" y="2037"/>
                  </a:cubicBezTo>
                  <a:cubicBezTo>
                    <a:pt x="110" y="3804"/>
                    <a:pt x="1270" y="4143"/>
                    <a:pt x="2075" y="4143"/>
                  </a:cubicBezTo>
                  <a:cubicBezTo>
                    <a:pt x="2508" y="4143"/>
                    <a:pt x="2838" y="4045"/>
                    <a:pt x="2840" y="4019"/>
                  </a:cubicBezTo>
                  <a:cubicBezTo>
                    <a:pt x="2844" y="3942"/>
                    <a:pt x="2682" y="125"/>
                    <a:pt x="2682" y="125"/>
                  </a:cubicBezTo>
                  <a:cubicBezTo>
                    <a:pt x="2657" y="115"/>
                    <a:pt x="2276" y="1"/>
                    <a:pt x="1812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69"/>
            <p:cNvSpPr/>
            <p:nvPr/>
          </p:nvSpPr>
          <p:spPr>
            <a:xfrm>
              <a:off x="3489550" y="588275"/>
              <a:ext cx="31625" cy="59000"/>
            </a:xfrm>
            <a:custGeom>
              <a:avLst/>
              <a:gdLst/>
              <a:ahLst/>
              <a:cxnLst/>
              <a:rect l="l" t="t" r="r" b="b"/>
              <a:pathLst>
                <a:path w="1265" h="2360" extrusionOk="0">
                  <a:moveTo>
                    <a:pt x="691" y="1"/>
                  </a:moveTo>
                  <a:cubicBezTo>
                    <a:pt x="672" y="1"/>
                    <a:pt x="653" y="2"/>
                    <a:pt x="634" y="5"/>
                  </a:cubicBezTo>
                  <a:cubicBezTo>
                    <a:pt x="410" y="57"/>
                    <a:pt x="229" y="222"/>
                    <a:pt x="156" y="440"/>
                  </a:cubicBezTo>
                  <a:cubicBezTo>
                    <a:pt x="48" y="676"/>
                    <a:pt x="0" y="936"/>
                    <a:pt x="19" y="1196"/>
                  </a:cubicBezTo>
                  <a:cubicBezTo>
                    <a:pt x="5" y="1689"/>
                    <a:pt x="292" y="2142"/>
                    <a:pt x="744" y="2342"/>
                  </a:cubicBezTo>
                  <a:cubicBezTo>
                    <a:pt x="786" y="2354"/>
                    <a:pt x="829" y="2360"/>
                    <a:pt x="872" y="2360"/>
                  </a:cubicBezTo>
                  <a:cubicBezTo>
                    <a:pt x="979" y="2360"/>
                    <a:pt x="1084" y="2324"/>
                    <a:pt x="1170" y="2257"/>
                  </a:cubicBezTo>
                  <a:cubicBezTo>
                    <a:pt x="1250" y="2202"/>
                    <a:pt x="1264" y="2140"/>
                    <a:pt x="1254" y="2136"/>
                  </a:cubicBezTo>
                  <a:lnTo>
                    <a:pt x="1254" y="2136"/>
                  </a:lnTo>
                  <a:cubicBezTo>
                    <a:pt x="1254" y="2136"/>
                    <a:pt x="1207" y="2170"/>
                    <a:pt x="1130" y="2212"/>
                  </a:cubicBezTo>
                  <a:cubicBezTo>
                    <a:pt x="1073" y="2235"/>
                    <a:pt x="1014" y="2246"/>
                    <a:pt x="954" y="2246"/>
                  </a:cubicBezTo>
                  <a:cubicBezTo>
                    <a:pt x="894" y="2246"/>
                    <a:pt x="834" y="2235"/>
                    <a:pt x="778" y="2212"/>
                  </a:cubicBezTo>
                  <a:cubicBezTo>
                    <a:pt x="415" y="1999"/>
                    <a:pt x="196" y="1606"/>
                    <a:pt x="204" y="1186"/>
                  </a:cubicBezTo>
                  <a:cubicBezTo>
                    <a:pt x="190" y="954"/>
                    <a:pt x="228" y="723"/>
                    <a:pt x="313" y="508"/>
                  </a:cubicBezTo>
                  <a:cubicBezTo>
                    <a:pt x="360" y="334"/>
                    <a:pt x="488" y="194"/>
                    <a:pt x="658" y="135"/>
                  </a:cubicBezTo>
                  <a:cubicBezTo>
                    <a:pt x="681" y="128"/>
                    <a:pt x="705" y="125"/>
                    <a:pt x="728" y="125"/>
                  </a:cubicBezTo>
                  <a:cubicBezTo>
                    <a:pt x="816" y="125"/>
                    <a:pt x="898" y="173"/>
                    <a:pt x="940" y="254"/>
                  </a:cubicBezTo>
                  <a:cubicBezTo>
                    <a:pt x="979" y="331"/>
                    <a:pt x="940" y="384"/>
                    <a:pt x="979" y="388"/>
                  </a:cubicBezTo>
                  <a:cubicBezTo>
                    <a:pt x="980" y="388"/>
                    <a:pt x="982" y="389"/>
                    <a:pt x="983" y="389"/>
                  </a:cubicBezTo>
                  <a:cubicBezTo>
                    <a:pt x="1018" y="389"/>
                    <a:pt x="1035" y="336"/>
                    <a:pt x="1011" y="230"/>
                  </a:cubicBezTo>
                  <a:cubicBezTo>
                    <a:pt x="992" y="164"/>
                    <a:pt x="953" y="105"/>
                    <a:pt x="897" y="63"/>
                  </a:cubicBezTo>
                  <a:cubicBezTo>
                    <a:pt x="836" y="23"/>
                    <a:pt x="764" y="1"/>
                    <a:pt x="691" y="1"/>
                  </a:cubicBezTo>
                  <a:close/>
                </a:path>
              </a:pathLst>
            </a:custGeom>
            <a:solidFill>
              <a:srgbClr val="D17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69"/>
            <p:cNvSpPr/>
            <p:nvPr/>
          </p:nvSpPr>
          <p:spPr>
            <a:xfrm>
              <a:off x="3538350" y="289900"/>
              <a:ext cx="409625" cy="184975"/>
            </a:xfrm>
            <a:custGeom>
              <a:avLst/>
              <a:gdLst/>
              <a:ahLst/>
              <a:cxnLst/>
              <a:rect l="l" t="t" r="r" b="b"/>
              <a:pathLst>
                <a:path w="16385" h="7399" extrusionOk="0">
                  <a:moveTo>
                    <a:pt x="4123" y="0"/>
                  </a:moveTo>
                  <a:cubicBezTo>
                    <a:pt x="3785" y="0"/>
                    <a:pt x="3460" y="41"/>
                    <a:pt x="3157" y="136"/>
                  </a:cubicBezTo>
                  <a:cubicBezTo>
                    <a:pt x="1824" y="556"/>
                    <a:pt x="0" y="2109"/>
                    <a:pt x="669" y="3189"/>
                  </a:cubicBezTo>
                  <a:lnTo>
                    <a:pt x="684" y="3179"/>
                  </a:lnTo>
                  <a:lnTo>
                    <a:pt x="684" y="3179"/>
                  </a:lnTo>
                  <a:cubicBezTo>
                    <a:pt x="580" y="3687"/>
                    <a:pt x="563" y="4208"/>
                    <a:pt x="631" y="4722"/>
                  </a:cubicBezTo>
                  <a:cubicBezTo>
                    <a:pt x="706" y="5240"/>
                    <a:pt x="1024" y="5691"/>
                    <a:pt x="1486" y="5936"/>
                  </a:cubicBezTo>
                  <a:cubicBezTo>
                    <a:pt x="1533" y="5959"/>
                    <a:pt x="1581" y="5969"/>
                    <a:pt x="1630" y="5969"/>
                  </a:cubicBezTo>
                  <a:cubicBezTo>
                    <a:pt x="2080" y="5969"/>
                    <a:pt x="2626" y="5103"/>
                    <a:pt x="3397" y="4832"/>
                  </a:cubicBezTo>
                  <a:cubicBezTo>
                    <a:pt x="3633" y="4749"/>
                    <a:pt x="3901" y="4713"/>
                    <a:pt x="4189" y="4713"/>
                  </a:cubicBezTo>
                  <a:cubicBezTo>
                    <a:pt x="5314" y="4713"/>
                    <a:pt x="6732" y="5259"/>
                    <a:pt x="7653" y="5602"/>
                  </a:cubicBezTo>
                  <a:cubicBezTo>
                    <a:pt x="8809" y="6032"/>
                    <a:pt x="9894" y="6643"/>
                    <a:pt x="11059" y="7035"/>
                  </a:cubicBezTo>
                  <a:cubicBezTo>
                    <a:pt x="11661" y="7277"/>
                    <a:pt x="12299" y="7399"/>
                    <a:pt x="12937" y="7399"/>
                  </a:cubicBezTo>
                  <a:cubicBezTo>
                    <a:pt x="13522" y="7399"/>
                    <a:pt x="14107" y="7297"/>
                    <a:pt x="14666" y="7093"/>
                  </a:cubicBezTo>
                  <a:cubicBezTo>
                    <a:pt x="15139" y="6942"/>
                    <a:pt x="15497" y="6553"/>
                    <a:pt x="15607" y="6069"/>
                  </a:cubicBezTo>
                  <a:cubicBezTo>
                    <a:pt x="15622" y="5804"/>
                    <a:pt x="15455" y="5540"/>
                    <a:pt x="15239" y="5405"/>
                  </a:cubicBezTo>
                  <a:lnTo>
                    <a:pt x="15239" y="5405"/>
                  </a:lnTo>
                  <a:cubicBezTo>
                    <a:pt x="15894" y="5267"/>
                    <a:pt x="16385" y="4638"/>
                    <a:pt x="16281" y="3915"/>
                  </a:cubicBezTo>
                  <a:cubicBezTo>
                    <a:pt x="16182" y="3229"/>
                    <a:pt x="15594" y="2775"/>
                    <a:pt x="14965" y="2775"/>
                  </a:cubicBezTo>
                  <a:cubicBezTo>
                    <a:pt x="14840" y="2775"/>
                    <a:pt x="14713" y="2793"/>
                    <a:pt x="14588" y="2831"/>
                  </a:cubicBezTo>
                  <a:lnTo>
                    <a:pt x="14588" y="2831"/>
                  </a:lnTo>
                  <a:cubicBezTo>
                    <a:pt x="15018" y="2576"/>
                    <a:pt x="15207" y="2036"/>
                    <a:pt x="15009" y="1559"/>
                  </a:cubicBezTo>
                  <a:cubicBezTo>
                    <a:pt x="14738" y="1015"/>
                    <a:pt x="14186" y="666"/>
                    <a:pt x="13577" y="657"/>
                  </a:cubicBezTo>
                  <a:cubicBezTo>
                    <a:pt x="13566" y="657"/>
                    <a:pt x="13555" y="657"/>
                    <a:pt x="13544" y="657"/>
                  </a:cubicBezTo>
                  <a:cubicBezTo>
                    <a:pt x="12961" y="657"/>
                    <a:pt x="12384" y="774"/>
                    <a:pt x="11848" y="1000"/>
                  </a:cubicBezTo>
                  <a:cubicBezTo>
                    <a:pt x="11300" y="1229"/>
                    <a:pt x="10723" y="1376"/>
                    <a:pt x="10132" y="1435"/>
                  </a:cubicBezTo>
                  <a:cubicBezTo>
                    <a:pt x="10092" y="1437"/>
                    <a:pt x="10051" y="1438"/>
                    <a:pt x="10011" y="1438"/>
                  </a:cubicBezTo>
                  <a:cubicBezTo>
                    <a:pt x="9177" y="1438"/>
                    <a:pt x="8379" y="1069"/>
                    <a:pt x="7577" y="805"/>
                  </a:cubicBezTo>
                  <a:cubicBezTo>
                    <a:pt x="6554" y="465"/>
                    <a:pt x="5269" y="0"/>
                    <a:pt x="41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69"/>
            <p:cNvSpPr/>
            <p:nvPr/>
          </p:nvSpPr>
          <p:spPr>
            <a:xfrm>
              <a:off x="3569750" y="308975"/>
              <a:ext cx="335250" cy="100525"/>
            </a:xfrm>
            <a:custGeom>
              <a:avLst/>
              <a:gdLst/>
              <a:ahLst/>
              <a:cxnLst/>
              <a:rect l="l" t="t" r="r" b="b"/>
              <a:pathLst>
                <a:path w="13410" h="4021" extrusionOk="0">
                  <a:moveTo>
                    <a:pt x="2876" y="0"/>
                  </a:moveTo>
                  <a:cubicBezTo>
                    <a:pt x="2052" y="0"/>
                    <a:pt x="1255" y="326"/>
                    <a:pt x="666" y="916"/>
                  </a:cubicBezTo>
                  <a:cubicBezTo>
                    <a:pt x="228" y="1385"/>
                    <a:pt x="0" y="2010"/>
                    <a:pt x="34" y="2650"/>
                  </a:cubicBezTo>
                  <a:cubicBezTo>
                    <a:pt x="52" y="2813"/>
                    <a:pt x="91" y="2974"/>
                    <a:pt x="149" y="3127"/>
                  </a:cubicBezTo>
                  <a:cubicBezTo>
                    <a:pt x="195" y="3228"/>
                    <a:pt x="228" y="3281"/>
                    <a:pt x="239" y="3281"/>
                  </a:cubicBezTo>
                  <a:cubicBezTo>
                    <a:pt x="239" y="3281"/>
                    <a:pt x="239" y="3281"/>
                    <a:pt x="240" y="3281"/>
                  </a:cubicBezTo>
                  <a:cubicBezTo>
                    <a:pt x="187" y="3066"/>
                    <a:pt x="154" y="2847"/>
                    <a:pt x="139" y="2626"/>
                  </a:cubicBezTo>
                  <a:cubicBezTo>
                    <a:pt x="141" y="2034"/>
                    <a:pt x="371" y="1465"/>
                    <a:pt x="780" y="1036"/>
                  </a:cubicBezTo>
                  <a:cubicBezTo>
                    <a:pt x="1334" y="515"/>
                    <a:pt x="2062" y="231"/>
                    <a:pt x="2813" y="231"/>
                  </a:cubicBezTo>
                  <a:cubicBezTo>
                    <a:pt x="2942" y="231"/>
                    <a:pt x="3072" y="239"/>
                    <a:pt x="3201" y="256"/>
                  </a:cubicBezTo>
                  <a:cubicBezTo>
                    <a:pt x="4287" y="434"/>
                    <a:pt x="5294" y="933"/>
                    <a:pt x="6092" y="1690"/>
                  </a:cubicBezTo>
                  <a:cubicBezTo>
                    <a:pt x="6981" y="2450"/>
                    <a:pt x="7793" y="3295"/>
                    <a:pt x="8776" y="3725"/>
                  </a:cubicBezTo>
                  <a:cubicBezTo>
                    <a:pt x="9242" y="3924"/>
                    <a:pt x="9732" y="4021"/>
                    <a:pt x="10217" y="4021"/>
                  </a:cubicBezTo>
                  <a:cubicBezTo>
                    <a:pt x="11281" y="4021"/>
                    <a:pt x="12320" y="3557"/>
                    <a:pt x="13034" y="2703"/>
                  </a:cubicBezTo>
                  <a:cubicBezTo>
                    <a:pt x="13143" y="2574"/>
                    <a:pt x="13238" y="2433"/>
                    <a:pt x="13316" y="2283"/>
                  </a:cubicBezTo>
                  <a:cubicBezTo>
                    <a:pt x="13371" y="2163"/>
                    <a:pt x="13410" y="2105"/>
                    <a:pt x="13410" y="2101"/>
                  </a:cubicBezTo>
                  <a:lnTo>
                    <a:pt x="13410" y="2101"/>
                  </a:lnTo>
                  <a:cubicBezTo>
                    <a:pt x="13386" y="2101"/>
                    <a:pt x="13271" y="2302"/>
                    <a:pt x="12979" y="2617"/>
                  </a:cubicBezTo>
                  <a:cubicBezTo>
                    <a:pt x="12565" y="3052"/>
                    <a:pt x="12050" y="3380"/>
                    <a:pt x="11479" y="3573"/>
                  </a:cubicBezTo>
                  <a:cubicBezTo>
                    <a:pt x="11102" y="3709"/>
                    <a:pt x="10708" y="3777"/>
                    <a:pt x="10314" y="3777"/>
                  </a:cubicBezTo>
                  <a:cubicBezTo>
                    <a:pt x="9831" y="3777"/>
                    <a:pt x="9348" y="3675"/>
                    <a:pt x="8900" y="3472"/>
                  </a:cubicBezTo>
                  <a:cubicBezTo>
                    <a:pt x="7982" y="3056"/>
                    <a:pt x="7195" y="2234"/>
                    <a:pt x="6287" y="1456"/>
                  </a:cubicBezTo>
                  <a:cubicBezTo>
                    <a:pt x="5446" y="678"/>
                    <a:pt x="4385" y="177"/>
                    <a:pt x="3249" y="22"/>
                  </a:cubicBezTo>
                  <a:cubicBezTo>
                    <a:pt x="3124" y="8"/>
                    <a:pt x="3000" y="0"/>
                    <a:pt x="2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69"/>
            <p:cNvSpPr/>
            <p:nvPr/>
          </p:nvSpPr>
          <p:spPr>
            <a:xfrm>
              <a:off x="3498400" y="391375"/>
              <a:ext cx="72325" cy="175300"/>
            </a:xfrm>
            <a:custGeom>
              <a:avLst/>
              <a:gdLst/>
              <a:ahLst/>
              <a:cxnLst/>
              <a:rect l="l" t="t" r="r" b="b"/>
              <a:pathLst>
                <a:path w="2893" h="7012" extrusionOk="0">
                  <a:moveTo>
                    <a:pt x="2152" y="0"/>
                  </a:moveTo>
                  <a:cubicBezTo>
                    <a:pt x="1958" y="0"/>
                    <a:pt x="1764" y="33"/>
                    <a:pt x="1579" y="99"/>
                  </a:cubicBezTo>
                  <a:cubicBezTo>
                    <a:pt x="1100" y="263"/>
                    <a:pt x="692" y="589"/>
                    <a:pt x="428" y="1022"/>
                  </a:cubicBezTo>
                  <a:cubicBezTo>
                    <a:pt x="124" y="1556"/>
                    <a:pt x="0" y="2174"/>
                    <a:pt x="75" y="2784"/>
                  </a:cubicBezTo>
                  <a:cubicBezTo>
                    <a:pt x="146" y="3377"/>
                    <a:pt x="323" y="3953"/>
                    <a:pt x="595" y="4485"/>
                  </a:cubicBezTo>
                  <a:cubicBezTo>
                    <a:pt x="813" y="4897"/>
                    <a:pt x="974" y="5338"/>
                    <a:pt x="1073" y="5794"/>
                  </a:cubicBezTo>
                  <a:cubicBezTo>
                    <a:pt x="1145" y="6206"/>
                    <a:pt x="1090" y="6631"/>
                    <a:pt x="915" y="7012"/>
                  </a:cubicBezTo>
                  <a:cubicBezTo>
                    <a:pt x="915" y="7012"/>
                    <a:pt x="1033" y="6936"/>
                    <a:pt x="1134" y="6720"/>
                  </a:cubicBezTo>
                  <a:cubicBezTo>
                    <a:pt x="1264" y="6420"/>
                    <a:pt x="1310" y="6090"/>
                    <a:pt x="1268" y="5765"/>
                  </a:cubicBezTo>
                  <a:cubicBezTo>
                    <a:pt x="1211" y="4896"/>
                    <a:pt x="437" y="3960"/>
                    <a:pt x="341" y="2760"/>
                  </a:cubicBezTo>
                  <a:cubicBezTo>
                    <a:pt x="270" y="2203"/>
                    <a:pt x="375" y="1639"/>
                    <a:pt x="642" y="1145"/>
                  </a:cubicBezTo>
                  <a:cubicBezTo>
                    <a:pt x="870" y="752"/>
                    <a:pt x="1223" y="446"/>
                    <a:pt x="1646" y="277"/>
                  </a:cubicBezTo>
                  <a:cubicBezTo>
                    <a:pt x="1866" y="186"/>
                    <a:pt x="2100" y="140"/>
                    <a:pt x="2337" y="140"/>
                  </a:cubicBezTo>
                  <a:cubicBezTo>
                    <a:pt x="2407" y="140"/>
                    <a:pt x="2478" y="144"/>
                    <a:pt x="2548" y="152"/>
                  </a:cubicBezTo>
                  <a:cubicBezTo>
                    <a:pt x="2660" y="185"/>
                    <a:pt x="2775" y="208"/>
                    <a:pt x="2893" y="219"/>
                  </a:cubicBezTo>
                  <a:cubicBezTo>
                    <a:pt x="2893" y="219"/>
                    <a:pt x="2797" y="123"/>
                    <a:pt x="2567" y="52"/>
                  </a:cubicBezTo>
                  <a:cubicBezTo>
                    <a:pt x="2431" y="17"/>
                    <a:pt x="2291" y="0"/>
                    <a:pt x="2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69"/>
            <p:cNvSpPr/>
            <p:nvPr/>
          </p:nvSpPr>
          <p:spPr>
            <a:xfrm>
              <a:off x="3703275" y="678325"/>
              <a:ext cx="90300" cy="49000"/>
            </a:xfrm>
            <a:custGeom>
              <a:avLst/>
              <a:gdLst/>
              <a:ahLst/>
              <a:cxnLst/>
              <a:rect l="l" t="t" r="r" b="b"/>
              <a:pathLst>
                <a:path w="3612" h="1960" extrusionOk="0">
                  <a:moveTo>
                    <a:pt x="1" y="1"/>
                  </a:moveTo>
                  <a:lnTo>
                    <a:pt x="1" y="1"/>
                  </a:lnTo>
                  <a:cubicBezTo>
                    <a:pt x="94" y="596"/>
                    <a:pt x="389" y="1143"/>
                    <a:pt x="836" y="1548"/>
                  </a:cubicBezTo>
                  <a:cubicBezTo>
                    <a:pt x="1144" y="1818"/>
                    <a:pt x="1535" y="1960"/>
                    <a:pt x="1931" y="1960"/>
                  </a:cubicBezTo>
                  <a:cubicBezTo>
                    <a:pt x="2131" y="1960"/>
                    <a:pt x="2334" y="1923"/>
                    <a:pt x="2527" y="1849"/>
                  </a:cubicBezTo>
                  <a:cubicBezTo>
                    <a:pt x="2988" y="1591"/>
                    <a:pt x="3365" y="1204"/>
                    <a:pt x="3612" y="73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69"/>
            <p:cNvSpPr/>
            <p:nvPr/>
          </p:nvSpPr>
          <p:spPr>
            <a:xfrm>
              <a:off x="1631775" y="1453175"/>
              <a:ext cx="2538350" cy="1000700"/>
            </a:xfrm>
            <a:custGeom>
              <a:avLst/>
              <a:gdLst/>
              <a:ahLst/>
              <a:cxnLst/>
              <a:rect l="l" t="t" r="r" b="b"/>
              <a:pathLst>
                <a:path w="101534" h="40028" extrusionOk="0">
                  <a:moveTo>
                    <a:pt x="1" y="0"/>
                  </a:moveTo>
                  <a:lnTo>
                    <a:pt x="1" y="40027"/>
                  </a:lnTo>
                  <a:lnTo>
                    <a:pt x="101533" y="40027"/>
                  </a:lnTo>
                  <a:lnTo>
                    <a:pt x="1015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69"/>
            <p:cNvSpPr/>
            <p:nvPr/>
          </p:nvSpPr>
          <p:spPr>
            <a:xfrm>
              <a:off x="1630600" y="1448625"/>
              <a:ext cx="2543600" cy="1006700"/>
            </a:xfrm>
            <a:custGeom>
              <a:avLst/>
              <a:gdLst/>
              <a:ahLst/>
              <a:cxnLst/>
              <a:rect l="l" t="t" r="r" b="b"/>
              <a:pathLst>
                <a:path w="101744" h="40268" extrusionOk="0">
                  <a:moveTo>
                    <a:pt x="0" y="0"/>
                  </a:moveTo>
                  <a:lnTo>
                    <a:pt x="0" y="40267"/>
                  </a:lnTo>
                  <a:lnTo>
                    <a:pt x="120" y="40267"/>
                  </a:lnTo>
                  <a:lnTo>
                    <a:pt x="72985" y="40209"/>
                  </a:lnTo>
                  <a:lnTo>
                    <a:pt x="94085" y="40177"/>
                  </a:lnTo>
                  <a:lnTo>
                    <a:pt x="94009" y="40177"/>
                  </a:lnTo>
                  <a:lnTo>
                    <a:pt x="72880" y="40143"/>
                  </a:lnTo>
                  <a:lnTo>
                    <a:pt x="216" y="40086"/>
                  </a:lnTo>
                  <a:lnTo>
                    <a:pt x="216" y="40086"/>
                  </a:lnTo>
                  <a:lnTo>
                    <a:pt x="216" y="306"/>
                  </a:lnTo>
                  <a:lnTo>
                    <a:pt x="216" y="306"/>
                  </a:lnTo>
                  <a:lnTo>
                    <a:pt x="101533" y="268"/>
                  </a:lnTo>
                  <a:lnTo>
                    <a:pt x="101533" y="268"/>
                  </a:lnTo>
                  <a:cubicBezTo>
                    <a:pt x="101552" y="12630"/>
                    <a:pt x="101580" y="22594"/>
                    <a:pt x="101580" y="29480"/>
                  </a:cubicBezTo>
                  <a:lnTo>
                    <a:pt x="101580" y="40205"/>
                  </a:lnTo>
                  <a:cubicBezTo>
                    <a:pt x="101580" y="40205"/>
                    <a:pt x="101696" y="39918"/>
                    <a:pt x="101695" y="39455"/>
                  </a:cubicBezTo>
                  <a:lnTo>
                    <a:pt x="101695" y="29476"/>
                  </a:lnTo>
                  <a:cubicBezTo>
                    <a:pt x="101709" y="22577"/>
                    <a:pt x="101743" y="12546"/>
                    <a:pt x="101743" y="125"/>
                  </a:cubicBezTo>
                  <a:lnTo>
                    <a:pt x="101743" y="34"/>
                  </a:lnTo>
                  <a:lnTo>
                    <a:pt x="101657" y="34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1" name="Google Shape;4651;p69"/>
            <p:cNvSpPr/>
            <p:nvPr/>
          </p:nvSpPr>
          <p:spPr>
            <a:xfrm>
              <a:off x="1857025" y="1983450"/>
              <a:ext cx="1214125" cy="6225"/>
            </a:xfrm>
            <a:custGeom>
              <a:avLst/>
              <a:gdLst/>
              <a:ahLst/>
              <a:cxnLst/>
              <a:rect l="l" t="t" r="r" b="b"/>
              <a:pathLst>
                <a:path w="48565" h="249" extrusionOk="0">
                  <a:moveTo>
                    <a:pt x="24283" y="0"/>
                  </a:moveTo>
                  <a:cubicBezTo>
                    <a:pt x="10869" y="0"/>
                    <a:pt x="1" y="58"/>
                    <a:pt x="1" y="124"/>
                  </a:cubicBezTo>
                  <a:cubicBezTo>
                    <a:pt x="1" y="191"/>
                    <a:pt x="10873" y="249"/>
                    <a:pt x="24283" y="249"/>
                  </a:cubicBezTo>
                  <a:cubicBezTo>
                    <a:pt x="37692" y="249"/>
                    <a:pt x="48565" y="191"/>
                    <a:pt x="48565" y="124"/>
                  </a:cubicBezTo>
                  <a:cubicBezTo>
                    <a:pt x="48565" y="52"/>
                    <a:pt x="37697" y="0"/>
                    <a:pt x="242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2" name="Google Shape;4652;p69"/>
            <p:cNvSpPr/>
            <p:nvPr/>
          </p:nvSpPr>
          <p:spPr>
            <a:xfrm>
              <a:off x="1853450" y="2104525"/>
              <a:ext cx="1221175" cy="6225"/>
            </a:xfrm>
            <a:custGeom>
              <a:avLst/>
              <a:gdLst/>
              <a:ahLst/>
              <a:cxnLst/>
              <a:rect l="l" t="t" r="r" b="b"/>
              <a:pathLst>
                <a:path w="48847" h="249" extrusionOk="0">
                  <a:moveTo>
                    <a:pt x="24426" y="0"/>
                  </a:moveTo>
                  <a:cubicBezTo>
                    <a:pt x="10935" y="0"/>
                    <a:pt x="0" y="53"/>
                    <a:pt x="0" y="125"/>
                  </a:cubicBezTo>
                  <a:cubicBezTo>
                    <a:pt x="0" y="197"/>
                    <a:pt x="10939" y="249"/>
                    <a:pt x="24426" y="249"/>
                  </a:cubicBezTo>
                  <a:cubicBezTo>
                    <a:pt x="37912" y="249"/>
                    <a:pt x="48847" y="197"/>
                    <a:pt x="48847" y="125"/>
                  </a:cubicBezTo>
                  <a:cubicBezTo>
                    <a:pt x="48847" y="58"/>
                    <a:pt x="37916" y="0"/>
                    <a:pt x="24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69"/>
            <p:cNvSpPr/>
            <p:nvPr/>
          </p:nvSpPr>
          <p:spPr>
            <a:xfrm>
              <a:off x="1845925" y="1634700"/>
              <a:ext cx="175700" cy="167000"/>
            </a:xfrm>
            <a:custGeom>
              <a:avLst/>
              <a:gdLst/>
              <a:ahLst/>
              <a:cxnLst/>
              <a:rect l="l" t="t" r="r" b="b"/>
              <a:pathLst>
                <a:path w="7028" h="6680" extrusionOk="0">
                  <a:moveTo>
                    <a:pt x="3511" y="1"/>
                  </a:moveTo>
                  <a:lnTo>
                    <a:pt x="2427" y="2198"/>
                  </a:lnTo>
                  <a:lnTo>
                    <a:pt x="1" y="2551"/>
                  </a:lnTo>
                  <a:lnTo>
                    <a:pt x="1754" y="4262"/>
                  </a:lnTo>
                  <a:lnTo>
                    <a:pt x="1343" y="6680"/>
                  </a:lnTo>
                  <a:lnTo>
                    <a:pt x="1343" y="6680"/>
                  </a:lnTo>
                  <a:lnTo>
                    <a:pt x="3511" y="5542"/>
                  </a:lnTo>
                  <a:lnTo>
                    <a:pt x="5686" y="6680"/>
                  </a:lnTo>
                  <a:lnTo>
                    <a:pt x="5686" y="6680"/>
                  </a:lnTo>
                  <a:lnTo>
                    <a:pt x="5270" y="4262"/>
                  </a:lnTo>
                  <a:lnTo>
                    <a:pt x="7027" y="2551"/>
                  </a:lnTo>
                  <a:lnTo>
                    <a:pt x="4596" y="2198"/>
                  </a:lnTo>
                  <a:lnTo>
                    <a:pt x="35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69"/>
            <p:cNvSpPr/>
            <p:nvPr/>
          </p:nvSpPr>
          <p:spPr>
            <a:xfrm>
              <a:off x="2046675" y="1634700"/>
              <a:ext cx="175725" cy="167000"/>
            </a:xfrm>
            <a:custGeom>
              <a:avLst/>
              <a:gdLst/>
              <a:ahLst/>
              <a:cxnLst/>
              <a:rect l="l" t="t" r="r" b="b"/>
              <a:pathLst>
                <a:path w="7029" h="6680" extrusionOk="0">
                  <a:moveTo>
                    <a:pt x="3517" y="1"/>
                  </a:moveTo>
                  <a:lnTo>
                    <a:pt x="2428" y="2198"/>
                  </a:lnTo>
                  <a:lnTo>
                    <a:pt x="0" y="2551"/>
                  </a:lnTo>
                  <a:lnTo>
                    <a:pt x="1759" y="4262"/>
                  </a:lnTo>
                  <a:lnTo>
                    <a:pt x="1343" y="6680"/>
                  </a:lnTo>
                  <a:lnTo>
                    <a:pt x="3517" y="5542"/>
                  </a:lnTo>
                  <a:lnTo>
                    <a:pt x="5685" y="6680"/>
                  </a:lnTo>
                  <a:lnTo>
                    <a:pt x="5270" y="4262"/>
                  </a:lnTo>
                  <a:lnTo>
                    <a:pt x="7028" y="2551"/>
                  </a:lnTo>
                  <a:lnTo>
                    <a:pt x="4601" y="2198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5" name="Google Shape;4655;p69"/>
            <p:cNvSpPr/>
            <p:nvPr/>
          </p:nvSpPr>
          <p:spPr>
            <a:xfrm>
              <a:off x="2247550" y="1634700"/>
              <a:ext cx="175725" cy="167000"/>
            </a:xfrm>
            <a:custGeom>
              <a:avLst/>
              <a:gdLst/>
              <a:ahLst/>
              <a:cxnLst/>
              <a:rect l="l" t="t" r="r" b="b"/>
              <a:pathLst>
                <a:path w="7029" h="6680" extrusionOk="0">
                  <a:moveTo>
                    <a:pt x="3512" y="1"/>
                  </a:moveTo>
                  <a:lnTo>
                    <a:pt x="2428" y="2198"/>
                  </a:lnTo>
                  <a:lnTo>
                    <a:pt x="1" y="2551"/>
                  </a:lnTo>
                  <a:lnTo>
                    <a:pt x="1754" y="4262"/>
                  </a:lnTo>
                  <a:lnTo>
                    <a:pt x="1344" y="6680"/>
                  </a:lnTo>
                  <a:lnTo>
                    <a:pt x="3512" y="5542"/>
                  </a:lnTo>
                  <a:lnTo>
                    <a:pt x="5685" y="6680"/>
                  </a:lnTo>
                  <a:lnTo>
                    <a:pt x="5270" y="4262"/>
                  </a:lnTo>
                  <a:lnTo>
                    <a:pt x="7028" y="2551"/>
                  </a:lnTo>
                  <a:lnTo>
                    <a:pt x="4597" y="2198"/>
                  </a:lnTo>
                  <a:lnTo>
                    <a:pt x="35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6" name="Google Shape;4656;p69"/>
            <p:cNvSpPr/>
            <p:nvPr/>
          </p:nvSpPr>
          <p:spPr>
            <a:xfrm>
              <a:off x="2448325" y="1634700"/>
              <a:ext cx="175675" cy="167000"/>
            </a:xfrm>
            <a:custGeom>
              <a:avLst/>
              <a:gdLst/>
              <a:ahLst/>
              <a:cxnLst/>
              <a:rect l="l" t="t" r="r" b="b"/>
              <a:pathLst>
                <a:path w="7027" h="6680" extrusionOk="0">
                  <a:moveTo>
                    <a:pt x="3511" y="1"/>
                  </a:moveTo>
                  <a:lnTo>
                    <a:pt x="2427" y="2198"/>
                  </a:lnTo>
                  <a:lnTo>
                    <a:pt x="0" y="2551"/>
                  </a:lnTo>
                  <a:lnTo>
                    <a:pt x="1758" y="4262"/>
                  </a:lnTo>
                  <a:lnTo>
                    <a:pt x="1342" y="6680"/>
                  </a:lnTo>
                  <a:lnTo>
                    <a:pt x="3511" y="5542"/>
                  </a:lnTo>
                  <a:lnTo>
                    <a:pt x="5685" y="6680"/>
                  </a:lnTo>
                  <a:lnTo>
                    <a:pt x="5270" y="4262"/>
                  </a:lnTo>
                  <a:lnTo>
                    <a:pt x="7027" y="2551"/>
                  </a:lnTo>
                  <a:lnTo>
                    <a:pt x="4601" y="2198"/>
                  </a:lnTo>
                  <a:lnTo>
                    <a:pt x="351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69"/>
            <p:cNvSpPr/>
            <p:nvPr/>
          </p:nvSpPr>
          <p:spPr>
            <a:xfrm>
              <a:off x="2649200" y="1634700"/>
              <a:ext cx="175700" cy="167000"/>
            </a:xfrm>
            <a:custGeom>
              <a:avLst/>
              <a:gdLst/>
              <a:ahLst/>
              <a:cxnLst/>
              <a:rect l="l" t="t" r="r" b="b"/>
              <a:pathLst>
                <a:path w="7028" h="6680" extrusionOk="0">
                  <a:moveTo>
                    <a:pt x="3511" y="1"/>
                  </a:moveTo>
                  <a:lnTo>
                    <a:pt x="2427" y="2198"/>
                  </a:lnTo>
                  <a:lnTo>
                    <a:pt x="1" y="2551"/>
                  </a:lnTo>
                  <a:lnTo>
                    <a:pt x="1754" y="4262"/>
                  </a:lnTo>
                  <a:lnTo>
                    <a:pt x="1342" y="6680"/>
                  </a:lnTo>
                  <a:lnTo>
                    <a:pt x="1342" y="6680"/>
                  </a:lnTo>
                  <a:lnTo>
                    <a:pt x="3511" y="5542"/>
                  </a:lnTo>
                  <a:lnTo>
                    <a:pt x="5685" y="6680"/>
                  </a:lnTo>
                  <a:lnTo>
                    <a:pt x="5685" y="6680"/>
                  </a:lnTo>
                  <a:lnTo>
                    <a:pt x="5270" y="4262"/>
                  </a:lnTo>
                  <a:lnTo>
                    <a:pt x="7027" y="2551"/>
                  </a:lnTo>
                  <a:lnTo>
                    <a:pt x="4595" y="2198"/>
                  </a:lnTo>
                  <a:lnTo>
                    <a:pt x="351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69"/>
            <p:cNvSpPr/>
            <p:nvPr/>
          </p:nvSpPr>
          <p:spPr>
            <a:xfrm>
              <a:off x="1868975" y="2264950"/>
              <a:ext cx="418975" cy="6200"/>
            </a:xfrm>
            <a:custGeom>
              <a:avLst/>
              <a:gdLst/>
              <a:ahLst/>
              <a:cxnLst/>
              <a:rect l="l" t="t" r="r" b="b"/>
              <a:pathLst>
                <a:path w="16759" h="248" extrusionOk="0">
                  <a:moveTo>
                    <a:pt x="8379" y="0"/>
                  </a:moveTo>
                  <a:cubicBezTo>
                    <a:pt x="3755" y="0"/>
                    <a:pt x="1" y="52"/>
                    <a:pt x="1" y="124"/>
                  </a:cubicBezTo>
                  <a:cubicBezTo>
                    <a:pt x="1" y="195"/>
                    <a:pt x="3750" y="247"/>
                    <a:pt x="8379" y="247"/>
                  </a:cubicBezTo>
                  <a:cubicBezTo>
                    <a:pt x="13009" y="247"/>
                    <a:pt x="16759" y="195"/>
                    <a:pt x="16759" y="124"/>
                  </a:cubicBezTo>
                  <a:cubicBezTo>
                    <a:pt x="16759" y="57"/>
                    <a:pt x="13003" y="0"/>
                    <a:pt x="837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69"/>
            <p:cNvSpPr/>
            <p:nvPr/>
          </p:nvSpPr>
          <p:spPr>
            <a:xfrm>
              <a:off x="3333850" y="1649375"/>
              <a:ext cx="686025" cy="686025"/>
            </a:xfrm>
            <a:custGeom>
              <a:avLst/>
              <a:gdLst/>
              <a:ahLst/>
              <a:cxnLst/>
              <a:rect l="l" t="t" r="r" b="b"/>
              <a:pathLst>
                <a:path w="27441" h="27441" extrusionOk="0">
                  <a:moveTo>
                    <a:pt x="13720" y="0"/>
                  </a:moveTo>
                  <a:cubicBezTo>
                    <a:pt x="10081" y="0"/>
                    <a:pt x="6592" y="1446"/>
                    <a:pt x="4019" y="4019"/>
                  </a:cubicBezTo>
                  <a:cubicBezTo>
                    <a:pt x="1446" y="6592"/>
                    <a:pt x="0" y="10081"/>
                    <a:pt x="0" y="13720"/>
                  </a:cubicBezTo>
                  <a:cubicBezTo>
                    <a:pt x="0" y="17358"/>
                    <a:pt x="1446" y="20848"/>
                    <a:pt x="4019" y="23421"/>
                  </a:cubicBezTo>
                  <a:cubicBezTo>
                    <a:pt x="6592" y="25994"/>
                    <a:pt x="10081" y="27440"/>
                    <a:pt x="13720" y="27440"/>
                  </a:cubicBezTo>
                  <a:cubicBezTo>
                    <a:pt x="17360" y="27440"/>
                    <a:pt x="20849" y="25994"/>
                    <a:pt x="23422" y="23421"/>
                  </a:cubicBezTo>
                  <a:cubicBezTo>
                    <a:pt x="25995" y="20848"/>
                    <a:pt x="27440" y="17358"/>
                    <a:pt x="27440" y="13720"/>
                  </a:cubicBezTo>
                  <a:cubicBezTo>
                    <a:pt x="27440" y="10081"/>
                    <a:pt x="25995" y="6592"/>
                    <a:pt x="23422" y="4019"/>
                  </a:cubicBezTo>
                  <a:cubicBezTo>
                    <a:pt x="20849" y="1446"/>
                    <a:pt x="17360" y="0"/>
                    <a:pt x="137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69"/>
            <p:cNvSpPr/>
            <p:nvPr/>
          </p:nvSpPr>
          <p:spPr>
            <a:xfrm>
              <a:off x="3729175" y="1712700"/>
              <a:ext cx="315075" cy="353875"/>
            </a:xfrm>
            <a:custGeom>
              <a:avLst/>
              <a:gdLst/>
              <a:ahLst/>
              <a:cxnLst/>
              <a:rect l="l" t="t" r="r" b="b"/>
              <a:pathLst>
                <a:path w="12603" h="14155" extrusionOk="0">
                  <a:moveTo>
                    <a:pt x="7720" y="0"/>
                  </a:moveTo>
                  <a:lnTo>
                    <a:pt x="0" y="14154"/>
                  </a:lnTo>
                  <a:lnTo>
                    <a:pt x="12111" y="14154"/>
                  </a:lnTo>
                  <a:cubicBezTo>
                    <a:pt x="12111" y="14154"/>
                    <a:pt x="12479" y="11928"/>
                    <a:pt x="12541" y="11289"/>
                  </a:cubicBezTo>
                  <a:cubicBezTo>
                    <a:pt x="12602" y="10648"/>
                    <a:pt x="12541" y="9898"/>
                    <a:pt x="12030" y="9493"/>
                  </a:cubicBezTo>
                  <a:cubicBezTo>
                    <a:pt x="11657" y="9192"/>
                    <a:pt x="11127" y="9154"/>
                    <a:pt x="10745" y="8863"/>
                  </a:cubicBezTo>
                  <a:cubicBezTo>
                    <a:pt x="9951" y="8270"/>
                    <a:pt x="10181" y="7056"/>
                    <a:pt x="10009" y="6086"/>
                  </a:cubicBezTo>
                  <a:cubicBezTo>
                    <a:pt x="9828" y="5027"/>
                    <a:pt x="9106" y="4153"/>
                    <a:pt x="8533" y="3221"/>
                  </a:cubicBezTo>
                  <a:cubicBezTo>
                    <a:pt x="7960" y="2289"/>
                    <a:pt x="7296" y="990"/>
                    <a:pt x="77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69"/>
            <p:cNvSpPr/>
            <p:nvPr/>
          </p:nvSpPr>
          <p:spPr>
            <a:xfrm>
              <a:off x="3628875" y="1533575"/>
              <a:ext cx="326425" cy="470825"/>
            </a:xfrm>
            <a:custGeom>
              <a:avLst/>
              <a:gdLst/>
              <a:ahLst/>
              <a:cxnLst/>
              <a:rect l="l" t="t" r="r" b="b"/>
              <a:pathLst>
                <a:path w="13057" h="18833" extrusionOk="0">
                  <a:moveTo>
                    <a:pt x="8942" y="0"/>
                  </a:moveTo>
                  <a:cubicBezTo>
                    <a:pt x="8034" y="0"/>
                    <a:pt x="7147" y="453"/>
                    <a:pt x="5747" y="769"/>
                  </a:cubicBezTo>
                  <a:cubicBezTo>
                    <a:pt x="5485" y="828"/>
                    <a:pt x="5253" y="850"/>
                    <a:pt x="5036" y="850"/>
                  </a:cubicBezTo>
                  <a:cubicBezTo>
                    <a:pt x="4406" y="850"/>
                    <a:pt x="3912" y="665"/>
                    <a:pt x="3224" y="665"/>
                  </a:cubicBezTo>
                  <a:cubicBezTo>
                    <a:pt x="3092" y="665"/>
                    <a:pt x="2953" y="672"/>
                    <a:pt x="2804" y="688"/>
                  </a:cubicBezTo>
                  <a:cubicBezTo>
                    <a:pt x="1614" y="817"/>
                    <a:pt x="373" y="1462"/>
                    <a:pt x="0" y="2598"/>
                  </a:cubicBezTo>
                  <a:lnTo>
                    <a:pt x="3832" y="18334"/>
                  </a:lnTo>
                  <a:cubicBezTo>
                    <a:pt x="4512" y="18675"/>
                    <a:pt x="5255" y="18832"/>
                    <a:pt x="6004" y="18832"/>
                  </a:cubicBezTo>
                  <a:cubicBezTo>
                    <a:pt x="7693" y="18832"/>
                    <a:pt x="9414" y="18033"/>
                    <a:pt x="10519" y="16729"/>
                  </a:cubicBezTo>
                  <a:cubicBezTo>
                    <a:pt x="12114" y="14846"/>
                    <a:pt x="12530" y="12148"/>
                    <a:pt x="11996" y="9735"/>
                  </a:cubicBezTo>
                  <a:cubicBezTo>
                    <a:pt x="11818" y="8932"/>
                    <a:pt x="11531" y="8176"/>
                    <a:pt x="11709" y="7308"/>
                  </a:cubicBezTo>
                  <a:cubicBezTo>
                    <a:pt x="11885" y="6439"/>
                    <a:pt x="12549" y="5737"/>
                    <a:pt x="12789" y="4886"/>
                  </a:cubicBezTo>
                  <a:cubicBezTo>
                    <a:pt x="13056" y="3950"/>
                    <a:pt x="13031" y="2225"/>
                    <a:pt x="12397" y="1494"/>
                  </a:cubicBezTo>
                  <a:cubicBezTo>
                    <a:pt x="11589" y="660"/>
                    <a:pt x="10509" y="141"/>
                    <a:pt x="9354" y="33"/>
                  </a:cubicBezTo>
                  <a:cubicBezTo>
                    <a:pt x="9215" y="10"/>
                    <a:pt x="9078" y="0"/>
                    <a:pt x="8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69"/>
            <p:cNvSpPr/>
            <p:nvPr/>
          </p:nvSpPr>
          <p:spPr>
            <a:xfrm>
              <a:off x="3539200" y="1612425"/>
              <a:ext cx="369400" cy="698150"/>
            </a:xfrm>
            <a:custGeom>
              <a:avLst/>
              <a:gdLst/>
              <a:ahLst/>
              <a:cxnLst/>
              <a:rect l="l" t="t" r="r" b="b"/>
              <a:pathLst>
                <a:path w="14776" h="27926" extrusionOk="0">
                  <a:moveTo>
                    <a:pt x="9210" y="1"/>
                  </a:moveTo>
                  <a:cubicBezTo>
                    <a:pt x="9092" y="1"/>
                    <a:pt x="8974" y="6"/>
                    <a:pt x="8857" y="18"/>
                  </a:cubicBezTo>
                  <a:lnTo>
                    <a:pt x="0" y="1541"/>
                  </a:lnTo>
                  <a:lnTo>
                    <a:pt x="0" y="3008"/>
                  </a:lnTo>
                  <a:lnTo>
                    <a:pt x="243" y="23034"/>
                  </a:lnTo>
                  <a:cubicBezTo>
                    <a:pt x="273" y="25745"/>
                    <a:pt x="2479" y="27925"/>
                    <a:pt x="5189" y="27925"/>
                  </a:cubicBezTo>
                  <a:cubicBezTo>
                    <a:pt x="5190" y="27925"/>
                    <a:pt x="5191" y="27925"/>
                    <a:pt x="5191" y="27925"/>
                  </a:cubicBezTo>
                  <a:cubicBezTo>
                    <a:pt x="7930" y="27921"/>
                    <a:pt x="10148" y="25697"/>
                    <a:pt x="10142" y="22959"/>
                  </a:cubicBezTo>
                  <a:cubicBezTo>
                    <a:pt x="10142" y="22926"/>
                    <a:pt x="10142" y="22894"/>
                    <a:pt x="10141" y="22862"/>
                  </a:cubicBezTo>
                  <a:lnTo>
                    <a:pt x="10074" y="19341"/>
                  </a:lnTo>
                  <a:cubicBezTo>
                    <a:pt x="10074" y="19341"/>
                    <a:pt x="13576" y="18825"/>
                    <a:pt x="14374" y="14282"/>
                  </a:cubicBezTo>
                  <a:cubicBezTo>
                    <a:pt x="14775" y="12028"/>
                    <a:pt x="14727" y="8310"/>
                    <a:pt x="14589" y="5272"/>
                  </a:cubicBezTo>
                  <a:cubicBezTo>
                    <a:pt x="14470" y="2658"/>
                    <a:pt x="11815" y="1"/>
                    <a:pt x="9210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69"/>
            <p:cNvSpPr/>
            <p:nvPr/>
          </p:nvSpPr>
          <p:spPr>
            <a:xfrm>
              <a:off x="3836925" y="1799950"/>
              <a:ext cx="29275" cy="28050"/>
            </a:xfrm>
            <a:custGeom>
              <a:avLst/>
              <a:gdLst/>
              <a:ahLst/>
              <a:cxnLst/>
              <a:rect l="l" t="t" r="r" b="b"/>
              <a:pathLst>
                <a:path w="1171" h="1122" extrusionOk="0">
                  <a:moveTo>
                    <a:pt x="607" y="1"/>
                  </a:moveTo>
                  <a:cubicBezTo>
                    <a:pt x="596" y="1"/>
                    <a:pt x="584" y="1"/>
                    <a:pt x="573" y="2"/>
                  </a:cubicBezTo>
                  <a:cubicBezTo>
                    <a:pt x="257" y="10"/>
                    <a:pt x="3" y="268"/>
                    <a:pt x="1" y="585"/>
                  </a:cubicBezTo>
                  <a:lnTo>
                    <a:pt x="1" y="596"/>
                  </a:lnTo>
                  <a:cubicBezTo>
                    <a:pt x="18" y="892"/>
                    <a:pt x="264" y="1121"/>
                    <a:pt x="557" y="1121"/>
                  </a:cubicBezTo>
                  <a:cubicBezTo>
                    <a:pt x="569" y="1121"/>
                    <a:pt x="581" y="1121"/>
                    <a:pt x="592" y="1120"/>
                  </a:cubicBezTo>
                  <a:cubicBezTo>
                    <a:pt x="910" y="1118"/>
                    <a:pt x="1167" y="860"/>
                    <a:pt x="1171" y="542"/>
                  </a:cubicBezTo>
                  <a:cubicBezTo>
                    <a:pt x="1170" y="539"/>
                    <a:pt x="1170" y="535"/>
                    <a:pt x="1171" y="531"/>
                  </a:cubicBezTo>
                  <a:cubicBezTo>
                    <a:pt x="1152" y="231"/>
                    <a:pt x="903" y="1"/>
                    <a:pt x="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69"/>
            <p:cNvSpPr/>
            <p:nvPr/>
          </p:nvSpPr>
          <p:spPr>
            <a:xfrm>
              <a:off x="3823875" y="1776100"/>
              <a:ext cx="60125" cy="16100"/>
            </a:xfrm>
            <a:custGeom>
              <a:avLst/>
              <a:gdLst/>
              <a:ahLst/>
              <a:cxnLst/>
              <a:rect l="l" t="t" r="r" b="b"/>
              <a:pathLst>
                <a:path w="2405" h="644" extrusionOk="0">
                  <a:moveTo>
                    <a:pt x="1194" y="1"/>
                  </a:moveTo>
                  <a:cubicBezTo>
                    <a:pt x="880" y="1"/>
                    <a:pt x="573" y="93"/>
                    <a:pt x="311" y="269"/>
                  </a:cubicBezTo>
                  <a:cubicBezTo>
                    <a:pt x="110" y="411"/>
                    <a:pt x="1" y="507"/>
                    <a:pt x="68" y="584"/>
                  </a:cubicBezTo>
                  <a:cubicBezTo>
                    <a:pt x="76" y="593"/>
                    <a:pt x="88" y="597"/>
                    <a:pt x="105" y="597"/>
                  </a:cubicBezTo>
                  <a:cubicBezTo>
                    <a:pt x="239" y="597"/>
                    <a:pt x="659" y="364"/>
                    <a:pt x="1201" y="364"/>
                  </a:cubicBezTo>
                  <a:cubicBezTo>
                    <a:pt x="1210" y="364"/>
                    <a:pt x="1219" y="364"/>
                    <a:pt x="1228" y="364"/>
                  </a:cubicBezTo>
                  <a:cubicBezTo>
                    <a:pt x="1790" y="373"/>
                    <a:pt x="2201" y="643"/>
                    <a:pt x="2332" y="643"/>
                  </a:cubicBezTo>
                  <a:cubicBezTo>
                    <a:pt x="2347" y="643"/>
                    <a:pt x="2358" y="639"/>
                    <a:pt x="2366" y="632"/>
                  </a:cubicBezTo>
                  <a:cubicBezTo>
                    <a:pt x="2404" y="632"/>
                    <a:pt x="2337" y="469"/>
                    <a:pt x="2151" y="312"/>
                  </a:cubicBezTo>
                  <a:cubicBezTo>
                    <a:pt x="1889" y="114"/>
                    <a:pt x="1571" y="6"/>
                    <a:pt x="1243" y="1"/>
                  </a:cubicBezTo>
                  <a:cubicBezTo>
                    <a:pt x="1227" y="1"/>
                    <a:pt x="1210" y="1"/>
                    <a:pt x="1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69"/>
            <p:cNvSpPr/>
            <p:nvPr/>
          </p:nvSpPr>
          <p:spPr>
            <a:xfrm>
              <a:off x="3684775" y="1797325"/>
              <a:ext cx="29150" cy="28050"/>
            </a:xfrm>
            <a:custGeom>
              <a:avLst/>
              <a:gdLst/>
              <a:ahLst/>
              <a:cxnLst/>
              <a:rect l="l" t="t" r="r" b="b"/>
              <a:pathLst>
                <a:path w="1166" h="1122" extrusionOk="0">
                  <a:moveTo>
                    <a:pt x="607" y="1"/>
                  </a:moveTo>
                  <a:cubicBezTo>
                    <a:pt x="596" y="1"/>
                    <a:pt x="585" y="1"/>
                    <a:pt x="573" y="2"/>
                  </a:cubicBezTo>
                  <a:cubicBezTo>
                    <a:pt x="256" y="10"/>
                    <a:pt x="3" y="267"/>
                    <a:pt x="1" y="585"/>
                  </a:cubicBezTo>
                  <a:lnTo>
                    <a:pt x="1" y="596"/>
                  </a:lnTo>
                  <a:cubicBezTo>
                    <a:pt x="18" y="892"/>
                    <a:pt x="264" y="1121"/>
                    <a:pt x="556" y="1121"/>
                  </a:cubicBezTo>
                  <a:cubicBezTo>
                    <a:pt x="568" y="1121"/>
                    <a:pt x="580" y="1121"/>
                    <a:pt x="592" y="1120"/>
                  </a:cubicBezTo>
                  <a:cubicBezTo>
                    <a:pt x="908" y="1114"/>
                    <a:pt x="1163" y="858"/>
                    <a:pt x="1165" y="542"/>
                  </a:cubicBezTo>
                  <a:cubicBezTo>
                    <a:pt x="1165" y="537"/>
                    <a:pt x="1165" y="531"/>
                    <a:pt x="1165" y="526"/>
                  </a:cubicBezTo>
                  <a:cubicBezTo>
                    <a:pt x="1147" y="230"/>
                    <a:pt x="901" y="1"/>
                    <a:pt x="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69"/>
            <p:cNvSpPr/>
            <p:nvPr/>
          </p:nvSpPr>
          <p:spPr>
            <a:xfrm>
              <a:off x="3669375" y="1776000"/>
              <a:ext cx="60075" cy="16200"/>
            </a:xfrm>
            <a:custGeom>
              <a:avLst/>
              <a:gdLst/>
              <a:ahLst/>
              <a:cxnLst/>
              <a:rect l="l" t="t" r="r" b="b"/>
              <a:pathLst>
                <a:path w="2403" h="648" extrusionOk="0">
                  <a:moveTo>
                    <a:pt x="1214" y="0"/>
                  </a:moveTo>
                  <a:cubicBezTo>
                    <a:pt x="893" y="0"/>
                    <a:pt x="581" y="95"/>
                    <a:pt x="315" y="273"/>
                  </a:cubicBezTo>
                  <a:cubicBezTo>
                    <a:pt x="109" y="415"/>
                    <a:pt x="0" y="501"/>
                    <a:pt x="67" y="584"/>
                  </a:cubicBezTo>
                  <a:cubicBezTo>
                    <a:pt x="75" y="593"/>
                    <a:pt x="88" y="597"/>
                    <a:pt x="106" y="597"/>
                  </a:cubicBezTo>
                  <a:cubicBezTo>
                    <a:pt x="242" y="597"/>
                    <a:pt x="657" y="368"/>
                    <a:pt x="1199" y="368"/>
                  </a:cubicBezTo>
                  <a:cubicBezTo>
                    <a:pt x="1208" y="368"/>
                    <a:pt x="1218" y="368"/>
                    <a:pt x="1227" y="368"/>
                  </a:cubicBezTo>
                  <a:cubicBezTo>
                    <a:pt x="1793" y="377"/>
                    <a:pt x="2201" y="647"/>
                    <a:pt x="2334" y="647"/>
                  </a:cubicBezTo>
                  <a:cubicBezTo>
                    <a:pt x="2349" y="647"/>
                    <a:pt x="2361" y="643"/>
                    <a:pt x="2369" y="636"/>
                  </a:cubicBezTo>
                  <a:cubicBezTo>
                    <a:pt x="2403" y="636"/>
                    <a:pt x="2340" y="482"/>
                    <a:pt x="2151" y="311"/>
                  </a:cubicBezTo>
                  <a:cubicBezTo>
                    <a:pt x="1889" y="115"/>
                    <a:pt x="1572" y="6"/>
                    <a:pt x="1247" y="1"/>
                  </a:cubicBezTo>
                  <a:cubicBezTo>
                    <a:pt x="1236" y="1"/>
                    <a:pt x="1225" y="0"/>
                    <a:pt x="1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69"/>
            <p:cNvSpPr/>
            <p:nvPr/>
          </p:nvSpPr>
          <p:spPr>
            <a:xfrm>
              <a:off x="3778625" y="1778825"/>
              <a:ext cx="45500" cy="132025"/>
            </a:xfrm>
            <a:custGeom>
              <a:avLst/>
              <a:gdLst/>
              <a:ahLst/>
              <a:cxnLst/>
              <a:rect l="l" t="t" r="r" b="b"/>
              <a:pathLst>
                <a:path w="1820" h="5281" extrusionOk="0">
                  <a:moveTo>
                    <a:pt x="0" y="1"/>
                  </a:moveTo>
                  <a:lnTo>
                    <a:pt x="0" y="1"/>
                  </a:lnTo>
                  <a:cubicBezTo>
                    <a:pt x="251" y="1098"/>
                    <a:pt x="587" y="2173"/>
                    <a:pt x="1009" y="3216"/>
                  </a:cubicBezTo>
                  <a:lnTo>
                    <a:pt x="1462" y="4444"/>
                  </a:lnTo>
                  <a:cubicBezTo>
                    <a:pt x="1543" y="4590"/>
                    <a:pt x="1578" y="4756"/>
                    <a:pt x="1562" y="4922"/>
                  </a:cubicBezTo>
                  <a:cubicBezTo>
                    <a:pt x="1534" y="5033"/>
                    <a:pt x="1382" y="5074"/>
                    <a:pt x="1219" y="5074"/>
                  </a:cubicBezTo>
                  <a:cubicBezTo>
                    <a:pt x="872" y="5087"/>
                    <a:pt x="529" y="5142"/>
                    <a:pt x="197" y="5242"/>
                  </a:cubicBezTo>
                  <a:cubicBezTo>
                    <a:pt x="386" y="5267"/>
                    <a:pt x="577" y="5280"/>
                    <a:pt x="768" y="5280"/>
                  </a:cubicBezTo>
                  <a:cubicBezTo>
                    <a:pt x="921" y="5280"/>
                    <a:pt x="1075" y="5272"/>
                    <a:pt x="1228" y="5255"/>
                  </a:cubicBezTo>
                  <a:cubicBezTo>
                    <a:pt x="1242" y="5256"/>
                    <a:pt x="1256" y="5256"/>
                    <a:pt x="1271" y="5256"/>
                  </a:cubicBezTo>
                  <a:cubicBezTo>
                    <a:pt x="1348" y="5256"/>
                    <a:pt x="1426" y="5246"/>
                    <a:pt x="1500" y="5227"/>
                  </a:cubicBezTo>
                  <a:cubicBezTo>
                    <a:pt x="1621" y="5193"/>
                    <a:pt x="1721" y="5107"/>
                    <a:pt x="1772" y="4993"/>
                  </a:cubicBezTo>
                  <a:cubicBezTo>
                    <a:pt x="1820" y="4781"/>
                    <a:pt x="1793" y="4558"/>
                    <a:pt x="1697" y="4363"/>
                  </a:cubicBezTo>
                  <a:cubicBezTo>
                    <a:pt x="1563" y="3971"/>
                    <a:pt x="1414" y="3560"/>
                    <a:pt x="1266" y="3125"/>
                  </a:cubicBezTo>
                  <a:cubicBezTo>
                    <a:pt x="927" y="2052"/>
                    <a:pt x="504" y="100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69"/>
            <p:cNvSpPr/>
            <p:nvPr/>
          </p:nvSpPr>
          <p:spPr>
            <a:xfrm>
              <a:off x="3639375" y="2052600"/>
              <a:ext cx="151700" cy="70900"/>
            </a:xfrm>
            <a:custGeom>
              <a:avLst/>
              <a:gdLst/>
              <a:ahLst/>
              <a:cxnLst/>
              <a:rect l="l" t="t" r="r" b="b"/>
              <a:pathLst>
                <a:path w="6068" h="2836" extrusionOk="0">
                  <a:moveTo>
                    <a:pt x="1" y="0"/>
                  </a:moveTo>
                  <a:cubicBezTo>
                    <a:pt x="1" y="0"/>
                    <a:pt x="1290" y="2835"/>
                    <a:pt x="5306" y="2835"/>
                  </a:cubicBezTo>
                  <a:cubicBezTo>
                    <a:pt x="5525" y="2835"/>
                    <a:pt x="5752" y="2827"/>
                    <a:pt x="5987" y="2809"/>
                  </a:cubicBezTo>
                  <a:lnTo>
                    <a:pt x="6067" y="1734"/>
                  </a:lnTo>
                  <a:cubicBezTo>
                    <a:pt x="3923" y="1728"/>
                    <a:pt x="1824" y="1129"/>
                    <a:pt x="1" y="0"/>
                  </a:cubicBezTo>
                  <a:close/>
                </a:path>
              </a:pathLst>
            </a:custGeom>
            <a:solidFill>
              <a:srgbClr val="7C3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69"/>
            <p:cNvSpPr/>
            <p:nvPr/>
          </p:nvSpPr>
          <p:spPr>
            <a:xfrm>
              <a:off x="3727950" y="1936025"/>
              <a:ext cx="49975" cy="34725"/>
            </a:xfrm>
            <a:custGeom>
              <a:avLst/>
              <a:gdLst/>
              <a:ahLst/>
              <a:cxnLst/>
              <a:rect l="l" t="t" r="r" b="b"/>
              <a:pathLst>
                <a:path w="1999" h="1389" extrusionOk="0">
                  <a:moveTo>
                    <a:pt x="1026" y="1"/>
                  </a:moveTo>
                  <a:cubicBezTo>
                    <a:pt x="992" y="1"/>
                    <a:pt x="958" y="2"/>
                    <a:pt x="924" y="5"/>
                  </a:cubicBezTo>
                  <a:cubicBezTo>
                    <a:pt x="642" y="24"/>
                    <a:pt x="381" y="159"/>
                    <a:pt x="203" y="378"/>
                  </a:cubicBezTo>
                  <a:cubicBezTo>
                    <a:pt x="26" y="588"/>
                    <a:pt x="1" y="886"/>
                    <a:pt x="141" y="1123"/>
                  </a:cubicBezTo>
                  <a:cubicBezTo>
                    <a:pt x="286" y="1295"/>
                    <a:pt x="496" y="1389"/>
                    <a:pt x="712" y="1389"/>
                  </a:cubicBezTo>
                  <a:cubicBezTo>
                    <a:pt x="794" y="1389"/>
                    <a:pt x="877" y="1375"/>
                    <a:pt x="958" y="1347"/>
                  </a:cubicBezTo>
                  <a:cubicBezTo>
                    <a:pt x="1257" y="1243"/>
                    <a:pt x="1532" y="1080"/>
                    <a:pt x="1770" y="869"/>
                  </a:cubicBezTo>
                  <a:cubicBezTo>
                    <a:pt x="1841" y="818"/>
                    <a:pt x="1902" y="755"/>
                    <a:pt x="1951" y="684"/>
                  </a:cubicBezTo>
                  <a:cubicBezTo>
                    <a:pt x="1999" y="613"/>
                    <a:pt x="1999" y="520"/>
                    <a:pt x="1951" y="449"/>
                  </a:cubicBezTo>
                  <a:lnTo>
                    <a:pt x="1928" y="445"/>
                  </a:lnTo>
                  <a:cubicBezTo>
                    <a:pt x="1711" y="163"/>
                    <a:pt x="1377" y="1"/>
                    <a:pt x="1026" y="1"/>
                  </a:cubicBezTo>
                  <a:close/>
                </a:path>
              </a:pathLst>
            </a:custGeom>
            <a:solidFill>
              <a:srgbClr val="7C3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69"/>
            <p:cNvSpPr/>
            <p:nvPr/>
          </p:nvSpPr>
          <p:spPr>
            <a:xfrm>
              <a:off x="3733975" y="1919900"/>
              <a:ext cx="52575" cy="45900"/>
            </a:xfrm>
            <a:custGeom>
              <a:avLst/>
              <a:gdLst/>
              <a:ahLst/>
              <a:cxnLst/>
              <a:rect l="l" t="t" r="r" b="b"/>
              <a:pathLst>
                <a:path w="2103" h="1836" extrusionOk="0">
                  <a:moveTo>
                    <a:pt x="122" y="1"/>
                  </a:moveTo>
                  <a:cubicBezTo>
                    <a:pt x="74" y="1"/>
                    <a:pt x="1" y="168"/>
                    <a:pt x="14" y="449"/>
                  </a:cubicBezTo>
                  <a:cubicBezTo>
                    <a:pt x="53" y="831"/>
                    <a:pt x="239" y="1183"/>
                    <a:pt x="530" y="1434"/>
                  </a:cubicBezTo>
                  <a:cubicBezTo>
                    <a:pt x="835" y="1690"/>
                    <a:pt x="1220" y="1833"/>
                    <a:pt x="1619" y="1835"/>
                  </a:cubicBezTo>
                  <a:cubicBezTo>
                    <a:pt x="1934" y="1831"/>
                    <a:pt x="2102" y="1797"/>
                    <a:pt x="2097" y="1701"/>
                  </a:cubicBezTo>
                  <a:cubicBezTo>
                    <a:pt x="2091" y="1606"/>
                    <a:pt x="1370" y="1662"/>
                    <a:pt x="792" y="1171"/>
                  </a:cubicBezTo>
                  <a:cubicBezTo>
                    <a:pt x="215" y="678"/>
                    <a:pt x="224" y="1"/>
                    <a:pt x="125" y="1"/>
                  </a:cubicBezTo>
                  <a:cubicBezTo>
                    <a:pt x="124" y="1"/>
                    <a:pt x="123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1" name="Google Shape;4671;p69"/>
            <p:cNvSpPr/>
            <p:nvPr/>
          </p:nvSpPr>
          <p:spPr>
            <a:xfrm>
              <a:off x="3661125" y="1718525"/>
              <a:ext cx="73350" cy="20475"/>
            </a:xfrm>
            <a:custGeom>
              <a:avLst/>
              <a:gdLst/>
              <a:ahLst/>
              <a:cxnLst/>
              <a:rect l="l" t="t" r="r" b="b"/>
              <a:pathLst>
                <a:path w="2934" h="819" extrusionOk="0">
                  <a:moveTo>
                    <a:pt x="1641" y="0"/>
                  </a:moveTo>
                  <a:cubicBezTo>
                    <a:pt x="1191" y="0"/>
                    <a:pt x="743" y="123"/>
                    <a:pt x="349" y="364"/>
                  </a:cubicBezTo>
                  <a:cubicBezTo>
                    <a:pt x="105" y="527"/>
                    <a:pt x="0" y="685"/>
                    <a:pt x="39" y="760"/>
                  </a:cubicBezTo>
                  <a:cubicBezTo>
                    <a:pt x="63" y="802"/>
                    <a:pt x="126" y="818"/>
                    <a:pt x="219" y="818"/>
                  </a:cubicBezTo>
                  <a:cubicBezTo>
                    <a:pt x="467" y="818"/>
                    <a:pt x="933" y="702"/>
                    <a:pt x="1472" y="646"/>
                  </a:cubicBezTo>
                  <a:cubicBezTo>
                    <a:pt x="2212" y="569"/>
                    <a:pt x="2838" y="665"/>
                    <a:pt x="2905" y="494"/>
                  </a:cubicBezTo>
                  <a:cubicBezTo>
                    <a:pt x="2934" y="412"/>
                    <a:pt x="2799" y="278"/>
                    <a:pt x="2528" y="164"/>
                  </a:cubicBezTo>
                  <a:cubicBezTo>
                    <a:pt x="2241" y="54"/>
                    <a:pt x="1941" y="0"/>
                    <a:pt x="16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2" name="Google Shape;4672;p69"/>
            <p:cNvSpPr/>
            <p:nvPr/>
          </p:nvSpPr>
          <p:spPr>
            <a:xfrm>
              <a:off x="3823775" y="1729800"/>
              <a:ext cx="55550" cy="18350"/>
            </a:xfrm>
            <a:custGeom>
              <a:avLst/>
              <a:gdLst/>
              <a:ahLst/>
              <a:cxnLst/>
              <a:rect l="l" t="t" r="r" b="b"/>
              <a:pathLst>
                <a:path w="2222" h="734" extrusionOk="0">
                  <a:moveTo>
                    <a:pt x="1037" y="1"/>
                  </a:moveTo>
                  <a:cubicBezTo>
                    <a:pt x="765" y="1"/>
                    <a:pt x="498" y="78"/>
                    <a:pt x="268" y="223"/>
                  </a:cubicBezTo>
                  <a:cubicBezTo>
                    <a:pt x="76" y="352"/>
                    <a:pt x="0" y="496"/>
                    <a:pt x="48" y="568"/>
                  </a:cubicBezTo>
                  <a:cubicBezTo>
                    <a:pt x="93" y="633"/>
                    <a:pt x="198" y="650"/>
                    <a:pt x="345" y="650"/>
                  </a:cubicBezTo>
                  <a:cubicBezTo>
                    <a:pt x="493" y="650"/>
                    <a:pt x="684" y="633"/>
                    <a:pt x="897" y="633"/>
                  </a:cubicBezTo>
                  <a:cubicBezTo>
                    <a:pt x="966" y="633"/>
                    <a:pt x="1036" y="635"/>
                    <a:pt x="1108" y="639"/>
                  </a:cubicBezTo>
                  <a:cubicBezTo>
                    <a:pt x="1462" y="662"/>
                    <a:pt x="1774" y="733"/>
                    <a:pt x="1972" y="733"/>
                  </a:cubicBezTo>
                  <a:cubicBezTo>
                    <a:pt x="2065" y="733"/>
                    <a:pt x="2134" y="717"/>
                    <a:pt x="2169" y="673"/>
                  </a:cubicBezTo>
                  <a:cubicBezTo>
                    <a:pt x="2222" y="606"/>
                    <a:pt x="2164" y="458"/>
                    <a:pt x="1982" y="305"/>
                  </a:cubicBezTo>
                  <a:cubicBezTo>
                    <a:pt x="1738" y="121"/>
                    <a:pt x="1443" y="16"/>
                    <a:pt x="1138" y="4"/>
                  </a:cubicBezTo>
                  <a:cubicBezTo>
                    <a:pt x="1104" y="2"/>
                    <a:pt x="1070" y="1"/>
                    <a:pt x="10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3" name="Google Shape;4673;p69"/>
            <p:cNvSpPr/>
            <p:nvPr/>
          </p:nvSpPr>
          <p:spPr>
            <a:xfrm>
              <a:off x="3440200" y="1557150"/>
              <a:ext cx="275000" cy="441475"/>
            </a:xfrm>
            <a:custGeom>
              <a:avLst/>
              <a:gdLst/>
              <a:ahLst/>
              <a:cxnLst/>
              <a:rect l="l" t="t" r="r" b="b"/>
              <a:pathLst>
                <a:path w="11000" h="17659" extrusionOk="0">
                  <a:moveTo>
                    <a:pt x="7301" y="0"/>
                  </a:moveTo>
                  <a:cubicBezTo>
                    <a:pt x="4270" y="0"/>
                    <a:pt x="1445" y="1908"/>
                    <a:pt x="416" y="4933"/>
                  </a:cubicBezTo>
                  <a:cubicBezTo>
                    <a:pt x="48" y="5920"/>
                    <a:pt x="0" y="6998"/>
                    <a:pt x="281" y="8014"/>
                  </a:cubicBezTo>
                  <a:cubicBezTo>
                    <a:pt x="459" y="8558"/>
                    <a:pt x="759" y="9055"/>
                    <a:pt x="960" y="9590"/>
                  </a:cubicBezTo>
                  <a:cubicBezTo>
                    <a:pt x="1236" y="10510"/>
                    <a:pt x="1437" y="11451"/>
                    <a:pt x="1562" y="12403"/>
                  </a:cubicBezTo>
                  <a:cubicBezTo>
                    <a:pt x="1944" y="14252"/>
                    <a:pt x="2818" y="15968"/>
                    <a:pt x="3688" y="17659"/>
                  </a:cubicBezTo>
                  <a:cubicBezTo>
                    <a:pt x="4990" y="16107"/>
                    <a:pt x="5618" y="14097"/>
                    <a:pt x="5431" y="12079"/>
                  </a:cubicBezTo>
                  <a:cubicBezTo>
                    <a:pt x="5360" y="11338"/>
                    <a:pt x="5192" y="10532"/>
                    <a:pt x="5584" y="9905"/>
                  </a:cubicBezTo>
                  <a:cubicBezTo>
                    <a:pt x="5956" y="9453"/>
                    <a:pt x="6433" y="9098"/>
                    <a:pt x="6974" y="8873"/>
                  </a:cubicBezTo>
                  <a:cubicBezTo>
                    <a:pt x="7043" y="8834"/>
                    <a:pt x="7109" y="8794"/>
                    <a:pt x="7176" y="8753"/>
                  </a:cubicBezTo>
                  <a:cubicBezTo>
                    <a:pt x="10055" y="6962"/>
                    <a:pt x="11000" y="3237"/>
                    <a:pt x="9375" y="304"/>
                  </a:cubicBezTo>
                  <a:lnTo>
                    <a:pt x="9375" y="304"/>
                  </a:lnTo>
                  <a:cubicBezTo>
                    <a:pt x="9446" y="325"/>
                    <a:pt x="9517" y="347"/>
                    <a:pt x="9587" y="371"/>
                  </a:cubicBezTo>
                  <a:lnTo>
                    <a:pt x="9209" y="22"/>
                  </a:lnTo>
                  <a:lnTo>
                    <a:pt x="9209" y="22"/>
                  </a:lnTo>
                  <a:cubicBezTo>
                    <a:pt x="9267" y="115"/>
                    <a:pt x="9322" y="209"/>
                    <a:pt x="9375" y="304"/>
                  </a:cubicBezTo>
                  <a:lnTo>
                    <a:pt x="9375" y="304"/>
                  </a:lnTo>
                  <a:cubicBezTo>
                    <a:pt x="8685" y="98"/>
                    <a:pt x="7988" y="0"/>
                    <a:pt x="7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4" name="Google Shape;4674;p69"/>
            <p:cNvSpPr/>
            <p:nvPr/>
          </p:nvSpPr>
          <p:spPr>
            <a:xfrm>
              <a:off x="3309250" y="1636625"/>
              <a:ext cx="326575" cy="463150"/>
            </a:xfrm>
            <a:custGeom>
              <a:avLst/>
              <a:gdLst/>
              <a:ahLst/>
              <a:cxnLst/>
              <a:rect l="l" t="t" r="r" b="b"/>
              <a:pathLst>
                <a:path w="13063" h="18526" extrusionOk="0">
                  <a:moveTo>
                    <a:pt x="6533" y="1"/>
                  </a:moveTo>
                  <a:cubicBezTo>
                    <a:pt x="4482" y="3001"/>
                    <a:pt x="5481" y="4955"/>
                    <a:pt x="4682" y="6492"/>
                  </a:cubicBezTo>
                  <a:cubicBezTo>
                    <a:pt x="4110" y="7606"/>
                    <a:pt x="2771" y="8049"/>
                    <a:pt x="1817" y="8881"/>
                  </a:cubicBezTo>
                  <a:cubicBezTo>
                    <a:pt x="527" y="9994"/>
                    <a:pt x="1" y="11799"/>
                    <a:pt x="49" y="13505"/>
                  </a:cubicBezTo>
                  <a:cubicBezTo>
                    <a:pt x="97" y="15210"/>
                    <a:pt x="646" y="16849"/>
                    <a:pt x="1190" y="18474"/>
                  </a:cubicBezTo>
                  <a:lnTo>
                    <a:pt x="12212" y="18526"/>
                  </a:lnTo>
                  <a:cubicBezTo>
                    <a:pt x="13062" y="15841"/>
                    <a:pt x="10931" y="12932"/>
                    <a:pt x="11614" y="10199"/>
                  </a:cubicBezTo>
                  <a:cubicBezTo>
                    <a:pt x="11848" y="9243"/>
                    <a:pt x="12403" y="8403"/>
                    <a:pt x="12436" y="7443"/>
                  </a:cubicBezTo>
                  <a:cubicBezTo>
                    <a:pt x="12407" y="6801"/>
                    <a:pt x="12294" y="6168"/>
                    <a:pt x="12101" y="5555"/>
                  </a:cubicBezTo>
                  <a:cubicBezTo>
                    <a:pt x="11701" y="3783"/>
                    <a:pt x="11881" y="1930"/>
                    <a:pt x="12613" y="267"/>
                  </a:cubicBezTo>
                  <a:lnTo>
                    <a:pt x="65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5" name="Google Shape;4675;p69"/>
            <p:cNvSpPr/>
            <p:nvPr/>
          </p:nvSpPr>
          <p:spPr>
            <a:xfrm>
              <a:off x="3683100" y="1564975"/>
              <a:ext cx="265725" cy="38575"/>
            </a:xfrm>
            <a:custGeom>
              <a:avLst/>
              <a:gdLst/>
              <a:ahLst/>
              <a:cxnLst/>
              <a:rect l="l" t="t" r="r" b="b"/>
              <a:pathLst>
                <a:path w="10629" h="1543" extrusionOk="0">
                  <a:moveTo>
                    <a:pt x="7842" y="0"/>
                  </a:moveTo>
                  <a:cubicBezTo>
                    <a:pt x="7784" y="0"/>
                    <a:pt x="7725" y="2"/>
                    <a:pt x="7667" y="4"/>
                  </a:cubicBezTo>
                  <a:cubicBezTo>
                    <a:pt x="6918" y="56"/>
                    <a:pt x="6182" y="218"/>
                    <a:pt x="5479" y="482"/>
                  </a:cubicBezTo>
                  <a:cubicBezTo>
                    <a:pt x="4729" y="745"/>
                    <a:pt x="4027" y="1027"/>
                    <a:pt x="3363" y="1194"/>
                  </a:cubicBezTo>
                  <a:cubicBezTo>
                    <a:pt x="2890" y="1325"/>
                    <a:pt x="2403" y="1391"/>
                    <a:pt x="1914" y="1391"/>
                  </a:cubicBezTo>
                  <a:cubicBezTo>
                    <a:pt x="1800" y="1391"/>
                    <a:pt x="1685" y="1387"/>
                    <a:pt x="1571" y="1380"/>
                  </a:cubicBezTo>
                  <a:cubicBezTo>
                    <a:pt x="1166" y="1355"/>
                    <a:pt x="767" y="1256"/>
                    <a:pt x="397" y="1089"/>
                  </a:cubicBezTo>
                  <a:cubicBezTo>
                    <a:pt x="138" y="965"/>
                    <a:pt x="0" y="879"/>
                    <a:pt x="0" y="879"/>
                  </a:cubicBezTo>
                  <a:lnTo>
                    <a:pt x="0" y="879"/>
                  </a:lnTo>
                  <a:cubicBezTo>
                    <a:pt x="28" y="905"/>
                    <a:pt x="59" y="930"/>
                    <a:pt x="90" y="951"/>
                  </a:cubicBezTo>
                  <a:cubicBezTo>
                    <a:pt x="182" y="1018"/>
                    <a:pt x="278" y="1079"/>
                    <a:pt x="377" y="1132"/>
                  </a:cubicBezTo>
                  <a:cubicBezTo>
                    <a:pt x="749" y="1318"/>
                    <a:pt x="1152" y="1432"/>
                    <a:pt x="1567" y="1466"/>
                  </a:cubicBezTo>
                  <a:cubicBezTo>
                    <a:pt x="1712" y="1478"/>
                    <a:pt x="1859" y="1484"/>
                    <a:pt x="2004" y="1484"/>
                  </a:cubicBezTo>
                  <a:cubicBezTo>
                    <a:pt x="2472" y="1484"/>
                    <a:pt x="2938" y="1423"/>
                    <a:pt x="3392" y="1305"/>
                  </a:cubicBezTo>
                  <a:cubicBezTo>
                    <a:pt x="4084" y="1142"/>
                    <a:pt x="4772" y="860"/>
                    <a:pt x="5518" y="602"/>
                  </a:cubicBezTo>
                  <a:cubicBezTo>
                    <a:pt x="6209" y="340"/>
                    <a:pt x="6934" y="178"/>
                    <a:pt x="7672" y="124"/>
                  </a:cubicBezTo>
                  <a:cubicBezTo>
                    <a:pt x="7741" y="120"/>
                    <a:pt x="7811" y="119"/>
                    <a:pt x="7880" y="119"/>
                  </a:cubicBezTo>
                  <a:cubicBezTo>
                    <a:pt x="8412" y="119"/>
                    <a:pt x="8938" y="229"/>
                    <a:pt x="9425" y="444"/>
                  </a:cubicBezTo>
                  <a:cubicBezTo>
                    <a:pt x="9795" y="609"/>
                    <a:pt x="10123" y="857"/>
                    <a:pt x="10380" y="1170"/>
                  </a:cubicBezTo>
                  <a:cubicBezTo>
                    <a:pt x="10557" y="1399"/>
                    <a:pt x="10629" y="1543"/>
                    <a:pt x="10629" y="1543"/>
                  </a:cubicBezTo>
                  <a:cubicBezTo>
                    <a:pt x="10622" y="1502"/>
                    <a:pt x="10607" y="1464"/>
                    <a:pt x="10587" y="1428"/>
                  </a:cubicBezTo>
                  <a:cubicBezTo>
                    <a:pt x="10539" y="1326"/>
                    <a:pt x="10483" y="1229"/>
                    <a:pt x="10420" y="1136"/>
                  </a:cubicBezTo>
                  <a:cubicBezTo>
                    <a:pt x="10169" y="802"/>
                    <a:pt x="9841" y="535"/>
                    <a:pt x="9464" y="358"/>
                  </a:cubicBezTo>
                  <a:cubicBezTo>
                    <a:pt x="8955" y="123"/>
                    <a:pt x="8402" y="0"/>
                    <a:pt x="78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6" name="Google Shape;4676;p69"/>
            <p:cNvSpPr/>
            <p:nvPr/>
          </p:nvSpPr>
          <p:spPr>
            <a:xfrm>
              <a:off x="3908825" y="1796275"/>
              <a:ext cx="96975" cy="270175"/>
            </a:xfrm>
            <a:custGeom>
              <a:avLst/>
              <a:gdLst/>
              <a:ahLst/>
              <a:cxnLst/>
              <a:rect l="l" t="t" r="r" b="b"/>
              <a:pathLst>
                <a:path w="3879" h="10807" extrusionOk="0">
                  <a:moveTo>
                    <a:pt x="9" y="1"/>
                  </a:moveTo>
                  <a:cubicBezTo>
                    <a:pt x="0" y="15"/>
                    <a:pt x="143" y="111"/>
                    <a:pt x="329" y="360"/>
                  </a:cubicBezTo>
                  <a:cubicBezTo>
                    <a:pt x="575" y="720"/>
                    <a:pt x="727" y="1138"/>
                    <a:pt x="768" y="1573"/>
                  </a:cubicBezTo>
                  <a:cubicBezTo>
                    <a:pt x="808" y="1874"/>
                    <a:pt x="826" y="2177"/>
                    <a:pt x="820" y="2481"/>
                  </a:cubicBezTo>
                  <a:cubicBezTo>
                    <a:pt x="797" y="2805"/>
                    <a:pt x="797" y="3159"/>
                    <a:pt x="797" y="3527"/>
                  </a:cubicBezTo>
                  <a:cubicBezTo>
                    <a:pt x="793" y="3919"/>
                    <a:pt x="837" y="4311"/>
                    <a:pt x="925" y="4693"/>
                  </a:cubicBezTo>
                  <a:cubicBezTo>
                    <a:pt x="1020" y="5111"/>
                    <a:pt x="1236" y="5491"/>
                    <a:pt x="1547" y="5786"/>
                  </a:cubicBezTo>
                  <a:cubicBezTo>
                    <a:pt x="1875" y="6048"/>
                    <a:pt x="2231" y="6274"/>
                    <a:pt x="2607" y="6460"/>
                  </a:cubicBezTo>
                  <a:cubicBezTo>
                    <a:pt x="2941" y="6635"/>
                    <a:pt x="3219" y="6903"/>
                    <a:pt x="3410" y="7230"/>
                  </a:cubicBezTo>
                  <a:cubicBezTo>
                    <a:pt x="3575" y="7531"/>
                    <a:pt x="3669" y="7865"/>
                    <a:pt x="3687" y="8209"/>
                  </a:cubicBezTo>
                  <a:cubicBezTo>
                    <a:pt x="3711" y="8508"/>
                    <a:pt x="3690" y="8809"/>
                    <a:pt x="3625" y="9102"/>
                  </a:cubicBezTo>
                  <a:cubicBezTo>
                    <a:pt x="3528" y="9530"/>
                    <a:pt x="3392" y="9949"/>
                    <a:pt x="3219" y="10354"/>
                  </a:cubicBezTo>
                  <a:cubicBezTo>
                    <a:pt x="3166" y="10487"/>
                    <a:pt x="3128" y="10611"/>
                    <a:pt x="3085" y="10688"/>
                  </a:cubicBezTo>
                  <a:cubicBezTo>
                    <a:pt x="3043" y="10765"/>
                    <a:pt x="3043" y="10807"/>
                    <a:pt x="3043" y="10807"/>
                  </a:cubicBezTo>
                  <a:cubicBezTo>
                    <a:pt x="3069" y="10774"/>
                    <a:pt x="3089" y="10737"/>
                    <a:pt x="3105" y="10697"/>
                  </a:cubicBezTo>
                  <a:cubicBezTo>
                    <a:pt x="3143" y="10621"/>
                    <a:pt x="3196" y="10516"/>
                    <a:pt x="3262" y="10373"/>
                  </a:cubicBezTo>
                  <a:cubicBezTo>
                    <a:pt x="3454" y="9972"/>
                    <a:pt x="3604" y="9553"/>
                    <a:pt x="3712" y="9121"/>
                  </a:cubicBezTo>
                  <a:cubicBezTo>
                    <a:pt x="3879" y="8470"/>
                    <a:pt x="3808" y="7780"/>
                    <a:pt x="3511" y="7176"/>
                  </a:cubicBezTo>
                  <a:cubicBezTo>
                    <a:pt x="3313" y="6830"/>
                    <a:pt x="3022" y="6545"/>
                    <a:pt x="2670" y="6355"/>
                  </a:cubicBezTo>
                  <a:cubicBezTo>
                    <a:pt x="2301" y="6174"/>
                    <a:pt x="1952" y="5953"/>
                    <a:pt x="1629" y="5700"/>
                  </a:cubicBezTo>
                  <a:cubicBezTo>
                    <a:pt x="1339" y="5418"/>
                    <a:pt x="1134" y="5059"/>
                    <a:pt x="1041" y="4664"/>
                  </a:cubicBezTo>
                  <a:cubicBezTo>
                    <a:pt x="951" y="4292"/>
                    <a:pt x="908" y="3910"/>
                    <a:pt x="912" y="3527"/>
                  </a:cubicBezTo>
                  <a:lnTo>
                    <a:pt x="912" y="2481"/>
                  </a:lnTo>
                  <a:cubicBezTo>
                    <a:pt x="913" y="2174"/>
                    <a:pt x="890" y="1867"/>
                    <a:pt x="845" y="1563"/>
                  </a:cubicBezTo>
                  <a:cubicBezTo>
                    <a:pt x="797" y="1118"/>
                    <a:pt x="632" y="693"/>
                    <a:pt x="367" y="331"/>
                  </a:cubicBezTo>
                  <a:cubicBezTo>
                    <a:pt x="324" y="275"/>
                    <a:pt x="278" y="222"/>
                    <a:pt x="228" y="172"/>
                  </a:cubicBezTo>
                  <a:cubicBezTo>
                    <a:pt x="193" y="135"/>
                    <a:pt x="153" y="101"/>
                    <a:pt x="110" y="73"/>
                  </a:cubicBezTo>
                  <a:lnTo>
                    <a:pt x="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7" name="Google Shape;4677;p69"/>
            <p:cNvSpPr/>
            <p:nvPr/>
          </p:nvSpPr>
          <p:spPr>
            <a:xfrm>
              <a:off x="3422200" y="1585000"/>
              <a:ext cx="253525" cy="502725"/>
            </a:xfrm>
            <a:custGeom>
              <a:avLst/>
              <a:gdLst/>
              <a:ahLst/>
              <a:cxnLst/>
              <a:rect l="l" t="t" r="r" b="b"/>
              <a:pathLst>
                <a:path w="10141" h="20109" extrusionOk="0">
                  <a:moveTo>
                    <a:pt x="10140" y="1"/>
                  </a:moveTo>
                  <a:lnTo>
                    <a:pt x="10140" y="1"/>
                  </a:lnTo>
                  <a:cubicBezTo>
                    <a:pt x="10134" y="1"/>
                    <a:pt x="10125" y="87"/>
                    <a:pt x="10083" y="249"/>
                  </a:cubicBezTo>
                  <a:cubicBezTo>
                    <a:pt x="10018" y="484"/>
                    <a:pt x="9920" y="708"/>
                    <a:pt x="9791" y="914"/>
                  </a:cubicBezTo>
                  <a:cubicBezTo>
                    <a:pt x="9588" y="1239"/>
                    <a:pt x="9333" y="1530"/>
                    <a:pt x="9037" y="1773"/>
                  </a:cubicBezTo>
                  <a:cubicBezTo>
                    <a:pt x="8639" y="2090"/>
                    <a:pt x="8200" y="2353"/>
                    <a:pt x="7732" y="2552"/>
                  </a:cubicBezTo>
                  <a:cubicBezTo>
                    <a:pt x="7216" y="2772"/>
                    <a:pt x="6624" y="2992"/>
                    <a:pt x="6007" y="3249"/>
                  </a:cubicBezTo>
                  <a:cubicBezTo>
                    <a:pt x="5333" y="3503"/>
                    <a:pt x="4713" y="3881"/>
                    <a:pt x="4179" y="4363"/>
                  </a:cubicBezTo>
                  <a:cubicBezTo>
                    <a:pt x="3891" y="4635"/>
                    <a:pt x="3658" y="4959"/>
                    <a:pt x="3491" y="5319"/>
                  </a:cubicBezTo>
                  <a:cubicBezTo>
                    <a:pt x="3329" y="5695"/>
                    <a:pt x="3239" y="6098"/>
                    <a:pt x="3223" y="6508"/>
                  </a:cubicBezTo>
                  <a:cubicBezTo>
                    <a:pt x="3233" y="7360"/>
                    <a:pt x="3352" y="8208"/>
                    <a:pt x="3575" y="9030"/>
                  </a:cubicBezTo>
                  <a:cubicBezTo>
                    <a:pt x="3789" y="9841"/>
                    <a:pt x="3828" y="10687"/>
                    <a:pt x="3691" y="11514"/>
                  </a:cubicBezTo>
                  <a:cubicBezTo>
                    <a:pt x="3603" y="11899"/>
                    <a:pt x="3430" y="12260"/>
                    <a:pt x="3185" y="12570"/>
                  </a:cubicBezTo>
                  <a:cubicBezTo>
                    <a:pt x="2941" y="12864"/>
                    <a:pt x="2664" y="13127"/>
                    <a:pt x="2358" y="13354"/>
                  </a:cubicBezTo>
                  <a:cubicBezTo>
                    <a:pt x="1765" y="13753"/>
                    <a:pt x="1232" y="14235"/>
                    <a:pt x="777" y="14787"/>
                  </a:cubicBezTo>
                  <a:cubicBezTo>
                    <a:pt x="415" y="15302"/>
                    <a:pt x="177" y="15894"/>
                    <a:pt x="79" y="16515"/>
                  </a:cubicBezTo>
                  <a:cubicBezTo>
                    <a:pt x="1" y="17027"/>
                    <a:pt x="1" y="17548"/>
                    <a:pt x="79" y="18059"/>
                  </a:cubicBezTo>
                  <a:cubicBezTo>
                    <a:pt x="134" y="18443"/>
                    <a:pt x="221" y="18822"/>
                    <a:pt x="342" y="19191"/>
                  </a:cubicBezTo>
                  <a:cubicBezTo>
                    <a:pt x="442" y="19497"/>
                    <a:pt x="537" y="19726"/>
                    <a:pt x="605" y="19879"/>
                  </a:cubicBezTo>
                  <a:cubicBezTo>
                    <a:pt x="624" y="19923"/>
                    <a:pt x="637" y="19955"/>
                    <a:pt x="651" y="19984"/>
                  </a:cubicBezTo>
                  <a:lnTo>
                    <a:pt x="651" y="19984"/>
                  </a:lnTo>
                  <a:lnTo>
                    <a:pt x="614" y="19894"/>
                  </a:lnTo>
                  <a:cubicBezTo>
                    <a:pt x="552" y="19737"/>
                    <a:pt x="466" y="19507"/>
                    <a:pt x="376" y="19201"/>
                  </a:cubicBezTo>
                  <a:cubicBezTo>
                    <a:pt x="100" y="18350"/>
                    <a:pt x="25" y="17445"/>
                    <a:pt x="160" y="16559"/>
                  </a:cubicBezTo>
                  <a:cubicBezTo>
                    <a:pt x="264" y="15952"/>
                    <a:pt x="502" y="15376"/>
                    <a:pt x="858" y="14873"/>
                  </a:cubicBezTo>
                  <a:cubicBezTo>
                    <a:pt x="1310" y="14323"/>
                    <a:pt x="1839" y="13840"/>
                    <a:pt x="2429" y="13440"/>
                  </a:cubicBezTo>
                  <a:cubicBezTo>
                    <a:pt x="2741" y="13205"/>
                    <a:pt x="3024" y="12936"/>
                    <a:pt x="3275" y="12638"/>
                  </a:cubicBezTo>
                  <a:cubicBezTo>
                    <a:pt x="3533" y="12316"/>
                    <a:pt x="3714" y="11941"/>
                    <a:pt x="3805" y="11539"/>
                  </a:cubicBezTo>
                  <a:cubicBezTo>
                    <a:pt x="3952" y="10694"/>
                    <a:pt x="3914" y="9826"/>
                    <a:pt x="3695" y="8997"/>
                  </a:cubicBezTo>
                  <a:cubicBezTo>
                    <a:pt x="3474" y="8187"/>
                    <a:pt x="3357" y="7353"/>
                    <a:pt x="3346" y="6514"/>
                  </a:cubicBezTo>
                  <a:cubicBezTo>
                    <a:pt x="3356" y="6117"/>
                    <a:pt x="3442" y="5726"/>
                    <a:pt x="3599" y="5361"/>
                  </a:cubicBezTo>
                  <a:cubicBezTo>
                    <a:pt x="3755" y="5016"/>
                    <a:pt x="3978" y="4704"/>
                    <a:pt x="4254" y="4444"/>
                  </a:cubicBezTo>
                  <a:cubicBezTo>
                    <a:pt x="4780" y="3970"/>
                    <a:pt x="5386" y="3596"/>
                    <a:pt x="6046" y="3341"/>
                  </a:cubicBezTo>
                  <a:cubicBezTo>
                    <a:pt x="6657" y="3082"/>
                    <a:pt x="7250" y="2872"/>
                    <a:pt x="7766" y="2634"/>
                  </a:cubicBezTo>
                  <a:cubicBezTo>
                    <a:pt x="8238" y="2426"/>
                    <a:pt x="8681" y="2155"/>
                    <a:pt x="9080" y="1826"/>
                  </a:cubicBezTo>
                  <a:cubicBezTo>
                    <a:pt x="9379" y="1574"/>
                    <a:pt x="9634" y="1274"/>
                    <a:pt x="9834" y="937"/>
                  </a:cubicBezTo>
                  <a:cubicBezTo>
                    <a:pt x="9958" y="725"/>
                    <a:pt x="10051" y="494"/>
                    <a:pt x="10106" y="254"/>
                  </a:cubicBezTo>
                  <a:cubicBezTo>
                    <a:pt x="10125" y="171"/>
                    <a:pt x="10137" y="87"/>
                    <a:pt x="10140" y="1"/>
                  </a:cubicBezTo>
                  <a:close/>
                  <a:moveTo>
                    <a:pt x="651" y="19984"/>
                  </a:moveTo>
                  <a:lnTo>
                    <a:pt x="686" y="20071"/>
                  </a:lnTo>
                  <a:cubicBezTo>
                    <a:pt x="698" y="20082"/>
                    <a:pt x="709" y="20095"/>
                    <a:pt x="719" y="20108"/>
                  </a:cubicBezTo>
                  <a:lnTo>
                    <a:pt x="686" y="20051"/>
                  </a:lnTo>
                  <a:cubicBezTo>
                    <a:pt x="672" y="20026"/>
                    <a:pt x="661" y="20006"/>
                    <a:pt x="651" y="199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8" name="Google Shape;4678;p69"/>
            <p:cNvSpPr/>
            <p:nvPr/>
          </p:nvSpPr>
          <p:spPr>
            <a:xfrm>
              <a:off x="3338875" y="1581675"/>
              <a:ext cx="334225" cy="510825"/>
            </a:xfrm>
            <a:custGeom>
              <a:avLst/>
              <a:gdLst/>
              <a:ahLst/>
              <a:cxnLst/>
              <a:rect l="l" t="t" r="r" b="b"/>
              <a:pathLst>
                <a:path w="13369" h="20433" extrusionOk="0">
                  <a:moveTo>
                    <a:pt x="13212" y="129"/>
                  </a:moveTo>
                  <a:lnTo>
                    <a:pt x="13278" y="140"/>
                  </a:lnTo>
                  <a:lnTo>
                    <a:pt x="13368" y="129"/>
                  </a:lnTo>
                  <a:close/>
                  <a:moveTo>
                    <a:pt x="11557" y="0"/>
                  </a:moveTo>
                  <a:cubicBezTo>
                    <a:pt x="10743" y="0"/>
                    <a:pt x="9932" y="109"/>
                    <a:pt x="9145" y="326"/>
                  </a:cubicBezTo>
                  <a:cubicBezTo>
                    <a:pt x="8457" y="528"/>
                    <a:pt x="7810" y="852"/>
                    <a:pt x="7234" y="1280"/>
                  </a:cubicBezTo>
                  <a:cubicBezTo>
                    <a:pt x="6559" y="1775"/>
                    <a:pt x="6023" y="2432"/>
                    <a:pt x="5672" y="3191"/>
                  </a:cubicBezTo>
                  <a:cubicBezTo>
                    <a:pt x="5332" y="4043"/>
                    <a:pt x="5183" y="4958"/>
                    <a:pt x="5237" y="5873"/>
                  </a:cubicBezTo>
                  <a:cubicBezTo>
                    <a:pt x="5297" y="6830"/>
                    <a:pt x="5263" y="7790"/>
                    <a:pt x="5136" y="8740"/>
                  </a:cubicBezTo>
                  <a:cubicBezTo>
                    <a:pt x="5053" y="9217"/>
                    <a:pt x="4882" y="9677"/>
                    <a:pt x="4635" y="10096"/>
                  </a:cubicBezTo>
                  <a:cubicBezTo>
                    <a:pt x="4382" y="10493"/>
                    <a:pt x="4046" y="10830"/>
                    <a:pt x="3651" y="11084"/>
                  </a:cubicBezTo>
                  <a:cubicBezTo>
                    <a:pt x="2876" y="11601"/>
                    <a:pt x="2008" y="11920"/>
                    <a:pt x="1333" y="12488"/>
                  </a:cubicBezTo>
                  <a:cubicBezTo>
                    <a:pt x="701" y="13037"/>
                    <a:pt x="277" y="13788"/>
                    <a:pt x="135" y="14614"/>
                  </a:cubicBezTo>
                  <a:cubicBezTo>
                    <a:pt x="0" y="15323"/>
                    <a:pt x="21" y="16054"/>
                    <a:pt x="197" y="16754"/>
                  </a:cubicBezTo>
                  <a:cubicBezTo>
                    <a:pt x="342" y="17329"/>
                    <a:pt x="558" y="17883"/>
                    <a:pt x="842" y="18402"/>
                  </a:cubicBezTo>
                  <a:cubicBezTo>
                    <a:pt x="1054" y="18792"/>
                    <a:pt x="1290" y="19169"/>
                    <a:pt x="1549" y="19530"/>
                  </a:cubicBezTo>
                  <a:cubicBezTo>
                    <a:pt x="1735" y="19830"/>
                    <a:pt x="1912" y="20055"/>
                    <a:pt x="2027" y="20207"/>
                  </a:cubicBezTo>
                  <a:lnTo>
                    <a:pt x="2165" y="20374"/>
                  </a:lnTo>
                  <a:lnTo>
                    <a:pt x="2218" y="20432"/>
                  </a:lnTo>
                  <a:cubicBezTo>
                    <a:pt x="2218" y="20428"/>
                    <a:pt x="2203" y="20408"/>
                    <a:pt x="2179" y="20365"/>
                  </a:cubicBezTo>
                  <a:lnTo>
                    <a:pt x="2051" y="20189"/>
                  </a:lnTo>
                  <a:cubicBezTo>
                    <a:pt x="1945" y="20036"/>
                    <a:pt x="1778" y="19806"/>
                    <a:pt x="1573" y="19506"/>
                  </a:cubicBezTo>
                  <a:cubicBezTo>
                    <a:pt x="1323" y="19140"/>
                    <a:pt x="1095" y="18760"/>
                    <a:pt x="889" y="18369"/>
                  </a:cubicBezTo>
                  <a:cubicBezTo>
                    <a:pt x="613" y="17852"/>
                    <a:pt x="403" y="17303"/>
                    <a:pt x="264" y="16735"/>
                  </a:cubicBezTo>
                  <a:cubicBezTo>
                    <a:pt x="99" y="16045"/>
                    <a:pt x="82" y="15329"/>
                    <a:pt x="216" y="14633"/>
                  </a:cubicBezTo>
                  <a:cubicBezTo>
                    <a:pt x="360" y="13834"/>
                    <a:pt x="774" y="13107"/>
                    <a:pt x="1391" y="12579"/>
                  </a:cubicBezTo>
                  <a:cubicBezTo>
                    <a:pt x="2046" y="12024"/>
                    <a:pt x="2910" y="11709"/>
                    <a:pt x="3703" y="11184"/>
                  </a:cubicBezTo>
                  <a:cubicBezTo>
                    <a:pt x="4115" y="10921"/>
                    <a:pt x="4464" y="10569"/>
                    <a:pt x="4725" y="10157"/>
                  </a:cubicBezTo>
                  <a:cubicBezTo>
                    <a:pt x="4982" y="9726"/>
                    <a:pt x="5157" y="9251"/>
                    <a:pt x="5241" y="8758"/>
                  </a:cubicBezTo>
                  <a:cubicBezTo>
                    <a:pt x="5373" y="7793"/>
                    <a:pt x="5407" y="6818"/>
                    <a:pt x="5342" y="5848"/>
                  </a:cubicBezTo>
                  <a:cubicBezTo>
                    <a:pt x="5284" y="4950"/>
                    <a:pt x="5427" y="4052"/>
                    <a:pt x="5758" y="3215"/>
                  </a:cubicBezTo>
                  <a:cubicBezTo>
                    <a:pt x="6103" y="2481"/>
                    <a:pt x="6625" y="1843"/>
                    <a:pt x="7277" y="1357"/>
                  </a:cubicBezTo>
                  <a:cubicBezTo>
                    <a:pt x="7853" y="929"/>
                    <a:pt x="8499" y="606"/>
                    <a:pt x="9188" y="402"/>
                  </a:cubicBezTo>
                  <a:cubicBezTo>
                    <a:pt x="10012" y="171"/>
                    <a:pt x="10862" y="53"/>
                    <a:pt x="11716" y="53"/>
                  </a:cubicBezTo>
                  <a:cubicBezTo>
                    <a:pt x="11889" y="53"/>
                    <a:pt x="12062" y="58"/>
                    <a:pt x="12235" y="67"/>
                  </a:cubicBezTo>
                  <a:cubicBezTo>
                    <a:pt x="12599" y="82"/>
                    <a:pt x="12885" y="129"/>
                    <a:pt x="13077" y="129"/>
                  </a:cubicBezTo>
                  <a:lnTo>
                    <a:pt x="13212" y="129"/>
                  </a:lnTo>
                  <a:lnTo>
                    <a:pt x="13057" y="106"/>
                  </a:lnTo>
                  <a:cubicBezTo>
                    <a:pt x="12867" y="82"/>
                    <a:pt x="12584" y="24"/>
                    <a:pt x="12222" y="24"/>
                  </a:cubicBezTo>
                  <a:cubicBezTo>
                    <a:pt x="12000" y="8"/>
                    <a:pt x="11779" y="0"/>
                    <a:pt x="115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9" name="Google Shape;4679;p69"/>
            <p:cNvSpPr/>
            <p:nvPr/>
          </p:nvSpPr>
          <p:spPr>
            <a:xfrm>
              <a:off x="3527850" y="1601975"/>
              <a:ext cx="149200" cy="497675"/>
            </a:xfrm>
            <a:custGeom>
              <a:avLst/>
              <a:gdLst/>
              <a:ahLst/>
              <a:cxnLst/>
              <a:rect l="l" t="t" r="r" b="b"/>
              <a:pathLst>
                <a:path w="5968" h="19907" extrusionOk="0">
                  <a:moveTo>
                    <a:pt x="5814" y="1"/>
                  </a:moveTo>
                  <a:lnTo>
                    <a:pt x="5814" y="58"/>
                  </a:lnTo>
                  <a:lnTo>
                    <a:pt x="5837" y="230"/>
                  </a:lnTo>
                  <a:cubicBezTo>
                    <a:pt x="5853" y="324"/>
                    <a:pt x="5863" y="418"/>
                    <a:pt x="5866" y="512"/>
                  </a:cubicBezTo>
                  <a:cubicBezTo>
                    <a:pt x="5889" y="622"/>
                    <a:pt x="5889" y="752"/>
                    <a:pt x="5889" y="895"/>
                  </a:cubicBezTo>
                  <a:cubicBezTo>
                    <a:pt x="5906" y="1713"/>
                    <a:pt x="5755" y="2526"/>
                    <a:pt x="5445" y="3283"/>
                  </a:cubicBezTo>
                  <a:cubicBezTo>
                    <a:pt x="5233" y="3800"/>
                    <a:pt x="4945" y="4284"/>
                    <a:pt x="4590" y="4716"/>
                  </a:cubicBezTo>
                  <a:cubicBezTo>
                    <a:pt x="4169" y="5209"/>
                    <a:pt x="3688" y="5647"/>
                    <a:pt x="3157" y="6020"/>
                  </a:cubicBezTo>
                  <a:cubicBezTo>
                    <a:pt x="2613" y="6435"/>
                    <a:pt x="2015" y="6842"/>
                    <a:pt x="1462" y="7353"/>
                  </a:cubicBezTo>
                  <a:cubicBezTo>
                    <a:pt x="1180" y="7614"/>
                    <a:pt x="927" y="7904"/>
                    <a:pt x="707" y="8218"/>
                  </a:cubicBezTo>
                  <a:cubicBezTo>
                    <a:pt x="488" y="8548"/>
                    <a:pt x="326" y="8914"/>
                    <a:pt x="229" y="9298"/>
                  </a:cubicBezTo>
                  <a:cubicBezTo>
                    <a:pt x="52" y="10060"/>
                    <a:pt x="52" y="10852"/>
                    <a:pt x="229" y="11614"/>
                  </a:cubicBezTo>
                  <a:cubicBezTo>
                    <a:pt x="391" y="12316"/>
                    <a:pt x="605" y="13004"/>
                    <a:pt x="869" y="13673"/>
                  </a:cubicBezTo>
                  <a:cubicBezTo>
                    <a:pt x="1100" y="14276"/>
                    <a:pt x="1300" y="14892"/>
                    <a:pt x="1466" y="15518"/>
                  </a:cubicBezTo>
                  <a:cubicBezTo>
                    <a:pt x="1608" y="16061"/>
                    <a:pt x="1663" y="16624"/>
                    <a:pt x="1629" y="17184"/>
                  </a:cubicBezTo>
                  <a:cubicBezTo>
                    <a:pt x="1598" y="17646"/>
                    <a:pt x="1488" y="18098"/>
                    <a:pt x="1304" y="18521"/>
                  </a:cubicBezTo>
                  <a:cubicBezTo>
                    <a:pt x="1160" y="18841"/>
                    <a:pt x="962" y="19133"/>
                    <a:pt x="721" y="19386"/>
                  </a:cubicBezTo>
                  <a:cubicBezTo>
                    <a:pt x="552" y="19554"/>
                    <a:pt x="363" y="19699"/>
                    <a:pt x="158" y="19820"/>
                  </a:cubicBezTo>
                  <a:lnTo>
                    <a:pt x="158" y="19820"/>
                  </a:lnTo>
                  <a:lnTo>
                    <a:pt x="210" y="19796"/>
                  </a:lnTo>
                  <a:cubicBezTo>
                    <a:pt x="409" y="19692"/>
                    <a:pt x="591" y="19558"/>
                    <a:pt x="750" y="19400"/>
                  </a:cubicBezTo>
                  <a:cubicBezTo>
                    <a:pt x="1002" y="19148"/>
                    <a:pt x="1209" y="18853"/>
                    <a:pt x="1361" y="18530"/>
                  </a:cubicBezTo>
                  <a:cubicBezTo>
                    <a:pt x="1555" y="18100"/>
                    <a:pt x="1673" y="17640"/>
                    <a:pt x="1710" y="17169"/>
                  </a:cubicBezTo>
                  <a:cubicBezTo>
                    <a:pt x="1751" y="16599"/>
                    <a:pt x="1699" y="16026"/>
                    <a:pt x="1557" y="15474"/>
                  </a:cubicBezTo>
                  <a:cubicBezTo>
                    <a:pt x="1397" y="14842"/>
                    <a:pt x="1201" y="14222"/>
                    <a:pt x="968" y="13615"/>
                  </a:cubicBezTo>
                  <a:cubicBezTo>
                    <a:pt x="712" y="12949"/>
                    <a:pt x="503" y="12266"/>
                    <a:pt x="342" y="11570"/>
                  </a:cubicBezTo>
                  <a:cubicBezTo>
                    <a:pt x="168" y="10827"/>
                    <a:pt x="168" y="10054"/>
                    <a:pt x="342" y="9311"/>
                  </a:cubicBezTo>
                  <a:cubicBezTo>
                    <a:pt x="442" y="8940"/>
                    <a:pt x="603" y="8587"/>
                    <a:pt x="820" y="8270"/>
                  </a:cubicBezTo>
                  <a:cubicBezTo>
                    <a:pt x="1035" y="7963"/>
                    <a:pt x="1281" y="7679"/>
                    <a:pt x="1557" y="7424"/>
                  </a:cubicBezTo>
                  <a:cubicBezTo>
                    <a:pt x="2096" y="6918"/>
                    <a:pt x="2693" y="6512"/>
                    <a:pt x="3238" y="6091"/>
                  </a:cubicBezTo>
                  <a:cubicBezTo>
                    <a:pt x="3769" y="5709"/>
                    <a:pt x="4252" y="5261"/>
                    <a:pt x="4672" y="4759"/>
                  </a:cubicBezTo>
                  <a:cubicBezTo>
                    <a:pt x="5027" y="4312"/>
                    <a:pt x="5317" y="3814"/>
                    <a:pt x="5527" y="3283"/>
                  </a:cubicBezTo>
                  <a:cubicBezTo>
                    <a:pt x="5827" y="2523"/>
                    <a:pt x="5967" y="1710"/>
                    <a:pt x="5938" y="894"/>
                  </a:cubicBezTo>
                  <a:cubicBezTo>
                    <a:pt x="5927" y="593"/>
                    <a:pt x="5886" y="293"/>
                    <a:pt x="5814" y="1"/>
                  </a:cubicBezTo>
                  <a:close/>
                  <a:moveTo>
                    <a:pt x="158" y="19820"/>
                  </a:moveTo>
                  <a:lnTo>
                    <a:pt x="52" y="19869"/>
                  </a:lnTo>
                  <a:lnTo>
                    <a:pt x="0" y="19907"/>
                  </a:lnTo>
                  <a:cubicBezTo>
                    <a:pt x="54" y="19880"/>
                    <a:pt x="106" y="19851"/>
                    <a:pt x="158" y="1982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0" name="Google Shape;4680;p69"/>
            <p:cNvSpPr/>
            <p:nvPr/>
          </p:nvSpPr>
          <p:spPr>
            <a:xfrm>
              <a:off x="3684875" y="1600675"/>
              <a:ext cx="235650" cy="72725"/>
            </a:xfrm>
            <a:custGeom>
              <a:avLst/>
              <a:gdLst/>
              <a:ahLst/>
              <a:cxnLst/>
              <a:rect l="l" t="t" r="r" b="b"/>
              <a:pathLst>
                <a:path w="9426" h="2909" extrusionOk="0">
                  <a:moveTo>
                    <a:pt x="5827" y="0"/>
                  </a:moveTo>
                  <a:cubicBezTo>
                    <a:pt x="4019" y="0"/>
                    <a:pt x="2166" y="524"/>
                    <a:pt x="154" y="655"/>
                  </a:cubicBezTo>
                  <a:lnTo>
                    <a:pt x="0" y="1334"/>
                  </a:lnTo>
                  <a:cubicBezTo>
                    <a:pt x="1102" y="2106"/>
                    <a:pt x="2316" y="2908"/>
                    <a:pt x="3644" y="2908"/>
                  </a:cubicBezTo>
                  <a:cubicBezTo>
                    <a:pt x="3720" y="2908"/>
                    <a:pt x="3797" y="2906"/>
                    <a:pt x="3874" y="2900"/>
                  </a:cubicBezTo>
                  <a:cubicBezTo>
                    <a:pt x="4707" y="2760"/>
                    <a:pt x="5518" y="2520"/>
                    <a:pt x="6292" y="2183"/>
                  </a:cubicBezTo>
                  <a:cubicBezTo>
                    <a:pt x="6713" y="2043"/>
                    <a:pt x="7170" y="1942"/>
                    <a:pt x="7612" y="1942"/>
                  </a:cubicBezTo>
                  <a:cubicBezTo>
                    <a:pt x="8013" y="1942"/>
                    <a:pt x="8402" y="2025"/>
                    <a:pt x="8743" y="2236"/>
                  </a:cubicBezTo>
                  <a:cubicBezTo>
                    <a:pt x="9220" y="2198"/>
                    <a:pt x="9426" y="1567"/>
                    <a:pt x="9220" y="1147"/>
                  </a:cubicBezTo>
                  <a:cubicBezTo>
                    <a:pt x="8970" y="748"/>
                    <a:pt x="8574" y="465"/>
                    <a:pt x="8117" y="354"/>
                  </a:cubicBezTo>
                  <a:cubicBezTo>
                    <a:pt x="7356" y="95"/>
                    <a:pt x="6596" y="0"/>
                    <a:pt x="58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1" name="Google Shape;4681;p69"/>
            <p:cNvSpPr/>
            <p:nvPr/>
          </p:nvSpPr>
          <p:spPr>
            <a:xfrm>
              <a:off x="3693950" y="1606025"/>
              <a:ext cx="255600" cy="46600"/>
            </a:xfrm>
            <a:custGeom>
              <a:avLst/>
              <a:gdLst/>
              <a:ahLst/>
              <a:cxnLst/>
              <a:rect l="l" t="t" r="r" b="b"/>
              <a:pathLst>
                <a:path w="10224" h="1864" extrusionOk="0">
                  <a:moveTo>
                    <a:pt x="8658" y="0"/>
                  </a:moveTo>
                  <a:cubicBezTo>
                    <a:pt x="8347" y="0"/>
                    <a:pt x="8038" y="54"/>
                    <a:pt x="7744" y="160"/>
                  </a:cubicBezTo>
                  <a:cubicBezTo>
                    <a:pt x="7047" y="389"/>
                    <a:pt x="6402" y="877"/>
                    <a:pt x="5642" y="1196"/>
                  </a:cubicBezTo>
                  <a:cubicBezTo>
                    <a:pt x="5273" y="1351"/>
                    <a:pt x="4889" y="1465"/>
                    <a:pt x="4495" y="1535"/>
                  </a:cubicBezTo>
                  <a:cubicBezTo>
                    <a:pt x="4164" y="1594"/>
                    <a:pt x="3830" y="1623"/>
                    <a:pt x="3497" y="1623"/>
                  </a:cubicBezTo>
                  <a:cubicBezTo>
                    <a:pt x="2830" y="1623"/>
                    <a:pt x="2165" y="1507"/>
                    <a:pt x="1534" y="1278"/>
                  </a:cubicBezTo>
                  <a:cubicBezTo>
                    <a:pt x="987" y="1069"/>
                    <a:pt x="471" y="785"/>
                    <a:pt x="1" y="436"/>
                  </a:cubicBezTo>
                  <a:lnTo>
                    <a:pt x="1" y="436"/>
                  </a:lnTo>
                  <a:cubicBezTo>
                    <a:pt x="27" y="469"/>
                    <a:pt x="57" y="497"/>
                    <a:pt x="91" y="522"/>
                  </a:cubicBezTo>
                  <a:cubicBezTo>
                    <a:pt x="178" y="601"/>
                    <a:pt x="269" y="675"/>
                    <a:pt x="363" y="742"/>
                  </a:cubicBezTo>
                  <a:cubicBezTo>
                    <a:pt x="712" y="998"/>
                    <a:pt x="1095" y="1205"/>
                    <a:pt x="1500" y="1358"/>
                  </a:cubicBezTo>
                  <a:cubicBezTo>
                    <a:pt x="2101" y="1593"/>
                    <a:pt x="2738" y="1722"/>
                    <a:pt x="3383" y="1735"/>
                  </a:cubicBezTo>
                  <a:cubicBezTo>
                    <a:pt x="3443" y="1737"/>
                    <a:pt x="3503" y="1738"/>
                    <a:pt x="3564" y="1738"/>
                  </a:cubicBezTo>
                  <a:cubicBezTo>
                    <a:pt x="3884" y="1738"/>
                    <a:pt x="4204" y="1708"/>
                    <a:pt x="4519" y="1649"/>
                  </a:cubicBezTo>
                  <a:cubicBezTo>
                    <a:pt x="4922" y="1585"/>
                    <a:pt x="5315" y="1469"/>
                    <a:pt x="5690" y="1305"/>
                  </a:cubicBezTo>
                  <a:cubicBezTo>
                    <a:pt x="6468" y="981"/>
                    <a:pt x="7109" y="493"/>
                    <a:pt x="7782" y="269"/>
                  </a:cubicBezTo>
                  <a:cubicBezTo>
                    <a:pt x="8065" y="160"/>
                    <a:pt x="8366" y="105"/>
                    <a:pt x="8669" y="105"/>
                  </a:cubicBezTo>
                  <a:cubicBezTo>
                    <a:pt x="8700" y="105"/>
                    <a:pt x="8731" y="105"/>
                    <a:pt x="8761" y="106"/>
                  </a:cubicBezTo>
                  <a:cubicBezTo>
                    <a:pt x="9052" y="117"/>
                    <a:pt x="9334" y="200"/>
                    <a:pt x="9584" y="350"/>
                  </a:cubicBezTo>
                  <a:cubicBezTo>
                    <a:pt x="9951" y="567"/>
                    <a:pt x="10178" y="959"/>
                    <a:pt x="10186" y="1386"/>
                  </a:cubicBezTo>
                  <a:cubicBezTo>
                    <a:pt x="10180" y="1550"/>
                    <a:pt x="10148" y="1711"/>
                    <a:pt x="10090" y="1864"/>
                  </a:cubicBezTo>
                  <a:cubicBezTo>
                    <a:pt x="10113" y="1824"/>
                    <a:pt x="10129" y="1781"/>
                    <a:pt x="10137" y="1736"/>
                  </a:cubicBezTo>
                  <a:cubicBezTo>
                    <a:pt x="10186" y="1627"/>
                    <a:pt x="10213" y="1510"/>
                    <a:pt x="10218" y="1392"/>
                  </a:cubicBezTo>
                  <a:cubicBezTo>
                    <a:pt x="10224" y="1201"/>
                    <a:pt x="10187" y="1012"/>
                    <a:pt x="10109" y="838"/>
                  </a:cubicBezTo>
                  <a:cubicBezTo>
                    <a:pt x="10007" y="608"/>
                    <a:pt x="9841" y="413"/>
                    <a:pt x="9631" y="275"/>
                  </a:cubicBezTo>
                  <a:cubicBezTo>
                    <a:pt x="9371" y="113"/>
                    <a:pt x="9076" y="19"/>
                    <a:pt x="8771" y="3"/>
                  </a:cubicBezTo>
                  <a:cubicBezTo>
                    <a:pt x="8734" y="1"/>
                    <a:pt x="8696" y="0"/>
                    <a:pt x="86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2" name="Google Shape;4682;p69"/>
            <p:cNvSpPr/>
            <p:nvPr/>
          </p:nvSpPr>
          <p:spPr>
            <a:xfrm>
              <a:off x="5311700" y="1708525"/>
              <a:ext cx="203800" cy="496800"/>
            </a:xfrm>
            <a:custGeom>
              <a:avLst/>
              <a:gdLst/>
              <a:ahLst/>
              <a:cxnLst/>
              <a:rect l="l" t="t" r="r" b="b"/>
              <a:pathLst>
                <a:path w="8152" h="19872" extrusionOk="0">
                  <a:moveTo>
                    <a:pt x="2280" y="0"/>
                  </a:moveTo>
                  <a:cubicBezTo>
                    <a:pt x="2114" y="0"/>
                    <a:pt x="1946" y="13"/>
                    <a:pt x="1779" y="38"/>
                  </a:cubicBezTo>
                  <a:lnTo>
                    <a:pt x="1" y="19682"/>
                  </a:lnTo>
                  <a:cubicBezTo>
                    <a:pt x="463" y="19810"/>
                    <a:pt x="929" y="19871"/>
                    <a:pt x="1386" y="19871"/>
                  </a:cubicBezTo>
                  <a:cubicBezTo>
                    <a:pt x="3651" y="19871"/>
                    <a:pt x="5729" y="18371"/>
                    <a:pt x="6365" y="16083"/>
                  </a:cubicBezTo>
                  <a:cubicBezTo>
                    <a:pt x="6500" y="15592"/>
                    <a:pt x="6563" y="15084"/>
                    <a:pt x="6551" y="14575"/>
                  </a:cubicBezTo>
                  <a:cubicBezTo>
                    <a:pt x="6517" y="13075"/>
                    <a:pt x="5839" y="11546"/>
                    <a:pt x="6307" y="10123"/>
                  </a:cubicBezTo>
                  <a:cubicBezTo>
                    <a:pt x="6627" y="9144"/>
                    <a:pt x="7449" y="8379"/>
                    <a:pt x="7740" y="7385"/>
                  </a:cubicBezTo>
                  <a:cubicBezTo>
                    <a:pt x="8151" y="5904"/>
                    <a:pt x="7262" y="4404"/>
                    <a:pt x="6397" y="3129"/>
                  </a:cubicBezTo>
                  <a:cubicBezTo>
                    <a:pt x="5891" y="2280"/>
                    <a:pt x="5260" y="1512"/>
                    <a:pt x="4526" y="850"/>
                  </a:cubicBezTo>
                  <a:cubicBezTo>
                    <a:pt x="3901" y="299"/>
                    <a:pt x="3101" y="0"/>
                    <a:pt x="22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3" name="Google Shape;4683;p69"/>
            <p:cNvSpPr/>
            <p:nvPr/>
          </p:nvSpPr>
          <p:spPr>
            <a:xfrm>
              <a:off x="4878800" y="1712825"/>
              <a:ext cx="217150" cy="523950"/>
            </a:xfrm>
            <a:custGeom>
              <a:avLst/>
              <a:gdLst/>
              <a:ahLst/>
              <a:cxnLst/>
              <a:rect l="l" t="t" r="r" b="b"/>
              <a:pathLst>
                <a:path w="8686" h="20958" extrusionOk="0">
                  <a:moveTo>
                    <a:pt x="3478" y="0"/>
                  </a:moveTo>
                  <a:lnTo>
                    <a:pt x="3478" y="0"/>
                  </a:lnTo>
                  <a:cubicBezTo>
                    <a:pt x="3564" y="1132"/>
                    <a:pt x="2814" y="2145"/>
                    <a:pt x="2045" y="2995"/>
                  </a:cubicBezTo>
                  <a:cubicBezTo>
                    <a:pt x="1276" y="3846"/>
                    <a:pt x="449" y="4729"/>
                    <a:pt x="287" y="5861"/>
                  </a:cubicBezTo>
                  <a:cubicBezTo>
                    <a:pt x="1" y="7853"/>
                    <a:pt x="1949" y="9683"/>
                    <a:pt x="1548" y="11676"/>
                  </a:cubicBezTo>
                  <a:cubicBezTo>
                    <a:pt x="1333" y="12731"/>
                    <a:pt x="468" y="13586"/>
                    <a:pt x="311" y="14646"/>
                  </a:cubicBezTo>
                  <a:cubicBezTo>
                    <a:pt x="153" y="15707"/>
                    <a:pt x="717" y="16691"/>
                    <a:pt x="1405" y="17479"/>
                  </a:cubicBezTo>
                  <a:cubicBezTo>
                    <a:pt x="2092" y="18267"/>
                    <a:pt x="2924" y="18912"/>
                    <a:pt x="3530" y="19767"/>
                  </a:cubicBezTo>
                  <a:cubicBezTo>
                    <a:pt x="3530" y="19767"/>
                    <a:pt x="4254" y="20957"/>
                    <a:pt x="6297" y="20957"/>
                  </a:cubicBezTo>
                  <a:cubicBezTo>
                    <a:pt x="6951" y="20957"/>
                    <a:pt x="7741" y="20835"/>
                    <a:pt x="8685" y="20513"/>
                  </a:cubicBezTo>
                  <a:lnTo>
                    <a:pt x="34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4" name="Google Shape;4684;p69"/>
            <p:cNvSpPr/>
            <p:nvPr/>
          </p:nvSpPr>
          <p:spPr>
            <a:xfrm>
              <a:off x="4959525" y="1578175"/>
              <a:ext cx="449800" cy="364525"/>
            </a:xfrm>
            <a:custGeom>
              <a:avLst/>
              <a:gdLst/>
              <a:ahLst/>
              <a:cxnLst/>
              <a:rect l="l" t="t" r="r" b="b"/>
              <a:pathLst>
                <a:path w="17992" h="14581" extrusionOk="0">
                  <a:moveTo>
                    <a:pt x="6502" y="0"/>
                  </a:moveTo>
                  <a:cubicBezTo>
                    <a:pt x="4896" y="0"/>
                    <a:pt x="3290" y="607"/>
                    <a:pt x="2058" y="1825"/>
                  </a:cubicBezTo>
                  <a:cubicBezTo>
                    <a:pt x="1234" y="2638"/>
                    <a:pt x="650" y="3661"/>
                    <a:pt x="368" y="4784"/>
                  </a:cubicBezTo>
                  <a:cubicBezTo>
                    <a:pt x="1" y="6246"/>
                    <a:pt x="249" y="7975"/>
                    <a:pt x="1405" y="8945"/>
                  </a:cubicBezTo>
                  <a:cubicBezTo>
                    <a:pt x="2139" y="9566"/>
                    <a:pt x="3067" y="9770"/>
                    <a:pt x="4039" y="9770"/>
                  </a:cubicBezTo>
                  <a:cubicBezTo>
                    <a:pt x="4838" y="9770"/>
                    <a:pt x="5666" y="9632"/>
                    <a:pt x="6440" y="9475"/>
                  </a:cubicBezTo>
                  <a:cubicBezTo>
                    <a:pt x="7311" y="9298"/>
                    <a:pt x="8240" y="9121"/>
                    <a:pt x="9131" y="9121"/>
                  </a:cubicBezTo>
                  <a:cubicBezTo>
                    <a:pt x="9994" y="9121"/>
                    <a:pt x="10822" y="9287"/>
                    <a:pt x="11527" y="9781"/>
                  </a:cubicBezTo>
                  <a:cubicBezTo>
                    <a:pt x="12393" y="10392"/>
                    <a:pt x="12884" y="11377"/>
                    <a:pt x="13415" y="12294"/>
                  </a:cubicBezTo>
                  <a:cubicBezTo>
                    <a:pt x="13944" y="13212"/>
                    <a:pt x="14604" y="14138"/>
                    <a:pt x="15603" y="14483"/>
                  </a:cubicBezTo>
                  <a:cubicBezTo>
                    <a:pt x="15795" y="14549"/>
                    <a:pt x="16001" y="14581"/>
                    <a:pt x="16208" y="14581"/>
                  </a:cubicBezTo>
                  <a:cubicBezTo>
                    <a:pt x="17074" y="14581"/>
                    <a:pt x="17960" y="14030"/>
                    <a:pt x="17991" y="13178"/>
                  </a:cubicBezTo>
                  <a:lnTo>
                    <a:pt x="17657" y="7115"/>
                  </a:lnTo>
                  <a:cubicBezTo>
                    <a:pt x="17685" y="6089"/>
                    <a:pt x="16739" y="5296"/>
                    <a:pt x="15779" y="4923"/>
                  </a:cubicBezTo>
                  <a:cubicBezTo>
                    <a:pt x="14819" y="4550"/>
                    <a:pt x="13763" y="4402"/>
                    <a:pt x="12913" y="3828"/>
                  </a:cubicBezTo>
                  <a:cubicBezTo>
                    <a:pt x="12159" y="3322"/>
                    <a:pt x="11652" y="2530"/>
                    <a:pt x="11002" y="1880"/>
                  </a:cubicBezTo>
                  <a:cubicBezTo>
                    <a:pt x="9765" y="628"/>
                    <a:pt x="8134" y="0"/>
                    <a:pt x="6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5" name="Google Shape;4685;p69"/>
            <p:cNvSpPr/>
            <p:nvPr/>
          </p:nvSpPr>
          <p:spPr>
            <a:xfrm>
              <a:off x="4936825" y="1702650"/>
              <a:ext cx="401850" cy="788100"/>
            </a:xfrm>
            <a:custGeom>
              <a:avLst/>
              <a:gdLst/>
              <a:ahLst/>
              <a:cxnLst/>
              <a:rect l="l" t="t" r="r" b="b"/>
              <a:pathLst>
                <a:path w="16074" h="31524" extrusionOk="0">
                  <a:moveTo>
                    <a:pt x="5052" y="1"/>
                  </a:moveTo>
                  <a:cubicBezTo>
                    <a:pt x="2330" y="1"/>
                    <a:pt x="528" y="3421"/>
                    <a:pt x="345" y="6230"/>
                  </a:cubicBezTo>
                  <a:cubicBezTo>
                    <a:pt x="131" y="9488"/>
                    <a:pt x="1" y="13472"/>
                    <a:pt x="378" y="15904"/>
                  </a:cubicBezTo>
                  <a:cubicBezTo>
                    <a:pt x="1130" y="20709"/>
                    <a:pt x="4759" y="21422"/>
                    <a:pt x="4885" y="21422"/>
                  </a:cubicBezTo>
                  <a:cubicBezTo>
                    <a:pt x="4887" y="21422"/>
                    <a:pt x="4888" y="21422"/>
                    <a:pt x="4888" y="21421"/>
                  </a:cubicBezTo>
                  <a:cubicBezTo>
                    <a:pt x="4888" y="21421"/>
                    <a:pt x="4888" y="21421"/>
                    <a:pt x="4888" y="21421"/>
                  </a:cubicBezTo>
                  <a:lnTo>
                    <a:pt x="4888" y="21421"/>
                  </a:lnTo>
                  <a:cubicBezTo>
                    <a:pt x="4892" y="21421"/>
                    <a:pt x="4884" y="23062"/>
                    <a:pt x="4946" y="27388"/>
                  </a:cubicBezTo>
                  <a:cubicBezTo>
                    <a:pt x="4984" y="29996"/>
                    <a:pt x="5079" y="31453"/>
                    <a:pt x="8046" y="31520"/>
                  </a:cubicBezTo>
                  <a:cubicBezTo>
                    <a:pt x="8123" y="31522"/>
                    <a:pt x="8201" y="31524"/>
                    <a:pt x="8279" y="31524"/>
                  </a:cubicBezTo>
                  <a:cubicBezTo>
                    <a:pt x="11187" y="31524"/>
                    <a:pt x="14989" y="29977"/>
                    <a:pt x="15030" y="27307"/>
                  </a:cubicBezTo>
                  <a:lnTo>
                    <a:pt x="16052" y="4095"/>
                  </a:lnTo>
                  <a:cubicBezTo>
                    <a:pt x="16073" y="3200"/>
                    <a:pt x="15404" y="2441"/>
                    <a:pt x="14514" y="2351"/>
                  </a:cubicBezTo>
                  <a:lnTo>
                    <a:pt x="5404" y="20"/>
                  </a:lnTo>
                  <a:cubicBezTo>
                    <a:pt x="5285" y="7"/>
                    <a:pt x="5168" y="1"/>
                    <a:pt x="505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6" name="Google Shape;4686;p69"/>
            <p:cNvSpPr/>
            <p:nvPr/>
          </p:nvSpPr>
          <p:spPr>
            <a:xfrm>
              <a:off x="4967800" y="1918425"/>
              <a:ext cx="31550" cy="30100"/>
            </a:xfrm>
            <a:custGeom>
              <a:avLst/>
              <a:gdLst/>
              <a:ahLst/>
              <a:cxnLst/>
              <a:rect l="l" t="t" r="r" b="b"/>
              <a:pathLst>
                <a:path w="1262" h="1204" extrusionOk="0">
                  <a:moveTo>
                    <a:pt x="604" y="0"/>
                  </a:moveTo>
                  <a:cubicBezTo>
                    <a:pt x="293" y="0"/>
                    <a:pt x="30" y="238"/>
                    <a:pt x="4" y="553"/>
                  </a:cubicBezTo>
                  <a:cubicBezTo>
                    <a:pt x="4" y="558"/>
                    <a:pt x="4" y="561"/>
                    <a:pt x="4" y="566"/>
                  </a:cubicBezTo>
                  <a:cubicBezTo>
                    <a:pt x="1" y="907"/>
                    <a:pt x="271" y="1188"/>
                    <a:pt x="611" y="1202"/>
                  </a:cubicBezTo>
                  <a:cubicBezTo>
                    <a:pt x="625" y="1203"/>
                    <a:pt x="640" y="1203"/>
                    <a:pt x="655" y="1203"/>
                  </a:cubicBezTo>
                  <a:cubicBezTo>
                    <a:pt x="968" y="1203"/>
                    <a:pt x="1232" y="962"/>
                    <a:pt x="1256" y="645"/>
                  </a:cubicBezTo>
                  <a:lnTo>
                    <a:pt x="1256" y="638"/>
                  </a:lnTo>
                  <a:cubicBezTo>
                    <a:pt x="1261" y="297"/>
                    <a:pt x="994" y="16"/>
                    <a:pt x="654" y="2"/>
                  </a:cubicBezTo>
                  <a:cubicBezTo>
                    <a:pt x="637" y="1"/>
                    <a:pt x="620" y="0"/>
                    <a:pt x="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7" name="Google Shape;4687;p69"/>
            <p:cNvSpPr/>
            <p:nvPr/>
          </p:nvSpPr>
          <p:spPr>
            <a:xfrm>
              <a:off x="4965850" y="1886000"/>
              <a:ext cx="64425" cy="16700"/>
            </a:xfrm>
            <a:custGeom>
              <a:avLst/>
              <a:gdLst/>
              <a:ahLst/>
              <a:cxnLst/>
              <a:rect l="l" t="t" r="r" b="b"/>
              <a:pathLst>
                <a:path w="2577" h="668" extrusionOk="0">
                  <a:moveTo>
                    <a:pt x="1258" y="0"/>
                  </a:moveTo>
                  <a:cubicBezTo>
                    <a:pt x="1256" y="0"/>
                    <a:pt x="1254" y="0"/>
                    <a:pt x="1252" y="0"/>
                  </a:cubicBezTo>
                  <a:cubicBezTo>
                    <a:pt x="909" y="0"/>
                    <a:pt x="573" y="111"/>
                    <a:pt x="298" y="315"/>
                  </a:cubicBezTo>
                  <a:cubicBezTo>
                    <a:pt x="82" y="472"/>
                    <a:pt x="1" y="620"/>
                    <a:pt x="39" y="655"/>
                  </a:cubicBezTo>
                  <a:cubicBezTo>
                    <a:pt x="47" y="664"/>
                    <a:pt x="59" y="667"/>
                    <a:pt x="76" y="667"/>
                  </a:cubicBezTo>
                  <a:cubicBezTo>
                    <a:pt x="215" y="667"/>
                    <a:pt x="652" y="392"/>
                    <a:pt x="1249" y="392"/>
                  </a:cubicBezTo>
                  <a:cubicBezTo>
                    <a:pt x="1254" y="392"/>
                    <a:pt x="1258" y="392"/>
                    <a:pt x="1262" y="392"/>
                  </a:cubicBezTo>
                  <a:cubicBezTo>
                    <a:pt x="1863" y="396"/>
                    <a:pt x="2323" y="662"/>
                    <a:pt x="2467" y="662"/>
                  </a:cubicBezTo>
                  <a:cubicBezTo>
                    <a:pt x="2484" y="662"/>
                    <a:pt x="2497" y="658"/>
                    <a:pt x="2505" y="650"/>
                  </a:cubicBezTo>
                  <a:cubicBezTo>
                    <a:pt x="2576" y="569"/>
                    <a:pt x="2462" y="469"/>
                    <a:pt x="2246" y="311"/>
                  </a:cubicBezTo>
                  <a:cubicBezTo>
                    <a:pt x="1956" y="109"/>
                    <a:pt x="1612" y="0"/>
                    <a:pt x="12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8" name="Google Shape;4688;p69"/>
            <p:cNvSpPr/>
            <p:nvPr/>
          </p:nvSpPr>
          <p:spPr>
            <a:xfrm>
              <a:off x="5136125" y="1923450"/>
              <a:ext cx="31575" cy="30075"/>
            </a:xfrm>
            <a:custGeom>
              <a:avLst/>
              <a:gdLst/>
              <a:ahLst/>
              <a:cxnLst/>
              <a:rect l="l" t="t" r="r" b="b"/>
              <a:pathLst>
                <a:path w="1263" h="1203" extrusionOk="0">
                  <a:moveTo>
                    <a:pt x="603" y="0"/>
                  </a:moveTo>
                  <a:cubicBezTo>
                    <a:pt x="294" y="0"/>
                    <a:pt x="33" y="237"/>
                    <a:pt x="9" y="549"/>
                  </a:cubicBezTo>
                  <a:cubicBezTo>
                    <a:pt x="7" y="555"/>
                    <a:pt x="7" y="560"/>
                    <a:pt x="6" y="566"/>
                  </a:cubicBezTo>
                  <a:cubicBezTo>
                    <a:pt x="1" y="906"/>
                    <a:pt x="268" y="1188"/>
                    <a:pt x="608" y="1201"/>
                  </a:cubicBezTo>
                  <a:cubicBezTo>
                    <a:pt x="625" y="1202"/>
                    <a:pt x="642" y="1203"/>
                    <a:pt x="658" y="1203"/>
                  </a:cubicBezTo>
                  <a:cubicBezTo>
                    <a:pt x="969" y="1203"/>
                    <a:pt x="1232" y="965"/>
                    <a:pt x="1258" y="651"/>
                  </a:cubicBezTo>
                  <a:cubicBezTo>
                    <a:pt x="1258" y="646"/>
                    <a:pt x="1258" y="641"/>
                    <a:pt x="1259" y="638"/>
                  </a:cubicBezTo>
                  <a:cubicBezTo>
                    <a:pt x="1262" y="296"/>
                    <a:pt x="992" y="15"/>
                    <a:pt x="652" y="2"/>
                  </a:cubicBezTo>
                  <a:cubicBezTo>
                    <a:pt x="636" y="1"/>
                    <a:pt x="619" y="0"/>
                    <a:pt x="6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9" name="Google Shape;4689;p69"/>
            <p:cNvSpPr/>
            <p:nvPr/>
          </p:nvSpPr>
          <p:spPr>
            <a:xfrm>
              <a:off x="5131500" y="1897450"/>
              <a:ext cx="64550" cy="16700"/>
            </a:xfrm>
            <a:custGeom>
              <a:avLst/>
              <a:gdLst/>
              <a:ahLst/>
              <a:cxnLst/>
              <a:rect l="l" t="t" r="r" b="b"/>
              <a:pathLst>
                <a:path w="2582" h="668" extrusionOk="0">
                  <a:moveTo>
                    <a:pt x="1274" y="1"/>
                  </a:moveTo>
                  <a:cubicBezTo>
                    <a:pt x="1268" y="1"/>
                    <a:pt x="1263" y="1"/>
                    <a:pt x="1258" y="1"/>
                  </a:cubicBezTo>
                  <a:cubicBezTo>
                    <a:pt x="1252" y="1"/>
                    <a:pt x="1247" y="1"/>
                    <a:pt x="1242" y="1"/>
                  </a:cubicBezTo>
                  <a:cubicBezTo>
                    <a:pt x="896" y="1"/>
                    <a:pt x="559" y="109"/>
                    <a:pt x="278" y="311"/>
                  </a:cubicBezTo>
                  <a:cubicBezTo>
                    <a:pt x="73" y="468"/>
                    <a:pt x="0" y="616"/>
                    <a:pt x="39" y="655"/>
                  </a:cubicBezTo>
                  <a:cubicBezTo>
                    <a:pt x="47" y="663"/>
                    <a:pt x="59" y="667"/>
                    <a:pt x="76" y="667"/>
                  </a:cubicBezTo>
                  <a:cubicBezTo>
                    <a:pt x="217" y="667"/>
                    <a:pt x="657" y="392"/>
                    <a:pt x="1254" y="392"/>
                  </a:cubicBezTo>
                  <a:cubicBezTo>
                    <a:pt x="1258" y="392"/>
                    <a:pt x="1262" y="392"/>
                    <a:pt x="1267" y="392"/>
                  </a:cubicBezTo>
                  <a:cubicBezTo>
                    <a:pt x="1868" y="397"/>
                    <a:pt x="2328" y="663"/>
                    <a:pt x="2471" y="663"/>
                  </a:cubicBezTo>
                  <a:cubicBezTo>
                    <a:pt x="2489" y="663"/>
                    <a:pt x="2501" y="659"/>
                    <a:pt x="2509" y="650"/>
                  </a:cubicBezTo>
                  <a:cubicBezTo>
                    <a:pt x="2581" y="569"/>
                    <a:pt x="2466" y="464"/>
                    <a:pt x="2252" y="306"/>
                  </a:cubicBezTo>
                  <a:cubicBezTo>
                    <a:pt x="1963" y="108"/>
                    <a:pt x="1623" y="1"/>
                    <a:pt x="12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0" name="Google Shape;4690;p69"/>
            <p:cNvSpPr/>
            <p:nvPr/>
          </p:nvSpPr>
          <p:spPr>
            <a:xfrm>
              <a:off x="5027700" y="1898275"/>
              <a:ext cx="51375" cy="141525"/>
            </a:xfrm>
            <a:custGeom>
              <a:avLst/>
              <a:gdLst/>
              <a:ahLst/>
              <a:cxnLst/>
              <a:rect l="l" t="t" r="r" b="b"/>
              <a:pathLst>
                <a:path w="2055" h="5661" extrusionOk="0">
                  <a:moveTo>
                    <a:pt x="2053" y="0"/>
                  </a:moveTo>
                  <a:cubicBezTo>
                    <a:pt x="1967" y="0"/>
                    <a:pt x="1332" y="1480"/>
                    <a:pt x="623" y="3345"/>
                  </a:cubicBezTo>
                  <a:cubicBezTo>
                    <a:pt x="456" y="3823"/>
                    <a:pt x="288" y="4243"/>
                    <a:pt x="145" y="4663"/>
                  </a:cubicBezTo>
                  <a:cubicBezTo>
                    <a:pt x="33" y="4869"/>
                    <a:pt x="0" y="5108"/>
                    <a:pt x="54" y="5336"/>
                  </a:cubicBezTo>
                  <a:cubicBezTo>
                    <a:pt x="103" y="5461"/>
                    <a:pt x="207" y="5554"/>
                    <a:pt x="336" y="5590"/>
                  </a:cubicBezTo>
                  <a:cubicBezTo>
                    <a:pt x="431" y="5616"/>
                    <a:pt x="529" y="5631"/>
                    <a:pt x="627" y="5632"/>
                  </a:cubicBezTo>
                  <a:cubicBezTo>
                    <a:pt x="793" y="5651"/>
                    <a:pt x="959" y="5661"/>
                    <a:pt x="1126" y="5661"/>
                  </a:cubicBezTo>
                  <a:cubicBezTo>
                    <a:pt x="1328" y="5661"/>
                    <a:pt x="1530" y="5647"/>
                    <a:pt x="1731" y="5619"/>
                  </a:cubicBezTo>
                  <a:cubicBezTo>
                    <a:pt x="1376" y="5505"/>
                    <a:pt x="1008" y="5437"/>
                    <a:pt x="636" y="5418"/>
                  </a:cubicBezTo>
                  <a:cubicBezTo>
                    <a:pt x="465" y="5418"/>
                    <a:pt x="302" y="5366"/>
                    <a:pt x="274" y="5246"/>
                  </a:cubicBezTo>
                  <a:cubicBezTo>
                    <a:pt x="261" y="5069"/>
                    <a:pt x="301" y="4890"/>
                    <a:pt x="388" y="4735"/>
                  </a:cubicBezTo>
                  <a:lnTo>
                    <a:pt x="904" y="3426"/>
                  </a:lnTo>
                  <a:cubicBezTo>
                    <a:pt x="1375" y="2315"/>
                    <a:pt x="1760" y="1171"/>
                    <a:pt x="2055" y="1"/>
                  </a:cubicBezTo>
                  <a:cubicBezTo>
                    <a:pt x="2054" y="0"/>
                    <a:pt x="2054" y="0"/>
                    <a:pt x="20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1" name="Google Shape;4691;p69"/>
            <p:cNvSpPr/>
            <p:nvPr/>
          </p:nvSpPr>
          <p:spPr>
            <a:xfrm>
              <a:off x="5058900" y="2194950"/>
              <a:ext cx="163750" cy="72850"/>
            </a:xfrm>
            <a:custGeom>
              <a:avLst/>
              <a:gdLst/>
              <a:ahLst/>
              <a:cxnLst/>
              <a:rect l="l" t="t" r="r" b="b"/>
              <a:pathLst>
                <a:path w="6550" h="2914" extrusionOk="0">
                  <a:moveTo>
                    <a:pt x="6549" y="0"/>
                  </a:moveTo>
                  <a:lnTo>
                    <a:pt x="6549" y="0"/>
                  </a:lnTo>
                  <a:cubicBezTo>
                    <a:pt x="4633" y="1134"/>
                    <a:pt x="2449" y="1731"/>
                    <a:pt x="226" y="1731"/>
                  </a:cubicBezTo>
                  <a:cubicBezTo>
                    <a:pt x="151" y="1731"/>
                    <a:pt x="76" y="1731"/>
                    <a:pt x="1" y="1729"/>
                  </a:cubicBezTo>
                  <a:lnTo>
                    <a:pt x="1" y="2867"/>
                  </a:lnTo>
                  <a:cubicBezTo>
                    <a:pt x="327" y="2899"/>
                    <a:pt x="638" y="2913"/>
                    <a:pt x="936" y="2913"/>
                  </a:cubicBezTo>
                  <a:cubicBezTo>
                    <a:pt x="5106" y="2913"/>
                    <a:pt x="6549" y="0"/>
                    <a:pt x="654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2" name="Google Shape;4692;p69"/>
            <p:cNvSpPr/>
            <p:nvPr/>
          </p:nvSpPr>
          <p:spPr>
            <a:xfrm>
              <a:off x="5076100" y="2067875"/>
              <a:ext cx="53500" cy="37425"/>
            </a:xfrm>
            <a:custGeom>
              <a:avLst/>
              <a:gdLst/>
              <a:ahLst/>
              <a:cxnLst/>
              <a:rect l="l" t="t" r="r" b="b"/>
              <a:pathLst>
                <a:path w="2140" h="1497" extrusionOk="0">
                  <a:moveTo>
                    <a:pt x="1027" y="1"/>
                  </a:moveTo>
                  <a:cubicBezTo>
                    <a:pt x="660" y="1"/>
                    <a:pt x="308" y="168"/>
                    <a:pt x="76" y="459"/>
                  </a:cubicBezTo>
                  <a:lnTo>
                    <a:pt x="48" y="483"/>
                  </a:lnTo>
                  <a:cubicBezTo>
                    <a:pt x="0" y="558"/>
                    <a:pt x="0" y="655"/>
                    <a:pt x="48" y="731"/>
                  </a:cubicBezTo>
                  <a:cubicBezTo>
                    <a:pt x="99" y="809"/>
                    <a:pt x="163" y="877"/>
                    <a:pt x="239" y="932"/>
                  </a:cubicBezTo>
                  <a:cubicBezTo>
                    <a:pt x="488" y="1159"/>
                    <a:pt x="781" y="1334"/>
                    <a:pt x="1098" y="1447"/>
                  </a:cubicBezTo>
                  <a:cubicBezTo>
                    <a:pt x="1190" y="1481"/>
                    <a:pt x="1285" y="1497"/>
                    <a:pt x="1379" y="1497"/>
                  </a:cubicBezTo>
                  <a:cubicBezTo>
                    <a:pt x="1607" y="1497"/>
                    <a:pt x="1829" y="1402"/>
                    <a:pt x="1987" y="1228"/>
                  </a:cubicBezTo>
                  <a:cubicBezTo>
                    <a:pt x="2140" y="976"/>
                    <a:pt x="2119" y="655"/>
                    <a:pt x="1935" y="425"/>
                  </a:cubicBezTo>
                  <a:cubicBezTo>
                    <a:pt x="1747" y="189"/>
                    <a:pt x="1471" y="40"/>
                    <a:pt x="1171" y="9"/>
                  </a:cubicBezTo>
                  <a:cubicBezTo>
                    <a:pt x="1123" y="4"/>
                    <a:pt x="1075" y="1"/>
                    <a:pt x="102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3" name="Google Shape;4693;p69"/>
            <p:cNvSpPr/>
            <p:nvPr/>
          </p:nvSpPr>
          <p:spPr>
            <a:xfrm>
              <a:off x="5124225" y="1871600"/>
              <a:ext cx="78625" cy="22825"/>
            </a:xfrm>
            <a:custGeom>
              <a:avLst/>
              <a:gdLst/>
              <a:ahLst/>
              <a:cxnLst/>
              <a:rect l="l" t="t" r="r" b="b"/>
              <a:pathLst>
                <a:path w="3145" h="913" extrusionOk="0">
                  <a:moveTo>
                    <a:pt x="1332" y="1"/>
                  </a:moveTo>
                  <a:cubicBezTo>
                    <a:pt x="1030" y="1"/>
                    <a:pt x="727" y="52"/>
                    <a:pt x="436" y="155"/>
                  </a:cubicBezTo>
                  <a:cubicBezTo>
                    <a:pt x="148" y="275"/>
                    <a:pt x="0" y="418"/>
                    <a:pt x="29" y="508"/>
                  </a:cubicBezTo>
                  <a:cubicBezTo>
                    <a:pt x="96" y="690"/>
                    <a:pt x="769" y="604"/>
                    <a:pt x="1558" y="705"/>
                  </a:cubicBezTo>
                  <a:cubicBezTo>
                    <a:pt x="2139" y="779"/>
                    <a:pt x="2642" y="913"/>
                    <a:pt x="2908" y="913"/>
                  </a:cubicBezTo>
                  <a:cubicBezTo>
                    <a:pt x="3003" y="913"/>
                    <a:pt x="3068" y="896"/>
                    <a:pt x="3096" y="853"/>
                  </a:cubicBezTo>
                  <a:cubicBezTo>
                    <a:pt x="3145" y="776"/>
                    <a:pt x="3035" y="600"/>
                    <a:pt x="2776" y="423"/>
                  </a:cubicBezTo>
                  <a:cubicBezTo>
                    <a:pt x="2340" y="144"/>
                    <a:pt x="1838" y="1"/>
                    <a:pt x="13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4" name="Google Shape;4694;p69"/>
            <p:cNvSpPr/>
            <p:nvPr/>
          </p:nvSpPr>
          <p:spPr>
            <a:xfrm>
              <a:off x="4971700" y="1844375"/>
              <a:ext cx="59625" cy="18850"/>
            </a:xfrm>
            <a:custGeom>
              <a:avLst/>
              <a:gdLst/>
              <a:ahLst/>
              <a:cxnLst/>
              <a:rect l="l" t="t" r="r" b="b"/>
              <a:pathLst>
                <a:path w="2385" h="754" extrusionOk="0">
                  <a:moveTo>
                    <a:pt x="1260" y="0"/>
                  </a:moveTo>
                  <a:cubicBezTo>
                    <a:pt x="1232" y="0"/>
                    <a:pt x="1204" y="1"/>
                    <a:pt x="1176" y="3"/>
                  </a:cubicBezTo>
                  <a:cubicBezTo>
                    <a:pt x="848" y="6"/>
                    <a:pt x="528" y="113"/>
                    <a:pt x="264" y="308"/>
                  </a:cubicBezTo>
                  <a:cubicBezTo>
                    <a:pt x="67" y="457"/>
                    <a:pt x="1" y="609"/>
                    <a:pt x="54" y="686"/>
                  </a:cubicBezTo>
                  <a:cubicBezTo>
                    <a:pt x="93" y="737"/>
                    <a:pt x="171" y="754"/>
                    <a:pt x="278" y="754"/>
                  </a:cubicBezTo>
                  <a:cubicBezTo>
                    <a:pt x="492" y="754"/>
                    <a:pt x="823" y="686"/>
                    <a:pt x="1196" y="686"/>
                  </a:cubicBezTo>
                  <a:cubicBezTo>
                    <a:pt x="1510" y="686"/>
                    <a:pt x="1797" y="719"/>
                    <a:pt x="2007" y="719"/>
                  </a:cubicBezTo>
                  <a:cubicBezTo>
                    <a:pt x="2171" y="719"/>
                    <a:pt x="2289" y="699"/>
                    <a:pt x="2336" y="628"/>
                  </a:cubicBezTo>
                  <a:cubicBezTo>
                    <a:pt x="2385" y="552"/>
                    <a:pt x="2336" y="399"/>
                    <a:pt x="2103" y="256"/>
                  </a:cubicBezTo>
                  <a:cubicBezTo>
                    <a:pt x="1853" y="88"/>
                    <a:pt x="1559" y="0"/>
                    <a:pt x="12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5" name="Google Shape;4695;p69"/>
            <p:cNvSpPr/>
            <p:nvPr/>
          </p:nvSpPr>
          <p:spPr>
            <a:xfrm>
              <a:off x="5037150" y="1677350"/>
              <a:ext cx="347925" cy="493500"/>
            </a:xfrm>
            <a:custGeom>
              <a:avLst/>
              <a:gdLst/>
              <a:ahLst/>
              <a:cxnLst/>
              <a:rect l="l" t="t" r="r" b="b"/>
              <a:pathLst>
                <a:path w="13917" h="19740" extrusionOk="0">
                  <a:moveTo>
                    <a:pt x="445" y="0"/>
                  </a:moveTo>
                  <a:lnTo>
                    <a:pt x="445" y="0"/>
                  </a:lnTo>
                  <a:cubicBezTo>
                    <a:pt x="1" y="750"/>
                    <a:pt x="431" y="1734"/>
                    <a:pt x="1119" y="2298"/>
                  </a:cubicBezTo>
                  <a:cubicBezTo>
                    <a:pt x="1807" y="2861"/>
                    <a:pt x="2686" y="3043"/>
                    <a:pt x="3507" y="3339"/>
                  </a:cubicBezTo>
                  <a:cubicBezTo>
                    <a:pt x="4329" y="3636"/>
                    <a:pt x="5150" y="4070"/>
                    <a:pt x="5518" y="4901"/>
                  </a:cubicBezTo>
                  <a:cubicBezTo>
                    <a:pt x="5885" y="5733"/>
                    <a:pt x="5594" y="6774"/>
                    <a:pt x="5919" y="7644"/>
                  </a:cubicBezTo>
                  <a:cubicBezTo>
                    <a:pt x="6478" y="9144"/>
                    <a:pt x="8585" y="9602"/>
                    <a:pt x="9134" y="11107"/>
                  </a:cubicBezTo>
                  <a:cubicBezTo>
                    <a:pt x="9550" y="12244"/>
                    <a:pt x="8905" y="13462"/>
                    <a:pt x="8752" y="14661"/>
                  </a:cubicBezTo>
                  <a:cubicBezTo>
                    <a:pt x="8697" y="15119"/>
                    <a:pt x="8715" y="15582"/>
                    <a:pt x="8805" y="16034"/>
                  </a:cubicBezTo>
                  <a:cubicBezTo>
                    <a:pt x="9218" y="18097"/>
                    <a:pt x="11030" y="19522"/>
                    <a:pt x="13057" y="19523"/>
                  </a:cubicBezTo>
                  <a:lnTo>
                    <a:pt x="13057" y="19523"/>
                  </a:lnTo>
                  <a:lnTo>
                    <a:pt x="13663" y="6577"/>
                  </a:lnTo>
                  <a:cubicBezTo>
                    <a:pt x="13706" y="5675"/>
                    <a:pt x="13702" y="4663"/>
                    <a:pt x="13228" y="3956"/>
                  </a:cubicBezTo>
                  <a:cubicBezTo>
                    <a:pt x="12756" y="3249"/>
                    <a:pt x="11919" y="2891"/>
                    <a:pt x="11122" y="2594"/>
                  </a:cubicBezTo>
                  <a:cubicBezTo>
                    <a:pt x="7679" y="1307"/>
                    <a:pt x="4094" y="436"/>
                    <a:pt x="445" y="0"/>
                  </a:cubicBezTo>
                  <a:close/>
                  <a:moveTo>
                    <a:pt x="13916" y="19438"/>
                  </a:moveTo>
                  <a:cubicBezTo>
                    <a:pt x="13628" y="19496"/>
                    <a:pt x="13341" y="19523"/>
                    <a:pt x="13058" y="19523"/>
                  </a:cubicBezTo>
                  <a:cubicBezTo>
                    <a:pt x="13058" y="19523"/>
                    <a:pt x="13057" y="19523"/>
                    <a:pt x="13057" y="19523"/>
                  </a:cubicBezTo>
                  <a:lnTo>
                    <a:pt x="13057" y="19523"/>
                  </a:lnTo>
                  <a:lnTo>
                    <a:pt x="13047" y="19739"/>
                  </a:lnTo>
                  <a:lnTo>
                    <a:pt x="13047" y="19739"/>
                  </a:lnTo>
                  <a:lnTo>
                    <a:pt x="13916" y="1943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6" name="Google Shape;4696;p69"/>
            <p:cNvSpPr/>
            <p:nvPr/>
          </p:nvSpPr>
          <p:spPr>
            <a:xfrm>
              <a:off x="5042200" y="1650150"/>
              <a:ext cx="410050" cy="147000"/>
            </a:xfrm>
            <a:custGeom>
              <a:avLst/>
              <a:gdLst/>
              <a:ahLst/>
              <a:cxnLst/>
              <a:rect l="l" t="t" r="r" b="b"/>
              <a:pathLst>
                <a:path w="16402" h="5880" extrusionOk="0">
                  <a:moveTo>
                    <a:pt x="2752" y="1"/>
                  </a:moveTo>
                  <a:cubicBezTo>
                    <a:pt x="1739" y="1"/>
                    <a:pt x="777" y="550"/>
                    <a:pt x="277" y="1480"/>
                  </a:cubicBezTo>
                  <a:cubicBezTo>
                    <a:pt x="176" y="1658"/>
                    <a:pt x="96" y="1847"/>
                    <a:pt x="37" y="2044"/>
                  </a:cubicBezTo>
                  <a:cubicBezTo>
                    <a:pt x="12" y="2111"/>
                    <a:pt x="1" y="2182"/>
                    <a:pt x="4" y="2254"/>
                  </a:cubicBezTo>
                  <a:cubicBezTo>
                    <a:pt x="107" y="2006"/>
                    <a:pt x="227" y="1765"/>
                    <a:pt x="362" y="1532"/>
                  </a:cubicBezTo>
                  <a:cubicBezTo>
                    <a:pt x="748" y="910"/>
                    <a:pt x="1355" y="459"/>
                    <a:pt x="2062" y="272"/>
                  </a:cubicBezTo>
                  <a:cubicBezTo>
                    <a:pt x="2271" y="222"/>
                    <a:pt x="2481" y="199"/>
                    <a:pt x="2690" y="199"/>
                  </a:cubicBezTo>
                  <a:cubicBezTo>
                    <a:pt x="3542" y="199"/>
                    <a:pt x="4360" y="599"/>
                    <a:pt x="4882" y="1303"/>
                  </a:cubicBezTo>
                  <a:cubicBezTo>
                    <a:pt x="5253" y="1826"/>
                    <a:pt x="5566" y="2388"/>
                    <a:pt x="5813" y="2980"/>
                  </a:cubicBezTo>
                  <a:cubicBezTo>
                    <a:pt x="6086" y="3641"/>
                    <a:pt x="6478" y="4246"/>
                    <a:pt x="6969" y="4766"/>
                  </a:cubicBezTo>
                  <a:cubicBezTo>
                    <a:pt x="7487" y="5236"/>
                    <a:pt x="8158" y="5495"/>
                    <a:pt x="8854" y="5495"/>
                  </a:cubicBezTo>
                  <a:cubicBezTo>
                    <a:pt x="8891" y="5495"/>
                    <a:pt x="8928" y="5494"/>
                    <a:pt x="8966" y="5492"/>
                  </a:cubicBezTo>
                  <a:cubicBezTo>
                    <a:pt x="9623" y="5465"/>
                    <a:pt x="10277" y="5382"/>
                    <a:pt x="10920" y="5244"/>
                  </a:cubicBezTo>
                  <a:cubicBezTo>
                    <a:pt x="11422" y="5138"/>
                    <a:pt x="11932" y="5084"/>
                    <a:pt x="12445" y="5084"/>
                  </a:cubicBezTo>
                  <a:cubicBezTo>
                    <a:pt x="12511" y="5084"/>
                    <a:pt x="12578" y="5085"/>
                    <a:pt x="12645" y="5087"/>
                  </a:cubicBezTo>
                  <a:cubicBezTo>
                    <a:pt x="13146" y="5123"/>
                    <a:pt x="13635" y="5265"/>
                    <a:pt x="14078" y="5507"/>
                  </a:cubicBezTo>
                  <a:cubicBezTo>
                    <a:pt x="14455" y="5726"/>
                    <a:pt x="14879" y="5853"/>
                    <a:pt x="15315" y="5880"/>
                  </a:cubicBezTo>
                  <a:cubicBezTo>
                    <a:pt x="15655" y="5859"/>
                    <a:pt x="15972" y="5698"/>
                    <a:pt x="16189" y="5435"/>
                  </a:cubicBezTo>
                  <a:cubicBezTo>
                    <a:pt x="16332" y="5275"/>
                    <a:pt x="16401" y="5061"/>
                    <a:pt x="16375" y="4847"/>
                  </a:cubicBezTo>
                  <a:cubicBezTo>
                    <a:pt x="16369" y="4774"/>
                    <a:pt x="16340" y="4705"/>
                    <a:pt x="16294" y="4647"/>
                  </a:cubicBezTo>
                  <a:lnTo>
                    <a:pt x="16294" y="4647"/>
                  </a:lnTo>
                  <a:cubicBezTo>
                    <a:pt x="16279" y="4652"/>
                    <a:pt x="16318" y="4714"/>
                    <a:pt x="16309" y="4861"/>
                  </a:cubicBezTo>
                  <a:cubicBezTo>
                    <a:pt x="16310" y="5057"/>
                    <a:pt x="16232" y="5245"/>
                    <a:pt x="16093" y="5382"/>
                  </a:cubicBezTo>
                  <a:cubicBezTo>
                    <a:pt x="15884" y="5604"/>
                    <a:pt x="15596" y="5735"/>
                    <a:pt x="15291" y="5745"/>
                  </a:cubicBezTo>
                  <a:cubicBezTo>
                    <a:pt x="14881" y="5701"/>
                    <a:pt x="14487" y="5568"/>
                    <a:pt x="14134" y="5353"/>
                  </a:cubicBezTo>
                  <a:cubicBezTo>
                    <a:pt x="13679" y="5086"/>
                    <a:pt x="13170" y="4923"/>
                    <a:pt x="12645" y="4876"/>
                  </a:cubicBezTo>
                  <a:cubicBezTo>
                    <a:pt x="12537" y="4871"/>
                    <a:pt x="12430" y="4869"/>
                    <a:pt x="12323" y="4869"/>
                  </a:cubicBezTo>
                  <a:cubicBezTo>
                    <a:pt x="11834" y="4869"/>
                    <a:pt x="11347" y="4917"/>
                    <a:pt x="10867" y="5014"/>
                  </a:cubicBezTo>
                  <a:cubicBezTo>
                    <a:pt x="10238" y="5142"/>
                    <a:pt x="9598" y="5219"/>
                    <a:pt x="8957" y="5244"/>
                  </a:cubicBezTo>
                  <a:cubicBezTo>
                    <a:pt x="8921" y="5245"/>
                    <a:pt x="8885" y="5246"/>
                    <a:pt x="8849" y="5246"/>
                  </a:cubicBezTo>
                  <a:cubicBezTo>
                    <a:pt x="8213" y="5246"/>
                    <a:pt x="7599" y="5010"/>
                    <a:pt x="7127" y="4580"/>
                  </a:cubicBezTo>
                  <a:cubicBezTo>
                    <a:pt x="6659" y="4080"/>
                    <a:pt x="6286" y="3501"/>
                    <a:pt x="6023" y="2870"/>
                  </a:cubicBezTo>
                  <a:cubicBezTo>
                    <a:pt x="5767" y="2265"/>
                    <a:pt x="5447" y="1690"/>
                    <a:pt x="5068" y="1155"/>
                  </a:cubicBezTo>
                  <a:cubicBezTo>
                    <a:pt x="4693" y="667"/>
                    <a:pt x="4174" y="308"/>
                    <a:pt x="3587" y="128"/>
                  </a:cubicBezTo>
                  <a:cubicBezTo>
                    <a:pt x="3311" y="42"/>
                    <a:pt x="3029" y="1"/>
                    <a:pt x="27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7" name="Google Shape;4697;p69"/>
            <p:cNvSpPr/>
            <p:nvPr/>
          </p:nvSpPr>
          <p:spPr>
            <a:xfrm>
              <a:off x="5302750" y="1553975"/>
              <a:ext cx="271250" cy="230675"/>
            </a:xfrm>
            <a:custGeom>
              <a:avLst/>
              <a:gdLst/>
              <a:ahLst/>
              <a:cxnLst/>
              <a:rect l="l" t="t" r="r" b="b"/>
              <a:pathLst>
                <a:path w="10850" h="9227" extrusionOk="0">
                  <a:moveTo>
                    <a:pt x="3827" y="0"/>
                  </a:moveTo>
                  <a:cubicBezTo>
                    <a:pt x="3656" y="0"/>
                    <a:pt x="3483" y="21"/>
                    <a:pt x="3311" y="63"/>
                  </a:cubicBezTo>
                  <a:cubicBezTo>
                    <a:pt x="1897" y="315"/>
                    <a:pt x="770" y="1386"/>
                    <a:pt x="447" y="2786"/>
                  </a:cubicBezTo>
                  <a:cubicBezTo>
                    <a:pt x="1" y="4716"/>
                    <a:pt x="1205" y="6643"/>
                    <a:pt x="3135" y="7089"/>
                  </a:cubicBezTo>
                  <a:lnTo>
                    <a:pt x="1377" y="7314"/>
                  </a:lnTo>
                  <a:cubicBezTo>
                    <a:pt x="2421" y="8011"/>
                    <a:pt x="3557" y="8562"/>
                    <a:pt x="4749" y="8953"/>
                  </a:cubicBezTo>
                  <a:cubicBezTo>
                    <a:pt x="5315" y="9135"/>
                    <a:pt x="5902" y="9226"/>
                    <a:pt x="6489" y="9226"/>
                  </a:cubicBezTo>
                  <a:cubicBezTo>
                    <a:pt x="7149" y="9226"/>
                    <a:pt x="7808" y="9111"/>
                    <a:pt x="8437" y="8881"/>
                  </a:cubicBezTo>
                  <a:cubicBezTo>
                    <a:pt x="9632" y="8420"/>
                    <a:pt x="10492" y="7359"/>
                    <a:pt x="10696" y="6095"/>
                  </a:cubicBezTo>
                  <a:cubicBezTo>
                    <a:pt x="10850" y="4801"/>
                    <a:pt x="10040" y="3587"/>
                    <a:pt x="8785" y="3230"/>
                  </a:cubicBezTo>
                  <a:cubicBezTo>
                    <a:pt x="7992" y="3052"/>
                    <a:pt x="7013" y="3249"/>
                    <a:pt x="6445" y="2752"/>
                  </a:cubicBezTo>
                  <a:cubicBezTo>
                    <a:pt x="5877" y="2255"/>
                    <a:pt x="5906" y="1344"/>
                    <a:pt x="5456" y="736"/>
                  </a:cubicBezTo>
                  <a:cubicBezTo>
                    <a:pt x="5039" y="263"/>
                    <a:pt x="4443" y="0"/>
                    <a:pt x="38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8" name="Google Shape;4698;p69"/>
            <p:cNvSpPr/>
            <p:nvPr/>
          </p:nvSpPr>
          <p:spPr>
            <a:xfrm>
              <a:off x="5398800" y="1642950"/>
              <a:ext cx="129225" cy="82650"/>
            </a:xfrm>
            <a:custGeom>
              <a:avLst/>
              <a:gdLst/>
              <a:ahLst/>
              <a:cxnLst/>
              <a:rect l="l" t="t" r="r" b="b"/>
              <a:pathLst>
                <a:path w="5169" h="3306" extrusionOk="0">
                  <a:moveTo>
                    <a:pt x="5169" y="1"/>
                  </a:moveTo>
                  <a:lnTo>
                    <a:pt x="5169" y="1"/>
                  </a:lnTo>
                  <a:cubicBezTo>
                    <a:pt x="4992" y="253"/>
                    <a:pt x="4828" y="515"/>
                    <a:pt x="4678" y="783"/>
                  </a:cubicBezTo>
                  <a:cubicBezTo>
                    <a:pt x="4246" y="1401"/>
                    <a:pt x="3696" y="1926"/>
                    <a:pt x="3058" y="2326"/>
                  </a:cubicBezTo>
                  <a:cubicBezTo>
                    <a:pt x="2415" y="2722"/>
                    <a:pt x="1701" y="2987"/>
                    <a:pt x="956" y="3106"/>
                  </a:cubicBezTo>
                  <a:cubicBezTo>
                    <a:pt x="367" y="3211"/>
                    <a:pt x="0" y="3168"/>
                    <a:pt x="0" y="3211"/>
                  </a:cubicBezTo>
                  <a:cubicBezTo>
                    <a:pt x="207" y="3273"/>
                    <a:pt x="422" y="3305"/>
                    <a:pt x="637" y="3305"/>
                  </a:cubicBezTo>
                  <a:cubicBezTo>
                    <a:pt x="744" y="3305"/>
                    <a:pt x="850" y="3298"/>
                    <a:pt x="956" y="3282"/>
                  </a:cubicBezTo>
                  <a:cubicBezTo>
                    <a:pt x="2548" y="3146"/>
                    <a:pt x="3980" y="2258"/>
                    <a:pt x="4811" y="894"/>
                  </a:cubicBezTo>
                  <a:cubicBezTo>
                    <a:pt x="4994" y="625"/>
                    <a:pt x="5116" y="320"/>
                    <a:pt x="5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9" name="Google Shape;4699;p69"/>
            <p:cNvSpPr/>
            <p:nvPr/>
          </p:nvSpPr>
          <p:spPr>
            <a:xfrm>
              <a:off x="5331900" y="1701600"/>
              <a:ext cx="131425" cy="76450"/>
            </a:xfrm>
            <a:custGeom>
              <a:avLst/>
              <a:gdLst/>
              <a:ahLst/>
              <a:cxnLst/>
              <a:rect l="l" t="t" r="r" b="b"/>
              <a:pathLst>
                <a:path w="5257" h="3058" extrusionOk="0">
                  <a:moveTo>
                    <a:pt x="466" y="1"/>
                  </a:moveTo>
                  <a:cubicBezTo>
                    <a:pt x="310" y="1"/>
                    <a:pt x="154" y="16"/>
                    <a:pt x="1" y="48"/>
                  </a:cubicBezTo>
                  <a:cubicBezTo>
                    <a:pt x="2090" y="291"/>
                    <a:pt x="3989" y="1379"/>
                    <a:pt x="5256" y="3057"/>
                  </a:cubicBezTo>
                  <a:cubicBezTo>
                    <a:pt x="5150" y="2757"/>
                    <a:pt x="4983" y="2481"/>
                    <a:pt x="4764" y="2249"/>
                  </a:cubicBezTo>
                  <a:cubicBezTo>
                    <a:pt x="4291" y="1658"/>
                    <a:pt x="3711" y="1162"/>
                    <a:pt x="3054" y="788"/>
                  </a:cubicBezTo>
                  <a:cubicBezTo>
                    <a:pt x="2398" y="412"/>
                    <a:pt x="1679" y="160"/>
                    <a:pt x="932" y="48"/>
                  </a:cubicBezTo>
                  <a:cubicBezTo>
                    <a:pt x="779" y="16"/>
                    <a:pt x="623" y="1"/>
                    <a:pt x="4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0" name="Google Shape;4700;p69"/>
            <p:cNvSpPr/>
            <p:nvPr/>
          </p:nvSpPr>
          <p:spPr>
            <a:xfrm>
              <a:off x="5068450" y="2064400"/>
              <a:ext cx="67725" cy="37775"/>
            </a:xfrm>
            <a:custGeom>
              <a:avLst/>
              <a:gdLst/>
              <a:ahLst/>
              <a:cxnLst/>
              <a:rect l="l" t="t" r="r" b="b"/>
              <a:pathLst>
                <a:path w="2709" h="1511" extrusionOk="0">
                  <a:moveTo>
                    <a:pt x="2709" y="0"/>
                  </a:moveTo>
                  <a:cubicBezTo>
                    <a:pt x="2247" y="232"/>
                    <a:pt x="1800" y="488"/>
                    <a:pt x="1367" y="770"/>
                  </a:cubicBezTo>
                  <a:cubicBezTo>
                    <a:pt x="893" y="980"/>
                    <a:pt x="435" y="1228"/>
                    <a:pt x="0" y="1511"/>
                  </a:cubicBezTo>
                  <a:cubicBezTo>
                    <a:pt x="530" y="1457"/>
                    <a:pt x="1039" y="1279"/>
                    <a:pt x="1486" y="989"/>
                  </a:cubicBezTo>
                  <a:cubicBezTo>
                    <a:pt x="1972" y="772"/>
                    <a:pt x="2394" y="431"/>
                    <a:pt x="27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1" name="Google Shape;4701;p69"/>
            <p:cNvSpPr/>
            <p:nvPr/>
          </p:nvSpPr>
          <p:spPr>
            <a:xfrm>
              <a:off x="5451800" y="1677375"/>
              <a:ext cx="112300" cy="130775"/>
            </a:xfrm>
            <a:custGeom>
              <a:avLst/>
              <a:gdLst/>
              <a:ahLst/>
              <a:cxnLst/>
              <a:rect l="l" t="t" r="r" b="b"/>
              <a:pathLst>
                <a:path w="4492" h="5231" extrusionOk="0">
                  <a:moveTo>
                    <a:pt x="1789" y="227"/>
                  </a:moveTo>
                  <a:cubicBezTo>
                    <a:pt x="1957" y="227"/>
                    <a:pt x="2116" y="315"/>
                    <a:pt x="2203" y="467"/>
                  </a:cubicBezTo>
                  <a:cubicBezTo>
                    <a:pt x="2271" y="674"/>
                    <a:pt x="2258" y="898"/>
                    <a:pt x="2170" y="1097"/>
                  </a:cubicBezTo>
                  <a:cubicBezTo>
                    <a:pt x="2096" y="1303"/>
                    <a:pt x="2005" y="1502"/>
                    <a:pt x="1902" y="1695"/>
                  </a:cubicBezTo>
                  <a:cubicBezTo>
                    <a:pt x="1586" y="2279"/>
                    <a:pt x="1157" y="2795"/>
                    <a:pt x="641" y="3214"/>
                  </a:cubicBezTo>
                  <a:cubicBezTo>
                    <a:pt x="597" y="3249"/>
                    <a:pt x="556" y="3282"/>
                    <a:pt x="516" y="3312"/>
                  </a:cubicBezTo>
                  <a:lnTo>
                    <a:pt x="516" y="3312"/>
                  </a:lnTo>
                  <a:cubicBezTo>
                    <a:pt x="432" y="3329"/>
                    <a:pt x="349" y="3349"/>
                    <a:pt x="266" y="3372"/>
                  </a:cubicBezTo>
                  <a:lnTo>
                    <a:pt x="266" y="3372"/>
                  </a:lnTo>
                  <a:cubicBezTo>
                    <a:pt x="284" y="3021"/>
                    <a:pt x="417" y="2644"/>
                    <a:pt x="488" y="2296"/>
                  </a:cubicBezTo>
                  <a:cubicBezTo>
                    <a:pt x="615" y="1734"/>
                    <a:pt x="819" y="1192"/>
                    <a:pt x="1095" y="686"/>
                  </a:cubicBezTo>
                  <a:cubicBezTo>
                    <a:pt x="1212" y="469"/>
                    <a:pt x="1414" y="310"/>
                    <a:pt x="1654" y="247"/>
                  </a:cubicBezTo>
                  <a:cubicBezTo>
                    <a:pt x="1699" y="234"/>
                    <a:pt x="1744" y="227"/>
                    <a:pt x="1789" y="227"/>
                  </a:cubicBezTo>
                  <a:close/>
                  <a:moveTo>
                    <a:pt x="370" y="3422"/>
                  </a:moveTo>
                  <a:lnTo>
                    <a:pt x="370" y="3422"/>
                  </a:lnTo>
                  <a:cubicBezTo>
                    <a:pt x="332" y="3450"/>
                    <a:pt x="297" y="3476"/>
                    <a:pt x="265" y="3498"/>
                  </a:cubicBezTo>
                  <a:lnTo>
                    <a:pt x="265" y="3498"/>
                  </a:lnTo>
                  <a:cubicBezTo>
                    <a:pt x="264" y="3478"/>
                    <a:pt x="264" y="3457"/>
                    <a:pt x="264" y="3436"/>
                  </a:cubicBezTo>
                  <a:lnTo>
                    <a:pt x="264" y="3436"/>
                  </a:lnTo>
                  <a:cubicBezTo>
                    <a:pt x="296" y="3432"/>
                    <a:pt x="332" y="3427"/>
                    <a:pt x="370" y="3422"/>
                  </a:cubicBezTo>
                  <a:close/>
                  <a:moveTo>
                    <a:pt x="1266" y="3366"/>
                  </a:moveTo>
                  <a:cubicBezTo>
                    <a:pt x="1746" y="3366"/>
                    <a:pt x="2224" y="3422"/>
                    <a:pt x="2691" y="3534"/>
                  </a:cubicBezTo>
                  <a:cubicBezTo>
                    <a:pt x="3130" y="3627"/>
                    <a:pt x="3553" y="3788"/>
                    <a:pt x="3942" y="4011"/>
                  </a:cubicBezTo>
                  <a:cubicBezTo>
                    <a:pt x="4131" y="4134"/>
                    <a:pt x="4239" y="4347"/>
                    <a:pt x="4229" y="4570"/>
                  </a:cubicBezTo>
                  <a:cubicBezTo>
                    <a:pt x="4200" y="4786"/>
                    <a:pt x="3981" y="4924"/>
                    <a:pt x="3722" y="4971"/>
                  </a:cubicBezTo>
                  <a:cubicBezTo>
                    <a:pt x="3586" y="4991"/>
                    <a:pt x="3449" y="5000"/>
                    <a:pt x="3311" y="5000"/>
                  </a:cubicBezTo>
                  <a:cubicBezTo>
                    <a:pt x="3174" y="5000"/>
                    <a:pt x="3037" y="4991"/>
                    <a:pt x="2901" y="4971"/>
                  </a:cubicBezTo>
                  <a:cubicBezTo>
                    <a:pt x="2606" y="4940"/>
                    <a:pt x="2315" y="4889"/>
                    <a:pt x="2027" y="4819"/>
                  </a:cubicBezTo>
                  <a:cubicBezTo>
                    <a:pt x="1426" y="4732"/>
                    <a:pt x="870" y="4453"/>
                    <a:pt x="440" y="4025"/>
                  </a:cubicBezTo>
                  <a:cubicBezTo>
                    <a:pt x="333" y="3883"/>
                    <a:pt x="283" y="3726"/>
                    <a:pt x="269" y="3560"/>
                  </a:cubicBezTo>
                  <a:lnTo>
                    <a:pt x="269" y="3560"/>
                  </a:lnTo>
                  <a:cubicBezTo>
                    <a:pt x="358" y="3511"/>
                    <a:pt x="446" y="3459"/>
                    <a:pt x="533" y="3405"/>
                  </a:cubicBezTo>
                  <a:lnTo>
                    <a:pt x="533" y="3405"/>
                  </a:lnTo>
                  <a:cubicBezTo>
                    <a:pt x="587" y="3400"/>
                    <a:pt x="646" y="3395"/>
                    <a:pt x="709" y="3391"/>
                  </a:cubicBezTo>
                  <a:cubicBezTo>
                    <a:pt x="894" y="3374"/>
                    <a:pt x="1080" y="3366"/>
                    <a:pt x="1266" y="3366"/>
                  </a:cubicBezTo>
                  <a:close/>
                  <a:moveTo>
                    <a:pt x="1798" y="0"/>
                  </a:moveTo>
                  <a:cubicBezTo>
                    <a:pt x="1745" y="0"/>
                    <a:pt x="1692" y="6"/>
                    <a:pt x="1639" y="19"/>
                  </a:cubicBezTo>
                  <a:cubicBezTo>
                    <a:pt x="1339" y="91"/>
                    <a:pt x="1081" y="285"/>
                    <a:pt x="928" y="553"/>
                  </a:cubicBezTo>
                  <a:cubicBezTo>
                    <a:pt x="627" y="1076"/>
                    <a:pt x="408" y="1642"/>
                    <a:pt x="278" y="2230"/>
                  </a:cubicBezTo>
                  <a:cubicBezTo>
                    <a:pt x="206" y="2531"/>
                    <a:pt x="120" y="2822"/>
                    <a:pt x="62" y="3152"/>
                  </a:cubicBezTo>
                  <a:cubicBezTo>
                    <a:pt x="41" y="3249"/>
                    <a:pt x="32" y="3347"/>
                    <a:pt x="33" y="3445"/>
                  </a:cubicBezTo>
                  <a:lnTo>
                    <a:pt x="33" y="3445"/>
                  </a:lnTo>
                  <a:cubicBezTo>
                    <a:pt x="22" y="3450"/>
                    <a:pt x="11" y="3456"/>
                    <a:pt x="0" y="3462"/>
                  </a:cubicBezTo>
                  <a:cubicBezTo>
                    <a:pt x="1" y="3466"/>
                    <a:pt x="7" y="3467"/>
                    <a:pt x="19" y="3467"/>
                  </a:cubicBezTo>
                  <a:cubicBezTo>
                    <a:pt x="23" y="3467"/>
                    <a:pt x="28" y="3467"/>
                    <a:pt x="34" y="3467"/>
                  </a:cubicBezTo>
                  <a:lnTo>
                    <a:pt x="34" y="3467"/>
                  </a:lnTo>
                  <a:cubicBezTo>
                    <a:pt x="35" y="3528"/>
                    <a:pt x="41" y="3588"/>
                    <a:pt x="52" y="3648"/>
                  </a:cubicBezTo>
                  <a:lnTo>
                    <a:pt x="52" y="3648"/>
                  </a:lnTo>
                  <a:cubicBezTo>
                    <a:pt x="49" y="3651"/>
                    <a:pt x="47" y="3652"/>
                    <a:pt x="48" y="3653"/>
                  </a:cubicBezTo>
                  <a:cubicBezTo>
                    <a:pt x="48" y="3654"/>
                    <a:pt x="50" y="3655"/>
                    <a:pt x="52" y="3655"/>
                  </a:cubicBezTo>
                  <a:cubicBezTo>
                    <a:pt x="52" y="3655"/>
                    <a:pt x="53" y="3655"/>
                    <a:pt x="53" y="3655"/>
                  </a:cubicBezTo>
                  <a:lnTo>
                    <a:pt x="53" y="3655"/>
                  </a:lnTo>
                  <a:cubicBezTo>
                    <a:pt x="85" y="3834"/>
                    <a:pt x="154" y="4006"/>
                    <a:pt x="259" y="4160"/>
                  </a:cubicBezTo>
                  <a:cubicBezTo>
                    <a:pt x="475" y="4432"/>
                    <a:pt x="761" y="4640"/>
                    <a:pt x="1085" y="4762"/>
                  </a:cubicBezTo>
                  <a:cubicBezTo>
                    <a:pt x="1381" y="4880"/>
                    <a:pt x="1683" y="4976"/>
                    <a:pt x="1993" y="5048"/>
                  </a:cubicBezTo>
                  <a:cubicBezTo>
                    <a:pt x="2292" y="5118"/>
                    <a:pt x="2595" y="5168"/>
                    <a:pt x="2901" y="5196"/>
                  </a:cubicBezTo>
                  <a:cubicBezTo>
                    <a:pt x="3049" y="5219"/>
                    <a:pt x="3198" y="5231"/>
                    <a:pt x="3348" y="5231"/>
                  </a:cubicBezTo>
                  <a:cubicBezTo>
                    <a:pt x="3497" y="5231"/>
                    <a:pt x="3646" y="5219"/>
                    <a:pt x="3794" y="5196"/>
                  </a:cubicBezTo>
                  <a:cubicBezTo>
                    <a:pt x="3947" y="5167"/>
                    <a:pt x="4091" y="5105"/>
                    <a:pt x="4219" y="5015"/>
                  </a:cubicBezTo>
                  <a:cubicBezTo>
                    <a:pt x="4351" y="4915"/>
                    <a:pt x="4440" y="4768"/>
                    <a:pt x="4468" y="4604"/>
                  </a:cubicBezTo>
                  <a:cubicBezTo>
                    <a:pt x="4491" y="4299"/>
                    <a:pt x="4344" y="4007"/>
                    <a:pt x="4086" y="3844"/>
                  </a:cubicBezTo>
                  <a:cubicBezTo>
                    <a:pt x="3671" y="3607"/>
                    <a:pt x="3221" y="3438"/>
                    <a:pt x="2753" y="3343"/>
                  </a:cubicBezTo>
                  <a:cubicBezTo>
                    <a:pt x="2358" y="3257"/>
                    <a:pt x="1957" y="3214"/>
                    <a:pt x="1555" y="3214"/>
                  </a:cubicBezTo>
                  <a:cubicBezTo>
                    <a:pt x="1278" y="3214"/>
                    <a:pt x="1002" y="3235"/>
                    <a:pt x="727" y="3275"/>
                  </a:cubicBezTo>
                  <a:lnTo>
                    <a:pt x="727" y="3275"/>
                  </a:lnTo>
                  <a:cubicBezTo>
                    <a:pt x="1280" y="2875"/>
                    <a:pt x="1742" y="2360"/>
                    <a:pt x="2079" y="1766"/>
                  </a:cubicBezTo>
                  <a:cubicBezTo>
                    <a:pt x="2192" y="1569"/>
                    <a:pt x="2291" y="1365"/>
                    <a:pt x="2375" y="1155"/>
                  </a:cubicBezTo>
                  <a:cubicBezTo>
                    <a:pt x="2486" y="907"/>
                    <a:pt x="2500" y="627"/>
                    <a:pt x="2413" y="371"/>
                  </a:cubicBezTo>
                  <a:cubicBezTo>
                    <a:pt x="2290" y="140"/>
                    <a:pt x="2051" y="0"/>
                    <a:pt x="17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2" name="Google Shape;4702;p69"/>
            <p:cNvSpPr/>
            <p:nvPr/>
          </p:nvSpPr>
          <p:spPr>
            <a:xfrm>
              <a:off x="5027100" y="1618375"/>
              <a:ext cx="299100" cy="99725"/>
            </a:xfrm>
            <a:custGeom>
              <a:avLst/>
              <a:gdLst/>
              <a:ahLst/>
              <a:cxnLst/>
              <a:rect l="l" t="t" r="r" b="b"/>
              <a:pathLst>
                <a:path w="11964" h="3989" extrusionOk="0">
                  <a:moveTo>
                    <a:pt x="3862" y="0"/>
                  </a:moveTo>
                  <a:cubicBezTo>
                    <a:pt x="3514" y="0"/>
                    <a:pt x="3164" y="46"/>
                    <a:pt x="2821" y="138"/>
                  </a:cubicBezTo>
                  <a:cubicBezTo>
                    <a:pt x="1446" y="526"/>
                    <a:pt x="396" y="1635"/>
                    <a:pt x="82" y="3028"/>
                  </a:cubicBezTo>
                  <a:cubicBezTo>
                    <a:pt x="49" y="3176"/>
                    <a:pt x="28" y="3326"/>
                    <a:pt x="20" y="3478"/>
                  </a:cubicBezTo>
                  <a:cubicBezTo>
                    <a:pt x="20" y="3578"/>
                    <a:pt x="1" y="3636"/>
                    <a:pt x="20" y="3636"/>
                  </a:cubicBezTo>
                  <a:cubicBezTo>
                    <a:pt x="40" y="3636"/>
                    <a:pt x="64" y="3420"/>
                    <a:pt x="169" y="3053"/>
                  </a:cubicBezTo>
                  <a:cubicBezTo>
                    <a:pt x="317" y="2529"/>
                    <a:pt x="571" y="2042"/>
                    <a:pt x="914" y="1620"/>
                  </a:cubicBezTo>
                  <a:cubicBezTo>
                    <a:pt x="1411" y="996"/>
                    <a:pt x="2099" y="551"/>
                    <a:pt x="2872" y="353"/>
                  </a:cubicBezTo>
                  <a:cubicBezTo>
                    <a:pt x="3186" y="273"/>
                    <a:pt x="3507" y="233"/>
                    <a:pt x="3826" y="233"/>
                  </a:cubicBezTo>
                  <a:cubicBezTo>
                    <a:pt x="4468" y="233"/>
                    <a:pt x="5105" y="394"/>
                    <a:pt x="5676" y="706"/>
                  </a:cubicBezTo>
                  <a:cubicBezTo>
                    <a:pt x="6574" y="1217"/>
                    <a:pt x="7187" y="2049"/>
                    <a:pt x="7851" y="2694"/>
                  </a:cubicBezTo>
                  <a:cubicBezTo>
                    <a:pt x="8409" y="3323"/>
                    <a:pt x="9147" y="3763"/>
                    <a:pt x="9966" y="3954"/>
                  </a:cubicBezTo>
                  <a:cubicBezTo>
                    <a:pt x="10093" y="3977"/>
                    <a:pt x="10220" y="3988"/>
                    <a:pt x="10346" y="3988"/>
                  </a:cubicBezTo>
                  <a:cubicBezTo>
                    <a:pt x="10786" y="3988"/>
                    <a:pt x="11218" y="3853"/>
                    <a:pt x="11581" y="3596"/>
                  </a:cubicBezTo>
                  <a:cubicBezTo>
                    <a:pt x="11703" y="3502"/>
                    <a:pt x="11810" y="3389"/>
                    <a:pt x="11897" y="3262"/>
                  </a:cubicBezTo>
                  <a:cubicBezTo>
                    <a:pt x="11963" y="3171"/>
                    <a:pt x="11963" y="3118"/>
                    <a:pt x="11963" y="3118"/>
                  </a:cubicBezTo>
                  <a:lnTo>
                    <a:pt x="11963" y="3118"/>
                  </a:lnTo>
                  <a:cubicBezTo>
                    <a:pt x="11834" y="3269"/>
                    <a:pt x="11691" y="3404"/>
                    <a:pt x="11534" y="3525"/>
                  </a:cubicBezTo>
                  <a:cubicBezTo>
                    <a:pt x="11205" y="3729"/>
                    <a:pt x="10828" y="3835"/>
                    <a:pt x="10446" y="3835"/>
                  </a:cubicBezTo>
                  <a:cubicBezTo>
                    <a:pt x="10299" y="3835"/>
                    <a:pt x="10152" y="3819"/>
                    <a:pt x="10006" y="3787"/>
                  </a:cubicBezTo>
                  <a:cubicBezTo>
                    <a:pt x="9234" y="3581"/>
                    <a:pt x="8543" y="3147"/>
                    <a:pt x="8022" y="2540"/>
                  </a:cubicBezTo>
                  <a:cubicBezTo>
                    <a:pt x="7383" y="1905"/>
                    <a:pt x="6762" y="1050"/>
                    <a:pt x="5806" y="500"/>
                  </a:cubicBezTo>
                  <a:cubicBezTo>
                    <a:pt x="5206" y="170"/>
                    <a:pt x="4536" y="0"/>
                    <a:pt x="38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3" name="Google Shape;4703;p69"/>
            <p:cNvSpPr/>
            <p:nvPr/>
          </p:nvSpPr>
          <p:spPr>
            <a:xfrm>
              <a:off x="4395825" y="2469275"/>
              <a:ext cx="577825" cy="880900"/>
            </a:xfrm>
            <a:custGeom>
              <a:avLst/>
              <a:gdLst/>
              <a:ahLst/>
              <a:cxnLst/>
              <a:rect l="l" t="t" r="r" b="b"/>
              <a:pathLst>
                <a:path w="23113" h="35236" extrusionOk="0">
                  <a:moveTo>
                    <a:pt x="18556" y="0"/>
                  </a:moveTo>
                  <a:cubicBezTo>
                    <a:pt x="18556" y="0"/>
                    <a:pt x="15116" y="2160"/>
                    <a:pt x="14710" y="7538"/>
                  </a:cubicBezTo>
                  <a:cubicBezTo>
                    <a:pt x="14304" y="12917"/>
                    <a:pt x="13124" y="24144"/>
                    <a:pt x="13124" y="24144"/>
                  </a:cubicBezTo>
                  <a:lnTo>
                    <a:pt x="1" y="27363"/>
                  </a:lnTo>
                  <a:lnTo>
                    <a:pt x="1463" y="35236"/>
                  </a:lnTo>
                  <a:lnTo>
                    <a:pt x="23112" y="29198"/>
                  </a:lnTo>
                  <a:lnTo>
                    <a:pt x="185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4" name="Google Shape;4704;p69"/>
            <p:cNvSpPr/>
            <p:nvPr/>
          </p:nvSpPr>
          <p:spPr>
            <a:xfrm>
              <a:off x="4855400" y="2313050"/>
              <a:ext cx="722775" cy="1068125"/>
            </a:xfrm>
            <a:custGeom>
              <a:avLst/>
              <a:gdLst/>
              <a:ahLst/>
              <a:cxnLst/>
              <a:rect l="l" t="t" r="r" b="b"/>
              <a:pathLst>
                <a:path w="28911" h="42725" extrusionOk="0">
                  <a:moveTo>
                    <a:pt x="18754" y="1"/>
                  </a:moveTo>
                  <a:lnTo>
                    <a:pt x="10481" y="6794"/>
                  </a:lnTo>
                  <a:lnTo>
                    <a:pt x="8164" y="1601"/>
                  </a:lnTo>
                  <a:lnTo>
                    <a:pt x="5241" y="4497"/>
                  </a:lnTo>
                  <a:lnTo>
                    <a:pt x="181" y="6245"/>
                  </a:lnTo>
                  <a:lnTo>
                    <a:pt x="0" y="14337"/>
                  </a:lnTo>
                  <a:lnTo>
                    <a:pt x="1824" y="40826"/>
                  </a:lnTo>
                  <a:lnTo>
                    <a:pt x="23040" y="42713"/>
                  </a:lnTo>
                  <a:cubicBezTo>
                    <a:pt x="23128" y="42721"/>
                    <a:pt x="23216" y="42725"/>
                    <a:pt x="23304" y="42725"/>
                  </a:cubicBezTo>
                  <a:cubicBezTo>
                    <a:pt x="23325" y="42725"/>
                    <a:pt x="23347" y="42724"/>
                    <a:pt x="23368" y="42724"/>
                  </a:cubicBezTo>
                  <a:cubicBezTo>
                    <a:pt x="25001" y="42691"/>
                    <a:pt x="26297" y="41340"/>
                    <a:pt x="26264" y="39708"/>
                  </a:cubicBezTo>
                  <a:lnTo>
                    <a:pt x="25787" y="16228"/>
                  </a:lnTo>
                  <a:cubicBezTo>
                    <a:pt x="25787" y="16228"/>
                    <a:pt x="28911" y="4807"/>
                    <a:pt x="27698" y="4286"/>
                  </a:cubicBezTo>
                  <a:cubicBezTo>
                    <a:pt x="26485" y="3765"/>
                    <a:pt x="20899" y="2442"/>
                    <a:pt x="20899" y="2442"/>
                  </a:cubicBezTo>
                  <a:lnTo>
                    <a:pt x="1875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5" name="Google Shape;4705;p69"/>
            <p:cNvSpPr/>
            <p:nvPr/>
          </p:nvSpPr>
          <p:spPr>
            <a:xfrm>
              <a:off x="5180225" y="2420200"/>
              <a:ext cx="567775" cy="913625"/>
            </a:xfrm>
            <a:custGeom>
              <a:avLst/>
              <a:gdLst/>
              <a:ahLst/>
              <a:cxnLst/>
              <a:rect l="l" t="t" r="r" b="b"/>
              <a:pathLst>
                <a:path w="22711" h="36545" extrusionOk="0">
                  <a:moveTo>
                    <a:pt x="14705" y="0"/>
                  </a:moveTo>
                  <a:lnTo>
                    <a:pt x="12751" y="12507"/>
                  </a:lnTo>
                  <a:lnTo>
                    <a:pt x="10305" y="27369"/>
                  </a:lnTo>
                  <a:lnTo>
                    <a:pt x="1" y="30369"/>
                  </a:lnTo>
                  <a:lnTo>
                    <a:pt x="3881" y="36545"/>
                  </a:lnTo>
                  <a:lnTo>
                    <a:pt x="13072" y="36138"/>
                  </a:lnTo>
                  <a:cubicBezTo>
                    <a:pt x="16232" y="35999"/>
                    <a:pt x="19127" y="34333"/>
                    <a:pt x="20835" y="31672"/>
                  </a:cubicBezTo>
                  <a:cubicBezTo>
                    <a:pt x="22239" y="29490"/>
                    <a:pt x="22711" y="26838"/>
                    <a:pt x="22147" y="24306"/>
                  </a:cubicBezTo>
                  <a:cubicBezTo>
                    <a:pt x="21144" y="19801"/>
                    <a:pt x="19640" y="12478"/>
                    <a:pt x="19396" y="8179"/>
                  </a:cubicBezTo>
                  <a:cubicBezTo>
                    <a:pt x="19027" y="1657"/>
                    <a:pt x="14705" y="0"/>
                    <a:pt x="147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69"/>
            <p:cNvSpPr/>
            <p:nvPr/>
          </p:nvSpPr>
          <p:spPr>
            <a:xfrm>
              <a:off x="5228825" y="3049750"/>
              <a:ext cx="366200" cy="143625"/>
            </a:xfrm>
            <a:custGeom>
              <a:avLst/>
              <a:gdLst/>
              <a:ahLst/>
              <a:cxnLst/>
              <a:rect l="l" t="t" r="r" b="b"/>
              <a:pathLst>
                <a:path w="14648" h="5745" extrusionOk="0">
                  <a:moveTo>
                    <a:pt x="9981" y="1"/>
                  </a:moveTo>
                  <a:cubicBezTo>
                    <a:pt x="9585" y="1"/>
                    <a:pt x="9189" y="45"/>
                    <a:pt x="8801" y="132"/>
                  </a:cubicBezTo>
                  <a:cubicBezTo>
                    <a:pt x="6665" y="584"/>
                    <a:pt x="4565" y="1186"/>
                    <a:pt x="2514" y="1933"/>
                  </a:cubicBezTo>
                  <a:lnTo>
                    <a:pt x="670" y="2644"/>
                  </a:lnTo>
                  <a:cubicBezTo>
                    <a:pt x="438" y="2720"/>
                    <a:pt x="214" y="2818"/>
                    <a:pt x="1" y="2936"/>
                  </a:cubicBezTo>
                  <a:cubicBezTo>
                    <a:pt x="240" y="2889"/>
                    <a:pt x="475" y="2822"/>
                    <a:pt x="703" y="2735"/>
                  </a:cubicBezTo>
                  <a:lnTo>
                    <a:pt x="2576" y="2100"/>
                  </a:lnTo>
                  <a:cubicBezTo>
                    <a:pt x="4631" y="1403"/>
                    <a:pt x="6725" y="828"/>
                    <a:pt x="8848" y="380"/>
                  </a:cubicBezTo>
                  <a:cubicBezTo>
                    <a:pt x="9224" y="294"/>
                    <a:pt x="9607" y="251"/>
                    <a:pt x="9990" y="251"/>
                  </a:cubicBezTo>
                  <a:cubicBezTo>
                    <a:pt x="10210" y="251"/>
                    <a:pt x="10431" y="265"/>
                    <a:pt x="10650" y="294"/>
                  </a:cubicBezTo>
                  <a:cubicBezTo>
                    <a:pt x="11203" y="385"/>
                    <a:pt x="11730" y="601"/>
                    <a:pt x="12188" y="925"/>
                  </a:cubicBezTo>
                  <a:cubicBezTo>
                    <a:pt x="12972" y="1487"/>
                    <a:pt x="13581" y="2258"/>
                    <a:pt x="13946" y="3150"/>
                  </a:cubicBezTo>
                  <a:cubicBezTo>
                    <a:pt x="14197" y="3756"/>
                    <a:pt x="14380" y="4387"/>
                    <a:pt x="14490" y="5033"/>
                  </a:cubicBezTo>
                  <a:cubicBezTo>
                    <a:pt x="14519" y="5273"/>
                    <a:pt x="14562" y="5510"/>
                    <a:pt x="14619" y="5745"/>
                  </a:cubicBezTo>
                  <a:cubicBezTo>
                    <a:pt x="14647" y="5503"/>
                    <a:pt x="14643" y="5259"/>
                    <a:pt x="14605" y="5019"/>
                  </a:cubicBezTo>
                  <a:cubicBezTo>
                    <a:pt x="14530" y="4356"/>
                    <a:pt x="14368" y="3706"/>
                    <a:pt x="14127" y="3084"/>
                  </a:cubicBezTo>
                  <a:cubicBezTo>
                    <a:pt x="13772" y="2145"/>
                    <a:pt x="13152" y="1330"/>
                    <a:pt x="12341" y="739"/>
                  </a:cubicBezTo>
                  <a:cubicBezTo>
                    <a:pt x="11856" y="390"/>
                    <a:pt x="11299" y="154"/>
                    <a:pt x="10712" y="51"/>
                  </a:cubicBezTo>
                  <a:cubicBezTo>
                    <a:pt x="10469" y="17"/>
                    <a:pt x="10225" y="1"/>
                    <a:pt x="99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69"/>
            <p:cNvSpPr/>
            <p:nvPr/>
          </p:nvSpPr>
          <p:spPr>
            <a:xfrm>
              <a:off x="5448425" y="2733450"/>
              <a:ext cx="32525" cy="305275"/>
            </a:xfrm>
            <a:custGeom>
              <a:avLst/>
              <a:gdLst/>
              <a:ahLst/>
              <a:cxnLst/>
              <a:rect l="l" t="t" r="r" b="b"/>
              <a:pathLst>
                <a:path w="1301" h="12211" extrusionOk="0">
                  <a:moveTo>
                    <a:pt x="26" y="1"/>
                  </a:moveTo>
                  <a:cubicBezTo>
                    <a:pt x="3" y="155"/>
                    <a:pt x="1" y="312"/>
                    <a:pt x="17" y="468"/>
                  </a:cubicBezTo>
                  <a:lnTo>
                    <a:pt x="17" y="1791"/>
                  </a:lnTo>
                  <a:cubicBezTo>
                    <a:pt x="31" y="2905"/>
                    <a:pt x="45" y="4448"/>
                    <a:pt x="136" y="6153"/>
                  </a:cubicBezTo>
                  <a:cubicBezTo>
                    <a:pt x="200" y="7610"/>
                    <a:pt x="387" y="9059"/>
                    <a:pt x="696" y="10486"/>
                  </a:cubicBezTo>
                  <a:cubicBezTo>
                    <a:pt x="758" y="10739"/>
                    <a:pt x="824" y="11007"/>
                    <a:pt x="891" y="11217"/>
                  </a:cubicBezTo>
                  <a:cubicBezTo>
                    <a:pt x="937" y="11402"/>
                    <a:pt x="996" y="11584"/>
                    <a:pt x="1067" y="11761"/>
                  </a:cubicBezTo>
                  <a:cubicBezTo>
                    <a:pt x="1110" y="11919"/>
                    <a:pt x="1174" y="12070"/>
                    <a:pt x="1258" y="12211"/>
                  </a:cubicBezTo>
                  <a:cubicBezTo>
                    <a:pt x="1301" y="12196"/>
                    <a:pt x="1077" y="11542"/>
                    <a:pt x="867" y="10452"/>
                  </a:cubicBezTo>
                  <a:cubicBezTo>
                    <a:pt x="615" y="9031"/>
                    <a:pt x="455" y="7595"/>
                    <a:pt x="389" y="6153"/>
                  </a:cubicBezTo>
                  <a:cubicBezTo>
                    <a:pt x="317" y="4486"/>
                    <a:pt x="246" y="2976"/>
                    <a:pt x="193" y="1801"/>
                  </a:cubicBezTo>
                  <a:cubicBezTo>
                    <a:pt x="165" y="1242"/>
                    <a:pt x="136" y="788"/>
                    <a:pt x="103" y="477"/>
                  </a:cubicBezTo>
                  <a:cubicBezTo>
                    <a:pt x="100" y="316"/>
                    <a:pt x="74" y="154"/>
                    <a:pt x="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69"/>
            <p:cNvSpPr/>
            <p:nvPr/>
          </p:nvSpPr>
          <p:spPr>
            <a:xfrm>
              <a:off x="5265125" y="3250450"/>
              <a:ext cx="413125" cy="86750"/>
            </a:xfrm>
            <a:custGeom>
              <a:avLst/>
              <a:gdLst/>
              <a:ahLst/>
              <a:cxnLst/>
              <a:rect l="l" t="t" r="r" b="b"/>
              <a:pathLst>
                <a:path w="16525" h="3470" extrusionOk="0">
                  <a:moveTo>
                    <a:pt x="16525" y="1"/>
                  </a:moveTo>
                  <a:cubicBezTo>
                    <a:pt x="15849" y="515"/>
                    <a:pt x="15148" y="995"/>
                    <a:pt x="14423" y="1437"/>
                  </a:cubicBezTo>
                  <a:cubicBezTo>
                    <a:pt x="12639" y="2458"/>
                    <a:pt x="10646" y="3060"/>
                    <a:pt x="8595" y="3196"/>
                  </a:cubicBezTo>
                  <a:cubicBezTo>
                    <a:pt x="8332" y="3212"/>
                    <a:pt x="8070" y="3220"/>
                    <a:pt x="7807" y="3220"/>
                  </a:cubicBezTo>
                  <a:cubicBezTo>
                    <a:pt x="6949" y="3220"/>
                    <a:pt x="6093" y="3134"/>
                    <a:pt x="5251" y="2961"/>
                  </a:cubicBezTo>
                  <a:cubicBezTo>
                    <a:pt x="4234" y="2761"/>
                    <a:pt x="3355" y="2408"/>
                    <a:pt x="2566" y="2245"/>
                  </a:cubicBezTo>
                  <a:cubicBezTo>
                    <a:pt x="1947" y="2126"/>
                    <a:pt x="1318" y="2065"/>
                    <a:pt x="688" y="2063"/>
                  </a:cubicBezTo>
                  <a:cubicBezTo>
                    <a:pt x="249" y="2021"/>
                    <a:pt x="0" y="2021"/>
                    <a:pt x="0" y="2021"/>
                  </a:cubicBezTo>
                  <a:lnTo>
                    <a:pt x="0" y="2021"/>
                  </a:lnTo>
                  <a:cubicBezTo>
                    <a:pt x="219" y="2099"/>
                    <a:pt x="448" y="2146"/>
                    <a:pt x="678" y="2159"/>
                  </a:cubicBezTo>
                  <a:cubicBezTo>
                    <a:pt x="1300" y="2198"/>
                    <a:pt x="1919" y="2285"/>
                    <a:pt x="2528" y="2418"/>
                  </a:cubicBezTo>
                  <a:cubicBezTo>
                    <a:pt x="3292" y="2594"/>
                    <a:pt x="4166" y="2967"/>
                    <a:pt x="5203" y="3187"/>
                  </a:cubicBezTo>
                  <a:cubicBezTo>
                    <a:pt x="6068" y="3376"/>
                    <a:pt x="6950" y="3470"/>
                    <a:pt x="7834" y="3470"/>
                  </a:cubicBezTo>
                  <a:cubicBezTo>
                    <a:pt x="8099" y="3470"/>
                    <a:pt x="8364" y="3461"/>
                    <a:pt x="8628" y="3444"/>
                  </a:cubicBezTo>
                  <a:cubicBezTo>
                    <a:pt x="10716" y="3311"/>
                    <a:pt x="12740" y="2675"/>
                    <a:pt x="14528" y="1591"/>
                  </a:cubicBezTo>
                  <a:cubicBezTo>
                    <a:pt x="15063" y="1261"/>
                    <a:pt x="15571" y="890"/>
                    <a:pt x="16047" y="478"/>
                  </a:cubicBezTo>
                  <a:cubicBezTo>
                    <a:pt x="16221" y="334"/>
                    <a:pt x="16381" y="175"/>
                    <a:pt x="16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69"/>
            <p:cNvSpPr/>
            <p:nvPr/>
          </p:nvSpPr>
          <p:spPr>
            <a:xfrm>
              <a:off x="5014000" y="2934675"/>
              <a:ext cx="360925" cy="204125"/>
            </a:xfrm>
            <a:custGeom>
              <a:avLst/>
              <a:gdLst/>
              <a:ahLst/>
              <a:cxnLst/>
              <a:rect l="l" t="t" r="r" b="b"/>
              <a:pathLst>
                <a:path w="14437" h="8165" extrusionOk="0">
                  <a:moveTo>
                    <a:pt x="14437" y="0"/>
                  </a:moveTo>
                  <a:lnTo>
                    <a:pt x="14437" y="0"/>
                  </a:lnTo>
                  <a:cubicBezTo>
                    <a:pt x="14263" y="139"/>
                    <a:pt x="14102" y="294"/>
                    <a:pt x="13959" y="465"/>
                  </a:cubicBezTo>
                  <a:cubicBezTo>
                    <a:pt x="13668" y="780"/>
                    <a:pt x="13233" y="1215"/>
                    <a:pt x="12674" y="1735"/>
                  </a:cubicBezTo>
                  <a:cubicBezTo>
                    <a:pt x="12114" y="2256"/>
                    <a:pt x="11418" y="2839"/>
                    <a:pt x="10619" y="3450"/>
                  </a:cubicBezTo>
                  <a:cubicBezTo>
                    <a:pt x="9740" y="4098"/>
                    <a:pt x="8824" y="4696"/>
                    <a:pt x="7878" y="5241"/>
                  </a:cubicBezTo>
                  <a:cubicBezTo>
                    <a:pt x="6922" y="5776"/>
                    <a:pt x="5936" y="6255"/>
                    <a:pt x="4925" y="6675"/>
                  </a:cubicBezTo>
                  <a:cubicBezTo>
                    <a:pt x="4097" y="7009"/>
                    <a:pt x="3252" y="7302"/>
                    <a:pt x="2394" y="7549"/>
                  </a:cubicBezTo>
                  <a:cubicBezTo>
                    <a:pt x="1663" y="7759"/>
                    <a:pt x="1061" y="7907"/>
                    <a:pt x="646" y="7993"/>
                  </a:cubicBezTo>
                  <a:cubicBezTo>
                    <a:pt x="425" y="8028"/>
                    <a:pt x="208" y="8085"/>
                    <a:pt x="1" y="8164"/>
                  </a:cubicBezTo>
                  <a:cubicBezTo>
                    <a:pt x="223" y="8160"/>
                    <a:pt x="446" y="8135"/>
                    <a:pt x="664" y="8089"/>
                  </a:cubicBezTo>
                  <a:cubicBezTo>
                    <a:pt x="1262" y="7996"/>
                    <a:pt x="1855" y="7872"/>
                    <a:pt x="2441" y="7716"/>
                  </a:cubicBezTo>
                  <a:cubicBezTo>
                    <a:pt x="3313" y="7490"/>
                    <a:pt x="4171" y="7215"/>
                    <a:pt x="5011" y="6889"/>
                  </a:cubicBezTo>
                  <a:cubicBezTo>
                    <a:pt x="6037" y="6477"/>
                    <a:pt x="7034" y="5998"/>
                    <a:pt x="7996" y="5456"/>
                  </a:cubicBezTo>
                  <a:cubicBezTo>
                    <a:pt x="8955" y="4907"/>
                    <a:pt x="9877" y="4297"/>
                    <a:pt x="10758" y="3631"/>
                  </a:cubicBezTo>
                  <a:cubicBezTo>
                    <a:pt x="11471" y="3081"/>
                    <a:pt x="12149" y="2489"/>
                    <a:pt x="12793" y="1859"/>
                  </a:cubicBezTo>
                  <a:cubicBezTo>
                    <a:pt x="13228" y="1438"/>
                    <a:pt x="13642" y="994"/>
                    <a:pt x="14030" y="531"/>
                  </a:cubicBezTo>
                  <a:cubicBezTo>
                    <a:pt x="14183" y="368"/>
                    <a:pt x="14319" y="190"/>
                    <a:pt x="144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69"/>
            <p:cNvSpPr/>
            <p:nvPr/>
          </p:nvSpPr>
          <p:spPr>
            <a:xfrm>
              <a:off x="5032250" y="2965250"/>
              <a:ext cx="299200" cy="170075"/>
            </a:xfrm>
            <a:custGeom>
              <a:avLst/>
              <a:gdLst/>
              <a:ahLst/>
              <a:cxnLst/>
              <a:rect l="l" t="t" r="r" b="b"/>
              <a:pathLst>
                <a:path w="11968" h="6803" extrusionOk="0">
                  <a:moveTo>
                    <a:pt x="11967" y="1"/>
                  </a:moveTo>
                  <a:lnTo>
                    <a:pt x="11967" y="1"/>
                  </a:lnTo>
                  <a:cubicBezTo>
                    <a:pt x="10572" y="187"/>
                    <a:pt x="9598" y="1410"/>
                    <a:pt x="8513" y="2308"/>
                  </a:cubicBezTo>
                  <a:cubicBezTo>
                    <a:pt x="7038" y="3524"/>
                    <a:pt x="5199" y="4213"/>
                    <a:pt x="3287" y="4267"/>
                  </a:cubicBezTo>
                  <a:cubicBezTo>
                    <a:pt x="3195" y="4269"/>
                    <a:pt x="3102" y="4270"/>
                    <a:pt x="3008" y="4270"/>
                  </a:cubicBezTo>
                  <a:cubicBezTo>
                    <a:pt x="2895" y="4270"/>
                    <a:pt x="2781" y="4269"/>
                    <a:pt x="2667" y="4269"/>
                  </a:cubicBezTo>
                  <a:cubicBezTo>
                    <a:pt x="2099" y="4269"/>
                    <a:pt x="1531" y="4292"/>
                    <a:pt x="1037" y="4572"/>
                  </a:cubicBezTo>
                  <a:cubicBezTo>
                    <a:pt x="364" y="4955"/>
                    <a:pt x="0" y="6005"/>
                    <a:pt x="593" y="6483"/>
                  </a:cubicBezTo>
                  <a:lnTo>
                    <a:pt x="120" y="6803"/>
                  </a:lnTo>
                  <a:cubicBezTo>
                    <a:pt x="3388" y="5671"/>
                    <a:pt x="6488" y="4925"/>
                    <a:pt x="9302" y="2939"/>
                  </a:cubicBezTo>
                  <a:cubicBezTo>
                    <a:pt x="10272" y="2255"/>
                    <a:pt x="11648" y="1143"/>
                    <a:pt x="119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69"/>
            <p:cNvSpPr/>
            <p:nvPr/>
          </p:nvSpPr>
          <p:spPr>
            <a:xfrm>
              <a:off x="5128225" y="2380775"/>
              <a:ext cx="237875" cy="146650"/>
            </a:xfrm>
            <a:custGeom>
              <a:avLst/>
              <a:gdLst/>
              <a:ahLst/>
              <a:cxnLst/>
              <a:rect l="l" t="t" r="r" b="b"/>
              <a:pathLst>
                <a:path w="9515" h="5866" extrusionOk="0">
                  <a:moveTo>
                    <a:pt x="9514" y="0"/>
                  </a:moveTo>
                  <a:cubicBezTo>
                    <a:pt x="9383" y="73"/>
                    <a:pt x="9261" y="161"/>
                    <a:pt x="9150" y="262"/>
                  </a:cubicBezTo>
                  <a:cubicBezTo>
                    <a:pt x="8908" y="453"/>
                    <a:pt x="8563" y="736"/>
                    <a:pt x="8143" y="1089"/>
                  </a:cubicBezTo>
                  <a:cubicBezTo>
                    <a:pt x="7297" y="1801"/>
                    <a:pt x="6142" y="2795"/>
                    <a:pt x="4875" y="3903"/>
                  </a:cubicBezTo>
                  <a:cubicBezTo>
                    <a:pt x="4316" y="4453"/>
                    <a:pt x="3695" y="4933"/>
                    <a:pt x="3022" y="5336"/>
                  </a:cubicBezTo>
                  <a:cubicBezTo>
                    <a:pt x="2724" y="5495"/>
                    <a:pt x="2401" y="5601"/>
                    <a:pt x="2066" y="5651"/>
                  </a:cubicBezTo>
                  <a:cubicBezTo>
                    <a:pt x="1984" y="5661"/>
                    <a:pt x="1902" y="5665"/>
                    <a:pt x="1820" y="5665"/>
                  </a:cubicBezTo>
                  <a:cubicBezTo>
                    <a:pt x="1614" y="5665"/>
                    <a:pt x="1410" y="5636"/>
                    <a:pt x="1211" y="5579"/>
                  </a:cubicBezTo>
                  <a:cubicBezTo>
                    <a:pt x="801" y="5476"/>
                    <a:pt x="443" y="5224"/>
                    <a:pt x="208" y="4872"/>
                  </a:cubicBezTo>
                  <a:cubicBezTo>
                    <a:pt x="56" y="4619"/>
                    <a:pt x="31" y="4447"/>
                    <a:pt x="7" y="4447"/>
                  </a:cubicBezTo>
                  <a:cubicBezTo>
                    <a:pt x="0" y="4490"/>
                    <a:pt x="0" y="4533"/>
                    <a:pt x="7" y="4576"/>
                  </a:cubicBezTo>
                  <a:cubicBezTo>
                    <a:pt x="23" y="4697"/>
                    <a:pt x="63" y="4813"/>
                    <a:pt x="122" y="4920"/>
                  </a:cubicBezTo>
                  <a:cubicBezTo>
                    <a:pt x="344" y="5321"/>
                    <a:pt x="714" y="5618"/>
                    <a:pt x="1154" y="5746"/>
                  </a:cubicBezTo>
                  <a:cubicBezTo>
                    <a:pt x="1387" y="5826"/>
                    <a:pt x="1632" y="5866"/>
                    <a:pt x="1878" y="5866"/>
                  </a:cubicBezTo>
                  <a:cubicBezTo>
                    <a:pt x="1945" y="5866"/>
                    <a:pt x="2013" y="5863"/>
                    <a:pt x="2081" y="5857"/>
                  </a:cubicBezTo>
                  <a:cubicBezTo>
                    <a:pt x="2437" y="5812"/>
                    <a:pt x="2784" y="5705"/>
                    <a:pt x="3103" y="5540"/>
                  </a:cubicBezTo>
                  <a:cubicBezTo>
                    <a:pt x="3798" y="5145"/>
                    <a:pt x="4439" y="4664"/>
                    <a:pt x="5014" y="4108"/>
                  </a:cubicBezTo>
                  <a:cubicBezTo>
                    <a:pt x="6275" y="3000"/>
                    <a:pt x="7412" y="1987"/>
                    <a:pt x="8229" y="1242"/>
                  </a:cubicBezTo>
                  <a:cubicBezTo>
                    <a:pt x="8635" y="869"/>
                    <a:pt x="8960" y="568"/>
                    <a:pt x="9184" y="354"/>
                  </a:cubicBezTo>
                  <a:cubicBezTo>
                    <a:pt x="9309" y="250"/>
                    <a:pt x="9419" y="131"/>
                    <a:pt x="95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69"/>
            <p:cNvSpPr/>
            <p:nvPr/>
          </p:nvSpPr>
          <p:spPr>
            <a:xfrm>
              <a:off x="4992850" y="2429950"/>
              <a:ext cx="108575" cy="100125"/>
            </a:xfrm>
            <a:custGeom>
              <a:avLst/>
              <a:gdLst/>
              <a:ahLst/>
              <a:cxnLst/>
              <a:rect l="l" t="t" r="r" b="b"/>
              <a:pathLst>
                <a:path w="4343" h="4005" extrusionOk="0">
                  <a:moveTo>
                    <a:pt x="1" y="1"/>
                  </a:moveTo>
                  <a:lnTo>
                    <a:pt x="1" y="1"/>
                  </a:lnTo>
                  <a:cubicBezTo>
                    <a:pt x="82" y="350"/>
                    <a:pt x="206" y="688"/>
                    <a:pt x="373" y="1005"/>
                  </a:cubicBezTo>
                  <a:cubicBezTo>
                    <a:pt x="631" y="1612"/>
                    <a:pt x="999" y="2447"/>
                    <a:pt x="1424" y="3360"/>
                  </a:cubicBezTo>
                  <a:cubicBezTo>
                    <a:pt x="1512" y="3625"/>
                    <a:pt x="1698" y="3848"/>
                    <a:pt x="1944" y="3981"/>
                  </a:cubicBezTo>
                  <a:cubicBezTo>
                    <a:pt x="2015" y="3997"/>
                    <a:pt x="2085" y="4005"/>
                    <a:pt x="2156" y="4005"/>
                  </a:cubicBezTo>
                  <a:cubicBezTo>
                    <a:pt x="2345" y="4005"/>
                    <a:pt x="2530" y="3949"/>
                    <a:pt x="2690" y="3842"/>
                  </a:cubicBezTo>
                  <a:cubicBezTo>
                    <a:pt x="3034" y="3663"/>
                    <a:pt x="3355" y="3441"/>
                    <a:pt x="3646" y="3183"/>
                  </a:cubicBezTo>
                  <a:cubicBezTo>
                    <a:pt x="3936" y="2962"/>
                    <a:pt x="4174" y="2680"/>
                    <a:pt x="4342" y="2357"/>
                  </a:cubicBezTo>
                  <a:cubicBezTo>
                    <a:pt x="4341" y="2356"/>
                    <a:pt x="4339" y="2355"/>
                    <a:pt x="4337" y="2355"/>
                  </a:cubicBezTo>
                  <a:cubicBezTo>
                    <a:pt x="4288" y="2355"/>
                    <a:pt x="4030" y="2677"/>
                    <a:pt x="3545" y="3020"/>
                  </a:cubicBezTo>
                  <a:cubicBezTo>
                    <a:pt x="3248" y="3249"/>
                    <a:pt x="2927" y="3448"/>
                    <a:pt x="2589" y="3613"/>
                  </a:cubicBezTo>
                  <a:cubicBezTo>
                    <a:pt x="2464" y="3700"/>
                    <a:pt x="2317" y="3745"/>
                    <a:pt x="2166" y="3745"/>
                  </a:cubicBezTo>
                  <a:cubicBezTo>
                    <a:pt x="2121" y="3745"/>
                    <a:pt x="2076" y="3741"/>
                    <a:pt x="2030" y="3733"/>
                  </a:cubicBezTo>
                  <a:cubicBezTo>
                    <a:pt x="1869" y="3694"/>
                    <a:pt x="1754" y="3480"/>
                    <a:pt x="1653" y="3255"/>
                  </a:cubicBezTo>
                  <a:cubicBezTo>
                    <a:pt x="1228" y="2366"/>
                    <a:pt x="827" y="1521"/>
                    <a:pt x="530" y="933"/>
                  </a:cubicBezTo>
                  <a:cubicBezTo>
                    <a:pt x="391" y="603"/>
                    <a:pt x="213" y="290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69"/>
            <p:cNvSpPr/>
            <p:nvPr/>
          </p:nvSpPr>
          <p:spPr>
            <a:xfrm>
              <a:off x="5100575" y="2484200"/>
              <a:ext cx="16975" cy="269925"/>
            </a:xfrm>
            <a:custGeom>
              <a:avLst/>
              <a:gdLst/>
              <a:ahLst/>
              <a:cxnLst/>
              <a:rect l="l" t="t" r="r" b="b"/>
              <a:pathLst>
                <a:path w="679" h="10797" extrusionOk="0">
                  <a:moveTo>
                    <a:pt x="612" y="1"/>
                  </a:moveTo>
                  <a:cubicBezTo>
                    <a:pt x="545" y="1"/>
                    <a:pt x="363" y="2416"/>
                    <a:pt x="215" y="5394"/>
                  </a:cubicBezTo>
                  <a:cubicBezTo>
                    <a:pt x="67" y="8375"/>
                    <a:pt x="1" y="10796"/>
                    <a:pt x="67" y="10796"/>
                  </a:cubicBezTo>
                  <a:cubicBezTo>
                    <a:pt x="67" y="10796"/>
                    <a:pt x="67" y="10796"/>
                    <a:pt x="67" y="10796"/>
                  </a:cubicBezTo>
                  <a:cubicBezTo>
                    <a:pt x="134" y="10796"/>
                    <a:pt x="316" y="8381"/>
                    <a:pt x="464" y="5403"/>
                  </a:cubicBezTo>
                  <a:cubicBezTo>
                    <a:pt x="612" y="2422"/>
                    <a:pt x="678" y="5"/>
                    <a:pt x="612" y="1"/>
                  </a:cubicBezTo>
                  <a:cubicBezTo>
                    <a:pt x="612" y="1"/>
                    <a:pt x="612" y="1"/>
                    <a:pt x="6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69"/>
            <p:cNvSpPr/>
            <p:nvPr/>
          </p:nvSpPr>
          <p:spPr>
            <a:xfrm>
              <a:off x="4869500" y="2651775"/>
              <a:ext cx="8350" cy="74875"/>
            </a:xfrm>
            <a:custGeom>
              <a:avLst/>
              <a:gdLst/>
              <a:ahLst/>
              <a:cxnLst/>
              <a:rect l="l" t="t" r="r" b="b"/>
              <a:pathLst>
                <a:path w="334" h="2995" extrusionOk="0">
                  <a:moveTo>
                    <a:pt x="167" y="0"/>
                  </a:moveTo>
                  <a:cubicBezTo>
                    <a:pt x="1" y="991"/>
                    <a:pt x="1" y="2004"/>
                    <a:pt x="167" y="2994"/>
                  </a:cubicBezTo>
                  <a:cubicBezTo>
                    <a:pt x="333" y="2004"/>
                    <a:pt x="333" y="991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69"/>
            <p:cNvSpPr/>
            <p:nvPr/>
          </p:nvSpPr>
          <p:spPr>
            <a:xfrm>
              <a:off x="5338825" y="2492550"/>
              <a:ext cx="1100" cy="625"/>
            </a:xfrm>
            <a:custGeom>
              <a:avLst/>
              <a:gdLst/>
              <a:ahLst/>
              <a:cxnLst/>
              <a:rect l="l" t="t" r="r" b="b"/>
              <a:pathLst>
                <a:path w="44" h="25" extrusionOk="0">
                  <a:moveTo>
                    <a:pt x="0" y="1"/>
                  </a:moveTo>
                  <a:cubicBezTo>
                    <a:pt x="13" y="12"/>
                    <a:pt x="27" y="20"/>
                    <a:pt x="43" y="25"/>
                  </a:cubicBezTo>
                  <a:cubicBezTo>
                    <a:pt x="34" y="10"/>
                    <a:pt x="18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69"/>
            <p:cNvSpPr/>
            <p:nvPr/>
          </p:nvSpPr>
          <p:spPr>
            <a:xfrm>
              <a:off x="5338025" y="2483475"/>
              <a:ext cx="81125" cy="18650"/>
            </a:xfrm>
            <a:custGeom>
              <a:avLst/>
              <a:gdLst/>
              <a:ahLst/>
              <a:cxnLst/>
              <a:rect l="l" t="t" r="r" b="b"/>
              <a:pathLst>
                <a:path w="3245" h="746" extrusionOk="0">
                  <a:moveTo>
                    <a:pt x="162" y="0"/>
                  </a:moveTo>
                  <a:cubicBezTo>
                    <a:pt x="162" y="0"/>
                    <a:pt x="1" y="335"/>
                    <a:pt x="67" y="431"/>
                  </a:cubicBezTo>
                  <a:lnTo>
                    <a:pt x="106" y="431"/>
                  </a:lnTo>
                  <a:cubicBezTo>
                    <a:pt x="115" y="431"/>
                    <a:pt x="106" y="431"/>
                    <a:pt x="129" y="454"/>
                  </a:cubicBezTo>
                  <a:cubicBezTo>
                    <a:pt x="254" y="499"/>
                    <a:pt x="381" y="537"/>
                    <a:pt x="511" y="564"/>
                  </a:cubicBezTo>
                  <a:lnTo>
                    <a:pt x="626" y="564"/>
                  </a:lnTo>
                  <a:cubicBezTo>
                    <a:pt x="708" y="567"/>
                    <a:pt x="789" y="577"/>
                    <a:pt x="869" y="593"/>
                  </a:cubicBezTo>
                  <a:cubicBezTo>
                    <a:pt x="912" y="593"/>
                    <a:pt x="869" y="593"/>
                    <a:pt x="917" y="621"/>
                  </a:cubicBezTo>
                  <a:cubicBezTo>
                    <a:pt x="932" y="631"/>
                    <a:pt x="945" y="634"/>
                    <a:pt x="954" y="634"/>
                  </a:cubicBezTo>
                  <a:cubicBezTo>
                    <a:pt x="974" y="634"/>
                    <a:pt x="983" y="621"/>
                    <a:pt x="992" y="621"/>
                  </a:cubicBezTo>
                  <a:lnTo>
                    <a:pt x="1050" y="621"/>
                  </a:lnTo>
                  <a:cubicBezTo>
                    <a:pt x="1208" y="655"/>
                    <a:pt x="1367" y="679"/>
                    <a:pt x="1528" y="693"/>
                  </a:cubicBezTo>
                  <a:cubicBezTo>
                    <a:pt x="1529" y="692"/>
                    <a:pt x="1531" y="692"/>
                    <a:pt x="1532" y="692"/>
                  </a:cubicBezTo>
                  <a:cubicBezTo>
                    <a:pt x="1555" y="692"/>
                    <a:pt x="1575" y="709"/>
                    <a:pt x="1581" y="731"/>
                  </a:cubicBezTo>
                  <a:lnTo>
                    <a:pt x="1977" y="731"/>
                  </a:lnTo>
                  <a:cubicBezTo>
                    <a:pt x="1992" y="733"/>
                    <a:pt x="2007" y="734"/>
                    <a:pt x="2022" y="734"/>
                  </a:cubicBezTo>
                  <a:cubicBezTo>
                    <a:pt x="2038" y="734"/>
                    <a:pt x="2053" y="733"/>
                    <a:pt x="2068" y="731"/>
                  </a:cubicBezTo>
                  <a:cubicBezTo>
                    <a:pt x="2162" y="720"/>
                    <a:pt x="2257" y="704"/>
                    <a:pt x="2350" y="684"/>
                  </a:cubicBezTo>
                  <a:lnTo>
                    <a:pt x="2384" y="684"/>
                  </a:lnTo>
                  <a:lnTo>
                    <a:pt x="2384" y="722"/>
                  </a:lnTo>
                  <a:lnTo>
                    <a:pt x="2862" y="722"/>
                  </a:lnTo>
                  <a:cubicBezTo>
                    <a:pt x="2885" y="722"/>
                    <a:pt x="2862" y="746"/>
                    <a:pt x="2862" y="746"/>
                  </a:cubicBezTo>
                  <a:lnTo>
                    <a:pt x="2900" y="746"/>
                  </a:lnTo>
                  <a:lnTo>
                    <a:pt x="2900" y="712"/>
                  </a:lnTo>
                  <a:lnTo>
                    <a:pt x="2872" y="712"/>
                  </a:lnTo>
                  <a:cubicBezTo>
                    <a:pt x="2872" y="712"/>
                    <a:pt x="2872" y="688"/>
                    <a:pt x="2909" y="688"/>
                  </a:cubicBezTo>
                  <a:cubicBezTo>
                    <a:pt x="2912" y="688"/>
                    <a:pt x="2916" y="688"/>
                    <a:pt x="2919" y="688"/>
                  </a:cubicBezTo>
                  <a:lnTo>
                    <a:pt x="3086" y="688"/>
                  </a:lnTo>
                  <a:cubicBezTo>
                    <a:pt x="3086" y="688"/>
                    <a:pt x="3177" y="688"/>
                    <a:pt x="3211" y="660"/>
                  </a:cubicBezTo>
                  <a:cubicBezTo>
                    <a:pt x="3243" y="632"/>
                    <a:pt x="3245" y="254"/>
                    <a:pt x="3245" y="225"/>
                  </a:cubicBezTo>
                  <a:lnTo>
                    <a:pt x="3196" y="225"/>
                  </a:lnTo>
                  <a:cubicBezTo>
                    <a:pt x="3188" y="228"/>
                    <a:pt x="3180" y="229"/>
                    <a:pt x="3172" y="229"/>
                  </a:cubicBezTo>
                  <a:cubicBezTo>
                    <a:pt x="3164" y="229"/>
                    <a:pt x="3156" y="228"/>
                    <a:pt x="3149" y="225"/>
                  </a:cubicBezTo>
                  <a:cubicBezTo>
                    <a:pt x="3123" y="225"/>
                    <a:pt x="3106" y="236"/>
                    <a:pt x="3086" y="236"/>
                  </a:cubicBezTo>
                  <a:cubicBezTo>
                    <a:pt x="3076" y="236"/>
                    <a:pt x="3065" y="233"/>
                    <a:pt x="3053" y="225"/>
                  </a:cubicBezTo>
                  <a:lnTo>
                    <a:pt x="2924" y="225"/>
                  </a:lnTo>
                  <a:lnTo>
                    <a:pt x="2375" y="253"/>
                  </a:lnTo>
                  <a:lnTo>
                    <a:pt x="1792" y="253"/>
                  </a:lnTo>
                  <a:cubicBezTo>
                    <a:pt x="1779" y="251"/>
                    <a:pt x="1766" y="250"/>
                    <a:pt x="1753" y="250"/>
                  </a:cubicBezTo>
                  <a:cubicBezTo>
                    <a:pt x="1740" y="250"/>
                    <a:pt x="1728" y="251"/>
                    <a:pt x="1715" y="253"/>
                  </a:cubicBezTo>
                  <a:lnTo>
                    <a:pt x="1634" y="253"/>
                  </a:lnTo>
                  <a:cubicBezTo>
                    <a:pt x="1473" y="244"/>
                    <a:pt x="1313" y="222"/>
                    <a:pt x="1156" y="187"/>
                  </a:cubicBezTo>
                  <a:cubicBezTo>
                    <a:pt x="1135" y="188"/>
                    <a:pt x="1113" y="188"/>
                    <a:pt x="1092" y="188"/>
                  </a:cubicBezTo>
                  <a:cubicBezTo>
                    <a:pt x="1070" y="188"/>
                    <a:pt x="1049" y="188"/>
                    <a:pt x="1027" y="187"/>
                  </a:cubicBezTo>
                  <a:cubicBezTo>
                    <a:pt x="984" y="187"/>
                    <a:pt x="751" y="129"/>
                    <a:pt x="702" y="124"/>
                  </a:cubicBezTo>
                  <a:cubicBezTo>
                    <a:pt x="660" y="124"/>
                    <a:pt x="669" y="124"/>
                    <a:pt x="635" y="96"/>
                  </a:cubicBezTo>
                  <a:cubicBezTo>
                    <a:pt x="628" y="90"/>
                    <a:pt x="622" y="88"/>
                    <a:pt x="617" y="88"/>
                  </a:cubicBezTo>
                  <a:cubicBezTo>
                    <a:pt x="603" y="88"/>
                    <a:pt x="597" y="103"/>
                    <a:pt x="591" y="103"/>
                  </a:cubicBezTo>
                  <a:cubicBezTo>
                    <a:pt x="588" y="103"/>
                    <a:pt x="586" y="101"/>
                    <a:pt x="583" y="96"/>
                  </a:cubicBezTo>
                  <a:cubicBezTo>
                    <a:pt x="566" y="99"/>
                    <a:pt x="548" y="100"/>
                    <a:pt x="530" y="100"/>
                  </a:cubicBezTo>
                  <a:cubicBezTo>
                    <a:pt x="513" y="100"/>
                    <a:pt x="495" y="99"/>
                    <a:pt x="478" y="96"/>
                  </a:cubicBezTo>
                  <a:cubicBezTo>
                    <a:pt x="461" y="99"/>
                    <a:pt x="443" y="100"/>
                    <a:pt x="425" y="100"/>
                  </a:cubicBezTo>
                  <a:cubicBezTo>
                    <a:pt x="408" y="100"/>
                    <a:pt x="390" y="99"/>
                    <a:pt x="373" y="96"/>
                  </a:cubicBezTo>
                  <a:cubicBezTo>
                    <a:pt x="317" y="70"/>
                    <a:pt x="257" y="52"/>
                    <a:pt x="196" y="43"/>
                  </a:cubicBezTo>
                  <a:lnTo>
                    <a:pt x="1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69"/>
            <p:cNvSpPr/>
            <p:nvPr/>
          </p:nvSpPr>
          <p:spPr>
            <a:xfrm>
              <a:off x="5345650" y="2542975"/>
              <a:ext cx="725" cy="125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4" y="0"/>
                  </a:moveTo>
                  <a:cubicBezTo>
                    <a:pt x="9" y="0"/>
                    <a:pt x="5" y="2"/>
                    <a:pt x="1" y="5"/>
                  </a:cubicBezTo>
                  <a:lnTo>
                    <a:pt x="29" y="5"/>
                  </a:lnTo>
                  <a:cubicBezTo>
                    <a:pt x="24" y="2"/>
                    <a:pt x="19" y="0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69"/>
            <p:cNvSpPr/>
            <p:nvPr/>
          </p:nvSpPr>
          <p:spPr>
            <a:xfrm>
              <a:off x="5346350" y="2543550"/>
              <a:ext cx="25" cy="150"/>
            </a:xfrm>
            <a:custGeom>
              <a:avLst/>
              <a:gdLst/>
              <a:ahLst/>
              <a:cxnLst/>
              <a:rect l="l" t="t" r="r" b="b"/>
              <a:pathLst>
                <a:path w="1" h="6" extrusionOk="0">
                  <a:moveTo>
                    <a:pt x="1" y="5"/>
                  </a:moveTo>
                  <a:lnTo>
                    <a:pt x="1" y="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69"/>
            <p:cNvSpPr/>
            <p:nvPr/>
          </p:nvSpPr>
          <p:spPr>
            <a:xfrm>
              <a:off x="5346850" y="2534125"/>
              <a:ext cx="57550" cy="14575"/>
            </a:xfrm>
            <a:custGeom>
              <a:avLst/>
              <a:gdLst/>
              <a:ahLst/>
              <a:cxnLst/>
              <a:rect l="l" t="t" r="r" b="b"/>
              <a:pathLst>
                <a:path w="2302" h="583" extrusionOk="0">
                  <a:moveTo>
                    <a:pt x="2044" y="1"/>
                  </a:moveTo>
                  <a:cubicBezTo>
                    <a:pt x="1978" y="1"/>
                    <a:pt x="1734" y="67"/>
                    <a:pt x="1667" y="72"/>
                  </a:cubicBezTo>
                  <a:cubicBezTo>
                    <a:pt x="1571" y="72"/>
                    <a:pt x="1370" y="100"/>
                    <a:pt x="1271" y="120"/>
                  </a:cubicBezTo>
                  <a:lnTo>
                    <a:pt x="1160" y="120"/>
                  </a:lnTo>
                  <a:cubicBezTo>
                    <a:pt x="1134" y="122"/>
                    <a:pt x="1108" y="123"/>
                    <a:pt x="1083" y="123"/>
                  </a:cubicBezTo>
                  <a:cubicBezTo>
                    <a:pt x="997" y="123"/>
                    <a:pt x="911" y="114"/>
                    <a:pt x="826" y="97"/>
                  </a:cubicBezTo>
                  <a:lnTo>
                    <a:pt x="735" y="97"/>
                  </a:lnTo>
                  <a:cubicBezTo>
                    <a:pt x="707" y="97"/>
                    <a:pt x="544" y="68"/>
                    <a:pt x="511" y="68"/>
                  </a:cubicBezTo>
                  <a:lnTo>
                    <a:pt x="463" y="68"/>
                  </a:lnTo>
                  <a:cubicBezTo>
                    <a:pt x="444" y="68"/>
                    <a:pt x="435" y="92"/>
                    <a:pt x="425" y="92"/>
                  </a:cubicBezTo>
                  <a:cubicBezTo>
                    <a:pt x="413" y="93"/>
                    <a:pt x="401" y="94"/>
                    <a:pt x="389" y="94"/>
                  </a:cubicBezTo>
                  <a:cubicBezTo>
                    <a:pt x="377" y="94"/>
                    <a:pt x="365" y="93"/>
                    <a:pt x="354" y="92"/>
                  </a:cubicBezTo>
                  <a:lnTo>
                    <a:pt x="281" y="92"/>
                  </a:lnTo>
                  <a:cubicBezTo>
                    <a:pt x="268" y="92"/>
                    <a:pt x="207" y="53"/>
                    <a:pt x="164" y="53"/>
                  </a:cubicBezTo>
                  <a:cubicBezTo>
                    <a:pt x="161" y="53"/>
                    <a:pt x="159" y="53"/>
                    <a:pt x="157" y="54"/>
                  </a:cubicBezTo>
                  <a:lnTo>
                    <a:pt x="133" y="20"/>
                  </a:lnTo>
                  <a:cubicBezTo>
                    <a:pt x="133" y="20"/>
                    <a:pt x="0" y="364"/>
                    <a:pt x="43" y="455"/>
                  </a:cubicBezTo>
                  <a:lnTo>
                    <a:pt x="76" y="455"/>
                  </a:lnTo>
                  <a:cubicBezTo>
                    <a:pt x="167" y="489"/>
                    <a:pt x="262" y="513"/>
                    <a:pt x="358" y="527"/>
                  </a:cubicBezTo>
                  <a:lnTo>
                    <a:pt x="439" y="527"/>
                  </a:lnTo>
                  <a:cubicBezTo>
                    <a:pt x="480" y="520"/>
                    <a:pt x="522" y="517"/>
                    <a:pt x="564" y="516"/>
                  </a:cubicBezTo>
                  <a:cubicBezTo>
                    <a:pt x="582" y="516"/>
                    <a:pt x="576" y="527"/>
                    <a:pt x="580" y="527"/>
                  </a:cubicBezTo>
                  <a:cubicBezTo>
                    <a:pt x="581" y="527"/>
                    <a:pt x="585" y="524"/>
                    <a:pt x="596" y="516"/>
                  </a:cubicBezTo>
                  <a:cubicBezTo>
                    <a:pt x="608" y="508"/>
                    <a:pt x="616" y="505"/>
                    <a:pt x="623" y="505"/>
                  </a:cubicBezTo>
                  <a:cubicBezTo>
                    <a:pt x="636" y="505"/>
                    <a:pt x="643" y="516"/>
                    <a:pt x="649" y="516"/>
                  </a:cubicBezTo>
                  <a:cubicBezTo>
                    <a:pt x="757" y="534"/>
                    <a:pt x="866" y="544"/>
                    <a:pt x="975" y="544"/>
                  </a:cubicBezTo>
                  <a:cubicBezTo>
                    <a:pt x="980" y="544"/>
                    <a:pt x="985" y="544"/>
                    <a:pt x="990" y="544"/>
                  </a:cubicBezTo>
                  <a:lnTo>
                    <a:pt x="990" y="544"/>
                  </a:lnTo>
                  <a:cubicBezTo>
                    <a:pt x="1010" y="545"/>
                    <a:pt x="1027" y="558"/>
                    <a:pt x="1031" y="578"/>
                  </a:cubicBezTo>
                  <a:lnTo>
                    <a:pt x="1314" y="578"/>
                  </a:lnTo>
                  <a:cubicBezTo>
                    <a:pt x="1324" y="581"/>
                    <a:pt x="1336" y="583"/>
                    <a:pt x="1347" y="583"/>
                  </a:cubicBezTo>
                  <a:cubicBezTo>
                    <a:pt x="1358" y="583"/>
                    <a:pt x="1370" y="581"/>
                    <a:pt x="1380" y="578"/>
                  </a:cubicBezTo>
                  <a:cubicBezTo>
                    <a:pt x="1408" y="578"/>
                    <a:pt x="1553" y="535"/>
                    <a:pt x="1577" y="511"/>
                  </a:cubicBezTo>
                  <a:lnTo>
                    <a:pt x="1601" y="511"/>
                  </a:lnTo>
                  <a:lnTo>
                    <a:pt x="1601" y="550"/>
                  </a:lnTo>
                  <a:lnTo>
                    <a:pt x="1935" y="501"/>
                  </a:lnTo>
                  <a:lnTo>
                    <a:pt x="1935" y="526"/>
                  </a:lnTo>
                  <a:lnTo>
                    <a:pt x="1963" y="526"/>
                  </a:lnTo>
                  <a:lnTo>
                    <a:pt x="1963" y="498"/>
                  </a:lnTo>
                  <a:lnTo>
                    <a:pt x="2040" y="498"/>
                  </a:lnTo>
                  <a:cubicBezTo>
                    <a:pt x="2040" y="481"/>
                    <a:pt x="2053" y="469"/>
                    <a:pt x="2069" y="469"/>
                  </a:cubicBezTo>
                  <a:cubicBezTo>
                    <a:pt x="2070" y="469"/>
                    <a:pt x="2071" y="469"/>
                    <a:pt x="2073" y="469"/>
                  </a:cubicBezTo>
                  <a:cubicBezTo>
                    <a:pt x="2092" y="470"/>
                    <a:pt x="2112" y="471"/>
                    <a:pt x="2132" y="471"/>
                  </a:cubicBezTo>
                  <a:cubicBezTo>
                    <a:pt x="2153" y="471"/>
                    <a:pt x="2173" y="470"/>
                    <a:pt x="2192" y="469"/>
                  </a:cubicBezTo>
                  <a:cubicBezTo>
                    <a:pt x="2192" y="469"/>
                    <a:pt x="2254" y="469"/>
                    <a:pt x="2278" y="431"/>
                  </a:cubicBezTo>
                  <a:cubicBezTo>
                    <a:pt x="2302" y="393"/>
                    <a:pt x="2236" y="29"/>
                    <a:pt x="2231" y="1"/>
                  </a:cubicBezTo>
                  <a:lnTo>
                    <a:pt x="2197" y="1"/>
                  </a:lnTo>
                  <a:cubicBezTo>
                    <a:pt x="2178" y="1"/>
                    <a:pt x="2167" y="13"/>
                    <a:pt x="2154" y="13"/>
                  </a:cubicBezTo>
                  <a:cubicBezTo>
                    <a:pt x="2147" y="13"/>
                    <a:pt x="2140" y="10"/>
                    <a:pt x="21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69"/>
            <p:cNvSpPr/>
            <p:nvPr/>
          </p:nvSpPr>
          <p:spPr>
            <a:xfrm>
              <a:off x="5327125" y="2623950"/>
              <a:ext cx="875" cy="225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17" y="0"/>
                  </a:moveTo>
                  <a:cubicBezTo>
                    <a:pt x="11" y="0"/>
                    <a:pt x="6" y="2"/>
                    <a:pt x="1" y="4"/>
                  </a:cubicBezTo>
                  <a:cubicBezTo>
                    <a:pt x="6" y="7"/>
                    <a:pt x="11" y="9"/>
                    <a:pt x="17" y="9"/>
                  </a:cubicBezTo>
                  <a:cubicBezTo>
                    <a:pt x="23" y="9"/>
                    <a:pt x="29" y="7"/>
                    <a:pt x="35" y="4"/>
                  </a:cubicBezTo>
                  <a:cubicBezTo>
                    <a:pt x="29" y="2"/>
                    <a:pt x="23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69"/>
            <p:cNvSpPr/>
            <p:nvPr/>
          </p:nvSpPr>
          <p:spPr>
            <a:xfrm>
              <a:off x="5327975" y="2624400"/>
              <a:ext cx="150" cy="25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1" y="1"/>
                  </a:moveTo>
                  <a:lnTo>
                    <a:pt x="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69"/>
            <p:cNvSpPr/>
            <p:nvPr/>
          </p:nvSpPr>
          <p:spPr>
            <a:xfrm>
              <a:off x="5323650" y="2612575"/>
              <a:ext cx="64150" cy="14025"/>
            </a:xfrm>
            <a:custGeom>
              <a:avLst/>
              <a:gdLst/>
              <a:ahLst/>
              <a:cxnLst/>
              <a:rect l="l" t="t" r="r" b="b"/>
              <a:pathLst>
                <a:path w="2566" h="561" extrusionOk="0">
                  <a:moveTo>
                    <a:pt x="2204" y="464"/>
                  </a:moveTo>
                  <a:cubicBezTo>
                    <a:pt x="2212" y="464"/>
                    <a:pt x="2218" y="464"/>
                    <a:pt x="2221" y="465"/>
                  </a:cubicBezTo>
                  <a:lnTo>
                    <a:pt x="2166" y="465"/>
                  </a:lnTo>
                  <a:lnTo>
                    <a:pt x="2166" y="465"/>
                  </a:lnTo>
                  <a:cubicBezTo>
                    <a:pt x="2181" y="464"/>
                    <a:pt x="2194" y="464"/>
                    <a:pt x="2204" y="464"/>
                  </a:cubicBezTo>
                  <a:close/>
                  <a:moveTo>
                    <a:pt x="1863" y="445"/>
                  </a:moveTo>
                  <a:lnTo>
                    <a:pt x="1863" y="467"/>
                  </a:lnTo>
                  <a:lnTo>
                    <a:pt x="1863" y="467"/>
                  </a:lnTo>
                  <a:lnTo>
                    <a:pt x="1817" y="467"/>
                  </a:lnTo>
                  <a:lnTo>
                    <a:pt x="1817" y="467"/>
                  </a:lnTo>
                  <a:cubicBezTo>
                    <a:pt x="1838" y="459"/>
                    <a:pt x="1855" y="452"/>
                    <a:pt x="1863" y="445"/>
                  </a:cubicBezTo>
                  <a:close/>
                  <a:moveTo>
                    <a:pt x="2294" y="0"/>
                  </a:moveTo>
                  <a:cubicBezTo>
                    <a:pt x="2217" y="0"/>
                    <a:pt x="1921" y="34"/>
                    <a:pt x="1844" y="39"/>
                  </a:cubicBezTo>
                  <a:cubicBezTo>
                    <a:pt x="1684" y="43"/>
                    <a:pt x="1524" y="59"/>
                    <a:pt x="1366" y="87"/>
                  </a:cubicBezTo>
                  <a:cubicBezTo>
                    <a:pt x="1356" y="83"/>
                    <a:pt x="1344" y="81"/>
                    <a:pt x="1333" y="81"/>
                  </a:cubicBezTo>
                  <a:cubicBezTo>
                    <a:pt x="1322" y="81"/>
                    <a:pt x="1310" y="83"/>
                    <a:pt x="1300" y="87"/>
                  </a:cubicBezTo>
                  <a:lnTo>
                    <a:pt x="1237" y="87"/>
                  </a:lnTo>
                  <a:cubicBezTo>
                    <a:pt x="1173" y="92"/>
                    <a:pt x="1108" y="94"/>
                    <a:pt x="1044" y="94"/>
                  </a:cubicBezTo>
                  <a:cubicBezTo>
                    <a:pt x="979" y="94"/>
                    <a:pt x="914" y="92"/>
                    <a:pt x="850" y="87"/>
                  </a:cubicBezTo>
                  <a:lnTo>
                    <a:pt x="421" y="87"/>
                  </a:lnTo>
                  <a:cubicBezTo>
                    <a:pt x="393" y="87"/>
                    <a:pt x="397" y="116"/>
                    <a:pt x="382" y="120"/>
                  </a:cubicBezTo>
                  <a:cubicBezTo>
                    <a:pt x="356" y="132"/>
                    <a:pt x="329" y="140"/>
                    <a:pt x="301" y="144"/>
                  </a:cubicBezTo>
                  <a:lnTo>
                    <a:pt x="221" y="144"/>
                  </a:lnTo>
                  <a:cubicBezTo>
                    <a:pt x="196" y="138"/>
                    <a:pt x="170" y="135"/>
                    <a:pt x="144" y="135"/>
                  </a:cubicBezTo>
                  <a:cubicBezTo>
                    <a:pt x="118" y="135"/>
                    <a:pt x="93" y="138"/>
                    <a:pt x="67" y="144"/>
                  </a:cubicBezTo>
                  <a:lnTo>
                    <a:pt x="35" y="116"/>
                  </a:lnTo>
                  <a:lnTo>
                    <a:pt x="35" y="116"/>
                  </a:lnTo>
                  <a:cubicBezTo>
                    <a:pt x="35" y="116"/>
                    <a:pt x="1" y="483"/>
                    <a:pt x="72" y="561"/>
                  </a:cubicBezTo>
                  <a:lnTo>
                    <a:pt x="411" y="561"/>
                  </a:lnTo>
                  <a:cubicBezTo>
                    <a:pt x="425" y="559"/>
                    <a:pt x="440" y="558"/>
                    <a:pt x="454" y="558"/>
                  </a:cubicBezTo>
                  <a:cubicBezTo>
                    <a:pt x="468" y="558"/>
                    <a:pt x="482" y="559"/>
                    <a:pt x="497" y="561"/>
                  </a:cubicBezTo>
                  <a:cubicBezTo>
                    <a:pt x="586" y="503"/>
                    <a:pt x="691" y="474"/>
                    <a:pt x="797" y="474"/>
                  </a:cubicBezTo>
                  <a:cubicBezTo>
                    <a:pt x="799" y="474"/>
                    <a:pt x="801" y="474"/>
                    <a:pt x="803" y="474"/>
                  </a:cubicBezTo>
                  <a:lnTo>
                    <a:pt x="1287" y="479"/>
                  </a:lnTo>
                  <a:lnTo>
                    <a:pt x="1287" y="479"/>
                  </a:lnTo>
                  <a:cubicBezTo>
                    <a:pt x="1292" y="483"/>
                    <a:pt x="1295" y="491"/>
                    <a:pt x="1300" y="507"/>
                  </a:cubicBezTo>
                  <a:lnTo>
                    <a:pt x="1372" y="507"/>
                  </a:lnTo>
                  <a:cubicBezTo>
                    <a:pt x="1419" y="507"/>
                    <a:pt x="1425" y="495"/>
                    <a:pt x="1429" y="495"/>
                  </a:cubicBezTo>
                  <a:cubicBezTo>
                    <a:pt x="1431" y="495"/>
                    <a:pt x="1432" y="498"/>
                    <a:pt x="1439" y="507"/>
                  </a:cubicBezTo>
                  <a:lnTo>
                    <a:pt x="1587" y="507"/>
                  </a:lnTo>
                  <a:cubicBezTo>
                    <a:pt x="1597" y="510"/>
                    <a:pt x="1609" y="511"/>
                    <a:pt x="1620" y="511"/>
                  </a:cubicBezTo>
                  <a:cubicBezTo>
                    <a:pt x="1631" y="511"/>
                    <a:pt x="1642" y="510"/>
                    <a:pt x="1653" y="507"/>
                  </a:cubicBezTo>
                  <a:cubicBezTo>
                    <a:pt x="1668" y="507"/>
                    <a:pt x="1717" y="497"/>
                    <a:pt x="1764" y="484"/>
                  </a:cubicBezTo>
                  <a:lnTo>
                    <a:pt x="1764" y="484"/>
                  </a:lnTo>
                  <a:lnTo>
                    <a:pt x="1863" y="485"/>
                  </a:lnTo>
                  <a:lnTo>
                    <a:pt x="1863" y="485"/>
                  </a:lnTo>
                  <a:lnTo>
                    <a:pt x="1863" y="488"/>
                  </a:lnTo>
                  <a:cubicBezTo>
                    <a:pt x="1863" y="488"/>
                    <a:pt x="1871" y="486"/>
                    <a:pt x="1885" y="485"/>
                  </a:cubicBezTo>
                  <a:lnTo>
                    <a:pt x="1885" y="485"/>
                  </a:lnTo>
                  <a:lnTo>
                    <a:pt x="2221" y="488"/>
                  </a:lnTo>
                  <a:lnTo>
                    <a:pt x="2250" y="488"/>
                  </a:lnTo>
                  <a:lnTo>
                    <a:pt x="2250" y="454"/>
                  </a:lnTo>
                  <a:lnTo>
                    <a:pt x="2274" y="454"/>
                  </a:lnTo>
                  <a:cubicBezTo>
                    <a:pt x="2274" y="454"/>
                    <a:pt x="2274" y="442"/>
                    <a:pt x="2285" y="442"/>
                  </a:cubicBezTo>
                  <a:cubicBezTo>
                    <a:pt x="2291" y="442"/>
                    <a:pt x="2299" y="445"/>
                    <a:pt x="2312" y="454"/>
                  </a:cubicBezTo>
                  <a:cubicBezTo>
                    <a:pt x="2333" y="455"/>
                    <a:pt x="2353" y="456"/>
                    <a:pt x="2374" y="456"/>
                  </a:cubicBezTo>
                  <a:cubicBezTo>
                    <a:pt x="2395" y="456"/>
                    <a:pt x="2416" y="455"/>
                    <a:pt x="2436" y="454"/>
                  </a:cubicBezTo>
                  <a:cubicBezTo>
                    <a:pt x="2436" y="454"/>
                    <a:pt x="2504" y="454"/>
                    <a:pt x="2532" y="431"/>
                  </a:cubicBezTo>
                  <a:cubicBezTo>
                    <a:pt x="2560" y="407"/>
                    <a:pt x="2566" y="30"/>
                    <a:pt x="2566" y="0"/>
                  </a:cubicBezTo>
                  <a:lnTo>
                    <a:pt x="2508" y="0"/>
                  </a:lnTo>
                  <a:cubicBezTo>
                    <a:pt x="2502" y="3"/>
                    <a:pt x="2495" y="5"/>
                    <a:pt x="2489" y="5"/>
                  </a:cubicBezTo>
                  <a:cubicBezTo>
                    <a:pt x="2482" y="5"/>
                    <a:pt x="2476" y="3"/>
                    <a:pt x="24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69"/>
            <p:cNvSpPr/>
            <p:nvPr/>
          </p:nvSpPr>
          <p:spPr>
            <a:xfrm>
              <a:off x="5338100" y="2698050"/>
              <a:ext cx="750" cy="150"/>
            </a:xfrm>
            <a:custGeom>
              <a:avLst/>
              <a:gdLst/>
              <a:ahLst/>
              <a:cxnLst/>
              <a:rect l="l" t="t" r="r" b="b"/>
              <a:pathLst>
                <a:path w="30" h="6" extrusionOk="0">
                  <a:moveTo>
                    <a:pt x="8" y="0"/>
                  </a:moveTo>
                  <a:cubicBezTo>
                    <a:pt x="4" y="0"/>
                    <a:pt x="1" y="1"/>
                    <a:pt x="1" y="3"/>
                  </a:cubicBezTo>
                  <a:cubicBezTo>
                    <a:pt x="6" y="4"/>
                    <a:pt x="10" y="5"/>
                    <a:pt x="15" y="5"/>
                  </a:cubicBezTo>
                  <a:cubicBezTo>
                    <a:pt x="20" y="5"/>
                    <a:pt x="25" y="4"/>
                    <a:pt x="29" y="3"/>
                  </a:cubicBezTo>
                  <a:cubicBezTo>
                    <a:pt x="29" y="3"/>
                    <a:pt x="17" y="0"/>
                    <a:pt x="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69"/>
            <p:cNvSpPr/>
            <p:nvPr/>
          </p:nvSpPr>
          <p:spPr>
            <a:xfrm>
              <a:off x="5338700" y="2698325"/>
              <a:ext cx="150" cy="25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1"/>
                  </a:moveTo>
                  <a:lnTo>
                    <a:pt x="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69"/>
            <p:cNvSpPr/>
            <p:nvPr/>
          </p:nvSpPr>
          <p:spPr>
            <a:xfrm>
              <a:off x="5335025" y="2678625"/>
              <a:ext cx="53150" cy="20800"/>
            </a:xfrm>
            <a:custGeom>
              <a:avLst/>
              <a:gdLst/>
              <a:ahLst/>
              <a:cxnLst/>
              <a:rect l="l" t="t" r="r" b="b"/>
              <a:pathLst>
                <a:path w="2126" h="832" extrusionOk="0">
                  <a:moveTo>
                    <a:pt x="1877" y="0"/>
                  </a:moveTo>
                  <a:cubicBezTo>
                    <a:pt x="1815" y="0"/>
                    <a:pt x="1566" y="72"/>
                    <a:pt x="1505" y="86"/>
                  </a:cubicBezTo>
                  <a:cubicBezTo>
                    <a:pt x="1374" y="111"/>
                    <a:pt x="1246" y="144"/>
                    <a:pt x="1118" y="182"/>
                  </a:cubicBezTo>
                  <a:cubicBezTo>
                    <a:pt x="1108" y="180"/>
                    <a:pt x="1099" y="179"/>
                    <a:pt x="1089" y="179"/>
                  </a:cubicBezTo>
                  <a:cubicBezTo>
                    <a:pt x="1080" y="179"/>
                    <a:pt x="1070" y="180"/>
                    <a:pt x="1060" y="182"/>
                  </a:cubicBezTo>
                  <a:lnTo>
                    <a:pt x="1013" y="206"/>
                  </a:lnTo>
                  <a:cubicBezTo>
                    <a:pt x="904" y="231"/>
                    <a:pt x="794" y="246"/>
                    <a:pt x="683" y="253"/>
                  </a:cubicBezTo>
                  <a:cubicBezTo>
                    <a:pt x="659" y="278"/>
                    <a:pt x="621" y="253"/>
                    <a:pt x="597" y="287"/>
                  </a:cubicBezTo>
                  <a:cubicBezTo>
                    <a:pt x="569" y="287"/>
                    <a:pt x="406" y="311"/>
                    <a:pt x="372" y="325"/>
                  </a:cubicBezTo>
                  <a:lnTo>
                    <a:pt x="325" y="325"/>
                  </a:lnTo>
                  <a:cubicBezTo>
                    <a:pt x="301" y="325"/>
                    <a:pt x="325" y="358"/>
                    <a:pt x="297" y="364"/>
                  </a:cubicBezTo>
                  <a:lnTo>
                    <a:pt x="230" y="402"/>
                  </a:lnTo>
                  <a:cubicBezTo>
                    <a:pt x="208" y="414"/>
                    <a:pt x="183" y="422"/>
                    <a:pt x="158" y="426"/>
                  </a:cubicBezTo>
                  <a:cubicBezTo>
                    <a:pt x="138" y="420"/>
                    <a:pt x="117" y="418"/>
                    <a:pt x="96" y="418"/>
                  </a:cubicBezTo>
                  <a:cubicBezTo>
                    <a:pt x="75" y="418"/>
                    <a:pt x="54" y="420"/>
                    <a:pt x="34" y="426"/>
                  </a:cubicBezTo>
                  <a:lnTo>
                    <a:pt x="1" y="402"/>
                  </a:lnTo>
                  <a:lnTo>
                    <a:pt x="1" y="402"/>
                  </a:lnTo>
                  <a:cubicBezTo>
                    <a:pt x="1" y="402"/>
                    <a:pt x="1" y="765"/>
                    <a:pt x="96" y="832"/>
                  </a:cubicBezTo>
                  <a:cubicBezTo>
                    <a:pt x="100" y="830"/>
                    <a:pt x="104" y="830"/>
                    <a:pt x="108" y="830"/>
                  </a:cubicBezTo>
                  <a:cubicBezTo>
                    <a:pt x="112" y="830"/>
                    <a:pt x="116" y="830"/>
                    <a:pt x="119" y="832"/>
                  </a:cubicBezTo>
                  <a:cubicBezTo>
                    <a:pt x="208" y="826"/>
                    <a:pt x="296" y="815"/>
                    <a:pt x="383" y="799"/>
                  </a:cubicBezTo>
                  <a:lnTo>
                    <a:pt x="454" y="799"/>
                  </a:lnTo>
                  <a:cubicBezTo>
                    <a:pt x="525" y="758"/>
                    <a:pt x="603" y="732"/>
                    <a:pt x="683" y="722"/>
                  </a:cubicBezTo>
                  <a:lnTo>
                    <a:pt x="764" y="722"/>
                  </a:lnTo>
                  <a:cubicBezTo>
                    <a:pt x="764" y="722"/>
                    <a:pt x="991" y="692"/>
                    <a:pt x="1059" y="677"/>
                  </a:cubicBezTo>
                  <a:lnTo>
                    <a:pt x="1059" y="677"/>
                  </a:lnTo>
                  <a:cubicBezTo>
                    <a:pt x="1072" y="681"/>
                    <a:pt x="1083" y="690"/>
                    <a:pt x="1090" y="703"/>
                  </a:cubicBezTo>
                  <a:cubicBezTo>
                    <a:pt x="1107" y="694"/>
                    <a:pt x="1113" y="692"/>
                    <a:pt x="1115" y="692"/>
                  </a:cubicBezTo>
                  <a:lnTo>
                    <a:pt x="1115" y="692"/>
                  </a:lnTo>
                  <a:cubicBezTo>
                    <a:pt x="1120" y="692"/>
                    <a:pt x="1110" y="703"/>
                    <a:pt x="1152" y="703"/>
                  </a:cubicBezTo>
                  <a:cubicBezTo>
                    <a:pt x="1210" y="703"/>
                    <a:pt x="1193" y="678"/>
                    <a:pt x="1207" y="678"/>
                  </a:cubicBezTo>
                  <a:cubicBezTo>
                    <a:pt x="1207" y="678"/>
                    <a:pt x="1208" y="678"/>
                    <a:pt x="1209" y="678"/>
                  </a:cubicBezTo>
                  <a:lnTo>
                    <a:pt x="1233" y="678"/>
                  </a:lnTo>
                  <a:cubicBezTo>
                    <a:pt x="1257" y="678"/>
                    <a:pt x="1261" y="678"/>
                    <a:pt x="1233" y="654"/>
                  </a:cubicBezTo>
                  <a:cubicBezTo>
                    <a:pt x="1224" y="646"/>
                    <a:pt x="1224" y="644"/>
                    <a:pt x="1227" y="644"/>
                  </a:cubicBezTo>
                  <a:cubicBezTo>
                    <a:pt x="1233" y="644"/>
                    <a:pt x="1252" y="654"/>
                    <a:pt x="1233" y="654"/>
                  </a:cubicBezTo>
                  <a:lnTo>
                    <a:pt x="1319" y="654"/>
                  </a:lnTo>
                  <a:cubicBezTo>
                    <a:pt x="1339" y="652"/>
                    <a:pt x="1360" y="643"/>
                    <a:pt x="1377" y="630"/>
                  </a:cubicBezTo>
                  <a:cubicBezTo>
                    <a:pt x="1400" y="630"/>
                    <a:pt x="1525" y="573"/>
                    <a:pt x="1544" y="545"/>
                  </a:cubicBezTo>
                  <a:lnTo>
                    <a:pt x="1544" y="583"/>
                  </a:lnTo>
                  <a:cubicBezTo>
                    <a:pt x="1544" y="579"/>
                    <a:pt x="1806" y="525"/>
                    <a:pt x="1849" y="525"/>
                  </a:cubicBezTo>
                  <a:lnTo>
                    <a:pt x="1874" y="525"/>
                  </a:lnTo>
                  <a:lnTo>
                    <a:pt x="1874" y="492"/>
                  </a:lnTo>
                  <a:lnTo>
                    <a:pt x="1897" y="492"/>
                  </a:lnTo>
                  <a:cubicBezTo>
                    <a:pt x="1897" y="477"/>
                    <a:pt x="1910" y="463"/>
                    <a:pt x="1926" y="463"/>
                  </a:cubicBezTo>
                  <a:lnTo>
                    <a:pt x="2031" y="463"/>
                  </a:lnTo>
                  <a:cubicBezTo>
                    <a:pt x="2031" y="463"/>
                    <a:pt x="2088" y="463"/>
                    <a:pt x="2106" y="431"/>
                  </a:cubicBezTo>
                  <a:cubicBezTo>
                    <a:pt x="2125" y="397"/>
                    <a:pt x="2083" y="30"/>
                    <a:pt x="2074" y="0"/>
                  </a:cubicBezTo>
                  <a:lnTo>
                    <a:pt x="2035" y="0"/>
                  </a:lnTo>
                  <a:cubicBezTo>
                    <a:pt x="2016" y="0"/>
                    <a:pt x="2005" y="13"/>
                    <a:pt x="1992" y="13"/>
                  </a:cubicBezTo>
                  <a:cubicBezTo>
                    <a:pt x="1985" y="13"/>
                    <a:pt x="1978" y="10"/>
                    <a:pt x="19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69"/>
            <p:cNvSpPr/>
            <p:nvPr/>
          </p:nvSpPr>
          <p:spPr>
            <a:xfrm>
              <a:off x="5330950" y="2772925"/>
              <a:ext cx="725" cy="50"/>
            </a:xfrm>
            <a:custGeom>
              <a:avLst/>
              <a:gdLst/>
              <a:ahLst/>
              <a:cxnLst/>
              <a:rect l="l" t="t" r="r" b="b"/>
              <a:pathLst>
                <a:path w="29" h="2" extrusionOk="0">
                  <a:moveTo>
                    <a:pt x="14" y="0"/>
                  </a:moveTo>
                  <a:cubicBezTo>
                    <a:pt x="9" y="0"/>
                    <a:pt x="5" y="1"/>
                    <a:pt x="0" y="2"/>
                  </a:cubicBezTo>
                  <a:lnTo>
                    <a:pt x="28" y="2"/>
                  </a:lnTo>
                  <a:cubicBezTo>
                    <a:pt x="24" y="1"/>
                    <a:pt x="19" y="0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69"/>
            <p:cNvSpPr/>
            <p:nvPr/>
          </p:nvSpPr>
          <p:spPr>
            <a:xfrm>
              <a:off x="5327125" y="2758300"/>
              <a:ext cx="53175" cy="17050"/>
            </a:xfrm>
            <a:custGeom>
              <a:avLst/>
              <a:gdLst/>
              <a:ahLst/>
              <a:cxnLst/>
              <a:rect l="l" t="t" r="r" b="b"/>
              <a:pathLst>
                <a:path w="2127" h="682" extrusionOk="0">
                  <a:moveTo>
                    <a:pt x="1869" y="496"/>
                  </a:moveTo>
                  <a:lnTo>
                    <a:pt x="1839" y="498"/>
                  </a:lnTo>
                  <a:lnTo>
                    <a:pt x="1839" y="498"/>
                  </a:lnTo>
                  <a:cubicBezTo>
                    <a:pt x="1853" y="497"/>
                    <a:pt x="1863" y="496"/>
                    <a:pt x="1869" y="496"/>
                  </a:cubicBezTo>
                  <a:close/>
                  <a:moveTo>
                    <a:pt x="1567" y="496"/>
                  </a:moveTo>
                  <a:lnTo>
                    <a:pt x="1567" y="517"/>
                  </a:lnTo>
                  <a:lnTo>
                    <a:pt x="1567" y="517"/>
                  </a:lnTo>
                  <a:lnTo>
                    <a:pt x="1526" y="519"/>
                  </a:lnTo>
                  <a:lnTo>
                    <a:pt x="1526" y="519"/>
                  </a:lnTo>
                  <a:cubicBezTo>
                    <a:pt x="1546" y="511"/>
                    <a:pt x="1561" y="504"/>
                    <a:pt x="1567" y="496"/>
                  </a:cubicBezTo>
                  <a:close/>
                  <a:moveTo>
                    <a:pt x="1897" y="1"/>
                  </a:moveTo>
                  <a:cubicBezTo>
                    <a:pt x="1829" y="1"/>
                    <a:pt x="1586" y="48"/>
                    <a:pt x="1519" y="58"/>
                  </a:cubicBezTo>
                  <a:cubicBezTo>
                    <a:pt x="1424" y="58"/>
                    <a:pt x="1223" y="97"/>
                    <a:pt x="1122" y="125"/>
                  </a:cubicBezTo>
                  <a:lnTo>
                    <a:pt x="1017" y="125"/>
                  </a:lnTo>
                  <a:cubicBezTo>
                    <a:pt x="920" y="144"/>
                    <a:pt x="820" y="153"/>
                    <a:pt x="721" y="153"/>
                  </a:cubicBezTo>
                  <a:cubicBezTo>
                    <a:pt x="710" y="153"/>
                    <a:pt x="699" y="153"/>
                    <a:pt x="688" y="153"/>
                  </a:cubicBezTo>
                  <a:cubicBezTo>
                    <a:pt x="684" y="153"/>
                    <a:pt x="680" y="152"/>
                    <a:pt x="675" y="152"/>
                  </a:cubicBezTo>
                  <a:cubicBezTo>
                    <a:pt x="648" y="152"/>
                    <a:pt x="623" y="161"/>
                    <a:pt x="602" y="177"/>
                  </a:cubicBezTo>
                  <a:cubicBezTo>
                    <a:pt x="573" y="177"/>
                    <a:pt x="406" y="177"/>
                    <a:pt x="378" y="201"/>
                  </a:cubicBezTo>
                  <a:lnTo>
                    <a:pt x="325" y="201"/>
                  </a:lnTo>
                  <a:cubicBezTo>
                    <a:pt x="301" y="201"/>
                    <a:pt x="325" y="234"/>
                    <a:pt x="297" y="239"/>
                  </a:cubicBezTo>
                  <a:cubicBezTo>
                    <a:pt x="275" y="250"/>
                    <a:pt x="252" y="259"/>
                    <a:pt x="230" y="267"/>
                  </a:cubicBezTo>
                  <a:cubicBezTo>
                    <a:pt x="218" y="269"/>
                    <a:pt x="206" y="270"/>
                    <a:pt x="194" y="270"/>
                  </a:cubicBezTo>
                  <a:cubicBezTo>
                    <a:pt x="182" y="270"/>
                    <a:pt x="169" y="269"/>
                    <a:pt x="158" y="267"/>
                  </a:cubicBezTo>
                  <a:cubicBezTo>
                    <a:pt x="137" y="262"/>
                    <a:pt x="116" y="259"/>
                    <a:pt x="95" y="259"/>
                  </a:cubicBezTo>
                  <a:cubicBezTo>
                    <a:pt x="75" y="259"/>
                    <a:pt x="54" y="262"/>
                    <a:pt x="33" y="267"/>
                  </a:cubicBezTo>
                  <a:lnTo>
                    <a:pt x="1" y="239"/>
                  </a:lnTo>
                  <a:lnTo>
                    <a:pt x="1" y="239"/>
                  </a:lnTo>
                  <a:cubicBezTo>
                    <a:pt x="1" y="239"/>
                    <a:pt x="1" y="607"/>
                    <a:pt x="67" y="678"/>
                  </a:cubicBezTo>
                  <a:lnTo>
                    <a:pt x="91" y="678"/>
                  </a:lnTo>
                  <a:cubicBezTo>
                    <a:pt x="134" y="681"/>
                    <a:pt x="177" y="682"/>
                    <a:pt x="220" y="682"/>
                  </a:cubicBezTo>
                  <a:cubicBezTo>
                    <a:pt x="263" y="682"/>
                    <a:pt x="306" y="681"/>
                    <a:pt x="350" y="678"/>
                  </a:cubicBezTo>
                  <a:lnTo>
                    <a:pt x="421" y="678"/>
                  </a:lnTo>
                  <a:cubicBezTo>
                    <a:pt x="498" y="610"/>
                    <a:pt x="596" y="573"/>
                    <a:pt x="699" y="573"/>
                  </a:cubicBezTo>
                  <a:cubicBezTo>
                    <a:pt x="703" y="573"/>
                    <a:pt x="708" y="573"/>
                    <a:pt x="712" y="573"/>
                  </a:cubicBezTo>
                  <a:lnTo>
                    <a:pt x="794" y="573"/>
                  </a:lnTo>
                  <a:cubicBezTo>
                    <a:pt x="844" y="577"/>
                    <a:pt x="895" y="578"/>
                    <a:pt x="947" y="578"/>
                  </a:cubicBezTo>
                  <a:cubicBezTo>
                    <a:pt x="992" y="578"/>
                    <a:pt x="1037" y="577"/>
                    <a:pt x="1082" y="574"/>
                  </a:cubicBezTo>
                  <a:lnTo>
                    <a:pt x="1082" y="574"/>
                  </a:lnTo>
                  <a:cubicBezTo>
                    <a:pt x="1095" y="577"/>
                    <a:pt x="1106" y="585"/>
                    <a:pt x="1113" y="597"/>
                  </a:cubicBezTo>
                  <a:lnTo>
                    <a:pt x="1175" y="597"/>
                  </a:lnTo>
                  <a:cubicBezTo>
                    <a:pt x="1233" y="597"/>
                    <a:pt x="1217" y="573"/>
                    <a:pt x="1226" y="573"/>
                  </a:cubicBezTo>
                  <a:cubicBezTo>
                    <a:pt x="1226" y="573"/>
                    <a:pt x="1227" y="573"/>
                    <a:pt x="1228" y="573"/>
                  </a:cubicBezTo>
                  <a:lnTo>
                    <a:pt x="1338" y="573"/>
                  </a:lnTo>
                  <a:cubicBezTo>
                    <a:pt x="1348" y="576"/>
                    <a:pt x="1357" y="577"/>
                    <a:pt x="1367" y="577"/>
                  </a:cubicBezTo>
                  <a:cubicBezTo>
                    <a:pt x="1376" y="577"/>
                    <a:pt x="1386" y="576"/>
                    <a:pt x="1396" y="573"/>
                  </a:cubicBezTo>
                  <a:cubicBezTo>
                    <a:pt x="1406" y="562"/>
                    <a:pt x="1439" y="550"/>
                    <a:pt x="1473" y="538"/>
                  </a:cubicBezTo>
                  <a:lnTo>
                    <a:pt x="1473" y="538"/>
                  </a:lnTo>
                  <a:lnTo>
                    <a:pt x="1567" y="534"/>
                  </a:lnTo>
                  <a:lnTo>
                    <a:pt x="1567" y="534"/>
                  </a:lnTo>
                  <a:lnTo>
                    <a:pt x="1567" y="535"/>
                  </a:lnTo>
                  <a:cubicBezTo>
                    <a:pt x="1567" y="535"/>
                    <a:pt x="1568" y="534"/>
                    <a:pt x="1569" y="534"/>
                  </a:cubicBezTo>
                  <a:lnTo>
                    <a:pt x="1569" y="534"/>
                  </a:lnTo>
                  <a:lnTo>
                    <a:pt x="1869" y="520"/>
                  </a:lnTo>
                  <a:lnTo>
                    <a:pt x="1893" y="520"/>
                  </a:lnTo>
                  <a:lnTo>
                    <a:pt x="1893" y="487"/>
                  </a:lnTo>
                  <a:cubicBezTo>
                    <a:pt x="1893" y="472"/>
                    <a:pt x="1905" y="459"/>
                    <a:pt x="1921" y="459"/>
                  </a:cubicBezTo>
                  <a:cubicBezTo>
                    <a:pt x="1938" y="460"/>
                    <a:pt x="1956" y="461"/>
                    <a:pt x="1973" y="461"/>
                  </a:cubicBezTo>
                  <a:cubicBezTo>
                    <a:pt x="1991" y="461"/>
                    <a:pt x="2008" y="460"/>
                    <a:pt x="2026" y="459"/>
                  </a:cubicBezTo>
                  <a:cubicBezTo>
                    <a:pt x="2026" y="459"/>
                    <a:pt x="2088" y="459"/>
                    <a:pt x="2107" y="431"/>
                  </a:cubicBezTo>
                  <a:cubicBezTo>
                    <a:pt x="2126" y="403"/>
                    <a:pt x="2107" y="29"/>
                    <a:pt x="2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69"/>
            <p:cNvSpPr/>
            <p:nvPr/>
          </p:nvSpPr>
          <p:spPr>
            <a:xfrm>
              <a:off x="5332500" y="2836300"/>
              <a:ext cx="725" cy="100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4" y="0"/>
                  </a:moveTo>
                  <a:cubicBezTo>
                    <a:pt x="10" y="0"/>
                    <a:pt x="5" y="1"/>
                    <a:pt x="0" y="4"/>
                  </a:cubicBezTo>
                  <a:lnTo>
                    <a:pt x="28" y="4"/>
                  </a:lnTo>
                  <a:cubicBezTo>
                    <a:pt x="24" y="1"/>
                    <a:pt x="19" y="0"/>
                    <a:pt x="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69"/>
            <p:cNvSpPr/>
            <p:nvPr/>
          </p:nvSpPr>
          <p:spPr>
            <a:xfrm>
              <a:off x="5330575" y="2826375"/>
              <a:ext cx="58300" cy="19600"/>
            </a:xfrm>
            <a:custGeom>
              <a:avLst/>
              <a:gdLst/>
              <a:ahLst/>
              <a:cxnLst/>
              <a:rect l="l" t="t" r="r" b="b"/>
              <a:pathLst>
                <a:path w="2332" h="784" extrusionOk="0">
                  <a:moveTo>
                    <a:pt x="114" y="1"/>
                  </a:moveTo>
                  <a:cubicBezTo>
                    <a:pt x="114" y="1"/>
                    <a:pt x="0" y="349"/>
                    <a:pt x="48" y="435"/>
                  </a:cubicBezTo>
                  <a:lnTo>
                    <a:pt x="76" y="435"/>
                  </a:lnTo>
                  <a:cubicBezTo>
                    <a:pt x="165" y="463"/>
                    <a:pt x="257" y="484"/>
                    <a:pt x="348" y="502"/>
                  </a:cubicBezTo>
                  <a:lnTo>
                    <a:pt x="425" y="502"/>
                  </a:lnTo>
                  <a:cubicBezTo>
                    <a:pt x="432" y="502"/>
                    <a:pt x="438" y="502"/>
                    <a:pt x="444" y="502"/>
                  </a:cubicBezTo>
                  <a:cubicBezTo>
                    <a:pt x="519" y="502"/>
                    <a:pt x="593" y="520"/>
                    <a:pt x="660" y="554"/>
                  </a:cubicBezTo>
                  <a:cubicBezTo>
                    <a:pt x="684" y="554"/>
                    <a:pt x="660" y="578"/>
                    <a:pt x="688" y="578"/>
                  </a:cubicBezTo>
                  <a:lnTo>
                    <a:pt x="741" y="578"/>
                  </a:lnTo>
                  <a:cubicBezTo>
                    <a:pt x="846" y="607"/>
                    <a:pt x="953" y="630"/>
                    <a:pt x="1061" y="645"/>
                  </a:cubicBezTo>
                  <a:lnTo>
                    <a:pt x="1061" y="621"/>
                  </a:lnTo>
                  <a:cubicBezTo>
                    <a:pt x="1061" y="621"/>
                    <a:pt x="1089" y="621"/>
                    <a:pt x="1095" y="659"/>
                  </a:cubicBezTo>
                  <a:lnTo>
                    <a:pt x="1406" y="659"/>
                  </a:lnTo>
                  <a:cubicBezTo>
                    <a:pt x="1439" y="662"/>
                    <a:pt x="1472" y="663"/>
                    <a:pt x="1505" y="663"/>
                  </a:cubicBezTo>
                  <a:cubicBezTo>
                    <a:pt x="1539" y="663"/>
                    <a:pt x="1572" y="662"/>
                    <a:pt x="1605" y="659"/>
                  </a:cubicBezTo>
                  <a:lnTo>
                    <a:pt x="1605" y="692"/>
                  </a:lnTo>
                  <a:cubicBezTo>
                    <a:pt x="1605" y="692"/>
                    <a:pt x="1606" y="692"/>
                    <a:pt x="1607" y="692"/>
                  </a:cubicBezTo>
                  <a:cubicBezTo>
                    <a:pt x="1633" y="692"/>
                    <a:pt x="1890" y="731"/>
                    <a:pt x="1931" y="750"/>
                  </a:cubicBezTo>
                  <a:cubicBezTo>
                    <a:pt x="1973" y="769"/>
                    <a:pt x="1931" y="750"/>
                    <a:pt x="1931" y="773"/>
                  </a:cubicBezTo>
                  <a:cubicBezTo>
                    <a:pt x="1931" y="781"/>
                    <a:pt x="1931" y="784"/>
                    <a:pt x="1932" y="784"/>
                  </a:cubicBezTo>
                  <a:cubicBezTo>
                    <a:pt x="1934" y="784"/>
                    <a:pt x="1940" y="773"/>
                    <a:pt x="1959" y="773"/>
                  </a:cubicBezTo>
                  <a:lnTo>
                    <a:pt x="1959" y="741"/>
                  </a:lnTo>
                  <a:cubicBezTo>
                    <a:pt x="1959" y="741"/>
                    <a:pt x="1959" y="730"/>
                    <a:pt x="1970" y="730"/>
                  </a:cubicBezTo>
                  <a:cubicBezTo>
                    <a:pt x="1976" y="730"/>
                    <a:pt x="1985" y="732"/>
                    <a:pt x="1997" y="741"/>
                  </a:cubicBezTo>
                  <a:lnTo>
                    <a:pt x="2203" y="741"/>
                  </a:lnTo>
                  <a:cubicBezTo>
                    <a:pt x="2227" y="741"/>
                    <a:pt x="2327" y="358"/>
                    <a:pt x="2332" y="330"/>
                  </a:cubicBezTo>
                  <a:lnTo>
                    <a:pt x="2308" y="330"/>
                  </a:lnTo>
                  <a:cubicBezTo>
                    <a:pt x="2274" y="330"/>
                    <a:pt x="2308" y="330"/>
                    <a:pt x="2308" y="306"/>
                  </a:cubicBezTo>
                  <a:cubicBezTo>
                    <a:pt x="2308" y="298"/>
                    <a:pt x="2305" y="295"/>
                    <a:pt x="2301" y="295"/>
                  </a:cubicBezTo>
                  <a:cubicBezTo>
                    <a:pt x="2293" y="295"/>
                    <a:pt x="2280" y="306"/>
                    <a:pt x="2274" y="306"/>
                  </a:cubicBezTo>
                  <a:lnTo>
                    <a:pt x="2111" y="306"/>
                  </a:lnTo>
                  <a:lnTo>
                    <a:pt x="1710" y="253"/>
                  </a:lnTo>
                  <a:cubicBezTo>
                    <a:pt x="1572" y="228"/>
                    <a:pt x="1431" y="211"/>
                    <a:pt x="1290" y="201"/>
                  </a:cubicBezTo>
                  <a:cubicBezTo>
                    <a:pt x="1273" y="187"/>
                    <a:pt x="1253" y="179"/>
                    <a:pt x="1233" y="177"/>
                  </a:cubicBezTo>
                  <a:lnTo>
                    <a:pt x="1171" y="177"/>
                  </a:lnTo>
                  <a:cubicBezTo>
                    <a:pt x="1054" y="162"/>
                    <a:pt x="939" y="139"/>
                    <a:pt x="826" y="105"/>
                  </a:cubicBezTo>
                  <a:lnTo>
                    <a:pt x="731" y="105"/>
                  </a:lnTo>
                  <a:cubicBezTo>
                    <a:pt x="697" y="105"/>
                    <a:pt x="526" y="63"/>
                    <a:pt x="492" y="63"/>
                  </a:cubicBezTo>
                  <a:cubicBezTo>
                    <a:pt x="459" y="63"/>
                    <a:pt x="464" y="63"/>
                    <a:pt x="440" y="38"/>
                  </a:cubicBezTo>
                  <a:cubicBezTo>
                    <a:pt x="435" y="34"/>
                    <a:pt x="431" y="32"/>
                    <a:pt x="428" y="32"/>
                  </a:cubicBezTo>
                  <a:cubicBezTo>
                    <a:pt x="413" y="32"/>
                    <a:pt x="410" y="66"/>
                    <a:pt x="401" y="66"/>
                  </a:cubicBezTo>
                  <a:lnTo>
                    <a:pt x="325" y="66"/>
                  </a:lnTo>
                  <a:cubicBezTo>
                    <a:pt x="312" y="69"/>
                    <a:pt x="298" y="71"/>
                    <a:pt x="284" y="71"/>
                  </a:cubicBezTo>
                  <a:cubicBezTo>
                    <a:pt x="271" y="71"/>
                    <a:pt x="257" y="69"/>
                    <a:pt x="243" y="66"/>
                  </a:cubicBezTo>
                  <a:cubicBezTo>
                    <a:pt x="203" y="49"/>
                    <a:pt x="160" y="39"/>
                    <a:pt x="114" y="38"/>
                  </a:cubicBezTo>
                  <a:lnTo>
                    <a:pt x="1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69"/>
            <p:cNvSpPr/>
            <p:nvPr/>
          </p:nvSpPr>
          <p:spPr>
            <a:xfrm>
              <a:off x="5341575" y="2903525"/>
              <a:ext cx="850" cy="20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17" y="1"/>
                  </a:moveTo>
                  <a:cubicBezTo>
                    <a:pt x="12" y="1"/>
                    <a:pt x="6" y="2"/>
                    <a:pt x="1" y="4"/>
                  </a:cubicBezTo>
                  <a:cubicBezTo>
                    <a:pt x="6" y="6"/>
                    <a:pt x="12" y="7"/>
                    <a:pt x="17" y="7"/>
                  </a:cubicBezTo>
                  <a:cubicBezTo>
                    <a:pt x="23" y="7"/>
                    <a:pt x="29" y="6"/>
                    <a:pt x="34" y="4"/>
                  </a:cubicBezTo>
                  <a:cubicBezTo>
                    <a:pt x="29" y="2"/>
                    <a:pt x="23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69"/>
            <p:cNvSpPr/>
            <p:nvPr/>
          </p:nvSpPr>
          <p:spPr>
            <a:xfrm>
              <a:off x="5338600" y="2892550"/>
              <a:ext cx="61850" cy="14750"/>
            </a:xfrm>
            <a:custGeom>
              <a:avLst/>
              <a:gdLst/>
              <a:ahLst/>
              <a:cxnLst/>
              <a:rect l="l" t="t" r="r" b="b"/>
              <a:pathLst>
                <a:path w="2474" h="590" extrusionOk="0">
                  <a:moveTo>
                    <a:pt x="1548" y="1"/>
                  </a:moveTo>
                  <a:cubicBezTo>
                    <a:pt x="1469" y="1"/>
                    <a:pt x="1389" y="3"/>
                    <a:pt x="1309" y="8"/>
                  </a:cubicBezTo>
                  <a:cubicBezTo>
                    <a:pt x="1299" y="6"/>
                    <a:pt x="1289" y="5"/>
                    <a:pt x="1278" y="5"/>
                  </a:cubicBezTo>
                  <a:cubicBezTo>
                    <a:pt x="1268" y="5"/>
                    <a:pt x="1257" y="6"/>
                    <a:pt x="1247" y="8"/>
                  </a:cubicBezTo>
                  <a:lnTo>
                    <a:pt x="1185" y="8"/>
                  </a:lnTo>
                  <a:cubicBezTo>
                    <a:pt x="1121" y="12"/>
                    <a:pt x="1056" y="13"/>
                    <a:pt x="992" y="13"/>
                  </a:cubicBezTo>
                  <a:cubicBezTo>
                    <a:pt x="928" y="13"/>
                    <a:pt x="863" y="12"/>
                    <a:pt x="799" y="8"/>
                  </a:cubicBezTo>
                  <a:cubicBezTo>
                    <a:pt x="765" y="8"/>
                    <a:pt x="726" y="8"/>
                    <a:pt x="694" y="36"/>
                  </a:cubicBezTo>
                  <a:cubicBezTo>
                    <a:pt x="606" y="42"/>
                    <a:pt x="518" y="51"/>
                    <a:pt x="431" y="65"/>
                  </a:cubicBezTo>
                  <a:lnTo>
                    <a:pt x="373" y="65"/>
                  </a:lnTo>
                  <a:cubicBezTo>
                    <a:pt x="349" y="65"/>
                    <a:pt x="373" y="99"/>
                    <a:pt x="340" y="103"/>
                  </a:cubicBezTo>
                  <a:cubicBezTo>
                    <a:pt x="315" y="117"/>
                    <a:pt x="289" y="128"/>
                    <a:pt x="263" y="137"/>
                  </a:cubicBezTo>
                  <a:cubicBezTo>
                    <a:pt x="237" y="149"/>
                    <a:pt x="210" y="157"/>
                    <a:pt x="182" y="161"/>
                  </a:cubicBezTo>
                  <a:cubicBezTo>
                    <a:pt x="158" y="155"/>
                    <a:pt x="134" y="152"/>
                    <a:pt x="110" y="152"/>
                  </a:cubicBezTo>
                  <a:cubicBezTo>
                    <a:pt x="86" y="152"/>
                    <a:pt x="62" y="155"/>
                    <a:pt x="39" y="161"/>
                  </a:cubicBezTo>
                  <a:lnTo>
                    <a:pt x="0" y="161"/>
                  </a:lnTo>
                  <a:cubicBezTo>
                    <a:pt x="0" y="161"/>
                    <a:pt x="28" y="528"/>
                    <a:pt x="111" y="590"/>
                  </a:cubicBezTo>
                  <a:cubicBezTo>
                    <a:pt x="114" y="589"/>
                    <a:pt x="118" y="588"/>
                    <a:pt x="122" y="588"/>
                  </a:cubicBezTo>
                  <a:cubicBezTo>
                    <a:pt x="126" y="588"/>
                    <a:pt x="131" y="589"/>
                    <a:pt x="135" y="590"/>
                  </a:cubicBezTo>
                  <a:lnTo>
                    <a:pt x="158" y="590"/>
                  </a:lnTo>
                  <a:cubicBezTo>
                    <a:pt x="182" y="590"/>
                    <a:pt x="340" y="590"/>
                    <a:pt x="435" y="557"/>
                  </a:cubicBezTo>
                  <a:lnTo>
                    <a:pt x="512" y="557"/>
                  </a:lnTo>
                  <a:cubicBezTo>
                    <a:pt x="565" y="485"/>
                    <a:pt x="637" y="431"/>
                    <a:pt x="722" y="400"/>
                  </a:cubicBezTo>
                  <a:lnTo>
                    <a:pt x="1157" y="400"/>
                  </a:lnTo>
                  <a:cubicBezTo>
                    <a:pt x="1185" y="400"/>
                    <a:pt x="1185" y="400"/>
                    <a:pt x="1194" y="428"/>
                  </a:cubicBezTo>
                  <a:lnTo>
                    <a:pt x="1262" y="428"/>
                  </a:lnTo>
                  <a:cubicBezTo>
                    <a:pt x="1306" y="428"/>
                    <a:pt x="1313" y="418"/>
                    <a:pt x="1316" y="418"/>
                  </a:cubicBezTo>
                  <a:cubicBezTo>
                    <a:pt x="1318" y="418"/>
                    <a:pt x="1319" y="420"/>
                    <a:pt x="1324" y="428"/>
                  </a:cubicBezTo>
                  <a:lnTo>
                    <a:pt x="1462" y="428"/>
                  </a:lnTo>
                  <a:cubicBezTo>
                    <a:pt x="1472" y="431"/>
                    <a:pt x="1482" y="433"/>
                    <a:pt x="1493" y="433"/>
                  </a:cubicBezTo>
                  <a:cubicBezTo>
                    <a:pt x="1503" y="433"/>
                    <a:pt x="1514" y="431"/>
                    <a:pt x="1524" y="428"/>
                  </a:cubicBezTo>
                  <a:cubicBezTo>
                    <a:pt x="1552" y="428"/>
                    <a:pt x="1696" y="428"/>
                    <a:pt x="1725" y="391"/>
                  </a:cubicBezTo>
                  <a:lnTo>
                    <a:pt x="1725" y="428"/>
                  </a:lnTo>
                  <a:cubicBezTo>
                    <a:pt x="1836" y="432"/>
                    <a:pt x="1946" y="444"/>
                    <a:pt x="2055" y="467"/>
                  </a:cubicBezTo>
                  <a:lnTo>
                    <a:pt x="2055" y="490"/>
                  </a:lnTo>
                  <a:lnTo>
                    <a:pt x="2083" y="490"/>
                  </a:lnTo>
                  <a:lnTo>
                    <a:pt x="2083" y="458"/>
                  </a:lnTo>
                  <a:cubicBezTo>
                    <a:pt x="2083" y="458"/>
                    <a:pt x="2083" y="447"/>
                    <a:pt x="2094" y="447"/>
                  </a:cubicBezTo>
                  <a:cubicBezTo>
                    <a:pt x="2100" y="447"/>
                    <a:pt x="2108" y="450"/>
                    <a:pt x="2120" y="458"/>
                  </a:cubicBezTo>
                  <a:lnTo>
                    <a:pt x="2235" y="481"/>
                  </a:lnTo>
                  <a:lnTo>
                    <a:pt x="2326" y="481"/>
                  </a:lnTo>
                  <a:lnTo>
                    <a:pt x="2474" y="75"/>
                  </a:lnTo>
                  <a:lnTo>
                    <a:pt x="2450" y="75"/>
                  </a:lnTo>
                  <a:cubicBezTo>
                    <a:pt x="2441" y="75"/>
                    <a:pt x="2450" y="75"/>
                    <a:pt x="2450" y="51"/>
                  </a:cubicBezTo>
                  <a:cubicBezTo>
                    <a:pt x="2450" y="43"/>
                    <a:pt x="2447" y="41"/>
                    <a:pt x="2442" y="41"/>
                  </a:cubicBezTo>
                  <a:cubicBezTo>
                    <a:pt x="2433" y="41"/>
                    <a:pt x="2417" y="51"/>
                    <a:pt x="2408" y="51"/>
                  </a:cubicBezTo>
                  <a:lnTo>
                    <a:pt x="2231" y="51"/>
                  </a:lnTo>
                  <a:cubicBezTo>
                    <a:pt x="2155" y="51"/>
                    <a:pt x="1858" y="13"/>
                    <a:pt x="1787" y="8"/>
                  </a:cubicBezTo>
                  <a:cubicBezTo>
                    <a:pt x="1707" y="3"/>
                    <a:pt x="1628" y="1"/>
                    <a:pt x="15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69"/>
            <p:cNvSpPr/>
            <p:nvPr/>
          </p:nvSpPr>
          <p:spPr>
            <a:xfrm>
              <a:off x="5353275" y="3007525"/>
              <a:ext cx="725" cy="100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1"/>
                  </a:moveTo>
                  <a:cubicBezTo>
                    <a:pt x="5" y="3"/>
                    <a:pt x="10" y="4"/>
                    <a:pt x="15" y="4"/>
                  </a:cubicBezTo>
                  <a:cubicBezTo>
                    <a:pt x="19" y="4"/>
                    <a:pt x="24" y="3"/>
                    <a:pt x="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69"/>
            <p:cNvSpPr/>
            <p:nvPr/>
          </p:nvSpPr>
          <p:spPr>
            <a:xfrm>
              <a:off x="5343975" y="2971350"/>
              <a:ext cx="49575" cy="34875"/>
            </a:xfrm>
            <a:custGeom>
              <a:avLst/>
              <a:gdLst/>
              <a:ahLst/>
              <a:cxnLst/>
              <a:rect l="l" t="t" r="r" b="b"/>
              <a:pathLst>
                <a:path w="1983" h="1395" extrusionOk="0">
                  <a:moveTo>
                    <a:pt x="1332" y="931"/>
                  </a:moveTo>
                  <a:lnTo>
                    <a:pt x="1332" y="931"/>
                  </a:lnTo>
                  <a:cubicBezTo>
                    <a:pt x="1330" y="931"/>
                    <a:pt x="1328" y="931"/>
                    <a:pt x="1328" y="931"/>
                  </a:cubicBezTo>
                  <a:cubicBezTo>
                    <a:pt x="1330" y="931"/>
                    <a:pt x="1331" y="931"/>
                    <a:pt x="1332" y="931"/>
                  </a:cubicBezTo>
                  <a:close/>
                  <a:moveTo>
                    <a:pt x="1753" y="1"/>
                  </a:moveTo>
                  <a:cubicBezTo>
                    <a:pt x="1725" y="1"/>
                    <a:pt x="1729" y="39"/>
                    <a:pt x="1701" y="39"/>
                  </a:cubicBezTo>
                  <a:lnTo>
                    <a:pt x="1619" y="39"/>
                  </a:lnTo>
                  <a:cubicBezTo>
                    <a:pt x="1562" y="67"/>
                    <a:pt x="1351" y="206"/>
                    <a:pt x="1299" y="239"/>
                  </a:cubicBezTo>
                  <a:cubicBezTo>
                    <a:pt x="1219" y="297"/>
                    <a:pt x="1041" y="393"/>
                    <a:pt x="964" y="459"/>
                  </a:cubicBezTo>
                  <a:cubicBezTo>
                    <a:pt x="939" y="481"/>
                    <a:pt x="927" y="489"/>
                    <a:pt x="921" y="489"/>
                  </a:cubicBezTo>
                  <a:cubicBezTo>
                    <a:pt x="908" y="489"/>
                    <a:pt x="922" y="459"/>
                    <a:pt x="912" y="459"/>
                  </a:cubicBezTo>
                  <a:lnTo>
                    <a:pt x="912" y="459"/>
                  </a:lnTo>
                  <a:lnTo>
                    <a:pt x="870" y="498"/>
                  </a:lnTo>
                  <a:cubicBezTo>
                    <a:pt x="778" y="559"/>
                    <a:pt x="680" y="612"/>
                    <a:pt x="578" y="655"/>
                  </a:cubicBezTo>
                  <a:cubicBezTo>
                    <a:pt x="578" y="683"/>
                    <a:pt x="525" y="689"/>
                    <a:pt x="511" y="708"/>
                  </a:cubicBezTo>
                  <a:cubicBezTo>
                    <a:pt x="488" y="731"/>
                    <a:pt x="340" y="798"/>
                    <a:pt x="310" y="817"/>
                  </a:cubicBezTo>
                  <a:cubicBezTo>
                    <a:pt x="310" y="825"/>
                    <a:pt x="308" y="828"/>
                    <a:pt x="303" y="828"/>
                  </a:cubicBezTo>
                  <a:cubicBezTo>
                    <a:pt x="295" y="828"/>
                    <a:pt x="279" y="817"/>
                    <a:pt x="263" y="817"/>
                  </a:cubicBezTo>
                  <a:cubicBezTo>
                    <a:pt x="239" y="817"/>
                    <a:pt x="263" y="856"/>
                    <a:pt x="263" y="860"/>
                  </a:cubicBezTo>
                  <a:cubicBezTo>
                    <a:pt x="248" y="881"/>
                    <a:pt x="232" y="900"/>
                    <a:pt x="216" y="917"/>
                  </a:cubicBezTo>
                  <a:cubicBezTo>
                    <a:pt x="199" y="934"/>
                    <a:pt x="179" y="947"/>
                    <a:pt x="158" y="955"/>
                  </a:cubicBezTo>
                  <a:cubicBezTo>
                    <a:pt x="116" y="965"/>
                    <a:pt x="77" y="986"/>
                    <a:pt x="43" y="1013"/>
                  </a:cubicBezTo>
                  <a:lnTo>
                    <a:pt x="1" y="1013"/>
                  </a:lnTo>
                  <a:cubicBezTo>
                    <a:pt x="1" y="1013"/>
                    <a:pt x="139" y="1352"/>
                    <a:pt x="230" y="1395"/>
                  </a:cubicBezTo>
                  <a:lnTo>
                    <a:pt x="254" y="1395"/>
                  </a:lnTo>
                  <a:cubicBezTo>
                    <a:pt x="334" y="1363"/>
                    <a:pt x="412" y="1324"/>
                    <a:pt x="488" y="1280"/>
                  </a:cubicBezTo>
                  <a:lnTo>
                    <a:pt x="550" y="1238"/>
                  </a:lnTo>
                  <a:lnTo>
                    <a:pt x="880" y="1209"/>
                  </a:lnTo>
                  <a:lnTo>
                    <a:pt x="912" y="1209"/>
                  </a:lnTo>
                  <a:cubicBezTo>
                    <a:pt x="946" y="1209"/>
                    <a:pt x="951" y="1209"/>
                    <a:pt x="951" y="1175"/>
                  </a:cubicBezTo>
                  <a:cubicBezTo>
                    <a:pt x="951" y="1175"/>
                    <a:pt x="1180" y="1060"/>
                    <a:pt x="1219" y="1032"/>
                  </a:cubicBezTo>
                  <a:lnTo>
                    <a:pt x="1233" y="1032"/>
                  </a:lnTo>
                  <a:cubicBezTo>
                    <a:pt x="1251" y="1016"/>
                    <a:pt x="1254" y="1013"/>
                    <a:pt x="1255" y="1013"/>
                  </a:cubicBezTo>
                  <a:cubicBezTo>
                    <a:pt x="1256" y="1013"/>
                    <a:pt x="1256" y="1014"/>
                    <a:pt x="1257" y="1014"/>
                  </a:cubicBezTo>
                  <a:cubicBezTo>
                    <a:pt x="1260" y="1014"/>
                    <a:pt x="1266" y="1012"/>
                    <a:pt x="1286" y="999"/>
                  </a:cubicBezTo>
                  <a:cubicBezTo>
                    <a:pt x="1338" y="965"/>
                    <a:pt x="1315" y="955"/>
                    <a:pt x="1328" y="955"/>
                  </a:cubicBezTo>
                  <a:cubicBezTo>
                    <a:pt x="1328" y="955"/>
                    <a:pt x="1356" y="955"/>
                    <a:pt x="1328" y="931"/>
                  </a:cubicBezTo>
                  <a:cubicBezTo>
                    <a:pt x="1319" y="924"/>
                    <a:pt x="1319" y="921"/>
                    <a:pt x="1322" y="921"/>
                  </a:cubicBezTo>
                  <a:cubicBezTo>
                    <a:pt x="1328" y="921"/>
                    <a:pt x="1344" y="930"/>
                    <a:pt x="1332" y="931"/>
                  </a:cubicBezTo>
                  <a:lnTo>
                    <a:pt x="1332" y="931"/>
                  </a:lnTo>
                  <a:cubicBezTo>
                    <a:pt x="1342" y="930"/>
                    <a:pt x="1367" y="926"/>
                    <a:pt x="1371" y="903"/>
                  </a:cubicBezTo>
                  <a:lnTo>
                    <a:pt x="1404" y="903"/>
                  </a:lnTo>
                  <a:cubicBezTo>
                    <a:pt x="1423" y="895"/>
                    <a:pt x="1440" y="882"/>
                    <a:pt x="1452" y="865"/>
                  </a:cubicBezTo>
                  <a:cubicBezTo>
                    <a:pt x="1452" y="837"/>
                    <a:pt x="1571" y="760"/>
                    <a:pt x="1581" y="727"/>
                  </a:cubicBezTo>
                  <a:lnTo>
                    <a:pt x="1581" y="765"/>
                  </a:lnTo>
                  <a:cubicBezTo>
                    <a:pt x="1581" y="760"/>
                    <a:pt x="1805" y="626"/>
                    <a:pt x="1843" y="612"/>
                  </a:cubicBezTo>
                  <a:lnTo>
                    <a:pt x="1843" y="588"/>
                  </a:lnTo>
                  <a:lnTo>
                    <a:pt x="1815" y="564"/>
                  </a:lnTo>
                  <a:lnTo>
                    <a:pt x="1815" y="526"/>
                  </a:lnTo>
                  <a:lnTo>
                    <a:pt x="1911" y="478"/>
                  </a:lnTo>
                  <a:cubicBezTo>
                    <a:pt x="1911" y="478"/>
                    <a:pt x="1963" y="445"/>
                    <a:pt x="1973" y="416"/>
                  </a:cubicBezTo>
                  <a:cubicBezTo>
                    <a:pt x="1982" y="388"/>
                    <a:pt x="1815" y="48"/>
                    <a:pt x="1801" y="24"/>
                  </a:cubicBezTo>
                  <a:lnTo>
                    <a:pt x="1776" y="24"/>
                  </a:lnTo>
                  <a:lnTo>
                    <a:pt x="17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69"/>
            <p:cNvSpPr/>
            <p:nvPr/>
          </p:nvSpPr>
          <p:spPr>
            <a:xfrm>
              <a:off x="5354225" y="3052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69"/>
            <p:cNvSpPr/>
            <p:nvPr/>
          </p:nvSpPr>
          <p:spPr>
            <a:xfrm>
              <a:off x="5355875" y="3039650"/>
              <a:ext cx="31675" cy="13975"/>
            </a:xfrm>
            <a:custGeom>
              <a:avLst/>
              <a:gdLst/>
              <a:ahLst/>
              <a:cxnLst/>
              <a:rect l="l" t="t" r="r" b="b"/>
              <a:pathLst>
                <a:path w="1267" h="559" extrusionOk="0">
                  <a:moveTo>
                    <a:pt x="1157" y="1"/>
                  </a:moveTo>
                  <a:cubicBezTo>
                    <a:pt x="1114" y="1"/>
                    <a:pt x="962" y="35"/>
                    <a:pt x="923" y="39"/>
                  </a:cubicBezTo>
                  <a:cubicBezTo>
                    <a:pt x="841" y="47"/>
                    <a:pt x="759" y="62"/>
                    <a:pt x="679" y="82"/>
                  </a:cubicBezTo>
                  <a:lnTo>
                    <a:pt x="613" y="82"/>
                  </a:lnTo>
                  <a:cubicBezTo>
                    <a:pt x="579" y="88"/>
                    <a:pt x="544" y="91"/>
                    <a:pt x="510" y="91"/>
                  </a:cubicBezTo>
                  <a:cubicBezTo>
                    <a:pt x="475" y="91"/>
                    <a:pt x="441" y="88"/>
                    <a:pt x="407" y="82"/>
                  </a:cubicBezTo>
                  <a:lnTo>
                    <a:pt x="355" y="82"/>
                  </a:lnTo>
                  <a:cubicBezTo>
                    <a:pt x="332" y="81"/>
                    <a:pt x="309" y="81"/>
                    <a:pt x="286" y="81"/>
                  </a:cubicBezTo>
                  <a:cubicBezTo>
                    <a:pt x="262" y="81"/>
                    <a:pt x="239" y="81"/>
                    <a:pt x="216" y="82"/>
                  </a:cubicBezTo>
                  <a:lnTo>
                    <a:pt x="188" y="82"/>
                  </a:lnTo>
                  <a:cubicBezTo>
                    <a:pt x="192" y="92"/>
                    <a:pt x="192" y="105"/>
                    <a:pt x="188" y="116"/>
                  </a:cubicBezTo>
                  <a:cubicBezTo>
                    <a:pt x="174" y="126"/>
                    <a:pt x="160" y="135"/>
                    <a:pt x="145" y="144"/>
                  </a:cubicBezTo>
                  <a:cubicBezTo>
                    <a:pt x="138" y="146"/>
                    <a:pt x="131" y="147"/>
                    <a:pt x="124" y="147"/>
                  </a:cubicBezTo>
                  <a:cubicBezTo>
                    <a:pt x="117" y="147"/>
                    <a:pt x="110" y="146"/>
                    <a:pt x="103" y="144"/>
                  </a:cubicBezTo>
                  <a:lnTo>
                    <a:pt x="26" y="144"/>
                  </a:lnTo>
                  <a:lnTo>
                    <a:pt x="3" y="116"/>
                  </a:lnTo>
                  <a:lnTo>
                    <a:pt x="3" y="116"/>
                  </a:lnTo>
                  <a:cubicBezTo>
                    <a:pt x="0" y="264"/>
                    <a:pt x="19" y="412"/>
                    <a:pt x="56" y="556"/>
                  </a:cubicBezTo>
                  <a:cubicBezTo>
                    <a:pt x="82" y="558"/>
                    <a:pt x="109" y="559"/>
                    <a:pt x="136" y="559"/>
                  </a:cubicBezTo>
                  <a:cubicBezTo>
                    <a:pt x="163" y="559"/>
                    <a:pt x="190" y="558"/>
                    <a:pt x="217" y="556"/>
                  </a:cubicBezTo>
                  <a:cubicBezTo>
                    <a:pt x="225" y="557"/>
                    <a:pt x="233" y="557"/>
                    <a:pt x="242" y="557"/>
                  </a:cubicBezTo>
                  <a:cubicBezTo>
                    <a:pt x="250" y="557"/>
                    <a:pt x="258" y="557"/>
                    <a:pt x="266" y="556"/>
                  </a:cubicBezTo>
                  <a:cubicBezTo>
                    <a:pt x="273" y="540"/>
                    <a:pt x="279" y="526"/>
                    <a:pt x="288" y="511"/>
                  </a:cubicBezTo>
                  <a:cubicBezTo>
                    <a:pt x="288" y="504"/>
                    <a:pt x="292" y="501"/>
                    <a:pt x="296" y="501"/>
                  </a:cubicBezTo>
                  <a:cubicBezTo>
                    <a:pt x="304" y="501"/>
                    <a:pt x="317" y="511"/>
                    <a:pt x="317" y="511"/>
                  </a:cubicBezTo>
                  <a:cubicBezTo>
                    <a:pt x="348" y="514"/>
                    <a:pt x="380" y="516"/>
                    <a:pt x="412" y="516"/>
                  </a:cubicBezTo>
                  <a:cubicBezTo>
                    <a:pt x="444" y="516"/>
                    <a:pt x="476" y="514"/>
                    <a:pt x="508" y="511"/>
                  </a:cubicBezTo>
                  <a:lnTo>
                    <a:pt x="536" y="540"/>
                  </a:lnTo>
                  <a:lnTo>
                    <a:pt x="574" y="540"/>
                  </a:lnTo>
                  <a:cubicBezTo>
                    <a:pt x="600" y="540"/>
                    <a:pt x="591" y="529"/>
                    <a:pt x="593" y="529"/>
                  </a:cubicBezTo>
                  <a:lnTo>
                    <a:pt x="593" y="529"/>
                  </a:lnTo>
                  <a:cubicBezTo>
                    <a:pt x="594" y="529"/>
                    <a:pt x="597" y="532"/>
                    <a:pt x="608" y="540"/>
                  </a:cubicBezTo>
                  <a:lnTo>
                    <a:pt x="694" y="540"/>
                  </a:lnTo>
                  <a:cubicBezTo>
                    <a:pt x="694" y="540"/>
                    <a:pt x="789" y="501"/>
                    <a:pt x="799" y="478"/>
                  </a:cubicBezTo>
                  <a:lnTo>
                    <a:pt x="799" y="516"/>
                  </a:lnTo>
                  <a:cubicBezTo>
                    <a:pt x="831" y="513"/>
                    <a:pt x="863" y="511"/>
                    <a:pt x="894" y="511"/>
                  </a:cubicBezTo>
                  <a:cubicBezTo>
                    <a:pt x="926" y="511"/>
                    <a:pt x="958" y="513"/>
                    <a:pt x="990" y="516"/>
                  </a:cubicBezTo>
                  <a:lnTo>
                    <a:pt x="990" y="483"/>
                  </a:lnTo>
                  <a:lnTo>
                    <a:pt x="990" y="455"/>
                  </a:lnTo>
                  <a:lnTo>
                    <a:pt x="1200" y="455"/>
                  </a:lnTo>
                  <a:cubicBezTo>
                    <a:pt x="1200" y="455"/>
                    <a:pt x="1238" y="455"/>
                    <a:pt x="1253" y="427"/>
                  </a:cubicBezTo>
                  <a:cubicBezTo>
                    <a:pt x="1267" y="399"/>
                    <a:pt x="1253" y="25"/>
                    <a:pt x="12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69"/>
            <p:cNvSpPr/>
            <p:nvPr/>
          </p:nvSpPr>
          <p:spPr>
            <a:xfrm>
              <a:off x="5188825" y="2575975"/>
              <a:ext cx="1025" cy="75"/>
            </a:xfrm>
            <a:custGeom>
              <a:avLst/>
              <a:gdLst/>
              <a:ahLst/>
              <a:cxnLst/>
              <a:rect l="l" t="t" r="r" b="b"/>
              <a:pathLst>
                <a:path w="41" h="3" extrusionOk="0">
                  <a:moveTo>
                    <a:pt x="17" y="1"/>
                  </a:moveTo>
                  <a:cubicBezTo>
                    <a:pt x="10" y="1"/>
                    <a:pt x="4" y="1"/>
                    <a:pt x="0" y="3"/>
                  </a:cubicBezTo>
                  <a:lnTo>
                    <a:pt x="24" y="3"/>
                  </a:lnTo>
                  <a:cubicBezTo>
                    <a:pt x="41" y="3"/>
                    <a:pt x="29" y="1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69"/>
            <p:cNvSpPr/>
            <p:nvPr/>
          </p:nvSpPr>
          <p:spPr>
            <a:xfrm>
              <a:off x="5186850" y="2558975"/>
              <a:ext cx="38050" cy="18375"/>
            </a:xfrm>
            <a:custGeom>
              <a:avLst/>
              <a:gdLst/>
              <a:ahLst/>
              <a:cxnLst/>
              <a:rect l="l" t="t" r="r" b="b"/>
              <a:pathLst>
                <a:path w="1522" h="735" extrusionOk="0">
                  <a:moveTo>
                    <a:pt x="1282" y="1"/>
                  </a:moveTo>
                  <a:lnTo>
                    <a:pt x="1038" y="101"/>
                  </a:lnTo>
                  <a:cubicBezTo>
                    <a:pt x="976" y="129"/>
                    <a:pt x="838" y="163"/>
                    <a:pt x="772" y="191"/>
                  </a:cubicBezTo>
                  <a:cubicBezTo>
                    <a:pt x="749" y="201"/>
                    <a:pt x="742" y="204"/>
                    <a:pt x="740" y="204"/>
                  </a:cubicBezTo>
                  <a:cubicBezTo>
                    <a:pt x="737" y="204"/>
                    <a:pt x="759" y="191"/>
                    <a:pt x="733" y="191"/>
                  </a:cubicBezTo>
                  <a:lnTo>
                    <a:pt x="695" y="191"/>
                  </a:lnTo>
                  <a:cubicBezTo>
                    <a:pt x="657" y="198"/>
                    <a:pt x="619" y="201"/>
                    <a:pt x="580" y="201"/>
                  </a:cubicBezTo>
                  <a:cubicBezTo>
                    <a:pt x="542" y="201"/>
                    <a:pt x="503" y="198"/>
                    <a:pt x="466" y="191"/>
                  </a:cubicBezTo>
                  <a:cubicBezTo>
                    <a:pt x="466" y="191"/>
                    <a:pt x="423" y="191"/>
                    <a:pt x="408" y="215"/>
                  </a:cubicBezTo>
                  <a:lnTo>
                    <a:pt x="217" y="215"/>
                  </a:lnTo>
                  <a:cubicBezTo>
                    <a:pt x="183" y="215"/>
                    <a:pt x="217" y="243"/>
                    <a:pt x="217" y="249"/>
                  </a:cubicBezTo>
                  <a:cubicBezTo>
                    <a:pt x="201" y="260"/>
                    <a:pt x="183" y="268"/>
                    <a:pt x="164" y="273"/>
                  </a:cubicBezTo>
                  <a:cubicBezTo>
                    <a:pt x="156" y="275"/>
                    <a:pt x="147" y="276"/>
                    <a:pt x="138" y="276"/>
                  </a:cubicBezTo>
                  <a:cubicBezTo>
                    <a:pt x="129" y="276"/>
                    <a:pt x="121" y="275"/>
                    <a:pt x="112" y="273"/>
                  </a:cubicBezTo>
                  <a:cubicBezTo>
                    <a:pt x="96" y="273"/>
                    <a:pt x="76" y="262"/>
                    <a:pt x="54" y="262"/>
                  </a:cubicBezTo>
                  <a:cubicBezTo>
                    <a:pt x="44" y="262"/>
                    <a:pt x="33" y="265"/>
                    <a:pt x="22" y="273"/>
                  </a:cubicBezTo>
                  <a:lnTo>
                    <a:pt x="22" y="244"/>
                  </a:lnTo>
                  <a:cubicBezTo>
                    <a:pt x="0" y="390"/>
                    <a:pt x="0" y="538"/>
                    <a:pt x="22" y="684"/>
                  </a:cubicBezTo>
                  <a:cubicBezTo>
                    <a:pt x="56" y="688"/>
                    <a:pt x="90" y="690"/>
                    <a:pt x="124" y="690"/>
                  </a:cubicBezTo>
                  <a:cubicBezTo>
                    <a:pt x="158" y="690"/>
                    <a:pt x="192" y="688"/>
                    <a:pt x="226" y="684"/>
                  </a:cubicBezTo>
                  <a:lnTo>
                    <a:pt x="284" y="684"/>
                  </a:lnTo>
                  <a:lnTo>
                    <a:pt x="523" y="708"/>
                  </a:lnTo>
                  <a:lnTo>
                    <a:pt x="524" y="707"/>
                  </a:lnTo>
                  <a:lnTo>
                    <a:pt x="524" y="707"/>
                  </a:lnTo>
                  <a:cubicBezTo>
                    <a:pt x="524" y="708"/>
                    <a:pt x="525" y="717"/>
                    <a:pt x="533" y="717"/>
                  </a:cubicBezTo>
                  <a:cubicBezTo>
                    <a:pt x="537" y="717"/>
                    <a:pt x="543" y="714"/>
                    <a:pt x="553" y="706"/>
                  </a:cubicBezTo>
                  <a:cubicBezTo>
                    <a:pt x="562" y="699"/>
                    <a:pt x="568" y="696"/>
                    <a:pt x="573" y="696"/>
                  </a:cubicBezTo>
                  <a:cubicBezTo>
                    <a:pt x="581" y="696"/>
                    <a:pt x="582" y="706"/>
                    <a:pt x="585" y="706"/>
                  </a:cubicBezTo>
                  <a:cubicBezTo>
                    <a:pt x="625" y="710"/>
                    <a:pt x="665" y="712"/>
                    <a:pt x="705" y="712"/>
                  </a:cubicBezTo>
                  <a:cubicBezTo>
                    <a:pt x="740" y="712"/>
                    <a:pt x="774" y="711"/>
                    <a:pt x="809" y="708"/>
                  </a:cubicBezTo>
                  <a:lnTo>
                    <a:pt x="809" y="708"/>
                  </a:lnTo>
                  <a:cubicBezTo>
                    <a:pt x="821" y="712"/>
                    <a:pt x="831" y="722"/>
                    <a:pt x="834" y="735"/>
                  </a:cubicBezTo>
                  <a:lnTo>
                    <a:pt x="881" y="735"/>
                  </a:lnTo>
                  <a:cubicBezTo>
                    <a:pt x="914" y="735"/>
                    <a:pt x="915" y="722"/>
                    <a:pt x="918" y="722"/>
                  </a:cubicBezTo>
                  <a:cubicBezTo>
                    <a:pt x="919" y="722"/>
                    <a:pt x="920" y="725"/>
                    <a:pt x="925" y="735"/>
                  </a:cubicBezTo>
                  <a:cubicBezTo>
                    <a:pt x="925" y="735"/>
                    <a:pt x="949" y="735"/>
                    <a:pt x="925" y="711"/>
                  </a:cubicBezTo>
                  <a:lnTo>
                    <a:pt x="992" y="711"/>
                  </a:lnTo>
                  <a:cubicBezTo>
                    <a:pt x="1008" y="708"/>
                    <a:pt x="1022" y="700"/>
                    <a:pt x="1034" y="687"/>
                  </a:cubicBezTo>
                  <a:cubicBezTo>
                    <a:pt x="1034" y="664"/>
                    <a:pt x="1144" y="625"/>
                    <a:pt x="1153" y="597"/>
                  </a:cubicBezTo>
                  <a:lnTo>
                    <a:pt x="1153" y="635"/>
                  </a:lnTo>
                  <a:cubicBezTo>
                    <a:pt x="1187" y="635"/>
                    <a:pt x="1349" y="563"/>
                    <a:pt x="1378" y="558"/>
                  </a:cubicBezTo>
                  <a:lnTo>
                    <a:pt x="1378" y="530"/>
                  </a:lnTo>
                  <a:lnTo>
                    <a:pt x="1378" y="496"/>
                  </a:lnTo>
                  <a:lnTo>
                    <a:pt x="1460" y="473"/>
                  </a:lnTo>
                  <a:cubicBezTo>
                    <a:pt x="1484" y="473"/>
                    <a:pt x="1506" y="455"/>
                    <a:pt x="1512" y="431"/>
                  </a:cubicBezTo>
                  <a:cubicBezTo>
                    <a:pt x="1522" y="387"/>
                    <a:pt x="1387" y="48"/>
                    <a:pt x="1378" y="24"/>
                  </a:cubicBezTo>
                  <a:lnTo>
                    <a:pt x="531" y="701"/>
                  </a:lnTo>
                  <a:lnTo>
                    <a:pt x="1363" y="13"/>
                  </a:lnTo>
                  <a:lnTo>
                    <a:pt x="1363" y="13"/>
                  </a:lnTo>
                  <a:cubicBezTo>
                    <a:pt x="1365" y="13"/>
                    <a:pt x="1366" y="13"/>
                    <a:pt x="1367" y="13"/>
                  </a:cubicBezTo>
                  <a:cubicBezTo>
                    <a:pt x="1378" y="13"/>
                    <a:pt x="1378" y="1"/>
                    <a:pt x="1378" y="1"/>
                  </a:cubicBezTo>
                  <a:lnTo>
                    <a:pt x="1378" y="1"/>
                  </a:lnTo>
                  <a:lnTo>
                    <a:pt x="1363" y="13"/>
                  </a:lnTo>
                  <a:lnTo>
                    <a:pt x="1363" y="13"/>
                  </a:lnTo>
                  <a:cubicBezTo>
                    <a:pt x="1358" y="12"/>
                    <a:pt x="1350" y="8"/>
                    <a:pt x="1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69"/>
            <p:cNvSpPr/>
            <p:nvPr/>
          </p:nvSpPr>
          <p:spPr>
            <a:xfrm>
              <a:off x="5184300" y="2625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69"/>
            <p:cNvSpPr/>
            <p:nvPr/>
          </p:nvSpPr>
          <p:spPr>
            <a:xfrm>
              <a:off x="5184650" y="2626325"/>
              <a:ext cx="150" cy="25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69"/>
            <p:cNvSpPr/>
            <p:nvPr/>
          </p:nvSpPr>
          <p:spPr>
            <a:xfrm>
              <a:off x="5181700" y="2617225"/>
              <a:ext cx="36425" cy="12075"/>
            </a:xfrm>
            <a:custGeom>
              <a:avLst/>
              <a:gdLst/>
              <a:ahLst/>
              <a:cxnLst/>
              <a:rect l="l" t="t" r="r" b="b"/>
              <a:pathLst>
                <a:path w="1457" h="483" extrusionOk="0">
                  <a:moveTo>
                    <a:pt x="337" y="0"/>
                  </a:moveTo>
                  <a:cubicBezTo>
                    <a:pt x="314" y="0"/>
                    <a:pt x="294" y="3"/>
                    <a:pt x="286" y="11"/>
                  </a:cubicBezTo>
                  <a:lnTo>
                    <a:pt x="253" y="11"/>
                  </a:lnTo>
                  <a:cubicBezTo>
                    <a:pt x="253" y="24"/>
                    <a:pt x="242" y="37"/>
                    <a:pt x="229" y="39"/>
                  </a:cubicBezTo>
                  <a:lnTo>
                    <a:pt x="180" y="39"/>
                  </a:lnTo>
                  <a:cubicBezTo>
                    <a:pt x="172" y="41"/>
                    <a:pt x="164" y="42"/>
                    <a:pt x="156" y="42"/>
                  </a:cubicBezTo>
                  <a:cubicBezTo>
                    <a:pt x="148" y="42"/>
                    <a:pt x="140" y="41"/>
                    <a:pt x="133" y="39"/>
                  </a:cubicBezTo>
                  <a:cubicBezTo>
                    <a:pt x="117" y="39"/>
                    <a:pt x="97" y="27"/>
                    <a:pt x="77" y="27"/>
                  </a:cubicBezTo>
                  <a:cubicBezTo>
                    <a:pt x="66" y="27"/>
                    <a:pt x="56" y="30"/>
                    <a:pt x="47" y="39"/>
                  </a:cubicBezTo>
                  <a:lnTo>
                    <a:pt x="47" y="5"/>
                  </a:lnTo>
                  <a:cubicBezTo>
                    <a:pt x="13" y="150"/>
                    <a:pt x="1" y="298"/>
                    <a:pt x="9" y="445"/>
                  </a:cubicBezTo>
                  <a:cubicBezTo>
                    <a:pt x="66" y="463"/>
                    <a:pt x="125" y="475"/>
                    <a:pt x="185" y="483"/>
                  </a:cubicBezTo>
                  <a:lnTo>
                    <a:pt x="233" y="483"/>
                  </a:lnTo>
                  <a:lnTo>
                    <a:pt x="477" y="426"/>
                  </a:lnTo>
                  <a:cubicBezTo>
                    <a:pt x="477" y="419"/>
                    <a:pt x="480" y="416"/>
                    <a:pt x="484" y="416"/>
                  </a:cubicBezTo>
                  <a:cubicBezTo>
                    <a:pt x="492" y="416"/>
                    <a:pt x="504" y="426"/>
                    <a:pt x="510" y="426"/>
                  </a:cubicBezTo>
                  <a:cubicBezTo>
                    <a:pt x="577" y="445"/>
                    <a:pt x="646" y="456"/>
                    <a:pt x="716" y="459"/>
                  </a:cubicBezTo>
                  <a:lnTo>
                    <a:pt x="716" y="436"/>
                  </a:lnTo>
                  <a:lnTo>
                    <a:pt x="739" y="474"/>
                  </a:lnTo>
                  <a:lnTo>
                    <a:pt x="855" y="474"/>
                  </a:lnTo>
                  <a:cubicBezTo>
                    <a:pt x="861" y="477"/>
                    <a:pt x="868" y="478"/>
                    <a:pt x="876" y="478"/>
                  </a:cubicBezTo>
                  <a:cubicBezTo>
                    <a:pt x="883" y="478"/>
                    <a:pt x="890" y="477"/>
                    <a:pt x="898" y="474"/>
                  </a:cubicBezTo>
                  <a:cubicBezTo>
                    <a:pt x="898" y="474"/>
                    <a:pt x="1007" y="474"/>
                    <a:pt x="1022" y="436"/>
                  </a:cubicBezTo>
                  <a:lnTo>
                    <a:pt x="1022" y="474"/>
                  </a:lnTo>
                  <a:cubicBezTo>
                    <a:pt x="1056" y="471"/>
                    <a:pt x="1090" y="469"/>
                    <a:pt x="1124" y="469"/>
                  </a:cubicBezTo>
                  <a:cubicBezTo>
                    <a:pt x="1158" y="469"/>
                    <a:pt x="1193" y="471"/>
                    <a:pt x="1227" y="474"/>
                  </a:cubicBezTo>
                  <a:lnTo>
                    <a:pt x="1227" y="465"/>
                  </a:lnTo>
                  <a:cubicBezTo>
                    <a:pt x="1227" y="465"/>
                    <a:pt x="1227" y="452"/>
                    <a:pt x="1234" y="452"/>
                  </a:cubicBezTo>
                  <a:cubicBezTo>
                    <a:pt x="1238" y="452"/>
                    <a:pt x="1243" y="455"/>
                    <a:pt x="1251" y="465"/>
                  </a:cubicBezTo>
                  <a:lnTo>
                    <a:pt x="1380" y="465"/>
                  </a:lnTo>
                  <a:cubicBezTo>
                    <a:pt x="1399" y="465"/>
                    <a:pt x="1451" y="73"/>
                    <a:pt x="1457" y="44"/>
                  </a:cubicBezTo>
                  <a:lnTo>
                    <a:pt x="1070" y="44"/>
                  </a:lnTo>
                  <a:cubicBezTo>
                    <a:pt x="1025" y="40"/>
                    <a:pt x="979" y="39"/>
                    <a:pt x="934" y="39"/>
                  </a:cubicBezTo>
                  <a:cubicBezTo>
                    <a:pt x="888" y="39"/>
                    <a:pt x="843" y="40"/>
                    <a:pt x="797" y="44"/>
                  </a:cubicBezTo>
                  <a:lnTo>
                    <a:pt x="721" y="44"/>
                  </a:lnTo>
                  <a:cubicBezTo>
                    <a:pt x="718" y="44"/>
                    <a:pt x="715" y="44"/>
                    <a:pt x="711" y="44"/>
                  </a:cubicBezTo>
                  <a:cubicBezTo>
                    <a:pt x="640" y="44"/>
                    <a:pt x="569" y="32"/>
                    <a:pt x="501" y="11"/>
                  </a:cubicBezTo>
                  <a:lnTo>
                    <a:pt x="439" y="11"/>
                  </a:lnTo>
                  <a:cubicBezTo>
                    <a:pt x="439" y="11"/>
                    <a:pt x="382" y="0"/>
                    <a:pt x="3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69"/>
            <p:cNvSpPr/>
            <p:nvPr/>
          </p:nvSpPr>
          <p:spPr>
            <a:xfrm>
              <a:off x="5198025" y="2679625"/>
              <a:ext cx="625" cy="100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12" y="1"/>
                  </a:moveTo>
                  <a:cubicBezTo>
                    <a:pt x="8" y="1"/>
                    <a:pt x="4" y="1"/>
                    <a:pt x="1" y="3"/>
                  </a:cubicBezTo>
                  <a:lnTo>
                    <a:pt x="24" y="3"/>
                  </a:lnTo>
                  <a:cubicBezTo>
                    <a:pt x="20" y="1"/>
                    <a:pt x="16" y="1"/>
                    <a:pt x="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69"/>
            <p:cNvSpPr/>
            <p:nvPr/>
          </p:nvSpPr>
          <p:spPr>
            <a:xfrm>
              <a:off x="5195550" y="2660200"/>
              <a:ext cx="39525" cy="20950"/>
            </a:xfrm>
            <a:custGeom>
              <a:avLst/>
              <a:gdLst/>
              <a:ahLst/>
              <a:cxnLst/>
              <a:rect l="l" t="t" r="r" b="b"/>
              <a:pathLst>
                <a:path w="1581" h="838" extrusionOk="0">
                  <a:moveTo>
                    <a:pt x="1469" y="0"/>
                  </a:moveTo>
                  <a:cubicBezTo>
                    <a:pt x="1464" y="0"/>
                    <a:pt x="1458" y="11"/>
                    <a:pt x="1474" y="11"/>
                  </a:cubicBezTo>
                  <a:cubicBezTo>
                    <a:pt x="1474" y="3"/>
                    <a:pt x="1472" y="0"/>
                    <a:pt x="1469" y="0"/>
                  </a:cubicBezTo>
                  <a:close/>
                  <a:moveTo>
                    <a:pt x="1474" y="11"/>
                  </a:moveTo>
                  <a:cubicBezTo>
                    <a:pt x="1452" y="11"/>
                    <a:pt x="1451" y="36"/>
                    <a:pt x="1435" y="36"/>
                  </a:cubicBezTo>
                  <a:cubicBezTo>
                    <a:pt x="1434" y="36"/>
                    <a:pt x="1433" y="36"/>
                    <a:pt x="1432" y="36"/>
                  </a:cubicBezTo>
                  <a:lnTo>
                    <a:pt x="1370" y="36"/>
                  </a:lnTo>
                  <a:lnTo>
                    <a:pt x="1107" y="116"/>
                  </a:lnTo>
                  <a:cubicBezTo>
                    <a:pt x="1040" y="140"/>
                    <a:pt x="897" y="165"/>
                    <a:pt x="830" y="193"/>
                  </a:cubicBezTo>
                  <a:cubicBezTo>
                    <a:pt x="808" y="202"/>
                    <a:pt x="798" y="205"/>
                    <a:pt x="793" y="205"/>
                  </a:cubicBezTo>
                  <a:cubicBezTo>
                    <a:pt x="783" y="205"/>
                    <a:pt x="797" y="193"/>
                    <a:pt x="787" y="193"/>
                  </a:cubicBezTo>
                  <a:lnTo>
                    <a:pt x="750" y="193"/>
                  </a:lnTo>
                  <a:cubicBezTo>
                    <a:pt x="710" y="197"/>
                    <a:pt x="670" y="200"/>
                    <a:pt x="630" y="200"/>
                  </a:cubicBezTo>
                  <a:cubicBezTo>
                    <a:pt x="590" y="200"/>
                    <a:pt x="550" y="197"/>
                    <a:pt x="511" y="193"/>
                  </a:cubicBezTo>
                  <a:lnTo>
                    <a:pt x="243" y="193"/>
                  </a:lnTo>
                  <a:cubicBezTo>
                    <a:pt x="250" y="203"/>
                    <a:pt x="250" y="217"/>
                    <a:pt x="243" y="227"/>
                  </a:cubicBezTo>
                  <a:cubicBezTo>
                    <a:pt x="226" y="238"/>
                    <a:pt x="209" y="247"/>
                    <a:pt x="190" y="255"/>
                  </a:cubicBezTo>
                  <a:lnTo>
                    <a:pt x="46" y="255"/>
                  </a:lnTo>
                  <a:lnTo>
                    <a:pt x="23" y="227"/>
                  </a:lnTo>
                  <a:cubicBezTo>
                    <a:pt x="0" y="374"/>
                    <a:pt x="0" y="524"/>
                    <a:pt x="23" y="671"/>
                  </a:cubicBezTo>
                  <a:lnTo>
                    <a:pt x="46" y="671"/>
                  </a:lnTo>
                  <a:cubicBezTo>
                    <a:pt x="81" y="673"/>
                    <a:pt x="115" y="674"/>
                    <a:pt x="150" y="674"/>
                  </a:cubicBezTo>
                  <a:cubicBezTo>
                    <a:pt x="184" y="674"/>
                    <a:pt x="218" y="673"/>
                    <a:pt x="252" y="671"/>
                  </a:cubicBezTo>
                  <a:lnTo>
                    <a:pt x="310" y="671"/>
                  </a:lnTo>
                  <a:lnTo>
                    <a:pt x="549" y="809"/>
                  </a:lnTo>
                  <a:lnTo>
                    <a:pt x="616" y="809"/>
                  </a:lnTo>
                  <a:cubicBezTo>
                    <a:pt x="656" y="814"/>
                    <a:pt x="696" y="816"/>
                    <a:pt x="737" y="816"/>
                  </a:cubicBezTo>
                  <a:cubicBezTo>
                    <a:pt x="773" y="816"/>
                    <a:pt x="808" y="815"/>
                    <a:pt x="843" y="811"/>
                  </a:cubicBezTo>
                  <a:lnTo>
                    <a:pt x="843" y="811"/>
                  </a:lnTo>
                  <a:cubicBezTo>
                    <a:pt x="855" y="815"/>
                    <a:pt x="865" y="825"/>
                    <a:pt x="869" y="838"/>
                  </a:cubicBezTo>
                  <a:cubicBezTo>
                    <a:pt x="883" y="830"/>
                    <a:pt x="887" y="827"/>
                    <a:pt x="889" y="827"/>
                  </a:cubicBezTo>
                  <a:lnTo>
                    <a:pt x="889" y="827"/>
                  </a:lnTo>
                  <a:cubicBezTo>
                    <a:pt x="893" y="827"/>
                    <a:pt x="885" y="838"/>
                    <a:pt x="916" y="838"/>
                  </a:cubicBezTo>
                  <a:cubicBezTo>
                    <a:pt x="948" y="838"/>
                    <a:pt x="950" y="827"/>
                    <a:pt x="952" y="827"/>
                  </a:cubicBezTo>
                  <a:cubicBezTo>
                    <a:pt x="953" y="827"/>
                    <a:pt x="954" y="830"/>
                    <a:pt x="959" y="838"/>
                  </a:cubicBezTo>
                  <a:lnTo>
                    <a:pt x="1069" y="838"/>
                  </a:lnTo>
                  <a:cubicBezTo>
                    <a:pt x="1069" y="838"/>
                    <a:pt x="1183" y="780"/>
                    <a:pt x="1197" y="756"/>
                  </a:cubicBezTo>
                  <a:lnTo>
                    <a:pt x="1197" y="617"/>
                  </a:lnTo>
                  <a:cubicBezTo>
                    <a:pt x="1274" y="593"/>
                    <a:pt x="1352" y="571"/>
                    <a:pt x="1431" y="555"/>
                  </a:cubicBezTo>
                  <a:lnTo>
                    <a:pt x="1431" y="546"/>
                  </a:lnTo>
                  <a:lnTo>
                    <a:pt x="1431" y="518"/>
                  </a:lnTo>
                  <a:lnTo>
                    <a:pt x="1517" y="494"/>
                  </a:lnTo>
                  <a:cubicBezTo>
                    <a:pt x="1517" y="494"/>
                    <a:pt x="1560" y="494"/>
                    <a:pt x="1570" y="456"/>
                  </a:cubicBezTo>
                  <a:cubicBezTo>
                    <a:pt x="1580" y="418"/>
                    <a:pt x="1484" y="64"/>
                    <a:pt x="1474" y="36"/>
                  </a:cubicBezTo>
                  <a:lnTo>
                    <a:pt x="1474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69"/>
            <p:cNvSpPr/>
            <p:nvPr/>
          </p:nvSpPr>
          <p:spPr>
            <a:xfrm>
              <a:off x="5194800" y="2768475"/>
              <a:ext cx="750" cy="100"/>
            </a:xfrm>
            <a:custGeom>
              <a:avLst/>
              <a:gdLst/>
              <a:ahLst/>
              <a:cxnLst/>
              <a:rect l="l" t="t" r="r" b="b"/>
              <a:pathLst>
                <a:path w="30" h="4" extrusionOk="0">
                  <a:moveTo>
                    <a:pt x="15" y="0"/>
                  </a:moveTo>
                  <a:cubicBezTo>
                    <a:pt x="10" y="0"/>
                    <a:pt x="5" y="1"/>
                    <a:pt x="1" y="4"/>
                  </a:cubicBezTo>
                  <a:lnTo>
                    <a:pt x="29" y="4"/>
                  </a:lnTo>
                  <a:cubicBezTo>
                    <a:pt x="25" y="1"/>
                    <a:pt x="20" y="0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69"/>
            <p:cNvSpPr/>
            <p:nvPr/>
          </p:nvSpPr>
          <p:spPr>
            <a:xfrm>
              <a:off x="5187750" y="2741575"/>
              <a:ext cx="46775" cy="27350"/>
            </a:xfrm>
            <a:custGeom>
              <a:avLst/>
              <a:gdLst/>
              <a:ahLst/>
              <a:cxnLst/>
              <a:rect l="l" t="t" r="r" b="b"/>
              <a:pathLst>
                <a:path w="1871" h="1094" extrusionOk="0">
                  <a:moveTo>
                    <a:pt x="1202" y="807"/>
                  </a:moveTo>
                  <a:cubicBezTo>
                    <a:pt x="1200" y="807"/>
                    <a:pt x="1199" y="807"/>
                    <a:pt x="1199" y="807"/>
                  </a:cubicBezTo>
                  <a:cubicBezTo>
                    <a:pt x="1200" y="807"/>
                    <a:pt x="1201" y="807"/>
                    <a:pt x="1202" y="807"/>
                  </a:cubicBezTo>
                  <a:close/>
                  <a:moveTo>
                    <a:pt x="1751" y="1"/>
                  </a:moveTo>
                  <a:cubicBezTo>
                    <a:pt x="1744" y="1"/>
                    <a:pt x="1733" y="11"/>
                    <a:pt x="1733" y="11"/>
                  </a:cubicBezTo>
                  <a:cubicBezTo>
                    <a:pt x="1733" y="11"/>
                    <a:pt x="1733" y="22"/>
                    <a:pt x="1726" y="22"/>
                  </a:cubicBezTo>
                  <a:cubicBezTo>
                    <a:pt x="1722" y="22"/>
                    <a:pt x="1717" y="19"/>
                    <a:pt x="1708" y="11"/>
                  </a:cubicBezTo>
                  <a:cubicBezTo>
                    <a:pt x="1682" y="11"/>
                    <a:pt x="1680" y="35"/>
                    <a:pt x="1658" y="35"/>
                  </a:cubicBezTo>
                  <a:cubicBezTo>
                    <a:pt x="1656" y="35"/>
                    <a:pt x="1654" y="35"/>
                    <a:pt x="1652" y="35"/>
                  </a:cubicBezTo>
                  <a:lnTo>
                    <a:pt x="1575" y="35"/>
                  </a:lnTo>
                  <a:cubicBezTo>
                    <a:pt x="1517" y="35"/>
                    <a:pt x="1312" y="150"/>
                    <a:pt x="1260" y="169"/>
                  </a:cubicBezTo>
                  <a:cubicBezTo>
                    <a:pt x="1147" y="210"/>
                    <a:pt x="1037" y="259"/>
                    <a:pt x="930" y="312"/>
                  </a:cubicBezTo>
                  <a:lnTo>
                    <a:pt x="885" y="312"/>
                  </a:lnTo>
                  <a:lnTo>
                    <a:pt x="846" y="340"/>
                  </a:lnTo>
                  <a:cubicBezTo>
                    <a:pt x="755" y="380"/>
                    <a:pt x="661" y="411"/>
                    <a:pt x="564" y="431"/>
                  </a:cubicBezTo>
                  <a:cubicBezTo>
                    <a:pt x="564" y="455"/>
                    <a:pt x="511" y="455"/>
                    <a:pt x="492" y="473"/>
                  </a:cubicBezTo>
                  <a:cubicBezTo>
                    <a:pt x="492" y="473"/>
                    <a:pt x="325" y="526"/>
                    <a:pt x="301" y="540"/>
                  </a:cubicBezTo>
                  <a:lnTo>
                    <a:pt x="253" y="540"/>
                  </a:lnTo>
                  <a:cubicBezTo>
                    <a:pt x="230" y="540"/>
                    <a:pt x="253" y="574"/>
                    <a:pt x="253" y="578"/>
                  </a:cubicBezTo>
                  <a:cubicBezTo>
                    <a:pt x="236" y="594"/>
                    <a:pt x="220" y="608"/>
                    <a:pt x="200" y="621"/>
                  </a:cubicBezTo>
                  <a:cubicBezTo>
                    <a:pt x="200" y="621"/>
                    <a:pt x="159" y="645"/>
                    <a:pt x="144" y="654"/>
                  </a:cubicBezTo>
                  <a:cubicBezTo>
                    <a:pt x="142" y="654"/>
                    <a:pt x="140" y="654"/>
                    <a:pt x="138" y="654"/>
                  </a:cubicBezTo>
                  <a:cubicBezTo>
                    <a:pt x="101" y="654"/>
                    <a:pt x="65" y="664"/>
                    <a:pt x="33" y="682"/>
                  </a:cubicBezTo>
                  <a:lnTo>
                    <a:pt x="0" y="682"/>
                  </a:lnTo>
                  <a:cubicBezTo>
                    <a:pt x="32" y="828"/>
                    <a:pt x="89" y="967"/>
                    <a:pt x="168" y="1093"/>
                  </a:cubicBezTo>
                  <a:lnTo>
                    <a:pt x="191" y="1093"/>
                  </a:lnTo>
                  <a:cubicBezTo>
                    <a:pt x="267" y="1077"/>
                    <a:pt x="342" y="1056"/>
                    <a:pt x="416" y="1031"/>
                  </a:cubicBezTo>
                  <a:lnTo>
                    <a:pt x="473" y="1003"/>
                  </a:lnTo>
                  <a:cubicBezTo>
                    <a:pt x="552" y="968"/>
                    <a:pt x="638" y="950"/>
                    <a:pt x="725" y="950"/>
                  </a:cubicBezTo>
                  <a:cubicBezTo>
                    <a:pt x="737" y="950"/>
                    <a:pt x="749" y="950"/>
                    <a:pt x="761" y="951"/>
                  </a:cubicBezTo>
                  <a:lnTo>
                    <a:pt x="827" y="951"/>
                  </a:lnTo>
                  <a:cubicBezTo>
                    <a:pt x="918" y="929"/>
                    <a:pt x="1005" y="901"/>
                    <a:pt x="1090" y="865"/>
                  </a:cubicBezTo>
                  <a:lnTo>
                    <a:pt x="1104" y="865"/>
                  </a:lnTo>
                  <a:cubicBezTo>
                    <a:pt x="1118" y="854"/>
                    <a:pt x="1123" y="850"/>
                    <a:pt x="1125" y="850"/>
                  </a:cubicBezTo>
                  <a:lnTo>
                    <a:pt x="1125" y="850"/>
                  </a:lnTo>
                  <a:cubicBezTo>
                    <a:pt x="1129" y="850"/>
                    <a:pt x="1122" y="865"/>
                    <a:pt x="1157" y="865"/>
                  </a:cubicBezTo>
                  <a:cubicBezTo>
                    <a:pt x="1209" y="865"/>
                    <a:pt x="1185" y="831"/>
                    <a:pt x="1199" y="831"/>
                  </a:cubicBezTo>
                  <a:cubicBezTo>
                    <a:pt x="1199" y="831"/>
                    <a:pt x="1227" y="831"/>
                    <a:pt x="1199" y="807"/>
                  </a:cubicBezTo>
                  <a:cubicBezTo>
                    <a:pt x="1189" y="800"/>
                    <a:pt x="1189" y="797"/>
                    <a:pt x="1193" y="797"/>
                  </a:cubicBezTo>
                  <a:cubicBezTo>
                    <a:pt x="1198" y="797"/>
                    <a:pt x="1215" y="806"/>
                    <a:pt x="1202" y="807"/>
                  </a:cubicBezTo>
                  <a:lnTo>
                    <a:pt x="1202" y="807"/>
                  </a:lnTo>
                  <a:cubicBezTo>
                    <a:pt x="1212" y="807"/>
                    <a:pt x="1238" y="803"/>
                    <a:pt x="1242" y="784"/>
                  </a:cubicBezTo>
                  <a:lnTo>
                    <a:pt x="1274" y="784"/>
                  </a:lnTo>
                  <a:cubicBezTo>
                    <a:pt x="1291" y="778"/>
                    <a:pt x="1306" y="769"/>
                    <a:pt x="1317" y="755"/>
                  </a:cubicBezTo>
                  <a:cubicBezTo>
                    <a:pt x="1317" y="732"/>
                    <a:pt x="1436" y="674"/>
                    <a:pt x="1451" y="645"/>
                  </a:cubicBezTo>
                  <a:lnTo>
                    <a:pt x="1451" y="684"/>
                  </a:lnTo>
                  <a:cubicBezTo>
                    <a:pt x="1451" y="679"/>
                    <a:pt x="1671" y="593"/>
                    <a:pt x="1708" y="588"/>
                  </a:cubicBezTo>
                  <a:lnTo>
                    <a:pt x="1708" y="560"/>
                  </a:lnTo>
                  <a:lnTo>
                    <a:pt x="1708" y="532"/>
                  </a:lnTo>
                  <a:lnTo>
                    <a:pt x="1800" y="498"/>
                  </a:lnTo>
                  <a:cubicBezTo>
                    <a:pt x="1800" y="498"/>
                    <a:pt x="1852" y="498"/>
                    <a:pt x="1862" y="451"/>
                  </a:cubicBezTo>
                  <a:cubicBezTo>
                    <a:pt x="1871" y="403"/>
                    <a:pt x="1766" y="64"/>
                    <a:pt x="1757" y="35"/>
                  </a:cubicBezTo>
                  <a:lnTo>
                    <a:pt x="1757" y="11"/>
                  </a:lnTo>
                  <a:cubicBezTo>
                    <a:pt x="1757" y="3"/>
                    <a:pt x="1754" y="1"/>
                    <a:pt x="17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69"/>
            <p:cNvSpPr/>
            <p:nvPr/>
          </p:nvSpPr>
          <p:spPr>
            <a:xfrm>
              <a:off x="5184650" y="2853025"/>
              <a:ext cx="725" cy="17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4" y="1"/>
                  </a:moveTo>
                  <a:cubicBezTo>
                    <a:pt x="9" y="1"/>
                    <a:pt x="5" y="2"/>
                    <a:pt x="0" y="3"/>
                  </a:cubicBezTo>
                  <a:cubicBezTo>
                    <a:pt x="5" y="6"/>
                    <a:pt x="9" y="7"/>
                    <a:pt x="14" y="7"/>
                  </a:cubicBezTo>
                  <a:cubicBezTo>
                    <a:pt x="19" y="7"/>
                    <a:pt x="24" y="6"/>
                    <a:pt x="28" y="3"/>
                  </a:cubicBezTo>
                  <a:cubicBezTo>
                    <a:pt x="24" y="2"/>
                    <a:pt x="19" y="1"/>
                    <a:pt x="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69"/>
            <p:cNvSpPr/>
            <p:nvPr/>
          </p:nvSpPr>
          <p:spPr>
            <a:xfrm>
              <a:off x="5181300" y="2834950"/>
              <a:ext cx="60475" cy="20425"/>
            </a:xfrm>
            <a:custGeom>
              <a:avLst/>
              <a:gdLst/>
              <a:ahLst/>
              <a:cxnLst/>
              <a:rect l="l" t="t" r="r" b="b"/>
              <a:pathLst>
                <a:path w="2419" h="817" extrusionOk="0">
                  <a:moveTo>
                    <a:pt x="2263" y="1"/>
                  </a:moveTo>
                  <a:cubicBezTo>
                    <a:pt x="2256" y="1"/>
                    <a:pt x="2245" y="11"/>
                    <a:pt x="2245" y="11"/>
                  </a:cubicBezTo>
                  <a:cubicBezTo>
                    <a:pt x="2245" y="11"/>
                    <a:pt x="2245" y="22"/>
                    <a:pt x="2236" y="22"/>
                  </a:cubicBezTo>
                  <a:cubicBezTo>
                    <a:pt x="2231" y="22"/>
                    <a:pt x="2223" y="19"/>
                    <a:pt x="2212" y="11"/>
                  </a:cubicBezTo>
                  <a:cubicBezTo>
                    <a:pt x="2186" y="11"/>
                    <a:pt x="2179" y="40"/>
                    <a:pt x="2156" y="40"/>
                  </a:cubicBezTo>
                  <a:cubicBezTo>
                    <a:pt x="2154" y="40"/>
                    <a:pt x="2152" y="40"/>
                    <a:pt x="2150" y="40"/>
                  </a:cubicBezTo>
                  <a:lnTo>
                    <a:pt x="2063" y="40"/>
                  </a:lnTo>
                  <a:cubicBezTo>
                    <a:pt x="1997" y="63"/>
                    <a:pt x="1748" y="154"/>
                    <a:pt x="1682" y="168"/>
                  </a:cubicBezTo>
                  <a:lnTo>
                    <a:pt x="1270" y="278"/>
                  </a:lnTo>
                  <a:cubicBezTo>
                    <a:pt x="1261" y="276"/>
                    <a:pt x="1252" y="275"/>
                    <a:pt x="1242" y="275"/>
                  </a:cubicBezTo>
                  <a:cubicBezTo>
                    <a:pt x="1233" y="275"/>
                    <a:pt x="1223" y="276"/>
                    <a:pt x="1214" y="278"/>
                  </a:cubicBezTo>
                  <a:lnTo>
                    <a:pt x="1161" y="278"/>
                  </a:lnTo>
                  <a:cubicBezTo>
                    <a:pt x="1070" y="298"/>
                    <a:pt x="977" y="308"/>
                    <a:pt x="884" y="308"/>
                  </a:cubicBezTo>
                  <a:cubicBezTo>
                    <a:pt x="859" y="308"/>
                    <a:pt x="834" y="308"/>
                    <a:pt x="808" y="306"/>
                  </a:cubicBezTo>
                  <a:cubicBezTo>
                    <a:pt x="785" y="306"/>
                    <a:pt x="746" y="306"/>
                    <a:pt x="717" y="330"/>
                  </a:cubicBezTo>
                  <a:lnTo>
                    <a:pt x="426" y="330"/>
                  </a:lnTo>
                  <a:cubicBezTo>
                    <a:pt x="402" y="330"/>
                    <a:pt x="426" y="358"/>
                    <a:pt x="393" y="358"/>
                  </a:cubicBezTo>
                  <a:cubicBezTo>
                    <a:pt x="369" y="371"/>
                    <a:pt x="343" y="378"/>
                    <a:pt x="316" y="382"/>
                  </a:cubicBezTo>
                  <a:cubicBezTo>
                    <a:pt x="302" y="385"/>
                    <a:pt x="289" y="386"/>
                    <a:pt x="275" y="386"/>
                  </a:cubicBezTo>
                  <a:cubicBezTo>
                    <a:pt x="262" y="386"/>
                    <a:pt x="248" y="385"/>
                    <a:pt x="235" y="382"/>
                  </a:cubicBezTo>
                  <a:cubicBezTo>
                    <a:pt x="213" y="378"/>
                    <a:pt x="190" y="376"/>
                    <a:pt x="168" y="376"/>
                  </a:cubicBezTo>
                  <a:cubicBezTo>
                    <a:pt x="146" y="376"/>
                    <a:pt x="123" y="378"/>
                    <a:pt x="101" y="382"/>
                  </a:cubicBezTo>
                  <a:lnTo>
                    <a:pt x="73" y="349"/>
                  </a:lnTo>
                  <a:cubicBezTo>
                    <a:pt x="73" y="349"/>
                    <a:pt x="1" y="712"/>
                    <a:pt x="73" y="793"/>
                  </a:cubicBezTo>
                  <a:lnTo>
                    <a:pt x="106" y="793"/>
                  </a:lnTo>
                  <a:cubicBezTo>
                    <a:pt x="206" y="793"/>
                    <a:pt x="302" y="817"/>
                    <a:pt x="408" y="817"/>
                  </a:cubicBezTo>
                  <a:lnTo>
                    <a:pt x="493" y="817"/>
                  </a:lnTo>
                  <a:cubicBezTo>
                    <a:pt x="561" y="799"/>
                    <a:pt x="631" y="790"/>
                    <a:pt x="701" y="790"/>
                  </a:cubicBezTo>
                  <a:cubicBezTo>
                    <a:pt x="728" y="790"/>
                    <a:pt x="756" y="791"/>
                    <a:pt x="784" y="794"/>
                  </a:cubicBezTo>
                  <a:cubicBezTo>
                    <a:pt x="802" y="794"/>
                    <a:pt x="796" y="805"/>
                    <a:pt x="801" y="805"/>
                  </a:cubicBezTo>
                  <a:cubicBezTo>
                    <a:pt x="804" y="805"/>
                    <a:pt x="809" y="802"/>
                    <a:pt x="822" y="794"/>
                  </a:cubicBezTo>
                  <a:cubicBezTo>
                    <a:pt x="835" y="786"/>
                    <a:pt x="844" y="784"/>
                    <a:pt x="852" y="784"/>
                  </a:cubicBezTo>
                  <a:cubicBezTo>
                    <a:pt x="866" y="784"/>
                    <a:pt x="871" y="794"/>
                    <a:pt x="875" y="794"/>
                  </a:cubicBezTo>
                  <a:cubicBezTo>
                    <a:pt x="995" y="793"/>
                    <a:pt x="1114" y="784"/>
                    <a:pt x="1233" y="766"/>
                  </a:cubicBezTo>
                  <a:lnTo>
                    <a:pt x="1233" y="766"/>
                  </a:lnTo>
                  <a:cubicBezTo>
                    <a:pt x="1251" y="766"/>
                    <a:pt x="1259" y="769"/>
                    <a:pt x="1272" y="790"/>
                  </a:cubicBezTo>
                  <a:cubicBezTo>
                    <a:pt x="1292" y="780"/>
                    <a:pt x="1299" y="777"/>
                    <a:pt x="1302" y="777"/>
                  </a:cubicBezTo>
                  <a:lnTo>
                    <a:pt x="1302" y="777"/>
                  </a:lnTo>
                  <a:cubicBezTo>
                    <a:pt x="1307" y="777"/>
                    <a:pt x="1295" y="790"/>
                    <a:pt x="1343" y="790"/>
                  </a:cubicBezTo>
                  <a:cubicBezTo>
                    <a:pt x="1410" y="790"/>
                    <a:pt x="1393" y="765"/>
                    <a:pt x="1406" y="765"/>
                  </a:cubicBezTo>
                  <a:cubicBezTo>
                    <a:pt x="1407" y="765"/>
                    <a:pt x="1408" y="766"/>
                    <a:pt x="1409" y="766"/>
                  </a:cubicBezTo>
                  <a:lnTo>
                    <a:pt x="1601" y="766"/>
                  </a:lnTo>
                  <a:cubicBezTo>
                    <a:pt x="1625" y="741"/>
                    <a:pt x="1769" y="694"/>
                    <a:pt x="1792" y="665"/>
                  </a:cubicBezTo>
                  <a:lnTo>
                    <a:pt x="1792" y="704"/>
                  </a:lnTo>
                  <a:lnTo>
                    <a:pt x="2127" y="608"/>
                  </a:lnTo>
                  <a:lnTo>
                    <a:pt x="2127" y="631"/>
                  </a:lnTo>
                  <a:lnTo>
                    <a:pt x="2150" y="608"/>
                  </a:lnTo>
                  <a:lnTo>
                    <a:pt x="2150" y="580"/>
                  </a:lnTo>
                  <a:lnTo>
                    <a:pt x="2174" y="580"/>
                  </a:lnTo>
                  <a:cubicBezTo>
                    <a:pt x="2174" y="563"/>
                    <a:pt x="2186" y="549"/>
                    <a:pt x="2202" y="546"/>
                  </a:cubicBezTo>
                  <a:lnTo>
                    <a:pt x="2317" y="508"/>
                  </a:lnTo>
                  <a:cubicBezTo>
                    <a:pt x="2317" y="508"/>
                    <a:pt x="2380" y="480"/>
                    <a:pt x="2399" y="455"/>
                  </a:cubicBezTo>
                  <a:cubicBezTo>
                    <a:pt x="2418" y="432"/>
                    <a:pt x="2307" y="63"/>
                    <a:pt x="2293" y="35"/>
                  </a:cubicBezTo>
                  <a:lnTo>
                    <a:pt x="2269" y="35"/>
                  </a:lnTo>
                  <a:cubicBezTo>
                    <a:pt x="2245" y="35"/>
                    <a:pt x="2269" y="35"/>
                    <a:pt x="2269" y="11"/>
                  </a:cubicBezTo>
                  <a:cubicBezTo>
                    <a:pt x="2269" y="3"/>
                    <a:pt x="2266" y="1"/>
                    <a:pt x="22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69"/>
            <p:cNvSpPr/>
            <p:nvPr/>
          </p:nvSpPr>
          <p:spPr>
            <a:xfrm>
              <a:off x="5183450" y="2935650"/>
              <a:ext cx="725" cy="125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4" y="0"/>
                  </a:moveTo>
                  <a:cubicBezTo>
                    <a:pt x="9" y="0"/>
                    <a:pt x="5" y="2"/>
                    <a:pt x="1" y="4"/>
                  </a:cubicBezTo>
                  <a:lnTo>
                    <a:pt x="29" y="4"/>
                  </a:lnTo>
                  <a:cubicBezTo>
                    <a:pt x="24" y="2"/>
                    <a:pt x="19" y="0"/>
                    <a:pt x="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69"/>
            <p:cNvSpPr/>
            <p:nvPr/>
          </p:nvSpPr>
          <p:spPr>
            <a:xfrm>
              <a:off x="5183150" y="2928225"/>
              <a:ext cx="54400" cy="16150"/>
            </a:xfrm>
            <a:custGeom>
              <a:avLst/>
              <a:gdLst/>
              <a:ahLst/>
              <a:cxnLst/>
              <a:rect l="l" t="t" r="r" b="b"/>
              <a:pathLst>
                <a:path w="2176" h="646" extrusionOk="0">
                  <a:moveTo>
                    <a:pt x="428" y="0"/>
                  </a:moveTo>
                  <a:cubicBezTo>
                    <a:pt x="424" y="0"/>
                    <a:pt x="421" y="1"/>
                    <a:pt x="418" y="1"/>
                  </a:cubicBezTo>
                  <a:lnTo>
                    <a:pt x="371" y="1"/>
                  </a:lnTo>
                  <a:cubicBezTo>
                    <a:pt x="352" y="1"/>
                    <a:pt x="343" y="29"/>
                    <a:pt x="332" y="29"/>
                  </a:cubicBezTo>
                  <a:lnTo>
                    <a:pt x="184" y="29"/>
                  </a:lnTo>
                  <a:cubicBezTo>
                    <a:pt x="163" y="25"/>
                    <a:pt x="141" y="23"/>
                    <a:pt x="120" y="23"/>
                  </a:cubicBezTo>
                  <a:cubicBezTo>
                    <a:pt x="98" y="23"/>
                    <a:pt x="77" y="25"/>
                    <a:pt x="56" y="29"/>
                  </a:cubicBezTo>
                  <a:lnTo>
                    <a:pt x="27" y="1"/>
                  </a:lnTo>
                  <a:cubicBezTo>
                    <a:pt x="0" y="147"/>
                    <a:pt x="0" y="295"/>
                    <a:pt x="27" y="440"/>
                  </a:cubicBezTo>
                  <a:lnTo>
                    <a:pt x="51" y="440"/>
                  </a:lnTo>
                  <a:cubicBezTo>
                    <a:pt x="134" y="455"/>
                    <a:pt x="216" y="464"/>
                    <a:pt x="300" y="469"/>
                  </a:cubicBezTo>
                  <a:lnTo>
                    <a:pt x="371" y="469"/>
                  </a:lnTo>
                  <a:cubicBezTo>
                    <a:pt x="427" y="434"/>
                    <a:pt x="492" y="412"/>
                    <a:pt x="557" y="406"/>
                  </a:cubicBezTo>
                  <a:lnTo>
                    <a:pt x="662" y="406"/>
                  </a:lnTo>
                  <a:lnTo>
                    <a:pt x="959" y="460"/>
                  </a:lnTo>
                  <a:lnTo>
                    <a:pt x="936" y="431"/>
                  </a:lnTo>
                  <a:cubicBezTo>
                    <a:pt x="927" y="422"/>
                    <a:pt x="924" y="419"/>
                    <a:pt x="925" y="419"/>
                  </a:cubicBezTo>
                  <a:lnTo>
                    <a:pt x="925" y="419"/>
                  </a:lnTo>
                  <a:cubicBezTo>
                    <a:pt x="927" y="419"/>
                    <a:pt x="943" y="431"/>
                    <a:pt x="959" y="431"/>
                  </a:cubicBezTo>
                  <a:cubicBezTo>
                    <a:pt x="983" y="431"/>
                    <a:pt x="987" y="431"/>
                    <a:pt x="992" y="470"/>
                  </a:cubicBezTo>
                  <a:lnTo>
                    <a:pt x="1140" y="470"/>
                  </a:lnTo>
                  <a:cubicBezTo>
                    <a:pt x="1135" y="470"/>
                    <a:pt x="1140" y="470"/>
                    <a:pt x="1140" y="493"/>
                  </a:cubicBezTo>
                  <a:lnTo>
                    <a:pt x="1189" y="493"/>
                  </a:lnTo>
                  <a:cubicBezTo>
                    <a:pt x="1202" y="493"/>
                    <a:pt x="1213" y="504"/>
                    <a:pt x="1217" y="517"/>
                  </a:cubicBezTo>
                  <a:lnTo>
                    <a:pt x="1431" y="517"/>
                  </a:lnTo>
                  <a:lnTo>
                    <a:pt x="1431" y="556"/>
                  </a:lnTo>
                  <a:cubicBezTo>
                    <a:pt x="1530" y="569"/>
                    <a:pt x="1628" y="592"/>
                    <a:pt x="1723" y="622"/>
                  </a:cubicBezTo>
                  <a:lnTo>
                    <a:pt x="1723" y="646"/>
                  </a:lnTo>
                  <a:lnTo>
                    <a:pt x="1751" y="646"/>
                  </a:lnTo>
                  <a:lnTo>
                    <a:pt x="1751" y="607"/>
                  </a:lnTo>
                  <a:lnTo>
                    <a:pt x="1775" y="607"/>
                  </a:lnTo>
                  <a:cubicBezTo>
                    <a:pt x="1775" y="607"/>
                    <a:pt x="1775" y="597"/>
                    <a:pt x="1786" y="597"/>
                  </a:cubicBezTo>
                  <a:cubicBezTo>
                    <a:pt x="1792" y="597"/>
                    <a:pt x="1800" y="600"/>
                    <a:pt x="1813" y="607"/>
                  </a:cubicBezTo>
                  <a:cubicBezTo>
                    <a:pt x="1846" y="622"/>
                    <a:pt x="1879" y="632"/>
                    <a:pt x="1914" y="641"/>
                  </a:cubicBezTo>
                  <a:lnTo>
                    <a:pt x="2000" y="641"/>
                  </a:lnTo>
                  <a:lnTo>
                    <a:pt x="2176" y="249"/>
                  </a:lnTo>
                  <a:cubicBezTo>
                    <a:pt x="2147" y="249"/>
                    <a:pt x="2176" y="249"/>
                    <a:pt x="2176" y="226"/>
                  </a:cubicBezTo>
                  <a:cubicBezTo>
                    <a:pt x="2176" y="218"/>
                    <a:pt x="2173" y="215"/>
                    <a:pt x="2168" y="215"/>
                  </a:cubicBezTo>
                  <a:cubicBezTo>
                    <a:pt x="2159" y="215"/>
                    <a:pt x="2144" y="226"/>
                    <a:pt x="2138" y="226"/>
                  </a:cubicBezTo>
                  <a:lnTo>
                    <a:pt x="1989" y="226"/>
                  </a:lnTo>
                  <a:cubicBezTo>
                    <a:pt x="1927" y="226"/>
                    <a:pt x="1670" y="153"/>
                    <a:pt x="1603" y="144"/>
                  </a:cubicBezTo>
                  <a:cubicBezTo>
                    <a:pt x="1468" y="116"/>
                    <a:pt x="1330" y="96"/>
                    <a:pt x="1192" y="82"/>
                  </a:cubicBezTo>
                  <a:lnTo>
                    <a:pt x="1082" y="82"/>
                  </a:lnTo>
                  <a:cubicBezTo>
                    <a:pt x="969" y="71"/>
                    <a:pt x="858" y="52"/>
                    <a:pt x="748" y="25"/>
                  </a:cubicBezTo>
                  <a:lnTo>
                    <a:pt x="652" y="25"/>
                  </a:lnTo>
                  <a:cubicBezTo>
                    <a:pt x="626" y="25"/>
                    <a:pt x="477" y="0"/>
                    <a:pt x="4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69"/>
            <p:cNvSpPr/>
            <p:nvPr/>
          </p:nvSpPr>
          <p:spPr>
            <a:xfrm>
              <a:off x="5209275" y="2990975"/>
              <a:ext cx="600" cy="75"/>
            </a:xfrm>
            <a:custGeom>
              <a:avLst/>
              <a:gdLst/>
              <a:ahLst/>
              <a:cxnLst/>
              <a:rect l="l" t="t" r="r" b="b"/>
              <a:pathLst>
                <a:path w="24" h="3" extrusionOk="0">
                  <a:moveTo>
                    <a:pt x="12" y="0"/>
                  </a:moveTo>
                  <a:cubicBezTo>
                    <a:pt x="7" y="0"/>
                    <a:pt x="3" y="1"/>
                    <a:pt x="0" y="3"/>
                  </a:cubicBezTo>
                  <a:lnTo>
                    <a:pt x="24" y="3"/>
                  </a:lnTo>
                  <a:cubicBezTo>
                    <a:pt x="20" y="1"/>
                    <a:pt x="16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69"/>
            <p:cNvSpPr/>
            <p:nvPr/>
          </p:nvSpPr>
          <p:spPr>
            <a:xfrm>
              <a:off x="5204400" y="2977350"/>
              <a:ext cx="47025" cy="15375"/>
            </a:xfrm>
            <a:custGeom>
              <a:avLst/>
              <a:gdLst/>
              <a:ahLst/>
              <a:cxnLst/>
              <a:rect l="l" t="t" r="r" b="b"/>
              <a:pathLst>
                <a:path w="1881" h="615" extrusionOk="0">
                  <a:moveTo>
                    <a:pt x="689" y="543"/>
                  </a:moveTo>
                  <a:lnTo>
                    <a:pt x="689" y="543"/>
                  </a:lnTo>
                  <a:lnTo>
                    <a:pt x="689" y="543"/>
                  </a:lnTo>
                  <a:lnTo>
                    <a:pt x="769" y="544"/>
                  </a:lnTo>
                  <a:lnTo>
                    <a:pt x="769" y="544"/>
                  </a:lnTo>
                  <a:cubicBezTo>
                    <a:pt x="764" y="544"/>
                    <a:pt x="758" y="544"/>
                    <a:pt x="753" y="543"/>
                  </a:cubicBezTo>
                  <a:close/>
                  <a:moveTo>
                    <a:pt x="993" y="543"/>
                  </a:moveTo>
                  <a:cubicBezTo>
                    <a:pt x="995" y="544"/>
                    <a:pt x="997" y="544"/>
                    <a:pt x="999" y="544"/>
                  </a:cubicBezTo>
                  <a:lnTo>
                    <a:pt x="999" y="544"/>
                  </a:lnTo>
                  <a:cubicBezTo>
                    <a:pt x="1006" y="544"/>
                    <a:pt x="1013" y="544"/>
                    <a:pt x="1021" y="543"/>
                  </a:cubicBezTo>
                  <a:close/>
                  <a:moveTo>
                    <a:pt x="769" y="544"/>
                  </a:moveTo>
                  <a:cubicBezTo>
                    <a:pt x="808" y="546"/>
                    <a:pt x="848" y="547"/>
                    <a:pt x="887" y="547"/>
                  </a:cubicBezTo>
                  <a:cubicBezTo>
                    <a:pt x="910" y="547"/>
                    <a:pt x="933" y="547"/>
                    <a:pt x="956" y="546"/>
                  </a:cubicBezTo>
                  <a:lnTo>
                    <a:pt x="956" y="546"/>
                  </a:lnTo>
                  <a:lnTo>
                    <a:pt x="1005" y="546"/>
                  </a:lnTo>
                  <a:lnTo>
                    <a:pt x="1005" y="546"/>
                  </a:lnTo>
                  <a:cubicBezTo>
                    <a:pt x="1003" y="546"/>
                    <a:pt x="1001" y="545"/>
                    <a:pt x="999" y="544"/>
                  </a:cubicBezTo>
                  <a:lnTo>
                    <a:pt x="999" y="544"/>
                  </a:lnTo>
                  <a:cubicBezTo>
                    <a:pt x="984" y="545"/>
                    <a:pt x="970" y="546"/>
                    <a:pt x="956" y="546"/>
                  </a:cubicBezTo>
                  <a:lnTo>
                    <a:pt x="956" y="546"/>
                  </a:lnTo>
                  <a:lnTo>
                    <a:pt x="769" y="544"/>
                  </a:lnTo>
                  <a:close/>
                  <a:moveTo>
                    <a:pt x="1125" y="548"/>
                  </a:moveTo>
                  <a:cubicBezTo>
                    <a:pt x="1125" y="548"/>
                    <a:pt x="1126" y="548"/>
                    <a:pt x="1127" y="548"/>
                  </a:cubicBezTo>
                  <a:lnTo>
                    <a:pt x="1174" y="548"/>
                  </a:lnTo>
                  <a:lnTo>
                    <a:pt x="1125" y="548"/>
                  </a:lnTo>
                  <a:close/>
                  <a:moveTo>
                    <a:pt x="1861" y="0"/>
                  </a:moveTo>
                  <a:lnTo>
                    <a:pt x="1203" y="548"/>
                  </a:lnTo>
                  <a:cubicBezTo>
                    <a:pt x="1211" y="550"/>
                    <a:pt x="1220" y="551"/>
                    <a:pt x="1229" y="551"/>
                  </a:cubicBezTo>
                  <a:cubicBezTo>
                    <a:pt x="1237" y="551"/>
                    <a:pt x="1246" y="550"/>
                    <a:pt x="1255" y="548"/>
                  </a:cubicBezTo>
                  <a:cubicBezTo>
                    <a:pt x="1279" y="548"/>
                    <a:pt x="1389" y="505"/>
                    <a:pt x="1408" y="481"/>
                  </a:cubicBezTo>
                  <a:lnTo>
                    <a:pt x="1408" y="524"/>
                  </a:lnTo>
                  <a:cubicBezTo>
                    <a:pt x="1495" y="508"/>
                    <a:pt x="1582" y="497"/>
                    <a:pt x="1670" y="490"/>
                  </a:cubicBezTo>
                  <a:lnTo>
                    <a:pt x="1670" y="487"/>
                  </a:lnTo>
                  <a:cubicBezTo>
                    <a:pt x="1670" y="471"/>
                    <a:pt x="1684" y="459"/>
                    <a:pt x="1698" y="459"/>
                  </a:cubicBezTo>
                  <a:cubicBezTo>
                    <a:pt x="1714" y="460"/>
                    <a:pt x="1729" y="460"/>
                    <a:pt x="1744" y="460"/>
                  </a:cubicBezTo>
                  <a:cubicBezTo>
                    <a:pt x="1759" y="460"/>
                    <a:pt x="1775" y="460"/>
                    <a:pt x="1790" y="459"/>
                  </a:cubicBezTo>
                  <a:cubicBezTo>
                    <a:pt x="1790" y="459"/>
                    <a:pt x="1842" y="459"/>
                    <a:pt x="1861" y="430"/>
                  </a:cubicBezTo>
                  <a:cubicBezTo>
                    <a:pt x="1880" y="402"/>
                    <a:pt x="1861" y="28"/>
                    <a:pt x="1861" y="0"/>
                  </a:cubicBezTo>
                  <a:close/>
                  <a:moveTo>
                    <a:pt x="1005" y="546"/>
                  </a:moveTo>
                  <a:lnTo>
                    <a:pt x="1005" y="546"/>
                  </a:lnTo>
                  <a:cubicBezTo>
                    <a:pt x="1015" y="551"/>
                    <a:pt x="1023" y="560"/>
                    <a:pt x="1026" y="572"/>
                  </a:cubicBezTo>
                  <a:cubicBezTo>
                    <a:pt x="1042" y="564"/>
                    <a:pt x="1047" y="561"/>
                    <a:pt x="1049" y="561"/>
                  </a:cubicBezTo>
                  <a:lnTo>
                    <a:pt x="1049" y="561"/>
                  </a:lnTo>
                  <a:cubicBezTo>
                    <a:pt x="1053" y="561"/>
                    <a:pt x="1044" y="572"/>
                    <a:pt x="1078" y="572"/>
                  </a:cubicBezTo>
                  <a:cubicBezTo>
                    <a:pt x="1127" y="572"/>
                    <a:pt x="1115" y="548"/>
                    <a:pt x="1124" y="547"/>
                  </a:cubicBezTo>
                  <a:lnTo>
                    <a:pt x="1124" y="547"/>
                  </a:lnTo>
                  <a:lnTo>
                    <a:pt x="1125" y="548"/>
                  </a:lnTo>
                  <a:lnTo>
                    <a:pt x="1125" y="548"/>
                  </a:lnTo>
                  <a:cubicBezTo>
                    <a:pt x="1125" y="547"/>
                    <a:pt x="1124" y="547"/>
                    <a:pt x="1124" y="547"/>
                  </a:cubicBezTo>
                  <a:cubicBezTo>
                    <a:pt x="1124" y="547"/>
                    <a:pt x="1124" y="547"/>
                    <a:pt x="1124" y="547"/>
                  </a:cubicBezTo>
                  <a:lnTo>
                    <a:pt x="1124" y="547"/>
                  </a:lnTo>
                  <a:lnTo>
                    <a:pt x="1005" y="546"/>
                  </a:lnTo>
                  <a:close/>
                  <a:moveTo>
                    <a:pt x="1656" y="0"/>
                  </a:moveTo>
                  <a:cubicBezTo>
                    <a:pt x="1598" y="0"/>
                    <a:pt x="1383" y="42"/>
                    <a:pt x="1326" y="52"/>
                  </a:cubicBezTo>
                  <a:cubicBezTo>
                    <a:pt x="1211" y="67"/>
                    <a:pt x="1095" y="87"/>
                    <a:pt x="982" y="114"/>
                  </a:cubicBezTo>
                  <a:lnTo>
                    <a:pt x="892" y="114"/>
                  </a:lnTo>
                  <a:cubicBezTo>
                    <a:pt x="844" y="119"/>
                    <a:pt x="796" y="122"/>
                    <a:pt x="748" y="122"/>
                  </a:cubicBezTo>
                  <a:cubicBezTo>
                    <a:pt x="700" y="122"/>
                    <a:pt x="653" y="119"/>
                    <a:pt x="605" y="114"/>
                  </a:cubicBezTo>
                  <a:cubicBezTo>
                    <a:pt x="581" y="114"/>
                    <a:pt x="552" y="114"/>
                    <a:pt x="528" y="139"/>
                  </a:cubicBezTo>
                  <a:lnTo>
                    <a:pt x="290" y="139"/>
                  </a:lnTo>
                  <a:cubicBezTo>
                    <a:pt x="271" y="139"/>
                    <a:pt x="290" y="167"/>
                    <a:pt x="265" y="172"/>
                  </a:cubicBezTo>
                  <a:cubicBezTo>
                    <a:pt x="246" y="183"/>
                    <a:pt x="226" y="192"/>
                    <a:pt x="204" y="200"/>
                  </a:cubicBezTo>
                  <a:cubicBezTo>
                    <a:pt x="194" y="203"/>
                    <a:pt x="184" y="205"/>
                    <a:pt x="173" y="205"/>
                  </a:cubicBezTo>
                  <a:cubicBezTo>
                    <a:pt x="163" y="205"/>
                    <a:pt x="152" y="203"/>
                    <a:pt x="142" y="200"/>
                  </a:cubicBezTo>
                  <a:cubicBezTo>
                    <a:pt x="124" y="196"/>
                    <a:pt x="105" y="193"/>
                    <a:pt x="87" y="193"/>
                  </a:cubicBezTo>
                  <a:cubicBezTo>
                    <a:pt x="68" y="193"/>
                    <a:pt x="49" y="196"/>
                    <a:pt x="31" y="200"/>
                  </a:cubicBezTo>
                  <a:lnTo>
                    <a:pt x="3" y="172"/>
                  </a:lnTo>
                  <a:lnTo>
                    <a:pt x="3" y="172"/>
                  </a:lnTo>
                  <a:cubicBezTo>
                    <a:pt x="1" y="321"/>
                    <a:pt x="21" y="469"/>
                    <a:pt x="65" y="611"/>
                  </a:cubicBezTo>
                  <a:cubicBezTo>
                    <a:pt x="102" y="613"/>
                    <a:pt x="140" y="615"/>
                    <a:pt x="178" y="615"/>
                  </a:cubicBezTo>
                  <a:cubicBezTo>
                    <a:pt x="215" y="615"/>
                    <a:pt x="253" y="613"/>
                    <a:pt x="290" y="611"/>
                  </a:cubicBezTo>
                  <a:cubicBezTo>
                    <a:pt x="300" y="613"/>
                    <a:pt x="311" y="614"/>
                    <a:pt x="321" y="614"/>
                  </a:cubicBezTo>
                  <a:cubicBezTo>
                    <a:pt x="331" y="614"/>
                    <a:pt x="342" y="613"/>
                    <a:pt x="352" y="611"/>
                  </a:cubicBezTo>
                  <a:cubicBezTo>
                    <a:pt x="414" y="555"/>
                    <a:pt x="494" y="525"/>
                    <a:pt x="575" y="525"/>
                  </a:cubicBezTo>
                  <a:cubicBezTo>
                    <a:pt x="612" y="525"/>
                    <a:pt x="650" y="531"/>
                    <a:pt x="686" y="545"/>
                  </a:cubicBezTo>
                  <a:lnTo>
                    <a:pt x="689" y="543"/>
                  </a:lnTo>
                  <a:lnTo>
                    <a:pt x="689" y="543"/>
                  </a:lnTo>
                  <a:lnTo>
                    <a:pt x="686" y="543"/>
                  </a:lnTo>
                  <a:lnTo>
                    <a:pt x="689" y="543"/>
                  </a:lnTo>
                  <a:lnTo>
                    <a:pt x="1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69"/>
            <p:cNvSpPr/>
            <p:nvPr/>
          </p:nvSpPr>
          <p:spPr>
            <a:xfrm>
              <a:off x="5176675" y="3122900"/>
              <a:ext cx="1225" cy="300"/>
            </a:xfrm>
            <a:custGeom>
              <a:avLst/>
              <a:gdLst/>
              <a:ahLst/>
              <a:cxnLst/>
              <a:rect l="l" t="t" r="r" b="b"/>
              <a:pathLst>
                <a:path w="49" h="12" extrusionOk="0">
                  <a:moveTo>
                    <a:pt x="24" y="1"/>
                  </a:moveTo>
                  <a:cubicBezTo>
                    <a:pt x="16" y="1"/>
                    <a:pt x="8" y="2"/>
                    <a:pt x="1" y="5"/>
                  </a:cubicBezTo>
                  <a:cubicBezTo>
                    <a:pt x="8" y="9"/>
                    <a:pt x="16" y="11"/>
                    <a:pt x="24" y="11"/>
                  </a:cubicBezTo>
                  <a:cubicBezTo>
                    <a:pt x="32" y="11"/>
                    <a:pt x="40" y="9"/>
                    <a:pt x="48" y="5"/>
                  </a:cubicBezTo>
                  <a:cubicBezTo>
                    <a:pt x="40" y="2"/>
                    <a:pt x="32" y="1"/>
                    <a:pt x="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69"/>
            <p:cNvSpPr/>
            <p:nvPr/>
          </p:nvSpPr>
          <p:spPr>
            <a:xfrm>
              <a:off x="5175075" y="3088600"/>
              <a:ext cx="75150" cy="33150"/>
            </a:xfrm>
            <a:custGeom>
              <a:avLst/>
              <a:gdLst/>
              <a:ahLst/>
              <a:cxnLst/>
              <a:rect l="l" t="t" r="r" b="b"/>
              <a:pathLst>
                <a:path w="3006" h="1326" extrusionOk="0">
                  <a:moveTo>
                    <a:pt x="2847" y="0"/>
                  </a:moveTo>
                  <a:cubicBezTo>
                    <a:pt x="2836" y="0"/>
                    <a:pt x="2808" y="13"/>
                    <a:pt x="2805" y="13"/>
                  </a:cubicBezTo>
                  <a:cubicBezTo>
                    <a:pt x="2805" y="13"/>
                    <a:pt x="2805" y="41"/>
                    <a:pt x="2766" y="41"/>
                  </a:cubicBezTo>
                  <a:cubicBezTo>
                    <a:pt x="2728" y="41"/>
                    <a:pt x="2725" y="84"/>
                    <a:pt x="2685" y="88"/>
                  </a:cubicBezTo>
                  <a:lnTo>
                    <a:pt x="2571" y="88"/>
                  </a:lnTo>
                  <a:cubicBezTo>
                    <a:pt x="2490" y="122"/>
                    <a:pt x="2169" y="279"/>
                    <a:pt x="2093" y="313"/>
                  </a:cubicBezTo>
                  <a:lnTo>
                    <a:pt x="1568" y="523"/>
                  </a:lnTo>
                  <a:cubicBezTo>
                    <a:pt x="1555" y="521"/>
                    <a:pt x="1542" y="520"/>
                    <a:pt x="1529" y="520"/>
                  </a:cubicBezTo>
                  <a:cubicBezTo>
                    <a:pt x="1516" y="520"/>
                    <a:pt x="1504" y="521"/>
                    <a:pt x="1491" y="523"/>
                  </a:cubicBezTo>
                  <a:lnTo>
                    <a:pt x="1419" y="556"/>
                  </a:lnTo>
                  <a:cubicBezTo>
                    <a:pt x="1272" y="610"/>
                    <a:pt x="1121" y="650"/>
                    <a:pt x="966" y="671"/>
                  </a:cubicBezTo>
                  <a:cubicBezTo>
                    <a:pt x="932" y="700"/>
                    <a:pt x="885" y="700"/>
                    <a:pt x="846" y="719"/>
                  </a:cubicBezTo>
                  <a:cubicBezTo>
                    <a:pt x="808" y="719"/>
                    <a:pt x="577" y="772"/>
                    <a:pt x="531" y="785"/>
                  </a:cubicBezTo>
                  <a:lnTo>
                    <a:pt x="460" y="785"/>
                  </a:lnTo>
                  <a:cubicBezTo>
                    <a:pt x="426" y="785"/>
                    <a:pt x="435" y="819"/>
                    <a:pt x="422" y="824"/>
                  </a:cubicBezTo>
                  <a:cubicBezTo>
                    <a:pt x="391" y="841"/>
                    <a:pt x="358" y="855"/>
                    <a:pt x="326" y="867"/>
                  </a:cubicBezTo>
                  <a:cubicBezTo>
                    <a:pt x="293" y="878"/>
                    <a:pt x="260" y="886"/>
                    <a:pt x="225" y="890"/>
                  </a:cubicBezTo>
                  <a:cubicBezTo>
                    <a:pt x="221" y="890"/>
                    <a:pt x="218" y="890"/>
                    <a:pt x="214" y="890"/>
                  </a:cubicBezTo>
                  <a:cubicBezTo>
                    <a:pt x="158" y="890"/>
                    <a:pt x="103" y="898"/>
                    <a:pt x="49" y="914"/>
                  </a:cubicBezTo>
                  <a:lnTo>
                    <a:pt x="0" y="890"/>
                  </a:lnTo>
                  <a:lnTo>
                    <a:pt x="0" y="890"/>
                  </a:lnTo>
                  <a:cubicBezTo>
                    <a:pt x="0" y="890"/>
                    <a:pt x="0" y="1258"/>
                    <a:pt x="87" y="1325"/>
                  </a:cubicBezTo>
                  <a:lnTo>
                    <a:pt x="111" y="1325"/>
                  </a:lnTo>
                  <a:cubicBezTo>
                    <a:pt x="117" y="1323"/>
                    <a:pt x="124" y="1322"/>
                    <a:pt x="130" y="1322"/>
                  </a:cubicBezTo>
                  <a:cubicBezTo>
                    <a:pt x="137" y="1322"/>
                    <a:pt x="143" y="1323"/>
                    <a:pt x="149" y="1325"/>
                  </a:cubicBezTo>
                  <a:lnTo>
                    <a:pt x="178" y="1325"/>
                  </a:lnTo>
                  <a:cubicBezTo>
                    <a:pt x="305" y="1316"/>
                    <a:pt x="434" y="1299"/>
                    <a:pt x="559" y="1272"/>
                  </a:cubicBezTo>
                  <a:lnTo>
                    <a:pt x="664" y="1239"/>
                  </a:lnTo>
                  <a:cubicBezTo>
                    <a:pt x="741" y="1239"/>
                    <a:pt x="819" y="1247"/>
                    <a:pt x="895" y="1262"/>
                  </a:cubicBezTo>
                  <a:lnTo>
                    <a:pt x="942" y="1262"/>
                  </a:lnTo>
                  <a:cubicBezTo>
                    <a:pt x="990" y="1262"/>
                    <a:pt x="1000" y="1262"/>
                    <a:pt x="1009" y="1234"/>
                  </a:cubicBezTo>
                  <a:lnTo>
                    <a:pt x="1033" y="1234"/>
                  </a:lnTo>
                  <a:cubicBezTo>
                    <a:pt x="1100" y="1234"/>
                    <a:pt x="1411" y="1148"/>
                    <a:pt x="1472" y="1120"/>
                  </a:cubicBezTo>
                  <a:lnTo>
                    <a:pt x="1526" y="1120"/>
                  </a:lnTo>
                  <a:cubicBezTo>
                    <a:pt x="1557" y="1102"/>
                    <a:pt x="1563" y="1099"/>
                    <a:pt x="1565" y="1099"/>
                  </a:cubicBezTo>
                  <a:cubicBezTo>
                    <a:pt x="1566" y="1099"/>
                    <a:pt x="1565" y="1100"/>
                    <a:pt x="1568" y="1100"/>
                  </a:cubicBezTo>
                  <a:cubicBezTo>
                    <a:pt x="1572" y="1100"/>
                    <a:pt x="1582" y="1098"/>
                    <a:pt x="1612" y="1086"/>
                  </a:cubicBezTo>
                  <a:cubicBezTo>
                    <a:pt x="1698" y="1053"/>
                    <a:pt x="1664" y="1043"/>
                    <a:pt x="1688" y="1043"/>
                  </a:cubicBezTo>
                  <a:lnTo>
                    <a:pt x="1722" y="1043"/>
                  </a:lnTo>
                  <a:cubicBezTo>
                    <a:pt x="1732" y="1043"/>
                    <a:pt x="1765" y="1043"/>
                    <a:pt x="1750" y="1019"/>
                  </a:cubicBezTo>
                  <a:cubicBezTo>
                    <a:pt x="1745" y="1011"/>
                    <a:pt x="1748" y="1009"/>
                    <a:pt x="1753" y="1009"/>
                  </a:cubicBezTo>
                  <a:cubicBezTo>
                    <a:pt x="1764" y="1009"/>
                    <a:pt x="1783" y="1019"/>
                    <a:pt x="1774" y="1019"/>
                  </a:cubicBezTo>
                  <a:lnTo>
                    <a:pt x="1797" y="1019"/>
                  </a:lnTo>
                  <a:cubicBezTo>
                    <a:pt x="1831" y="1019"/>
                    <a:pt x="1855" y="1019"/>
                    <a:pt x="1874" y="991"/>
                  </a:cubicBezTo>
                  <a:lnTo>
                    <a:pt x="1927" y="991"/>
                  </a:lnTo>
                  <a:lnTo>
                    <a:pt x="2003" y="953"/>
                  </a:lnTo>
                  <a:cubicBezTo>
                    <a:pt x="2031" y="924"/>
                    <a:pt x="2208" y="843"/>
                    <a:pt x="2232" y="809"/>
                  </a:cubicBezTo>
                  <a:lnTo>
                    <a:pt x="2256" y="809"/>
                  </a:lnTo>
                  <a:lnTo>
                    <a:pt x="2256" y="852"/>
                  </a:lnTo>
                  <a:cubicBezTo>
                    <a:pt x="2256" y="847"/>
                    <a:pt x="2615" y="694"/>
                    <a:pt x="2672" y="675"/>
                  </a:cubicBezTo>
                  <a:lnTo>
                    <a:pt x="2672" y="651"/>
                  </a:lnTo>
                  <a:lnTo>
                    <a:pt x="2648" y="627"/>
                  </a:lnTo>
                  <a:lnTo>
                    <a:pt x="2676" y="627"/>
                  </a:lnTo>
                  <a:cubicBezTo>
                    <a:pt x="2677" y="608"/>
                    <a:pt x="2691" y="590"/>
                    <a:pt x="2710" y="585"/>
                  </a:cubicBezTo>
                  <a:lnTo>
                    <a:pt x="2858" y="523"/>
                  </a:lnTo>
                  <a:lnTo>
                    <a:pt x="2882" y="523"/>
                  </a:lnTo>
                  <a:cubicBezTo>
                    <a:pt x="2882" y="523"/>
                    <a:pt x="2958" y="485"/>
                    <a:pt x="2982" y="451"/>
                  </a:cubicBezTo>
                  <a:cubicBezTo>
                    <a:pt x="3006" y="418"/>
                    <a:pt x="2867" y="65"/>
                    <a:pt x="2853" y="41"/>
                  </a:cubicBezTo>
                  <a:lnTo>
                    <a:pt x="2815" y="41"/>
                  </a:lnTo>
                  <a:cubicBezTo>
                    <a:pt x="2787" y="41"/>
                    <a:pt x="2815" y="41"/>
                    <a:pt x="2843" y="13"/>
                  </a:cubicBezTo>
                  <a:cubicBezTo>
                    <a:pt x="2853" y="3"/>
                    <a:pt x="2852" y="0"/>
                    <a:pt x="28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69"/>
            <p:cNvSpPr/>
            <p:nvPr/>
          </p:nvSpPr>
          <p:spPr>
            <a:xfrm>
              <a:off x="5012425" y="3087075"/>
              <a:ext cx="975" cy="625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0"/>
                  </a:moveTo>
                  <a:lnTo>
                    <a:pt x="39" y="24"/>
                  </a:lnTo>
                  <a:cubicBezTo>
                    <a:pt x="32" y="9"/>
                    <a:pt x="17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69"/>
            <p:cNvSpPr/>
            <p:nvPr/>
          </p:nvSpPr>
          <p:spPr>
            <a:xfrm>
              <a:off x="5011225" y="3077125"/>
              <a:ext cx="78475" cy="27075"/>
            </a:xfrm>
            <a:custGeom>
              <a:avLst/>
              <a:gdLst/>
              <a:ahLst/>
              <a:cxnLst/>
              <a:rect l="l" t="t" r="r" b="b"/>
              <a:pathLst>
                <a:path w="3139" h="1083" extrusionOk="0">
                  <a:moveTo>
                    <a:pt x="1375" y="813"/>
                  </a:moveTo>
                  <a:cubicBezTo>
                    <a:pt x="1380" y="816"/>
                    <a:pt x="1385" y="817"/>
                    <a:pt x="1391" y="817"/>
                  </a:cubicBezTo>
                  <a:cubicBezTo>
                    <a:pt x="1386" y="816"/>
                    <a:pt x="1380" y="815"/>
                    <a:pt x="1375" y="813"/>
                  </a:cubicBezTo>
                  <a:close/>
                  <a:moveTo>
                    <a:pt x="164" y="1"/>
                  </a:moveTo>
                  <a:cubicBezTo>
                    <a:pt x="164" y="1"/>
                    <a:pt x="1" y="335"/>
                    <a:pt x="63" y="431"/>
                  </a:cubicBezTo>
                  <a:lnTo>
                    <a:pt x="106" y="431"/>
                  </a:lnTo>
                  <a:cubicBezTo>
                    <a:pt x="121" y="431"/>
                    <a:pt x="106" y="431"/>
                    <a:pt x="106" y="455"/>
                  </a:cubicBezTo>
                  <a:cubicBezTo>
                    <a:pt x="221" y="498"/>
                    <a:pt x="335" y="541"/>
                    <a:pt x="455" y="575"/>
                  </a:cubicBezTo>
                  <a:lnTo>
                    <a:pt x="560" y="575"/>
                  </a:lnTo>
                  <a:cubicBezTo>
                    <a:pt x="646" y="592"/>
                    <a:pt x="729" y="621"/>
                    <a:pt x="809" y="660"/>
                  </a:cubicBezTo>
                  <a:cubicBezTo>
                    <a:pt x="842" y="660"/>
                    <a:pt x="809" y="684"/>
                    <a:pt x="847" y="689"/>
                  </a:cubicBezTo>
                  <a:cubicBezTo>
                    <a:pt x="859" y="690"/>
                    <a:pt x="871" y="690"/>
                    <a:pt x="883" y="690"/>
                  </a:cubicBezTo>
                  <a:cubicBezTo>
                    <a:pt x="894" y="690"/>
                    <a:pt x="906" y="690"/>
                    <a:pt x="918" y="689"/>
                  </a:cubicBezTo>
                  <a:lnTo>
                    <a:pt x="971" y="689"/>
                  </a:lnTo>
                  <a:cubicBezTo>
                    <a:pt x="1104" y="736"/>
                    <a:pt x="1238" y="779"/>
                    <a:pt x="1375" y="813"/>
                  </a:cubicBezTo>
                  <a:lnTo>
                    <a:pt x="1375" y="813"/>
                  </a:lnTo>
                  <a:cubicBezTo>
                    <a:pt x="1366" y="809"/>
                    <a:pt x="1360" y="800"/>
                    <a:pt x="1357" y="789"/>
                  </a:cubicBezTo>
                  <a:cubicBezTo>
                    <a:pt x="1356" y="780"/>
                    <a:pt x="1359" y="777"/>
                    <a:pt x="1363" y="777"/>
                  </a:cubicBezTo>
                  <a:cubicBezTo>
                    <a:pt x="1372" y="777"/>
                    <a:pt x="1389" y="789"/>
                    <a:pt x="1396" y="789"/>
                  </a:cubicBezTo>
                  <a:cubicBezTo>
                    <a:pt x="1406" y="789"/>
                    <a:pt x="1430" y="789"/>
                    <a:pt x="1439" y="838"/>
                  </a:cubicBezTo>
                  <a:lnTo>
                    <a:pt x="1677" y="838"/>
                  </a:lnTo>
                  <a:cubicBezTo>
                    <a:pt x="1673" y="838"/>
                    <a:pt x="1711" y="838"/>
                    <a:pt x="1677" y="861"/>
                  </a:cubicBezTo>
                  <a:cubicBezTo>
                    <a:pt x="1700" y="861"/>
                    <a:pt x="1713" y="874"/>
                    <a:pt x="1727" y="874"/>
                  </a:cubicBezTo>
                  <a:cubicBezTo>
                    <a:pt x="1734" y="874"/>
                    <a:pt x="1740" y="871"/>
                    <a:pt x="1748" y="861"/>
                  </a:cubicBezTo>
                  <a:cubicBezTo>
                    <a:pt x="1748" y="861"/>
                    <a:pt x="1787" y="861"/>
                    <a:pt x="1787" y="885"/>
                  </a:cubicBezTo>
                  <a:cubicBezTo>
                    <a:pt x="1800" y="887"/>
                    <a:pt x="1814" y="889"/>
                    <a:pt x="1827" y="889"/>
                  </a:cubicBezTo>
                  <a:cubicBezTo>
                    <a:pt x="1841" y="889"/>
                    <a:pt x="1854" y="887"/>
                    <a:pt x="1868" y="885"/>
                  </a:cubicBezTo>
                  <a:cubicBezTo>
                    <a:pt x="1894" y="885"/>
                    <a:pt x="1985" y="898"/>
                    <a:pt x="2054" y="898"/>
                  </a:cubicBezTo>
                  <a:cubicBezTo>
                    <a:pt x="2089" y="898"/>
                    <a:pt x="2118" y="895"/>
                    <a:pt x="2131" y="885"/>
                  </a:cubicBezTo>
                  <a:lnTo>
                    <a:pt x="2159" y="885"/>
                  </a:lnTo>
                  <a:cubicBezTo>
                    <a:pt x="2159" y="885"/>
                    <a:pt x="2141" y="914"/>
                    <a:pt x="2134" y="918"/>
                  </a:cubicBezTo>
                  <a:lnTo>
                    <a:pt x="2134" y="918"/>
                  </a:lnTo>
                  <a:cubicBezTo>
                    <a:pt x="2133" y="918"/>
                    <a:pt x="2132" y="918"/>
                    <a:pt x="2131" y="918"/>
                  </a:cubicBezTo>
                  <a:cubicBezTo>
                    <a:pt x="2131" y="918"/>
                    <a:pt x="2131" y="918"/>
                    <a:pt x="2131" y="918"/>
                  </a:cubicBezTo>
                  <a:cubicBezTo>
                    <a:pt x="2131" y="918"/>
                    <a:pt x="2132" y="919"/>
                    <a:pt x="2132" y="919"/>
                  </a:cubicBezTo>
                  <a:cubicBezTo>
                    <a:pt x="2133" y="919"/>
                    <a:pt x="2133" y="918"/>
                    <a:pt x="2134" y="918"/>
                  </a:cubicBezTo>
                  <a:lnTo>
                    <a:pt x="2134" y="918"/>
                  </a:lnTo>
                  <a:cubicBezTo>
                    <a:pt x="2167" y="924"/>
                    <a:pt x="2507" y="1011"/>
                    <a:pt x="2551" y="1033"/>
                  </a:cubicBezTo>
                  <a:cubicBezTo>
                    <a:pt x="2599" y="1057"/>
                    <a:pt x="2551" y="1057"/>
                    <a:pt x="2551" y="1057"/>
                  </a:cubicBezTo>
                  <a:lnTo>
                    <a:pt x="2590" y="1057"/>
                  </a:lnTo>
                  <a:lnTo>
                    <a:pt x="2590" y="1023"/>
                  </a:lnTo>
                  <a:lnTo>
                    <a:pt x="2671" y="1023"/>
                  </a:lnTo>
                  <a:cubicBezTo>
                    <a:pt x="2699" y="1023"/>
                    <a:pt x="2772" y="1051"/>
                    <a:pt x="2819" y="1072"/>
                  </a:cubicBezTo>
                  <a:lnTo>
                    <a:pt x="2815" y="1072"/>
                  </a:lnTo>
                  <a:cubicBezTo>
                    <a:pt x="2798" y="1072"/>
                    <a:pt x="2840" y="1082"/>
                    <a:pt x="2880" y="1082"/>
                  </a:cubicBezTo>
                  <a:cubicBezTo>
                    <a:pt x="2901" y="1082"/>
                    <a:pt x="2921" y="1079"/>
                    <a:pt x="2933" y="1072"/>
                  </a:cubicBezTo>
                  <a:cubicBezTo>
                    <a:pt x="2972" y="1048"/>
                    <a:pt x="3110" y="703"/>
                    <a:pt x="3115" y="680"/>
                  </a:cubicBezTo>
                  <a:lnTo>
                    <a:pt x="3139" y="680"/>
                  </a:lnTo>
                  <a:cubicBezTo>
                    <a:pt x="3134" y="676"/>
                    <a:pt x="3128" y="675"/>
                    <a:pt x="3122" y="675"/>
                  </a:cubicBezTo>
                  <a:cubicBezTo>
                    <a:pt x="3117" y="675"/>
                    <a:pt x="3111" y="676"/>
                    <a:pt x="3106" y="680"/>
                  </a:cubicBezTo>
                  <a:lnTo>
                    <a:pt x="3081" y="680"/>
                  </a:lnTo>
                  <a:cubicBezTo>
                    <a:pt x="3072" y="680"/>
                    <a:pt x="3081" y="680"/>
                    <a:pt x="3081" y="656"/>
                  </a:cubicBezTo>
                  <a:cubicBezTo>
                    <a:pt x="3081" y="648"/>
                    <a:pt x="3077" y="645"/>
                    <a:pt x="3072" y="645"/>
                  </a:cubicBezTo>
                  <a:cubicBezTo>
                    <a:pt x="3061" y="645"/>
                    <a:pt x="3043" y="656"/>
                    <a:pt x="3034" y="656"/>
                  </a:cubicBezTo>
                  <a:lnTo>
                    <a:pt x="2804" y="656"/>
                  </a:lnTo>
                  <a:lnTo>
                    <a:pt x="2279" y="527"/>
                  </a:lnTo>
                  <a:cubicBezTo>
                    <a:pt x="2140" y="493"/>
                    <a:pt x="1868" y="416"/>
                    <a:pt x="1725" y="393"/>
                  </a:cubicBezTo>
                  <a:cubicBezTo>
                    <a:pt x="1703" y="378"/>
                    <a:pt x="1679" y="367"/>
                    <a:pt x="1653" y="360"/>
                  </a:cubicBezTo>
                  <a:lnTo>
                    <a:pt x="1578" y="360"/>
                  </a:lnTo>
                  <a:cubicBezTo>
                    <a:pt x="1424" y="323"/>
                    <a:pt x="1273" y="276"/>
                    <a:pt x="1124" y="221"/>
                  </a:cubicBezTo>
                  <a:cubicBezTo>
                    <a:pt x="1103" y="222"/>
                    <a:pt x="1083" y="223"/>
                    <a:pt x="1062" y="223"/>
                  </a:cubicBezTo>
                  <a:cubicBezTo>
                    <a:pt x="1041" y="223"/>
                    <a:pt x="1020" y="222"/>
                    <a:pt x="999" y="221"/>
                  </a:cubicBezTo>
                  <a:cubicBezTo>
                    <a:pt x="958" y="221"/>
                    <a:pt x="737" y="140"/>
                    <a:pt x="689" y="131"/>
                  </a:cubicBezTo>
                  <a:cubicBezTo>
                    <a:pt x="647" y="131"/>
                    <a:pt x="656" y="131"/>
                    <a:pt x="627" y="97"/>
                  </a:cubicBezTo>
                  <a:cubicBezTo>
                    <a:pt x="620" y="89"/>
                    <a:pt x="614" y="86"/>
                    <a:pt x="609" y="86"/>
                  </a:cubicBezTo>
                  <a:cubicBezTo>
                    <a:pt x="597" y="86"/>
                    <a:pt x="590" y="103"/>
                    <a:pt x="582" y="103"/>
                  </a:cubicBezTo>
                  <a:cubicBezTo>
                    <a:pt x="580" y="103"/>
                    <a:pt x="577" y="101"/>
                    <a:pt x="575" y="97"/>
                  </a:cubicBezTo>
                  <a:cubicBezTo>
                    <a:pt x="557" y="99"/>
                    <a:pt x="540" y="100"/>
                    <a:pt x="522" y="100"/>
                  </a:cubicBezTo>
                  <a:cubicBezTo>
                    <a:pt x="505" y="100"/>
                    <a:pt x="487" y="99"/>
                    <a:pt x="470" y="97"/>
                  </a:cubicBezTo>
                  <a:cubicBezTo>
                    <a:pt x="453" y="100"/>
                    <a:pt x="436" y="101"/>
                    <a:pt x="419" y="101"/>
                  </a:cubicBezTo>
                  <a:cubicBezTo>
                    <a:pt x="402" y="101"/>
                    <a:pt x="386" y="100"/>
                    <a:pt x="369" y="97"/>
                  </a:cubicBezTo>
                  <a:cubicBezTo>
                    <a:pt x="315" y="69"/>
                    <a:pt x="257" y="49"/>
                    <a:pt x="197" y="39"/>
                  </a:cubicBezTo>
                  <a:lnTo>
                    <a:pt x="1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69"/>
            <p:cNvSpPr/>
            <p:nvPr/>
          </p:nvSpPr>
          <p:spPr>
            <a:xfrm>
              <a:off x="5022575" y="3047775"/>
              <a:ext cx="750" cy="100"/>
            </a:xfrm>
            <a:custGeom>
              <a:avLst/>
              <a:gdLst/>
              <a:ahLst/>
              <a:cxnLst/>
              <a:rect l="l" t="t" r="r" b="b"/>
              <a:pathLst>
                <a:path w="30" h="4" extrusionOk="0">
                  <a:moveTo>
                    <a:pt x="1" y="0"/>
                  </a:moveTo>
                  <a:cubicBezTo>
                    <a:pt x="6" y="2"/>
                    <a:pt x="10" y="4"/>
                    <a:pt x="15" y="4"/>
                  </a:cubicBezTo>
                  <a:cubicBezTo>
                    <a:pt x="20" y="4"/>
                    <a:pt x="25" y="2"/>
                    <a:pt x="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6" name="Google Shape;4756;p69"/>
            <p:cNvSpPr/>
            <p:nvPr/>
          </p:nvSpPr>
          <p:spPr>
            <a:xfrm>
              <a:off x="5022300" y="3038600"/>
              <a:ext cx="49175" cy="13050"/>
            </a:xfrm>
            <a:custGeom>
              <a:avLst/>
              <a:gdLst/>
              <a:ahLst/>
              <a:cxnLst/>
              <a:rect l="l" t="t" r="r" b="b"/>
              <a:pathLst>
                <a:path w="1967" h="522" extrusionOk="0">
                  <a:moveTo>
                    <a:pt x="27" y="0"/>
                  </a:moveTo>
                  <a:cubicBezTo>
                    <a:pt x="1" y="147"/>
                    <a:pt x="1" y="297"/>
                    <a:pt x="27" y="444"/>
                  </a:cubicBezTo>
                  <a:cubicBezTo>
                    <a:pt x="105" y="460"/>
                    <a:pt x="185" y="471"/>
                    <a:pt x="265" y="478"/>
                  </a:cubicBezTo>
                  <a:lnTo>
                    <a:pt x="332" y="478"/>
                  </a:lnTo>
                  <a:cubicBezTo>
                    <a:pt x="379" y="456"/>
                    <a:pt x="430" y="445"/>
                    <a:pt x="482" y="445"/>
                  </a:cubicBezTo>
                  <a:cubicBezTo>
                    <a:pt x="499" y="445"/>
                    <a:pt x="516" y="446"/>
                    <a:pt x="533" y="448"/>
                  </a:cubicBezTo>
                  <a:lnTo>
                    <a:pt x="609" y="448"/>
                  </a:lnTo>
                  <a:cubicBezTo>
                    <a:pt x="609" y="448"/>
                    <a:pt x="816" y="477"/>
                    <a:pt x="882" y="477"/>
                  </a:cubicBezTo>
                  <a:cubicBezTo>
                    <a:pt x="887" y="477"/>
                    <a:pt x="892" y="477"/>
                    <a:pt x="895" y="477"/>
                  </a:cubicBezTo>
                  <a:cubicBezTo>
                    <a:pt x="939" y="472"/>
                    <a:pt x="895" y="477"/>
                    <a:pt x="895" y="453"/>
                  </a:cubicBezTo>
                  <a:lnTo>
                    <a:pt x="895" y="453"/>
                  </a:lnTo>
                  <a:cubicBezTo>
                    <a:pt x="895" y="453"/>
                    <a:pt x="920" y="453"/>
                    <a:pt x="929" y="487"/>
                  </a:cubicBezTo>
                  <a:lnTo>
                    <a:pt x="1149" y="487"/>
                  </a:lnTo>
                  <a:cubicBezTo>
                    <a:pt x="1158" y="489"/>
                    <a:pt x="1167" y="490"/>
                    <a:pt x="1175" y="490"/>
                  </a:cubicBezTo>
                  <a:cubicBezTo>
                    <a:pt x="1184" y="490"/>
                    <a:pt x="1193" y="489"/>
                    <a:pt x="1201" y="487"/>
                  </a:cubicBezTo>
                  <a:cubicBezTo>
                    <a:pt x="1225" y="487"/>
                    <a:pt x="1349" y="463"/>
                    <a:pt x="1373" y="444"/>
                  </a:cubicBezTo>
                  <a:lnTo>
                    <a:pt x="1373" y="487"/>
                  </a:lnTo>
                  <a:cubicBezTo>
                    <a:pt x="1421" y="483"/>
                    <a:pt x="1469" y="481"/>
                    <a:pt x="1517" y="481"/>
                  </a:cubicBezTo>
                  <a:cubicBezTo>
                    <a:pt x="1565" y="481"/>
                    <a:pt x="1612" y="483"/>
                    <a:pt x="1660" y="487"/>
                  </a:cubicBezTo>
                  <a:lnTo>
                    <a:pt x="1660" y="511"/>
                  </a:lnTo>
                  <a:cubicBezTo>
                    <a:pt x="1660" y="518"/>
                    <a:pt x="1660" y="521"/>
                    <a:pt x="1661" y="521"/>
                  </a:cubicBezTo>
                  <a:cubicBezTo>
                    <a:pt x="1663" y="521"/>
                    <a:pt x="1668" y="511"/>
                    <a:pt x="1684" y="511"/>
                  </a:cubicBezTo>
                  <a:lnTo>
                    <a:pt x="1684" y="477"/>
                  </a:lnTo>
                  <a:cubicBezTo>
                    <a:pt x="1684" y="477"/>
                    <a:pt x="1684" y="464"/>
                    <a:pt x="1694" y="464"/>
                  </a:cubicBezTo>
                  <a:cubicBezTo>
                    <a:pt x="1699" y="464"/>
                    <a:pt x="1706" y="467"/>
                    <a:pt x="1718" y="477"/>
                  </a:cubicBezTo>
                  <a:lnTo>
                    <a:pt x="1894" y="477"/>
                  </a:lnTo>
                  <a:cubicBezTo>
                    <a:pt x="1917" y="477"/>
                    <a:pt x="1966" y="80"/>
                    <a:pt x="1966" y="52"/>
                  </a:cubicBezTo>
                  <a:cubicBezTo>
                    <a:pt x="1962" y="52"/>
                    <a:pt x="1966" y="52"/>
                    <a:pt x="1966" y="28"/>
                  </a:cubicBezTo>
                  <a:cubicBezTo>
                    <a:pt x="1966" y="20"/>
                    <a:pt x="1966" y="18"/>
                    <a:pt x="1965" y="18"/>
                  </a:cubicBezTo>
                  <a:cubicBezTo>
                    <a:pt x="1962" y="18"/>
                    <a:pt x="1955" y="28"/>
                    <a:pt x="1932" y="28"/>
                  </a:cubicBezTo>
                  <a:lnTo>
                    <a:pt x="963" y="28"/>
                  </a:lnTo>
                  <a:cubicBezTo>
                    <a:pt x="953" y="28"/>
                    <a:pt x="943" y="29"/>
                    <a:pt x="932" y="29"/>
                  </a:cubicBezTo>
                  <a:cubicBezTo>
                    <a:pt x="840" y="29"/>
                    <a:pt x="747" y="19"/>
                    <a:pt x="657" y="0"/>
                  </a:cubicBezTo>
                  <a:lnTo>
                    <a:pt x="312" y="0"/>
                  </a:lnTo>
                  <a:cubicBezTo>
                    <a:pt x="270" y="0"/>
                    <a:pt x="289" y="28"/>
                    <a:pt x="280" y="28"/>
                  </a:cubicBezTo>
                  <a:cubicBezTo>
                    <a:pt x="268" y="30"/>
                    <a:pt x="257" y="31"/>
                    <a:pt x="246" y="31"/>
                  </a:cubicBezTo>
                  <a:cubicBezTo>
                    <a:pt x="235" y="31"/>
                    <a:pt x="223" y="30"/>
                    <a:pt x="212" y="28"/>
                  </a:cubicBezTo>
                  <a:cubicBezTo>
                    <a:pt x="201" y="31"/>
                    <a:pt x="190" y="32"/>
                    <a:pt x="179" y="32"/>
                  </a:cubicBezTo>
                  <a:cubicBezTo>
                    <a:pt x="168" y="32"/>
                    <a:pt x="157" y="31"/>
                    <a:pt x="145" y="28"/>
                  </a:cubicBezTo>
                  <a:cubicBezTo>
                    <a:pt x="126" y="23"/>
                    <a:pt x="106" y="21"/>
                    <a:pt x="86" y="21"/>
                  </a:cubicBezTo>
                  <a:cubicBezTo>
                    <a:pt x="66" y="21"/>
                    <a:pt x="46" y="23"/>
                    <a:pt x="27" y="28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7" name="Google Shape;4757;p69"/>
            <p:cNvSpPr/>
            <p:nvPr/>
          </p:nvSpPr>
          <p:spPr>
            <a:xfrm>
              <a:off x="5018650" y="2981900"/>
              <a:ext cx="750" cy="100"/>
            </a:xfrm>
            <a:custGeom>
              <a:avLst/>
              <a:gdLst/>
              <a:ahLst/>
              <a:cxnLst/>
              <a:rect l="l" t="t" r="r" b="b"/>
              <a:pathLst>
                <a:path w="30" h="4" extrusionOk="0">
                  <a:moveTo>
                    <a:pt x="15" y="0"/>
                  </a:moveTo>
                  <a:cubicBezTo>
                    <a:pt x="10" y="0"/>
                    <a:pt x="6" y="1"/>
                    <a:pt x="1" y="3"/>
                  </a:cubicBezTo>
                  <a:lnTo>
                    <a:pt x="29" y="3"/>
                  </a:lnTo>
                  <a:cubicBezTo>
                    <a:pt x="25" y="1"/>
                    <a:pt x="20" y="0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8" name="Google Shape;4758;p69"/>
            <p:cNvSpPr/>
            <p:nvPr/>
          </p:nvSpPr>
          <p:spPr>
            <a:xfrm>
              <a:off x="5062475" y="29551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9" name="Google Shape;4759;p69"/>
            <p:cNvSpPr/>
            <p:nvPr/>
          </p:nvSpPr>
          <p:spPr>
            <a:xfrm>
              <a:off x="5012900" y="2959900"/>
              <a:ext cx="48500" cy="25775"/>
            </a:xfrm>
            <a:custGeom>
              <a:avLst/>
              <a:gdLst/>
              <a:ahLst/>
              <a:cxnLst/>
              <a:rect l="l" t="t" r="r" b="b"/>
              <a:pathLst>
                <a:path w="1940" h="1031" extrusionOk="0">
                  <a:moveTo>
                    <a:pt x="1197" y="673"/>
                  </a:moveTo>
                  <a:cubicBezTo>
                    <a:pt x="1198" y="673"/>
                    <a:pt x="1199" y="673"/>
                    <a:pt x="1200" y="673"/>
                  </a:cubicBezTo>
                  <a:lnTo>
                    <a:pt x="1248" y="673"/>
                  </a:lnTo>
                  <a:lnTo>
                    <a:pt x="1189" y="685"/>
                  </a:lnTo>
                  <a:lnTo>
                    <a:pt x="1189" y="685"/>
                  </a:lnTo>
                  <a:cubicBezTo>
                    <a:pt x="1191" y="679"/>
                    <a:pt x="1191" y="673"/>
                    <a:pt x="1197" y="673"/>
                  </a:cubicBezTo>
                  <a:close/>
                  <a:moveTo>
                    <a:pt x="1121" y="689"/>
                  </a:moveTo>
                  <a:cubicBezTo>
                    <a:pt x="1123" y="689"/>
                    <a:pt x="1121" y="694"/>
                    <a:pt x="1127" y="697"/>
                  </a:cubicBezTo>
                  <a:lnTo>
                    <a:pt x="1127" y="697"/>
                  </a:lnTo>
                  <a:lnTo>
                    <a:pt x="1068" y="709"/>
                  </a:lnTo>
                  <a:lnTo>
                    <a:pt x="1068" y="709"/>
                  </a:lnTo>
                  <a:cubicBezTo>
                    <a:pt x="1076" y="707"/>
                    <a:pt x="1083" y="704"/>
                    <a:pt x="1091" y="702"/>
                  </a:cubicBezTo>
                  <a:lnTo>
                    <a:pt x="1100" y="702"/>
                  </a:lnTo>
                  <a:cubicBezTo>
                    <a:pt x="1114" y="692"/>
                    <a:pt x="1119" y="689"/>
                    <a:pt x="1121" y="689"/>
                  </a:cubicBezTo>
                  <a:close/>
                  <a:moveTo>
                    <a:pt x="1787" y="0"/>
                  </a:moveTo>
                  <a:cubicBezTo>
                    <a:pt x="1761" y="0"/>
                    <a:pt x="1755" y="24"/>
                    <a:pt x="1735" y="24"/>
                  </a:cubicBezTo>
                  <a:cubicBezTo>
                    <a:pt x="1733" y="24"/>
                    <a:pt x="1732" y="24"/>
                    <a:pt x="1730" y="24"/>
                  </a:cubicBezTo>
                  <a:lnTo>
                    <a:pt x="1650" y="24"/>
                  </a:lnTo>
                  <a:cubicBezTo>
                    <a:pt x="1592" y="24"/>
                    <a:pt x="1376" y="124"/>
                    <a:pt x="1320" y="144"/>
                  </a:cubicBezTo>
                  <a:cubicBezTo>
                    <a:pt x="1234" y="177"/>
                    <a:pt x="1057" y="229"/>
                    <a:pt x="971" y="272"/>
                  </a:cubicBezTo>
                  <a:cubicBezTo>
                    <a:pt x="963" y="270"/>
                    <a:pt x="955" y="269"/>
                    <a:pt x="947" y="269"/>
                  </a:cubicBezTo>
                  <a:cubicBezTo>
                    <a:pt x="939" y="269"/>
                    <a:pt x="931" y="270"/>
                    <a:pt x="923" y="272"/>
                  </a:cubicBezTo>
                  <a:lnTo>
                    <a:pt x="880" y="301"/>
                  </a:lnTo>
                  <a:cubicBezTo>
                    <a:pt x="787" y="339"/>
                    <a:pt x="688" y="366"/>
                    <a:pt x="589" y="382"/>
                  </a:cubicBezTo>
                  <a:cubicBezTo>
                    <a:pt x="589" y="406"/>
                    <a:pt x="536" y="382"/>
                    <a:pt x="512" y="420"/>
                  </a:cubicBezTo>
                  <a:cubicBezTo>
                    <a:pt x="489" y="420"/>
                    <a:pt x="335" y="462"/>
                    <a:pt x="311" y="478"/>
                  </a:cubicBezTo>
                  <a:lnTo>
                    <a:pt x="264" y="478"/>
                  </a:lnTo>
                  <a:cubicBezTo>
                    <a:pt x="245" y="478"/>
                    <a:pt x="264" y="511"/>
                    <a:pt x="264" y="515"/>
                  </a:cubicBezTo>
                  <a:cubicBezTo>
                    <a:pt x="264" y="515"/>
                    <a:pt x="225" y="549"/>
                    <a:pt x="206" y="554"/>
                  </a:cubicBezTo>
                  <a:cubicBezTo>
                    <a:pt x="206" y="554"/>
                    <a:pt x="159" y="554"/>
                    <a:pt x="150" y="582"/>
                  </a:cubicBezTo>
                  <a:cubicBezTo>
                    <a:pt x="146" y="582"/>
                    <a:pt x="142" y="582"/>
                    <a:pt x="139" y="582"/>
                  </a:cubicBezTo>
                  <a:cubicBezTo>
                    <a:pt x="102" y="582"/>
                    <a:pt x="66" y="592"/>
                    <a:pt x="34" y="610"/>
                  </a:cubicBezTo>
                  <a:lnTo>
                    <a:pt x="1" y="610"/>
                  </a:lnTo>
                  <a:cubicBezTo>
                    <a:pt x="23" y="758"/>
                    <a:pt x="72" y="900"/>
                    <a:pt x="144" y="1030"/>
                  </a:cubicBezTo>
                  <a:lnTo>
                    <a:pt x="168" y="1030"/>
                  </a:lnTo>
                  <a:cubicBezTo>
                    <a:pt x="247" y="1017"/>
                    <a:pt x="326" y="997"/>
                    <a:pt x="403" y="974"/>
                  </a:cubicBezTo>
                  <a:lnTo>
                    <a:pt x="465" y="946"/>
                  </a:lnTo>
                  <a:cubicBezTo>
                    <a:pt x="465" y="946"/>
                    <a:pt x="737" y="773"/>
                    <a:pt x="742" y="773"/>
                  </a:cubicBezTo>
                  <a:lnTo>
                    <a:pt x="819" y="758"/>
                  </a:lnTo>
                  <a:lnTo>
                    <a:pt x="819" y="758"/>
                  </a:lnTo>
                  <a:lnTo>
                    <a:pt x="742" y="774"/>
                  </a:lnTo>
                  <a:lnTo>
                    <a:pt x="813" y="774"/>
                  </a:lnTo>
                  <a:cubicBezTo>
                    <a:pt x="890" y="759"/>
                    <a:pt x="966" y="741"/>
                    <a:pt x="1041" y="718"/>
                  </a:cubicBezTo>
                  <a:lnTo>
                    <a:pt x="1041" y="718"/>
                  </a:lnTo>
                  <a:lnTo>
                    <a:pt x="1136" y="700"/>
                  </a:lnTo>
                  <a:lnTo>
                    <a:pt x="1136" y="700"/>
                  </a:lnTo>
                  <a:cubicBezTo>
                    <a:pt x="1140" y="701"/>
                    <a:pt x="1145" y="702"/>
                    <a:pt x="1153" y="702"/>
                  </a:cubicBezTo>
                  <a:cubicBezTo>
                    <a:pt x="1173" y="702"/>
                    <a:pt x="1182" y="697"/>
                    <a:pt x="1186" y="691"/>
                  </a:cubicBezTo>
                  <a:lnTo>
                    <a:pt x="1186" y="691"/>
                  </a:lnTo>
                  <a:lnTo>
                    <a:pt x="1281" y="673"/>
                  </a:lnTo>
                  <a:cubicBezTo>
                    <a:pt x="1289" y="676"/>
                    <a:pt x="1297" y="678"/>
                    <a:pt x="1305" y="678"/>
                  </a:cubicBezTo>
                  <a:cubicBezTo>
                    <a:pt x="1313" y="678"/>
                    <a:pt x="1321" y="676"/>
                    <a:pt x="1329" y="673"/>
                  </a:cubicBezTo>
                  <a:cubicBezTo>
                    <a:pt x="1329" y="650"/>
                    <a:pt x="1458" y="602"/>
                    <a:pt x="1472" y="573"/>
                  </a:cubicBezTo>
                  <a:lnTo>
                    <a:pt x="1472" y="611"/>
                  </a:lnTo>
                  <a:cubicBezTo>
                    <a:pt x="1559" y="576"/>
                    <a:pt x="1649" y="548"/>
                    <a:pt x="1740" y="525"/>
                  </a:cubicBezTo>
                  <a:lnTo>
                    <a:pt x="1740" y="521"/>
                  </a:lnTo>
                  <a:cubicBezTo>
                    <a:pt x="1740" y="521"/>
                    <a:pt x="1740" y="493"/>
                    <a:pt x="1764" y="487"/>
                  </a:cubicBezTo>
                  <a:lnTo>
                    <a:pt x="1860" y="463"/>
                  </a:lnTo>
                  <a:cubicBezTo>
                    <a:pt x="1860" y="463"/>
                    <a:pt x="1912" y="463"/>
                    <a:pt x="1926" y="425"/>
                  </a:cubicBezTo>
                  <a:cubicBezTo>
                    <a:pt x="1940" y="388"/>
                    <a:pt x="1850" y="28"/>
                    <a:pt x="1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0" name="Google Shape;4760;p69"/>
            <p:cNvSpPr/>
            <p:nvPr/>
          </p:nvSpPr>
          <p:spPr>
            <a:xfrm>
              <a:off x="5026175" y="2914950"/>
              <a:ext cx="850" cy="150"/>
            </a:xfrm>
            <a:custGeom>
              <a:avLst/>
              <a:gdLst/>
              <a:ahLst/>
              <a:cxnLst/>
              <a:rect l="l" t="t" r="r" b="b"/>
              <a:pathLst>
                <a:path w="34" h="6" extrusionOk="0">
                  <a:moveTo>
                    <a:pt x="17" y="1"/>
                  </a:moveTo>
                  <a:cubicBezTo>
                    <a:pt x="11" y="1"/>
                    <a:pt x="6" y="2"/>
                    <a:pt x="0" y="6"/>
                  </a:cubicBezTo>
                  <a:lnTo>
                    <a:pt x="33" y="6"/>
                  </a:lnTo>
                  <a:cubicBezTo>
                    <a:pt x="28" y="2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1" name="Google Shape;4761;p69"/>
            <p:cNvSpPr/>
            <p:nvPr/>
          </p:nvSpPr>
          <p:spPr>
            <a:xfrm>
              <a:off x="5026875" y="2914975"/>
              <a:ext cx="150" cy="25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5" y="0"/>
                  </a:moveTo>
                  <a:lnTo>
                    <a:pt x="5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2" name="Google Shape;4762;p69"/>
            <p:cNvSpPr/>
            <p:nvPr/>
          </p:nvSpPr>
          <p:spPr>
            <a:xfrm>
              <a:off x="5016975" y="2885750"/>
              <a:ext cx="55675" cy="29825"/>
            </a:xfrm>
            <a:custGeom>
              <a:avLst/>
              <a:gdLst/>
              <a:ahLst/>
              <a:cxnLst/>
              <a:rect l="l" t="t" r="r" b="b"/>
              <a:pathLst>
                <a:path w="2227" h="1193" extrusionOk="0">
                  <a:moveTo>
                    <a:pt x="1959" y="0"/>
                  </a:moveTo>
                  <a:cubicBezTo>
                    <a:pt x="1819" y="29"/>
                    <a:pt x="1680" y="66"/>
                    <a:pt x="1543" y="110"/>
                  </a:cubicBezTo>
                  <a:cubicBezTo>
                    <a:pt x="1399" y="149"/>
                    <a:pt x="1258" y="200"/>
                    <a:pt x="1123" y="262"/>
                  </a:cubicBezTo>
                  <a:lnTo>
                    <a:pt x="1061" y="262"/>
                  </a:lnTo>
                  <a:lnTo>
                    <a:pt x="1008" y="296"/>
                  </a:lnTo>
                  <a:cubicBezTo>
                    <a:pt x="897" y="350"/>
                    <a:pt x="782" y="397"/>
                    <a:pt x="664" y="434"/>
                  </a:cubicBezTo>
                  <a:cubicBezTo>
                    <a:pt x="640" y="462"/>
                    <a:pt x="602" y="472"/>
                    <a:pt x="577" y="496"/>
                  </a:cubicBezTo>
                  <a:cubicBezTo>
                    <a:pt x="549" y="520"/>
                    <a:pt x="382" y="592"/>
                    <a:pt x="348" y="616"/>
                  </a:cubicBezTo>
                  <a:cubicBezTo>
                    <a:pt x="340" y="625"/>
                    <a:pt x="334" y="628"/>
                    <a:pt x="329" y="628"/>
                  </a:cubicBezTo>
                  <a:cubicBezTo>
                    <a:pt x="319" y="628"/>
                    <a:pt x="310" y="616"/>
                    <a:pt x="292" y="616"/>
                  </a:cubicBezTo>
                  <a:cubicBezTo>
                    <a:pt x="262" y="616"/>
                    <a:pt x="292" y="654"/>
                    <a:pt x="292" y="659"/>
                  </a:cubicBezTo>
                  <a:lnTo>
                    <a:pt x="234" y="721"/>
                  </a:lnTo>
                  <a:cubicBezTo>
                    <a:pt x="217" y="741"/>
                    <a:pt x="196" y="757"/>
                    <a:pt x="172" y="768"/>
                  </a:cubicBezTo>
                  <a:cubicBezTo>
                    <a:pt x="127" y="785"/>
                    <a:pt x="85" y="809"/>
                    <a:pt x="48" y="839"/>
                  </a:cubicBezTo>
                  <a:lnTo>
                    <a:pt x="0" y="839"/>
                  </a:lnTo>
                  <a:cubicBezTo>
                    <a:pt x="0" y="839"/>
                    <a:pt x="172" y="1165"/>
                    <a:pt x="268" y="1193"/>
                  </a:cubicBezTo>
                  <a:lnTo>
                    <a:pt x="292" y="1193"/>
                  </a:lnTo>
                  <a:cubicBezTo>
                    <a:pt x="373" y="1156"/>
                    <a:pt x="451" y="1115"/>
                    <a:pt x="527" y="1069"/>
                  </a:cubicBezTo>
                  <a:lnTo>
                    <a:pt x="589" y="1021"/>
                  </a:lnTo>
                  <a:cubicBezTo>
                    <a:pt x="684" y="961"/>
                    <a:pt x="792" y="926"/>
                    <a:pt x="904" y="916"/>
                  </a:cubicBezTo>
                  <a:lnTo>
                    <a:pt x="941" y="916"/>
                  </a:lnTo>
                  <a:cubicBezTo>
                    <a:pt x="979" y="916"/>
                    <a:pt x="979" y="916"/>
                    <a:pt x="979" y="883"/>
                  </a:cubicBezTo>
                  <a:cubicBezTo>
                    <a:pt x="979" y="883"/>
                    <a:pt x="1223" y="792"/>
                    <a:pt x="1266" y="768"/>
                  </a:cubicBezTo>
                  <a:lnTo>
                    <a:pt x="1281" y="768"/>
                  </a:lnTo>
                  <a:cubicBezTo>
                    <a:pt x="1300" y="753"/>
                    <a:pt x="1304" y="750"/>
                    <a:pt x="1305" y="750"/>
                  </a:cubicBezTo>
                  <a:cubicBezTo>
                    <a:pt x="1306" y="750"/>
                    <a:pt x="1306" y="751"/>
                    <a:pt x="1309" y="751"/>
                  </a:cubicBezTo>
                  <a:cubicBezTo>
                    <a:pt x="1312" y="751"/>
                    <a:pt x="1319" y="749"/>
                    <a:pt x="1338" y="740"/>
                  </a:cubicBezTo>
                  <a:cubicBezTo>
                    <a:pt x="1395" y="712"/>
                    <a:pt x="1371" y="706"/>
                    <a:pt x="1386" y="706"/>
                  </a:cubicBezTo>
                  <a:lnTo>
                    <a:pt x="1410" y="706"/>
                  </a:lnTo>
                  <a:cubicBezTo>
                    <a:pt x="1434" y="706"/>
                    <a:pt x="1438" y="706"/>
                    <a:pt x="1410" y="682"/>
                  </a:cubicBezTo>
                  <a:cubicBezTo>
                    <a:pt x="1400" y="674"/>
                    <a:pt x="1400" y="672"/>
                    <a:pt x="1404" y="672"/>
                  </a:cubicBezTo>
                  <a:cubicBezTo>
                    <a:pt x="1410" y="672"/>
                    <a:pt x="1429" y="682"/>
                    <a:pt x="1410" y="682"/>
                  </a:cubicBezTo>
                  <a:lnTo>
                    <a:pt x="1491" y="682"/>
                  </a:lnTo>
                  <a:lnTo>
                    <a:pt x="1543" y="654"/>
                  </a:lnTo>
                  <a:cubicBezTo>
                    <a:pt x="1543" y="630"/>
                    <a:pt x="1687" y="578"/>
                    <a:pt x="1706" y="554"/>
                  </a:cubicBezTo>
                  <a:lnTo>
                    <a:pt x="1706" y="596"/>
                  </a:lnTo>
                  <a:cubicBezTo>
                    <a:pt x="1803" y="561"/>
                    <a:pt x="1905" y="535"/>
                    <a:pt x="2006" y="520"/>
                  </a:cubicBezTo>
                  <a:lnTo>
                    <a:pt x="2006" y="487"/>
                  </a:lnTo>
                  <a:cubicBezTo>
                    <a:pt x="2006" y="471"/>
                    <a:pt x="2020" y="459"/>
                    <a:pt x="2034" y="459"/>
                  </a:cubicBezTo>
                  <a:lnTo>
                    <a:pt x="2145" y="459"/>
                  </a:lnTo>
                  <a:cubicBezTo>
                    <a:pt x="2145" y="459"/>
                    <a:pt x="2207" y="459"/>
                    <a:pt x="2226" y="430"/>
                  </a:cubicBezTo>
                  <a:lnTo>
                    <a:pt x="2226" y="0"/>
                  </a:lnTo>
                  <a:lnTo>
                    <a:pt x="2130" y="0"/>
                  </a:lnTo>
                  <a:cubicBezTo>
                    <a:pt x="2108" y="0"/>
                    <a:pt x="2097" y="11"/>
                    <a:pt x="2083" y="11"/>
                  </a:cubicBezTo>
                  <a:cubicBezTo>
                    <a:pt x="2076" y="11"/>
                    <a:pt x="2069" y="8"/>
                    <a:pt x="20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3" name="Google Shape;4763;p69"/>
            <p:cNvSpPr/>
            <p:nvPr/>
          </p:nvSpPr>
          <p:spPr>
            <a:xfrm>
              <a:off x="4989275" y="2829100"/>
              <a:ext cx="975" cy="150"/>
            </a:xfrm>
            <a:custGeom>
              <a:avLst/>
              <a:gdLst/>
              <a:ahLst/>
              <a:cxnLst/>
              <a:rect l="l" t="t" r="r" b="b"/>
              <a:pathLst>
                <a:path w="39" h="6" extrusionOk="0">
                  <a:moveTo>
                    <a:pt x="19" y="1"/>
                  </a:moveTo>
                  <a:cubicBezTo>
                    <a:pt x="13" y="1"/>
                    <a:pt x="6" y="3"/>
                    <a:pt x="0" y="6"/>
                  </a:cubicBezTo>
                  <a:lnTo>
                    <a:pt x="39" y="6"/>
                  </a:lnTo>
                  <a:cubicBezTo>
                    <a:pt x="32" y="3"/>
                    <a:pt x="26" y="1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4" name="Google Shape;4764;p69"/>
            <p:cNvSpPr/>
            <p:nvPr/>
          </p:nvSpPr>
          <p:spPr>
            <a:xfrm>
              <a:off x="5053650" y="2811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5" name="Google Shape;4765;p69"/>
            <p:cNvSpPr/>
            <p:nvPr/>
          </p:nvSpPr>
          <p:spPr>
            <a:xfrm>
              <a:off x="4988450" y="2816000"/>
              <a:ext cx="67000" cy="16600"/>
            </a:xfrm>
            <a:custGeom>
              <a:avLst/>
              <a:gdLst/>
              <a:ahLst/>
              <a:cxnLst/>
              <a:rect l="l" t="t" r="r" b="b"/>
              <a:pathLst>
                <a:path w="2680" h="664" extrusionOk="0">
                  <a:moveTo>
                    <a:pt x="2527" y="0"/>
                  </a:moveTo>
                  <a:cubicBezTo>
                    <a:pt x="2492" y="0"/>
                    <a:pt x="2485" y="24"/>
                    <a:pt x="2457" y="24"/>
                  </a:cubicBezTo>
                  <a:cubicBezTo>
                    <a:pt x="2455" y="24"/>
                    <a:pt x="2453" y="24"/>
                    <a:pt x="2450" y="24"/>
                  </a:cubicBezTo>
                  <a:lnTo>
                    <a:pt x="2345" y="24"/>
                  </a:lnTo>
                  <a:cubicBezTo>
                    <a:pt x="2273" y="24"/>
                    <a:pt x="1987" y="120"/>
                    <a:pt x="1915" y="129"/>
                  </a:cubicBezTo>
                  <a:lnTo>
                    <a:pt x="1437" y="215"/>
                  </a:lnTo>
                  <a:cubicBezTo>
                    <a:pt x="1427" y="214"/>
                    <a:pt x="1417" y="213"/>
                    <a:pt x="1407" y="213"/>
                  </a:cubicBezTo>
                  <a:cubicBezTo>
                    <a:pt x="1396" y="213"/>
                    <a:pt x="1386" y="214"/>
                    <a:pt x="1375" y="215"/>
                  </a:cubicBezTo>
                  <a:lnTo>
                    <a:pt x="1313" y="215"/>
                  </a:lnTo>
                  <a:cubicBezTo>
                    <a:pt x="1248" y="222"/>
                    <a:pt x="1183" y="226"/>
                    <a:pt x="1117" y="226"/>
                  </a:cubicBezTo>
                  <a:cubicBezTo>
                    <a:pt x="1052" y="226"/>
                    <a:pt x="986" y="222"/>
                    <a:pt x="921" y="215"/>
                  </a:cubicBezTo>
                  <a:lnTo>
                    <a:pt x="492" y="215"/>
                  </a:lnTo>
                  <a:cubicBezTo>
                    <a:pt x="468" y="215"/>
                    <a:pt x="464" y="243"/>
                    <a:pt x="453" y="243"/>
                  </a:cubicBezTo>
                  <a:lnTo>
                    <a:pt x="368" y="243"/>
                  </a:lnTo>
                  <a:cubicBezTo>
                    <a:pt x="353" y="246"/>
                    <a:pt x="339" y="247"/>
                    <a:pt x="325" y="247"/>
                  </a:cubicBezTo>
                  <a:cubicBezTo>
                    <a:pt x="310" y="247"/>
                    <a:pt x="296" y="246"/>
                    <a:pt x="282" y="243"/>
                  </a:cubicBezTo>
                  <a:cubicBezTo>
                    <a:pt x="241" y="192"/>
                    <a:pt x="190" y="150"/>
                    <a:pt x="134" y="119"/>
                  </a:cubicBezTo>
                  <a:lnTo>
                    <a:pt x="105" y="86"/>
                  </a:lnTo>
                  <a:cubicBezTo>
                    <a:pt x="105" y="86"/>
                    <a:pt x="0" y="438"/>
                    <a:pt x="63" y="525"/>
                  </a:cubicBezTo>
                  <a:lnTo>
                    <a:pt x="96" y="525"/>
                  </a:lnTo>
                  <a:cubicBezTo>
                    <a:pt x="105" y="525"/>
                    <a:pt x="96" y="525"/>
                    <a:pt x="96" y="549"/>
                  </a:cubicBezTo>
                  <a:cubicBezTo>
                    <a:pt x="205" y="573"/>
                    <a:pt x="316" y="589"/>
                    <a:pt x="426" y="597"/>
                  </a:cubicBezTo>
                  <a:lnTo>
                    <a:pt x="517" y="597"/>
                  </a:lnTo>
                  <a:cubicBezTo>
                    <a:pt x="593" y="601"/>
                    <a:pt x="670" y="614"/>
                    <a:pt x="745" y="635"/>
                  </a:cubicBezTo>
                  <a:lnTo>
                    <a:pt x="894" y="635"/>
                  </a:lnTo>
                  <a:cubicBezTo>
                    <a:pt x="959" y="640"/>
                    <a:pt x="1024" y="642"/>
                    <a:pt x="1089" y="642"/>
                  </a:cubicBezTo>
                  <a:cubicBezTo>
                    <a:pt x="1154" y="642"/>
                    <a:pt x="1219" y="640"/>
                    <a:pt x="1284" y="635"/>
                  </a:cubicBezTo>
                  <a:lnTo>
                    <a:pt x="1284" y="635"/>
                  </a:lnTo>
                  <a:cubicBezTo>
                    <a:pt x="1294" y="636"/>
                    <a:pt x="1320" y="639"/>
                    <a:pt x="1328" y="663"/>
                  </a:cubicBezTo>
                  <a:lnTo>
                    <a:pt x="1409" y="663"/>
                  </a:lnTo>
                  <a:cubicBezTo>
                    <a:pt x="1463" y="663"/>
                    <a:pt x="1467" y="651"/>
                    <a:pt x="1470" y="651"/>
                  </a:cubicBezTo>
                  <a:cubicBezTo>
                    <a:pt x="1472" y="651"/>
                    <a:pt x="1473" y="654"/>
                    <a:pt x="1481" y="663"/>
                  </a:cubicBezTo>
                  <a:lnTo>
                    <a:pt x="1720" y="663"/>
                  </a:lnTo>
                  <a:cubicBezTo>
                    <a:pt x="1748" y="663"/>
                    <a:pt x="1910" y="601"/>
                    <a:pt x="1940" y="576"/>
                  </a:cubicBezTo>
                  <a:lnTo>
                    <a:pt x="1963" y="576"/>
                  </a:lnTo>
                  <a:lnTo>
                    <a:pt x="1963" y="620"/>
                  </a:lnTo>
                  <a:lnTo>
                    <a:pt x="2341" y="539"/>
                  </a:lnTo>
                  <a:lnTo>
                    <a:pt x="2341" y="563"/>
                  </a:lnTo>
                  <a:lnTo>
                    <a:pt x="2369" y="563"/>
                  </a:lnTo>
                  <a:lnTo>
                    <a:pt x="2369" y="534"/>
                  </a:lnTo>
                  <a:lnTo>
                    <a:pt x="2393" y="534"/>
                  </a:lnTo>
                  <a:cubicBezTo>
                    <a:pt x="2394" y="518"/>
                    <a:pt x="2407" y="506"/>
                    <a:pt x="2423" y="506"/>
                  </a:cubicBezTo>
                  <a:cubicBezTo>
                    <a:pt x="2424" y="506"/>
                    <a:pt x="2425" y="506"/>
                    <a:pt x="2427" y="506"/>
                  </a:cubicBezTo>
                  <a:lnTo>
                    <a:pt x="2560" y="472"/>
                  </a:lnTo>
                  <a:cubicBezTo>
                    <a:pt x="2560" y="472"/>
                    <a:pt x="2632" y="472"/>
                    <a:pt x="2656" y="431"/>
                  </a:cubicBezTo>
                  <a:cubicBezTo>
                    <a:pt x="2680" y="388"/>
                    <a:pt x="2603" y="28"/>
                    <a:pt x="2594" y="0"/>
                  </a:cubicBezTo>
                  <a:lnTo>
                    <a:pt x="2560" y="0"/>
                  </a:lnTo>
                  <a:cubicBezTo>
                    <a:pt x="2560" y="0"/>
                    <a:pt x="2560" y="11"/>
                    <a:pt x="2550" y="11"/>
                  </a:cubicBezTo>
                  <a:cubicBezTo>
                    <a:pt x="2545" y="11"/>
                    <a:pt x="2538" y="8"/>
                    <a:pt x="25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6" name="Google Shape;4766;p69"/>
            <p:cNvSpPr/>
            <p:nvPr/>
          </p:nvSpPr>
          <p:spPr>
            <a:xfrm>
              <a:off x="5026875" y="2757800"/>
              <a:ext cx="875" cy="225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18" y="0"/>
                  </a:moveTo>
                  <a:cubicBezTo>
                    <a:pt x="12" y="0"/>
                    <a:pt x="6" y="2"/>
                    <a:pt x="1" y="6"/>
                  </a:cubicBezTo>
                  <a:cubicBezTo>
                    <a:pt x="6" y="8"/>
                    <a:pt x="12" y="9"/>
                    <a:pt x="18" y="9"/>
                  </a:cubicBezTo>
                  <a:cubicBezTo>
                    <a:pt x="23" y="9"/>
                    <a:pt x="29" y="8"/>
                    <a:pt x="35" y="6"/>
                  </a:cubicBezTo>
                  <a:cubicBezTo>
                    <a:pt x="29" y="2"/>
                    <a:pt x="24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7" name="Google Shape;4767;p69"/>
            <p:cNvSpPr/>
            <p:nvPr/>
          </p:nvSpPr>
          <p:spPr>
            <a:xfrm>
              <a:off x="5024250" y="2739975"/>
              <a:ext cx="55550" cy="19250"/>
            </a:xfrm>
            <a:custGeom>
              <a:avLst/>
              <a:gdLst/>
              <a:ahLst/>
              <a:cxnLst/>
              <a:rect l="l" t="t" r="r" b="b"/>
              <a:pathLst>
                <a:path w="2222" h="770" extrusionOk="0">
                  <a:moveTo>
                    <a:pt x="2207" y="1"/>
                  </a:moveTo>
                  <a:cubicBezTo>
                    <a:pt x="2199" y="1"/>
                    <a:pt x="2174" y="12"/>
                    <a:pt x="2174" y="12"/>
                  </a:cubicBezTo>
                  <a:lnTo>
                    <a:pt x="1983" y="12"/>
                  </a:lnTo>
                  <a:lnTo>
                    <a:pt x="1591" y="93"/>
                  </a:lnTo>
                  <a:cubicBezTo>
                    <a:pt x="1490" y="117"/>
                    <a:pt x="1280" y="150"/>
                    <a:pt x="1180" y="179"/>
                  </a:cubicBezTo>
                  <a:lnTo>
                    <a:pt x="1066" y="179"/>
                  </a:lnTo>
                  <a:cubicBezTo>
                    <a:pt x="952" y="202"/>
                    <a:pt x="838" y="216"/>
                    <a:pt x="721" y="221"/>
                  </a:cubicBezTo>
                  <a:cubicBezTo>
                    <a:pt x="693" y="245"/>
                    <a:pt x="655" y="221"/>
                    <a:pt x="631" y="249"/>
                  </a:cubicBezTo>
                  <a:cubicBezTo>
                    <a:pt x="603" y="249"/>
                    <a:pt x="430" y="249"/>
                    <a:pt x="397" y="287"/>
                  </a:cubicBezTo>
                  <a:lnTo>
                    <a:pt x="344" y="287"/>
                  </a:lnTo>
                  <a:cubicBezTo>
                    <a:pt x="320" y="287"/>
                    <a:pt x="344" y="321"/>
                    <a:pt x="316" y="326"/>
                  </a:cubicBezTo>
                  <a:lnTo>
                    <a:pt x="245" y="359"/>
                  </a:lnTo>
                  <a:lnTo>
                    <a:pt x="168" y="359"/>
                  </a:lnTo>
                  <a:cubicBezTo>
                    <a:pt x="146" y="354"/>
                    <a:pt x="123" y="352"/>
                    <a:pt x="101" y="352"/>
                  </a:cubicBezTo>
                  <a:cubicBezTo>
                    <a:pt x="79" y="352"/>
                    <a:pt x="57" y="354"/>
                    <a:pt x="35" y="359"/>
                  </a:cubicBezTo>
                  <a:lnTo>
                    <a:pt x="1" y="335"/>
                  </a:lnTo>
                  <a:lnTo>
                    <a:pt x="1" y="335"/>
                  </a:lnTo>
                  <a:cubicBezTo>
                    <a:pt x="1" y="335"/>
                    <a:pt x="1" y="703"/>
                    <a:pt x="82" y="770"/>
                  </a:cubicBezTo>
                  <a:lnTo>
                    <a:pt x="106" y="770"/>
                  </a:lnTo>
                  <a:cubicBezTo>
                    <a:pt x="197" y="765"/>
                    <a:pt x="288" y="756"/>
                    <a:pt x="378" y="742"/>
                  </a:cubicBezTo>
                  <a:lnTo>
                    <a:pt x="455" y="742"/>
                  </a:lnTo>
                  <a:cubicBezTo>
                    <a:pt x="535" y="708"/>
                    <a:pt x="618" y="684"/>
                    <a:pt x="704" y="670"/>
                  </a:cubicBezTo>
                  <a:lnTo>
                    <a:pt x="785" y="670"/>
                  </a:lnTo>
                  <a:cubicBezTo>
                    <a:pt x="894" y="665"/>
                    <a:pt x="1002" y="652"/>
                    <a:pt x="1109" y="632"/>
                  </a:cubicBezTo>
                  <a:lnTo>
                    <a:pt x="1109" y="632"/>
                  </a:lnTo>
                  <a:cubicBezTo>
                    <a:pt x="1126" y="633"/>
                    <a:pt x="1130" y="636"/>
                    <a:pt x="1143" y="660"/>
                  </a:cubicBezTo>
                  <a:lnTo>
                    <a:pt x="1209" y="660"/>
                  </a:lnTo>
                  <a:cubicBezTo>
                    <a:pt x="1254" y="660"/>
                    <a:pt x="1256" y="648"/>
                    <a:pt x="1258" y="648"/>
                  </a:cubicBezTo>
                  <a:cubicBezTo>
                    <a:pt x="1259" y="648"/>
                    <a:pt x="1260" y="651"/>
                    <a:pt x="1267" y="660"/>
                  </a:cubicBezTo>
                  <a:lnTo>
                    <a:pt x="1385" y="660"/>
                  </a:lnTo>
                  <a:cubicBezTo>
                    <a:pt x="1407" y="658"/>
                    <a:pt x="1426" y="649"/>
                    <a:pt x="1443" y="637"/>
                  </a:cubicBezTo>
                  <a:cubicBezTo>
                    <a:pt x="1467" y="613"/>
                    <a:pt x="1601" y="580"/>
                    <a:pt x="1625" y="551"/>
                  </a:cubicBezTo>
                  <a:lnTo>
                    <a:pt x="1625" y="589"/>
                  </a:lnTo>
                  <a:cubicBezTo>
                    <a:pt x="1625" y="585"/>
                    <a:pt x="1902" y="536"/>
                    <a:pt x="1944" y="536"/>
                  </a:cubicBezTo>
                  <a:cubicBezTo>
                    <a:pt x="1987" y="536"/>
                    <a:pt x="1944" y="561"/>
                    <a:pt x="1944" y="561"/>
                  </a:cubicBezTo>
                  <a:lnTo>
                    <a:pt x="1968" y="561"/>
                  </a:lnTo>
                  <a:lnTo>
                    <a:pt x="1968" y="527"/>
                  </a:lnTo>
                  <a:cubicBezTo>
                    <a:pt x="1968" y="511"/>
                    <a:pt x="1982" y="499"/>
                    <a:pt x="1996" y="499"/>
                  </a:cubicBezTo>
                  <a:lnTo>
                    <a:pt x="2112" y="499"/>
                  </a:lnTo>
                  <a:cubicBezTo>
                    <a:pt x="2112" y="499"/>
                    <a:pt x="2174" y="499"/>
                    <a:pt x="2198" y="465"/>
                  </a:cubicBezTo>
                  <a:cubicBezTo>
                    <a:pt x="2221" y="432"/>
                    <a:pt x="2198" y="64"/>
                    <a:pt x="2198" y="36"/>
                  </a:cubicBezTo>
                  <a:lnTo>
                    <a:pt x="2174" y="36"/>
                  </a:lnTo>
                  <a:cubicBezTo>
                    <a:pt x="2150" y="36"/>
                    <a:pt x="2174" y="36"/>
                    <a:pt x="2202" y="12"/>
                  </a:cubicBezTo>
                  <a:cubicBezTo>
                    <a:pt x="2211" y="4"/>
                    <a:pt x="2211" y="1"/>
                    <a:pt x="2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8" name="Google Shape;4768;p69"/>
            <p:cNvSpPr/>
            <p:nvPr/>
          </p:nvSpPr>
          <p:spPr>
            <a:xfrm>
              <a:off x="5016975" y="2696525"/>
              <a:ext cx="875" cy="250"/>
            </a:xfrm>
            <a:custGeom>
              <a:avLst/>
              <a:gdLst/>
              <a:ahLst/>
              <a:cxnLst/>
              <a:rect l="l" t="t" r="r" b="b"/>
              <a:pathLst>
                <a:path w="35" h="10" extrusionOk="0">
                  <a:moveTo>
                    <a:pt x="17" y="0"/>
                  </a:moveTo>
                  <a:cubicBezTo>
                    <a:pt x="11" y="0"/>
                    <a:pt x="5" y="2"/>
                    <a:pt x="0" y="6"/>
                  </a:cubicBezTo>
                  <a:cubicBezTo>
                    <a:pt x="5" y="8"/>
                    <a:pt x="11" y="9"/>
                    <a:pt x="17" y="9"/>
                  </a:cubicBezTo>
                  <a:cubicBezTo>
                    <a:pt x="23" y="9"/>
                    <a:pt x="28" y="8"/>
                    <a:pt x="34" y="6"/>
                  </a:cubicBezTo>
                  <a:cubicBezTo>
                    <a:pt x="29" y="2"/>
                    <a:pt x="23" y="0"/>
                    <a:pt x="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9" name="Google Shape;4769;p69"/>
            <p:cNvSpPr/>
            <p:nvPr/>
          </p:nvSpPr>
          <p:spPr>
            <a:xfrm>
              <a:off x="5009350" y="2662900"/>
              <a:ext cx="44700" cy="35075"/>
            </a:xfrm>
            <a:custGeom>
              <a:avLst/>
              <a:gdLst/>
              <a:ahLst/>
              <a:cxnLst/>
              <a:rect l="l" t="t" r="r" b="b"/>
              <a:pathLst>
                <a:path w="1788" h="1403" extrusionOk="0">
                  <a:moveTo>
                    <a:pt x="1558" y="0"/>
                  </a:moveTo>
                  <a:cubicBezTo>
                    <a:pt x="1533" y="0"/>
                    <a:pt x="1558" y="24"/>
                    <a:pt x="1558" y="24"/>
                  </a:cubicBezTo>
                  <a:cubicBezTo>
                    <a:pt x="1530" y="24"/>
                    <a:pt x="1533" y="58"/>
                    <a:pt x="1505" y="62"/>
                  </a:cubicBezTo>
                  <a:lnTo>
                    <a:pt x="1434" y="62"/>
                  </a:lnTo>
                  <a:cubicBezTo>
                    <a:pt x="1385" y="90"/>
                    <a:pt x="1199" y="229"/>
                    <a:pt x="1151" y="262"/>
                  </a:cubicBezTo>
                  <a:cubicBezTo>
                    <a:pt x="1079" y="320"/>
                    <a:pt x="926" y="416"/>
                    <a:pt x="854" y="482"/>
                  </a:cubicBezTo>
                  <a:lnTo>
                    <a:pt x="807" y="482"/>
                  </a:lnTo>
                  <a:lnTo>
                    <a:pt x="773" y="521"/>
                  </a:lnTo>
                  <a:cubicBezTo>
                    <a:pt x="694" y="581"/>
                    <a:pt x="607" y="633"/>
                    <a:pt x="515" y="673"/>
                  </a:cubicBezTo>
                  <a:cubicBezTo>
                    <a:pt x="515" y="701"/>
                    <a:pt x="468" y="712"/>
                    <a:pt x="453" y="731"/>
                  </a:cubicBezTo>
                  <a:cubicBezTo>
                    <a:pt x="453" y="731"/>
                    <a:pt x="301" y="821"/>
                    <a:pt x="276" y="840"/>
                  </a:cubicBezTo>
                  <a:cubicBezTo>
                    <a:pt x="276" y="848"/>
                    <a:pt x="273" y="851"/>
                    <a:pt x="269" y="851"/>
                  </a:cubicBezTo>
                  <a:cubicBezTo>
                    <a:pt x="261" y="851"/>
                    <a:pt x="246" y="840"/>
                    <a:pt x="233" y="840"/>
                  </a:cubicBezTo>
                  <a:cubicBezTo>
                    <a:pt x="242" y="853"/>
                    <a:pt x="242" y="870"/>
                    <a:pt x="233" y="883"/>
                  </a:cubicBezTo>
                  <a:lnTo>
                    <a:pt x="191" y="935"/>
                  </a:lnTo>
                  <a:cubicBezTo>
                    <a:pt x="191" y="935"/>
                    <a:pt x="148" y="969"/>
                    <a:pt x="138" y="978"/>
                  </a:cubicBezTo>
                  <a:cubicBezTo>
                    <a:pt x="129" y="987"/>
                    <a:pt x="62" y="1002"/>
                    <a:pt x="38" y="1035"/>
                  </a:cubicBezTo>
                  <a:lnTo>
                    <a:pt x="0" y="1035"/>
                  </a:lnTo>
                  <a:cubicBezTo>
                    <a:pt x="0" y="1035"/>
                    <a:pt x="162" y="1365"/>
                    <a:pt x="248" y="1403"/>
                  </a:cubicBezTo>
                  <a:cubicBezTo>
                    <a:pt x="322" y="1371"/>
                    <a:pt x="392" y="1333"/>
                    <a:pt x="459" y="1289"/>
                  </a:cubicBezTo>
                  <a:lnTo>
                    <a:pt x="511" y="1246"/>
                  </a:lnTo>
                  <a:cubicBezTo>
                    <a:pt x="586" y="1185"/>
                    <a:pt x="672" y="1140"/>
                    <a:pt x="764" y="1111"/>
                  </a:cubicBezTo>
                  <a:lnTo>
                    <a:pt x="798" y="1111"/>
                  </a:lnTo>
                  <a:cubicBezTo>
                    <a:pt x="830" y="1111"/>
                    <a:pt x="826" y="1111"/>
                    <a:pt x="826" y="1079"/>
                  </a:cubicBezTo>
                  <a:cubicBezTo>
                    <a:pt x="910" y="1036"/>
                    <a:pt x="991" y="987"/>
                    <a:pt x="1070" y="935"/>
                  </a:cubicBezTo>
                  <a:lnTo>
                    <a:pt x="1083" y="935"/>
                  </a:lnTo>
                  <a:cubicBezTo>
                    <a:pt x="1098" y="919"/>
                    <a:pt x="1100" y="917"/>
                    <a:pt x="1101" y="917"/>
                  </a:cubicBezTo>
                  <a:cubicBezTo>
                    <a:pt x="1101" y="917"/>
                    <a:pt x="1102" y="917"/>
                    <a:pt x="1103" y="917"/>
                  </a:cubicBezTo>
                  <a:cubicBezTo>
                    <a:pt x="1104" y="917"/>
                    <a:pt x="1109" y="915"/>
                    <a:pt x="1126" y="901"/>
                  </a:cubicBezTo>
                  <a:cubicBezTo>
                    <a:pt x="1169" y="869"/>
                    <a:pt x="1150" y="863"/>
                    <a:pt x="1165" y="860"/>
                  </a:cubicBezTo>
                  <a:lnTo>
                    <a:pt x="1212" y="860"/>
                  </a:lnTo>
                  <a:cubicBezTo>
                    <a:pt x="1212" y="860"/>
                    <a:pt x="1246" y="860"/>
                    <a:pt x="1246" y="831"/>
                  </a:cubicBezTo>
                  <a:lnTo>
                    <a:pt x="1279" y="831"/>
                  </a:lnTo>
                  <a:cubicBezTo>
                    <a:pt x="1296" y="823"/>
                    <a:pt x="1309" y="810"/>
                    <a:pt x="1317" y="793"/>
                  </a:cubicBezTo>
                  <a:cubicBezTo>
                    <a:pt x="1317" y="765"/>
                    <a:pt x="1422" y="688"/>
                    <a:pt x="1428" y="659"/>
                  </a:cubicBezTo>
                  <a:lnTo>
                    <a:pt x="1428" y="678"/>
                  </a:lnTo>
                  <a:cubicBezTo>
                    <a:pt x="1502" y="622"/>
                    <a:pt x="1580" y="572"/>
                    <a:pt x="1662" y="525"/>
                  </a:cubicBezTo>
                  <a:lnTo>
                    <a:pt x="1639" y="525"/>
                  </a:lnTo>
                  <a:lnTo>
                    <a:pt x="1639" y="491"/>
                  </a:lnTo>
                  <a:lnTo>
                    <a:pt x="1725" y="439"/>
                  </a:lnTo>
                  <a:cubicBezTo>
                    <a:pt x="1725" y="439"/>
                    <a:pt x="1768" y="406"/>
                    <a:pt x="1777" y="382"/>
                  </a:cubicBezTo>
                  <a:cubicBezTo>
                    <a:pt x="1787" y="358"/>
                    <a:pt x="1595" y="19"/>
                    <a:pt x="15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0" name="Google Shape;4770;p69"/>
            <p:cNvSpPr/>
            <p:nvPr/>
          </p:nvSpPr>
          <p:spPr>
            <a:xfrm>
              <a:off x="5017075" y="2624625"/>
              <a:ext cx="875" cy="250"/>
            </a:xfrm>
            <a:custGeom>
              <a:avLst/>
              <a:gdLst/>
              <a:ahLst/>
              <a:cxnLst/>
              <a:rect l="l" t="t" r="r" b="b"/>
              <a:pathLst>
                <a:path w="35" h="10" extrusionOk="0">
                  <a:moveTo>
                    <a:pt x="18" y="0"/>
                  </a:moveTo>
                  <a:cubicBezTo>
                    <a:pt x="12" y="0"/>
                    <a:pt x="6" y="2"/>
                    <a:pt x="1" y="6"/>
                  </a:cubicBezTo>
                  <a:cubicBezTo>
                    <a:pt x="6" y="9"/>
                    <a:pt x="12" y="10"/>
                    <a:pt x="18" y="10"/>
                  </a:cubicBezTo>
                  <a:cubicBezTo>
                    <a:pt x="24" y="10"/>
                    <a:pt x="30" y="9"/>
                    <a:pt x="35" y="6"/>
                  </a:cubicBezTo>
                  <a:cubicBezTo>
                    <a:pt x="30" y="2"/>
                    <a:pt x="24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1" name="Google Shape;4771;p69"/>
            <p:cNvSpPr/>
            <p:nvPr/>
          </p:nvSpPr>
          <p:spPr>
            <a:xfrm>
              <a:off x="5006550" y="2583250"/>
              <a:ext cx="54400" cy="41400"/>
            </a:xfrm>
            <a:custGeom>
              <a:avLst/>
              <a:gdLst/>
              <a:ahLst/>
              <a:cxnLst/>
              <a:rect l="l" t="t" r="r" b="b"/>
              <a:pathLst>
                <a:path w="2176" h="1656" extrusionOk="0">
                  <a:moveTo>
                    <a:pt x="1471" y="1026"/>
                  </a:moveTo>
                  <a:lnTo>
                    <a:pt x="1471" y="1026"/>
                  </a:lnTo>
                  <a:cubicBezTo>
                    <a:pt x="1467" y="1026"/>
                    <a:pt x="1464" y="1026"/>
                    <a:pt x="1464" y="1026"/>
                  </a:cubicBezTo>
                  <a:cubicBezTo>
                    <a:pt x="1467" y="1026"/>
                    <a:pt x="1469" y="1026"/>
                    <a:pt x="1471" y="1026"/>
                  </a:cubicBezTo>
                  <a:close/>
                  <a:moveTo>
                    <a:pt x="1945" y="1"/>
                  </a:moveTo>
                  <a:cubicBezTo>
                    <a:pt x="1937" y="1"/>
                    <a:pt x="1924" y="13"/>
                    <a:pt x="1924" y="13"/>
                  </a:cubicBezTo>
                  <a:cubicBezTo>
                    <a:pt x="1924" y="13"/>
                    <a:pt x="1924" y="42"/>
                    <a:pt x="1900" y="42"/>
                  </a:cubicBezTo>
                  <a:cubicBezTo>
                    <a:pt x="1866" y="42"/>
                    <a:pt x="1866" y="80"/>
                    <a:pt x="1838" y="84"/>
                  </a:cubicBezTo>
                  <a:cubicBezTo>
                    <a:pt x="1821" y="86"/>
                    <a:pt x="1805" y="95"/>
                    <a:pt x="1795" y="108"/>
                  </a:cubicBezTo>
                  <a:lnTo>
                    <a:pt x="1748" y="108"/>
                  </a:lnTo>
                  <a:cubicBezTo>
                    <a:pt x="1686" y="142"/>
                    <a:pt x="1456" y="309"/>
                    <a:pt x="1399" y="352"/>
                  </a:cubicBezTo>
                  <a:cubicBezTo>
                    <a:pt x="1313" y="414"/>
                    <a:pt x="1127" y="539"/>
                    <a:pt x="1041" y="610"/>
                  </a:cubicBezTo>
                  <a:cubicBezTo>
                    <a:pt x="1010" y="635"/>
                    <a:pt x="996" y="643"/>
                    <a:pt x="990" y="643"/>
                  </a:cubicBezTo>
                  <a:cubicBezTo>
                    <a:pt x="981" y="643"/>
                    <a:pt x="987" y="628"/>
                    <a:pt x="986" y="628"/>
                  </a:cubicBezTo>
                  <a:lnTo>
                    <a:pt x="986" y="628"/>
                  </a:lnTo>
                  <a:cubicBezTo>
                    <a:pt x="986" y="628"/>
                    <a:pt x="985" y="630"/>
                    <a:pt x="983" y="633"/>
                  </a:cubicBezTo>
                  <a:lnTo>
                    <a:pt x="940" y="676"/>
                  </a:lnTo>
                  <a:cubicBezTo>
                    <a:pt x="843" y="752"/>
                    <a:pt x="737" y="815"/>
                    <a:pt x="625" y="867"/>
                  </a:cubicBezTo>
                  <a:cubicBezTo>
                    <a:pt x="625" y="901"/>
                    <a:pt x="569" y="910"/>
                    <a:pt x="549" y="935"/>
                  </a:cubicBezTo>
                  <a:cubicBezTo>
                    <a:pt x="549" y="959"/>
                    <a:pt x="368" y="1045"/>
                    <a:pt x="339" y="1068"/>
                  </a:cubicBezTo>
                  <a:cubicBezTo>
                    <a:pt x="331" y="1078"/>
                    <a:pt x="325" y="1081"/>
                    <a:pt x="320" y="1081"/>
                  </a:cubicBezTo>
                  <a:cubicBezTo>
                    <a:pt x="310" y="1081"/>
                    <a:pt x="303" y="1068"/>
                    <a:pt x="286" y="1068"/>
                  </a:cubicBezTo>
                  <a:cubicBezTo>
                    <a:pt x="262" y="1068"/>
                    <a:pt x="286" y="1107"/>
                    <a:pt x="286" y="1111"/>
                  </a:cubicBezTo>
                  <a:cubicBezTo>
                    <a:pt x="269" y="1134"/>
                    <a:pt x="250" y="1154"/>
                    <a:pt x="229" y="1173"/>
                  </a:cubicBezTo>
                  <a:cubicBezTo>
                    <a:pt x="229" y="1173"/>
                    <a:pt x="181" y="1212"/>
                    <a:pt x="166" y="1221"/>
                  </a:cubicBezTo>
                  <a:cubicBezTo>
                    <a:pt x="121" y="1238"/>
                    <a:pt x="80" y="1261"/>
                    <a:pt x="42" y="1293"/>
                  </a:cubicBezTo>
                  <a:lnTo>
                    <a:pt x="0" y="1293"/>
                  </a:lnTo>
                  <a:cubicBezTo>
                    <a:pt x="0" y="1293"/>
                    <a:pt x="153" y="1627"/>
                    <a:pt x="253" y="1656"/>
                  </a:cubicBezTo>
                  <a:lnTo>
                    <a:pt x="253" y="1632"/>
                  </a:lnTo>
                  <a:lnTo>
                    <a:pt x="277" y="1632"/>
                  </a:lnTo>
                  <a:cubicBezTo>
                    <a:pt x="364" y="1589"/>
                    <a:pt x="449" y="1542"/>
                    <a:pt x="530" y="1488"/>
                  </a:cubicBezTo>
                  <a:lnTo>
                    <a:pt x="598" y="1436"/>
                  </a:lnTo>
                  <a:lnTo>
                    <a:pt x="972" y="1360"/>
                  </a:lnTo>
                  <a:lnTo>
                    <a:pt x="1010" y="1360"/>
                  </a:lnTo>
                  <a:cubicBezTo>
                    <a:pt x="1047" y="1360"/>
                    <a:pt x="1047" y="1360"/>
                    <a:pt x="1047" y="1321"/>
                  </a:cubicBezTo>
                  <a:cubicBezTo>
                    <a:pt x="1047" y="1321"/>
                    <a:pt x="1302" y="1179"/>
                    <a:pt x="1345" y="1145"/>
                  </a:cubicBezTo>
                  <a:lnTo>
                    <a:pt x="1359" y="1145"/>
                  </a:lnTo>
                  <a:cubicBezTo>
                    <a:pt x="1378" y="1125"/>
                    <a:pt x="1380" y="1122"/>
                    <a:pt x="1382" y="1122"/>
                  </a:cubicBezTo>
                  <a:cubicBezTo>
                    <a:pt x="1382" y="1122"/>
                    <a:pt x="1383" y="1122"/>
                    <a:pt x="1384" y="1122"/>
                  </a:cubicBezTo>
                  <a:cubicBezTo>
                    <a:pt x="1386" y="1122"/>
                    <a:pt x="1393" y="1120"/>
                    <a:pt x="1416" y="1102"/>
                  </a:cubicBezTo>
                  <a:cubicBezTo>
                    <a:pt x="1473" y="1059"/>
                    <a:pt x="1444" y="1059"/>
                    <a:pt x="1464" y="1055"/>
                  </a:cubicBezTo>
                  <a:cubicBezTo>
                    <a:pt x="1464" y="1055"/>
                    <a:pt x="1493" y="1055"/>
                    <a:pt x="1464" y="1026"/>
                  </a:cubicBezTo>
                  <a:cubicBezTo>
                    <a:pt x="1455" y="1017"/>
                    <a:pt x="1455" y="1014"/>
                    <a:pt x="1459" y="1014"/>
                  </a:cubicBezTo>
                  <a:cubicBezTo>
                    <a:pt x="1465" y="1014"/>
                    <a:pt x="1481" y="1023"/>
                    <a:pt x="1471" y="1026"/>
                  </a:cubicBezTo>
                  <a:lnTo>
                    <a:pt x="1471" y="1026"/>
                  </a:lnTo>
                  <a:cubicBezTo>
                    <a:pt x="1483" y="1024"/>
                    <a:pt x="1507" y="1017"/>
                    <a:pt x="1512" y="988"/>
                  </a:cubicBezTo>
                  <a:lnTo>
                    <a:pt x="1550" y="988"/>
                  </a:lnTo>
                  <a:cubicBezTo>
                    <a:pt x="1569" y="979"/>
                    <a:pt x="1586" y="963"/>
                    <a:pt x="1598" y="945"/>
                  </a:cubicBezTo>
                  <a:cubicBezTo>
                    <a:pt x="1598" y="917"/>
                    <a:pt x="1726" y="821"/>
                    <a:pt x="1736" y="792"/>
                  </a:cubicBezTo>
                  <a:lnTo>
                    <a:pt x="1736" y="806"/>
                  </a:lnTo>
                  <a:cubicBezTo>
                    <a:pt x="1736" y="802"/>
                    <a:pt x="1979" y="639"/>
                    <a:pt x="2022" y="620"/>
                  </a:cubicBezTo>
                  <a:lnTo>
                    <a:pt x="1994" y="596"/>
                  </a:lnTo>
                  <a:lnTo>
                    <a:pt x="1994" y="558"/>
                  </a:lnTo>
                  <a:lnTo>
                    <a:pt x="2099" y="496"/>
                  </a:lnTo>
                  <a:cubicBezTo>
                    <a:pt x="2099" y="496"/>
                    <a:pt x="2157" y="457"/>
                    <a:pt x="2167" y="429"/>
                  </a:cubicBezTo>
                  <a:cubicBezTo>
                    <a:pt x="2176" y="400"/>
                    <a:pt x="1994" y="65"/>
                    <a:pt x="1980" y="42"/>
                  </a:cubicBezTo>
                  <a:lnTo>
                    <a:pt x="1952" y="42"/>
                  </a:lnTo>
                  <a:lnTo>
                    <a:pt x="1952" y="13"/>
                  </a:lnTo>
                  <a:cubicBezTo>
                    <a:pt x="1952" y="4"/>
                    <a:pt x="1949" y="1"/>
                    <a:pt x="19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2" name="Google Shape;4772;p69"/>
            <p:cNvSpPr/>
            <p:nvPr/>
          </p:nvSpPr>
          <p:spPr>
            <a:xfrm>
              <a:off x="5041575" y="2561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3" name="Google Shape;4773;p69"/>
            <p:cNvSpPr/>
            <p:nvPr/>
          </p:nvSpPr>
          <p:spPr>
            <a:xfrm>
              <a:off x="5032875" y="2536550"/>
              <a:ext cx="24250" cy="25550"/>
            </a:xfrm>
            <a:custGeom>
              <a:avLst/>
              <a:gdLst/>
              <a:ahLst/>
              <a:cxnLst/>
              <a:rect l="l" t="t" r="r" b="b"/>
              <a:pathLst>
                <a:path w="970" h="1022" extrusionOk="0">
                  <a:moveTo>
                    <a:pt x="823" y="538"/>
                  </a:moveTo>
                  <a:cubicBezTo>
                    <a:pt x="819" y="541"/>
                    <a:pt x="816" y="545"/>
                    <a:pt x="812" y="549"/>
                  </a:cubicBezTo>
                  <a:cubicBezTo>
                    <a:pt x="821" y="549"/>
                    <a:pt x="823" y="544"/>
                    <a:pt x="823" y="538"/>
                  </a:cubicBezTo>
                  <a:close/>
                  <a:moveTo>
                    <a:pt x="687" y="1"/>
                  </a:moveTo>
                  <a:lnTo>
                    <a:pt x="687" y="24"/>
                  </a:lnTo>
                  <a:lnTo>
                    <a:pt x="663" y="24"/>
                  </a:lnTo>
                  <a:cubicBezTo>
                    <a:pt x="663" y="24"/>
                    <a:pt x="554" y="140"/>
                    <a:pt x="530" y="163"/>
                  </a:cubicBezTo>
                  <a:cubicBezTo>
                    <a:pt x="478" y="209"/>
                    <a:pt x="430" y="258"/>
                    <a:pt x="386" y="311"/>
                  </a:cubicBezTo>
                  <a:lnTo>
                    <a:pt x="358" y="311"/>
                  </a:lnTo>
                  <a:lnTo>
                    <a:pt x="358" y="340"/>
                  </a:lnTo>
                  <a:cubicBezTo>
                    <a:pt x="321" y="382"/>
                    <a:pt x="275" y="416"/>
                    <a:pt x="224" y="440"/>
                  </a:cubicBezTo>
                  <a:cubicBezTo>
                    <a:pt x="223" y="456"/>
                    <a:pt x="214" y="471"/>
                    <a:pt x="200" y="478"/>
                  </a:cubicBezTo>
                  <a:cubicBezTo>
                    <a:pt x="200" y="478"/>
                    <a:pt x="119" y="530"/>
                    <a:pt x="110" y="550"/>
                  </a:cubicBezTo>
                  <a:lnTo>
                    <a:pt x="81" y="550"/>
                  </a:lnTo>
                  <a:cubicBezTo>
                    <a:pt x="87" y="560"/>
                    <a:pt x="87" y="573"/>
                    <a:pt x="81" y="584"/>
                  </a:cubicBezTo>
                  <a:lnTo>
                    <a:pt x="81" y="625"/>
                  </a:lnTo>
                  <a:lnTo>
                    <a:pt x="81" y="654"/>
                  </a:lnTo>
                  <a:cubicBezTo>
                    <a:pt x="81" y="682"/>
                    <a:pt x="39" y="654"/>
                    <a:pt x="28" y="692"/>
                  </a:cubicBezTo>
                  <a:lnTo>
                    <a:pt x="0" y="692"/>
                  </a:lnTo>
                  <a:cubicBezTo>
                    <a:pt x="86" y="812"/>
                    <a:pt x="184" y="921"/>
                    <a:pt x="292" y="1022"/>
                  </a:cubicBezTo>
                  <a:cubicBezTo>
                    <a:pt x="331" y="1003"/>
                    <a:pt x="368" y="978"/>
                    <a:pt x="401" y="951"/>
                  </a:cubicBezTo>
                  <a:lnTo>
                    <a:pt x="426" y="922"/>
                  </a:lnTo>
                  <a:cubicBezTo>
                    <a:pt x="426" y="922"/>
                    <a:pt x="592" y="844"/>
                    <a:pt x="597" y="844"/>
                  </a:cubicBezTo>
                  <a:lnTo>
                    <a:pt x="597" y="816"/>
                  </a:lnTo>
                  <a:cubicBezTo>
                    <a:pt x="642" y="790"/>
                    <a:pt x="682" y="760"/>
                    <a:pt x="721" y="725"/>
                  </a:cubicBezTo>
                  <a:lnTo>
                    <a:pt x="731" y="725"/>
                  </a:lnTo>
                  <a:cubicBezTo>
                    <a:pt x="731" y="712"/>
                    <a:pt x="731" y="709"/>
                    <a:pt x="732" y="709"/>
                  </a:cubicBezTo>
                  <a:cubicBezTo>
                    <a:pt x="733" y="709"/>
                    <a:pt x="735" y="710"/>
                    <a:pt x="738" y="710"/>
                  </a:cubicBezTo>
                  <a:cubicBezTo>
                    <a:pt x="742" y="710"/>
                    <a:pt x="747" y="709"/>
                    <a:pt x="755" y="701"/>
                  </a:cubicBezTo>
                  <a:cubicBezTo>
                    <a:pt x="778" y="677"/>
                    <a:pt x="755" y="668"/>
                    <a:pt x="755" y="668"/>
                  </a:cubicBezTo>
                  <a:cubicBezTo>
                    <a:pt x="755" y="668"/>
                    <a:pt x="778" y="668"/>
                    <a:pt x="755" y="645"/>
                  </a:cubicBezTo>
                  <a:lnTo>
                    <a:pt x="778" y="645"/>
                  </a:lnTo>
                  <a:cubicBezTo>
                    <a:pt x="781" y="634"/>
                    <a:pt x="781" y="625"/>
                    <a:pt x="778" y="616"/>
                  </a:cubicBezTo>
                  <a:cubicBezTo>
                    <a:pt x="778" y="616"/>
                    <a:pt x="817" y="539"/>
                    <a:pt x="812" y="516"/>
                  </a:cubicBezTo>
                  <a:lnTo>
                    <a:pt x="812" y="516"/>
                  </a:lnTo>
                  <a:cubicBezTo>
                    <a:pt x="812" y="516"/>
                    <a:pt x="821" y="528"/>
                    <a:pt x="823" y="538"/>
                  </a:cubicBezTo>
                  <a:lnTo>
                    <a:pt x="823" y="538"/>
                  </a:lnTo>
                  <a:cubicBezTo>
                    <a:pt x="855" y="504"/>
                    <a:pt x="890" y="473"/>
                    <a:pt x="926" y="443"/>
                  </a:cubicBezTo>
                  <a:lnTo>
                    <a:pt x="903" y="443"/>
                  </a:lnTo>
                  <a:lnTo>
                    <a:pt x="903" y="415"/>
                  </a:lnTo>
                  <a:lnTo>
                    <a:pt x="946" y="382"/>
                  </a:lnTo>
                  <a:cubicBezTo>
                    <a:pt x="946" y="382"/>
                    <a:pt x="969" y="382"/>
                    <a:pt x="946" y="340"/>
                  </a:cubicBezTo>
                  <a:cubicBezTo>
                    <a:pt x="921" y="298"/>
                    <a:pt x="706" y="20"/>
                    <a:pt x="6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4" name="Google Shape;4774;p69"/>
            <p:cNvSpPr/>
            <p:nvPr/>
          </p:nvSpPr>
          <p:spPr>
            <a:xfrm>
              <a:off x="5229900" y="2459675"/>
              <a:ext cx="875" cy="275"/>
            </a:xfrm>
            <a:custGeom>
              <a:avLst/>
              <a:gdLst/>
              <a:ahLst/>
              <a:cxnLst/>
              <a:rect l="l" t="t" r="r" b="b"/>
              <a:pathLst>
                <a:path w="35" h="11" extrusionOk="0">
                  <a:moveTo>
                    <a:pt x="18" y="1"/>
                  </a:moveTo>
                  <a:cubicBezTo>
                    <a:pt x="12" y="1"/>
                    <a:pt x="6" y="3"/>
                    <a:pt x="1" y="7"/>
                  </a:cubicBezTo>
                  <a:cubicBezTo>
                    <a:pt x="6" y="9"/>
                    <a:pt x="11" y="10"/>
                    <a:pt x="17" y="10"/>
                  </a:cubicBezTo>
                  <a:cubicBezTo>
                    <a:pt x="23" y="10"/>
                    <a:pt x="29" y="9"/>
                    <a:pt x="35" y="7"/>
                  </a:cubicBezTo>
                  <a:cubicBezTo>
                    <a:pt x="30" y="3"/>
                    <a:pt x="24" y="1"/>
                    <a:pt x="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5" name="Google Shape;4775;p69"/>
            <p:cNvSpPr/>
            <p:nvPr/>
          </p:nvSpPr>
          <p:spPr>
            <a:xfrm>
              <a:off x="5218325" y="2418750"/>
              <a:ext cx="52400" cy="41250"/>
            </a:xfrm>
            <a:custGeom>
              <a:avLst/>
              <a:gdLst/>
              <a:ahLst/>
              <a:cxnLst/>
              <a:rect l="l" t="t" r="r" b="b"/>
              <a:pathLst>
                <a:path w="2096" h="1650" extrusionOk="0">
                  <a:moveTo>
                    <a:pt x="1832" y="0"/>
                  </a:moveTo>
                  <a:cubicBezTo>
                    <a:pt x="1825" y="0"/>
                    <a:pt x="1815" y="13"/>
                    <a:pt x="1815" y="13"/>
                  </a:cubicBezTo>
                  <a:cubicBezTo>
                    <a:pt x="1815" y="28"/>
                    <a:pt x="1802" y="41"/>
                    <a:pt x="1786" y="41"/>
                  </a:cubicBezTo>
                  <a:cubicBezTo>
                    <a:pt x="1758" y="41"/>
                    <a:pt x="1763" y="80"/>
                    <a:pt x="1734" y="84"/>
                  </a:cubicBezTo>
                  <a:cubicBezTo>
                    <a:pt x="1716" y="85"/>
                    <a:pt x="1701" y="94"/>
                    <a:pt x="1690" y="108"/>
                  </a:cubicBezTo>
                  <a:lnTo>
                    <a:pt x="1643" y="108"/>
                  </a:lnTo>
                  <a:cubicBezTo>
                    <a:pt x="1585" y="142"/>
                    <a:pt x="1375" y="309"/>
                    <a:pt x="1319" y="352"/>
                  </a:cubicBezTo>
                  <a:cubicBezTo>
                    <a:pt x="1233" y="414"/>
                    <a:pt x="1056" y="538"/>
                    <a:pt x="974" y="609"/>
                  </a:cubicBezTo>
                  <a:cubicBezTo>
                    <a:pt x="954" y="609"/>
                    <a:pt x="936" y="618"/>
                    <a:pt x="922" y="633"/>
                  </a:cubicBezTo>
                  <a:lnTo>
                    <a:pt x="884" y="676"/>
                  </a:lnTo>
                  <a:cubicBezTo>
                    <a:pt x="791" y="748"/>
                    <a:pt x="692" y="813"/>
                    <a:pt x="587" y="867"/>
                  </a:cubicBezTo>
                  <a:cubicBezTo>
                    <a:pt x="587" y="901"/>
                    <a:pt x="535" y="909"/>
                    <a:pt x="516" y="933"/>
                  </a:cubicBezTo>
                  <a:cubicBezTo>
                    <a:pt x="516" y="957"/>
                    <a:pt x="344" y="1043"/>
                    <a:pt x="315" y="1068"/>
                  </a:cubicBezTo>
                  <a:cubicBezTo>
                    <a:pt x="315" y="1077"/>
                    <a:pt x="312" y="1080"/>
                    <a:pt x="308" y="1080"/>
                  </a:cubicBezTo>
                  <a:cubicBezTo>
                    <a:pt x="299" y="1080"/>
                    <a:pt x="283" y="1068"/>
                    <a:pt x="267" y="1068"/>
                  </a:cubicBezTo>
                  <a:cubicBezTo>
                    <a:pt x="244" y="1068"/>
                    <a:pt x="267" y="1105"/>
                    <a:pt x="267" y="1110"/>
                  </a:cubicBezTo>
                  <a:cubicBezTo>
                    <a:pt x="255" y="1132"/>
                    <a:pt x="238" y="1154"/>
                    <a:pt x="220" y="1172"/>
                  </a:cubicBezTo>
                  <a:cubicBezTo>
                    <a:pt x="203" y="1193"/>
                    <a:pt x="181" y="1211"/>
                    <a:pt x="158" y="1225"/>
                  </a:cubicBezTo>
                  <a:cubicBezTo>
                    <a:pt x="115" y="1237"/>
                    <a:pt x="75" y="1260"/>
                    <a:pt x="42" y="1291"/>
                  </a:cubicBezTo>
                  <a:lnTo>
                    <a:pt x="1" y="1291"/>
                  </a:lnTo>
                  <a:cubicBezTo>
                    <a:pt x="1" y="1291"/>
                    <a:pt x="163" y="1621"/>
                    <a:pt x="258" y="1650"/>
                  </a:cubicBezTo>
                  <a:lnTo>
                    <a:pt x="258" y="1625"/>
                  </a:lnTo>
                  <a:cubicBezTo>
                    <a:pt x="258" y="1616"/>
                    <a:pt x="258" y="1614"/>
                    <a:pt x="259" y="1614"/>
                  </a:cubicBezTo>
                  <a:cubicBezTo>
                    <a:pt x="261" y="1614"/>
                    <a:pt x="268" y="1625"/>
                    <a:pt x="286" y="1625"/>
                  </a:cubicBezTo>
                  <a:cubicBezTo>
                    <a:pt x="369" y="1584"/>
                    <a:pt x="447" y="1535"/>
                    <a:pt x="520" y="1481"/>
                  </a:cubicBezTo>
                  <a:lnTo>
                    <a:pt x="578" y="1428"/>
                  </a:lnTo>
                  <a:lnTo>
                    <a:pt x="971" y="1342"/>
                  </a:lnTo>
                  <a:lnTo>
                    <a:pt x="1008" y="1342"/>
                  </a:lnTo>
                  <a:cubicBezTo>
                    <a:pt x="1047" y="1342"/>
                    <a:pt x="1047" y="1342"/>
                    <a:pt x="1047" y="1300"/>
                  </a:cubicBezTo>
                  <a:cubicBezTo>
                    <a:pt x="1047" y="1300"/>
                    <a:pt x="1280" y="1157"/>
                    <a:pt x="1319" y="1123"/>
                  </a:cubicBezTo>
                  <a:lnTo>
                    <a:pt x="1333" y="1123"/>
                  </a:lnTo>
                  <a:cubicBezTo>
                    <a:pt x="1350" y="1103"/>
                    <a:pt x="1352" y="1100"/>
                    <a:pt x="1354" y="1100"/>
                  </a:cubicBezTo>
                  <a:cubicBezTo>
                    <a:pt x="1354" y="1100"/>
                    <a:pt x="1355" y="1100"/>
                    <a:pt x="1356" y="1100"/>
                  </a:cubicBezTo>
                  <a:cubicBezTo>
                    <a:pt x="1358" y="1100"/>
                    <a:pt x="1365" y="1098"/>
                    <a:pt x="1385" y="1081"/>
                  </a:cubicBezTo>
                  <a:cubicBezTo>
                    <a:pt x="1439" y="1038"/>
                    <a:pt x="1410" y="1038"/>
                    <a:pt x="1428" y="1033"/>
                  </a:cubicBezTo>
                  <a:cubicBezTo>
                    <a:pt x="1428" y="1033"/>
                    <a:pt x="1452" y="1033"/>
                    <a:pt x="1428" y="1005"/>
                  </a:cubicBezTo>
                  <a:cubicBezTo>
                    <a:pt x="1420" y="995"/>
                    <a:pt x="1421" y="992"/>
                    <a:pt x="1424" y="992"/>
                  </a:cubicBezTo>
                  <a:cubicBezTo>
                    <a:pt x="1430" y="992"/>
                    <a:pt x="1447" y="1005"/>
                    <a:pt x="1428" y="1005"/>
                  </a:cubicBezTo>
                  <a:cubicBezTo>
                    <a:pt x="1450" y="1005"/>
                    <a:pt x="1468" y="989"/>
                    <a:pt x="1470" y="967"/>
                  </a:cubicBezTo>
                  <a:lnTo>
                    <a:pt x="1509" y="967"/>
                  </a:lnTo>
                  <a:cubicBezTo>
                    <a:pt x="1525" y="954"/>
                    <a:pt x="1540" y="937"/>
                    <a:pt x="1551" y="919"/>
                  </a:cubicBezTo>
                  <a:cubicBezTo>
                    <a:pt x="1551" y="890"/>
                    <a:pt x="1670" y="800"/>
                    <a:pt x="1680" y="766"/>
                  </a:cubicBezTo>
                  <a:lnTo>
                    <a:pt x="1680" y="805"/>
                  </a:lnTo>
                  <a:cubicBezTo>
                    <a:pt x="1765" y="737"/>
                    <a:pt x="1855" y="675"/>
                    <a:pt x="1948" y="618"/>
                  </a:cubicBezTo>
                  <a:lnTo>
                    <a:pt x="1948" y="590"/>
                  </a:lnTo>
                  <a:lnTo>
                    <a:pt x="1924" y="590"/>
                  </a:lnTo>
                  <a:lnTo>
                    <a:pt x="1924" y="552"/>
                  </a:lnTo>
                  <a:cubicBezTo>
                    <a:pt x="1959" y="532"/>
                    <a:pt x="1992" y="512"/>
                    <a:pt x="2025" y="490"/>
                  </a:cubicBezTo>
                  <a:cubicBezTo>
                    <a:pt x="2025" y="490"/>
                    <a:pt x="2078" y="451"/>
                    <a:pt x="2087" y="423"/>
                  </a:cubicBezTo>
                  <a:cubicBezTo>
                    <a:pt x="2096" y="395"/>
                    <a:pt x="1900" y="65"/>
                    <a:pt x="1886" y="41"/>
                  </a:cubicBezTo>
                  <a:lnTo>
                    <a:pt x="1838" y="41"/>
                  </a:lnTo>
                  <a:cubicBezTo>
                    <a:pt x="1815" y="41"/>
                    <a:pt x="1838" y="41"/>
                    <a:pt x="1838" y="13"/>
                  </a:cubicBezTo>
                  <a:cubicBezTo>
                    <a:pt x="1838" y="3"/>
                    <a:pt x="1836" y="0"/>
                    <a:pt x="18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6" name="Google Shape;4776;p69"/>
            <p:cNvSpPr/>
            <p:nvPr/>
          </p:nvSpPr>
          <p:spPr>
            <a:xfrm>
              <a:off x="5221175" y="2423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7" name="Google Shape;4777;p69"/>
            <p:cNvSpPr/>
            <p:nvPr/>
          </p:nvSpPr>
          <p:spPr>
            <a:xfrm>
              <a:off x="5212975" y="2403500"/>
              <a:ext cx="20175" cy="22200"/>
            </a:xfrm>
            <a:custGeom>
              <a:avLst/>
              <a:gdLst/>
              <a:ahLst/>
              <a:cxnLst/>
              <a:rect l="l" t="t" r="r" b="b"/>
              <a:pathLst>
                <a:path w="807" h="888" extrusionOk="0">
                  <a:moveTo>
                    <a:pt x="703" y="513"/>
                  </a:moveTo>
                  <a:cubicBezTo>
                    <a:pt x="704" y="520"/>
                    <a:pt x="702" y="525"/>
                    <a:pt x="692" y="525"/>
                  </a:cubicBezTo>
                  <a:cubicBezTo>
                    <a:pt x="696" y="521"/>
                    <a:pt x="699" y="517"/>
                    <a:pt x="703" y="513"/>
                  </a:cubicBezTo>
                  <a:close/>
                  <a:moveTo>
                    <a:pt x="549" y="1"/>
                  </a:moveTo>
                  <a:cubicBezTo>
                    <a:pt x="525" y="1"/>
                    <a:pt x="453" y="101"/>
                    <a:pt x="434" y="120"/>
                  </a:cubicBezTo>
                  <a:cubicBezTo>
                    <a:pt x="391" y="159"/>
                    <a:pt x="351" y="203"/>
                    <a:pt x="315" y="249"/>
                  </a:cubicBezTo>
                  <a:lnTo>
                    <a:pt x="291" y="249"/>
                  </a:lnTo>
                  <a:lnTo>
                    <a:pt x="291" y="272"/>
                  </a:lnTo>
                  <a:cubicBezTo>
                    <a:pt x="260" y="308"/>
                    <a:pt x="220" y="337"/>
                    <a:pt x="176" y="357"/>
                  </a:cubicBezTo>
                  <a:lnTo>
                    <a:pt x="176" y="391"/>
                  </a:lnTo>
                  <a:cubicBezTo>
                    <a:pt x="176" y="391"/>
                    <a:pt x="110" y="439"/>
                    <a:pt x="99" y="453"/>
                  </a:cubicBezTo>
                  <a:lnTo>
                    <a:pt x="76" y="453"/>
                  </a:lnTo>
                  <a:cubicBezTo>
                    <a:pt x="79" y="464"/>
                    <a:pt x="79" y="476"/>
                    <a:pt x="76" y="486"/>
                  </a:cubicBezTo>
                  <a:lnTo>
                    <a:pt x="76" y="520"/>
                  </a:lnTo>
                  <a:cubicBezTo>
                    <a:pt x="76" y="520"/>
                    <a:pt x="34" y="520"/>
                    <a:pt x="28" y="548"/>
                  </a:cubicBezTo>
                  <a:lnTo>
                    <a:pt x="0" y="548"/>
                  </a:lnTo>
                  <a:cubicBezTo>
                    <a:pt x="86" y="669"/>
                    <a:pt x="182" y="782"/>
                    <a:pt x="287" y="887"/>
                  </a:cubicBezTo>
                  <a:cubicBezTo>
                    <a:pt x="322" y="871"/>
                    <a:pt x="355" y="852"/>
                    <a:pt x="387" y="830"/>
                  </a:cubicBezTo>
                  <a:lnTo>
                    <a:pt x="387" y="801"/>
                  </a:lnTo>
                  <a:cubicBezTo>
                    <a:pt x="387" y="801"/>
                    <a:pt x="544" y="687"/>
                    <a:pt x="549" y="687"/>
                  </a:cubicBezTo>
                  <a:lnTo>
                    <a:pt x="573" y="687"/>
                  </a:lnTo>
                  <a:cubicBezTo>
                    <a:pt x="613" y="667"/>
                    <a:pt x="651" y="641"/>
                    <a:pt x="682" y="610"/>
                  </a:cubicBezTo>
                  <a:lnTo>
                    <a:pt x="692" y="610"/>
                  </a:lnTo>
                  <a:lnTo>
                    <a:pt x="692" y="582"/>
                  </a:lnTo>
                  <a:cubicBezTo>
                    <a:pt x="692" y="582"/>
                    <a:pt x="714" y="540"/>
                    <a:pt x="706" y="511"/>
                  </a:cubicBezTo>
                  <a:lnTo>
                    <a:pt x="706" y="511"/>
                  </a:lnTo>
                  <a:cubicBezTo>
                    <a:pt x="732" y="484"/>
                    <a:pt x="761" y="460"/>
                    <a:pt x="793" y="439"/>
                  </a:cubicBezTo>
                  <a:lnTo>
                    <a:pt x="769" y="439"/>
                  </a:lnTo>
                  <a:lnTo>
                    <a:pt x="769" y="411"/>
                  </a:lnTo>
                  <a:cubicBezTo>
                    <a:pt x="783" y="404"/>
                    <a:pt x="796" y="395"/>
                    <a:pt x="807" y="382"/>
                  </a:cubicBezTo>
                  <a:lnTo>
                    <a:pt x="807" y="344"/>
                  </a:lnTo>
                  <a:cubicBezTo>
                    <a:pt x="807" y="305"/>
                    <a:pt x="564" y="24"/>
                    <a:pt x="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8" name="Google Shape;4778;p69"/>
            <p:cNvSpPr/>
            <p:nvPr/>
          </p:nvSpPr>
          <p:spPr>
            <a:xfrm>
              <a:off x="5027500" y="2454100"/>
              <a:ext cx="150" cy="625"/>
            </a:xfrm>
            <a:custGeom>
              <a:avLst/>
              <a:gdLst/>
              <a:ahLst/>
              <a:cxnLst/>
              <a:rect l="l" t="t" r="r" b="b"/>
              <a:pathLst>
                <a:path w="6" h="25" extrusionOk="0">
                  <a:moveTo>
                    <a:pt x="5" y="1"/>
                  </a:moveTo>
                  <a:cubicBezTo>
                    <a:pt x="1" y="7"/>
                    <a:pt x="1" y="16"/>
                    <a:pt x="5" y="24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9" name="Google Shape;4779;p69"/>
            <p:cNvSpPr/>
            <p:nvPr/>
          </p:nvSpPr>
          <p:spPr>
            <a:xfrm>
              <a:off x="5026675" y="2446700"/>
              <a:ext cx="31400" cy="29625"/>
            </a:xfrm>
            <a:custGeom>
              <a:avLst/>
              <a:gdLst/>
              <a:ahLst/>
              <a:cxnLst/>
              <a:rect l="l" t="t" r="r" b="b"/>
              <a:pathLst>
                <a:path w="1256" h="1185" extrusionOk="0">
                  <a:moveTo>
                    <a:pt x="374" y="1"/>
                  </a:moveTo>
                  <a:cubicBezTo>
                    <a:pt x="239" y="64"/>
                    <a:pt x="114" y="144"/>
                    <a:pt x="1" y="239"/>
                  </a:cubicBezTo>
                  <a:lnTo>
                    <a:pt x="1" y="264"/>
                  </a:lnTo>
                  <a:cubicBezTo>
                    <a:pt x="27" y="319"/>
                    <a:pt x="57" y="373"/>
                    <a:pt x="91" y="425"/>
                  </a:cubicBezTo>
                  <a:lnTo>
                    <a:pt x="130" y="464"/>
                  </a:lnTo>
                  <a:lnTo>
                    <a:pt x="214" y="655"/>
                  </a:lnTo>
                  <a:lnTo>
                    <a:pt x="214" y="683"/>
                  </a:lnTo>
                  <a:cubicBezTo>
                    <a:pt x="214" y="696"/>
                    <a:pt x="214" y="702"/>
                    <a:pt x="218" y="702"/>
                  </a:cubicBezTo>
                  <a:cubicBezTo>
                    <a:pt x="222" y="702"/>
                    <a:pt x="230" y="695"/>
                    <a:pt x="248" y="683"/>
                  </a:cubicBezTo>
                  <a:cubicBezTo>
                    <a:pt x="285" y="746"/>
                    <a:pt x="332" y="805"/>
                    <a:pt x="386" y="855"/>
                  </a:cubicBezTo>
                  <a:lnTo>
                    <a:pt x="386" y="869"/>
                  </a:lnTo>
                  <a:cubicBezTo>
                    <a:pt x="424" y="869"/>
                    <a:pt x="386" y="869"/>
                    <a:pt x="420" y="897"/>
                  </a:cubicBezTo>
                  <a:cubicBezTo>
                    <a:pt x="431" y="907"/>
                    <a:pt x="439" y="910"/>
                    <a:pt x="444" y="910"/>
                  </a:cubicBezTo>
                  <a:cubicBezTo>
                    <a:pt x="454" y="910"/>
                    <a:pt x="455" y="897"/>
                    <a:pt x="458" y="897"/>
                  </a:cubicBezTo>
                  <a:lnTo>
                    <a:pt x="482" y="897"/>
                  </a:lnTo>
                  <a:cubicBezTo>
                    <a:pt x="481" y="910"/>
                    <a:pt x="492" y="922"/>
                    <a:pt x="505" y="922"/>
                  </a:cubicBezTo>
                  <a:cubicBezTo>
                    <a:pt x="507" y="922"/>
                    <a:pt x="509" y="922"/>
                    <a:pt x="510" y="921"/>
                  </a:cubicBezTo>
                  <a:lnTo>
                    <a:pt x="510" y="949"/>
                  </a:lnTo>
                  <a:lnTo>
                    <a:pt x="549" y="949"/>
                  </a:lnTo>
                  <a:cubicBezTo>
                    <a:pt x="575" y="949"/>
                    <a:pt x="646" y="997"/>
                    <a:pt x="677" y="997"/>
                  </a:cubicBezTo>
                  <a:cubicBezTo>
                    <a:pt x="679" y="997"/>
                    <a:pt x="680" y="997"/>
                    <a:pt x="682" y="997"/>
                  </a:cubicBezTo>
                  <a:lnTo>
                    <a:pt x="682" y="997"/>
                  </a:lnTo>
                  <a:lnTo>
                    <a:pt x="654" y="1022"/>
                  </a:lnTo>
                  <a:cubicBezTo>
                    <a:pt x="654" y="1022"/>
                    <a:pt x="802" y="1131"/>
                    <a:pt x="821" y="1155"/>
                  </a:cubicBezTo>
                  <a:lnTo>
                    <a:pt x="845" y="1155"/>
                  </a:lnTo>
                  <a:lnTo>
                    <a:pt x="845" y="1127"/>
                  </a:lnTo>
                  <a:lnTo>
                    <a:pt x="878" y="1127"/>
                  </a:lnTo>
                  <a:cubicBezTo>
                    <a:pt x="887" y="1127"/>
                    <a:pt x="917" y="1155"/>
                    <a:pt x="936" y="1174"/>
                  </a:cubicBezTo>
                  <a:cubicBezTo>
                    <a:pt x="936" y="1174"/>
                    <a:pt x="951" y="1185"/>
                    <a:pt x="967" y="1185"/>
                  </a:cubicBezTo>
                  <a:cubicBezTo>
                    <a:pt x="976" y="1185"/>
                    <a:pt x="985" y="1182"/>
                    <a:pt x="992" y="1174"/>
                  </a:cubicBezTo>
                  <a:lnTo>
                    <a:pt x="1256" y="835"/>
                  </a:lnTo>
                  <a:lnTo>
                    <a:pt x="1232" y="835"/>
                  </a:lnTo>
                  <a:cubicBezTo>
                    <a:pt x="1232" y="827"/>
                    <a:pt x="1228" y="825"/>
                    <a:pt x="1223" y="825"/>
                  </a:cubicBezTo>
                  <a:cubicBezTo>
                    <a:pt x="1213" y="825"/>
                    <a:pt x="1197" y="835"/>
                    <a:pt x="1194" y="835"/>
                  </a:cubicBezTo>
                  <a:lnTo>
                    <a:pt x="1194" y="812"/>
                  </a:lnTo>
                  <a:lnTo>
                    <a:pt x="1003" y="678"/>
                  </a:lnTo>
                  <a:cubicBezTo>
                    <a:pt x="955" y="644"/>
                    <a:pt x="864" y="559"/>
                    <a:pt x="812" y="525"/>
                  </a:cubicBezTo>
                  <a:cubicBezTo>
                    <a:pt x="789" y="511"/>
                    <a:pt x="786" y="509"/>
                    <a:pt x="789" y="509"/>
                  </a:cubicBezTo>
                  <a:cubicBezTo>
                    <a:pt x="791" y="509"/>
                    <a:pt x="794" y="509"/>
                    <a:pt x="797" y="509"/>
                  </a:cubicBezTo>
                  <a:cubicBezTo>
                    <a:pt x="804" y="509"/>
                    <a:pt x="812" y="507"/>
                    <a:pt x="812" y="496"/>
                  </a:cubicBezTo>
                  <a:lnTo>
                    <a:pt x="778" y="496"/>
                  </a:lnTo>
                  <a:cubicBezTo>
                    <a:pt x="726" y="452"/>
                    <a:pt x="683" y="399"/>
                    <a:pt x="649" y="339"/>
                  </a:cubicBezTo>
                  <a:cubicBezTo>
                    <a:pt x="625" y="339"/>
                    <a:pt x="625" y="311"/>
                    <a:pt x="606" y="306"/>
                  </a:cubicBezTo>
                  <a:cubicBezTo>
                    <a:pt x="606" y="306"/>
                    <a:pt x="544" y="205"/>
                    <a:pt x="526" y="192"/>
                  </a:cubicBezTo>
                  <a:lnTo>
                    <a:pt x="526" y="158"/>
                  </a:lnTo>
                  <a:cubicBezTo>
                    <a:pt x="526" y="147"/>
                    <a:pt x="522" y="143"/>
                    <a:pt x="517" y="143"/>
                  </a:cubicBezTo>
                  <a:cubicBezTo>
                    <a:pt x="507" y="143"/>
                    <a:pt x="491" y="158"/>
                    <a:pt x="488" y="158"/>
                  </a:cubicBezTo>
                  <a:cubicBezTo>
                    <a:pt x="470" y="153"/>
                    <a:pt x="454" y="145"/>
                    <a:pt x="439" y="134"/>
                  </a:cubicBezTo>
                  <a:cubicBezTo>
                    <a:pt x="429" y="124"/>
                    <a:pt x="420" y="112"/>
                    <a:pt x="411" y="100"/>
                  </a:cubicBezTo>
                  <a:cubicBezTo>
                    <a:pt x="406" y="91"/>
                    <a:pt x="411" y="48"/>
                    <a:pt x="374" y="29"/>
                  </a:cubicBezTo>
                  <a:lnTo>
                    <a:pt x="3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0" name="Google Shape;4780;p69"/>
            <p:cNvSpPr/>
            <p:nvPr/>
          </p:nvSpPr>
          <p:spPr>
            <a:xfrm>
              <a:off x="5055675" y="2428300"/>
              <a:ext cx="250" cy="600"/>
            </a:xfrm>
            <a:custGeom>
              <a:avLst/>
              <a:gdLst/>
              <a:ahLst/>
              <a:cxnLst/>
              <a:rect l="l" t="t" r="r" b="b"/>
              <a:pathLst>
                <a:path w="10" h="24" extrusionOk="0">
                  <a:moveTo>
                    <a:pt x="5" y="0"/>
                  </a:moveTo>
                  <a:cubicBezTo>
                    <a:pt x="1" y="8"/>
                    <a:pt x="1" y="17"/>
                    <a:pt x="5" y="24"/>
                  </a:cubicBezTo>
                  <a:cubicBezTo>
                    <a:pt x="5" y="24"/>
                    <a:pt x="10" y="6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1" name="Google Shape;4781;p69"/>
            <p:cNvSpPr/>
            <p:nvPr/>
          </p:nvSpPr>
          <p:spPr>
            <a:xfrm>
              <a:off x="5055675" y="2428925"/>
              <a:ext cx="25" cy="12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0"/>
                  </a:moveTo>
                  <a:lnTo>
                    <a:pt x="1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2" name="Google Shape;4782;p69"/>
            <p:cNvSpPr/>
            <p:nvPr/>
          </p:nvSpPr>
          <p:spPr>
            <a:xfrm>
              <a:off x="5056300" y="2420550"/>
              <a:ext cx="32475" cy="32725"/>
            </a:xfrm>
            <a:custGeom>
              <a:avLst/>
              <a:gdLst/>
              <a:ahLst/>
              <a:cxnLst/>
              <a:rect l="l" t="t" r="r" b="b"/>
              <a:pathLst>
                <a:path w="1299" h="1309" extrusionOk="0">
                  <a:moveTo>
                    <a:pt x="448" y="1036"/>
                  </a:moveTo>
                  <a:cubicBezTo>
                    <a:pt x="448" y="1041"/>
                    <a:pt x="449" y="1044"/>
                    <a:pt x="450" y="1045"/>
                  </a:cubicBezTo>
                  <a:lnTo>
                    <a:pt x="450" y="1045"/>
                  </a:lnTo>
                  <a:cubicBezTo>
                    <a:pt x="448" y="1041"/>
                    <a:pt x="448" y="1037"/>
                    <a:pt x="448" y="1036"/>
                  </a:cubicBezTo>
                  <a:close/>
                  <a:moveTo>
                    <a:pt x="397" y="1"/>
                  </a:moveTo>
                  <a:cubicBezTo>
                    <a:pt x="256" y="47"/>
                    <a:pt x="121" y="115"/>
                    <a:pt x="1" y="202"/>
                  </a:cubicBezTo>
                  <a:cubicBezTo>
                    <a:pt x="20" y="268"/>
                    <a:pt x="48" y="334"/>
                    <a:pt x="86" y="393"/>
                  </a:cubicBezTo>
                  <a:lnTo>
                    <a:pt x="125" y="440"/>
                  </a:lnTo>
                  <a:lnTo>
                    <a:pt x="161" y="732"/>
                  </a:lnTo>
                  <a:lnTo>
                    <a:pt x="161" y="760"/>
                  </a:lnTo>
                  <a:cubicBezTo>
                    <a:pt x="161" y="774"/>
                    <a:pt x="161" y="781"/>
                    <a:pt x="165" y="781"/>
                  </a:cubicBezTo>
                  <a:cubicBezTo>
                    <a:pt x="169" y="781"/>
                    <a:pt x="178" y="774"/>
                    <a:pt x="195" y="760"/>
                  </a:cubicBezTo>
                  <a:cubicBezTo>
                    <a:pt x="237" y="832"/>
                    <a:pt x="286" y="901"/>
                    <a:pt x="343" y="964"/>
                  </a:cubicBezTo>
                  <a:lnTo>
                    <a:pt x="343" y="979"/>
                  </a:lnTo>
                  <a:cubicBezTo>
                    <a:pt x="381" y="1003"/>
                    <a:pt x="343" y="979"/>
                    <a:pt x="377" y="1013"/>
                  </a:cubicBezTo>
                  <a:cubicBezTo>
                    <a:pt x="390" y="1026"/>
                    <a:pt x="399" y="1028"/>
                    <a:pt x="406" y="1028"/>
                  </a:cubicBezTo>
                  <a:cubicBezTo>
                    <a:pt x="411" y="1028"/>
                    <a:pt x="414" y="1027"/>
                    <a:pt x="417" y="1027"/>
                  </a:cubicBezTo>
                  <a:cubicBezTo>
                    <a:pt x="420" y="1027"/>
                    <a:pt x="422" y="1029"/>
                    <a:pt x="424" y="1036"/>
                  </a:cubicBezTo>
                  <a:lnTo>
                    <a:pt x="448" y="1036"/>
                  </a:lnTo>
                  <a:cubicBezTo>
                    <a:pt x="464" y="1036"/>
                    <a:pt x="458" y="1047"/>
                    <a:pt x="453" y="1047"/>
                  </a:cubicBezTo>
                  <a:cubicBezTo>
                    <a:pt x="452" y="1047"/>
                    <a:pt x="451" y="1047"/>
                    <a:pt x="450" y="1045"/>
                  </a:cubicBezTo>
                  <a:lnTo>
                    <a:pt x="450" y="1045"/>
                  </a:lnTo>
                  <a:cubicBezTo>
                    <a:pt x="453" y="1052"/>
                    <a:pt x="460" y="1061"/>
                    <a:pt x="478" y="1061"/>
                  </a:cubicBezTo>
                  <a:cubicBezTo>
                    <a:pt x="481" y="1061"/>
                    <a:pt x="483" y="1061"/>
                    <a:pt x="486" y="1060"/>
                  </a:cubicBezTo>
                  <a:lnTo>
                    <a:pt x="486" y="1088"/>
                  </a:lnTo>
                  <a:lnTo>
                    <a:pt x="525" y="1088"/>
                  </a:lnTo>
                  <a:cubicBezTo>
                    <a:pt x="552" y="1088"/>
                    <a:pt x="638" y="1142"/>
                    <a:pt x="669" y="1142"/>
                  </a:cubicBezTo>
                  <a:cubicBezTo>
                    <a:pt x="670" y="1142"/>
                    <a:pt x="672" y="1142"/>
                    <a:pt x="673" y="1142"/>
                  </a:cubicBezTo>
                  <a:lnTo>
                    <a:pt x="673" y="1142"/>
                  </a:lnTo>
                  <a:cubicBezTo>
                    <a:pt x="673" y="1142"/>
                    <a:pt x="669" y="1145"/>
                    <a:pt x="664" y="1148"/>
                  </a:cubicBezTo>
                  <a:lnTo>
                    <a:pt x="664" y="1148"/>
                  </a:lnTo>
                  <a:cubicBezTo>
                    <a:pt x="654" y="1142"/>
                    <a:pt x="646" y="1138"/>
                    <a:pt x="642" y="1138"/>
                  </a:cubicBezTo>
                  <a:cubicBezTo>
                    <a:pt x="640" y="1138"/>
                    <a:pt x="639" y="1139"/>
                    <a:pt x="639" y="1142"/>
                  </a:cubicBezTo>
                  <a:cubicBezTo>
                    <a:pt x="639" y="1151"/>
                    <a:pt x="643" y="1154"/>
                    <a:pt x="648" y="1154"/>
                  </a:cubicBezTo>
                  <a:cubicBezTo>
                    <a:pt x="653" y="1154"/>
                    <a:pt x="659" y="1151"/>
                    <a:pt x="664" y="1148"/>
                  </a:cubicBezTo>
                  <a:lnTo>
                    <a:pt x="664" y="1148"/>
                  </a:lnTo>
                  <a:cubicBezTo>
                    <a:pt x="713" y="1179"/>
                    <a:pt x="817" y="1271"/>
                    <a:pt x="835" y="1289"/>
                  </a:cubicBezTo>
                  <a:lnTo>
                    <a:pt x="859" y="1289"/>
                  </a:lnTo>
                  <a:lnTo>
                    <a:pt x="859" y="1261"/>
                  </a:lnTo>
                  <a:lnTo>
                    <a:pt x="893" y="1261"/>
                  </a:lnTo>
                  <a:cubicBezTo>
                    <a:pt x="926" y="1261"/>
                    <a:pt x="940" y="1289"/>
                    <a:pt x="964" y="1309"/>
                  </a:cubicBezTo>
                  <a:lnTo>
                    <a:pt x="1026" y="1309"/>
                  </a:lnTo>
                  <a:cubicBezTo>
                    <a:pt x="1050" y="1309"/>
                    <a:pt x="1260" y="983"/>
                    <a:pt x="1275" y="955"/>
                  </a:cubicBezTo>
                  <a:lnTo>
                    <a:pt x="1298" y="955"/>
                  </a:lnTo>
                  <a:lnTo>
                    <a:pt x="1298" y="931"/>
                  </a:lnTo>
                  <a:lnTo>
                    <a:pt x="1257" y="931"/>
                  </a:lnTo>
                  <a:lnTo>
                    <a:pt x="1257" y="908"/>
                  </a:lnTo>
                  <a:cubicBezTo>
                    <a:pt x="1223" y="884"/>
                    <a:pt x="1079" y="798"/>
                    <a:pt x="1047" y="770"/>
                  </a:cubicBezTo>
                  <a:lnTo>
                    <a:pt x="835" y="603"/>
                  </a:lnTo>
                  <a:lnTo>
                    <a:pt x="835" y="569"/>
                  </a:lnTo>
                  <a:cubicBezTo>
                    <a:pt x="835" y="559"/>
                    <a:pt x="835" y="556"/>
                    <a:pt x="834" y="556"/>
                  </a:cubicBezTo>
                  <a:cubicBezTo>
                    <a:pt x="832" y="556"/>
                    <a:pt x="824" y="569"/>
                    <a:pt x="803" y="569"/>
                  </a:cubicBezTo>
                  <a:cubicBezTo>
                    <a:pt x="749" y="516"/>
                    <a:pt x="705" y="455"/>
                    <a:pt x="674" y="387"/>
                  </a:cubicBezTo>
                  <a:cubicBezTo>
                    <a:pt x="646" y="387"/>
                    <a:pt x="646" y="354"/>
                    <a:pt x="625" y="349"/>
                  </a:cubicBezTo>
                  <a:cubicBezTo>
                    <a:pt x="625" y="349"/>
                    <a:pt x="559" y="235"/>
                    <a:pt x="539" y="215"/>
                  </a:cubicBezTo>
                  <a:lnTo>
                    <a:pt x="539" y="181"/>
                  </a:lnTo>
                  <a:cubicBezTo>
                    <a:pt x="534" y="185"/>
                    <a:pt x="527" y="187"/>
                    <a:pt x="520" y="187"/>
                  </a:cubicBezTo>
                  <a:cubicBezTo>
                    <a:pt x="513" y="187"/>
                    <a:pt x="507" y="185"/>
                    <a:pt x="501" y="181"/>
                  </a:cubicBezTo>
                  <a:cubicBezTo>
                    <a:pt x="482" y="181"/>
                    <a:pt x="465" y="168"/>
                    <a:pt x="459" y="149"/>
                  </a:cubicBezTo>
                  <a:cubicBezTo>
                    <a:pt x="449" y="136"/>
                    <a:pt x="439" y="124"/>
                    <a:pt x="431" y="110"/>
                  </a:cubicBezTo>
                  <a:cubicBezTo>
                    <a:pt x="426" y="100"/>
                    <a:pt x="431" y="48"/>
                    <a:pt x="397" y="29"/>
                  </a:cubicBezTo>
                  <a:lnTo>
                    <a:pt x="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3" name="Google Shape;4783;p69"/>
            <p:cNvSpPr/>
            <p:nvPr/>
          </p:nvSpPr>
          <p:spPr>
            <a:xfrm>
              <a:off x="4868175" y="2577250"/>
              <a:ext cx="375" cy="625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5" y="0"/>
                  </a:moveTo>
                  <a:cubicBezTo>
                    <a:pt x="1" y="7"/>
                    <a:pt x="1" y="16"/>
                    <a:pt x="5" y="24"/>
                  </a:cubicBezTo>
                  <a:cubicBezTo>
                    <a:pt x="5" y="24"/>
                    <a:pt x="14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4" name="Google Shape;4784;p69"/>
            <p:cNvSpPr/>
            <p:nvPr/>
          </p:nvSpPr>
          <p:spPr>
            <a:xfrm>
              <a:off x="4866175" y="2565675"/>
              <a:ext cx="44050" cy="30125"/>
            </a:xfrm>
            <a:custGeom>
              <a:avLst/>
              <a:gdLst/>
              <a:ahLst/>
              <a:cxnLst/>
              <a:rect l="l" t="t" r="r" b="b"/>
              <a:pathLst>
                <a:path w="1762" h="1205" extrusionOk="0">
                  <a:moveTo>
                    <a:pt x="220" y="0"/>
                  </a:moveTo>
                  <a:cubicBezTo>
                    <a:pt x="127" y="115"/>
                    <a:pt x="54" y="245"/>
                    <a:pt x="1" y="383"/>
                  </a:cubicBezTo>
                  <a:lnTo>
                    <a:pt x="24" y="383"/>
                  </a:lnTo>
                  <a:cubicBezTo>
                    <a:pt x="79" y="432"/>
                    <a:pt x="137" y="475"/>
                    <a:pt x="201" y="512"/>
                  </a:cubicBezTo>
                  <a:lnTo>
                    <a:pt x="258" y="512"/>
                  </a:lnTo>
                  <a:cubicBezTo>
                    <a:pt x="258" y="512"/>
                    <a:pt x="472" y="740"/>
                    <a:pt x="472" y="746"/>
                  </a:cubicBezTo>
                  <a:lnTo>
                    <a:pt x="472" y="774"/>
                  </a:lnTo>
                  <a:cubicBezTo>
                    <a:pt x="472" y="783"/>
                    <a:pt x="475" y="786"/>
                    <a:pt x="480" y="786"/>
                  </a:cubicBezTo>
                  <a:cubicBezTo>
                    <a:pt x="489" y="786"/>
                    <a:pt x="505" y="774"/>
                    <a:pt x="515" y="774"/>
                  </a:cubicBezTo>
                  <a:cubicBezTo>
                    <a:pt x="582" y="827"/>
                    <a:pt x="654" y="874"/>
                    <a:pt x="729" y="916"/>
                  </a:cubicBezTo>
                  <a:lnTo>
                    <a:pt x="729" y="937"/>
                  </a:lnTo>
                  <a:lnTo>
                    <a:pt x="853" y="937"/>
                  </a:lnTo>
                  <a:cubicBezTo>
                    <a:pt x="858" y="937"/>
                    <a:pt x="853" y="960"/>
                    <a:pt x="853" y="960"/>
                  </a:cubicBezTo>
                  <a:lnTo>
                    <a:pt x="892" y="960"/>
                  </a:lnTo>
                  <a:lnTo>
                    <a:pt x="892" y="984"/>
                  </a:lnTo>
                  <a:cubicBezTo>
                    <a:pt x="900" y="986"/>
                    <a:pt x="908" y="987"/>
                    <a:pt x="916" y="987"/>
                  </a:cubicBezTo>
                  <a:cubicBezTo>
                    <a:pt x="924" y="987"/>
                    <a:pt x="931" y="986"/>
                    <a:pt x="939" y="984"/>
                  </a:cubicBezTo>
                  <a:cubicBezTo>
                    <a:pt x="965" y="984"/>
                    <a:pt x="1048" y="1018"/>
                    <a:pt x="1086" y="1018"/>
                  </a:cubicBezTo>
                  <a:cubicBezTo>
                    <a:pt x="1090" y="1018"/>
                    <a:pt x="1094" y="1018"/>
                    <a:pt x="1097" y="1017"/>
                  </a:cubicBezTo>
                  <a:lnTo>
                    <a:pt x="1097" y="1017"/>
                  </a:lnTo>
                  <a:lnTo>
                    <a:pt x="1069" y="1045"/>
                  </a:lnTo>
                  <a:cubicBezTo>
                    <a:pt x="1147" y="1085"/>
                    <a:pt x="1222" y="1130"/>
                    <a:pt x="1293" y="1179"/>
                  </a:cubicBezTo>
                  <a:lnTo>
                    <a:pt x="1317" y="1179"/>
                  </a:lnTo>
                  <a:lnTo>
                    <a:pt x="1317" y="1146"/>
                  </a:lnTo>
                  <a:lnTo>
                    <a:pt x="1350" y="1146"/>
                  </a:lnTo>
                  <a:cubicBezTo>
                    <a:pt x="1361" y="1146"/>
                    <a:pt x="1404" y="1174"/>
                    <a:pt x="1432" y="1194"/>
                  </a:cubicBezTo>
                  <a:cubicBezTo>
                    <a:pt x="1432" y="1194"/>
                    <a:pt x="1453" y="1205"/>
                    <a:pt x="1474" y="1205"/>
                  </a:cubicBezTo>
                  <a:cubicBezTo>
                    <a:pt x="1485" y="1205"/>
                    <a:pt x="1496" y="1202"/>
                    <a:pt x="1504" y="1194"/>
                  </a:cubicBezTo>
                  <a:lnTo>
                    <a:pt x="1757" y="845"/>
                  </a:lnTo>
                  <a:lnTo>
                    <a:pt x="1762" y="845"/>
                  </a:lnTo>
                  <a:cubicBezTo>
                    <a:pt x="1738" y="845"/>
                    <a:pt x="1762" y="845"/>
                    <a:pt x="1762" y="821"/>
                  </a:cubicBezTo>
                  <a:cubicBezTo>
                    <a:pt x="1762" y="813"/>
                    <a:pt x="1759" y="811"/>
                    <a:pt x="1755" y="811"/>
                  </a:cubicBezTo>
                  <a:cubicBezTo>
                    <a:pt x="1748" y="811"/>
                    <a:pt x="1736" y="821"/>
                    <a:pt x="1733" y="821"/>
                  </a:cubicBezTo>
                  <a:cubicBezTo>
                    <a:pt x="1733" y="809"/>
                    <a:pt x="1724" y="809"/>
                    <a:pt x="1712" y="809"/>
                  </a:cubicBezTo>
                  <a:cubicBezTo>
                    <a:pt x="1701" y="809"/>
                    <a:pt x="1688" y="809"/>
                    <a:pt x="1680" y="798"/>
                  </a:cubicBezTo>
                  <a:lnTo>
                    <a:pt x="1652" y="798"/>
                  </a:lnTo>
                  <a:lnTo>
                    <a:pt x="1628" y="769"/>
                  </a:lnTo>
                  <a:cubicBezTo>
                    <a:pt x="1585" y="741"/>
                    <a:pt x="1395" y="645"/>
                    <a:pt x="1346" y="621"/>
                  </a:cubicBezTo>
                  <a:cubicBezTo>
                    <a:pt x="1249" y="564"/>
                    <a:pt x="1148" y="513"/>
                    <a:pt x="1045" y="468"/>
                  </a:cubicBezTo>
                  <a:cubicBezTo>
                    <a:pt x="1045" y="468"/>
                    <a:pt x="1022" y="468"/>
                    <a:pt x="1012" y="435"/>
                  </a:cubicBezTo>
                  <a:lnTo>
                    <a:pt x="964" y="435"/>
                  </a:lnTo>
                  <a:cubicBezTo>
                    <a:pt x="879" y="393"/>
                    <a:pt x="802" y="342"/>
                    <a:pt x="730" y="281"/>
                  </a:cubicBezTo>
                  <a:cubicBezTo>
                    <a:pt x="702" y="281"/>
                    <a:pt x="682" y="281"/>
                    <a:pt x="658" y="258"/>
                  </a:cubicBezTo>
                  <a:cubicBezTo>
                    <a:pt x="634" y="258"/>
                    <a:pt x="525" y="167"/>
                    <a:pt x="495" y="157"/>
                  </a:cubicBezTo>
                  <a:cubicBezTo>
                    <a:pt x="467" y="157"/>
                    <a:pt x="495" y="157"/>
                    <a:pt x="467" y="129"/>
                  </a:cubicBezTo>
                  <a:cubicBezTo>
                    <a:pt x="461" y="133"/>
                    <a:pt x="454" y="136"/>
                    <a:pt x="446" y="136"/>
                  </a:cubicBezTo>
                  <a:cubicBezTo>
                    <a:pt x="439" y="136"/>
                    <a:pt x="432" y="133"/>
                    <a:pt x="425" y="129"/>
                  </a:cubicBezTo>
                  <a:cubicBezTo>
                    <a:pt x="415" y="130"/>
                    <a:pt x="405" y="131"/>
                    <a:pt x="394" y="131"/>
                  </a:cubicBezTo>
                  <a:cubicBezTo>
                    <a:pt x="384" y="131"/>
                    <a:pt x="373" y="130"/>
                    <a:pt x="363" y="129"/>
                  </a:cubicBezTo>
                  <a:cubicBezTo>
                    <a:pt x="342" y="126"/>
                    <a:pt x="321" y="115"/>
                    <a:pt x="306" y="101"/>
                  </a:cubicBezTo>
                  <a:cubicBezTo>
                    <a:pt x="306" y="101"/>
                    <a:pt x="258" y="49"/>
                    <a:pt x="220" y="39"/>
                  </a:cubicBezTo>
                  <a:lnTo>
                    <a:pt x="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5" name="Google Shape;4785;p69"/>
            <p:cNvSpPr/>
            <p:nvPr/>
          </p:nvSpPr>
          <p:spPr>
            <a:xfrm>
              <a:off x="4895275" y="2545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6" name="Google Shape;4786;p69"/>
            <p:cNvSpPr/>
            <p:nvPr/>
          </p:nvSpPr>
          <p:spPr>
            <a:xfrm>
              <a:off x="4895625" y="2546175"/>
              <a:ext cx="25" cy="150"/>
            </a:xfrm>
            <a:custGeom>
              <a:avLst/>
              <a:gdLst/>
              <a:ahLst/>
              <a:cxnLst/>
              <a:rect l="l" t="t" r="r" b="b"/>
              <a:pathLst>
                <a:path w="1" h="6" extrusionOk="0">
                  <a:moveTo>
                    <a:pt x="1" y="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7" name="Google Shape;4787;p69"/>
            <p:cNvSpPr/>
            <p:nvPr/>
          </p:nvSpPr>
          <p:spPr>
            <a:xfrm>
              <a:off x="4893375" y="2534750"/>
              <a:ext cx="34150" cy="16600"/>
            </a:xfrm>
            <a:custGeom>
              <a:avLst/>
              <a:gdLst/>
              <a:ahLst/>
              <a:cxnLst/>
              <a:rect l="l" t="t" r="r" b="b"/>
              <a:pathLst>
                <a:path w="1366" h="664" extrusionOk="0">
                  <a:moveTo>
                    <a:pt x="82" y="0"/>
                  </a:moveTo>
                  <a:cubicBezTo>
                    <a:pt x="35" y="140"/>
                    <a:pt x="8" y="287"/>
                    <a:pt x="0" y="435"/>
                  </a:cubicBezTo>
                  <a:cubicBezTo>
                    <a:pt x="52" y="458"/>
                    <a:pt x="108" y="475"/>
                    <a:pt x="163" y="487"/>
                  </a:cubicBezTo>
                  <a:cubicBezTo>
                    <a:pt x="171" y="488"/>
                    <a:pt x="179" y="489"/>
                    <a:pt x="187" y="489"/>
                  </a:cubicBezTo>
                  <a:cubicBezTo>
                    <a:pt x="195" y="489"/>
                    <a:pt x="203" y="488"/>
                    <a:pt x="211" y="487"/>
                  </a:cubicBezTo>
                  <a:cubicBezTo>
                    <a:pt x="211" y="487"/>
                    <a:pt x="421" y="558"/>
                    <a:pt x="421" y="563"/>
                  </a:cubicBezTo>
                  <a:lnTo>
                    <a:pt x="454" y="563"/>
                  </a:lnTo>
                  <a:cubicBezTo>
                    <a:pt x="515" y="585"/>
                    <a:pt x="580" y="602"/>
                    <a:pt x="645" y="610"/>
                  </a:cubicBezTo>
                  <a:lnTo>
                    <a:pt x="645" y="621"/>
                  </a:lnTo>
                  <a:lnTo>
                    <a:pt x="783" y="621"/>
                  </a:lnTo>
                  <a:cubicBezTo>
                    <a:pt x="783" y="621"/>
                    <a:pt x="888" y="621"/>
                    <a:pt x="907" y="592"/>
                  </a:cubicBezTo>
                  <a:lnTo>
                    <a:pt x="907" y="625"/>
                  </a:lnTo>
                  <a:cubicBezTo>
                    <a:pt x="973" y="633"/>
                    <a:pt x="1036" y="645"/>
                    <a:pt x="1099" y="663"/>
                  </a:cubicBezTo>
                  <a:lnTo>
                    <a:pt x="1099" y="654"/>
                  </a:lnTo>
                  <a:cubicBezTo>
                    <a:pt x="1099" y="654"/>
                    <a:pt x="1099" y="643"/>
                    <a:pt x="1106" y="643"/>
                  </a:cubicBezTo>
                  <a:cubicBezTo>
                    <a:pt x="1110" y="643"/>
                    <a:pt x="1115" y="646"/>
                    <a:pt x="1123" y="654"/>
                  </a:cubicBezTo>
                  <a:lnTo>
                    <a:pt x="1247" y="654"/>
                  </a:lnTo>
                  <a:cubicBezTo>
                    <a:pt x="1267" y="654"/>
                    <a:pt x="1361" y="267"/>
                    <a:pt x="1366" y="239"/>
                  </a:cubicBezTo>
                  <a:lnTo>
                    <a:pt x="1366" y="215"/>
                  </a:lnTo>
                  <a:lnTo>
                    <a:pt x="1276" y="215"/>
                  </a:lnTo>
                  <a:cubicBezTo>
                    <a:pt x="1197" y="198"/>
                    <a:pt x="1116" y="187"/>
                    <a:pt x="1037" y="181"/>
                  </a:cubicBezTo>
                  <a:cubicBezTo>
                    <a:pt x="951" y="166"/>
                    <a:pt x="866" y="157"/>
                    <a:pt x="779" y="153"/>
                  </a:cubicBezTo>
                  <a:lnTo>
                    <a:pt x="717" y="153"/>
                  </a:lnTo>
                  <a:cubicBezTo>
                    <a:pt x="644" y="144"/>
                    <a:pt x="573" y="125"/>
                    <a:pt x="506" y="95"/>
                  </a:cubicBezTo>
                  <a:lnTo>
                    <a:pt x="449" y="95"/>
                  </a:lnTo>
                  <a:cubicBezTo>
                    <a:pt x="400" y="87"/>
                    <a:pt x="353" y="76"/>
                    <a:pt x="305" y="63"/>
                  </a:cubicBezTo>
                  <a:lnTo>
                    <a:pt x="277" y="63"/>
                  </a:lnTo>
                  <a:cubicBezTo>
                    <a:pt x="274" y="64"/>
                    <a:pt x="270" y="65"/>
                    <a:pt x="266" y="65"/>
                  </a:cubicBezTo>
                  <a:cubicBezTo>
                    <a:pt x="262" y="65"/>
                    <a:pt x="257" y="64"/>
                    <a:pt x="253" y="63"/>
                  </a:cubicBezTo>
                  <a:lnTo>
                    <a:pt x="163" y="63"/>
                  </a:lnTo>
                  <a:cubicBezTo>
                    <a:pt x="159" y="63"/>
                    <a:pt x="122" y="34"/>
                    <a:pt x="90" y="34"/>
                  </a:cubicBezTo>
                  <a:cubicBezTo>
                    <a:pt x="87" y="34"/>
                    <a:pt x="84" y="34"/>
                    <a:pt x="82" y="34"/>
                  </a:cubicBezTo>
                  <a:lnTo>
                    <a:pt x="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8" name="Google Shape;4788;p69"/>
            <p:cNvSpPr/>
            <p:nvPr/>
          </p:nvSpPr>
          <p:spPr>
            <a:xfrm>
              <a:off x="4901725" y="2497775"/>
              <a:ext cx="725" cy="150"/>
            </a:xfrm>
            <a:custGeom>
              <a:avLst/>
              <a:gdLst/>
              <a:ahLst/>
              <a:cxnLst/>
              <a:rect l="l" t="t" r="r" b="b"/>
              <a:pathLst>
                <a:path w="29" h="6" extrusionOk="0">
                  <a:moveTo>
                    <a:pt x="15" y="0"/>
                  </a:moveTo>
                  <a:cubicBezTo>
                    <a:pt x="10" y="0"/>
                    <a:pt x="5" y="1"/>
                    <a:pt x="1" y="2"/>
                  </a:cubicBezTo>
                  <a:cubicBezTo>
                    <a:pt x="5" y="4"/>
                    <a:pt x="10" y="5"/>
                    <a:pt x="15" y="5"/>
                  </a:cubicBezTo>
                  <a:cubicBezTo>
                    <a:pt x="20" y="5"/>
                    <a:pt x="24" y="4"/>
                    <a:pt x="29" y="2"/>
                  </a:cubicBezTo>
                  <a:cubicBezTo>
                    <a:pt x="24" y="1"/>
                    <a:pt x="20" y="0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9" name="Google Shape;4789;p69"/>
            <p:cNvSpPr/>
            <p:nvPr/>
          </p:nvSpPr>
          <p:spPr>
            <a:xfrm>
              <a:off x="4897175" y="2476825"/>
              <a:ext cx="41075" cy="22575"/>
            </a:xfrm>
            <a:custGeom>
              <a:avLst/>
              <a:gdLst/>
              <a:ahLst/>
              <a:cxnLst/>
              <a:rect l="l" t="t" r="r" b="b"/>
              <a:pathLst>
                <a:path w="1643" h="903" extrusionOk="0">
                  <a:moveTo>
                    <a:pt x="1424" y="1"/>
                  </a:moveTo>
                  <a:cubicBezTo>
                    <a:pt x="1372" y="1"/>
                    <a:pt x="1186" y="87"/>
                    <a:pt x="1137" y="100"/>
                  </a:cubicBezTo>
                  <a:cubicBezTo>
                    <a:pt x="1066" y="128"/>
                    <a:pt x="914" y="172"/>
                    <a:pt x="841" y="211"/>
                  </a:cubicBezTo>
                  <a:cubicBezTo>
                    <a:pt x="834" y="208"/>
                    <a:pt x="827" y="207"/>
                    <a:pt x="820" y="207"/>
                  </a:cubicBezTo>
                  <a:cubicBezTo>
                    <a:pt x="812" y="207"/>
                    <a:pt x="805" y="208"/>
                    <a:pt x="798" y="211"/>
                  </a:cubicBezTo>
                  <a:lnTo>
                    <a:pt x="761" y="233"/>
                  </a:lnTo>
                  <a:cubicBezTo>
                    <a:pt x="680" y="266"/>
                    <a:pt x="594" y="289"/>
                    <a:pt x="507" y="300"/>
                  </a:cubicBezTo>
                  <a:cubicBezTo>
                    <a:pt x="507" y="324"/>
                    <a:pt x="459" y="300"/>
                    <a:pt x="445" y="333"/>
                  </a:cubicBezTo>
                  <a:cubicBezTo>
                    <a:pt x="445" y="333"/>
                    <a:pt x="292" y="371"/>
                    <a:pt x="269" y="386"/>
                  </a:cubicBezTo>
                  <a:lnTo>
                    <a:pt x="230" y="386"/>
                  </a:lnTo>
                  <a:cubicBezTo>
                    <a:pt x="237" y="396"/>
                    <a:pt x="237" y="410"/>
                    <a:pt x="230" y="419"/>
                  </a:cubicBezTo>
                  <a:cubicBezTo>
                    <a:pt x="216" y="432"/>
                    <a:pt x="199" y="446"/>
                    <a:pt x="183" y="457"/>
                  </a:cubicBezTo>
                  <a:cubicBezTo>
                    <a:pt x="169" y="472"/>
                    <a:pt x="150" y="481"/>
                    <a:pt x="130" y="481"/>
                  </a:cubicBezTo>
                  <a:cubicBezTo>
                    <a:pt x="101" y="481"/>
                    <a:pt x="59" y="481"/>
                    <a:pt x="29" y="505"/>
                  </a:cubicBezTo>
                  <a:lnTo>
                    <a:pt x="1" y="481"/>
                  </a:lnTo>
                  <a:lnTo>
                    <a:pt x="1" y="481"/>
                  </a:lnTo>
                  <a:cubicBezTo>
                    <a:pt x="26" y="628"/>
                    <a:pt x="73" y="770"/>
                    <a:pt x="140" y="902"/>
                  </a:cubicBezTo>
                  <a:cubicBezTo>
                    <a:pt x="140" y="902"/>
                    <a:pt x="279" y="877"/>
                    <a:pt x="345" y="858"/>
                  </a:cubicBezTo>
                  <a:lnTo>
                    <a:pt x="398" y="858"/>
                  </a:lnTo>
                  <a:cubicBezTo>
                    <a:pt x="398" y="858"/>
                    <a:pt x="617" y="759"/>
                    <a:pt x="626" y="759"/>
                  </a:cubicBezTo>
                  <a:cubicBezTo>
                    <a:pt x="627" y="759"/>
                    <a:pt x="627" y="759"/>
                    <a:pt x="627" y="759"/>
                  </a:cubicBezTo>
                  <a:lnTo>
                    <a:pt x="689" y="759"/>
                  </a:lnTo>
                  <a:cubicBezTo>
                    <a:pt x="769" y="745"/>
                    <a:pt x="847" y="724"/>
                    <a:pt x="923" y="697"/>
                  </a:cubicBezTo>
                  <a:lnTo>
                    <a:pt x="937" y="697"/>
                  </a:lnTo>
                  <a:cubicBezTo>
                    <a:pt x="950" y="687"/>
                    <a:pt x="954" y="684"/>
                    <a:pt x="956" y="684"/>
                  </a:cubicBezTo>
                  <a:lnTo>
                    <a:pt x="956" y="684"/>
                  </a:lnTo>
                  <a:cubicBezTo>
                    <a:pt x="959" y="684"/>
                    <a:pt x="951" y="697"/>
                    <a:pt x="979" y="697"/>
                  </a:cubicBezTo>
                  <a:cubicBezTo>
                    <a:pt x="1022" y="697"/>
                    <a:pt x="1007" y="668"/>
                    <a:pt x="1022" y="668"/>
                  </a:cubicBezTo>
                  <a:lnTo>
                    <a:pt x="1090" y="668"/>
                  </a:lnTo>
                  <a:cubicBezTo>
                    <a:pt x="1097" y="671"/>
                    <a:pt x="1104" y="672"/>
                    <a:pt x="1111" y="672"/>
                  </a:cubicBezTo>
                  <a:cubicBezTo>
                    <a:pt x="1118" y="672"/>
                    <a:pt x="1125" y="671"/>
                    <a:pt x="1132" y="668"/>
                  </a:cubicBezTo>
                  <a:cubicBezTo>
                    <a:pt x="1132" y="645"/>
                    <a:pt x="1247" y="602"/>
                    <a:pt x="1256" y="572"/>
                  </a:cubicBezTo>
                  <a:lnTo>
                    <a:pt x="1256" y="611"/>
                  </a:lnTo>
                  <a:cubicBezTo>
                    <a:pt x="1333" y="583"/>
                    <a:pt x="1411" y="559"/>
                    <a:pt x="1490" y="540"/>
                  </a:cubicBezTo>
                  <a:lnTo>
                    <a:pt x="1490" y="511"/>
                  </a:lnTo>
                  <a:lnTo>
                    <a:pt x="1490" y="483"/>
                  </a:lnTo>
                  <a:lnTo>
                    <a:pt x="1571" y="459"/>
                  </a:lnTo>
                  <a:cubicBezTo>
                    <a:pt x="1596" y="458"/>
                    <a:pt x="1618" y="444"/>
                    <a:pt x="1629" y="421"/>
                  </a:cubicBezTo>
                  <a:cubicBezTo>
                    <a:pt x="1642" y="383"/>
                    <a:pt x="1552" y="29"/>
                    <a:pt x="1543" y="1"/>
                  </a:cubicBezTo>
                  <a:cubicBezTo>
                    <a:pt x="1527" y="1"/>
                    <a:pt x="1522" y="13"/>
                    <a:pt x="1513" y="13"/>
                  </a:cubicBezTo>
                  <a:cubicBezTo>
                    <a:pt x="1508" y="13"/>
                    <a:pt x="1503" y="10"/>
                    <a:pt x="14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0" name="Google Shape;4790;p69"/>
            <p:cNvSpPr/>
            <p:nvPr/>
          </p:nvSpPr>
          <p:spPr>
            <a:xfrm>
              <a:off x="4888600" y="2690225"/>
              <a:ext cx="625" cy="75"/>
            </a:xfrm>
            <a:custGeom>
              <a:avLst/>
              <a:gdLst/>
              <a:ahLst/>
              <a:cxnLst/>
              <a:rect l="l" t="t" r="r" b="b"/>
              <a:pathLst>
                <a:path w="25" h="3" extrusionOk="0">
                  <a:moveTo>
                    <a:pt x="1" y="0"/>
                  </a:moveTo>
                  <a:cubicBezTo>
                    <a:pt x="4" y="2"/>
                    <a:pt x="8" y="3"/>
                    <a:pt x="12" y="3"/>
                  </a:cubicBezTo>
                  <a:cubicBezTo>
                    <a:pt x="16" y="3"/>
                    <a:pt x="20" y="2"/>
                    <a:pt x="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1" name="Google Shape;4791;p69"/>
            <p:cNvSpPr/>
            <p:nvPr/>
          </p:nvSpPr>
          <p:spPr>
            <a:xfrm>
              <a:off x="4884050" y="2672400"/>
              <a:ext cx="41225" cy="18500"/>
            </a:xfrm>
            <a:custGeom>
              <a:avLst/>
              <a:gdLst/>
              <a:ahLst/>
              <a:cxnLst/>
              <a:rect l="l" t="t" r="r" b="b"/>
              <a:pathLst>
                <a:path w="1649" h="740" extrusionOk="0">
                  <a:moveTo>
                    <a:pt x="1589" y="0"/>
                  </a:moveTo>
                  <a:cubicBezTo>
                    <a:pt x="1582" y="0"/>
                    <a:pt x="1572" y="11"/>
                    <a:pt x="1572" y="11"/>
                  </a:cubicBezTo>
                  <a:lnTo>
                    <a:pt x="1548" y="11"/>
                  </a:lnTo>
                  <a:cubicBezTo>
                    <a:pt x="1532" y="11"/>
                    <a:pt x="1525" y="21"/>
                    <a:pt x="1516" y="21"/>
                  </a:cubicBezTo>
                  <a:cubicBezTo>
                    <a:pt x="1512" y="21"/>
                    <a:pt x="1507" y="19"/>
                    <a:pt x="1501" y="11"/>
                  </a:cubicBezTo>
                  <a:lnTo>
                    <a:pt x="1433" y="11"/>
                  </a:lnTo>
                  <a:cubicBezTo>
                    <a:pt x="1385" y="11"/>
                    <a:pt x="1195" y="64"/>
                    <a:pt x="1147" y="78"/>
                  </a:cubicBezTo>
                  <a:cubicBezTo>
                    <a:pt x="1045" y="98"/>
                    <a:pt x="945" y="124"/>
                    <a:pt x="846" y="154"/>
                  </a:cubicBezTo>
                  <a:cubicBezTo>
                    <a:pt x="839" y="152"/>
                    <a:pt x="832" y="151"/>
                    <a:pt x="825" y="151"/>
                  </a:cubicBezTo>
                  <a:cubicBezTo>
                    <a:pt x="818" y="151"/>
                    <a:pt x="811" y="152"/>
                    <a:pt x="804" y="154"/>
                  </a:cubicBezTo>
                  <a:lnTo>
                    <a:pt x="765" y="154"/>
                  </a:lnTo>
                  <a:cubicBezTo>
                    <a:pt x="682" y="175"/>
                    <a:pt x="597" y="186"/>
                    <a:pt x="512" y="188"/>
                  </a:cubicBezTo>
                  <a:cubicBezTo>
                    <a:pt x="512" y="188"/>
                    <a:pt x="464" y="188"/>
                    <a:pt x="445" y="212"/>
                  </a:cubicBezTo>
                  <a:cubicBezTo>
                    <a:pt x="445" y="212"/>
                    <a:pt x="297" y="212"/>
                    <a:pt x="273" y="240"/>
                  </a:cubicBezTo>
                  <a:lnTo>
                    <a:pt x="234" y="240"/>
                  </a:lnTo>
                  <a:cubicBezTo>
                    <a:pt x="242" y="250"/>
                    <a:pt x="242" y="264"/>
                    <a:pt x="234" y="273"/>
                  </a:cubicBezTo>
                  <a:cubicBezTo>
                    <a:pt x="219" y="285"/>
                    <a:pt x="201" y="294"/>
                    <a:pt x="183" y="301"/>
                  </a:cubicBezTo>
                  <a:lnTo>
                    <a:pt x="1" y="301"/>
                  </a:lnTo>
                  <a:cubicBezTo>
                    <a:pt x="9" y="450"/>
                    <a:pt x="37" y="596"/>
                    <a:pt x="87" y="736"/>
                  </a:cubicBezTo>
                  <a:cubicBezTo>
                    <a:pt x="120" y="738"/>
                    <a:pt x="153" y="739"/>
                    <a:pt x="187" y="739"/>
                  </a:cubicBezTo>
                  <a:cubicBezTo>
                    <a:pt x="221" y="739"/>
                    <a:pt x="254" y="738"/>
                    <a:pt x="288" y="736"/>
                  </a:cubicBezTo>
                  <a:lnTo>
                    <a:pt x="345" y="736"/>
                  </a:lnTo>
                  <a:cubicBezTo>
                    <a:pt x="345" y="736"/>
                    <a:pt x="616" y="680"/>
                    <a:pt x="622" y="680"/>
                  </a:cubicBezTo>
                  <a:lnTo>
                    <a:pt x="684" y="680"/>
                  </a:lnTo>
                  <a:cubicBezTo>
                    <a:pt x="760" y="677"/>
                    <a:pt x="836" y="668"/>
                    <a:pt x="910" y="654"/>
                  </a:cubicBezTo>
                  <a:lnTo>
                    <a:pt x="910" y="654"/>
                  </a:lnTo>
                  <a:cubicBezTo>
                    <a:pt x="922" y="658"/>
                    <a:pt x="932" y="667"/>
                    <a:pt x="937" y="680"/>
                  </a:cubicBezTo>
                  <a:cubicBezTo>
                    <a:pt x="950" y="672"/>
                    <a:pt x="954" y="669"/>
                    <a:pt x="956" y="669"/>
                  </a:cubicBezTo>
                  <a:lnTo>
                    <a:pt x="956" y="669"/>
                  </a:lnTo>
                  <a:cubicBezTo>
                    <a:pt x="959" y="669"/>
                    <a:pt x="953" y="680"/>
                    <a:pt x="984" y="680"/>
                  </a:cubicBezTo>
                  <a:cubicBezTo>
                    <a:pt x="1029" y="680"/>
                    <a:pt x="1015" y="655"/>
                    <a:pt x="1025" y="655"/>
                  </a:cubicBezTo>
                  <a:cubicBezTo>
                    <a:pt x="1025" y="655"/>
                    <a:pt x="1026" y="655"/>
                    <a:pt x="1027" y="656"/>
                  </a:cubicBezTo>
                  <a:cubicBezTo>
                    <a:pt x="1027" y="656"/>
                    <a:pt x="1051" y="656"/>
                    <a:pt x="1027" y="632"/>
                  </a:cubicBezTo>
                  <a:lnTo>
                    <a:pt x="1137" y="632"/>
                  </a:lnTo>
                  <a:cubicBezTo>
                    <a:pt x="1137" y="632"/>
                    <a:pt x="1247" y="579"/>
                    <a:pt x="1261" y="555"/>
                  </a:cubicBezTo>
                  <a:lnTo>
                    <a:pt x="1261" y="597"/>
                  </a:lnTo>
                  <a:cubicBezTo>
                    <a:pt x="1336" y="576"/>
                    <a:pt x="1413" y="562"/>
                    <a:pt x="1490" y="555"/>
                  </a:cubicBezTo>
                  <a:lnTo>
                    <a:pt x="1490" y="521"/>
                  </a:lnTo>
                  <a:lnTo>
                    <a:pt x="1490" y="493"/>
                  </a:lnTo>
                  <a:lnTo>
                    <a:pt x="1576" y="493"/>
                  </a:lnTo>
                  <a:cubicBezTo>
                    <a:pt x="1576" y="493"/>
                    <a:pt x="1619" y="493"/>
                    <a:pt x="1634" y="460"/>
                  </a:cubicBezTo>
                  <a:cubicBezTo>
                    <a:pt x="1649" y="427"/>
                    <a:pt x="1600" y="64"/>
                    <a:pt x="1596" y="35"/>
                  </a:cubicBezTo>
                  <a:lnTo>
                    <a:pt x="1596" y="11"/>
                  </a:lnTo>
                  <a:cubicBezTo>
                    <a:pt x="1596" y="3"/>
                    <a:pt x="1593" y="0"/>
                    <a:pt x="15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69"/>
            <p:cNvSpPr/>
            <p:nvPr/>
          </p:nvSpPr>
          <p:spPr>
            <a:xfrm>
              <a:off x="4911525" y="2730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69"/>
            <p:cNvSpPr/>
            <p:nvPr/>
          </p:nvSpPr>
          <p:spPr>
            <a:xfrm>
              <a:off x="4905800" y="2714825"/>
              <a:ext cx="19675" cy="18400"/>
            </a:xfrm>
            <a:custGeom>
              <a:avLst/>
              <a:gdLst/>
              <a:ahLst/>
              <a:cxnLst/>
              <a:rect l="l" t="t" r="r" b="b"/>
              <a:pathLst>
                <a:path w="787" h="736" extrusionOk="0">
                  <a:moveTo>
                    <a:pt x="630" y="0"/>
                  </a:moveTo>
                  <a:cubicBezTo>
                    <a:pt x="583" y="23"/>
                    <a:pt x="538" y="48"/>
                    <a:pt x="495" y="77"/>
                  </a:cubicBezTo>
                  <a:cubicBezTo>
                    <a:pt x="449" y="103"/>
                    <a:pt x="405" y="131"/>
                    <a:pt x="362" y="163"/>
                  </a:cubicBezTo>
                  <a:lnTo>
                    <a:pt x="334" y="163"/>
                  </a:lnTo>
                  <a:cubicBezTo>
                    <a:pt x="296" y="187"/>
                    <a:pt x="253" y="201"/>
                    <a:pt x="209" y="206"/>
                  </a:cubicBezTo>
                  <a:lnTo>
                    <a:pt x="186" y="234"/>
                  </a:lnTo>
                  <a:cubicBezTo>
                    <a:pt x="186" y="234"/>
                    <a:pt x="109" y="234"/>
                    <a:pt x="100" y="267"/>
                  </a:cubicBezTo>
                  <a:lnTo>
                    <a:pt x="77" y="267"/>
                  </a:lnTo>
                  <a:cubicBezTo>
                    <a:pt x="84" y="277"/>
                    <a:pt x="84" y="290"/>
                    <a:pt x="77" y="301"/>
                  </a:cubicBezTo>
                  <a:lnTo>
                    <a:pt x="77" y="333"/>
                  </a:lnTo>
                  <a:lnTo>
                    <a:pt x="0" y="333"/>
                  </a:lnTo>
                  <a:cubicBezTo>
                    <a:pt x="52" y="472"/>
                    <a:pt x="114" y="606"/>
                    <a:pt x="187" y="736"/>
                  </a:cubicBezTo>
                  <a:cubicBezTo>
                    <a:pt x="222" y="729"/>
                    <a:pt x="257" y="720"/>
                    <a:pt x="292" y="707"/>
                  </a:cubicBezTo>
                  <a:lnTo>
                    <a:pt x="316" y="707"/>
                  </a:lnTo>
                  <a:cubicBezTo>
                    <a:pt x="316" y="707"/>
                    <a:pt x="448" y="592"/>
                    <a:pt x="453" y="592"/>
                  </a:cubicBezTo>
                  <a:cubicBezTo>
                    <a:pt x="453" y="592"/>
                    <a:pt x="453" y="592"/>
                    <a:pt x="453" y="592"/>
                  </a:cubicBezTo>
                  <a:cubicBezTo>
                    <a:pt x="494" y="583"/>
                    <a:pt x="532" y="568"/>
                    <a:pt x="569" y="550"/>
                  </a:cubicBezTo>
                  <a:lnTo>
                    <a:pt x="592" y="574"/>
                  </a:lnTo>
                  <a:lnTo>
                    <a:pt x="592" y="550"/>
                  </a:lnTo>
                  <a:cubicBezTo>
                    <a:pt x="592" y="550"/>
                    <a:pt x="635" y="493"/>
                    <a:pt x="635" y="469"/>
                  </a:cubicBezTo>
                  <a:lnTo>
                    <a:pt x="635" y="506"/>
                  </a:lnTo>
                  <a:cubicBezTo>
                    <a:pt x="669" y="485"/>
                    <a:pt x="706" y="467"/>
                    <a:pt x="745" y="454"/>
                  </a:cubicBezTo>
                  <a:lnTo>
                    <a:pt x="745" y="431"/>
                  </a:lnTo>
                  <a:lnTo>
                    <a:pt x="787" y="431"/>
                  </a:lnTo>
                  <a:lnTo>
                    <a:pt x="787" y="397"/>
                  </a:lnTo>
                  <a:cubicBezTo>
                    <a:pt x="787" y="364"/>
                    <a:pt x="639" y="24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69"/>
            <p:cNvSpPr/>
            <p:nvPr/>
          </p:nvSpPr>
          <p:spPr>
            <a:xfrm>
              <a:off x="4907350" y="2812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69"/>
            <p:cNvSpPr/>
            <p:nvPr/>
          </p:nvSpPr>
          <p:spPr>
            <a:xfrm>
              <a:off x="4906725" y="2805225"/>
              <a:ext cx="29500" cy="16025"/>
            </a:xfrm>
            <a:custGeom>
              <a:avLst/>
              <a:gdLst/>
              <a:ahLst/>
              <a:cxnLst/>
              <a:rect l="l" t="t" r="r" b="b"/>
              <a:pathLst>
                <a:path w="1180" h="641" extrusionOk="0">
                  <a:moveTo>
                    <a:pt x="119" y="1"/>
                  </a:moveTo>
                  <a:cubicBezTo>
                    <a:pt x="65" y="139"/>
                    <a:pt x="24" y="281"/>
                    <a:pt x="1" y="427"/>
                  </a:cubicBezTo>
                  <a:cubicBezTo>
                    <a:pt x="41" y="450"/>
                    <a:pt x="84" y="472"/>
                    <a:pt x="129" y="489"/>
                  </a:cubicBezTo>
                  <a:lnTo>
                    <a:pt x="168" y="489"/>
                  </a:lnTo>
                  <a:cubicBezTo>
                    <a:pt x="168" y="489"/>
                    <a:pt x="294" y="449"/>
                    <a:pt x="306" y="449"/>
                  </a:cubicBezTo>
                  <a:cubicBezTo>
                    <a:pt x="306" y="449"/>
                    <a:pt x="307" y="449"/>
                    <a:pt x="307" y="449"/>
                  </a:cubicBezTo>
                  <a:cubicBezTo>
                    <a:pt x="307" y="441"/>
                    <a:pt x="307" y="439"/>
                    <a:pt x="308" y="439"/>
                  </a:cubicBezTo>
                  <a:cubicBezTo>
                    <a:pt x="310" y="439"/>
                    <a:pt x="316" y="449"/>
                    <a:pt x="335" y="449"/>
                  </a:cubicBezTo>
                  <a:cubicBezTo>
                    <a:pt x="385" y="478"/>
                    <a:pt x="438" y="499"/>
                    <a:pt x="493" y="511"/>
                  </a:cubicBezTo>
                  <a:lnTo>
                    <a:pt x="493" y="520"/>
                  </a:lnTo>
                  <a:lnTo>
                    <a:pt x="564" y="520"/>
                  </a:lnTo>
                  <a:lnTo>
                    <a:pt x="564" y="545"/>
                  </a:lnTo>
                  <a:lnTo>
                    <a:pt x="736" y="545"/>
                  </a:lnTo>
                  <a:lnTo>
                    <a:pt x="736" y="578"/>
                  </a:lnTo>
                  <a:cubicBezTo>
                    <a:pt x="791" y="592"/>
                    <a:pt x="846" y="607"/>
                    <a:pt x="899" y="627"/>
                  </a:cubicBezTo>
                  <a:lnTo>
                    <a:pt x="899" y="616"/>
                  </a:lnTo>
                  <a:cubicBezTo>
                    <a:pt x="899" y="616"/>
                    <a:pt x="899" y="604"/>
                    <a:pt x="907" y="604"/>
                  </a:cubicBezTo>
                  <a:cubicBezTo>
                    <a:pt x="911" y="604"/>
                    <a:pt x="917" y="607"/>
                    <a:pt x="927" y="616"/>
                  </a:cubicBezTo>
                  <a:lnTo>
                    <a:pt x="980" y="640"/>
                  </a:lnTo>
                  <a:lnTo>
                    <a:pt x="1032" y="640"/>
                  </a:lnTo>
                  <a:cubicBezTo>
                    <a:pt x="1051" y="640"/>
                    <a:pt x="1175" y="267"/>
                    <a:pt x="1180" y="239"/>
                  </a:cubicBezTo>
                  <a:lnTo>
                    <a:pt x="1118" y="239"/>
                  </a:lnTo>
                  <a:cubicBezTo>
                    <a:pt x="1085" y="239"/>
                    <a:pt x="946" y="201"/>
                    <a:pt x="912" y="192"/>
                  </a:cubicBezTo>
                  <a:cubicBezTo>
                    <a:pt x="843" y="168"/>
                    <a:pt x="771" y="152"/>
                    <a:pt x="698" y="143"/>
                  </a:cubicBezTo>
                  <a:lnTo>
                    <a:pt x="635" y="143"/>
                  </a:lnTo>
                  <a:cubicBezTo>
                    <a:pt x="576" y="131"/>
                    <a:pt x="518" y="109"/>
                    <a:pt x="464" y="81"/>
                  </a:cubicBezTo>
                  <a:lnTo>
                    <a:pt x="411" y="81"/>
                  </a:lnTo>
                  <a:cubicBezTo>
                    <a:pt x="411" y="81"/>
                    <a:pt x="316" y="39"/>
                    <a:pt x="292" y="39"/>
                  </a:cubicBezTo>
                  <a:lnTo>
                    <a:pt x="268" y="39"/>
                  </a:lnTo>
                  <a:cubicBezTo>
                    <a:pt x="272" y="46"/>
                    <a:pt x="272" y="55"/>
                    <a:pt x="268" y="63"/>
                  </a:cubicBezTo>
                  <a:lnTo>
                    <a:pt x="187" y="63"/>
                  </a:lnTo>
                  <a:cubicBezTo>
                    <a:pt x="178" y="63"/>
                    <a:pt x="153" y="34"/>
                    <a:pt x="126" y="34"/>
                  </a:cubicBezTo>
                  <a:cubicBezTo>
                    <a:pt x="124" y="34"/>
                    <a:pt x="122" y="34"/>
                    <a:pt x="119" y="35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69"/>
            <p:cNvSpPr/>
            <p:nvPr/>
          </p:nvSpPr>
          <p:spPr>
            <a:xfrm>
              <a:off x="4913200" y="2906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69"/>
            <p:cNvSpPr/>
            <p:nvPr/>
          </p:nvSpPr>
          <p:spPr>
            <a:xfrm>
              <a:off x="4907850" y="2885750"/>
              <a:ext cx="32000" cy="22475"/>
            </a:xfrm>
            <a:custGeom>
              <a:avLst/>
              <a:gdLst/>
              <a:ahLst/>
              <a:cxnLst/>
              <a:rect l="l" t="t" r="r" b="b"/>
              <a:pathLst>
                <a:path w="1280" h="899" extrusionOk="0">
                  <a:moveTo>
                    <a:pt x="1050" y="0"/>
                  </a:moveTo>
                  <a:lnTo>
                    <a:pt x="839" y="105"/>
                  </a:lnTo>
                  <a:cubicBezTo>
                    <a:pt x="766" y="139"/>
                    <a:pt x="694" y="177"/>
                    <a:pt x="624" y="219"/>
                  </a:cubicBezTo>
                  <a:lnTo>
                    <a:pt x="592" y="219"/>
                  </a:lnTo>
                  <a:cubicBezTo>
                    <a:pt x="563" y="219"/>
                    <a:pt x="592" y="219"/>
                    <a:pt x="563" y="243"/>
                  </a:cubicBezTo>
                  <a:cubicBezTo>
                    <a:pt x="502" y="275"/>
                    <a:pt x="438" y="297"/>
                    <a:pt x="371" y="310"/>
                  </a:cubicBezTo>
                  <a:cubicBezTo>
                    <a:pt x="352" y="311"/>
                    <a:pt x="335" y="324"/>
                    <a:pt x="330" y="343"/>
                  </a:cubicBezTo>
                  <a:cubicBezTo>
                    <a:pt x="288" y="363"/>
                    <a:pt x="244" y="378"/>
                    <a:pt x="201" y="391"/>
                  </a:cubicBezTo>
                  <a:lnTo>
                    <a:pt x="167" y="391"/>
                  </a:lnTo>
                  <a:cubicBezTo>
                    <a:pt x="175" y="403"/>
                    <a:pt x="175" y="418"/>
                    <a:pt x="167" y="429"/>
                  </a:cubicBezTo>
                  <a:lnTo>
                    <a:pt x="139" y="468"/>
                  </a:lnTo>
                  <a:cubicBezTo>
                    <a:pt x="123" y="468"/>
                    <a:pt x="107" y="477"/>
                    <a:pt x="100" y="491"/>
                  </a:cubicBezTo>
                  <a:cubicBezTo>
                    <a:pt x="97" y="499"/>
                    <a:pt x="90" y="502"/>
                    <a:pt x="82" y="502"/>
                  </a:cubicBezTo>
                  <a:cubicBezTo>
                    <a:pt x="65" y="502"/>
                    <a:pt x="42" y="491"/>
                    <a:pt x="29" y="491"/>
                  </a:cubicBezTo>
                  <a:lnTo>
                    <a:pt x="1" y="491"/>
                  </a:lnTo>
                  <a:cubicBezTo>
                    <a:pt x="43" y="633"/>
                    <a:pt x="100" y="769"/>
                    <a:pt x="173" y="898"/>
                  </a:cubicBezTo>
                  <a:cubicBezTo>
                    <a:pt x="224" y="889"/>
                    <a:pt x="275" y="874"/>
                    <a:pt x="325" y="855"/>
                  </a:cubicBezTo>
                  <a:lnTo>
                    <a:pt x="363" y="831"/>
                  </a:lnTo>
                  <a:cubicBezTo>
                    <a:pt x="363" y="831"/>
                    <a:pt x="537" y="730"/>
                    <a:pt x="548" y="730"/>
                  </a:cubicBezTo>
                  <a:cubicBezTo>
                    <a:pt x="548" y="730"/>
                    <a:pt x="549" y="730"/>
                    <a:pt x="549" y="730"/>
                  </a:cubicBezTo>
                  <a:lnTo>
                    <a:pt x="572" y="730"/>
                  </a:lnTo>
                  <a:cubicBezTo>
                    <a:pt x="596" y="730"/>
                    <a:pt x="572" y="730"/>
                    <a:pt x="572" y="706"/>
                  </a:cubicBezTo>
                  <a:cubicBezTo>
                    <a:pt x="632" y="691"/>
                    <a:pt x="692" y="672"/>
                    <a:pt x="750" y="648"/>
                  </a:cubicBezTo>
                  <a:lnTo>
                    <a:pt x="782" y="672"/>
                  </a:lnTo>
                  <a:cubicBezTo>
                    <a:pt x="790" y="663"/>
                    <a:pt x="793" y="660"/>
                    <a:pt x="794" y="660"/>
                  </a:cubicBezTo>
                  <a:lnTo>
                    <a:pt x="794" y="660"/>
                  </a:lnTo>
                  <a:cubicBezTo>
                    <a:pt x="797" y="660"/>
                    <a:pt x="794" y="672"/>
                    <a:pt x="816" y="672"/>
                  </a:cubicBezTo>
                  <a:cubicBezTo>
                    <a:pt x="847" y="672"/>
                    <a:pt x="821" y="648"/>
                    <a:pt x="836" y="648"/>
                  </a:cubicBezTo>
                  <a:cubicBezTo>
                    <a:pt x="837" y="648"/>
                    <a:pt x="838" y="648"/>
                    <a:pt x="840" y="648"/>
                  </a:cubicBezTo>
                  <a:lnTo>
                    <a:pt x="892" y="648"/>
                  </a:lnTo>
                  <a:lnTo>
                    <a:pt x="920" y="625"/>
                  </a:lnTo>
                  <a:cubicBezTo>
                    <a:pt x="920" y="601"/>
                    <a:pt x="997" y="558"/>
                    <a:pt x="1002" y="534"/>
                  </a:cubicBezTo>
                  <a:lnTo>
                    <a:pt x="1002" y="576"/>
                  </a:lnTo>
                  <a:cubicBezTo>
                    <a:pt x="1057" y="546"/>
                    <a:pt x="1115" y="521"/>
                    <a:pt x="1174" y="500"/>
                  </a:cubicBezTo>
                  <a:lnTo>
                    <a:pt x="1174" y="496"/>
                  </a:lnTo>
                  <a:lnTo>
                    <a:pt x="1174" y="468"/>
                  </a:lnTo>
                  <a:lnTo>
                    <a:pt x="1237" y="468"/>
                  </a:lnTo>
                  <a:cubicBezTo>
                    <a:pt x="1257" y="467"/>
                    <a:pt x="1274" y="450"/>
                    <a:pt x="1274" y="429"/>
                  </a:cubicBezTo>
                  <a:cubicBezTo>
                    <a:pt x="1279" y="391"/>
                    <a:pt x="1150" y="48"/>
                    <a:pt x="1141" y="23"/>
                  </a:cubicBezTo>
                  <a:lnTo>
                    <a:pt x="1141" y="0"/>
                  </a:lnTo>
                  <a:cubicBezTo>
                    <a:pt x="1141" y="0"/>
                    <a:pt x="1141" y="13"/>
                    <a:pt x="1130" y="13"/>
                  </a:cubicBezTo>
                  <a:cubicBezTo>
                    <a:pt x="1125" y="13"/>
                    <a:pt x="1118" y="9"/>
                    <a:pt x="11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69"/>
            <p:cNvSpPr/>
            <p:nvPr/>
          </p:nvSpPr>
          <p:spPr>
            <a:xfrm>
              <a:off x="4924075" y="2957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69"/>
            <p:cNvSpPr/>
            <p:nvPr/>
          </p:nvSpPr>
          <p:spPr>
            <a:xfrm>
              <a:off x="4922700" y="2939475"/>
              <a:ext cx="26750" cy="20250"/>
            </a:xfrm>
            <a:custGeom>
              <a:avLst/>
              <a:gdLst/>
              <a:ahLst/>
              <a:cxnLst/>
              <a:rect l="l" t="t" r="r" b="b"/>
              <a:pathLst>
                <a:path w="1070" h="810" extrusionOk="0">
                  <a:moveTo>
                    <a:pt x="776" y="0"/>
                  </a:moveTo>
                  <a:cubicBezTo>
                    <a:pt x="752" y="0"/>
                    <a:pt x="666" y="95"/>
                    <a:pt x="637" y="110"/>
                  </a:cubicBezTo>
                  <a:cubicBezTo>
                    <a:pt x="598" y="138"/>
                    <a:pt x="513" y="181"/>
                    <a:pt x="474" y="215"/>
                  </a:cubicBezTo>
                  <a:cubicBezTo>
                    <a:pt x="461" y="226"/>
                    <a:pt x="457" y="230"/>
                    <a:pt x="456" y="230"/>
                  </a:cubicBezTo>
                  <a:cubicBezTo>
                    <a:pt x="455" y="230"/>
                    <a:pt x="466" y="215"/>
                    <a:pt x="451" y="215"/>
                  </a:cubicBezTo>
                  <a:lnTo>
                    <a:pt x="451" y="239"/>
                  </a:lnTo>
                  <a:cubicBezTo>
                    <a:pt x="404" y="265"/>
                    <a:pt x="351" y="279"/>
                    <a:pt x="298" y="282"/>
                  </a:cubicBezTo>
                  <a:cubicBezTo>
                    <a:pt x="282" y="282"/>
                    <a:pt x="266" y="291"/>
                    <a:pt x="260" y="305"/>
                  </a:cubicBezTo>
                  <a:cubicBezTo>
                    <a:pt x="260" y="305"/>
                    <a:pt x="169" y="305"/>
                    <a:pt x="155" y="329"/>
                  </a:cubicBezTo>
                  <a:lnTo>
                    <a:pt x="126" y="329"/>
                  </a:lnTo>
                  <a:cubicBezTo>
                    <a:pt x="98" y="329"/>
                    <a:pt x="126" y="362"/>
                    <a:pt x="126" y="362"/>
                  </a:cubicBezTo>
                  <a:lnTo>
                    <a:pt x="98" y="390"/>
                  </a:lnTo>
                  <a:lnTo>
                    <a:pt x="3" y="390"/>
                  </a:lnTo>
                  <a:lnTo>
                    <a:pt x="3" y="362"/>
                  </a:lnTo>
                  <a:lnTo>
                    <a:pt x="3" y="362"/>
                  </a:lnTo>
                  <a:cubicBezTo>
                    <a:pt x="1" y="510"/>
                    <a:pt x="17" y="658"/>
                    <a:pt x="51" y="802"/>
                  </a:cubicBezTo>
                  <a:cubicBezTo>
                    <a:pt x="77" y="807"/>
                    <a:pt x="104" y="809"/>
                    <a:pt x="132" y="809"/>
                  </a:cubicBezTo>
                  <a:cubicBezTo>
                    <a:pt x="159" y="809"/>
                    <a:pt x="186" y="807"/>
                    <a:pt x="213" y="802"/>
                  </a:cubicBezTo>
                  <a:lnTo>
                    <a:pt x="255" y="802"/>
                  </a:lnTo>
                  <a:lnTo>
                    <a:pt x="409" y="706"/>
                  </a:lnTo>
                  <a:lnTo>
                    <a:pt x="456" y="706"/>
                  </a:lnTo>
                  <a:cubicBezTo>
                    <a:pt x="519" y="696"/>
                    <a:pt x="583" y="678"/>
                    <a:pt x="643" y="654"/>
                  </a:cubicBezTo>
                  <a:lnTo>
                    <a:pt x="652" y="654"/>
                  </a:lnTo>
                  <a:cubicBezTo>
                    <a:pt x="661" y="645"/>
                    <a:pt x="664" y="642"/>
                    <a:pt x="666" y="642"/>
                  </a:cubicBezTo>
                  <a:lnTo>
                    <a:pt x="666" y="642"/>
                  </a:lnTo>
                  <a:cubicBezTo>
                    <a:pt x="668" y="642"/>
                    <a:pt x="664" y="654"/>
                    <a:pt x="690" y="654"/>
                  </a:cubicBezTo>
                  <a:cubicBezTo>
                    <a:pt x="725" y="654"/>
                    <a:pt x="695" y="626"/>
                    <a:pt x="709" y="626"/>
                  </a:cubicBezTo>
                  <a:cubicBezTo>
                    <a:pt x="710" y="626"/>
                    <a:pt x="712" y="626"/>
                    <a:pt x="714" y="626"/>
                  </a:cubicBezTo>
                  <a:lnTo>
                    <a:pt x="767" y="626"/>
                  </a:lnTo>
                  <a:cubicBezTo>
                    <a:pt x="771" y="627"/>
                    <a:pt x="776" y="628"/>
                    <a:pt x="781" y="628"/>
                  </a:cubicBezTo>
                  <a:cubicBezTo>
                    <a:pt x="786" y="628"/>
                    <a:pt x="790" y="627"/>
                    <a:pt x="795" y="626"/>
                  </a:cubicBezTo>
                  <a:cubicBezTo>
                    <a:pt x="795" y="603"/>
                    <a:pt x="866" y="554"/>
                    <a:pt x="866" y="526"/>
                  </a:cubicBezTo>
                  <a:lnTo>
                    <a:pt x="866" y="564"/>
                  </a:lnTo>
                  <a:cubicBezTo>
                    <a:pt x="866" y="560"/>
                    <a:pt x="1001" y="473"/>
                    <a:pt x="1024" y="464"/>
                  </a:cubicBezTo>
                  <a:lnTo>
                    <a:pt x="1001" y="464"/>
                  </a:lnTo>
                  <a:lnTo>
                    <a:pt x="1001" y="430"/>
                  </a:lnTo>
                  <a:lnTo>
                    <a:pt x="1053" y="392"/>
                  </a:lnTo>
                  <a:cubicBezTo>
                    <a:pt x="1069" y="380"/>
                    <a:pt x="1069" y="356"/>
                    <a:pt x="1053" y="344"/>
                  </a:cubicBezTo>
                  <a:cubicBezTo>
                    <a:pt x="1024" y="320"/>
                    <a:pt x="819" y="20"/>
                    <a:pt x="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69"/>
            <p:cNvSpPr/>
            <p:nvPr/>
          </p:nvSpPr>
          <p:spPr>
            <a:xfrm>
              <a:off x="4910825" y="3033425"/>
              <a:ext cx="31500" cy="19025"/>
            </a:xfrm>
            <a:custGeom>
              <a:avLst/>
              <a:gdLst/>
              <a:ahLst/>
              <a:cxnLst/>
              <a:rect l="l" t="t" r="r" b="b"/>
              <a:pathLst>
                <a:path w="1260" h="761" extrusionOk="0">
                  <a:moveTo>
                    <a:pt x="168" y="0"/>
                  </a:moveTo>
                  <a:cubicBezTo>
                    <a:pt x="96" y="131"/>
                    <a:pt x="40" y="269"/>
                    <a:pt x="0" y="411"/>
                  </a:cubicBezTo>
                  <a:cubicBezTo>
                    <a:pt x="40" y="442"/>
                    <a:pt x="84" y="467"/>
                    <a:pt x="129" y="488"/>
                  </a:cubicBezTo>
                  <a:lnTo>
                    <a:pt x="171" y="488"/>
                  </a:lnTo>
                  <a:cubicBezTo>
                    <a:pt x="171" y="488"/>
                    <a:pt x="329" y="498"/>
                    <a:pt x="334" y="498"/>
                  </a:cubicBezTo>
                  <a:lnTo>
                    <a:pt x="334" y="522"/>
                  </a:lnTo>
                  <a:cubicBezTo>
                    <a:pt x="334" y="530"/>
                    <a:pt x="336" y="533"/>
                    <a:pt x="340" y="533"/>
                  </a:cubicBezTo>
                  <a:cubicBezTo>
                    <a:pt x="348" y="533"/>
                    <a:pt x="361" y="522"/>
                    <a:pt x="368" y="522"/>
                  </a:cubicBezTo>
                  <a:cubicBezTo>
                    <a:pt x="417" y="554"/>
                    <a:pt x="470" y="581"/>
                    <a:pt x="525" y="603"/>
                  </a:cubicBezTo>
                  <a:lnTo>
                    <a:pt x="525" y="617"/>
                  </a:lnTo>
                  <a:lnTo>
                    <a:pt x="597" y="617"/>
                  </a:lnTo>
                  <a:lnTo>
                    <a:pt x="597" y="641"/>
                  </a:lnTo>
                  <a:lnTo>
                    <a:pt x="625" y="641"/>
                  </a:lnTo>
                  <a:cubicBezTo>
                    <a:pt x="630" y="645"/>
                    <a:pt x="636" y="647"/>
                    <a:pt x="642" y="647"/>
                  </a:cubicBezTo>
                  <a:cubicBezTo>
                    <a:pt x="648" y="647"/>
                    <a:pt x="654" y="645"/>
                    <a:pt x="659" y="641"/>
                  </a:cubicBezTo>
                  <a:lnTo>
                    <a:pt x="773" y="641"/>
                  </a:lnTo>
                  <a:lnTo>
                    <a:pt x="773" y="675"/>
                  </a:lnTo>
                  <a:cubicBezTo>
                    <a:pt x="829" y="692"/>
                    <a:pt x="884" y="714"/>
                    <a:pt x="936" y="741"/>
                  </a:cubicBezTo>
                  <a:lnTo>
                    <a:pt x="936" y="732"/>
                  </a:lnTo>
                  <a:lnTo>
                    <a:pt x="959" y="732"/>
                  </a:lnTo>
                  <a:lnTo>
                    <a:pt x="1017" y="760"/>
                  </a:lnTo>
                  <a:lnTo>
                    <a:pt x="1064" y="760"/>
                  </a:lnTo>
                  <a:cubicBezTo>
                    <a:pt x="1084" y="760"/>
                    <a:pt x="1251" y="402"/>
                    <a:pt x="1260" y="378"/>
                  </a:cubicBezTo>
                  <a:lnTo>
                    <a:pt x="1260" y="354"/>
                  </a:lnTo>
                  <a:cubicBezTo>
                    <a:pt x="1260" y="346"/>
                    <a:pt x="1260" y="343"/>
                    <a:pt x="1259" y="343"/>
                  </a:cubicBezTo>
                  <a:cubicBezTo>
                    <a:pt x="1257" y="343"/>
                    <a:pt x="1252" y="354"/>
                    <a:pt x="1236" y="354"/>
                  </a:cubicBezTo>
                  <a:lnTo>
                    <a:pt x="1198" y="354"/>
                  </a:lnTo>
                  <a:lnTo>
                    <a:pt x="993" y="283"/>
                  </a:lnTo>
                  <a:cubicBezTo>
                    <a:pt x="921" y="253"/>
                    <a:pt x="848" y="230"/>
                    <a:pt x="773" y="212"/>
                  </a:cubicBezTo>
                  <a:lnTo>
                    <a:pt x="715" y="212"/>
                  </a:lnTo>
                  <a:cubicBezTo>
                    <a:pt x="653" y="195"/>
                    <a:pt x="595" y="165"/>
                    <a:pt x="544" y="125"/>
                  </a:cubicBezTo>
                  <a:lnTo>
                    <a:pt x="492" y="125"/>
                  </a:lnTo>
                  <a:cubicBezTo>
                    <a:pt x="492" y="125"/>
                    <a:pt x="396" y="73"/>
                    <a:pt x="372" y="73"/>
                  </a:cubicBezTo>
                  <a:lnTo>
                    <a:pt x="348" y="49"/>
                  </a:lnTo>
                  <a:cubicBezTo>
                    <a:pt x="344" y="61"/>
                    <a:pt x="333" y="70"/>
                    <a:pt x="320" y="73"/>
                  </a:cubicBezTo>
                  <a:lnTo>
                    <a:pt x="272" y="73"/>
                  </a:lnTo>
                  <a:cubicBezTo>
                    <a:pt x="265" y="75"/>
                    <a:pt x="258" y="76"/>
                    <a:pt x="251" y="76"/>
                  </a:cubicBezTo>
                  <a:cubicBezTo>
                    <a:pt x="244" y="76"/>
                    <a:pt x="237" y="75"/>
                    <a:pt x="230" y="73"/>
                  </a:cubicBezTo>
                  <a:cubicBezTo>
                    <a:pt x="230" y="73"/>
                    <a:pt x="196" y="34"/>
                    <a:pt x="168" y="34"/>
                  </a:cubicBezTo>
                  <a:lnTo>
                    <a:pt x="1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69"/>
            <p:cNvSpPr/>
            <p:nvPr/>
          </p:nvSpPr>
          <p:spPr>
            <a:xfrm>
              <a:off x="4928475" y="3100900"/>
              <a:ext cx="31300" cy="16025"/>
            </a:xfrm>
            <a:custGeom>
              <a:avLst/>
              <a:gdLst/>
              <a:ahLst/>
              <a:cxnLst/>
              <a:rect l="l" t="t" r="r" b="b"/>
              <a:pathLst>
                <a:path w="1252" h="641" extrusionOk="0">
                  <a:moveTo>
                    <a:pt x="0" y="202"/>
                  </a:moveTo>
                  <a:lnTo>
                    <a:pt x="0" y="230"/>
                  </a:lnTo>
                  <a:lnTo>
                    <a:pt x="3" y="230"/>
                  </a:lnTo>
                  <a:cubicBezTo>
                    <a:pt x="2" y="221"/>
                    <a:pt x="1" y="211"/>
                    <a:pt x="0" y="202"/>
                  </a:cubicBezTo>
                  <a:close/>
                  <a:moveTo>
                    <a:pt x="1099" y="1"/>
                  </a:moveTo>
                  <a:cubicBezTo>
                    <a:pt x="1024" y="14"/>
                    <a:pt x="949" y="31"/>
                    <a:pt x="876" y="54"/>
                  </a:cubicBezTo>
                  <a:cubicBezTo>
                    <a:pt x="818" y="54"/>
                    <a:pt x="698" y="92"/>
                    <a:pt x="641" y="116"/>
                  </a:cubicBezTo>
                  <a:cubicBezTo>
                    <a:pt x="636" y="114"/>
                    <a:pt x="630" y="113"/>
                    <a:pt x="624" y="113"/>
                  </a:cubicBezTo>
                  <a:cubicBezTo>
                    <a:pt x="619" y="113"/>
                    <a:pt x="613" y="114"/>
                    <a:pt x="608" y="116"/>
                  </a:cubicBezTo>
                  <a:lnTo>
                    <a:pt x="580" y="116"/>
                  </a:lnTo>
                  <a:cubicBezTo>
                    <a:pt x="525" y="132"/>
                    <a:pt x="470" y="141"/>
                    <a:pt x="413" y="141"/>
                  </a:cubicBezTo>
                  <a:cubicBezTo>
                    <a:pt x="402" y="141"/>
                    <a:pt x="390" y="141"/>
                    <a:pt x="379" y="140"/>
                  </a:cubicBezTo>
                  <a:cubicBezTo>
                    <a:pt x="379" y="140"/>
                    <a:pt x="346" y="140"/>
                    <a:pt x="331" y="163"/>
                  </a:cubicBezTo>
                  <a:lnTo>
                    <a:pt x="159" y="163"/>
                  </a:lnTo>
                  <a:cubicBezTo>
                    <a:pt x="165" y="175"/>
                    <a:pt x="165" y="191"/>
                    <a:pt x="159" y="202"/>
                  </a:cubicBezTo>
                  <a:cubicBezTo>
                    <a:pt x="147" y="213"/>
                    <a:pt x="134" y="223"/>
                    <a:pt x="120" y="230"/>
                  </a:cubicBezTo>
                  <a:lnTo>
                    <a:pt x="3" y="230"/>
                  </a:lnTo>
                  <a:cubicBezTo>
                    <a:pt x="14" y="368"/>
                    <a:pt x="40" y="505"/>
                    <a:pt x="82" y="637"/>
                  </a:cubicBezTo>
                  <a:cubicBezTo>
                    <a:pt x="108" y="639"/>
                    <a:pt x="134" y="640"/>
                    <a:pt x="160" y="640"/>
                  </a:cubicBezTo>
                  <a:cubicBezTo>
                    <a:pt x="186" y="640"/>
                    <a:pt x="213" y="639"/>
                    <a:pt x="239" y="637"/>
                  </a:cubicBezTo>
                  <a:lnTo>
                    <a:pt x="282" y="637"/>
                  </a:lnTo>
                  <a:cubicBezTo>
                    <a:pt x="282" y="637"/>
                    <a:pt x="465" y="527"/>
                    <a:pt x="478" y="527"/>
                  </a:cubicBezTo>
                  <a:cubicBezTo>
                    <a:pt x="478" y="527"/>
                    <a:pt x="478" y="527"/>
                    <a:pt x="478" y="527"/>
                  </a:cubicBezTo>
                  <a:lnTo>
                    <a:pt x="526" y="527"/>
                  </a:lnTo>
                  <a:cubicBezTo>
                    <a:pt x="557" y="531"/>
                    <a:pt x="588" y="532"/>
                    <a:pt x="619" y="532"/>
                  </a:cubicBezTo>
                  <a:cubicBezTo>
                    <a:pt x="650" y="532"/>
                    <a:pt x="681" y="531"/>
                    <a:pt x="712" y="527"/>
                  </a:cubicBezTo>
                  <a:lnTo>
                    <a:pt x="712" y="555"/>
                  </a:lnTo>
                  <a:lnTo>
                    <a:pt x="846" y="555"/>
                  </a:lnTo>
                  <a:cubicBezTo>
                    <a:pt x="846" y="555"/>
                    <a:pt x="932" y="507"/>
                    <a:pt x="941" y="483"/>
                  </a:cubicBezTo>
                  <a:lnTo>
                    <a:pt x="941" y="522"/>
                  </a:lnTo>
                  <a:cubicBezTo>
                    <a:pt x="1001" y="506"/>
                    <a:pt x="1062" y="494"/>
                    <a:pt x="1123" y="488"/>
                  </a:cubicBezTo>
                  <a:lnTo>
                    <a:pt x="1123" y="455"/>
                  </a:lnTo>
                  <a:lnTo>
                    <a:pt x="1190" y="455"/>
                  </a:lnTo>
                  <a:cubicBezTo>
                    <a:pt x="1210" y="455"/>
                    <a:pt x="1228" y="444"/>
                    <a:pt x="1238" y="427"/>
                  </a:cubicBezTo>
                  <a:cubicBezTo>
                    <a:pt x="1252" y="398"/>
                    <a:pt x="1200" y="26"/>
                    <a:pt x="11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69"/>
            <p:cNvSpPr/>
            <p:nvPr/>
          </p:nvSpPr>
          <p:spPr>
            <a:xfrm>
              <a:off x="4941600" y="3197000"/>
              <a:ext cx="650" cy="150"/>
            </a:xfrm>
            <a:custGeom>
              <a:avLst/>
              <a:gdLst/>
              <a:ahLst/>
              <a:cxnLst/>
              <a:rect l="l" t="t" r="r" b="b"/>
              <a:pathLst>
                <a:path w="26" h="6" extrusionOk="0">
                  <a:moveTo>
                    <a:pt x="13" y="0"/>
                  </a:moveTo>
                  <a:cubicBezTo>
                    <a:pt x="9" y="0"/>
                    <a:pt x="5" y="1"/>
                    <a:pt x="1" y="3"/>
                  </a:cubicBezTo>
                  <a:cubicBezTo>
                    <a:pt x="5" y="4"/>
                    <a:pt x="9" y="5"/>
                    <a:pt x="13" y="5"/>
                  </a:cubicBezTo>
                  <a:cubicBezTo>
                    <a:pt x="17" y="5"/>
                    <a:pt x="21" y="4"/>
                    <a:pt x="25" y="3"/>
                  </a:cubicBezTo>
                  <a:cubicBezTo>
                    <a:pt x="21" y="1"/>
                    <a:pt x="17" y="0"/>
                    <a:pt x="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69"/>
            <p:cNvSpPr/>
            <p:nvPr/>
          </p:nvSpPr>
          <p:spPr>
            <a:xfrm>
              <a:off x="4936725" y="3184900"/>
              <a:ext cx="32725" cy="14150"/>
            </a:xfrm>
            <a:custGeom>
              <a:avLst/>
              <a:gdLst/>
              <a:ahLst/>
              <a:cxnLst/>
              <a:rect l="l" t="t" r="r" b="b"/>
              <a:pathLst>
                <a:path w="1309" h="566" extrusionOk="0">
                  <a:moveTo>
                    <a:pt x="1084" y="0"/>
                  </a:moveTo>
                  <a:cubicBezTo>
                    <a:pt x="1042" y="0"/>
                    <a:pt x="1001" y="2"/>
                    <a:pt x="959" y="4"/>
                  </a:cubicBezTo>
                  <a:cubicBezTo>
                    <a:pt x="872" y="8"/>
                    <a:pt x="786" y="20"/>
                    <a:pt x="702" y="42"/>
                  </a:cubicBezTo>
                  <a:lnTo>
                    <a:pt x="635" y="42"/>
                  </a:lnTo>
                  <a:cubicBezTo>
                    <a:pt x="599" y="47"/>
                    <a:pt x="564" y="49"/>
                    <a:pt x="528" y="49"/>
                  </a:cubicBezTo>
                  <a:cubicBezTo>
                    <a:pt x="492" y="49"/>
                    <a:pt x="455" y="47"/>
                    <a:pt x="419" y="42"/>
                  </a:cubicBezTo>
                  <a:cubicBezTo>
                    <a:pt x="419" y="67"/>
                    <a:pt x="382" y="42"/>
                    <a:pt x="367" y="70"/>
                  </a:cubicBezTo>
                  <a:cubicBezTo>
                    <a:pt x="367" y="70"/>
                    <a:pt x="243" y="70"/>
                    <a:pt x="224" y="98"/>
                  </a:cubicBezTo>
                  <a:lnTo>
                    <a:pt x="190" y="98"/>
                  </a:lnTo>
                  <a:cubicBezTo>
                    <a:pt x="197" y="111"/>
                    <a:pt x="197" y="125"/>
                    <a:pt x="190" y="137"/>
                  </a:cubicBezTo>
                  <a:lnTo>
                    <a:pt x="153" y="171"/>
                  </a:lnTo>
                  <a:lnTo>
                    <a:pt x="28" y="171"/>
                  </a:lnTo>
                  <a:lnTo>
                    <a:pt x="0" y="147"/>
                  </a:lnTo>
                  <a:lnTo>
                    <a:pt x="0" y="147"/>
                  </a:lnTo>
                  <a:cubicBezTo>
                    <a:pt x="31" y="290"/>
                    <a:pt x="79" y="429"/>
                    <a:pt x="144" y="562"/>
                  </a:cubicBezTo>
                  <a:cubicBezTo>
                    <a:pt x="167" y="565"/>
                    <a:pt x="191" y="566"/>
                    <a:pt x="215" y="566"/>
                  </a:cubicBezTo>
                  <a:cubicBezTo>
                    <a:pt x="239" y="566"/>
                    <a:pt x="262" y="565"/>
                    <a:pt x="286" y="562"/>
                  </a:cubicBezTo>
                  <a:lnTo>
                    <a:pt x="324" y="562"/>
                  </a:lnTo>
                  <a:lnTo>
                    <a:pt x="512" y="454"/>
                  </a:lnTo>
                  <a:cubicBezTo>
                    <a:pt x="512" y="446"/>
                    <a:pt x="514" y="443"/>
                    <a:pt x="518" y="443"/>
                  </a:cubicBezTo>
                  <a:cubicBezTo>
                    <a:pt x="525" y="443"/>
                    <a:pt x="536" y="454"/>
                    <a:pt x="536" y="454"/>
                  </a:cubicBezTo>
                  <a:cubicBezTo>
                    <a:pt x="564" y="456"/>
                    <a:pt x="592" y="457"/>
                    <a:pt x="621" y="457"/>
                  </a:cubicBezTo>
                  <a:cubicBezTo>
                    <a:pt x="650" y="457"/>
                    <a:pt x="678" y="456"/>
                    <a:pt x="707" y="454"/>
                  </a:cubicBezTo>
                  <a:lnTo>
                    <a:pt x="731" y="482"/>
                  </a:lnTo>
                  <a:lnTo>
                    <a:pt x="765" y="482"/>
                  </a:lnTo>
                  <a:cubicBezTo>
                    <a:pt x="787" y="482"/>
                    <a:pt x="779" y="471"/>
                    <a:pt x="781" y="471"/>
                  </a:cubicBezTo>
                  <a:lnTo>
                    <a:pt x="781" y="471"/>
                  </a:lnTo>
                  <a:cubicBezTo>
                    <a:pt x="781" y="471"/>
                    <a:pt x="784" y="474"/>
                    <a:pt x="793" y="482"/>
                  </a:cubicBezTo>
                  <a:lnTo>
                    <a:pt x="821" y="482"/>
                  </a:lnTo>
                  <a:cubicBezTo>
                    <a:pt x="826" y="485"/>
                    <a:pt x="832" y="486"/>
                    <a:pt x="838" y="486"/>
                  </a:cubicBezTo>
                  <a:cubicBezTo>
                    <a:pt x="843" y="486"/>
                    <a:pt x="849" y="485"/>
                    <a:pt x="854" y="482"/>
                  </a:cubicBezTo>
                  <a:cubicBezTo>
                    <a:pt x="854" y="482"/>
                    <a:pt x="940" y="444"/>
                    <a:pt x="955" y="420"/>
                  </a:cubicBezTo>
                  <a:lnTo>
                    <a:pt x="955" y="459"/>
                  </a:lnTo>
                  <a:cubicBezTo>
                    <a:pt x="984" y="456"/>
                    <a:pt x="1013" y="454"/>
                    <a:pt x="1043" y="454"/>
                  </a:cubicBezTo>
                  <a:cubicBezTo>
                    <a:pt x="1072" y="454"/>
                    <a:pt x="1102" y="456"/>
                    <a:pt x="1132" y="459"/>
                  </a:cubicBezTo>
                  <a:lnTo>
                    <a:pt x="1132" y="448"/>
                  </a:lnTo>
                  <a:lnTo>
                    <a:pt x="1132" y="425"/>
                  </a:lnTo>
                  <a:lnTo>
                    <a:pt x="1242" y="425"/>
                  </a:lnTo>
                  <a:lnTo>
                    <a:pt x="1308" y="4"/>
                  </a:lnTo>
                  <a:lnTo>
                    <a:pt x="1208" y="4"/>
                  </a:lnTo>
                  <a:cubicBezTo>
                    <a:pt x="1166" y="2"/>
                    <a:pt x="1125" y="0"/>
                    <a:pt x="10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69"/>
            <p:cNvSpPr/>
            <p:nvPr/>
          </p:nvSpPr>
          <p:spPr>
            <a:xfrm>
              <a:off x="5474750" y="2452625"/>
              <a:ext cx="850" cy="200"/>
            </a:xfrm>
            <a:custGeom>
              <a:avLst/>
              <a:gdLst/>
              <a:ahLst/>
              <a:cxnLst/>
              <a:rect l="l" t="t" r="r" b="b"/>
              <a:pathLst>
                <a:path w="34" h="8" extrusionOk="0">
                  <a:moveTo>
                    <a:pt x="17" y="0"/>
                  </a:moveTo>
                  <a:cubicBezTo>
                    <a:pt x="11" y="0"/>
                    <a:pt x="6" y="1"/>
                    <a:pt x="1" y="2"/>
                  </a:cubicBezTo>
                  <a:cubicBezTo>
                    <a:pt x="5" y="6"/>
                    <a:pt x="11" y="8"/>
                    <a:pt x="17" y="8"/>
                  </a:cubicBezTo>
                  <a:cubicBezTo>
                    <a:pt x="22" y="8"/>
                    <a:pt x="28" y="6"/>
                    <a:pt x="33" y="2"/>
                  </a:cubicBezTo>
                  <a:cubicBezTo>
                    <a:pt x="28" y="1"/>
                    <a:pt x="22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69"/>
            <p:cNvSpPr/>
            <p:nvPr/>
          </p:nvSpPr>
          <p:spPr>
            <a:xfrm>
              <a:off x="5469350" y="2423775"/>
              <a:ext cx="52700" cy="28875"/>
            </a:xfrm>
            <a:custGeom>
              <a:avLst/>
              <a:gdLst/>
              <a:ahLst/>
              <a:cxnLst/>
              <a:rect l="l" t="t" r="r" b="b"/>
              <a:pathLst>
                <a:path w="2108" h="1155" extrusionOk="0">
                  <a:moveTo>
                    <a:pt x="1992" y="0"/>
                  </a:moveTo>
                  <a:cubicBezTo>
                    <a:pt x="1985" y="0"/>
                    <a:pt x="1974" y="11"/>
                    <a:pt x="1974" y="11"/>
                  </a:cubicBezTo>
                  <a:cubicBezTo>
                    <a:pt x="1974" y="11"/>
                    <a:pt x="1974" y="21"/>
                    <a:pt x="1966" y="21"/>
                  </a:cubicBezTo>
                  <a:cubicBezTo>
                    <a:pt x="1962" y="21"/>
                    <a:pt x="1955" y="19"/>
                    <a:pt x="1946" y="11"/>
                  </a:cubicBezTo>
                  <a:cubicBezTo>
                    <a:pt x="1920" y="11"/>
                    <a:pt x="1913" y="40"/>
                    <a:pt x="1890" y="40"/>
                  </a:cubicBezTo>
                  <a:cubicBezTo>
                    <a:pt x="1888" y="40"/>
                    <a:pt x="1886" y="39"/>
                    <a:pt x="1884" y="39"/>
                  </a:cubicBezTo>
                  <a:lnTo>
                    <a:pt x="1797" y="39"/>
                  </a:lnTo>
                  <a:cubicBezTo>
                    <a:pt x="1735" y="39"/>
                    <a:pt x="1501" y="159"/>
                    <a:pt x="1439" y="182"/>
                  </a:cubicBezTo>
                  <a:cubicBezTo>
                    <a:pt x="1348" y="221"/>
                    <a:pt x="1156" y="287"/>
                    <a:pt x="1066" y="335"/>
                  </a:cubicBezTo>
                  <a:cubicBezTo>
                    <a:pt x="1057" y="333"/>
                    <a:pt x="1047" y="331"/>
                    <a:pt x="1038" y="331"/>
                  </a:cubicBezTo>
                  <a:cubicBezTo>
                    <a:pt x="1028" y="331"/>
                    <a:pt x="1019" y="333"/>
                    <a:pt x="1010" y="335"/>
                  </a:cubicBezTo>
                  <a:lnTo>
                    <a:pt x="961" y="369"/>
                  </a:lnTo>
                  <a:cubicBezTo>
                    <a:pt x="857" y="410"/>
                    <a:pt x="751" y="444"/>
                    <a:pt x="641" y="469"/>
                  </a:cubicBezTo>
                  <a:cubicBezTo>
                    <a:pt x="641" y="469"/>
                    <a:pt x="584" y="469"/>
                    <a:pt x="560" y="511"/>
                  </a:cubicBezTo>
                  <a:cubicBezTo>
                    <a:pt x="536" y="511"/>
                    <a:pt x="374" y="569"/>
                    <a:pt x="345" y="588"/>
                  </a:cubicBezTo>
                  <a:lnTo>
                    <a:pt x="292" y="588"/>
                  </a:lnTo>
                  <a:cubicBezTo>
                    <a:pt x="269" y="588"/>
                    <a:pt x="292" y="626"/>
                    <a:pt x="292" y="630"/>
                  </a:cubicBezTo>
                  <a:lnTo>
                    <a:pt x="230" y="678"/>
                  </a:lnTo>
                  <a:cubicBezTo>
                    <a:pt x="210" y="692"/>
                    <a:pt x="187" y="701"/>
                    <a:pt x="164" y="706"/>
                  </a:cubicBezTo>
                  <a:cubicBezTo>
                    <a:pt x="121" y="711"/>
                    <a:pt x="79" y="722"/>
                    <a:pt x="39" y="739"/>
                  </a:cubicBezTo>
                  <a:lnTo>
                    <a:pt x="1" y="739"/>
                  </a:lnTo>
                  <a:cubicBezTo>
                    <a:pt x="1" y="739"/>
                    <a:pt x="78" y="1103"/>
                    <a:pt x="159" y="1155"/>
                  </a:cubicBezTo>
                  <a:lnTo>
                    <a:pt x="206" y="1155"/>
                  </a:lnTo>
                  <a:cubicBezTo>
                    <a:pt x="292" y="1137"/>
                    <a:pt x="377" y="1113"/>
                    <a:pt x="459" y="1084"/>
                  </a:cubicBezTo>
                  <a:lnTo>
                    <a:pt x="526" y="1050"/>
                  </a:lnTo>
                  <a:cubicBezTo>
                    <a:pt x="605" y="1024"/>
                    <a:pt x="688" y="1006"/>
                    <a:pt x="770" y="999"/>
                  </a:cubicBezTo>
                  <a:lnTo>
                    <a:pt x="808" y="999"/>
                  </a:lnTo>
                  <a:cubicBezTo>
                    <a:pt x="847" y="999"/>
                    <a:pt x="847" y="999"/>
                    <a:pt x="850" y="974"/>
                  </a:cubicBezTo>
                  <a:cubicBezTo>
                    <a:pt x="952" y="950"/>
                    <a:pt x="1050" y="921"/>
                    <a:pt x="1147" y="884"/>
                  </a:cubicBezTo>
                  <a:lnTo>
                    <a:pt x="1186" y="884"/>
                  </a:lnTo>
                  <a:cubicBezTo>
                    <a:pt x="1205" y="870"/>
                    <a:pt x="1209" y="867"/>
                    <a:pt x="1210" y="867"/>
                  </a:cubicBezTo>
                  <a:cubicBezTo>
                    <a:pt x="1211" y="867"/>
                    <a:pt x="1212" y="868"/>
                    <a:pt x="1213" y="868"/>
                  </a:cubicBezTo>
                  <a:cubicBezTo>
                    <a:pt x="1217" y="868"/>
                    <a:pt x="1225" y="866"/>
                    <a:pt x="1248" y="856"/>
                  </a:cubicBezTo>
                  <a:cubicBezTo>
                    <a:pt x="1310" y="827"/>
                    <a:pt x="1276" y="822"/>
                    <a:pt x="1295" y="822"/>
                  </a:cubicBezTo>
                  <a:lnTo>
                    <a:pt x="1319" y="822"/>
                  </a:lnTo>
                  <a:cubicBezTo>
                    <a:pt x="1319" y="822"/>
                    <a:pt x="1357" y="822"/>
                    <a:pt x="1366" y="798"/>
                  </a:cubicBezTo>
                  <a:lnTo>
                    <a:pt x="1400" y="798"/>
                  </a:lnTo>
                  <a:cubicBezTo>
                    <a:pt x="1418" y="793"/>
                    <a:pt x="1435" y="783"/>
                    <a:pt x="1448" y="770"/>
                  </a:cubicBezTo>
                  <a:cubicBezTo>
                    <a:pt x="1448" y="770"/>
                    <a:pt x="1587" y="688"/>
                    <a:pt x="1601" y="660"/>
                  </a:cubicBezTo>
                  <a:lnTo>
                    <a:pt x="1601" y="703"/>
                  </a:lnTo>
                  <a:cubicBezTo>
                    <a:pt x="1601" y="699"/>
                    <a:pt x="1850" y="603"/>
                    <a:pt x="1893" y="598"/>
                  </a:cubicBezTo>
                  <a:lnTo>
                    <a:pt x="1893" y="570"/>
                  </a:lnTo>
                  <a:cubicBezTo>
                    <a:pt x="1893" y="570"/>
                    <a:pt x="1893" y="542"/>
                    <a:pt x="1917" y="536"/>
                  </a:cubicBezTo>
                  <a:cubicBezTo>
                    <a:pt x="1952" y="527"/>
                    <a:pt x="1988" y="516"/>
                    <a:pt x="2022" y="503"/>
                  </a:cubicBezTo>
                  <a:cubicBezTo>
                    <a:pt x="2022" y="503"/>
                    <a:pt x="2079" y="503"/>
                    <a:pt x="2093" y="455"/>
                  </a:cubicBezTo>
                  <a:cubicBezTo>
                    <a:pt x="2107" y="407"/>
                    <a:pt x="2007" y="58"/>
                    <a:pt x="1998" y="34"/>
                  </a:cubicBezTo>
                  <a:lnTo>
                    <a:pt x="1998" y="11"/>
                  </a:lnTo>
                  <a:cubicBezTo>
                    <a:pt x="1998" y="3"/>
                    <a:pt x="1995" y="0"/>
                    <a:pt x="19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69"/>
            <p:cNvSpPr/>
            <p:nvPr/>
          </p:nvSpPr>
          <p:spPr>
            <a:xfrm>
              <a:off x="5508175" y="2478300"/>
              <a:ext cx="750" cy="150"/>
            </a:xfrm>
            <a:custGeom>
              <a:avLst/>
              <a:gdLst/>
              <a:ahLst/>
              <a:cxnLst/>
              <a:rect l="l" t="t" r="r" b="b"/>
              <a:pathLst>
                <a:path w="30" h="6" extrusionOk="0">
                  <a:moveTo>
                    <a:pt x="15" y="0"/>
                  </a:moveTo>
                  <a:cubicBezTo>
                    <a:pt x="10" y="0"/>
                    <a:pt x="5" y="1"/>
                    <a:pt x="1" y="3"/>
                  </a:cubicBezTo>
                  <a:cubicBezTo>
                    <a:pt x="5" y="5"/>
                    <a:pt x="10" y="5"/>
                    <a:pt x="15" y="5"/>
                  </a:cubicBezTo>
                  <a:cubicBezTo>
                    <a:pt x="20" y="5"/>
                    <a:pt x="25" y="5"/>
                    <a:pt x="29" y="3"/>
                  </a:cubicBezTo>
                  <a:cubicBezTo>
                    <a:pt x="25" y="1"/>
                    <a:pt x="20" y="0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69"/>
            <p:cNvSpPr/>
            <p:nvPr/>
          </p:nvSpPr>
          <p:spPr>
            <a:xfrm>
              <a:off x="5505700" y="2459675"/>
              <a:ext cx="49325" cy="17825"/>
            </a:xfrm>
            <a:custGeom>
              <a:avLst/>
              <a:gdLst/>
              <a:ahLst/>
              <a:cxnLst/>
              <a:rect l="l" t="t" r="r" b="b"/>
              <a:pathLst>
                <a:path w="1973" h="713" extrusionOk="0">
                  <a:moveTo>
                    <a:pt x="1930" y="1"/>
                  </a:moveTo>
                  <a:cubicBezTo>
                    <a:pt x="1923" y="1"/>
                    <a:pt x="1902" y="11"/>
                    <a:pt x="1902" y="11"/>
                  </a:cubicBezTo>
                  <a:lnTo>
                    <a:pt x="1730" y="11"/>
                  </a:lnTo>
                  <a:lnTo>
                    <a:pt x="1419" y="40"/>
                  </a:lnTo>
                  <a:cubicBezTo>
                    <a:pt x="1328" y="63"/>
                    <a:pt x="1141" y="93"/>
                    <a:pt x="1051" y="125"/>
                  </a:cubicBezTo>
                  <a:lnTo>
                    <a:pt x="950" y="125"/>
                  </a:lnTo>
                  <a:cubicBezTo>
                    <a:pt x="850" y="149"/>
                    <a:pt x="748" y="163"/>
                    <a:pt x="646" y="168"/>
                  </a:cubicBezTo>
                  <a:cubicBezTo>
                    <a:pt x="621" y="168"/>
                    <a:pt x="588" y="168"/>
                    <a:pt x="564" y="197"/>
                  </a:cubicBezTo>
                  <a:cubicBezTo>
                    <a:pt x="540" y="197"/>
                    <a:pt x="382" y="197"/>
                    <a:pt x="354" y="230"/>
                  </a:cubicBezTo>
                  <a:lnTo>
                    <a:pt x="306" y="230"/>
                  </a:lnTo>
                  <a:cubicBezTo>
                    <a:pt x="309" y="247"/>
                    <a:pt x="299" y="263"/>
                    <a:pt x="282" y="268"/>
                  </a:cubicBezTo>
                  <a:cubicBezTo>
                    <a:pt x="263" y="281"/>
                    <a:pt x="242" y="293"/>
                    <a:pt x="220" y="302"/>
                  </a:cubicBezTo>
                  <a:cubicBezTo>
                    <a:pt x="209" y="304"/>
                    <a:pt x="198" y="306"/>
                    <a:pt x="186" y="306"/>
                  </a:cubicBezTo>
                  <a:cubicBezTo>
                    <a:pt x="175" y="306"/>
                    <a:pt x="164" y="304"/>
                    <a:pt x="153" y="302"/>
                  </a:cubicBezTo>
                  <a:lnTo>
                    <a:pt x="33" y="302"/>
                  </a:lnTo>
                  <a:lnTo>
                    <a:pt x="1" y="278"/>
                  </a:lnTo>
                  <a:lnTo>
                    <a:pt x="1" y="278"/>
                  </a:lnTo>
                  <a:cubicBezTo>
                    <a:pt x="3" y="427"/>
                    <a:pt x="31" y="574"/>
                    <a:pt x="86" y="713"/>
                  </a:cubicBezTo>
                  <a:lnTo>
                    <a:pt x="110" y="713"/>
                  </a:lnTo>
                  <a:cubicBezTo>
                    <a:pt x="191" y="709"/>
                    <a:pt x="273" y="701"/>
                    <a:pt x="354" y="689"/>
                  </a:cubicBezTo>
                  <a:lnTo>
                    <a:pt x="421" y="689"/>
                  </a:lnTo>
                  <a:cubicBezTo>
                    <a:pt x="448" y="682"/>
                    <a:pt x="475" y="679"/>
                    <a:pt x="503" y="679"/>
                  </a:cubicBezTo>
                  <a:cubicBezTo>
                    <a:pt x="546" y="679"/>
                    <a:pt x="589" y="687"/>
                    <a:pt x="630" y="704"/>
                  </a:cubicBezTo>
                  <a:lnTo>
                    <a:pt x="702" y="704"/>
                  </a:lnTo>
                  <a:cubicBezTo>
                    <a:pt x="798" y="698"/>
                    <a:pt x="894" y="686"/>
                    <a:pt x="988" y="666"/>
                  </a:cubicBezTo>
                  <a:lnTo>
                    <a:pt x="988" y="666"/>
                  </a:lnTo>
                  <a:cubicBezTo>
                    <a:pt x="1007" y="667"/>
                    <a:pt x="1008" y="668"/>
                    <a:pt x="1022" y="690"/>
                  </a:cubicBezTo>
                  <a:cubicBezTo>
                    <a:pt x="1037" y="682"/>
                    <a:pt x="1043" y="680"/>
                    <a:pt x="1045" y="680"/>
                  </a:cubicBezTo>
                  <a:lnTo>
                    <a:pt x="1045" y="680"/>
                  </a:lnTo>
                  <a:cubicBezTo>
                    <a:pt x="1049" y="680"/>
                    <a:pt x="1041" y="690"/>
                    <a:pt x="1079" y="690"/>
                  </a:cubicBezTo>
                  <a:cubicBezTo>
                    <a:pt x="1132" y="690"/>
                    <a:pt x="1115" y="666"/>
                    <a:pt x="1128" y="666"/>
                  </a:cubicBezTo>
                  <a:cubicBezTo>
                    <a:pt x="1129" y="666"/>
                    <a:pt x="1130" y="666"/>
                    <a:pt x="1131" y="666"/>
                  </a:cubicBezTo>
                  <a:lnTo>
                    <a:pt x="1155" y="666"/>
                  </a:lnTo>
                  <a:cubicBezTo>
                    <a:pt x="1179" y="666"/>
                    <a:pt x="1183" y="666"/>
                    <a:pt x="1155" y="642"/>
                  </a:cubicBezTo>
                  <a:cubicBezTo>
                    <a:pt x="1145" y="634"/>
                    <a:pt x="1145" y="631"/>
                    <a:pt x="1149" y="631"/>
                  </a:cubicBezTo>
                  <a:cubicBezTo>
                    <a:pt x="1155" y="631"/>
                    <a:pt x="1174" y="642"/>
                    <a:pt x="1155" y="642"/>
                  </a:cubicBezTo>
                  <a:lnTo>
                    <a:pt x="1289" y="642"/>
                  </a:lnTo>
                  <a:cubicBezTo>
                    <a:pt x="1289" y="642"/>
                    <a:pt x="1427" y="585"/>
                    <a:pt x="1446" y="561"/>
                  </a:cubicBezTo>
                  <a:lnTo>
                    <a:pt x="1446" y="603"/>
                  </a:lnTo>
                  <a:cubicBezTo>
                    <a:pt x="1539" y="578"/>
                    <a:pt x="1634" y="561"/>
                    <a:pt x="1729" y="550"/>
                  </a:cubicBezTo>
                  <a:lnTo>
                    <a:pt x="1729" y="522"/>
                  </a:lnTo>
                  <a:lnTo>
                    <a:pt x="1754" y="522"/>
                  </a:lnTo>
                  <a:cubicBezTo>
                    <a:pt x="1754" y="522"/>
                    <a:pt x="1754" y="493"/>
                    <a:pt x="1773" y="493"/>
                  </a:cubicBezTo>
                  <a:cubicBezTo>
                    <a:pt x="1774" y="493"/>
                    <a:pt x="1776" y="493"/>
                    <a:pt x="1777" y="494"/>
                  </a:cubicBezTo>
                  <a:lnTo>
                    <a:pt x="1882" y="494"/>
                  </a:lnTo>
                  <a:cubicBezTo>
                    <a:pt x="1882" y="494"/>
                    <a:pt x="1934" y="494"/>
                    <a:pt x="1953" y="461"/>
                  </a:cubicBezTo>
                  <a:cubicBezTo>
                    <a:pt x="1973" y="427"/>
                    <a:pt x="1930" y="60"/>
                    <a:pt x="1925" y="35"/>
                  </a:cubicBezTo>
                  <a:lnTo>
                    <a:pt x="1902" y="35"/>
                  </a:lnTo>
                  <a:cubicBezTo>
                    <a:pt x="1878" y="35"/>
                    <a:pt x="1902" y="35"/>
                    <a:pt x="1925" y="11"/>
                  </a:cubicBezTo>
                  <a:cubicBezTo>
                    <a:pt x="1934" y="3"/>
                    <a:pt x="1934" y="1"/>
                    <a:pt x="1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69"/>
            <p:cNvSpPr/>
            <p:nvPr/>
          </p:nvSpPr>
          <p:spPr>
            <a:xfrm>
              <a:off x="5545675" y="25428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69"/>
            <p:cNvSpPr/>
            <p:nvPr/>
          </p:nvSpPr>
          <p:spPr>
            <a:xfrm>
              <a:off x="5546275" y="2542975"/>
              <a:ext cx="25" cy="12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5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69"/>
            <p:cNvSpPr/>
            <p:nvPr/>
          </p:nvSpPr>
          <p:spPr>
            <a:xfrm>
              <a:off x="5541750" y="2523650"/>
              <a:ext cx="35625" cy="21850"/>
            </a:xfrm>
            <a:custGeom>
              <a:avLst/>
              <a:gdLst/>
              <a:ahLst/>
              <a:cxnLst/>
              <a:rect l="l" t="t" r="r" b="b"/>
              <a:pathLst>
                <a:path w="1425" h="874" extrusionOk="0">
                  <a:moveTo>
                    <a:pt x="1290" y="496"/>
                  </a:moveTo>
                  <a:lnTo>
                    <a:pt x="991" y="562"/>
                  </a:lnTo>
                  <a:lnTo>
                    <a:pt x="991" y="562"/>
                  </a:lnTo>
                  <a:cubicBezTo>
                    <a:pt x="1019" y="542"/>
                    <a:pt x="1074" y="518"/>
                    <a:pt x="1084" y="501"/>
                  </a:cubicBezTo>
                  <a:lnTo>
                    <a:pt x="1084" y="539"/>
                  </a:lnTo>
                  <a:cubicBezTo>
                    <a:pt x="1152" y="520"/>
                    <a:pt x="1221" y="505"/>
                    <a:pt x="1290" y="496"/>
                  </a:cubicBezTo>
                  <a:close/>
                  <a:moveTo>
                    <a:pt x="900" y="582"/>
                  </a:moveTo>
                  <a:lnTo>
                    <a:pt x="879" y="587"/>
                  </a:lnTo>
                  <a:lnTo>
                    <a:pt x="879" y="587"/>
                  </a:lnTo>
                  <a:lnTo>
                    <a:pt x="879" y="582"/>
                  </a:lnTo>
                  <a:close/>
                  <a:moveTo>
                    <a:pt x="1313" y="1"/>
                  </a:moveTo>
                  <a:cubicBezTo>
                    <a:pt x="1317" y="5"/>
                    <a:pt x="1321" y="8"/>
                    <a:pt x="1324" y="10"/>
                  </a:cubicBezTo>
                  <a:lnTo>
                    <a:pt x="1324" y="10"/>
                  </a:lnTo>
                  <a:cubicBezTo>
                    <a:pt x="1332" y="8"/>
                    <a:pt x="1341" y="6"/>
                    <a:pt x="1349" y="5"/>
                  </a:cubicBezTo>
                  <a:lnTo>
                    <a:pt x="1349" y="5"/>
                  </a:lnTo>
                  <a:cubicBezTo>
                    <a:pt x="1342" y="8"/>
                    <a:pt x="1336" y="11"/>
                    <a:pt x="1330" y="11"/>
                  </a:cubicBezTo>
                  <a:cubicBezTo>
                    <a:pt x="1328" y="11"/>
                    <a:pt x="1326" y="11"/>
                    <a:pt x="1324" y="10"/>
                  </a:cubicBezTo>
                  <a:lnTo>
                    <a:pt x="1324" y="10"/>
                  </a:lnTo>
                  <a:cubicBezTo>
                    <a:pt x="1243" y="26"/>
                    <a:pt x="1164" y="47"/>
                    <a:pt x="1084" y="72"/>
                  </a:cubicBezTo>
                  <a:cubicBezTo>
                    <a:pt x="982" y="94"/>
                    <a:pt x="883" y="126"/>
                    <a:pt x="788" y="168"/>
                  </a:cubicBezTo>
                  <a:cubicBezTo>
                    <a:pt x="782" y="165"/>
                    <a:pt x="775" y="164"/>
                    <a:pt x="769" y="164"/>
                  </a:cubicBezTo>
                  <a:cubicBezTo>
                    <a:pt x="762" y="164"/>
                    <a:pt x="756" y="165"/>
                    <a:pt x="750" y="168"/>
                  </a:cubicBezTo>
                  <a:lnTo>
                    <a:pt x="716" y="168"/>
                  </a:lnTo>
                  <a:cubicBezTo>
                    <a:pt x="638" y="198"/>
                    <a:pt x="556" y="220"/>
                    <a:pt x="473" y="234"/>
                  </a:cubicBezTo>
                  <a:cubicBezTo>
                    <a:pt x="447" y="234"/>
                    <a:pt x="423" y="249"/>
                    <a:pt x="411" y="273"/>
                  </a:cubicBezTo>
                  <a:cubicBezTo>
                    <a:pt x="411" y="273"/>
                    <a:pt x="267" y="315"/>
                    <a:pt x="248" y="329"/>
                  </a:cubicBezTo>
                  <a:lnTo>
                    <a:pt x="210" y="329"/>
                  </a:lnTo>
                  <a:cubicBezTo>
                    <a:pt x="219" y="343"/>
                    <a:pt x="219" y="360"/>
                    <a:pt x="210" y="372"/>
                  </a:cubicBezTo>
                  <a:lnTo>
                    <a:pt x="168" y="415"/>
                  </a:lnTo>
                  <a:cubicBezTo>
                    <a:pt x="168" y="415"/>
                    <a:pt x="134" y="439"/>
                    <a:pt x="125" y="449"/>
                  </a:cubicBezTo>
                  <a:cubicBezTo>
                    <a:pt x="92" y="449"/>
                    <a:pt x="61" y="459"/>
                    <a:pt x="35" y="477"/>
                  </a:cubicBezTo>
                  <a:lnTo>
                    <a:pt x="1" y="477"/>
                  </a:lnTo>
                  <a:cubicBezTo>
                    <a:pt x="49" y="617"/>
                    <a:pt x="117" y="751"/>
                    <a:pt x="202" y="874"/>
                  </a:cubicBezTo>
                  <a:cubicBezTo>
                    <a:pt x="261" y="858"/>
                    <a:pt x="317" y="839"/>
                    <a:pt x="374" y="816"/>
                  </a:cubicBezTo>
                  <a:lnTo>
                    <a:pt x="417" y="788"/>
                  </a:lnTo>
                  <a:cubicBezTo>
                    <a:pt x="417" y="788"/>
                    <a:pt x="531" y="664"/>
                    <a:pt x="535" y="664"/>
                  </a:cubicBezTo>
                  <a:lnTo>
                    <a:pt x="541" y="662"/>
                  </a:lnTo>
                  <a:lnTo>
                    <a:pt x="593" y="662"/>
                  </a:lnTo>
                  <a:cubicBezTo>
                    <a:pt x="654" y="651"/>
                    <a:pt x="715" y="637"/>
                    <a:pt x="775" y="618"/>
                  </a:cubicBezTo>
                  <a:lnTo>
                    <a:pt x="775" y="618"/>
                  </a:lnTo>
                  <a:lnTo>
                    <a:pt x="782" y="617"/>
                  </a:lnTo>
                  <a:lnTo>
                    <a:pt x="782" y="617"/>
                  </a:lnTo>
                  <a:lnTo>
                    <a:pt x="807" y="634"/>
                  </a:lnTo>
                  <a:lnTo>
                    <a:pt x="846" y="634"/>
                  </a:lnTo>
                  <a:cubicBezTo>
                    <a:pt x="884" y="634"/>
                    <a:pt x="870" y="606"/>
                    <a:pt x="879" y="606"/>
                  </a:cubicBezTo>
                  <a:lnTo>
                    <a:pt x="879" y="598"/>
                  </a:lnTo>
                  <a:lnTo>
                    <a:pt x="963" y="582"/>
                  </a:lnTo>
                  <a:lnTo>
                    <a:pt x="975" y="582"/>
                  </a:lnTo>
                  <a:cubicBezTo>
                    <a:pt x="975" y="581"/>
                    <a:pt x="975" y="581"/>
                    <a:pt x="975" y="580"/>
                  </a:cubicBezTo>
                  <a:lnTo>
                    <a:pt x="975" y="580"/>
                  </a:lnTo>
                  <a:lnTo>
                    <a:pt x="1290" y="520"/>
                  </a:lnTo>
                  <a:lnTo>
                    <a:pt x="1290" y="486"/>
                  </a:lnTo>
                  <a:lnTo>
                    <a:pt x="1290" y="458"/>
                  </a:lnTo>
                  <a:cubicBezTo>
                    <a:pt x="1302" y="459"/>
                    <a:pt x="1314" y="460"/>
                    <a:pt x="1326" y="460"/>
                  </a:cubicBezTo>
                  <a:cubicBezTo>
                    <a:pt x="1338" y="460"/>
                    <a:pt x="1350" y="459"/>
                    <a:pt x="1362" y="458"/>
                  </a:cubicBezTo>
                  <a:cubicBezTo>
                    <a:pt x="1362" y="458"/>
                    <a:pt x="1404" y="458"/>
                    <a:pt x="1414" y="430"/>
                  </a:cubicBezTo>
                  <a:cubicBezTo>
                    <a:pt x="1424" y="401"/>
                    <a:pt x="1414" y="29"/>
                    <a:pt x="1414" y="1"/>
                  </a:cubicBezTo>
                  <a:lnTo>
                    <a:pt x="1371" y="1"/>
                  </a:lnTo>
                  <a:cubicBezTo>
                    <a:pt x="1364" y="2"/>
                    <a:pt x="1356" y="3"/>
                    <a:pt x="1349" y="5"/>
                  </a:cubicBezTo>
                  <a:lnTo>
                    <a:pt x="1349" y="5"/>
                  </a:lnTo>
                  <a:cubicBezTo>
                    <a:pt x="1354" y="3"/>
                    <a:pt x="1360" y="1"/>
                    <a:pt x="13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69"/>
            <p:cNvSpPr/>
            <p:nvPr/>
          </p:nvSpPr>
          <p:spPr>
            <a:xfrm>
              <a:off x="5552000" y="2597925"/>
              <a:ext cx="875" cy="250"/>
            </a:xfrm>
            <a:custGeom>
              <a:avLst/>
              <a:gdLst/>
              <a:ahLst/>
              <a:cxnLst/>
              <a:rect l="l" t="t" r="r" b="b"/>
              <a:pathLst>
                <a:path w="35" h="10" extrusionOk="0">
                  <a:moveTo>
                    <a:pt x="17" y="0"/>
                  </a:moveTo>
                  <a:cubicBezTo>
                    <a:pt x="12" y="0"/>
                    <a:pt x="6" y="1"/>
                    <a:pt x="1" y="3"/>
                  </a:cubicBezTo>
                  <a:cubicBezTo>
                    <a:pt x="6" y="7"/>
                    <a:pt x="12" y="9"/>
                    <a:pt x="18" y="9"/>
                  </a:cubicBezTo>
                  <a:cubicBezTo>
                    <a:pt x="24" y="9"/>
                    <a:pt x="30" y="7"/>
                    <a:pt x="35" y="3"/>
                  </a:cubicBezTo>
                  <a:cubicBezTo>
                    <a:pt x="29" y="1"/>
                    <a:pt x="23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69"/>
            <p:cNvSpPr/>
            <p:nvPr/>
          </p:nvSpPr>
          <p:spPr>
            <a:xfrm>
              <a:off x="5600850" y="2572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69"/>
            <p:cNvSpPr/>
            <p:nvPr/>
          </p:nvSpPr>
          <p:spPr>
            <a:xfrm>
              <a:off x="5547025" y="2576450"/>
              <a:ext cx="52675" cy="23550"/>
            </a:xfrm>
            <a:custGeom>
              <a:avLst/>
              <a:gdLst/>
              <a:ahLst/>
              <a:cxnLst/>
              <a:rect l="l" t="t" r="r" b="b"/>
              <a:pathLst>
                <a:path w="2107" h="942" extrusionOk="0">
                  <a:moveTo>
                    <a:pt x="1978" y="1"/>
                  </a:moveTo>
                  <a:cubicBezTo>
                    <a:pt x="1952" y="1"/>
                    <a:pt x="1941" y="25"/>
                    <a:pt x="1921" y="25"/>
                  </a:cubicBezTo>
                  <a:cubicBezTo>
                    <a:pt x="1919" y="25"/>
                    <a:pt x="1917" y="25"/>
                    <a:pt x="1916" y="24"/>
                  </a:cubicBezTo>
                  <a:lnTo>
                    <a:pt x="1825" y="24"/>
                  </a:lnTo>
                  <a:lnTo>
                    <a:pt x="1467" y="134"/>
                  </a:lnTo>
                  <a:cubicBezTo>
                    <a:pt x="1338" y="168"/>
                    <a:pt x="1213" y="207"/>
                    <a:pt x="1089" y="254"/>
                  </a:cubicBezTo>
                  <a:lnTo>
                    <a:pt x="1037" y="254"/>
                  </a:lnTo>
                  <a:lnTo>
                    <a:pt x="989" y="282"/>
                  </a:lnTo>
                  <a:cubicBezTo>
                    <a:pt x="884" y="316"/>
                    <a:pt x="777" y="338"/>
                    <a:pt x="669" y="349"/>
                  </a:cubicBezTo>
                  <a:cubicBezTo>
                    <a:pt x="645" y="349"/>
                    <a:pt x="611" y="349"/>
                    <a:pt x="587" y="387"/>
                  </a:cubicBezTo>
                  <a:lnTo>
                    <a:pt x="368" y="434"/>
                  </a:lnTo>
                  <a:lnTo>
                    <a:pt x="315" y="434"/>
                  </a:lnTo>
                  <a:cubicBezTo>
                    <a:pt x="291" y="434"/>
                    <a:pt x="315" y="473"/>
                    <a:pt x="291" y="473"/>
                  </a:cubicBezTo>
                  <a:cubicBezTo>
                    <a:pt x="272" y="487"/>
                    <a:pt x="251" y="500"/>
                    <a:pt x="229" y="511"/>
                  </a:cubicBezTo>
                  <a:cubicBezTo>
                    <a:pt x="218" y="512"/>
                    <a:pt x="207" y="513"/>
                    <a:pt x="196" y="513"/>
                  </a:cubicBezTo>
                  <a:cubicBezTo>
                    <a:pt x="184" y="513"/>
                    <a:pt x="173" y="512"/>
                    <a:pt x="163" y="511"/>
                  </a:cubicBezTo>
                  <a:cubicBezTo>
                    <a:pt x="142" y="506"/>
                    <a:pt x="121" y="503"/>
                    <a:pt x="101" y="503"/>
                  </a:cubicBezTo>
                  <a:cubicBezTo>
                    <a:pt x="80" y="503"/>
                    <a:pt x="59" y="506"/>
                    <a:pt x="38" y="511"/>
                  </a:cubicBezTo>
                  <a:lnTo>
                    <a:pt x="0" y="511"/>
                  </a:lnTo>
                  <a:cubicBezTo>
                    <a:pt x="0" y="511"/>
                    <a:pt x="43" y="879"/>
                    <a:pt x="120" y="942"/>
                  </a:cubicBezTo>
                  <a:lnTo>
                    <a:pt x="167" y="942"/>
                  </a:lnTo>
                  <a:cubicBezTo>
                    <a:pt x="253" y="934"/>
                    <a:pt x="338" y="919"/>
                    <a:pt x="420" y="898"/>
                  </a:cubicBezTo>
                  <a:lnTo>
                    <a:pt x="492" y="898"/>
                  </a:lnTo>
                  <a:cubicBezTo>
                    <a:pt x="492" y="898"/>
                    <a:pt x="749" y="772"/>
                    <a:pt x="755" y="772"/>
                  </a:cubicBezTo>
                  <a:lnTo>
                    <a:pt x="830" y="772"/>
                  </a:lnTo>
                  <a:cubicBezTo>
                    <a:pt x="931" y="759"/>
                    <a:pt x="1030" y="737"/>
                    <a:pt x="1127" y="710"/>
                  </a:cubicBezTo>
                  <a:lnTo>
                    <a:pt x="1160" y="710"/>
                  </a:lnTo>
                  <a:cubicBezTo>
                    <a:pt x="1176" y="701"/>
                    <a:pt x="1182" y="697"/>
                    <a:pt x="1184" y="697"/>
                  </a:cubicBezTo>
                  <a:lnTo>
                    <a:pt x="1184" y="697"/>
                  </a:lnTo>
                  <a:cubicBezTo>
                    <a:pt x="1188" y="697"/>
                    <a:pt x="1179" y="710"/>
                    <a:pt x="1218" y="710"/>
                  </a:cubicBezTo>
                  <a:cubicBezTo>
                    <a:pt x="1271" y="710"/>
                    <a:pt x="1255" y="681"/>
                    <a:pt x="1267" y="681"/>
                  </a:cubicBezTo>
                  <a:cubicBezTo>
                    <a:pt x="1268" y="681"/>
                    <a:pt x="1269" y="681"/>
                    <a:pt x="1271" y="682"/>
                  </a:cubicBezTo>
                  <a:lnTo>
                    <a:pt x="1376" y="682"/>
                  </a:lnTo>
                  <a:lnTo>
                    <a:pt x="1428" y="654"/>
                  </a:lnTo>
                  <a:cubicBezTo>
                    <a:pt x="1428" y="630"/>
                    <a:pt x="1571" y="582"/>
                    <a:pt x="1590" y="558"/>
                  </a:cubicBezTo>
                  <a:lnTo>
                    <a:pt x="1590" y="602"/>
                  </a:lnTo>
                  <a:cubicBezTo>
                    <a:pt x="1685" y="570"/>
                    <a:pt x="1783" y="544"/>
                    <a:pt x="1882" y="525"/>
                  </a:cubicBezTo>
                  <a:lnTo>
                    <a:pt x="1882" y="520"/>
                  </a:lnTo>
                  <a:lnTo>
                    <a:pt x="1905" y="520"/>
                  </a:lnTo>
                  <a:lnTo>
                    <a:pt x="1905" y="492"/>
                  </a:lnTo>
                  <a:lnTo>
                    <a:pt x="2016" y="468"/>
                  </a:lnTo>
                  <a:cubicBezTo>
                    <a:pt x="2016" y="468"/>
                    <a:pt x="2068" y="468"/>
                    <a:pt x="2087" y="425"/>
                  </a:cubicBezTo>
                  <a:cubicBezTo>
                    <a:pt x="2107" y="384"/>
                    <a:pt x="2040" y="29"/>
                    <a:pt x="2030" y="1"/>
                  </a:cubicBezTo>
                  <a:lnTo>
                    <a:pt x="2006" y="1"/>
                  </a:lnTo>
                  <a:cubicBezTo>
                    <a:pt x="2006" y="1"/>
                    <a:pt x="2006" y="11"/>
                    <a:pt x="1998" y="11"/>
                  </a:cubicBezTo>
                  <a:cubicBezTo>
                    <a:pt x="1993" y="11"/>
                    <a:pt x="1987" y="9"/>
                    <a:pt x="19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69"/>
            <p:cNvSpPr/>
            <p:nvPr/>
          </p:nvSpPr>
          <p:spPr>
            <a:xfrm>
              <a:off x="5564325" y="2644650"/>
              <a:ext cx="1400" cy="75"/>
            </a:xfrm>
            <a:custGeom>
              <a:avLst/>
              <a:gdLst/>
              <a:ahLst/>
              <a:cxnLst/>
              <a:rect l="l" t="t" r="r" b="b"/>
              <a:pathLst>
                <a:path w="56" h="3" extrusionOk="0">
                  <a:moveTo>
                    <a:pt x="29" y="1"/>
                  </a:moveTo>
                  <a:cubicBezTo>
                    <a:pt x="20" y="1"/>
                    <a:pt x="10" y="1"/>
                    <a:pt x="0" y="3"/>
                  </a:cubicBezTo>
                  <a:lnTo>
                    <a:pt x="33" y="3"/>
                  </a:lnTo>
                  <a:cubicBezTo>
                    <a:pt x="56" y="3"/>
                    <a:pt x="46" y="1"/>
                    <a:pt x="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69"/>
            <p:cNvSpPr/>
            <p:nvPr/>
          </p:nvSpPr>
          <p:spPr>
            <a:xfrm>
              <a:off x="5565150" y="2644825"/>
              <a:ext cx="25" cy="150"/>
            </a:xfrm>
            <a:custGeom>
              <a:avLst/>
              <a:gdLst/>
              <a:ahLst/>
              <a:cxnLst/>
              <a:rect l="l" t="t" r="r" b="b"/>
              <a:pathLst>
                <a:path w="1" h="6" extrusionOk="0">
                  <a:moveTo>
                    <a:pt x="0" y="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69"/>
            <p:cNvSpPr/>
            <p:nvPr/>
          </p:nvSpPr>
          <p:spPr>
            <a:xfrm>
              <a:off x="5561100" y="2625725"/>
              <a:ext cx="56500" cy="21150"/>
            </a:xfrm>
            <a:custGeom>
              <a:avLst/>
              <a:gdLst/>
              <a:ahLst/>
              <a:cxnLst/>
              <a:rect l="l" t="t" r="r" b="b"/>
              <a:pathLst>
                <a:path w="2260" h="846" extrusionOk="0">
                  <a:moveTo>
                    <a:pt x="2011" y="1"/>
                  </a:moveTo>
                  <a:cubicBezTo>
                    <a:pt x="1944" y="1"/>
                    <a:pt x="1681" y="77"/>
                    <a:pt x="1615" y="91"/>
                  </a:cubicBezTo>
                  <a:cubicBezTo>
                    <a:pt x="1514" y="91"/>
                    <a:pt x="1300" y="153"/>
                    <a:pt x="1195" y="192"/>
                  </a:cubicBezTo>
                  <a:lnTo>
                    <a:pt x="1137" y="192"/>
                  </a:lnTo>
                  <a:lnTo>
                    <a:pt x="1084" y="215"/>
                  </a:lnTo>
                  <a:cubicBezTo>
                    <a:pt x="969" y="243"/>
                    <a:pt x="850" y="263"/>
                    <a:pt x="731" y="273"/>
                  </a:cubicBezTo>
                  <a:cubicBezTo>
                    <a:pt x="703" y="273"/>
                    <a:pt x="665" y="273"/>
                    <a:pt x="641" y="301"/>
                  </a:cubicBezTo>
                  <a:cubicBezTo>
                    <a:pt x="613" y="301"/>
                    <a:pt x="435" y="335"/>
                    <a:pt x="402" y="344"/>
                  </a:cubicBezTo>
                  <a:lnTo>
                    <a:pt x="344" y="344"/>
                  </a:lnTo>
                  <a:cubicBezTo>
                    <a:pt x="316" y="344"/>
                    <a:pt x="344" y="377"/>
                    <a:pt x="316" y="381"/>
                  </a:cubicBezTo>
                  <a:cubicBezTo>
                    <a:pt x="293" y="396"/>
                    <a:pt x="269" y="407"/>
                    <a:pt x="245" y="415"/>
                  </a:cubicBezTo>
                  <a:cubicBezTo>
                    <a:pt x="233" y="417"/>
                    <a:pt x="221" y="418"/>
                    <a:pt x="208" y="418"/>
                  </a:cubicBezTo>
                  <a:cubicBezTo>
                    <a:pt x="196" y="418"/>
                    <a:pt x="184" y="417"/>
                    <a:pt x="172" y="415"/>
                  </a:cubicBezTo>
                  <a:cubicBezTo>
                    <a:pt x="150" y="411"/>
                    <a:pt x="127" y="408"/>
                    <a:pt x="103" y="408"/>
                  </a:cubicBezTo>
                  <a:cubicBezTo>
                    <a:pt x="80" y="408"/>
                    <a:pt x="57" y="411"/>
                    <a:pt x="35" y="415"/>
                  </a:cubicBezTo>
                  <a:lnTo>
                    <a:pt x="1" y="415"/>
                  </a:lnTo>
                  <a:cubicBezTo>
                    <a:pt x="1" y="415"/>
                    <a:pt x="1" y="783"/>
                    <a:pt x="97" y="846"/>
                  </a:cubicBezTo>
                  <a:lnTo>
                    <a:pt x="211" y="846"/>
                  </a:lnTo>
                  <a:cubicBezTo>
                    <a:pt x="302" y="846"/>
                    <a:pt x="393" y="846"/>
                    <a:pt x="489" y="812"/>
                  </a:cubicBezTo>
                  <a:lnTo>
                    <a:pt x="569" y="788"/>
                  </a:lnTo>
                  <a:cubicBezTo>
                    <a:pt x="620" y="751"/>
                    <a:pt x="674" y="719"/>
                    <a:pt x="731" y="693"/>
                  </a:cubicBezTo>
                  <a:lnTo>
                    <a:pt x="817" y="693"/>
                  </a:lnTo>
                  <a:cubicBezTo>
                    <a:pt x="817" y="693"/>
                    <a:pt x="1056" y="664"/>
                    <a:pt x="1132" y="649"/>
                  </a:cubicBezTo>
                  <a:lnTo>
                    <a:pt x="1132" y="649"/>
                  </a:lnTo>
                  <a:cubicBezTo>
                    <a:pt x="1143" y="653"/>
                    <a:pt x="1153" y="660"/>
                    <a:pt x="1161" y="669"/>
                  </a:cubicBezTo>
                  <a:cubicBezTo>
                    <a:pt x="1178" y="660"/>
                    <a:pt x="1184" y="657"/>
                    <a:pt x="1187" y="657"/>
                  </a:cubicBezTo>
                  <a:lnTo>
                    <a:pt x="1187" y="657"/>
                  </a:lnTo>
                  <a:cubicBezTo>
                    <a:pt x="1191" y="657"/>
                    <a:pt x="1181" y="669"/>
                    <a:pt x="1223" y="669"/>
                  </a:cubicBezTo>
                  <a:cubicBezTo>
                    <a:pt x="1264" y="669"/>
                    <a:pt x="1269" y="657"/>
                    <a:pt x="1274" y="657"/>
                  </a:cubicBezTo>
                  <a:cubicBezTo>
                    <a:pt x="1276" y="657"/>
                    <a:pt x="1278" y="660"/>
                    <a:pt x="1285" y="669"/>
                  </a:cubicBezTo>
                  <a:lnTo>
                    <a:pt x="1309" y="669"/>
                  </a:lnTo>
                  <a:cubicBezTo>
                    <a:pt x="1332" y="669"/>
                    <a:pt x="1342" y="669"/>
                    <a:pt x="1332" y="646"/>
                  </a:cubicBezTo>
                  <a:cubicBezTo>
                    <a:pt x="1329" y="637"/>
                    <a:pt x="1331" y="635"/>
                    <a:pt x="1335" y="635"/>
                  </a:cubicBezTo>
                  <a:cubicBezTo>
                    <a:pt x="1341" y="635"/>
                    <a:pt x="1351" y="646"/>
                    <a:pt x="1332" y="646"/>
                  </a:cubicBezTo>
                  <a:lnTo>
                    <a:pt x="1428" y="646"/>
                  </a:lnTo>
                  <a:cubicBezTo>
                    <a:pt x="1438" y="648"/>
                    <a:pt x="1448" y="649"/>
                    <a:pt x="1457" y="649"/>
                  </a:cubicBezTo>
                  <a:cubicBezTo>
                    <a:pt x="1467" y="649"/>
                    <a:pt x="1476" y="648"/>
                    <a:pt x="1486" y="646"/>
                  </a:cubicBezTo>
                  <a:cubicBezTo>
                    <a:pt x="1510" y="646"/>
                    <a:pt x="1647" y="583"/>
                    <a:pt x="1667" y="554"/>
                  </a:cubicBezTo>
                  <a:lnTo>
                    <a:pt x="1667" y="597"/>
                  </a:lnTo>
                  <a:cubicBezTo>
                    <a:pt x="1772" y="568"/>
                    <a:pt x="1879" y="546"/>
                    <a:pt x="1987" y="530"/>
                  </a:cubicBezTo>
                  <a:lnTo>
                    <a:pt x="2011" y="530"/>
                  </a:lnTo>
                  <a:lnTo>
                    <a:pt x="2011" y="497"/>
                  </a:lnTo>
                  <a:cubicBezTo>
                    <a:pt x="2011" y="482"/>
                    <a:pt x="2024" y="468"/>
                    <a:pt x="2039" y="468"/>
                  </a:cubicBezTo>
                  <a:lnTo>
                    <a:pt x="2153" y="468"/>
                  </a:lnTo>
                  <a:cubicBezTo>
                    <a:pt x="2153" y="468"/>
                    <a:pt x="2221" y="468"/>
                    <a:pt x="2240" y="431"/>
                  </a:cubicBezTo>
                  <a:cubicBezTo>
                    <a:pt x="2260" y="393"/>
                    <a:pt x="2240" y="29"/>
                    <a:pt x="2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69"/>
            <p:cNvSpPr/>
            <p:nvPr/>
          </p:nvSpPr>
          <p:spPr>
            <a:xfrm>
              <a:off x="5576975" y="2707550"/>
              <a:ext cx="725" cy="125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5" y="0"/>
                  </a:moveTo>
                  <a:cubicBezTo>
                    <a:pt x="10" y="0"/>
                    <a:pt x="5" y="2"/>
                    <a:pt x="0" y="4"/>
                  </a:cubicBezTo>
                  <a:lnTo>
                    <a:pt x="29" y="4"/>
                  </a:lnTo>
                  <a:cubicBezTo>
                    <a:pt x="24" y="2"/>
                    <a:pt x="19" y="0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69"/>
            <p:cNvSpPr/>
            <p:nvPr/>
          </p:nvSpPr>
          <p:spPr>
            <a:xfrm>
              <a:off x="5573425" y="2693550"/>
              <a:ext cx="49325" cy="15325"/>
            </a:xfrm>
            <a:custGeom>
              <a:avLst/>
              <a:gdLst/>
              <a:ahLst/>
              <a:cxnLst/>
              <a:rect l="l" t="t" r="r" b="b"/>
              <a:pathLst>
                <a:path w="1973" h="613" extrusionOk="0">
                  <a:moveTo>
                    <a:pt x="1022" y="558"/>
                  </a:moveTo>
                  <a:lnTo>
                    <a:pt x="1022" y="558"/>
                  </a:lnTo>
                  <a:cubicBezTo>
                    <a:pt x="1028" y="560"/>
                    <a:pt x="1032" y="567"/>
                    <a:pt x="1040" y="584"/>
                  </a:cubicBezTo>
                  <a:lnTo>
                    <a:pt x="1098" y="584"/>
                  </a:lnTo>
                  <a:cubicBezTo>
                    <a:pt x="1151" y="584"/>
                    <a:pt x="1137" y="558"/>
                    <a:pt x="1148" y="558"/>
                  </a:cubicBezTo>
                  <a:cubicBezTo>
                    <a:pt x="1148" y="558"/>
                    <a:pt x="1149" y="558"/>
                    <a:pt x="1150" y="559"/>
                  </a:cubicBezTo>
                  <a:lnTo>
                    <a:pt x="1222" y="559"/>
                  </a:lnTo>
                  <a:lnTo>
                    <a:pt x="1022" y="558"/>
                  </a:lnTo>
                  <a:close/>
                  <a:moveTo>
                    <a:pt x="1780" y="1"/>
                  </a:moveTo>
                  <a:lnTo>
                    <a:pt x="1428" y="53"/>
                  </a:lnTo>
                  <a:cubicBezTo>
                    <a:pt x="1305" y="67"/>
                    <a:pt x="1182" y="88"/>
                    <a:pt x="1060" y="115"/>
                  </a:cubicBezTo>
                  <a:lnTo>
                    <a:pt x="960" y="115"/>
                  </a:lnTo>
                  <a:cubicBezTo>
                    <a:pt x="908" y="120"/>
                    <a:pt x="856" y="122"/>
                    <a:pt x="804" y="122"/>
                  </a:cubicBezTo>
                  <a:cubicBezTo>
                    <a:pt x="753" y="122"/>
                    <a:pt x="701" y="120"/>
                    <a:pt x="650" y="115"/>
                  </a:cubicBezTo>
                  <a:cubicBezTo>
                    <a:pt x="637" y="127"/>
                    <a:pt x="624" y="127"/>
                    <a:pt x="610" y="127"/>
                  </a:cubicBezTo>
                  <a:cubicBezTo>
                    <a:pt x="596" y="127"/>
                    <a:pt x="582" y="127"/>
                    <a:pt x="568" y="140"/>
                  </a:cubicBezTo>
                  <a:lnTo>
                    <a:pt x="311" y="140"/>
                  </a:lnTo>
                  <a:cubicBezTo>
                    <a:pt x="286" y="140"/>
                    <a:pt x="311" y="172"/>
                    <a:pt x="282" y="172"/>
                  </a:cubicBezTo>
                  <a:cubicBezTo>
                    <a:pt x="262" y="185"/>
                    <a:pt x="242" y="194"/>
                    <a:pt x="220" y="201"/>
                  </a:cubicBezTo>
                  <a:cubicBezTo>
                    <a:pt x="209" y="202"/>
                    <a:pt x="198" y="202"/>
                    <a:pt x="186" y="202"/>
                  </a:cubicBezTo>
                  <a:cubicBezTo>
                    <a:pt x="175" y="202"/>
                    <a:pt x="164" y="202"/>
                    <a:pt x="153" y="201"/>
                  </a:cubicBezTo>
                  <a:cubicBezTo>
                    <a:pt x="133" y="195"/>
                    <a:pt x="113" y="192"/>
                    <a:pt x="93" y="192"/>
                  </a:cubicBezTo>
                  <a:cubicBezTo>
                    <a:pt x="73" y="192"/>
                    <a:pt x="53" y="195"/>
                    <a:pt x="34" y="201"/>
                  </a:cubicBezTo>
                  <a:lnTo>
                    <a:pt x="6" y="172"/>
                  </a:lnTo>
                  <a:lnTo>
                    <a:pt x="6" y="172"/>
                  </a:lnTo>
                  <a:cubicBezTo>
                    <a:pt x="0" y="320"/>
                    <a:pt x="20" y="467"/>
                    <a:pt x="68" y="607"/>
                  </a:cubicBezTo>
                  <a:cubicBezTo>
                    <a:pt x="108" y="611"/>
                    <a:pt x="148" y="612"/>
                    <a:pt x="189" y="612"/>
                  </a:cubicBezTo>
                  <a:cubicBezTo>
                    <a:pt x="229" y="612"/>
                    <a:pt x="270" y="611"/>
                    <a:pt x="311" y="607"/>
                  </a:cubicBezTo>
                  <a:lnTo>
                    <a:pt x="378" y="607"/>
                  </a:lnTo>
                  <a:lnTo>
                    <a:pt x="645" y="554"/>
                  </a:lnTo>
                  <a:lnTo>
                    <a:pt x="796" y="555"/>
                  </a:lnTo>
                  <a:lnTo>
                    <a:pt x="1002" y="555"/>
                  </a:lnTo>
                  <a:cubicBezTo>
                    <a:pt x="1011" y="555"/>
                    <a:pt x="1017" y="555"/>
                    <a:pt x="1021" y="557"/>
                  </a:cubicBezTo>
                  <a:lnTo>
                    <a:pt x="1021" y="557"/>
                  </a:lnTo>
                  <a:lnTo>
                    <a:pt x="796" y="555"/>
                  </a:lnTo>
                  <a:lnTo>
                    <a:pt x="644" y="555"/>
                  </a:lnTo>
                  <a:lnTo>
                    <a:pt x="1022" y="558"/>
                  </a:lnTo>
                  <a:lnTo>
                    <a:pt x="1022" y="558"/>
                  </a:lnTo>
                  <a:cubicBezTo>
                    <a:pt x="1022" y="557"/>
                    <a:pt x="1022" y="557"/>
                    <a:pt x="1021" y="557"/>
                  </a:cubicBezTo>
                  <a:lnTo>
                    <a:pt x="1021" y="557"/>
                  </a:lnTo>
                  <a:lnTo>
                    <a:pt x="1250" y="559"/>
                  </a:lnTo>
                  <a:lnTo>
                    <a:pt x="1302" y="559"/>
                  </a:lnTo>
                  <a:cubicBezTo>
                    <a:pt x="1302" y="559"/>
                    <a:pt x="1446" y="511"/>
                    <a:pt x="1465" y="488"/>
                  </a:cubicBezTo>
                  <a:lnTo>
                    <a:pt x="1465" y="526"/>
                  </a:lnTo>
                  <a:cubicBezTo>
                    <a:pt x="1559" y="510"/>
                    <a:pt x="1653" y="499"/>
                    <a:pt x="1747" y="492"/>
                  </a:cubicBezTo>
                  <a:lnTo>
                    <a:pt x="1747" y="459"/>
                  </a:lnTo>
                  <a:cubicBezTo>
                    <a:pt x="1747" y="459"/>
                    <a:pt x="1747" y="447"/>
                    <a:pt x="1754" y="447"/>
                  </a:cubicBezTo>
                  <a:cubicBezTo>
                    <a:pt x="1758" y="447"/>
                    <a:pt x="1763" y="450"/>
                    <a:pt x="1771" y="459"/>
                  </a:cubicBezTo>
                  <a:lnTo>
                    <a:pt x="1876" y="459"/>
                  </a:lnTo>
                  <a:cubicBezTo>
                    <a:pt x="1876" y="459"/>
                    <a:pt x="1934" y="459"/>
                    <a:pt x="1953" y="431"/>
                  </a:cubicBezTo>
                  <a:cubicBezTo>
                    <a:pt x="1972" y="403"/>
                    <a:pt x="1953" y="29"/>
                    <a:pt x="1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69"/>
            <p:cNvSpPr/>
            <p:nvPr/>
          </p:nvSpPr>
          <p:spPr>
            <a:xfrm>
              <a:off x="5583475" y="2740625"/>
              <a:ext cx="57700" cy="29950"/>
            </a:xfrm>
            <a:custGeom>
              <a:avLst/>
              <a:gdLst/>
              <a:ahLst/>
              <a:cxnLst/>
              <a:rect l="l" t="t" r="r" b="b"/>
              <a:pathLst>
                <a:path w="2308" h="1198" extrusionOk="0">
                  <a:moveTo>
                    <a:pt x="2283" y="877"/>
                  </a:moveTo>
                  <a:cubicBezTo>
                    <a:pt x="2274" y="877"/>
                    <a:pt x="2264" y="879"/>
                    <a:pt x="2255" y="887"/>
                  </a:cubicBezTo>
                  <a:lnTo>
                    <a:pt x="2283" y="887"/>
                  </a:lnTo>
                  <a:cubicBezTo>
                    <a:pt x="2308" y="887"/>
                    <a:pt x="2299" y="877"/>
                    <a:pt x="2283" y="877"/>
                  </a:cubicBezTo>
                  <a:close/>
                  <a:moveTo>
                    <a:pt x="2247" y="887"/>
                  </a:moveTo>
                  <a:cubicBezTo>
                    <a:pt x="2244" y="893"/>
                    <a:pt x="2241" y="897"/>
                    <a:pt x="2242" y="897"/>
                  </a:cubicBezTo>
                  <a:cubicBezTo>
                    <a:pt x="2243" y="897"/>
                    <a:pt x="2246" y="894"/>
                    <a:pt x="2255" y="887"/>
                  </a:cubicBezTo>
                  <a:close/>
                  <a:moveTo>
                    <a:pt x="120" y="1"/>
                  </a:moveTo>
                  <a:cubicBezTo>
                    <a:pt x="120" y="1"/>
                    <a:pt x="0" y="344"/>
                    <a:pt x="43" y="435"/>
                  </a:cubicBezTo>
                  <a:lnTo>
                    <a:pt x="71" y="435"/>
                  </a:lnTo>
                  <a:cubicBezTo>
                    <a:pt x="100" y="435"/>
                    <a:pt x="71" y="435"/>
                    <a:pt x="71" y="459"/>
                  </a:cubicBezTo>
                  <a:lnTo>
                    <a:pt x="324" y="540"/>
                  </a:lnTo>
                  <a:lnTo>
                    <a:pt x="397" y="540"/>
                  </a:lnTo>
                  <a:cubicBezTo>
                    <a:pt x="482" y="565"/>
                    <a:pt x="560" y="615"/>
                    <a:pt x="619" y="683"/>
                  </a:cubicBezTo>
                  <a:lnTo>
                    <a:pt x="696" y="683"/>
                  </a:lnTo>
                  <a:cubicBezTo>
                    <a:pt x="696" y="683"/>
                    <a:pt x="930" y="792"/>
                    <a:pt x="978" y="807"/>
                  </a:cubicBezTo>
                  <a:cubicBezTo>
                    <a:pt x="991" y="811"/>
                    <a:pt x="997" y="813"/>
                    <a:pt x="999" y="813"/>
                  </a:cubicBezTo>
                  <a:cubicBezTo>
                    <a:pt x="1005" y="813"/>
                    <a:pt x="978" y="798"/>
                    <a:pt x="978" y="773"/>
                  </a:cubicBezTo>
                  <a:cubicBezTo>
                    <a:pt x="978" y="762"/>
                    <a:pt x="978" y="759"/>
                    <a:pt x="979" y="759"/>
                  </a:cubicBezTo>
                  <a:cubicBezTo>
                    <a:pt x="981" y="759"/>
                    <a:pt x="988" y="773"/>
                    <a:pt x="1007" y="773"/>
                  </a:cubicBezTo>
                  <a:cubicBezTo>
                    <a:pt x="1035" y="773"/>
                    <a:pt x="1030" y="773"/>
                    <a:pt x="1007" y="822"/>
                  </a:cubicBezTo>
                  <a:cubicBezTo>
                    <a:pt x="1064" y="822"/>
                    <a:pt x="1007" y="822"/>
                    <a:pt x="1064" y="845"/>
                  </a:cubicBezTo>
                  <a:cubicBezTo>
                    <a:pt x="1083" y="853"/>
                    <a:pt x="1095" y="856"/>
                    <a:pt x="1102" y="856"/>
                  </a:cubicBezTo>
                  <a:cubicBezTo>
                    <a:pt x="1117" y="856"/>
                    <a:pt x="1115" y="845"/>
                    <a:pt x="1121" y="845"/>
                  </a:cubicBezTo>
                  <a:lnTo>
                    <a:pt x="1149" y="845"/>
                  </a:lnTo>
                  <a:lnTo>
                    <a:pt x="1149" y="869"/>
                  </a:lnTo>
                  <a:cubicBezTo>
                    <a:pt x="1149" y="869"/>
                    <a:pt x="1161" y="882"/>
                    <a:pt x="1177" y="882"/>
                  </a:cubicBezTo>
                  <a:cubicBezTo>
                    <a:pt x="1185" y="882"/>
                    <a:pt x="1194" y="879"/>
                    <a:pt x="1202" y="869"/>
                  </a:cubicBezTo>
                  <a:cubicBezTo>
                    <a:pt x="1202" y="869"/>
                    <a:pt x="1226" y="869"/>
                    <a:pt x="1202" y="897"/>
                  </a:cubicBezTo>
                  <a:cubicBezTo>
                    <a:pt x="1211" y="900"/>
                    <a:pt x="1221" y="902"/>
                    <a:pt x="1230" y="902"/>
                  </a:cubicBezTo>
                  <a:cubicBezTo>
                    <a:pt x="1240" y="902"/>
                    <a:pt x="1249" y="900"/>
                    <a:pt x="1258" y="897"/>
                  </a:cubicBezTo>
                  <a:cubicBezTo>
                    <a:pt x="1285" y="897"/>
                    <a:pt x="1401" y="941"/>
                    <a:pt x="1441" y="941"/>
                  </a:cubicBezTo>
                  <a:cubicBezTo>
                    <a:pt x="1443" y="941"/>
                    <a:pt x="1444" y="941"/>
                    <a:pt x="1446" y="940"/>
                  </a:cubicBezTo>
                  <a:lnTo>
                    <a:pt x="1470" y="940"/>
                  </a:lnTo>
                  <a:lnTo>
                    <a:pt x="1441" y="969"/>
                  </a:lnTo>
                  <a:cubicBezTo>
                    <a:pt x="1535" y="1015"/>
                    <a:pt x="1624" y="1070"/>
                    <a:pt x="1709" y="1131"/>
                  </a:cubicBezTo>
                  <a:lnTo>
                    <a:pt x="1737" y="1131"/>
                  </a:lnTo>
                  <a:lnTo>
                    <a:pt x="1737" y="1097"/>
                  </a:lnTo>
                  <a:lnTo>
                    <a:pt x="1776" y="1097"/>
                  </a:lnTo>
                  <a:lnTo>
                    <a:pt x="1866" y="1165"/>
                  </a:lnTo>
                  <a:cubicBezTo>
                    <a:pt x="1866" y="1165"/>
                    <a:pt x="1915" y="1198"/>
                    <a:pt x="1947" y="1198"/>
                  </a:cubicBezTo>
                  <a:lnTo>
                    <a:pt x="2245" y="887"/>
                  </a:lnTo>
                  <a:lnTo>
                    <a:pt x="2247" y="887"/>
                  </a:lnTo>
                  <a:cubicBezTo>
                    <a:pt x="2251" y="881"/>
                    <a:pt x="2255" y="872"/>
                    <a:pt x="2255" y="864"/>
                  </a:cubicBezTo>
                  <a:lnTo>
                    <a:pt x="2255" y="864"/>
                  </a:lnTo>
                  <a:cubicBezTo>
                    <a:pt x="2248" y="867"/>
                    <a:pt x="2242" y="869"/>
                    <a:pt x="2235" y="869"/>
                  </a:cubicBezTo>
                  <a:cubicBezTo>
                    <a:pt x="2228" y="869"/>
                    <a:pt x="2222" y="867"/>
                    <a:pt x="2216" y="864"/>
                  </a:cubicBezTo>
                  <a:cubicBezTo>
                    <a:pt x="2216" y="835"/>
                    <a:pt x="2168" y="864"/>
                    <a:pt x="2150" y="822"/>
                  </a:cubicBezTo>
                  <a:cubicBezTo>
                    <a:pt x="2133" y="819"/>
                    <a:pt x="2119" y="808"/>
                    <a:pt x="2116" y="793"/>
                  </a:cubicBezTo>
                  <a:cubicBezTo>
                    <a:pt x="2116" y="793"/>
                    <a:pt x="2088" y="769"/>
                    <a:pt x="2082" y="755"/>
                  </a:cubicBezTo>
                  <a:cubicBezTo>
                    <a:pt x="2024" y="712"/>
                    <a:pt x="1777" y="578"/>
                    <a:pt x="1709" y="545"/>
                  </a:cubicBezTo>
                  <a:cubicBezTo>
                    <a:pt x="1579" y="475"/>
                    <a:pt x="1446" y="413"/>
                    <a:pt x="1308" y="359"/>
                  </a:cubicBezTo>
                  <a:cubicBezTo>
                    <a:pt x="1308" y="359"/>
                    <a:pt x="1270" y="334"/>
                    <a:pt x="1256" y="325"/>
                  </a:cubicBezTo>
                  <a:lnTo>
                    <a:pt x="1194" y="325"/>
                  </a:lnTo>
                  <a:cubicBezTo>
                    <a:pt x="1079" y="284"/>
                    <a:pt x="967" y="237"/>
                    <a:pt x="859" y="181"/>
                  </a:cubicBezTo>
                  <a:lnTo>
                    <a:pt x="764" y="181"/>
                  </a:lnTo>
                  <a:cubicBezTo>
                    <a:pt x="735" y="181"/>
                    <a:pt x="563" y="110"/>
                    <a:pt x="524" y="104"/>
                  </a:cubicBezTo>
                  <a:cubicBezTo>
                    <a:pt x="492" y="104"/>
                    <a:pt x="524" y="104"/>
                    <a:pt x="477" y="76"/>
                  </a:cubicBezTo>
                  <a:cubicBezTo>
                    <a:pt x="461" y="67"/>
                    <a:pt x="453" y="64"/>
                    <a:pt x="448" y="64"/>
                  </a:cubicBezTo>
                  <a:cubicBezTo>
                    <a:pt x="439" y="64"/>
                    <a:pt x="444" y="76"/>
                    <a:pt x="435" y="76"/>
                  </a:cubicBezTo>
                  <a:lnTo>
                    <a:pt x="358" y="76"/>
                  </a:lnTo>
                  <a:cubicBezTo>
                    <a:pt x="346" y="79"/>
                    <a:pt x="333" y="80"/>
                    <a:pt x="320" y="80"/>
                  </a:cubicBezTo>
                  <a:cubicBezTo>
                    <a:pt x="307" y="80"/>
                    <a:pt x="294" y="79"/>
                    <a:pt x="281" y="76"/>
                  </a:cubicBezTo>
                  <a:cubicBezTo>
                    <a:pt x="241" y="54"/>
                    <a:pt x="194" y="40"/>
                    <a:pt x="148" y="39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69"/>
            <p:cNvSpPr/>
            <p:nvPr/>
          </p:nvSpPr>
          <p:spPr>
            <a:xfrm>
              <a:off x="5591075" y="2803900"/>
              <a:ext cx="600" cy="125"/>
            </a:xfrm>
            <a:custGeom>
              <a:avLst/>
              <a:gdLst/>
              <a:ahLst/>
              <a:cxnLst/>
              <a:rect l="l" t="t" r="r" b="b"/>
              <a:pathLst>
                <a:path w="24" h="5" extrusionOk="0">
                  <a:moveTo>
                    <a:pt x="0" y="1"/>
                  </a:moveTo>
                  <a:cubicBezTo>
                    <a:pt x="3" y="3"/>
                    <a:pt x="7" y="4"/>
                    <a:pt x="11" y="4"/>
                  </a:cubicBezTo>
                  <a:cubicBezTo>
                    <a:pt x="16" y="4"/>
                    <a:pt x="20" y="3"/>
                    <a:pt x="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69"/>
            <p:cNvSpPr/>
            <p:nvPr/>
          </p:nvSpPr>
          <p:spPr>
            <a:xfrm>
              <a:off x="5589450" y="2794725"/>
              <a:ext cx="46725" cy="15775"/>
            </a:xfrm>
            <a:custGeom>
              <a:avLst/>
              <a:gdLst/>
              <a:ahLst/>
              <a:cxnLst/>
              <a:rect l="l" t="t" r="r" b="b"/>
              <a:pathLst>
                <a:path w="1869" h="631" extrusionOk="0">
                  <a:moveTo>
                    <a:pt x="64" y="1"/>
                  </a:moveTo>
                  <a:cubicBezTo>
                    <a:pt x="20" y="143"/>
                    <a:pt x="1" y="292"/>
                    <a:pt x="6" y="440"/>
                  </a:cubicBezTo>
                  <a:lnTo>
                    <a:pt x="30" y="440"/>
                  </a:lnTo>
                  <a:cubicBezTo>
                    <a:pt x="54" y="440"/>
                    <a:pt x="30" y="440"/>
                    <a:pt x="30" y="464"/>
                  </a:cubicBezTo>
                  <a:cubicBezTo>
                    <a:pt x="102" y="484"/>
                    <a:pt x="176" y="500"/>
                    <a:pt x="250" y="512"/>
                  </a:cubicBezTo>
                  <a:lnTo>
                    <a:pt x="312" y="512"/>
                  </a:lnTo>
                  <a:lnTo>
                    <a:pt x="543" y="492"/>
                  </a:lnTo>
                  <a:cubicBezTo>
                    <a:pt x="559" y="492"/>
                    <a:pt x="553" y="503"/>
                    <a:pt x="556" y="503"/>
                  </a:cubicBezTo>
                  <a:cubicBezTo>
                    <a:pt x="558" y="503"/>
                    <a:pt x="562" y="500"/>
                    <a:pt x="571" y="492"/>
                  </a:cubicBezTo>
                  <a:cubicBezTo>
                    <a:pt x="580" y="484"/>
                    <a:pt x="587" y="481"/>
                    <a:pt x="593" y="481"/>
                  </a:cubicBezTo>
                  <a:cubicBezTo>
                    <a:pt x="603" y="481"/>
                    <a:pt x="608" y="492"/>
                    <a:pt x="614" y="492"/>
                  </a:cubicBezTo>
                  <a:cubicBezTo>
                    <a:pt x="699" y="519"/>
                    <a:pt x="787" y="537"/>
                    <a:pt x="877" y="545"/>
                  </a:cubicBezTo>
                  <a:lnTo>
                    <a:pt x="852" y="520"/>
                  </a:lnTo>
                  <a:cubicBezTo>
                    <a:pt x="844" y="512"/>
                    <a:pt x="842" y="510"/>
                    <a:pt x="843" y="510"/>
                  </a:cubicBezTo>
                  <a:lnTo>
                    <a:pt x="843" y="510"/>
                  </a:lnTo>
                  <a:cubicBezTo>
                    <a:pt x="845" y="510"/>
                    <a:pt x="861" y="520"/>
                    <a:pt x="877" y="520"/>
                  </a:cubicBezTo>
                  <a:cubicBezTo>
                    <a:pt x="901" y="520"/>
                    <a:pt x="877" y="520"/>
                    <a:pt x="905" y="559"/>
                  </a:cubicBezTo>
                  <a:lnTo>
                    <a:pt x="1034" y="559"/>
                  </a:lnTo>
                  <a:cubicBezTo>
                    <a:pt x="1030" y="559"/>
                    <a:pt x="1034" y="559"/>
                    <a:pt x="1034" y="582"/>
                  </a:cubicBezTo>
                  <a:lnTo>
                    <a:pt x="1076" y="582"/>
                  </a:lnTo>
                  <a:cubicBezTo>
                    <a:pt x="1084" y="585"/>
                    <a:pt x="1093" y="587"/>
                    <a:pt x="1102" y="587"/>
                  </a:cubicBezTo>
                  <a:cubicBezTo>
                    <a:pt x="1112" y="587"/>
                    <a:pt x="1121" y="585"/>
                    <a:pt x="1129" y="582"/>
                  </a:cubicBezTo>
                  <a:cubicBezTo>
                    <a:pt x="1129" y="582"/>
                    <a:pt x="1268" y="582"/>
                    <a:pt x="1292" y="554"/>
                  </a:cubicBezTo>
                  <a:lnTo>
                    <a:pt x="1292" y="593"/>
                  </a:lnTo>
                  <a:cubicBezTo>
                    <a:pt x="1380" y="600"/>
                    <a:pt x="1467" y="613"/>
                    <a:pt x="1554" y="631"/>
                  </a:cubicBezTo>
                  <a:lnTo>
                    <a:pt x="1554" y="622"/>
                  </a:lnTo>
                  <a:cubicBezTo>
                    <a:pt x="1554" y="622"/>
                    <a:pt x="1554" y="611"/>
                    <a:pt x="1564" y="611"/>
                  </a:cubicBezTo>
                  <a:cubicBezTo>
                    <a:pt x="1569" y="611"/>
                    <a:pt x="1576" y="614"/>
                    <a:pt x="1588" y="622"/>
                  </a:cubicBezTo>
                  <a:lnTo>
                    <a:pt x="1759" y="622"/>
                  </a:lnTo>
                  <a:cubicBezTo>
                    <a:pt x="1783" y="622"/>
                    <a:pt x="1860" y="235"/>
                    <a:pt x="1864" y="206"/>
                  </a:cubicBezTo>
                  <a:lnTo>
                    <a:pt x="1869" y="206"/>
                  </a:lnTo>
                  <a:cubicBezTo>
                    <a:pt x="1845" y="206"/>
                    <a:pt x="1869" y="206"/>
                    <a:pt x="1869" y="183"/>
                  </a:cubicBezTo>
                  <a:cubicBezTo>
                    <a:pt x="1869" y="174"/>
                    <a:pt x="1866" y="172"/>
                    <a:pt x="1863" y="172"/>
                  </a:cubicBezTo>
                  <a:cubicBezTo>
                    <a:pt x="1855" y="172"/>
                    <a:pt x="1844" y="183"/>
                    <a:pt x="1841" y="183"/>
                  </a:cubicBezTo>
                  <a:lnTo>
                    <a:pt x="1707" y="183"/>
                  </a:lnTo>
                  <a:lnTo>
                    <a:pt x="1373" y="149"/>
                  </a:lnTo>
                  <a:cubicBezTo>
                    <a:pt x="1294" y="149"/>
                    <a:pt x="1141" y="120"/>
                    <a:pt x="1046" y="120"/>
                  </a:cubicBezTo>
                  <a:cubicBezTo>
                    <a:pt x="1039" y="120"/>
                    <a:pt x="1031" y="120"/>
                    <a:pt x="1024" y="120"/>
                  </a:cubicBezTo>
                  <a:lnTo>
                    <a:pt x="934" y="120"/>
                  </a:lnTo>
                  <a:cubicBezTo>
                    <a:pt x="838" y="115"/>
                    <a:pt x="743" y="98"/>
                    <a:pt x="651" y="67"/>
                  </a:cubicBezTo>
                  <a:lnTo>
                    <a:pt x="570" y="67"/>
                  </a:lnTo>
                  <a:cubicBezTo>
                    <a:pt x="546" y="67"/>
                    <a:pt x="403" y="35"/>
                    <a:pt x="373" y="35"/>
                  </a:cubicBezTo>
                  <a:lnTo>
                    <a:pt x="336" y="35"/>
                  </a:lnTo>
                  <a:cubicBezTo>
                    <a:pt x="298" y="35"/>
                    <a:pt x="312" y="63"/>
                    <a:pt x="302" y="63"/>
                  </a:cubicBezTo>
                  <a:cubicBezTo>
                    <a:pt x="291" y="65"/>
                    <a:pt x="280" y="65"/>
                    <a:pt x="268" y="65"/>
                  </a:cubicBezTo>
                  <a:cubicBezTo>
                    <a:pt x="257" y="65"/>
                    <a:pt x="246" y="65"/>
                    <a:pt x="236" y="63"/>
                  </a:cubicBezTo>
                  <a:lnTo>
                    <a:pt x="173" y="63"/>
                  </a:lnTo>
                  <a:cubicBezTo>
                    <a:pt x="138" y="46"/>
                    <a:pt x="101" y="36"/>
                    <a:pt x="64" y="35"/>
                  </a:cubicBezTo>
                  <a:lnTo>
                    <a:pt x="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69"/>
            <p:cNvSpPr/>
            <p:nvPr/>
          </p:nvSpPr>
          <p:spPr>
            <a:xfrm>
              <a:off x="5618175" y="2903825"/>
              <a:ext cx="1225" cy="75"/>
            </a:xfrm>
            <a:custGeom>
              <a:avLst/>
              <a:gdLst/>
              <a:ahLst/>
              <a:cxnLst/>
              <a:rect l="l" t="t" r="r" b="b"/>
              <a:pathLst>
                <a:path w="49" h="3" extrusionOk="0">
                  <a:moveTo>
                    <a:pt x="19" y="0"/>
                  </a:moveTo>
                  <a:cubicBezTo>
                    <a:pt x="11" y="0"/>
                    <a:pt x="4" y="1"/>
                    <a:pt x="0" y="2"/>
                  </a:cubicBezTo>
                  <a:lnTo>
                    <a:pt x="29" y="2"/>
                  </a:lnTo>
                  <a:cubicBezTo>
                    <a:pt x="48" y="2"/>
                    <a:pt x="34" y="0"/>
                    <a:pt x="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69"/>
            <p:cNvSpPr/>
            <p:nvPr/>
          </p:nvSpPr>
          <p:spPr>
            <a:xfrm>
              <a:off x="5610625" y="2874725"/>
              <a:ext cx="38100" cy="29175"/>
            </a:xfrm>
            <a:custGeom>
              <a:avLst/>
              <a:gdLst/>
              <a:ahLst/>
              <a:cxnLst/>
              <a:rect l="l" t="t" r="r" b="b"/>
              <a:pathLst>
                <a:path w="1524" h="1167" extrusionOk="0">
                  <a:moveTo>
                    <a:pt x="1342" y="0"/>
                  </a:moveTo>
                  <a:lnTo>
                    <a:pt x="1342" y="0"/>
                  </a:lnTo>
                  <a:cubicBezTo>
                    <a:pt x="1337" y="0"/>
                    <a:pt x="1331" y="11"/>
                    <a:pt x="1347" y="11"/>
                  </a:cubicBezTo>
                  <a:cubicBezTo>
                    <a:pt x="1347" y="3"/>
                    <a:pt x="1344" y="0"/>
                    <a:pt x="1342" y="0"/>
                  </a:cubicBezTo>
                  <a:close/>
                  <a:moveTo>
                    <a:pt x="1347" y="11"/>
                  </a:moveTo>
                  <a:cubicBezTo>
                    <a:pt x="1323" y="11"/>
                    <a:pt x="1347" y="39"/>
                    <a:pt x="1305" y="39"/>
                  </a:cubicBezTo>
                  <a:lnTo>
                    <a:pt x="1243" y="39"/>
                  </a:lnTo>
                  <a:lnTo>
                    <a:pt x="999" y="197"/>
                  </a:lnTo>
                  <a:cubicBezTo>
                    <a:pt x="937" y="239"/>
                    <a:pt x="804" y="311"/>
                    <a:pt x="742" y="360"/>
                  </a:cubicBezTo>
                  <a:lnTo>
                    <a:pt x="703" y="360"/>
                  </a:lnTo>
                  <a:lnTo>
                    <a:pt x="675" y="388"/>
                  </a:lnTo>
                  <a:cubicBezTo>
                    <a:pt x="605" y="434"/>
                    <a:pt x="529" y="472"/>
                    <a:pt x="450" y="498"/>
                  </a:cubicBezTo>
                  <a:cubicBezTo>
                    <a:pt x="450" y="526"/>
                    <a:pt x="407" y="526"/>
                    <a:pt x="397" y="545"/>
                  </a:cubicBezTo>
                  <a:cubicBezTo>
                    <a:pt x="397" y="545"/>
                    <a:pt x="264" y="607"/>
                    <a:pt x="245" y="626"/>
                  </a:cubicBezTo>
                  <a:lnTo>
                    <a:pt x="206" y="626"/>
                  </a:lnTo>
                  <a:cubicBezTo>
                    <a:pt x="217" y="638"/>
                    <a:pt x="217" y="653"/>
                    <a:pt x="206" y="665"/>
                  </a:cubicBezTo>
                  <a:cubicBezTo>
                    <a:pt x="196" y="682"/>
                    <a:pt x="183" y="699"/>
                    <a:pt x="168" y="712"/>
                  </a:cubicBezTo>
                  <a:cubicBezTo>
                    <a:pt x="168" y="712"/>
                    <a:pt x="131" y="740"/>
                    <a:pt x="120" y="746"/>
                  </a:cubicBezTo>
                  <a:cubicBezTo>
                    <a:pt x="111" y="751"/>
                    <a:pt x="54" y="746"/>
                    <a:pt x="35" y="784"/>
                  </a:cubicBezTo>
                  <a:lnTo>
                    <a:pt x="1" y="784"/>
                  </a:lnTo>
                  <a:cubicBezTo>
                    <a:pt x="55" y="921"/>
                    <a:pt x="130" y="1050"/>
                    <a:pt x="221" y="1166"/>
                  </a:cubicBezTo>
                  <a:cubicBezTo>
                    <a:pt x="284" y="1146"/>
                    <a:pt x="345" y="1119"/>
                    <a:pt x="403" y="1085"/>
                  </a:cubicBezTo>
                  <a:lnTo>
                    <a:pt x="450" y="1051"/>
                  </a:lnTo>
                  <a:cubicBezTo>
                    <a:pt x="520" y="1020"/>
                    <a:pt x="595" y="1003"/>
                    <a:pt x="672" y="1003"/>
                  </a:cubicBezTo>
                  <a:cubicBezTo>
                    <a:pt x="681" y="1003"/>
                    <a:pt x="690" y="1003"/>
                    <a:pt x="699" y="1004"/>
                  </a:cubicBezTo>
                  <a:lnTo>
                    <a:pt x="733" y="1004"/>
                  </a:lnTo>
                  <a:cubicBezTo>
                    <a:pt x="765" y="1004"/>
                    <a:pt x="756" y="1004"/>
                    <a:pt x="756" y="975"/>
                  </a:cubicBezTo>
                  <a:cubicBezTo>
                    <a:pt x="830" y="948"/>
                    <a:pt x="900" y="915"/>
                    <a:pt x="966" y="875"/>
                  </a:cubicBezTo>
                  <a:lnTo>
                    <a:pt x="980" y="875"/>
                  </a:lnTo>
                  <a:cubicBezTo>
                    <a:pt x="991" y="862"/>
                    <a:pt x="994" y="859"/>
                    <a:pt x="995" y="859"/>
                  </a:cubicBezTo>
                  <a:cubicBezTo>
                    <a:pt x="995" y="859"/>
                    <a:pt x="996" y="860"/>
                    <a:pt x="998" y="860"/>
                  </a:cubicBezTo>
                  <a:cubicBezTo>
                    <a:pt x="1001" y="860"/>
                    <a:pt x="1006" y="859"/>
                    <a:pt x="1018" y="851"/>
                  </a:cubicBezTo>
                  <a:cubicBezTo>
                    <a:pt x="1057" y="827"/>
                    <a:pt x="1018" y="813"/>
                    <a:pt x="1052" y="813"/>
                  </a:cubicBezTo>
                  <a:lnTo>
                    <a:pt x="1052" y="789"/>
                  </a:lnTo>
                  <a:cubicBezTo>
                    <a:pt x="1052" y="781"/>
                    <a:pt x="1055" y="778"/>
                    <a:pt x="1058" y="778"/>
                  </a:cubicBezTo>
                  <a:lnTo>
                    <a:pt x="1058" y="778"/>
                  </a:lnTo>
                  <a:cubicBezTo>
                    <a:pt x="1063" y="778"/>
                    <a:pt x="1068" y="789"/>
                    <a:pt x="1052" y="789"/>
                  </a:cubicBezTo>
                  <a:lnTo>
                    <a:pt x="1081" y="789"/>
                  </a:lnTo>
                  <a:cubicBezTo>
                    <a:pt x="1095" y="782"/>
                    <a:pt x="1107" y="770"/>
                    <a:pt x="1113" y="756"/>
                  </a:cubicBezTo>
                  <a:cubicBezTo>
                    <a:pt x="1113" y="731"/>
                    <a:pt x="1200" y="669"/>
                    <a:pt x="1205" y="641"/>
                  </a:cubicBezTo>
                  <a:lnTo>
                    <a:pt x="1205" y="679"/>
                  </a:lnTo>
                  <a:cubicBezTo>
                    <a:pt x="1269" y="638"/>
                    <a:pt x="1336" y="599"/>
                    <a:pt x="1405" y="564"/>
                  </a:cubicBezTo>
                  <a:lnTo>
                    <a:pt x="1405" y="540"/>
                  </a:lnTo>
                  <a:lnTo>
                    <a:pt x="1405" y="512"/>
                  </a:lnTo>
                  <a:lnTo>
                    <a:pt x="1477" y="474"/>
                  </a:lnTo>
                  <a:cubicBezTo>
                    <a:pt x="1477" y="474"/>
                    <a:pt x="1515" y="450"/>
                    <a:pt x="1519" y="426"/>
                  </a:cubicBezTo>
                  <a:cubicBezTo>
                    <a:pt x="1523" y="403"/>
                    <a:pt x="1362" y="58"/>
                    <a:pt x="1347" y="34"/>
                  </a:cubicBezTo>
                  <a:lnTo>
                    <a:pt x="1347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69"/>
            <p:cNvSpPr/>
            <p:nvPr/>
          </p:nvSpPr>
          <p:spPr>
            <a:xfrm>
              <a:off x="5631900" y="2967400"/>
              <a:ext cx="875" cy="225"/>
            </a:xfrm>
            <a:custGeom>
              <a:avLst/>
              <a:gdLst/>
              <a:ahLst/>
              <a:cxnLst/>
              <a:rect l="l" t="t" r="r" b="b"/>
              <a:pathLst>
                <a:path w="35" h="9" extrusionOk="0">
                  <a:moveTo>
                    <a:pt x="17" y="0"/>
                  </a:moveTo>
                  <a:cubicBezTo>
                    <a:pt x="11" y="0"/>
                    <a:pt x="5" y="2"/>
                    <a:pt x="0" y="5"/>
                  </a:cubicBezTo>
                  <a:cubicBezTo>
                    <a:pt x="6" y="7"/>
                    <a:pt x="12" y="8"/>
                    <a:pt x="18" y="8"/>
                  </a:cubicBezTo>
                  <a:cubicBezTo>
                    <a:pt x="23" y="8"/>
                    <a:pt x="29" y="7"/>
                    <a:pt x="34" y="5"/>
                  </a:cubicBezTo>
                  <a:cubicBezTo>
                    <a:pt x="29" y="2"/>
                    <a:pt x="23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69"/>
            <p:cNvSpPr/>
            <p:nvPr/>
          </p:nvSpPr>
          <p:spPr>
            <a:xfrm>
              <a:off x="5625225" y="2939400"/>
              <a:ext cx="49700" cy="28150"/>
            </a:xfrm>
            <a:custGeom>
              <a:avLst/>
              <a:gdLst/>
              <a:ahLst/>
              <a:cxnLst/>
              <a:rect l="l" t="t" r="r" b="b"/>
              <a:pathLst>
                <a:path w="1988" h="1126" extrusionOk="0">
                  <a:moveTo>
                    <a:pt x="1263" y="782"/>
                  </a:moveTo>
                  <a:cubicBezTo>
                    <a:pt x="1262" y="782"/>
                    <a:pt x="1261" y="782"/>
                    <a:pt x="1261" y="782"/>
                  </a:cubicBezTo>
                  <a:cubicBezTo>
                    <a:pt x="1262" y="782"/>
                    <a:pt x="1262" y="782"/>
                    <a:pt x="1263" y="782"/>
                  </a:cubicBezTo>
                  <a:close/>
                  <a:moveTo>
                    <a:pt x="1868" y="0"/>
                  </a:moveTo>
                  <a:lnTo>
                    <a:pt x="788" y="987"/>
                  </a:lnTo>
                  <a:lnTo>
                    <a:pt x="822" y="987"/>
                  </a:lnTo>
                  <a:cubicBezTo>
                    <a:pt x="856" y="987"/>
                    <a:pt x="860" y="987"/>
                    <a:pt x="865" y="959"/>
                  </a:cubicBezTo>
                  <a:cubicBezTo>
                    <a:pt x="961" y="935"/>
                    <a:pt x="1055" y="905"/>
                    <a:pt x="1147" y="868"/>
                  </a:cubicBezTo>
                  <a:lnTo>
                    <a:pt x="1161" y="868"/>
                  </a:lnTo>
                  <a:cubicBezTo>
                    <a:pt x="1178" y="855"/>
                    <a:pt x="1181" y="852"/>
                    <a:pt x="1183" y="852"/>
                  </a:cubicBezTo>
                  <a:cubicBezTo>
                    <a:pt x="1184" y="852"/>
                    <a:pt x="1183" y="853"/>
                    <a:pt x="1186" y="853"/>
                  </a:cubicBezTo>
                  <a:cubicBezTo>
                    <a:pt x="1190" y="853"/>
                    <a:pt x="1197" y="851"/>
                    <a:pt x="1214" y="844"/>
                  </a:cubicBezTo>
                  <a:cubicBezTo>
                    <a:pt x="1259" y="823"/>
                    <a:pt x="1250" y="809"/>
                    <a:pt x="1257" y="809"/>
                  </a:cubicBezTo>
                  <a:cubicBezTo>
                    <a:pt x="1258" y="809"/>
                    <a:pt x="1259" y="809"/>
                    <a:pt x="1261" y="810"/>
                  </a:cubicBezTo>
                  <a:cubicBezTo>
                    <a:pt x="1261" y="810"/>
                    <a:pt x="1289" y="810"/>
                    <a:pt x="1261" y="782"/>
                  </a:cubicBezTo>
                  <a:cubicBezTo>
                    <a:pt x="1252" y="772"/>
                    <a:pt x="1251" y="769"/>
                    <a:pt x="1254" y="769"/>
                  </a:cubicBezTo>
                  <a:lnTo>
                    <a:pt x="1254" y="769"/>
                  </a:lnTo>
                  <a:cubicBezTo>
                    <a:pt x="1259" y="769"/>
                    <a:pt x="1276" y="781"/>
                    <a:pt x="1263" y="782"/>
                  </a:cubicBezTo>
                  <a:lnTo>
                    <a:pt x="1263" y="782"/>
                  </a:lnTo>
                  <a:cubicBezTo>
                    <a:pt x="1269" y="781"/>
                    <a:pt x="1301" y="779"/>
                    <a:pt x="1309" y="758"/>
                  </a:cubicBezTo>
                  <a:lnTo>
                    <a:pt x="1343" y="758"/>
                  </a:lnTo>
                  <a:cubicBezTo>
                    <a:pt x="1361" y="752"/>
                    <a:pt x="1376" y="743"/>
                    <a:pt x="1390" y="730"/>
                  </a:cubicBezTo>
                  <a:cubicBezTo>
                    <a:pt x="1390" y="706"/>
                    <a:pt x="1519" y="648"/>
                    <a:pt x="1533" y="620"/>
                  </a:cubicBezTo>
                  <a:lnTo>
                    <a:pt x="1533" y="659"/>
                  </a:lnTo>
                  <a:cubicBezTo>
                    <a:pt x="1533" y="654"/>
                    <a:pt x="1767" y="563"/>
                    <a:pt x="1806" y="558"/>
                  </a:cubicBezTo>
                  <a:lnTo>
                    <a:pt x="1806" y="530"/>
                  </a:lnTo>
                  <a:lnTo>
                    <a:pt x="1806" y="496"/>
                  </a:lnTo>
                  <a:cubicBezTo>
                    <a:pt x="1840" y="487"/>
                    <a:pt x="1873" y="476"/>
                    <a:pt x="1906" y="463"/>
                  </a:cubicBezTo>
                  <a:cubicBezTo>
                    <a:pt x="1906" y="463"/>
                    <a:pt x="1958" y="463"/>
                    <a:pt x="1973" y="416"/>
                  </a:cubicBezTo>
                  <a:cubicBezTo>
                    <a:pt x="1988" y="367"/>
                    <a:pt x="1877" y="24"/>
                    <a:pt x="1868" y="0"/>
                  </a:cubicBezTo>
                  <a:close/>
                  <a:moveTo>
                    <a:pt x="1816" y="0"/>
                  </a:moveTo>
                  <a:cubicBezTo>
                    <a:pt x="1790" y="0"/>
                    <a:pt x="1783" y="24"/>
                    <a:pt x="1763" y="24"/>
                  </a:cubicBezTo>
                  <a:cubicBezTo>
                    <a:pt x="1762" y="24"/>
                    <a:pt x="1760" y="24"/>
                    <a:pt x="1758" y="24"/>
                  </a:cubicBezTo>
                  <a:lnTo>
                    <a:pt x="1677" y="24"/>
                  </a:lnTo>
                  <a:cubicBezTo>
                    <a:pt x="1619" y="24"/>
                    <a:pt x="1400" y="142"/>
                    <a:pt x="1343" y="167"/>
                  </a:cubicBezTo>
                  <a:cubicBezTo>
                    <a:pt x="1257" y="205"/>
                    <a:pt x="1079" y="272"/>
                    <a:pt x="994" y="320"/>
                  </a:cubicBezTo>
                  <a:cubicBezTo>
                    <a:pt x="985" y="317"/>
                    <a:pt x="976" y="316"/>
                    <a:pt x="968" y="316"/>
                  </a:cubicBezTo>
                  <a:cubicBezTo>
                    <a:pt x="959" y="316"/>
                    <a:pt x="950" y="317"/>
                    <a:pt x="942" y="320"/>
                  </a:cubicBezTo>
                  <a:lnTo>
                    <a:pt x="899" y="354"/>
                  </a:lnTo>
                  <a:cubicBezTo>
                    <a:pt x="803" y="395"/>
                    <a:pt x="702" y="428"/>
                    <a:pt x="598" y="449"/>
                  </a:cubicBezTo>
                  <a:cubicBezTo>
                    <a:pt x="598" y="477"/>
                    <a:pt x="541" y="472"/>
                    <a:pt x="521" y="491"/>
                  </a:cubicBezTo>
                  <a:cubicBezTo>
                    <a:pt x="498" y="491"/>
                    <a:pt x="350" y="548"/>
                    <a:pt x="321" y="563"/>
                  </a:cubicBezTo>
                  <a:lnTo>
                    <a:pt x="273" y="563"/>
                  </a:lnTo>
                  <a:cubicBezTo>
                    <a:pt x="254" y="563"/>
                    <a:pt x="273" y="601"/>
                    <a:pt x="273" y="606"/>
                  </a:cubicBezTo>
                  <a:cubicBezTo>
                    <a:pt x="255" y="620"/>
                    <a:pt x="236" y="635"/>
                    <a:pt x="216" y="647"/>
                  </a:cubicBezTo>
                  <a:cubicBezTo>
                    <a:pt x="216" y="647"/>
                    <a:pt x="168" y="671"/>
                    <a:pt x="154" y="681"/>
                  </a:cubicBezTo>
                  <a:cubicBezTo>
                    <a:pt x="114" y="681"/>
                    <a:pt x="74" y="692"/>
                    <a:pt x="39" y="714"/>
                  </a:cubicBezTo>
                  <a:lnTo>
                    <a:pt x="1" y="714"/>
                  </a:lnTo>
                  <a:cubicBezTo>
                    <a:pt x="31" y="860"/>
                    <a:pt x="85" y="999"/>
                    <a:pt x="163" y="1125"/>
                  </a:cubicBezTo>
                  <a:lnTo>
                    <a:pt x="187" y="1125"/>
                  </a:lnTo>
                  <a:cubicBezTo>
                    <a:pt x="268" y="1106"/>
                    <a:pt x="349" y="1082"/>
                    <a:pt x="427" y="1054"/>
                  </a:cubicBezTo>
                  <a:lnTo>
                    <a:pt x="489" y="1020"/>
                  </a:lnTo>
                  <a:cubicBezTo>
                    <a:pt x="554" y="992"/>
                    <a:pt x="624" y="978"/>
                    <a:pt x="695" y="978"/>
                  </a:cubicBezTo>
                  <a:cubicBezTo>
                    <a:pt x="726" y="978"/>
                    <a:pt x="758" y="981"/>
                    <a:pt x="789" y="986"/>
                  </a:cubicBezTo>
                  <a:lnTo>
                    <a:pt x="1833" y="10"/>
                  </a:lnTo>
                  <a:lnTo>
                    <a:pt x="1833" y="10"/>
                  </a:lnTo>
                  <a:cubicBezTo>
                    <a:pt x="1834" y="11"/>
                    <a:pt x="1835" y="11"/>
                    <a:pt x="1836" y="11"/>
                  </a:cubicBezTo>
                  <a:cubicBezTo>
                    <a:pt x="1844" y="11"/>
                    <a:pt x="1844" y="0"/>
                    <a:pt x="1844" y="0"/>
                  </a:cubicBezTo>
                  <a:lnTo>
                    <a:pt x="1844" y="0"/>
                  </a:lnTo>
                  <a:lnTo>
                    <a:pt x="1833" y="10"/>
                  </a:lnTo>
                  <a:lnTo>
                    <a:pt x="1833" y="10"/>
                  </a:lnTo>
                  <a:cubicBezTo>
                    <a:pt x="1829" y="9"/>
                    <a:pt x="1823" y="7"/>
                    <a:pt x="1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69"/>
            <p:cNvSpPr/>
            <p:nvPr/>
          </p:nvSpPr>
          <p:spPr>
            <a:xfrm>
              <a:off x="5640025" y="3016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69"/>
            <p:cNvSpPr/>
            <p:nvPr/>
          </p:nvSpPr>
          <p:spPr>
            <a:xfrm>
              <a:off x="5640275" y="3016725"/>
              <a:ext cx="25" cy="150"/>
            </a:xfrm>
            <a:custGeom>
              <a:avLst/>
              <a:gdLst/>
              <a:ahLst/>
              <a:cxnLst/>
              <a:rect l="l" t="t" r="r" b="b"/>
              <a:pathLst>
                <a:path w="1" h="6" extrusionOk="0">
                  <a:moveTo>
                    <a:pt x="1" y="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69"/>
            <p:cNvSpPr/>
            <p:nvPr/>
          </p:nvSpPr>
          <p:spPr>
            <a:xfrm>
              <a:off x="5640975" y="3007700"/>
              <a:ext cx="33100" cy="22650"/>
            </a:xfrm>
            <a:custGeom>
              <a:avLst/>
              <a:gdLst/>
              <a:ahLst/>
              <a:cxnLst/>
              <a:rect l="l" t="t" r="r" b="b"/>
              <a:pathLst>
                <a:path w="1324" h="906" extrusionOk="0">
                  <a:moveTo>
                    <a:pt x="192" y="0"/>
                  </a:moveTo>
                  <a:cubicBezTo>
                    <a:pt x="112" y="125"/>
                    <a:pt x="47" y="260"/>
                    <a:pt x="1" y="401"/>
                  </a:cubicBezTo>
                  <a:lnTo>
                    <a:pt x="1" y="425"/>
                  </a:lnTo>
                  <a:cubicBezTo>
                    <a:pt x="47" y="459"/>
                    <a:pt x="97" y="489"/>
                    <a:pt x="150" y="515"/>
                  </a:cubicBezTo>
                  <a:lnTo>
                    <a:pt x="198" y="515"/>
                  </a:lnTo>
                  <a:lnTo>
                    <a:pt x="273" y="572"/>
                  </a:lnTo>
                  <a:lnTo>
                    <a:pt x="273" y="596"/>
                  </a:lnTo>
                  <a:cubicBezTo>
                    <a:pt x="273" y="604"/>
                    <a:pt x="273" y="606"/>
                    <a:pt x="274" y="606"/>
                  </a:cubicBezTo>
                  <a:cubicBezTo>
                    <a:pt x="277" y="606"/>
                    <a:pt x="284" y="596"/>
                    <a:pt x="307" y="596"/>
                  </a:cubicBezTo>
                  <a:cubicBezTo>
                    <a:pt x="362" y="636"/>
                    <a:pt x="421" y="671"/>
                    <a:pt x="483" y="701"/>
                  </a:cubicBezTo>
                  <a:lnTo>
                    <a:pt x="483" y="714"/>
                  </a:lnTo>
                  <a:lnTo>
                    <a:pt x="565" y="714"/>
                  </a:lnTo>
                  <a:lnTo>
                    <a:pt x="565" y="738"/>
                  </a:lnTo>
                  <a:cubicBezTo>
                    <a:pt x="565" y="738"/>
                    <a:pt x="565" y="748"/>
                    <a:pt x="575" y="748"/>
                  </a:cubicBezTo>
                  <a:cubicBezTo>
                    <a:pt x="580" y="748"/>
                    <a:pt x="587" y="746"/>
                    <a:pt x="598" y="738"/>
                  </a:cubicBezTo>
                  <a:lnTo>
                    <a:pt x="598" y="762"/>
                  </a:lnTo>
                  <a:cubicBezTo>
                    <a:pt x="604" y="764"/>
                    <a:pt x="610" y="766"/>
                    <a:pt x="617" y="766"/>
                  </a:cubicBezTo>
                  <a:cubicBezTo>
                    <a:pt x="623" y="766"/>
                    <a:pt x="630" y="764"/>
                    <a:pt x="636" y="762"/>
                  </a:cubicBezTo>
                  <a:lnTo>
                    <a:pt x="766" y="762"/>
                  </a:lnTo>
                  <a:lnTo>
                    <a:pt x="737" y="790"/>
                  </a:lnTo>
                  <a:cubicBezTo>
                    <a:pt x="801" y="817"/>
                    <a:pt x="863" y="847"/>
                    <a:pt x="924" y="881"/>
                  </a:cubicBezTo>
                  <a:lnTo>
                    <a:pt x="924" y="871"/>
                  </a:lnTo>
                  <a:cubicBezTo>
                    <a:pt x="924" y="871"/>
                    <a:pt x="924" y="861"/>
                    <a:pt x="932" y="861"/>
                  </a:cubicBezTo>
                  <a:cubicBezTo>
                    <a:pt x="936" y="861"/>
                    <a:pt x="943" y="863"/>
                    <a:pt x="952" y="871"/>
                  </a:cubicBezTo>
                  <a:lnTo>
                    <a:pt x="1019" y="905"/>
                  </a:lnTo>
                  <a:lnTo>
                    <a:pt x="1076" y="905"/>
                  </a:lnTo>
                  <a:lnTo>
                    <a:pt x="1300" y="537"/>
                  </a:lnTo>
                  <a:lnTo>
                    <a:pt x="1324" y="537"/>
                  </a:lnTo>
                  <a:lnTo>
                    <a:pt x="1324" y="515"/>
                  </a:lnTo>
                  <a:lnTo>
                    <a:pt x="1282" y="515"/>
                  </a:lnTo>
                  <a:lnTo>
                    <a:pt x="1048" y="415"/>
                  </a:lnTo>
                  <a:cubicBezTo>
                    <a:pt x="967" y="376"/>
                    <a:pt x="884" y="343"/>
                    <a:pt x="800" y="314"/>
                  </a:cubicBezTo>
                  <a:lnTo>
                    <a:pt x="776" y="291"/>
                  </a:lnTo>
                  <a:lnTo>
                    <a:pt x="737" y="291"/>
                  </a:lnTo>
                  <a:cubicBezTo>
                    <a:pt x="670" y="261"/>
                    <a:pt x="605" y="224"/>
                    <a:pt x="547" y="181"/>
                  </a:cubicBezTo>
                  <a:lnTo>
                    <a:pt x="489" y="181"/>
                  </a:lnTo>
                  <a:cubicBezTo>
                    <a:pt x="489" y="181"/>
                    <a:pt x="378" y="113"/>
                    <a:pt x="355" y="109"/>
                  </a:cubicBezTo>
                  <a:cubicBezTo>
                    <a:pt x="331" y="109"/>
                    <a:pt x="355" y="109"/>
                    <a:pt x="331" y="81"/>
                  </a:cubicBezTo>
                  <a:cubicBezTo>
                    <a:pt x="326" y="83"/>
                    <a:pt x="320" y="85"/>
                    <a:pt x="314" y="85"/>
                  </a:cubicBezTo>
                  <a:cubicBezTo>
                    <a:pt x="308" y="85"/>
                    <a:pt x="303" y="83"/>
                    <a:pt x="297" y="81"/>
                  </a:cubicBezTo>
                  <a:lnTo>
                    <a:pt x="264" y="81"/>
                  </a:lnTo>
                  <a:cubicBezTo>
                    <a:pt x="254" y="81"/>
                    <a:pt x="221" y="39"/>
                    <a:pt x="192" y="3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69"/>
            <p:cNvSpPr/>
            <p:nvPr/>
          </p:nvSpPr>
          <p:spPr>
            <a:xfrm>
              <a:off x="5653900" y="3091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69"/>
            <p:cNvSpPr/>
            <p:nvPr/>
          </p:nvSpPr>
          <p:spPr>
            <a:xfrm>
              <a:off x="5653275" y="3083625"/>
              <a:ext cx="25325" cy="27700"/>
            </a:xfrm>
            <a:custGeom>
              <a:avLst/>
              <a:gdLst/>
              <a:ahLst/>
              <a:cxnLst/>
              <a:rect l="l" t="t" r="r" b="b"/>
              <a:pathLst>
                <a:path w="1013" h="1108" extrusionOk="0">
                  <a:moveTo>
                    <a:pt x="996" y="897"/>
                  </a:moveTo>
                  <a:cubicBezTo>
                    <a:pt x="1001" y="900"/>
                    <a:pt x="1006" y="902"/>
                    <a:pt x="1012" y="902"/>
                  </a:cubicBezTo>
                  <a:lnTo>
                    <a:pt x="996" y="897"/>
                  </a:lnTo>
                  <a:close/>
                  <a:moveTo>
                    <a:pt x="369" y="1"/>
                  </a:moveTo>
                  <a:cubicBezTo>
                    <a:pt x="238" y="69"/>
                    <a:pt x="114" y="151"/>
                    <a:pt x="0" y="245"/>
                  </a:cubicBezTo>
                  <a:cubicBezTo>
                    <a:pt x="16" y="291"/>
                    <a:pt x="38" y="336"/>
                    <a:pt x="62" y="378"/>
                  </a:cubicBezTo>
                  <a:cubicBezTo>
                    <a:pt x="64" y="393"/>
                    <a:pt x="76" y="405"/>
                    <a:pt x="91" y="406"/>
                  </a:cubicBezTo>
                  <a:cubicBezTo>
                    <a:pt x="91" y="406"/>
                    <a:pt x="153" y="616"/>
                    <a:pt x="153" y="621"/>
                  </a:cubicBezTo>
                  <a:lnTo>
                    <a:pt x="154" y="621"/>
                  </a:lnTo>
                  <a:lnTo>
                    <a:pt x="154" y="621"/>
                  </a:lnTo>
                  <a:lnTo>
                    <a:pt x="154" y="644"/>
                  </a:lnTo>
                  <a:cubicBezTo>
                    <a:pt x="177" y="696"/>
                    <a:pt x="204" y="746"/>
                    <a:pt x="235" y="792"/>
                  </a:cubicBezTo>
                  <a:lnTo>
                    <a:pt x="235" y="803"/>
                  </a:lnTo>
                  <a:cubicBezTo>
                    <a:pt x="268" y="803"/>
                    <a:pt x="235" y="803"/>
                    <a:pt x="259" y="831"/>
                  </a:cubicBezTo>
                  <a:cubicBezTo>
                    <a:pt x="267" y="840"/>
                    <a:pt x="273" y="843"/>
                    <a:pt x="278" y="843"/>
                  </a:cubicBezTo>
                  <a:cubicBezTo>
                    <a:pt x="288" y="843"/>
                    <a:pt x="291" y="831"/>
                    <a:pt x="287" y="831"/>
                  </a:cubicBezTo>
                  <a:lnTo>
                    <a:pt x="311" y="831"/>
                  </a:lnTo>
                  <a:lnTo>
                    <a:pt x="311" y="854"/>
                  </a:lnTo>
                  <a:cubicBezTo>
                    <a:pt x="315" y="856"/>
                    <a:pt x="319" y="856"/>
                    <a:pt x="323" y="856"/>
                  </a:cubicBezTo>
                  <a:cubicBezTo>
                    <a:pt x="327" y="856"/>
                    <a:pt x="331" y="856"/>
                    <a:pt x="335" y="854"/>
                  </a:cubicBezTo>
                  <a:cubicBezTo>
                    <a:pt x="358" y="854"/>
                    <a:pt x="411" y="906"/>
                    <a:pt x="435" y="906"/>
                  </a:cubicBezTo>
                  <a:lnTo>
                    <a:pt x="397" y="906"/>
                  </a:lnTo>
                  <a:cubicBezTo>
                    <a:pt x="433" y="952"/>
                    <a:pt x="465" y="999"/>
                    <a:pt x="493" y="1050"/>
                  </a:cubicBezTo>
                  <a:lnTo>
                    <a:pt x="516" y="1026"/>
                  </a:lnTo>
                  <a:lnTo>
                    <a:pt x="545" y="1026"/>
                  </a:lnTo>
                  <a:cubicBezTo>
                    <a:pt x="553" y="1044"/>
                    <a:pt x="562" y="1062"/>
                    <a:pt x="573" y="1079"/>
                  </a:cubicBezTo>
                  <a:cubicBezTo>
                    <a:pt x="573" y="1079"/>
                    <a:pt x="573" y="1107"/>
                    <a:pt x="615" y="1107"/>
                  </a:cubicBezTo>
                  <a:lnTo>
                    <a:pt x="987" y="902"/>
                  </a:lnTo>
                  <a:lnTo>
                    <a:pt x="190" y="633"/>
                  </a:lnTo>
                  <a:lnTo>
                    <a:pt x="190" y="633"/>
                  </a:lnTo>
                  <a:lnTo>
                    <a:pt x="996" y="897"/>
                  </a:lnTo>
                  <a:lnTo>
                    <a:pt x="996" y="897"/>
                  </a:lnTo>
                  <a:cubicBezTo>
                    <a:pt x="989" y="891"/>
                    <a:pt x="985" y="883"/>
                    <a:pt x="987" y="874"/>
                  </a:cubicBezTo>
                  <a:lnTo>
                    <a:pt x="987" y="850"/>
                  </a:lnTo>
                  <a:lnTo>
                    <a:pt x="987" y="826"/>
                  </a:lnTo>
                  <a:lnTo>
                    <a:pt x="859" y="658"/>
                  </a:lnTo>
                  <a:cubicBezTo>
                    <a:pt x="820" y="616"/>
                    <a:pt x="764" y="525"/>
                    <a:pt x="721" y="486"/>
                  </a:cubicBezTo>
                  <a:cubicBezTo>
                    <a:pt x="678" y="448"/>
                    <a:pt x="721" y="463"/>
                    <a:pt x="721" y="454"/>
                  </a:cubicBezTo>
                  <a:lnTo>
                    <a:pt x="696" y="454"/>
                  </a:lnTo>
                  <a:cubicBezTo>
                    <a:pt x="658" y="404"/>
                    <a:pt x="627" y="350"/>
                    <a:pt x="606" y="291"/>
                  </a:cubicBezTo>
                  <a:cubicBezTo>
                    <a:pt x="582" y="291"/>
                    <a:pt x="582" y="267"/>
                    <a:pt x="567" y="257"/>
                  </a:cubicBezTo>
                  <a:cubicBezTo>
                    <a:pt x="567" y="257"/>
                    <a:pt x="515" y="162"/>
                    <a:pt x="501" y="152"/>
                  </a:cubicBezTo>
                  <a:lnTo>
                    <a:pt x="501" y="124"/>
                  </a:lnTo>
                  <a:cubicBezTo>
                    <a:pt x="495" y="126"/>
                    <a:pt x="489" y="127"/>
                    <a:pt x="484" y="127"/>
                  </a:cubicBezTo>
                  <a:cubicBezTo>
                    <a:pt x="478" y="127"/>
                    <a:pt x="472" y="126"/>
                    <a:pt x="467" y="124"/>
                  </a:cubicBezTo>
                  <a:cubicBezTo>
                    <a:pt x="460" y="125"/>
                    <a:pt x="453" y="125"/>
                    <a:pt x="446" y="125"/>
                  </a:cubicBezTo>
                  <a:cubicBezTo>
                    <a:pt x="439" y="125"/>
                    <a:pt x="432" y="125"/>
                    <a:pt x="425" y="124"/>
                  </a:cubicBezTo>
                  <a:cubicBezTo>
                    <a:pt x="424" y="109"/>
                    <a:pt x="411" y="97"/>
                    <a:pt x="397" y="95"/>
                  </a:cubicBezTo>
                  <a:cubicBezTo>
                    <a:pt x="369" y="91"/>
                    <a:pt x="397" y="44"/>
                    <a:pt x="369" y="29"/>
                  </a:cubicBezTo>
                  <a:lnTo>
                    <a:pt x="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69"/>
            <p:cNvSpPr/>
            <p:nvPr/>
          </p:nvSpPr>
          <p:spPr>
            <a:xfrm>
              <a:off x="5637650" y="3150250"/>
              <a:ext cx="200" cy="850"/>
            </a:xfrm>
            <a:custGeom>
              <a:avLst/>
              <a:gdLst/>
              <a:ahLst/>
              <a:cxnLst/>
              <a:rect l="l" t="t" r="r" b="b"/>
              <a:pathLst>
                <a:path w="8" h="34" extrusionOk="0">
                  <a:moveTo>
                    <a:pt x="1" y="0"/>
                  </a:moveTo>
                  <a:lnTo>
                    <a:pt x="1" y="34"/>
                  </a:lnTo>
                  <a:cubicBezTo>
                    <a:pt x="7" y="24"/>
                    <a:pt x="7" y="1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69"/>
            <p:cNvSpPr/>
            <p:nvPr/>
          </p:nvSpPr>
          <p:spPr>
            <a:xfrm>
              <a:off x="5637525" y="3148150"/>
              <a:ext cx="23550" cy="44975"/>
            </a:xfrm>
            <a:custGeom>
              <a:avLst/>
              <a:gdLst/>
              <a:ahLst/>
              <a:cxnLst/>
              <a:rect l="l" t="t" r="r" b="b"/>
              <a:pathLst>
                <a:path w="942" h="1799" extrusionOk="0">
                  <a:moveTo>
                    <a:pt x="210" y="1092"/>
                  </a:moveTo>
                  <a:cubicBezTo>
                    <a:pt x="226" y="1092"/>
                    <a:pt x="221" y="1102"/>
                    <a:pt x="215" y="1102"/>
                  </a:cubicBezTo>
                  <a:cubicBezTo>
                    <a:pt x="213" y="1102"/>
                    <a:pt x="210" y="1099"/>
                    <a:pt x="210" y="1092"/>
                  </a:cubicBezTo>
                  <a:close/>
                  <a:moveTo>
                    <a:pt x="420" y="0"/>
                  </a:moveTo>
                  <a:cubicBezTo>
                    <a:pt x="420" y="1"/>
                    <a:pt x="58" y="52"/>
                    <a:pt x="0" y="125"/>
                  </a:cubicBezTo>
                  <a:lnTo>
                    <a:pt x="0" y="148"/>
                  </a:lnTo>
                  <a:cubicBezTo>
                    <a:pt x="9" y="228"/>
                    <a:pt x="24" y="305"/>
                    <a:pt x="42" y="382"/>
                  </a:cubicBezTo>
                  <a:lnTo>
                    <a:pt x="42" y="444"/>
                  </a:lnTo>
                  <a:cubicBezTo>
                    <a:pt x="66" y="495"/>
                    <a:pt x="84" y="548"/>
                    <a:pt x="95" y="603"/>
                  </a:cubicBezTo>
                  <a:lnTo>
                    <a:pt x="96" y="604"/>
                  </a:lnTo>
                  <a:lnTo>
                    <a:pt x="96" y="671"/>
                  </a:lnTo>
                  <a:cubicBezTo>
                    <a:pt x="110" y="765"/>
                    <a:pt x="130" y="858"/>
                    <a:pt x="158" y="948"/>
                  </a:cubicBezTo>
                  <a:lnTo>
                    <a:pt x="158" y="963"/>
                  </a:lnTo>
                  <a:cubicBezTo>
                    <a:pt x="186" y="1010"/>
                    <a:pt x="158" y="963"/>
                    <a:pt x="158" y="1020"/>
                  </a:cubicBezTo>
                  <a:cubicBezTo>
                    <a:pt x="158" y="1077"/>
                    <a:pt x="191" y="1053"/>
                    <a:pt x="186" y="1068"/>
                  </a:cubicBezTo>
                  <a:lnTo>
                    <a:pt x="186" y="1092"/>
                  </a:lnTo>
                  <a:cubicBezTo>
                    <a:pt x="186" y="1099"/>
                    <a:pt x="186" y="1102"/>
                    <a:pt x="187" y="1102"/>
                  </a:cubicBezTo>
                  <a:cubicBezTo>
                    <a:pt x="189" y="1102"/>
                    <a:pt x="194" y="1092"/>
                    <a:pt x="210" y="1092"/>
                  </a:cubicBezTo>
                  <a:lnTo>
                    <a:pt x="210" y="1135"/>
                  </a:lnTo>
                  <a:lnTo>
                    <a:pt x="210" y="1168"/>
                  </a:lnTo>
                  <a:cubicBezTo>
                    <a:pt x="214" y="1186"/>
                    <a:pt x="221" y="1202"/>
                    <a:pt x="234" y="1216"/>
                  </a:cubicBezTo>
                  <a:cubicBezTo>
                    <a:pt x="234" y="1216"/>
                    <a:pt x="300" y="1345"/>
                    <a:pt x="324" y="1359"/>
                  </a:cubicBezTo>
                  <a:lnTo>
                    <a:pt x="282" y="1359"/>
                  </a:lnTo>
                  <a:cubicBezTo>
                    <a:pt x="314" y="1447"/>
                    <a:pt x="340" y="1539"/>
                    <a:pt x="358" y="1631"/>
                  </a:cubicBezTo>
                  <a:lnTo>
                    <a:pt x="416" y="1631"/>
                  </a:lnTo>
                  <a:cubicBezTo>
                    <a:pt x="416" y="1631"/>
                    <a:pt x="416" y="1698"/>
                    <a:pt x="439" y="1727"/>
                  </a:cubicBezTo>
                  <a:cubicBezTo>
                    <a:pt x="439" y="1727"/>
                    <a:pt x="439" y="1779"/>
                    <a:pt x="478" y="1799"/>
                  </a:cubicBezTo>
                  <a:lnTo>
                    <a:pt x="903" y="1727"/>
                  </a:lnTo>
                  <a:lnTo>
                    <a:pt x="174" y="711"/>
                  </a:lnTo>
                  <a:lnTo>
                    <a:pt x="903" y="1703"/>
                  </a:lnTo>
                  <a:lnTo>
                    <a:pt x="903" y="1679"/>
                  </a:lnTo>
                  <a:cubicBezTo>
                    <a:pt x="903" y="1672"/>
                    <a:pt x="903" y="1669"/>
                    <a:pt x="903" y="1669"/>
                  </a:cubicBezTo>
                  <a:cubicBezTo>
                    <a:pt x="905" y="1669"/>
                    <a:pt x="909" y="1686"/>
                    <a:pt x="926" y="1703"/>
                  </a:cubicBezTo>
                  <a:cubicBezTo>
                    <a:pt x="931" y="1707"/>
                    <a:pt x="934" y="1709"/>
                    <a:pt x="935" y="1709"/>
                  </a:cubicBezTo>
                  <a:cubicBezTo>
                    <a:pt x="942" y="1709"/>
                    <a:pt x="926" y="1674"/>
                    <a:pt x="926" y="1674"/>
                  </a:cubicBezTo>
                  <a:lnTo>
                    <a:pt x="926" y="1646"/>
                  </a:lnTo>
                  <a:cubicBezTo>
                    <a:pt x="926" y="1618"/>
                    <a:pt x="903" y="1613"/>
                    <a:pt x="926" y="1590"/>
                  </a:cubicBezTo>
                  <a:lnTo>
                    <a:pt x="926" y="1551"/>
                  </a:lnTo>
                  <a:lnTo>
                    <a:pt x="926" y="1513"/>
                  </a:lnTo>
                  <a:cubicBezTo>
                    <a:pt x="926" y="1455"/>
                    <a:pt x="836" y="1236"/>
                    <a:pt x="817" y="1179"/>
                  </a:cubicBezTo>
                  <a:cubicBezTo>
                    <a:pt x="784" y="1059"/>
                    <a:pt x="743" y="941"/>
                    <a:pt x="697" y="826"/>
                  </a:cubicBezTo>
                  <a:lnTo>
                    <a:pt x="697" y="778"/>
                  </a:lnTo>
                  <a:lnTo>
                    <a:pt x="673" y="736"/>
                  </a:lnTo>
                  <a:cubicBezTo>
                    <a:pt x="639" y="640"/>
                    <a:pt x="617" y="540"/>
                    <a:pt x="607" y="439"/>
                  </a:cubicBezTo>
                  <a:cubicBezTo>
                    <a:pt x="583" y="415"/>
                    <a:pt x="607" y="382"/>
                    <a:pt x="568" y="363"/>
                  </a:cubicBezTo>
                  <a:cubicBezTo>
                    <a:pt x="568" y="339"/>
                    <a:pt x="530" y="186"/>
                    <a:pt x="516" y="157"/>
                  </a:cubicBezTo>
                  <a:lnTo>
                    <a:pt x="516" y="115"/>
                  </a:lnTo>
                  <a:cubicBezTo>
                    <a:pt x="516" y="95"/>
                    <a:pt x="482" y="115"/>
                    <a:pt x="478" y="91"/>
                  </a:cubicBezTo>
                  <a:cubicBezTo>
                    <a:pt x="473" y="133"/>
                    <a:pt x="462" y="172"/>
                    <a:pt x="444" y="211"/>
                  </a:cubicBezTo>
                  <a:cubicBezTo>
                    <a:pt x="444" y="211"/>
                    <a:pt x="444" y="157"/>
                    <a:pt x="420" y="148"/>
                  </a:cubicBezTo>
                  <a:cubicBezTo>
                    <a:pt x="421" y="109"/>
                    <a:pt x="413" y="69"/>
                    <a:pt x="397" y="33"/>
                  </a:cubicBezTo>
                  <a:lnTo>
                    <a:pt x="4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69"/>
            <p:cNvSpPr/>
            <p:nvPr/>
          </p:nvSpPr>
          <p:spPr>
            <a:xfrm>
              <a:off x="5621750" y="3205525"/>
              <a:ext cx="17600" cy="22400"/>
            </a:xfrm>
            <a:custGeom>
              <a:avLst/>
              <a:gdLst/>
              <a:ahLst/>
              <a:cxnLst/>
              <a:rect l="l" t="t" r="r" b="b"/>
              <a:pathLst>
                <a:path w="704" h="896" extrusionOk="0">
                  <a:moveTo>
                    <a:pt x="350" y="1"/>
                  </a:moveTo>
                  <a:cubicBezTo>
                    <a:pt x="326" y="1"/>
                    <a:pt x="298" y="44"/>
                    <a:pt x="279" y="67"/>
                  </a:cubicBezTo>
                  <a:lnTo>
                    <a:pt x="279" y="96"/>
                  </a:lnTo>
                  <a:lnTo>
                    <a:pt x="187" y="240"/>
                  </a:lnTo>
                  <a:lnTo>
                    <a:pt x="187" y="264"/>
                  </a:lnTo>
                  <a:cubicBezTo>
                    <a:pt x="156" y="288"/>
                    <a:pt x="127" y="317"/>
                    <a:pt x="106" y="350"/>
                  </a:cubicBezTo>
                  <a:lnTo>
                    <a:pt x="97" y="350"/>
                  </a:lnTo>
                  <a:lnTo>
                    <a:pt x="97" y="378"/>
                  </a:lnTo>
                  <a:lnTo>
                    <a:pt x="97" y="464"/>
                  </a:lnTo>
                  <a:lnTo>
                    <a:pt x="69" y="435"/>
                  </a:lnTo>
                  <a:cubicBezTo>
                    <a:pt x="49" y="469"/>
                    <a:pt x="27" y="500"/>
                    <a:pt x="1" y="527"/>
                  </a:cubicBezTo>
                  <a:lnTo>
                    <a:pt x="29" y="527"/>
                  </a:lnTo>
                  <a:lnTo>
                    <a:pt x="29" y="551"/>
                  </a:lnTo>
                  <a:cubicBezTo>
                    <a:pt x="28" y="567"/>
                    <a:pt x="17" y="580"/>
                    <a:pt x="1" y="585"/>
                  </a:cubicBezTo>
                  <a:lnTo>
                    <a:pt x="1" y="617"/>
                  </a:lnTo>
                  <a:lnTo>
                    <a:pt x="326" y="895"/>
                  </a:lnTo>
                  <a:lnTo>
                    <a:pt x="326" y="870"/>
                  </a:lnTo>
                  <a:cubicBezTo>
                    <a:pt x="326" y="870"/>
                    <a:pt x="388" y="765"/>
                    <a:pt x="397" y="746"/>
                  </a:cubicBezTo>
                  <a:cubicBezTo>
                    <a:pt x="397" y="713"/>
                    <a:pt x="459" y="656"/>
                    <a:pt x="474" y="617"/>
                  </a:cubicBezTo>
                  <a:lnTo>
                    <a:pt x="474" y="594"/>
                  </a:lnTo>
                  <a:cubicBezTo>
                    <a:pt x="493" y="555"/>
                    <a:pt x="524" y="524"/>
                    <a:pt x="560" y="502"/>
                  </a:cubicBezTo>
                  <a:lnTo>
                    <a:pt x="560" y="464"/>
                  </a:lnTo>
                  <a:cubicBezTo>
                    <a:pt x="560" y="464"/>
                    <a:pt x="613" y="412"/>
                    <a:pt x="613" y="397"/>
                  </a:cubicBezTo>
                  <a:lnTo>
                    <a:pt x="637" y="397"/>
                  </a:lnTo>
                  <a:cubicBezTo>
                    <a:pt x="631" y="388"/>
                    <a:pt x="631" y="378"/>
                    <a:pt x="637" y="369"/>
                  </a:cubicBezTo>
                  <a:lnTo>
                    <a:pt x="637" y="330"/>
                  </a:lnTo>
                  <a:lnTo>
                    <a:pt x="637" y="302"/>
                  </a:lnTo>
                  <a:cubicBezTo>
                    <a:pt x="637" y="274"/>
                    <a:pt x="675" y="302"/>
                    <a:pt x="675" y="269"/>
                  </a:cubicBezTo>
                  <a:lnTo>
                    <a:pt x="703" y="269"/>
                  </a:lnTo>
                  <a:cubicBezTo>
                    <a:pt x="593" y="170"/>
                    <a:pt x="474" y="8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69"/>
            <p:cNvSpPr/>
            <p:nvPr/>
          </p:nvSpPr>
          <p:spPr>
            <a:xfrm>
              <a:off x="5580775" y="3229550"/>
              <a:ext cx="625" cy="75"/>
            </a:xfrm>
            <a:custGeom>
              <a:avLst/>
              <a:gdLst/>
              <a:ahLst/>
              <a:cxnLst/>
              <a:rect l="l" t="t" r="r" b="b"/>
              <a:pathLst>
                <a:path w="25" h="3" extrusionOk="0">
                  <a:moveTo>
                    <a:pt x="1" y="1"/>
                  </a:moveTo>
                  <a:cubicBezTo>
                    <a:pt x="5" y="2"/>
                    <a:pt x="9" y="3"/>
                    <a:pt x="13" y="3"/>
                  </a:cubicBezTo>
                  <a:cubicBezTo>
                    <a:pt x="17" y="3"/>
                    <a:pt x="21" y="2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69"/>
            <p:cNvSpPr/>
            <p:nvPr/>
          </p:nvSpPr>
          <p:spPr>
            <a:xfrm>
              <a:off x="5576975" y="3275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69"/>
            <p:cNvSpPr/>
            <p:nvPr/>
          </p:nvSpPr>
          <p:spPr>
            <a:xfrm>
              <a:off x="5567900" y="3227750"/>
              <a:ext cx="23075" cy="44000"/>
            </a:xfrm>
            <a:custGeom>
              <a:avLst/>
              <a:gdLst/>
              <a:ahLst/>
              <a:cxnLst/>
              <a:rect l="l" t="t" r="r" b="b"/>
              <a:pathLst>
                <a:path w="923" h="1760" extrusionOk="0">
                  <a:moveTo>
                    <a:pt x="511" y="1"/>
                  </a:moveTo>
                  <a:lnTo>
                    <a:pt x="511" y="24"/>
                  </a:lnTo>
                  <a:cubicBezTo>
                    <a:pt x="475" y="86"/>
                    <a:pt x="442" y="150"/>
                    <a:pt x="415" y="216"/>
                  </a:cubicBezTo>
                  <a:cubicBezTo>
                    <a:pt x="413" y="237"/>
                    <a:pt x="413" y="257"/>
                    <a:pt x="415" y="278"/>
                  </a:cubicBezTo>
                  <a:cubicBezTo>
                    <a:pt x="415" y="278"/>
                    <a:pt x="330" y="483"/>
                    <a:pt x="325" y="483"/>
                  </a:cubicBezTo>
                  <a:lnTo>
                    <a:pt x="297" y="483"/>
                  </a:lnTo>
                  <a:cubicBezTo>
                    <a:pt x="269" y="483"/>
                    <a:pt x="297" y="511"/>
                    <a:pt x="297" y="521"/>
                  </a:cubicBezTo>
                  <a:cubicBezTo>
                    <a:pt x="257" y="596"/>
                    <a:pt x="222" y="673"/>
                    <a:pt x="192" y="751"/>
                  </a:cubicBezTo>
                  <a:lnTo>
                    <a:pt x="220" y="751"/>
                  </a:lnTo>
                  <a:cubicBezTo>
                    <a:pt x="248" y="751"/>
                    <a:pt x="220" y="751"/>
                    <a:pt x="220" y="774"/>
                  </a:cubicBezTo>
                  <a:cubicBezTo>
                    <a:pt x="220" y="782"/>
                    <a:pt x="220" y="785"/>
                    <a:pt x="218" y="785"/>
                  </a:cubicBezTo>
                  <a:cubicBezTo>
                    <a:pt x="215" y="785"/>
                    <a:pt x="206" y="774"/>
                    <a:pt x="178" y="774"/>
                  </a:cubicBezTo>
                  <a:lnTo>
                    <a:pt x="178" y="875"/>
                  </a:lnTo>
                  <a:lnTo>
                    <a:pt x="178" y="898"/>
                  </a:lnTo>
                  <a:lnTo>
                    <a:pt x="153" y="898"/>
                  </a:lnTo>
                  <a:cubicBezTo>
                    <a:pt x="153" y="898"/>
                    <a:pt x="130" y="922"/>
                    <a:pt x="153" y="937"/>
                  </a:cubicBezTo>
                  <a:lnTo>
                    <a:pt x="130" y="937"/>
                  </a:lnTo>
                  <a:cubicBezTo>
                    <a:pt x="125" y="953"/>
                    <a:pt x="125" y="969"/>
                    <a:pt x="130" y="984"/>
                  </a:cubicBezTo>
                  <a:lnTo>
                    <a:pt x="130" y="1142"/>
                  </a:lnTo>
                  <a:lnTo>
                    <a:pt x="97" y="1119"/>
                  </a:lnTo>
                  <a:cubicBezTo>
                    <a:pt x="97" y="1151"/>
                    <a:pt x="25" y="1324"/>
                    <a:pt x="5" y="1353"/>
                  </a:cubicBezTo>
                  <a:lnTo>
                    <a:pt x="5" y="1376"/>
                  </a:lnTo>
                  <a:lnTo>
                    <a:pt x="39" y="1376"/>
                  </a:lnTo>
                  <a:cubicBezTo>
                    <a:pt x="39" y="1376"/>
                    <a:pt x="63" y="1376"/>
                    <a:pt x="39" y="1410"/>
                  </a:cubicBezTo>
                  <a:cubicBezTo>
                    <a:pt x="25" y="1436"/>
                    <a:pt x="12" y="1463"/>
                    <a:pt x="1" y="1491"/>
                  </a:cubicBezTo>
                  <a:lnTo>
                    <a:pt x="1" y="1563"/>
                  </a:lnTo>
                  <a:lnTo>
                    <a:pt x="383" y="1754"/>
                  </a:lnTo>
                  <a:lnTo>
                    <a:pt x="383" y="1759"/>
                  </a:lnTo>
                  <a:cubicBezTo>
                    <a:pt x="383" y="1751"/>
                    <a:pt x="383" y="1748"/>
                    <a:pt x="384" y="1748"/>
                  </a:cubicBezTo>
                  <a:cubicBezTo>
                    <a:pt x="385" y="1748"/>
                    <a:pt x="391" y="1759"/>
                    <a:pt x="407" y="1759"/>
                  </a:cubicBezTo>
                  <a:cubicBezTo>
                    <a:pt x="431" y="1759"/>
                    <a:pt x="407" y="1759"/>
                    <a:pt x="407" y="1731"/>
                  </a:cubicBezTo>
                  <a:lnTo>
                    <a:pt x="407" y="1678"/>
                  </a:lnTo>
                  <a:lnTo>
                    <a:pt x="407" y="1644"/>
                  </a:lnTo>
                  <a:lnTo>
                    <a:pt x="407" y="1616"/>
                  </a:lnTo>
                  <a:cubicBezTo>
                    <a:pt x="407" y="1568"/>
                    <a:pt x="488" y="1367"/>
                    <a:pt x="502" y="1320"/>
                  </a:cubicBezTo>
                  <a:cubicBezTo>
                    <a:pt x="502" y="1243"/>
                    <a:pt x="584" y="1091"/>
                    <a:pt x="598" y="1009"/>
                  </a:cubicBezTo>
                  <a:cubicBezTo>
                    <a:pt x="613" y="1001"/>
                    <a:pt x="623" y="987"/>
                    <a:pt x="627" y="971"/>
                  </a:cubicBezTo>
                  <a:lnTo>
                    <a:pt x="627" y="928"/>
                  </a:lnTo>
                  <a:cubicBezTo>
                    <a:pt x="650" y="840"/>
                    <a:pt x="688" y="756"/>
                    <a:pt x="736" y="679"/>
                  </a:cubicBezTo>
                  <a:lnTo>
                    <a:pt x="736" y="608"/>
                  </a:lnTo>
                  <a:cubicBezTo>
                    <a:pt x="736" y="583"/>
                    <a:pt x="803" y="465"/>
                    <a:pt x="807" y="435"/>
                  </a:cubicBezTo>
                  <a:cubicBezTo>
                    <a:pt x="807" y="407"/>
                    <a:pt x="807" y="435"/>
                    <a:pt x="836" y="403"/>
                  </a:cubicBezTo>
                  <a:cubicBezTo>
                    <a:pt x="864" y="369"/>
                    <a:pt x="812" y="374"/>
                    <a:pt x="836" y="369"/>
                  </a:cubicBezTo>
                  <a:lnTo>
                    <a:pt x="836" y="307"/>
                  </a:lnTo>
                  <a:lnTo>
                    <a:pt x="836" y="249"/>
                  </a:lnTo>
                  <a:cubicBezTo>
                    <a:pt x="836" y="240"/>
                    <a:pt x="884" y="193"/>
                    <a:pt x="884" y="154"/>
                  </a:cubicBezTo>
                  <a:lnTo>
                    <a:pt x="923" y="154"/>
                  </a:lnTo>
                  <a:cubicBezTo>
                    <a:pt x="794" y="82"/>
                    <a:pt x="655" y="31"/>
                    <a:pt x="5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69"/>
            <p:cNvSpPr/>
            <p:nvPr/>
          </p:nvSpPr>
          <p:spPr>
            <a:xfrm>
              <a:off x="5528500" y="3244050"/>
              <a:ext cx="725" cy="200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4" y="0"/>
                  </a:moveTo>
                  <a:cubicBezTo>
                    <a:pt x="9" y="0"/>
                    <a:pt x="5" y="1"/>
                    <a:pt x="0" y="4"/>
                  </a:cubicBezTo>
                  <a:cubicBezTo>
                    <a:pt x="5" y="6"/>
                    <a:pt x="10" y="8"/>
                    <a:pt x="15" y="8"/>
                  </a:cubicBezTo>
                  <a:cubicBezTo>
                    <a:pt x="20" y="8"/>
                    <a:pt x="24" y="6"/>
                    <a:pt x="28" y="4"/>
                  </a:cubicBezTo>
                  <a:cubicBezTo>
                    <a:pt x="24" y="1"/>
                    <a:pt x="19" y="0"/>
                    <a:pt x="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69"/>
            <p:cNvSpPr/>
            <p:nvPr/>
          </p:nvSpPr>
          <p:spPr>
            <a:xfrm>
              <a:off x="5500550" y="3244225"/>
              <a:ext cx="39150" cy="56975"/>
            </a:xfrm>
            <a:custGeom>
              <a:avLst/>
              <a:gdLst/>
              <a:ahLst/>
              <a:cxnLst/>
              <a:rect l="l" t="t" r="r" b="b"/>
              <a:pathLst>
                <a:path w="1566" h="2279" extrusionOk="0">
                  <a:moveTo>
                    <a:pt x="236" y="1433"/>
                  </a:moveTo>
                  <a:lnTo>
                    <a:pt x="236" y="1433"/>
                  </a:lnTo>
                  <a:cubicBezTo>
                    <a:pt x="235" y="1433"/>
                    <a:pt x="235" y="1434"/>
                    <a:pt x="236" y="1435"/>
                  </a:cubicBezTo>
                  <a:lnTo>
                    <a:pt x="236" y="1435"/>
                  </a:lnTo>
                  <a:cubicBezTo>
                    <a:pt x="236" y="1434"/>
                    <a:pt x="236" y="1433"/>
                    <a:pt x="236" y="1433"/>
                  </a:cubicBezTo>
                  <a:close/>
                  <a:moveTo>
                    <a:pt x="50" y="1749"/>
                  </a:moveTo>
                  <a:lnTo>
                    <a:pt x="50" y="1749"/>
                  </a:lnTo>
                  <a:cubicBezTo>
                    <a:pt x="50" y="1749"/>
                    <a:pt x="49" y="1755"/>
                    <a:pt x="50" y="1760"/>
                  </a:cubicBezTo>
                  <a:lnTo>
                    <a:pt x="50" y="1760"/>
                  </a:lnTo>
                  <a:lnTo>
                    <a:pt x="50" y="1749"/>
                  </a:lnTo>
                  <a:close/>
                  <a:moveTo>
                    <a:pt x="1212" y="0"/>
                  </a:moveTo>
                  <a:lnTo>
                    <a:pt x="1212" y="34"/>
                  </a:lnTo>
                  <a:cubicBezTo>
                    <a:pt x="1140" y="105"/>
                    <a:pt x="1073" y="182"/>
                    <a:pt x="1012" y="263"/>
                  </a:cubicBezTo>
                  <a:cubicBezTo>
                    <a:pt x="995" y="287"/>
                    <a:pt x="981" y="313"/>
                    <a:pt x="969" y="339"/>
                  </a:cubicBezTo>
                  <a:cubicBezTo>
                    <a:pt x="894" y="402"/>
                    <a:pt x="811" y="453"/>
                    <a:pt x="722" y="492"/>
                  </a:cubicBezTo>
                  <a:lnTo>
                    <a:pt x="683" y="492"/>
                  </a:lnTo>
                  <a:cubicBezTo>
                    <a:pt x="669" y="492"/>
                    <a:pt x="655" y="526"/>
                    <a:pt x="683" y="546"/>
                  </a:cubicBezTo>
                  <a:lnTo>
                    <a:pt x="683" y="570"/>
                  </a:lnTo>
                  <a:lnTo>
                    <a:pt x="683" y="594"/>
                  </a:lnTo>
                  <a:cubicBezTo>
                    <a:pt x="609" y="686"/>
                    <a:pt x="540" y="784"/>
                    <a:pt x="478" y="886"/>
                  </a:cubicBezTo>
                  <a:lnTo>
                    <a:pt x="516" y="886"/>
                  </a:lnTo>
                  <a:cubicBezTo>
                    <a:pt x="554" y="886"/>
                    <a:pt x="516" y="886"/>
                    <a:pt x="516" y="914"/>
                  </a:cubicBezTo>
                  <a:cubicBezTo>
                    <a:pt x="516" y="923"/>
                    <a:pt x="513" y="926"/>
                    <a:pt x="509" y="926"/>
                  </a:cubicBezTo>
                  <a:cubicBezTo>
                    <a:pt x="500" y="926"/>
                    <a:pt x="483" y="914"/>
                    <a:pt x="463" y="914"/>
                  </a:cubicBezTo>
                  <a:cubicBezTo>
                    <a:pt x="463" y="945"/>
                    <a:pt x="463" y="945"/>
                    <a:pt x="458" y="945"/>
                  </a:cubicBezTo>
                  <a:cubicBezTo>
                    <a:pt x="453" y="945"/>
                    <a:pt x="444" y="945"/>
                    <a:pt x="425" y="976"/>
                  </a:cubicBezTo>
                  <a:cubicBezTo>
                    <a:pt x="387" y="1038"/>
                    <a:pt x="425" y="1032"/>
                    <a:pt x="425" y="1043"/>
                  </a:cubicBezTo>
                  <a:lnTo>
                    <a:pt x="425" y="1095"/>
                  </a:lnTo>
                  <a:lnTo>
                    <a:pt x="402" y="1095"/>
                  </a:lnTo>
                  <a:cubicBezTo>
                    <a:pt x="402" y="1095"/>
                    <a:pt x="368" y="1123"/>
                    <a:pt x="374" y="1148"/>
                  </a:cubicBezTo>
                  <a:cubicBezTo>
                    <a:pt x="374" y="1161"/>
                    <a:pt x="363" y="1172"/>
                    <a:pt x="350" y="1172"/>
                  </a:cubicBezTo>
                  <a:cubicBezTo>
                    <a:pt x="349" y="1172"/>
                    <a:pt x="347" y="1172"/>
                    <a:pt x="345" y="1171"/>
                  </a:cubicBezTo>
                  <a:cubicBezTo>
                    <a:pt x="331" y="1189"/>
                    <a:pt x="323" y="1211"/>
                    <a:pt x="321" y="1233"/>
                  </a:cubicBezTo>
                  <a:cubicBezTo>
                    <a:pt x="321" y="1267"/>
                    <a:pt x="259" y="1405"/>
                    <a:pt x="264" y="1439"/>
                  </a:cubicBezTo>
                  <a:lnTo>
                    <a:pt x="264" y="1467"/>
                  </a:lnTo>
                  <a:cubicBezTo>
                    <a:pt x="264" y="1467"/>
                    <a:pt x="239" y="1442"/>
                    <a:pt x="236" y="1435"/>
                  </a:cubicBezTo>
                  <a:lnTo>
                    <a:pt x="236" y="1435"/>
                  </a:lnTo>
                  <a:cubicBezTo>
                    <a:pt x="228" y="1459"/>
                    <a:pt x="100" y="1712"/>
                    <a:pt x="73" y="1749"/>
                  </a:cubicBezTo>
                  <a:cubicBezTo>
                    <a:pt x="63" y="1761"/>
                    <a:pt x="58" y="1766"/>
                    <a:pt x="54" y="1766"/>
                  </a:cubicBezTo>
                  <a:cubicBezTo>
                    <a:pt x="51" y="1766"/>
                    <a:pt x="50" y="1763"/>
                    <a:pt x="50" y="1760"/>
                  </a:cubicBezTo>
                  <a:lnTo>
                    <a:pt x="50" y="1760"/>
                  </a:lnTo>
                  <a:lnTo>
                    <a:pt x="50" y="1777"/>
                  </a:lnTo>
                  <a:lnTo>
                    <a:pt x="82" y="1777"/>
                  </a:lnTo>
                  <a:lnTo>
                    <a:pt x="82" y="1800"/>
                  </a:lnTo>
                  <a:lnTo>
                    <a:pt x="82" y="1849"/>
                  </a:lnTo>
                  <a:cubicBezTo>
                    <a:pt x="62" y="1884"/>
                    <a:pt x="43" y="1921"/>
                    <a:pt x="26" y="1959"/>
                  </a:cubicBezTo>
                  <a:cubicBezTo>
                    <a:pt x="26" y="1959"/>
                    <a:pt x="1" y="2021"/>
                    <a:pt x="26" y="2055"/>
                  </a:cubicBezTo>
                  <a:lnTo>
                    <a:pt x="393" y="2278"/>
                  </a:lnTo>
                  <a:lnTo>
                    <a:pt x="393" y="2260"/>
                  </a:lnTo>
                  <a:cubicBezTo>
                    <a:pt x="393" y="2251"/>
                    <a:pt x="393" y="2248"/>
                    <a:pt x="394" y="2248"/>
                  </a:cubicBezTo>
                  <a:cubicBezTo>
                    <a:pt x="396" y="2248"/>
                    <a:pt x="401" y="2260"/>
                    <a:pt x="417" y="2260"/>
                  </a:cubicBezTo>
                  <a:cubicBezTo>
                    <a:pt x="440" y="2260"/>
                    <a:pt x="417" y="2232"/>
                    <a:pt x="417" y="2222"/>
                  </a:cubicBezTo>
                  <a:cubicBezTo>
                    <a:pt x="440" y="2222"/>
                    <a:pt x="417" y="2169"/>
                    <a:pt x="440" y="2149"/>
                  </a:cubicBezTo>
                  <a:cubicBezTo>
                    <a:pt x="440" y="2134"/>
                    <a:pt x="449" y="2119"/>
                    <a:pt x="464" y="2111"/>
                  </a:cubicBezTo>
                  <a:cubicBezTo>
                    <a:pt x="465" y="2094"/>
                    <a:pt x="477" y="2079"/>
                    <a:pt x="492" y="2074"/>
                  </a:cubicBezTo>
                  <a:lnTo>
                    <a:pt x="669" y="1691"/>
                  </a:lnTo>
                  <a:cubicBezTo>
                    <a:pt x="711" y="1596"/>
                    <a:pt x="822" y="1399"/>
                    <a:pt x="870" y="1300"/>
                  </a:cubicBezTo>
                  <a:cubicBezTo>
                    <a:pt x="870" y="1300"/>
                    <a:pt x="898" y="1266"/>
                    <a:pt x="908" y="1252"/>
                  </a:cubicBezTo>
                  <a:lnTo>
                    <a:pt x="908" y="1195"/>
                  </a:lnTo>
                  <a:cubicBezTo>
                    <a:pt x="966" y="1087"/>
                    <a:pt x="1037" y="985"/>
                    <a:pt x="1118" y="893"/>
                  </a:cubicBezTo>
                  <a:cubicBezTo>
                    <a:pt x="1118" y="855"/>
                    <a:pt x="1152" y="831"/>
                    <a:pt x="1161" y="803"/>
                  </a:cubicBezTo>
                  <a:cubicBezTo>
                    <a:pt x="1161" y="775"/>
                    <a:pt x="1294" y="636"/>
                    <a:pt x="1309" y="602"/>
                  </a:cubicBezTo>
                  <a:cubicBezTo>
                    <a:pt x="1309" y="585"/>
                    <a:pt x="1315" y="585"/>
                    <a:pt x="1324" y="585"/>
                  </a:cubicBezTo>
                  <a:cubicBezTo>
                    <a:pt x="1333" y="585"/>
                    <a:pt x="1345" y="585"/>
                    <a:pt x="1356" y="568"/>
                  </a:cubicBezTo>
                  <a:cubicBezTo>
                    <a:pt x="1380" y="535"/>
                    <a:pt x="1356" y="531"/>
                    <a:pt x="1356" y="521"/>
                  </a:cubicBezTo>
                  <a:cubicBezTo>
                    <a:pt x="1364" y="494"/>
                    <a:pt x="1373" y="467"/>
                    <a:pt x="1385" y="439"/>
                  </a:cubicBezTo>
                  <a:cubicBezTo>
                    <a:pt x="1395" y="415"/>
                    <a:pt x="1409" y="392"/>
                    <a:pt x="1428" y="373"/>
                  </a:cubicBezTo>
                  <a:cubicBezTo>
                    <a:pt x="1451" y="345"/>
                    <a:pt x="1503" y="315"/>
                    <a:pt x="1522" y="268"/>
                  </a:cubicBezTo>
                  <a:lnTo>
                    <a:pt x="1565" y="268"/>
                  </a:lnTo>
                  <a:cubicBezTo>
                    <a:pt x="1565" y="268"/>
                    <a:pt x="1317" y="0"/>
                    <a:pt x="12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69"/>
            <p:cNvSpPr/>
            <p:nvPr/>
          </p:nvSpPr>
          <p:spPr>
            <a:xfrm>
              <a:off x="5470925" y="3242500"/>
              <a:ext cx="975" cy="200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19" y="0"/>
                  </a:moveTo>
                  <a:cubicBezTo>
                    <a:pt x="13" y="0"/>
                    <a:pt x="6" y="1"/>
                    <a:pt x="0" y="4"/>
                  </a:cubicBezTo>
                  <a:cubicBezTo>
                    <a:pt x="6" y="6"/>
                    <a:pt x="13" y="8"/>
                    <a:pt x="19" y="8"/>
                  </a:cubicBezTo>
                  <a:cubicBezTo>
                    <a:pt x="26" y="8"/>
                    <a:pt x="32" y="6"/>
                    <a:pt x="38" y="4"/>
                  </a:cubicBezTo>
                  <a:cubicBezTo>
                    <a:pt x="32" y="1"/>
                    <a:pt x="26" y="0"/>
                    <a:pt x="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69"/>
            <p:cNvSpPr/>
            <p:nvPr/>
          </p:nvSpPr>
          <p:spPr>
            <a:xfrm>
              <a:off x="5433325" y="3242200"/>
              <a:ext cx="50650" cy="60600"/>
            </a:xfrm>
            <a:custGeom>
              <a:avLst/>
              <a:gdLst/>
              <a:ahLst/>
              <a:cxnLst/>
              <a:rect l="l" t="t" r="r" b="b"/>
              <a:pathLst>
                <a:path w="2026" h="2424" extrusionOk="0">
                  <a:moveTo>
                    <a:pt x="579" y="1147"/>
                  </a:moveTo>
                  <a:cubicBezTo>
                    <a:pt x="578" y="1147"/>
                    <a:pt x="578" y="1147"/>
                    <a:pt x="579" y="1147"/>
                  </a:cubicBezTo>
                  <a:lnTo>
                    <a:pt x="579" y="1147"/>
                  </a:lnTo>
                  <a:cubicBezTo>
                    <a:pt x="579" y="1147"/>
                    <a:pt x="579" y="1147"/>
                    <a:pt x="579" y="1147"/>
                  </a:cubicBezTo>
                  <a:close/>
                  <a:moveTo>
                    <a:pt x="1675" y="1"/>
                  </a:moveTo>
                  <a:cubicBezTo>
                    <a:pt x="1674" y="1"/>
                    <a:pt x="1673" y="1"/>
                    <a:pt x="1672" y="1"/>
                  </a:cubicBezTo>
                  <a:cubicBezTo>
                    <a:pt x="1677" y="10"/>
                    <a:pt x="1677" y="20"/>
                    <a:pt x="1672" y="29"/>
                  </a:cubicBezTo>
                  <a:lnTo>
                    <a:pt x="1644" y="29"/>
                  </a:lnTo>
                  <a:cubicBezTo>
                    <a:pt x="1616" y="29"/>
                    <a:pt x="1487" y="187"/>
                    <a:pt x="1415" y="273"/>
                  </a:cubicBezTo>
                  <a:lnTo>
                    <a:pt x="1358" y="350"/>
                  </a:lnTo>
                  <a:cubicBezTo>
                    <a:pt x="1270" y="441"/>
                    <a:pt x="1162" y="508"/>
                    <a:pt x="1041" y="545"/>
                  </a:cubicBezTo>
                  <a:cubicBezTo>
                    <a:pt x="1033" y="553"/>
                    <a:pt x="1028" y="556"/>
                    <a:pt x="1024" y="556"/>
                  </a:cubicBezTo>
                  <a:cubicBezTo>
                    <a:pt x="1015" y="556"/>
                    <a:pt x="1011" y="545"/>
                    <a:pt x="998" y="545"/>
                  </a:cubicBezTo>
                  <a:cubicBezTo>
                    <a:pt x="980" y="545"/>
                    <a:pt x="965" y="584"/>
                    <a:pt x="970" y="603"/>
                  </a:cubicBezTo>
                  <a:lnTo>
                    <a:pt x="970" y="627"/>
                  </a:lnTo>
                  <a:cubicBezTo>
                    <a:pt x="970" y="627"/>
                    <a:pt x="740" y="875"/>
                    <a:pt x="708" y="927"/>
                  </a:cubicBezTo>
                  <a:cubicBezTo>
                    <a:pt x="696" y="945"/>
                    <a:pt x="695" y="951"/>
                    <a:pt x="699" y="951"/>
                  </a:cubicBezTo>
                  <a:cubicBezTo>
                    <a:pt x="707" y="951"/>
                    <a:pt x="736" y="927"/>
                    <a:pt x="746" y="927"/>
                  </a:cubicBezTo>
                  <a:cubicBezTo>
                    <a:pt x="760" y="927"/>
                    <a:pt x="746" y="927"/>
                    <a:pt x="746" y="955"/>
                  </a:cubicBezTo>
                  <a:cubicBezTo>
                    <a:pt x="746" y="969"/>
                    <a:pt x="740" y="975"/>
                    <a:pt x="730" y="975"/>
                  </a:cubicBezTo>
                  <a:cubicBezTo>
                    <a:pt x="720" y="975"/>
                    <a:pt x="706" y="968"/>
                    <a:pt x="693" y="955"/>
                  </a:cubicBezTo>
                  <a:cubicBezTo>
                    <a:pt x="676" y="989"/>
                    <a:pt x="676" y="989"/>
                    <a:pt x="674" y="989"/>
                  </a:cubicBezTo>
                  <a:cubicBezTo>
                    <a:pt x="673" y="989"/>
                    <a:pt x="669" y="989"/>
                    <a:pt x="646" y="1023"/>
                  </a:cubicBezTo>
                  <a:cubicBezTo>
                    <a:pt x="598" y="1090"/>
                    <a:pt x="646" y="1080"/>
                    <a:pt x="607" y="1090"/>
                  </a:cubicBezTo>
                  <a:lnTo>
                    <a:pt x="607" y="1113"/>
                  </a:lnTo>
                  <a:cubicBezTo>
                    <a:pt x="607" y="1113"/>
                    <a:pt x="607" y="1113"/>
                    <a:pt x="607" y="1113"/>
                  </a:cubicBezTo>
                  <a:lnTo>
                    <a:pt x="607" y="1113"/>
                  </a:lnTo>
                  <a:cubicBezTo>
                    <a:pt x="604" y="1113"/>
                    <a:pt x="581" y="1142"/>
                    <a:pt x="607" y="1147"/>
                  </a:cubicBezTo>
                  <a:cubicBezTo>
                    <a:pt x="617" y="1149"/>
                    <a:pt x="616" y="1149"/>
                    <a:pt x="611" y="1149"/>
                  </a:cubicBezTo>
                  <a:cubicBezTo>
                    <a:pt x="603" y="1149"/>
                    <a:pt x="582" y="1148"/>
                    <a:pt x="579" y="1147"/>
                  </a:cubicBezTo>
                  <a:lnTo>
                    <a:pt x="579" y="1147"/>
                  </a:lnTo>
                  <a:cubicBezTo>
                    <a:pt x="579" y="1171"/>
                    <a:pt x="541" y="1176"/>
                    <a:pt x="541" y="1199"/>
                  </a:cubicBezTo>
                  <a:cubicBezTo>
                    <a:pt x="541" y="1199"/>
                    <a:pt x="541" y="1223"/>
                    <a:pt x="510" y="1223"/>
                  </a:cubicBezTo>
                  <a:cubicBezTo>
                    <a:pt x="508" y="1223"/>
                    <a:pt x="505" y="1223"/>
                    <a:pt x="502" y="1223"/>
                  </a:cubicBezTo>
                  <a:cubicBezTo>
                    <a:pt x="485" y="1242"/>
                    <a:pt x="472" y="1266"/>
                    <a:pt x="464" y="1290"/>
                  </a:cubicBezTo>
                  <a:cubicBezTo>
                    <a:pt x="464" y="1328"/>
                    <a:pt x="359" y="1467"/>
                    <a:pt x="359" y="1505"/>
                  </a:cubicBezTo>
                  <a:lnTo>
                    <a:pt x="359" y="1495"/>
                  </a:lnTo>
                  <a:cubicBezTo>
                    <a:pt x="359" y="1495"/>
                    <a:pt x="149" y="1767"/>
                    <a:pt x="111" y="1801"/>
                  </a:cubicBezTo>
                  <a:lnTo>
                    <a:pt x="111" y="1835"/>
                  </a:lnTo>
                  <a:lnTo>
                    <a:pt x="144" y="1835"/>
                  </a:lnTo>
                  <a:lnTo>
                    <a:pt x="144" y="1883"/>
                  </a:lnTo>
                  <a:lnTo>
                    <a:pt x="54" y="1992"/>
                  </a:lnTo>
                  <a:lnTo>
                    <a:pt x="54" y="1964"/>
                  </a:lnTo>
                  <a:cubicBezTo>
                    <a:pt x="54" y="1961"/>
                    <a:pt x="53" y="1960"/>
                    <a:pt x="52" y="1960"/>
                  </a:cubicBezTo>
                  <a:cubicBezTo>
                    <a:pt x="43" y="1960"/>
                    <a:pt x="5" y="2030"/>
                    <a:pt x="1" y="2060"/>
                  </a:cubicBezTo>
                  <a:lnTo>
                    <a:pt x="288" y="2380"/>
                  </a:lnTo>
                  <a:lnTo>
                    <a:pt x="288" y="2418"/>
                  </a:lnTo>
                  <a:cubicBezTo>
                    <a:pt x="288" y="2422"/>
                    <a:pt x="290" y="2423"/>
                    <a:pt x="292" y="2423"/>
                  </a:cubicBezTo>
                  <a:cubicBezTo>
                    <a:pt x="300" y="2423"/>
                    <a:pt x="315" y="2410"/>
                    <a:pt x="311" y="2390"/>
                  </a:cubicBezTo>
                  <a:cubicBezTo>
                    <a:pt x="310" y="2380"/>
                    <a:pt x="309" y="2377"/>
                    <a:pt x="310" y="2377"/>
                  </a:cubicBezTo>
                  <a:lnTo>
                    <a:pt x="310" y="2377"/>
                  </a:lnTo>
                  <a:cubicBezTo>
                    <a:pt x="312" y="2377"/>
                    <a:pt x="319" y="2390"/>
                    <a:pt x="335" y="2390"/>
                  </a:cubicBezTo>
                  <a:cubicBezTo>
                    <a:pt x="359" y="2390"/>
                    <a:pt x="335" y="2356"/>
                    <a:pt x="359" y="2351"/>
                  </a:cubicBezTo>
                  <a:cubicBezTo>
                    <a:pt x="393" y="2351"/>
                    <a:pt x="359" y="2299"/>
                    <a:pt x="412" y="2280"/>
                  </a:cubicBezTo>
                  <a:cubicBezTo>
                    <a:pt x="412" y="2280"/>
                    <a:pt x="412" y="2256"/>
                    <a:pt x="450" y="2242"/>
                  </a:cubicBezTo>
                  <a:cubicBezTo>
                    <a:pt x="450" y="2242"/>
                    <a:pt x="450" y="2214"/>
                    <a:pt x="492" y="2203"/>
                  </a:cubicBezTo>
                  <a:cubicBezTo>
                    <a:pt x="550" y="2141"/>
                    <a:pt x="745" y="1879"/>
                    <a:pt x="794" y="1811"/>
                  </a:cubicBezTo>
                  <a:cubicBezTo>
                    <a:pt x="869" y="1711"/>
                    <a:pt x="1036" y="1511"/>
                    <a:pt x="1109" y="1401"/>
                  </a:cubicBezTo>
                  <a:cubicBezTo>
                    <a:pt x="1109" y="1401"/>
                    <a:pt x="1147" y="1368"/>
                    <a:pt x="1161" y="1353"/>
                  </a:cubicBezTo>
                  <a:lnTo>
                    <a:pt x="1195" y="1295"/>
                  </a:lnTo>
                  <a:cubicBezTo>
                    <a:pt x="1282" y="1181"/>
                    <a:pt x="1375" y="1073"/>
                    <a:pt x="1477" y="971"/>
                  </a:cubicBezTo>
                  <a:cubicBezTo>
                    <a:pt x="1477" y="933"/>
                    <a:pt x="1524" y="909"/>
                    <a:pt x="1539" y="871"/>
                  </a:cubicBezTo>
                  <a:cubicBezTo>
                    <a:pt x="1539" y="838"/>
                    <a:pt x="1702" y="680"/>
                    <a:pt x="1725" y="646"/>
                  </a:cubicBezTo>
                  <a:cubicBezTo>
                    <a:pt x="1725" y="613"/>
                    <a:pt x="1754" y="646"/>
                    <a:pt x="1778" y="609"/>
                  </a:cubicBezTo>
                  <a:cubicBezTo>
                    <a:pt x="1802" y="570"/>
                    <a:pt x="1778" y="566"/>
                    <a:pt x="1778" y="555"/>
                  </a:cubicBezTo>
                  <a:cubicBezTo>
                    <a:pt x="1789" y="526"/>
                    <a:pt x="1802" y="498"/>
                    <a:pt x="1816" y="470"/>
                  </a:cubicBezTo>
                  <a:cubicBezTo>
                    <a:pt x="1816" y="470"/>
                    <a:pt x="1859" y="412"/>
                    <a:pt x="1869" y="393"/>
                  </a:cubicBezTo>
                  <a:cubicBezTo>
                    <a:pt x="1913" y="359"/>
                    <a:pt x="1951" y="319"/>
                    <a:pt x="1983" y="274"/>
                  </a:cubicBezTo>
                  <a:lnTo>
                    <a:pt x="2026" y="274"/>
                  </a:lnTo>
                  <a:cubicBezTo>
                    <a:pt x="2026" y="274"/>
                    <a:pt x="1786" y="1"/>
                    <a:pt x="16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69"/>
            <p:cNvSpPr/>
            <p:nvPr/>
          </p:nvSpPr>
          <p:spPr>
            <a:xfrm>
              <a:off x="5384475" y="3248025"/>
              <a:ext cx="31675" cy="34725"/>
            </a:xfrm>
            <a:custGeom>
              <a:avLst/>
              <a:gdLst/>
              <a:ahLst/>
              <a:cxnLst/>
              <a:rect l="l" t="t" r="r" b="b"/>
              <a:pathLst>
                <a:path w="1267" h="1389" extrusionOk="0">
                  <a:moveTo>
                    <a:pt x="203" y="703"/>
                  </a:moveTo>
                  <a:cubicBezTo>
                    <a:pt x="196" y="703"/>
                    <a:pt x="195" y="708"/>
                    <a:pt x="196" y="715"/>
                  </a:cubicBezTo>
                  <a:lnTo>
                    <a:pt x="196" y="715"/>
                  </a:lnTo>
                  <a:cubicBezTo>
                    <a:pt x="200" y="711"/>
                    <a:pt x="203" y="707"/>
                    <a:pt x="206" y="703"/>
                  </a:cubicBezTo>
                  <a:cubicBezTo>
                    <a:pt x="205" y="703"/>
                    <a:pt x="204" y="703"/>
                    <a:pt x="203" y="703"/>
                  </a:cubicBezTo>
                  <a:close/>
                  <a:moveTo>
                    <a:pt x="937" y="1"/>
                  </a:moveTo>
                  <a:cubicBezTo>
                    <a:pt x="886" y="38"/>
                    <a:pt x="838" y="80"/>
                    <a:pt x="794" y="125"/>
                  </a:cubicBezTo>
                  <a:cubicBezTo>
                    <a:pt x="786" y="139"/>
                    <a:pt x="775" y="154"/>
                    <a:pt x="765" y="168"/>
                  </a:cubicBezTo>
                  <a:cubicBezTo>
                    <a:pt x="765" y="168"/>
                    <a:pt x="546" y="250"/>
                    <a:pt x="535" y="250"/>
                  </a:cubicBezTo>
                  <a:cubicBezTo>
                    <a:pt x="535" y="250"/>
                    <a:pt x="535" y="250"/>
                    <a:pt x="535" y="250"/>
                  </a:cubicBezTo>
                  <a:lnTo>
                    <a:pt x="507" y="250"/>
                  </a:lnTo>
                  <a:cubicBezTo>
                    <a:pt x="478" y="250"/>
                    <a:pt x="507" y="250"/>
                    <a:pt x="507" y="284"/>
                  </a:cubicBezTo>
                  <a:cubicBezTo>
                    <a:pt x="450" y="330"/>
                    <a:pt x="397" y="382"/>
                    <a:pt x="349" y="437"/>
                  </a:cubicBezTo>
                  <a:lnTo>
                    <a:pt x="335" y="437"/>
                  </a:lnTo>
                  <a:cubicBezTo>
                    <a:pt x="335" y="455"/>
                    <a:pt x="335" y="458"/>
                    <a:pt x="333" y="458"/>
                  </a:cubicBezTo>
                  <a:cubicBezTo>
                    <a:pt x="332" y="458"/>
                    <a:pt x="331" y="457"/>
                    <a:pt x="329" y="457"/>
                  </a:cubicBezTo>
                  <a:cubicBezTo>
                    <a:pt x="325" y="457"/>
                    <a:pt x="318" y="459"/>
                    <a:pt x="307" y="475"/>
                  </a:cubicBezTo>
                  <a:cubicBezTo>
                    <a:pt x="278" y="513"/>
                    <a:pt x="307" y="513"/>
                    <a:pt x="307" y="513"/>
                  </a:cubicBezTo>
                  <a:lnTo>
                    <a:pt x="307" y="537"/>
                  </a:lnTo>
                  <a:cubicBezTo>
                    <a:pt x="298" y="537"/>
                    <a:pt x="295" y="541"/>
                    <a:pt x="296" y="544"/>
                  </a:cubicBezTo>
                  <a:lnTo>
                    <a:pt x="296" y="544"/>
                  </a:lnTo>
                  <a:cubicBezTo>
                    <a:pt x="298" y="537"/>
                    <a:pt x="307" y="537"/>
                    <a:pt x="307" y="537"/>
                  </a:cubicBezTo>
                  <a:lnTo>
                    <a:pt x="307" y="537"/>
                  </a:lnTo>
                  <a:cubicBezTo>
                    <a:pt x="307" y="545"/>
                    <a:pt x="304" y="548"/>
                    <a:pt x="301" y="548"/>
                  </a:cubicBezTo>
                  <a:cubicBezTo>
                    <a:pt x="299" y="548"/>
                    <a:pt x="297" y="546"/>
                    <a:pt x="296" y="544"/>
                  </a:cubicBezTo>
                  <a:lnTo>
                    <a:pt x="296" y="544"/>
                  </a:lnTo>
                  <a:cubicBezTo>
                    <a:pt x="295" y="548"/>
                    <a:pt x="298" y="554"/>
                    <a:pt x="307" y="565"/>
                  </a:cubicBezTo>
                  <a:lnTo>
                    <a:pt x="278" y="565"/>
                  </a:lnTo>
                  <a:cubicBezTo>
                    <a:pt x="267" y="575"/>
                    <a:pt x="258" y="589"/>
                    <a:pt x="255" y="604"/>
                  </a:cubicBezTo>
                  <a:cubicBezTo>
                    <a:pt x="255" y="632"/>
                    <a:pt x="202" y="709"/>
                    <a:pt x="206" y="737"/>
                  </a:cubicBezTo>
                  <a:cubicBezTo>
                    <a:pt x="206" y="737"/>
                    <a:pt x="199" y="725"/>
                    <a:pt x="196" y="715"/>
                  </a:cubicBezTo>
                  <a:lnTo>
                    <a:pt x="196" y="715"/>
                  </a:lnTo>
                  <a:cubicBezTo>
                    <a:pt x="152" y="768"/>
                    <a:pt x="104" y="818"/>
                    <a:pt x="54" y="866"/>
                  </a:cubicBezTo>
                  <a:lnTo>
                    <a:pt x="54" y="889"/>
                  </a:lnTo>
                  <a:lnTo>
                    <a:pt x="82" y="889"/>
                  </a:lnTo>
                  <a:lnTo>
                    <a:pt x="82" y="923"/>
                  </a:lnTo>
                  <a:lnTo>
                    <a:pt x="29" y="976"/>
                  </a:lnTo>
                  <a:cubicBezTo>
                    <a:pt x="29" y="976"/>
                    <a:pt x="1" y="1005"/>
                    <a:pt x="1" y="1033"/>
                  </a:cubicBezTo>
                  <a:cubicBezTo>
                    <a:pt x="1" y="1062"/>
                    <a:pt x="268" y="1330"/>
                    <a:pt x="292" y="1348"/>
                  </a:cubicBezTo>
                  <a:lnTo>
                    <a:pt x="292" y="1353"/>
                  </a:lnTo>
                  <a:cubicBezTo>
                    <a:pt x="317" y="1353"/>
                    <a:pt x="292" y="1320"/>
                    <a:pt x="320" y="1314"/>
                  </a:cubicBezTo>
                  <a:lnTo>
                    <a:pt x="378" y="1314"/>
                  </a:lnTo>
                  <a:cubicBezTo>
                    <a:pt x="412" y="1281"/>
                    <a:pt x="526" y="1138"/>
                    <a:pt x="555" y="1100"/>
                  </a:cubicBezTo>
                  <a:cubicBezTo>
                    <a:pt x="622" y="1027"/>
                    <a:pt x="684" y="950"/>
                    <a:pt x="742" y="870"/>
                  </a:cubicBezTo>
                  <a:cubicBezTo>
                    <a:pt x="747" y="872"/>
                    <a:pt x="752" y="874"/>
                    <a:pt x="758" y="874"/>
                  </a:cubicBezTo>
                  <a:cubicBezTo>
                    <a:pt x="764" y="874"/>
                    <a:pt x="769" y="872"/>
                    <a:pt x="774" y="870"/>
                  </a:cubicBezTo>
                  <a:lnTo>
                    <a:pt x="774" y="832"/>
                  </a:lnTo>
                  <a:cubicBezTo>
                    <a:pt x="824" y="770"/>
                    <a:pt x="883" y="713"/>
                    <a:pt x="946" y="665"/>
                  </a:cubicBezTo>
                  <a:cubicBezTo>
                    <a:pt x="946" y="641"/>
                    <a:pt x="974" y="632"/>
                    <a:pt x="980" y="607"/>
                  </a:cubicBezTo>
                  <a:cubicBezTo>
                    <a:pt x="980" y="607"/>
                    <a:pt x="1085" y="512"/>
                    <a:pt x="1095" y="493"/>
                  </a:cubicBezTo>
                  <a:cubicBezTo>
                    <a:pt x="1095" y="485"/>
                    <a:pt x="1095" y="482"/>
                    <a:pt x="1096" y="482"/>
                  </a:cubicBezTo>
                  <a:cubicBezTo>
                    <a:pt x="1099" y="482"/>
                    <a:pt x="1106" y="493"/>
                    <a:pt x="1128" y="493"/>
                  </a:cubicBezTo>
                  <a:cubicBezTo>
                    <a:pt x="1118" y="482"/>
                    <a:pt x="1118" y="466"/>
                    <a:pt x="1128" y="455"/>
                  </a:cubicBezTo>
                  <a:cubicBezTo>
                    <a:pt x="1127" y="438"/>
                    <a:pt x="1127" y="420"/>
                    <a:pt x="1128" y="403"/>
                  </a:cubicBezTo>
                  <a:cubicBezTo>
                    <a:pt x="1135" y="386"/>
                    <a:pt x="1147" y="370"/>
                    <a:pt x="1162" y="360"/>
                  </a:cubicBezTo>
                  <a:cubicBezTo>
                    <a:pt x="1162" y="360"/>
                    <a:pt x="1218" y="331"/>
                    <a:pt x="1228" y="298"/>
                  </a:cubicBezTo>
                  <a:lnTo>
                    <a:pt x="1267" y="298"/>
                  </a:lnTo>
                  <a:cubicBezTo>
                    <a:pt x="1267" y="298"/>
                    <a:pt x="1023" y="20"/>
                    <a:pt x="937" y="1"/>
                  </a:cubicBezTo>
                  <a:close/>
                  <a:moveTo>
                    <a:pt x="292" y="1376"/>
                  </a:moveTo>
                  <a:cubicBezTo>
                    <a:pt x="292" y="1386"/>
                    <a:pt x="295" y="1389"/>
                    <a:pt x="298" y="1389"/>
                  </a:cubicBezTo>
                  <a:cubicBezTo>
                    <a:pt x="303" y="1389"/>
                    <a:pt x="309" y="1376"/>
                    <a:pt x="292" y="13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69"/>
            <p:cNvSpPr/>
            <p:nvPr/>
          </p:nvSpPr>
          <p:spPr>
            <a:xfrm>
              <a:off x="5364525" y="3244125"/>
              <a:ext cx="600" cy="125"/>
            </a:xfrm>
            <a:custGeom>
              <a:avLst/>
              <a:gdLst/>
              <a:ahLst/>
              <a:cxnLst/>
              <a:rect l="l" t="t" r="r" b="b"/>
              <a:pathLst>
                <a:path w="24" h="5" extrusionOk="0">
                  <a:moveTo>
                    <a:pt x="0" y="1"/>
                  </a:moveTo>
                  <a:cubicBezTo>
                    <a:pt x="0" y="1"/>
                    <a:pt x="9" y="5"/>
                    <a:pt x="16" y="5"/>
                  </a:cubicBezTo>
                  <a:cubicBezTo>
                    <a:pt x="19" y="5"/>
                    <a:pt x="22" y="4"/>
                    <a:pt x="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69"/>
            <p:cNvSpPr/>
            <p:nvPr/>
          </p:nvSpPr>
          <p:spPr>
            <a:xfrm>
              <a:off x="5351500" y="328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69"/>
            <p:cNvSpPr/>
            <p:nvPr/>
          </p:nvSpPr>
          <p:spPr>
            <a:xfrm>
              <a:off x="5345875" y="3243275"/>
              <a:ext cx="28700" cy="34175"/>
            </a:xfrm>
            <a:custGeom>
              <a:avLst/>
              <a:gdLst/>
              <a:ahLst/>
              <a:cxnLst/>
              <a:rect l="l" t="t" r="r" b="b"/>
              <a:pathLst>
                <a:path w="1148" h="1367" extrusionOk="0">
                  <a:moveTo>
                    <a:pt x="774" y="1"/>
                  </a:moveTo>
                  <a:cubicBezTo>
                    <a:pt x="727" y="38"/>
                    <a:pt x="683" y="79"/>
                    <a:pt x="646" y="125"/>
                  </a:cubicBezTo>
                  <a:lnTo>
                    <a:pt x="617" y="168"/>
                  </a:lnTo>
                  <a:lnTo>
                    <a:pt x="493" y="301"/>
                  </a:lnTo>
                  <a:lnTo>
                    <a:pt x="1061" y="430"/>
                  </a:lnTo>
                  <a:lnTo>
                    <a:pt x="1061" y="378"/>
                  </a:lnTo>
                  <a:cubicBezTo>
                    <a:pt x="1061" y="378"/>
                    <a:pt x="1061" y="344"/>
                    <a:pt x="1085" y="335"/>
                  </a:cubicBezTo>
                  <a:cubicBezTo>
                    <a:pt x="1113" y="325"/>
                    <a:pt x="1137" y="302"/>
                    <a:pt x="1147" y="273"/>
                  </a:cubicBezTo>
                  <a:lnTo>
                    <a:pt x="1123" y="273"/>
                  </a:lnTo>
                  <a:cubicBezTo>
                    <a:pt x="1019" y="168"/>
                    <a:pt x="902" y="76"/>
                    <a:pt x="774" y="1"/>
                  </a:cubicBezTo>
                  <a:close/>
                  <a:moveTo>
                    <a:pt x="1033" y="456"/>
                  </a:moveTo>
                  <a:cubicBezTo>
                    <a:pt x="1037" y="459"/>
                    <a:pt x="1045" y="464"/>
                    <a:pt x="1061" y="464"/>
                  </a:cubicBezTo>
                  <a:lnTo>
                    <a:pt x="1033" y="456"/>
                  </a:lnTo>
                  <a:close/>
                  <a:moveTo>
                    <a:pt x="465" y="301"/>
                  </a:moveTo>
                  <a:cubicBezTo>
                    <a:pt x="437" y="301"/>
                    <a:pt x="465" y="301"/>
                    <a:pt x="465" y="335"/>
                  </a:cubicBezTo>
                  <a:cubicBezTo>
                    <a:pt x="413" y="384"/>
                    <a:pt x="365" y="437"/>
                    <a:pt x="321" y="493"/>
                  </a:cubicBezTo>
                  <a:lnTo>
                    <a:pt x="307" y="493"/>
                  </a:lnTo>
                  <a:cubicBezTo>
                    <a:pt x="307" y="509"/>
                    <a:pt x="307" y="511"/>
                    <a:pt x="305" y="511"/>
                  </a:cubicBezTo>
                  <a:cubicBezTo>
                    <a:pt x="304" y="511"/>
                    <a:pt x="303" y="511"/>
                    <a:pt x="301" y="511"/>
                  </a:cubicBezTo>
                  <a:cubicBezTo>
                    <a:pt x="298" y="511"/>
                    <a:pt x="292" y="513"/>
                    <a:pt x="283" y="526"/>
                  </a:cubicBezTo>
                  <a:cubicBezTo>
                    <a:pt x="259" y="560"/>
                    <a:pt x="283" y="564"/>
                    <a:pt x="283" y="569"/>
                  </a:cubicBezTo>
                  <a:lnTo>
                    <a:pt x="259" y="569"/>
                  </a:lnTo>
                  <a:cubicBezTo>
                    <a:pt x="259" y="569"/>
                    <a:pt x="236" y="569"/>
                    <a:pt x="259" y="602"/>
                  </a:cubicBezTo>
                  <a:lnTo>
                    <a:pt x="236" y="602"/>
                  </a:lnTo>
                  <a:cubicBezTo>
                    <a:pt x="230" y="614"/>
                    <a:pt x="230" y="628"/>
                    <a:pt x="236" y="640"/>
                  </a:cubicBezTo>
                  <a:cubicBezTo>
                    <a:pt x="236" y="664"/>
                    <a:pt x="193" y="741"/>
                    <a:pt x="197" y="769"/>
                  </a:cubicBezTo>
                  <a:lnTo>
                    <a:pt x="173" y="741"/>
                  </a:lnTo>
                  <a:cubicBezTo>
                    <a:pt x="134" y="798"/>
                    <a:pt x="91" y="852"/>
                    <a:pt x="44" y="903"/>
                  </a:cubicBezTo>
                  <a:lnTo>
                    <a:pt x="44" y="927"/>
                  </a:lnTo>
                  <a:lnTo>
                    <a:pt x="72" y="927"/>
                  </a:lnTo>
                  <a:lnTo>
                    <a:pt x="72" y="955"/>
                  </a:lnTo>
                  <a:lnTo>
                    <a:pt x="24" y="1013"/>
                  </a:lnTo>
                  <a:cubicBezTo>
                    <a:pt x="24" y="1013"/>
                    <a:pt x="1" y="1047"/>
                    <a:pt x="24" y="1070"/>
                  </a:cubicBezTo>
                  <a:lnTo>
                    <a:pt x="335" y="1366"/>
                  </a:lnTo>
                  <a:lnTo>
                    <a:pt x="359" y="1366"/>
                  </a:lnTo>
                  <a:cubicBezTo>
                    <a:pt x="382" y="1366"/>
                    <a:pt x="359" y="1343"/>
                    <a:pt x="359" y="1343"/>
                  </a:cubicBezTo>
                  <a:lnTo>
                    <a:pt x="359" y="1304"/>
                  </a:lnTo>
                  <a:lnTo>
                    <a:pt x="407" y="1304"/>
                  </a:lnTo>
                  <a:cubicBezTo>
                    <a:pt x="435" y="1271"/>
                    <a:pt x="530" y="1128"/>
                    <a:pt x="555" y="1090"/>
                  </a:cubicBezTo>
                  <a:cubicBezTo>
                    <a:pt x="592" y="1032"/>
                    <a:pt x="679" y="927"/>
                    <a:pt x="712" y="865"/>
                  </a:cubicBezTo>
                  <a:cubicBezTo>
                    <a:pt x="726" y="860"/>
                    <a:pt x="737" y="851"/>
                    <a:pt x="746" y="841"/>
                  </a:cubicBezTo>
                  <a:lnTo>
                    <a:pt x="746" y="807"/>
                  </a:lnTo>
                  <a:cubicBezTo>
                    <a:pt x="789" y="745"/>
                    <a:pt x="841" y="689"/>
                    <a:pt x="899" y="640"/>
                  </a:cubicBezTo>
                  <a:cubicBezTo>
                    <a:pt x="899" y="612"/>
                    <a:pt x="922" y="603"/>
                    <a:pt x="927" y="584"/>
                  </a:cubicBezTo>
                  <a:cubicBezTo>
                    <a:pt x="927" y="560"/>
                    <a:pt x="1018" y="483"/>
                    <a:pt x="1027" y="464"/>
                  </a:cubicBezTo>
                  <a:cubicBezTo>
                    <a:pt x="1027" y="459"/>
                    <a:pt x="1027" y="456"/>
                    <a:pt x="1028" y="454"/>
                  </a:cubicBezTo>
                  <a:lnTo>
                    <a:pt x="1028" y="454"/>
                  </a:lnTo>
                  <a:lnTo>
                    <a:pt x="1033" y="456"/>
                  </a:lnTo>
                  <a:lnTo>
                    <a:pt x="1033" y="456"/>
                  </a:lnTo>
                  <a:cubicBezTo>
                    <a:pt x="1031" y="454"/>
                    <a:pt x="1029" y="453"/>
                    <a:pt x="1029" y="453"/>
                  </a:cubicBezTo>
                  <a:cubicBezTo>
                    <a:pt x="1028" y="453"/>
                    <a:pt x="1028" y="454"/>
                    <a:pt x="1028" y="454"/>
                  </a:cubicBezTo>
                  <a:lnTo>
                    <a:pt x="1028" y="454"/>
                  </a:lnTo>
                  <a:lnTo>
                    <a:pt x="493" y="3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69"/>
            <p:cNvSpPr/>
            <p:nvPr/>
          </p:nvSpPr>
          <p:spPr>
            <a:xfrm>
              <a:off x="5318400" y="3241625"/>
              <a:ext cx="25" cy="125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5"/>
                  </a:moveTo>
                  <a:lnTo>
                    <a:pt x="1" y="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69"/>
            <p:cNvSpPr/>
            <p:nvPr/>
          </p:nvSpPr>
          <p:spPr>
            <a:xfrm>
              <a:off x="5304900" y="3239225"/>
              <a:ext cx="26525" cy="47625"/>
            </a:xfrm>
            <a:custGeom>
              <a:avLst/>
              <a:gdLst/>
              <a:ahLst/>
              <a:cxnLst/>
              <a:rect l="l" t="t" r="r" b="b"/>
              <a:pathLst>
                <a:path w="1061" h="1905" extrusionOk="0">
                  <a:moveTo>
                    <a:pt x="395" y="484"/>
                  </a:moveTo>
                  <a:lnTo>
                    <a:pt x="372" y="530"/>
                  </a:lnTo>
                  <a:lnTo>
                    <a:pt x="375" y="526"/>
                  </a:lnTo>
                  <a:lnTo>
                    <a:pt x="395" y="484"/>
                  </a:lnTo>
                  <a:close/>
                  <a:moveTo>
                    <a:pt x="625" y="0"/>
                  </a:moveTo>
                  <a:lnTo>
                    <a:pt x="395" y="484"/>
                  </a:lnTo>
                  <a:lnTo>
                    <a:pt x="395" y="484"/>
                  </a:lnTo>
                  <a:lnTo>
                    <a:pt x="625" y="24"/>
                  </a:lnTo>
                  <a:lnTo>
                    <a:pt x="625" y="24"/>
                  </a:lnTo>
                  <a:cubicBezTo>
                    <a:pt x="596" y="92"/>
                    <a:pt x="570" y="163"/>
                    <a:pt x="550" y="234"/>
                  </a:cubicBezTo>
                  <a:lnTo>
                    <a:pt x="550" y="301"/>
                  </a:lnTo>
                  <a:lnTo>
                    <a:pt x="375" y="526"/>
                  </a:lnTo>
                  <a:lnTo>
                    <a:pt x="373" y="530"/>
                  </a:lnTo>
                  <a:lnTo>
                    <a:pt x="350" y="530"/>
                  </a:lnTo>
                  <a:cubicBezTo>
                    <a:pt x="325" y="530"/>
                    <a:pt x="350" y="564"/>
                    <a:pt x="350" y="573"/>
                  </a:cubicBezTo>
                  <a:cubicBezTo>
                    <a:pt x="350" y="606"/>
                    <a:pt x="258" y="777"/>
                    <a:pt x="249" y="816"/>
                  </a:cubicBezTo>
                  <a:cubicBezTo>
                    <a:pt x="246" y="828"/>
                    <a:pt x="245" y="833"/>
                    <a:pt x="246" y="833"/>
                  </a:cubicBezTo>
                  <a:cubicBezTo>
                    <a:pt x="248" y="833"/>
                    <a:pt x="259" y="816"/>
                    <a:pt x="277" y="816"/>
                  </a:cubicBezTo>
                  <a:cubicBezTo>
                    <a:pt x="306" y="816"/>
                    <a:pt x="277" y="816"/>
                    <a:pt x="277" y="839"/>
                  </a:cubicBezTo>
                  <a:cubicBezTo>
                    <a:pt x="277" y="848"/>
                    <a:pt x="277" y="850"/>
                    <a:pt x="276" y="850"/>
                  </a:cubicBezTo>
                  <a:cubicBezTo>
                    <a:pt x="273" y="850"/>
                    <a:pt x="263" y="839"/>
                    <a:pt x="235" y="839"/>
                  </a:cubicBezTo>
                  <a:lnTo>
                    <a:pt x="235" y="940"/>
                  </a:lnTo>
                  <a:lnTo>
                    <a:pt x="235" y="964"/>
                  </a:lnTo>
                  <a:cubicBezTo>
                    <a:pt x="235" y="987"/>
                    <a:pt x="211" y="992"/>
                    <a:pt x="235" y="1006"/>
                  </a:cubicBezTo>
                  <a:lnTo>
                    <a:pt x="211" y="1006"/>
                  </a:lnTo>
                  <a:cubicBezTo>
                    <a:pt x="204" y="1021"/>
                    <a:pt x="204" y="1039"/>
                    <a:pt x="211" y="1054"/>
                  </a:cubicBezTo>
                  <a:lnTo>
                    <a:pt x="211" y="1217"/>
                  </a:lnTo>
                  <a:lnTo>
                    <a:pt x="177" y="1193"/>
                  </a:lnTo>
                  <a:cubicBezTo>
                    <a:pt x="145" y="1273"/>
                    <a:pt x="107" y="1351"/>
                    <a:pt x="63" y="1427"/>
                  </a:cubicBezTo>
                  <a:lnTo>
                    <a:pt x="39" y="1427"/>
                  </a:lnTo>
                  <a:lnTo>
                    <a:pt x="39" y="1455"/>
                  </a:lnTo>
                  <a:lnTo>
                    <a:pt x="72" y="1455"/>
                  </a:lnTo>
                  <a:lnTo>
                    <a:pt x="72" y="1493"/>
                  </a:lnTo>
                  <a:cubicBezTo>
                    <a:pt x="72" y="1507"/>
                    <a:pt x="44" y="1550"/>
                    <a:pt x="24" y="1575"/>
                  </a:cubicBezTo>
                  <a:cubicBezTo>
                    <a:pt x="24" y="1575"/>
                    <a:pt x="1" y="1622"/>
                    <a:pt x="24" y="1646"/>
                  </a:cubicBezTo>
                  <a:lnTo>
                    <a:pt x="373" y="1899"/>
                  </a:lnTo>
                  <a:lnTo>
                    <a:pt x="373" y="1904"/>
                  </a:lnTo>
                  <a:cubicBezTo>
                    <a:pt x="373" y="1895"/>
                    <a:pt x="373" y="1892"/>
                    <a:pt x="374" y="1892"/>
                  </a:cubicBezTo>
                  <a:cubicBezTo>
                    <a:pt x="376" y="1892"/>
                    <a:pt x="381" y="1904"/>
                    <a:pt x="397" y="1904"/>
                  </a:cubicBezTo>
                  <a:cubicBezTo>
                    <a:pt x="421" y="1904"/>
                    <a:pt x="397" y="1880"/>
                    <a:pt x="397" y="1876"/>
                  </a:cubicBezTo>
                  <a:cubicBezTo>
                    <a:pt x="397" y="1876"/>
                    <a:pt x="397" y="1833"/>
                    <a:pt x="421" y="1819"/>
                  </a:cubicBezTo>
                  <a:cubicBezTo>
                    <a:pt x="422" y="1804"/>
                    <a:pt x="431" y="1790"/>
                    <a:pt x="445" y="1785"/>
                  </a:cubicBezTo>
                  <a:cubicBezTo>
                    <a:pt x="446" y="1769"/>
                    <a:pt x="457" y="1754"/>
                    <a:pt x="473" y="1751"/>
                  </a:cubicBezTo>
                  <a:cubicBezTo>
                    <a:pt x="507" y="1699"/>
                    <a:pt x="597" y="1479"/>
                    <a:pt x="622" y="1427"/>
                  </a:cubicBezTo>
                  <a:cubicBezTo>
                    <a:pt x="675" y="1314"/>
                    <a:pt x="719" y="1197"/>
                    <a:pt x="755" y="1078"/>
                  </a:cubicBezTo>
                  <a:cubicBezTo>
                    <a:pt x="756" y="1061"/>
                    <a:pt x="767" y="1046"/>
                    <a:pt x="783" y="1039"/>
                  </a:cubicBezTo>
                  <a:lnTo>
                    <a:pt x="783" y="987"/>
                  </a:lnTo>
                  <a:cubicBezTo>
                    <a:pt x="814" y="889"/>
                    <a:pt x="852" y="793"/>
                    <a:pt x="898" y="700"/>
                  </a:cubicBezTo>
                  <a:lnTo>
                    <a:pt x="898" y="619"/>
                  </a:lnTo>
                  <a:cubicBezTo>
                    <a:pt x="898" y="591"/>
                    <a:pt x="960" y="447"/>
                    <a:pt x="965" y="419"/>
                  </a:cubicBezTo>
                  <a:cubicBezTo>
                    <a:pt x="965" y="391"/>
                    <a:pt x="965" y="419"/>
                    <a:pt x="989" y="381"/>
                  </a:cubicBezTo>
                  <a:cubicBezTo>
                    <a:pt x="979" y="369"/>
                    <a:pt x="979" y="354"/>
                    <a:pt x="989" y="342"/>
                  </a:cubicBezTo>
                  <a:lnTo>
                    <a:pt x="989" y="271"/>
                  </a:lnTo>
                  <a:lnTo>
                    <a:pt x="989" y="206"/>
                  </a:lnTo>
                  <a:cubicBezTo>
                    <a:pt x="1012" y="171"/>
                    <a:pt x="1025" y="131"/>
                    <a:pt x="1027" y="90"/>
                  </a:cubicBezTo>
                  <a:lnTo>
                    <a:pt x="1060" y="90"/>
                  </a:lnTo>
                  <a:cubicBezTo>
                    <a:pt x="922" y="35"/>
                    <a:pt x="774" y="5"/>
                    <a:pt x="6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69"/>
            <p:cNvSpPr/>
            <p:nvPr/>
          </p:nvSpPr>
          <p:spPr>
            <a:xfrm>
              <a:off x="5295525" y="3165300"/>
              <a:ext cx="200" cy="600"/>
            </a:xfrm>
            <a:custGeom>
              <a:avLst/>
              <a:gdLst/>
              <a:ahLst/>
              <a:cxnLst/>
              <a:rect l="l" t="t" r="r" b="b"/>
              <a:pathLst>
                <a:path w="8" h="24" extrusionOk="0">
                  <a:moveTo>
                    <a:pt x="4" y="0"/>
                  </a:moveTo>
                  <a:cubicBezTo>
                    <a:pt x="1" y="8"/>
                    <a:pt x="1" y="17"/>
                    <a:pt x="4" y="24"/>
                  </a:cubicBezTo>
                  <a:cubicBezTo>
                    <a:pt x="7" y="17"/>
                    <a:pt x="7" y="8"/>
                    <a:pt x="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69"/>
            <p:cNvSpPr/>
            <p:nvPr/>
          </p:nvSpPr>
          <p:spPr>
            <a:xfrm>
              <a:off x="5293250" y="3153350"/>
              <a:ext cx="28650" cy="32725"/>
            </a:xfrm>
            <a:custGeom>
              <a:avLst/>
              <a:gdLst/>
              <a:ahLst/>
              <a:cxnLst/>
              <a:rect l="l" t="t" r="r" b="b"/>
              <a:pathLst>
                <a:path w="1146" h="1309" extrusionOk="0">
                  <a:moveTo>
                    <a:pt x="181" y="0"/>
                  </a:moveTo>
                  <a:cubicBezTo>
                    <a:pt x="104" y="126"/>
                    <a:pt x="43" y="260"/>
                    <a:pt x="0" y="401"/>
                  </a:cubicBezTo>
                  <a:cubicBezTo>
                    <a:pt x="0" y="401"/>
                    <a:pt x="76" y="468"/>
                    <a:pt x="119" y="497"/>
                  </a:cubicBezTo>
                  <a:lnTo>
                    <a:pt x="157" y="497"/>
                  </a:lnTo>
                  <a:cubicBezTo>
                    <a:pt x="157" y="497"/>
                    <a:pt x="362" y="688"/>
                    <a:pt x="362" y="693"/>
                  </a:cubicBezTo>
                  <a:lnTo>
                    <a:pt x="362" y="718"/>
                  </a:lnTo>
                  <a:cubicBezTo>
                    <a:pt x="362" y="725"/>
                    <a:pt x="362" y="728"/>
                    <a:pt x="363" y="728"/>
                  </a:cubicBezTo>
                  <a:cubicBezTo>
                    <a:pt x="365" y="728"/>
                    <a:pt x="371" y="718"/>
                    <a:pt x="390" y="718"/>
                  </a:cubicBezTo>
                  <a:cubicBezTo>
                    <a:pt x="390" y="718"/>
                    <a:pt x="481" y="837"/>
                    <a:pt x="501" y="856"/>
                  </a:cubicBezTo>
                  <a:lnTo>
                    <a:pt x="501" y="870"/>
                  </a:lnTo>
                  <a:cubicBezTo>
                    <a:pt x="533" y="870"/>
                    <a:pt x="501" y="870"/>
                    <a:pt x="524" y="898"/>
                  </a:cubicBezTo>
                  <a:cubicBezTo>
                    <a:pt x="532" y="908"/>
                    <a:pt x="538" y="911"/>
                    <a:pt x="543" y="911"/>
                  </a:cubicBezTo>
                  <a:cubicBezTo>
                    <a:pt x="553" y="911"/>
                    <a:pt x="557" y="898"/>
                    <a:pt x="557" y="898"/>
                  </a:cubicBezTo>
                  <a:lnTo>
                    <a:pt x="557" y="927"/>
                  </a:lnTo>
                  <a:lnTo>
                    <a:pt x="557" y="950"/>
                  </a:lnTo>
                  <a:cubicBezTo>
                    <a:pt x="557" y="950"/>
                    <a:pt x="629" y="1018"/>
                    <a:pt x="653" y="1027"/>
                  </a:cubicBezTo>
                  <a:lnTo>
                    <a:pt x="615" y="1027"/>
                  </a:lnTo>
                  <a:cubicBezTo>
                    <a:pt x="643" y="1084"/>
                    <a:pt x="663" y="1142"/>
                    <a:pt x="677" y="1204"/>
                  </a:cubicBezTo>
                  <a:lnTo>
                    <a:pt x="715" y="1204"/>
                  </a:lnTo>
                  <a:cubicBezTo>
                    <a:pt x="713" y="1225"/>
                    <a:pt x="713" y="1245"/>
                    <a:pt x="715" y="1266"/>
                  </a:cubicBezTo>
                  <a:lnTo>
                    <a:pt x="715" y="1308"/>
                  </a:lnTo>
                  <a:lnTo>
                    <a:pt x="1146" y="1308"/>
                  </a:lnTo>
                  <a:lnTo>
                    <a:pt x="1146" y="1280"/>
                  </a:lnTo>
                  <a:lnTo>
                    <a:pt x="1146" y="1228"/>
                  </a:lnTo>
                  <a:lnTo>
                    <a:pt x="1146" y="1194"/>
                  </a:lnTo>
                  <a:lnTo>
                    <a:pt x="1146" y="1156"/>
                  </a:lnTo>
                  <a:cubicBezTo>
                    <a:pt x="1117" y="1055"/>
                    <a:pt x="1078" y="957"/>
                    <a:pt x="1030" y="864"/>
                  </a:cubicBezTo>
                  <a:cubicBezTo>
                    <a:pt x="983" y="765"/>
                    <a:pt x="924" y="672"/>
                    <a:pt x="854" y="588"/>
                  </a:cubicBezTo>
                  <a:lnTo>
                    <a:pt x="854" y="545"/>
                  </a:lnTo>
                  <a:lnTo>
                    <a:pt x="820" y="521"/>
                  </a:lnTo>
                  <a:cubicBezTo>
                    <a:pt x="786" y="497"/>
                    <a:pt x="677" y="345"/>
                    <a:pt x="653" y="311"/>
                  </a:cubicBezTo>
                  <a:cubicBezTo>
                    <a:pt x="629" y="278"/>
                    <a:pt x="615" y="278"/>
                    <a:pt x="591" y="273"/>
                  </a:cubicBezTo>
                  <a:cubicBezTo>
                    <a:pt x="546" y="231"/>
                    <a:pt x="498" y="190"/>
                    <a:pt x="449" y="153"/>
                  </a:cubicBezTo>
                  <a:cubicBezTo>
                    <a:pt x="420" y="153"/>
                    <a:pt x="449" y="153"/>
                    <a:pt x="424" y="114"/>
                  </a:cubicBezTo>
                  <a:lnTo>
                    <a:pt x="424" y="114"/>
                  </a:lnTo>
                  <a:cubicBezTo>
                    <a:pt x="418" y="119"/>
                    <a:pt x="410" y="122"/>
                    <a:pt x="403" y="122"/>
                  </a:cubicBezTo>
                  <a:cubicBezTo>
                    <a:pt x="396" y="122"/>
                    <a:pt x="388" y="119"/>
                    <a:pt x="382" y="114"/>
                  </a:cubicBezTo>
                  <a:lnTo>
                    <a:pt x="320" y="114"/>
                  </a:lnTo>
                  <a:cubicBezTo>
                    <a:pt x="301" y="111"/>
                    <a:pt x="283" y="102"/>
                    <a:pt x="267" y="91"/>
                  </a:cubicBezTo>
                  <a:cubicBezTo>
                    <a:pt x="243" y="91"/>
                    <a:pt x="215" y="39"/>
                    <a:pt x="181" y="33"/>
                  </a:cubicBezTo>
                  <a:lnTo>
                    <a:pt x="1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69"/>
            <p:cNvSpPr/>
            <p:nvPr/>
          </p:nvSpPr>
          <p:spPr>
            <a:xfrm>
              <a:off x="5339075" y="3138175"/>
              <a:ext cx="275" cy="875"/>
            </a:xfrm>
            <a:custGeom>
              <a:avLst/>
              <a:gdLst/>
              <a:ahLst/>
              <a:cxnLst/>
              <a:rect l="l" t="t" r="r" b="b"/>
              <a:pathLst>
                <a:path w="11" h="35" extrusionOk="0">
                  <a:moveTo>
                    <a:pt x="5" y="1"/>
                  </a:moveTo>
                  <a:cubicBezTo>
                    <a:pt x="0" y="11"/>
                    <a:pt x="0" y="23"/>
                    <a:pt x="5" y="35"/>
                  </a:cubicBezTo>
                  <a:cubicBezTo>
                    <a:pt x="11" y="23"/>
                    <a:pt x="11" y="11"/>
                    <a:pt x="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0" name="Google Shape;4850;p69"/>
            <p:cNvSpPr/>
            <p:nvPr/>
          </p:nvSpPr>
          <p:spPr>
            <a:xfrm>
              <a:off x="5339725" y="3130075"/>
              <a:ext cx="29950" cy="45600"/>
            </a:xfrm>
            <a:custGeom>
              <a:avLst/>
              <a:gdLst/>
              <a:ahLst/>
              <a:cxnLst/>
              <a:rect l="l" t="t" r="r" b="b"/>
              <a:pathLst>
                <a:path w="1198" h="1824" extrusionOk="0">
                  <a:moveTo>
                    <a:pt x="356" y="1204"/>
                  </a:moveTo>
                  <a:cubicBezTo>
                    <a:pt x="356" y="1205"/>
                    <a:pt x="356" y="1206"/>
                    <a:pt x="356" y="1207"/>
                  </a:cubicBezTo>
                  <a:lnTo>
                    <a:pt x="356" y="1207"/>
                  </a:lnTo>
                  <a:cubicBezTo>
                    <a:pt x="356" y="1205"/>
                    <a:pt x="356" y="1204"/>
                    <a:pt x="356" y="1204"/>
                  </a:cubicBezTo>
                  <a:close/>
                  <a:moveTo>
                    <a:pt x="397" y="1"/>
                  </a:moveTo>
                  <a:cubicBezTo>
                    <a:pt x="397" y="1"/>
                    <a:pt x="48" y="115"/>
                    <a:pt x="0" y="196"/>
                  </a:cubicBezTo>
                  <a:cubicBezTo>
                    <a:pt x="0" y="196"/>
                    <a:pt x="48" y="339"/>
                    <a:pt x="82" y="406"/>
                  </a:cubicBezTo>
                  <a:cubicBezTo>
                    <a:pt x="93" y="426"/>
                    <a:pt x="105" y="446"/>
                    <a:pt x="120" y="464"/>
                  </a:cubicBezTo>
                  <a:lnTo>
                    <a:pt x="143" y="794"/>
                  </a:lnTo>
                  <a:lnTo>
                    <a:pt x="143" y="826"/>
                  </a:lnTo>
                  <a:cubicBezTo>
                    <a:pt x="143" y="860"/>
                    <a:pt x="143" y="855"/>
                    <a:pt x="171" y="860"/>
                  </a:cubicBezTo>
                  <a:cubicBezTo>
                    <a:pt x="171" y="860"/>
                    <a:pt x="247" y="1070"/>
                    <a:pt x="270" y="1109"/>
                  </a:cubicBezTo>
                  <a:lnTo>
                    <a:pt x="270" y="1118"/>
                  </a:lnTo>
                  <a:cubicBezTo>
                    <a:pt x="304" y="1155"/>
                    <a:pt x="270" y="1118"/>
                    <a:pt x="299" y="1165"/>
                  </a:cubicBezTo>
                  <a:cubicBezTo>
                    <a:pt x="327" y="1213"/>
                    <a:pt x="332" y="1189"/>
                    <a:pt x="332" y="1204"/>
                  </a:cubicBezTo>
                  <a:lnTo>
                    <a:pt x="356" y="1204"/>
                  </a:lnTo>
                  <a:cubicBezTo>
                    <a:pt x="372" y="1204"/>
                    <a:pt x="367" y="1214"/>
                    <a:pt x="361" y="1214"/>
                  </a:cubicBezTo>
                  <a:cubicBezTo>
                    <a:pt x="359" y="1214"/>
                    <a:pt x="357" y="1212"/>
                    <a:pt x="356" y="1207"/>
                  </a:cubicBezTo>
                  <a:lnTo>
                    <a:pt x="356" y="1207"/>
                  </a:lnTo>
                  <a:cubicBezTo>
                    <a:pt x="357" y="1215"/>
                    <a:pt x="361" y="1237"/>
                    <a:pt x="380" y="1241"/>
                  </a:cubicBezTo>
                  <a:cubicBezTo>
                    <a:pt x="388" y="1251"/>
                    <a:pt x="388" y="1265"/>
                    <a:pt x="380" y="1275"/>
                  </a:cubicBezTo>
                  <a:cubicBezTo>
                    <a:pt x="389" y="1289"/>
                    <a:pt x="400" y="1303"/>
                    <a:pt x="414" y="1313"/>
                  </a:cubicBezTo>
                  <a:cubicBezTo>
                    <a:pt x="437" y="1313"/>
                    <a:pt x="500" y="1423"/>
                    <a:pt x="523" y="1433"/>
                  </a:cubicBezTo>
                  <a:lnTo>
                    <a:pt x="485" y="1433"/>
                  </a:lnTo>
                  <a:cubicBezTo>
                    <a:pt x="527" y="1511"/>
                    <a:pt x="564" y="1592"/>
                    <a:pt x="596" y="1676"/>
                  </a:cubicBezTo>
                  <a:lnTo>
                    <a:pt x="658" y="1676"/>
                  </a:lnTo>
                  <a:cubicBezTo>
                    <a:pt x="658" y="1676"/>
                    <a:pt x="686" y="1738"/>
                    <a:pt x="695" y="1767"/>
                  </a:cubicBezTo>
                  <a:cubicBezTo>
                    <a:pt x="696" y="1794"/>
                    <a:pt x="715" y="1819"/>
                    <a:pt x="744" y="1824"/>
                  </a:cubicBezTo>
                  <a:lnTo>
                    <a:pt x="1149" y="1686"/>
                  </a:lnTo>
                  <a:lnTo>
                    <a:pt x="1149" y="1663"/>
                  </a:lnTo>
                  <a:lnTo>
                    <a:pt x="1173" y="1663"/>
                  </a:lnTo>
                  <a:cubicBezTo>
                    <a:pt x="1198" y="1663"/>
                    <a:pt x="1173" y="1638"/>
                    <a:pt x="1173" y="1638"/>
                  </a:cubicBezTo>
                  <a:cubicBezTo>
                    <a:pt x="1173" y="1638"/>
                    <a:pt x="1149" y="1638"/>
                    <a:pt x="1173" y="1615"/>
                  </a:cubicBezTo>
                  <a:cubicBezTo>
                    <a:pt x="1173" y="1586"/>
                    <a:pt x="1145" y="1591"/>
                    <a:pt x="1145" y="1563"/>
                  </a:cubicBezTo>
                  <a:lnTo>
                    <a:pt x="1145" y="1529"/>
                  </a:lnTo>
                  <a:lnTo>
                    <a:pt x="1145" y="1490"/>
                  </a:lnTo>
                  <a:cubicBezTo>
                    <a:pt x="1145" y="1438"/>
                    <a:pt x="1016" y="1242"/>
                    <a:pt x="992" y="1194"/>
                  </a:cubicBezTo>
                  <a:cubicBezTo>
                    <a:pt x="949" y="1118"/>
                    <a:pt x="878" y="960"/>
                    <a:pt x="825" y="884"/>
                  </a:cubicBezTo>
                  <a:cubicBezTo>
                    <a:pt x="798" y="844"/>
                    <a:pt x="799" y="836"/>
                    <a:pt x="806" y="836"/>
                  </a:cubicBezTo>
                  <a:cubicBezTo>
                    <a:pt x="811" y="836"/>
                    <a:pt x="817" y="839"/>
                    <a:pt x="821" y="839"/>
                  </a:cubicBezTo>
                  <a:cubicBezTo>
                    <a:pt x="823" y="839"/>
                    <a:pt x="825" y="838"/>
                    <a:pt x="825" y="835"/>
                  </a:cubicBezTo>
                  <a:lnTo>
                    <a:pt x="791" y="798"/>
                  </a:lnTo>
                  <a:cubicBezTo>
                    <a:pt x="745" y="713"/>
                    <a:pt x="709" y="623"/>
                    <a:pt x="681" y="530"/>
                  </a:cubicBezTo>
                  <a:cubicBezTo>
                    <a:pt x="658" y="530"/>
                    <a:pt x="658" y="482"/>
                    <a:pt x="640" y="468"/>
                  </a:cubicBezTo>
                  <a:cubicBezTo>
                    <a:pt x="640" y="468"/>
                    <a:pt x="578" y="310"/>
                    <a:pt x="558" y="286"/>
                  </a:cubicBezTo>
                  <a:lnTo>
                    <a:pt x="558" y="243"/>
                  </a:lnTo>
                  <a:cubicBezTo>
                    <a:pt x="552" y="249"/>
                    <a:pt x="545" y="251"/>
                    <a:pt x="537" y="251"/>
                  </a:cubicBezTo>
                  <a:cubicBezTo>
                    <a:pt x="529" y="251"/>
                    <a:pt x="522" y="249"/>
                    <a:pt x="515" y="243"/>
                  </a:cubicBezTo>
                  <a:cubicBezTo>
                    <a:pt x="498" y="229"/>
                    <a:pt x="483" y="213"/>
                    <a:pt x="468" y="196"/>
                  </a:cubicBezTo>
                  <a:cubicBezTo>
                    <a:pt x="468" y="196"/>
                    <a:pt x="444" y="154"/>
                    <a:pt x="440" y="144"/>
                  </a:cubicBezTo>
                  <a:cubicBezTo>
                    <a:pt x="434" y="106"/>
                    <a:pt x="419" y="70"/>
                    <a:pt x="397" y="39"/>
                  </a:cubicBezTo>
                  <a:lnTo>
                    <a:pt x="39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1" name="Google Shape;4851;p69"/>
            <p:cNvSpPr/>
            <p:nvPr/>
          </p:nvSpPr>
          <p:spPr>
            <a:xfrm>
              <a:off x="5373950" y="3129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2" name="Google Shape;4852;p69"/>
            <p:cNvSpPr/>
            <p:nvPr/>
          </p:nvSpPr>
          <p:spPr>
            <a:xfrm>
              <a:off x="5408350" y="3166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3" name="Google Shape;4853;p69"/>
            <p:cNvSpPr/>
            <p:nvPr/>
          </p:nvSpPr>
          <p:spPr>
            <a:xfrm>
              <a:off x="5374175" y="3124575"/>
              <a:ext cx="32750" cy="43250"/>
            </a:xfrm>
            <a:custGeom>
              <a:avLst/>
              <a:gdLst/>
              <a:ahLst/>
              <a:cxnLst/>
              <a:rect l="l" t="t" r="r" b="b"/>
              <a:pathLst>
                <a:path w="1310" h="1730" extrusionOk="0">
                  <a:moveTo>
                    <a:pt x="435" y="1119"/>
                  </a:moveTo>
                  <a:cubicBezTo>
                    <a:pt x="435" y="1120"/>
                    <a:pt x="435" y="1120"/>
                    <a:pt x="435" y="1121"/>
                  </a:cubicBezTo>
                  <a:lnTo>
                    <a:pt x="435" y="1121"/>
                  </a:lnTo>
                  <a:cubicBezTo>
                    <a:pt x="435" y="1120"/>
                    <a:pt x="435" y="1119"/>
                    <a:pt x="435" y="1119"/>
                  </a:cubicBezTo>
                  <a:close/>
                  <a:moveTo>
                    <a:pt x="1299" y="1552"/>
                  </a:moveTo>
                  <a:lnTo>
                    <a:pt x="1299" y="1552"/>
                  </a:lnTo>
                  <a:cubicBezTo>
                    <a:pt x="1296" y="1552"/>
                    <a:pt x="1294" y="1555"/>
                    <a:pt x="1294" y="1562"/>
                  </a:cubicBezTo>
                  <a:cubicBezTo>
                    <a:pt x="1309" y="1562"/>
                    <a:pt x="1304" y="1552"/>
                    <a:pt x="1299" y="1552"/>
                  </a:cubicBezTo>
                  <a:close/>
                  <a:moveTo>
                    <a:pt x="382" y="0"/>
                  </a:moveTo>
                  <a:cubicBezTo>
                    <a:pt x="382" y="0"/>
                    <a:pt x="43" y="138"/>
                    <a:pt x="0" y="225"/>
                  </a:cubicBezTo>
                  <a:lnTo>
                    <a:pt x="0" y="249"/>
                  </a:lnTo>
                  <a:cubicBezTo>
                    <a:pt x="25" y="323"/>
                    <a:pt x="57" y="395"/>
                    <a:pt x="95" y="463"/>
                  </a:cubicBezTo>
                  <a:cubicBezTo>
                    <a:pt x="111" y="482"/>
                    <a:pt x="125" y="501"/>
                    <a:pt x="138" y="521"/>
                  </a:cubicBezTo>
                  <a:cubicBezTo>
                    <a:pt x="166" y="567"/>
                    <a:pt x="184" y="619"/>
                    <a:pt x="192" y="674"/>
                  </a:cubicBezTo>
                  <a:lnTo>
                    <a:pt x="192" y="707"/>
                  </a:lnTo>
                  <a:cubicBezTo>
                    <a:pt x="192" y="740"/>
                    <a:pt x="192" y="740"/>
                    <a:pt x="221" y="740"/>
                  </a:cubicBezTo>
                  <a:cubicBezTo>
                    <a:pt x="254" y="827"/>
                    <a:pt x="296" y="910"/>
                    <a:pt x="345" y="989"/>
                  </a:cubicBezTo>
                  <a:lnTo>
                    <a:pt x="345" y="1009"/>
                  </a:lnTo>
                  <a:cubicBezTo>
                    <a:pt x="382" y="1047"/>
                    <a:pt x="345" y="1009"/>
                    <a:pt x="373" y="1056"/>
                  </a:cubicBezTo>
                  <a:cubicBezTo>
                    <a:pt x="401" y="1104"/>
                    <a:pt x="410" y="1080"/>
                    <a:pt x="410" y="1095"/>
                  </a:cubicBezTo>
                  <a:lnTo>
                    <a:pt x="410" y="1119"/>
                  </a:lnTo>
                  <a:cubicBezTo>
                    <a:pt x="410" y="1130"/>
                    <a:pt x="410" y="1136"/>
                    <a:pt x="413" y="1136"/>
                  </a:cubicBezTo>
                  <a:cubicBezTo>
                    <a:pt x="417" y="1136"/>
                    <a:pt x="423" y="1130"/>
                    <a:pt x="435" y="1119"/>
                  </a:cubicBezTo>
                  <a:cubicBezTo>
                    <a:pt x="440" y="1114"/>
                    <a:pt x="443" y="1112"/>
                    <a:pt x="445" y="1112"/>
                  </a:cubicBezTo>
                  <a:lnTo>
                    <a:pt x="445" y="1112"/>
                  </a:lnTo>
                  <a:cubicBezTo>
                    <a:pt x="449" y="1112"/>
                    <a:pt x="442" y="1125"/>
                    <a:pt x="438" y="1125"/>
                  </a:cubicBezTo>
                  <a:cubicBezTo>
                    <a:pt x="437" y="1125"/>
                    <a:pt x="436" y="1124"/>
                    <a:pt x="435" y="1121"/>
                  </a:cubicBezTo>
                  <a:lnTo>
                    <a:pt x="435" y="1121"/>
                  </a:lnTo>
                  <a:cubicBezTo>
                    <a:pt x="436" y="1129"/>
                    <a:pt x="439" y="1153"/>
                    <a:pt x="459" y="1157"/>
                  </a:cubicBezTo>
                  <a:lnTo>
                    <a:pt x="459" y="1190"/>
                  </a:lnTo>
                  <a:cubicBezTo>
                    <a:pt x="466" y="1206"/>
                    <a:pt x="477" y="1219"/>
                    <a:pt x="492" y="1228"/>
                  </a:cubicBezTo>
                  <a:cubicBezTo>
                    <a:pt x="520" y="1228"/>
                    <a:pt x="592" y="1339"/>
                    <a:pt x="620" y="1348"/>
                  </a:cubicBezTo>
                  <a:lnTo>
                    <a:pt x="583" y="1348"/>
                  </a:lnTo>
                  <a:cubicBezTo>
                    <a:pt x="583" y="1382"/>
                    <a:pt x="707" y="1553"/>
                    <a:pt x="716" y="1586"/>
                  </a:cubicBezTo>
                  <a:lnTo>
                    <a:pt x="779" y="1586"/>
                  </a:lnTo>
                  <a:cubicBezTo>
                    <a:pt x="791" y="1617"/>
                    <a:pt x="805" y="1645"/>
                    <a:pt x="822" y="1673"/>
                  </a:cubicBezTo>
                  <a:cubicBezTo>
                    <a:pt x="822" y="1673"/>
                    <a:pt x="850" y="1721"/>
                    <a:pt x="873" y="1730"/>
                  </a:cubicBezTo>
                  <a:lnTo>
                    <a:pt x="1270" y="1562"/>
                  </a:lnTo>
                  <a:lnTo>
                    <a:pt x="1294" y="1562"/>
                  </a:lnTo>
                  <a:lnTo>
                    <a:pt x="1294" y="1539"/>
                  </a:lnTo>
                  <a:cubicBezTo>
                    <a:pt x="1294" y="1515"/>
                    <a:pt x="1261" y="1515"/>
                    <a:pt x="1261" y="1491"/>
                  </a:cubicBezTo>
                  <a:lnTo>
                    <a:pt x="1261" y="1453"/>
                  </a:lnTo>
                  <a:lnTo>
                    <a:pt x="1261" y="1410"/>
                  </a:lnTo>
                  <a:cubicBezTo>
                    <a:pt x="1261" y="1357"/>
                    <a:pt x="1113" y="1166"/>
                    <a:pt x="1084" y="1119"/>
                  </a:cubicBezTo>
                  <a:cubicBezTo>
                    <a:pt x="1036" y="1042"/>
                    <a:pt x="950" y="885"/>
                    <a:pt x="893" y="812"/>
                  </a:cubicBezTo>
                  <a:cubicBezTo>
                    <a:pt x="897" y="796"/>
                    <a:pt x="897" y="777"/>
                    <a:pt x="893" y="761"/>
                  </a:cubicBezTo>
                  <a:lnTo>
                    <a:pt x="859" y="727"/>
                  </a:lnTo>
                  <a:cubicBezTo>
                    <a:pt x="807" y="642"/>
                    <a:pt x="762" y="552"/>
                    <a:pt x="725" y="459"/>
                  </a:cubicBezTo>
                  <a:cubicBezTo>
                    <a:pt x="702" y="459"/>
                    <a:pt x="697" y="410"/>
                    <a:pt x="672" y="391"/>
                  </a:cubicBezTo>
                  <a:cubicBezTo>
                    <a:pt x="672" y="391"/>
                    <a:pt x="601" y="234"/>
                    <a:pt x="578" y="210"/>
                  </a:cubicBezTo>
                  <a:lnTo>
                    <a:pt x="578" y="168"/>
                  </a:lnTo>
                  <a:cubicBezTo>
                    <a:pt x="571" y="172"/>
                    <a:pt x="563" y="174"/>
                    <a:pt x="556" y="174"/>
                  </a:cubicBezTo>
                  <a:cubicBezTo>
                    <a:pt x="549" y="174"/>
                    <a:pt x="541" y="172"/>
                    <a:pt x="535" y="168"/>
                  </a:cubicBezTo>
                  <a:lnTo>
                    <a:pt x="468" y="196"/>
                  </a:lnTo>
                  <a:cubicBezTo>
                    <a:pt x="468" y="196"/>
                    <a:pt x="440" y="153"/>
                    <a:pt x="430" y="144"/>
                  </a:cubicBezTo>
                  <a:cubicBezTo>
                    <a:pt x="424" y="104"/>
                    <a:pt x="408" y="68"/>
                    <a:pt x="382" y="39"/>
                  </a:cubicBezTo>
                  <a:lnTo>
                    <a:pt x="3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4" name="Google Shape;4854;p69"/>
            <p:cNvSpPr/>
            <p:nvPr/>
          </p:nvSpPr>
          <p:spPr>
            <a:xfrm>
              <a:off x="5421725" y="3110600"/>
              <a:ext cx="125" cy="8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0" y="0"/>
                  </a:moveTo>
                  <a:lnTo>
                    <a:pt x="0" y="34"/>
                  </a:lnTo>
                  <a:cubicBezTo>
                    <a:pt x="5" y="23"/>
                    <a:pt x="5" y="1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5" name="Google Shape;4855;p69"/>
            <p:cNvSpPr/>
            <p:nvPr/>
          </p:nvSpPr>
          <p:spPr>
            <a:xfrm>
              <a:off x="5454075" y="31544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6" name="Google Shape;4856;p69"/>
            <p:cNvSpPr/>
            <p:nvPr/>
          </p:nvSpPr>
          <p:spPr>
            <a:xfrm>
              <a:off x="5420250" y="3100675"/>
              <a:ext cx="30500" cy="50275"/>
            </a:xfrm>
            <a:custGeom>
              <a:avLst/>
              <a:gdLst/>
              <a:ahLst/>
              <a:cxnLst/>
              <a:rect l="l" t="t" r="r" b="b"/>
              <a:pathLst>
                <a:path w="1220" h="2011" extrusionOk="0">
                  <a:moveTo>
                    <a:pt x="345" y="908"/>
                  </a:moveTo>
                  <a:lnTo>
                    <a:pt x="407" y="1041"/>
                  </a:lnTo>
                  <a:lnTo>
                    <a:pt x="407" y="1041"/>
                  </a:lnTo>
                  <a:lnTo>
                    <a:pt x="342" y="908"/>
                  </a:lnTo>
                  <a:lnTo>
                    <a:pt x="342" y="908"/>
                  </a:lnTo>
                  <a:cubicBezTo>
                    <a:pt x="343" y="908"/>
                    <a:pt x="344" y="908"/>
                    <a:pt x="345" y="908"/>
                  </a:cubicBezTo>
                  <a:close/>
                  <a:moveTo>
                    <a:pt x="465" y="1160"/>
                  </a:moveTo>
                  <a:lnTo>
                    <a:pt x="465" y="1160"/>
                  </a:lnTo>
                  <a:lnTo>
                    <a:pt x="465" y="1160"/>
                  </a:lnTo>
                  <a:close/>
                  <a:moveTo>
                    <a:pt x="510" y="1252"/>
                  </a:moveTo>
                  <a:cubicBezTo>
                    <a:pt x="524" y="1269"/>
                    <a:pt x="527" y="1260"/>
                    <a:pt x="527" y="1270"/>
                  </a:cubicBezTo>
                  <a:lnTo>
                    <a:pt x="527" y="1288"/>
                  </a:lnTo>
                  <a:lnTo>
                    <a:pt x="510" y="1252"/>
                  </a:lnTo>
                  <a:close/>
                  <a:moveTo>
                    <a:pt x="551" y="1294"/>
                  </a:moveTo>
                  <a:cubicBezTo>
                    <a:pt x="567" y="1294"/>
                    <a:pt x="561" y="1307"/>
                    <a:pt x="556" y="1307"/>
                  </a:cubicBezTo>
                  <a:cubicBezTo>
                    <a:pt x="553" y="1307"/>
                    <a:pt x="551" y="1303"/>
                    <a:pt x="551" y="1294"/>
                  </a:cubicBezTo>
                  <a:close/>
                  <a:moveTo>
                    <a:pt x="551" y="1294"/>
                  </a:moveTo>
                  <a:lnTo>
                    <a:pt x="551" y="1337"/>
                  </a:lnTo>
                  <a:lnTo>
                    <a:pt x="533" y="1300"/>
                  </a:lnTo>
                  <a:lnTo>
                    <a:pt x="533" y="1300"/>
                  </a:lnTo>
                  <a:cubicBezTo>
                    <a:pt x="536" y="1297"/>
                    <a:pt x="542" y="1294"/>
                    <a:pt x="551" y="1294"/>
                  </a:cubicBezTo>
                  <a:close/>
                  <a:moveTo>
                    <a:pt x="331" y="1"/>
                  </a:moveTo>
                  <a:cubicBezTo>
                    <a:pt x="331" y="1"/>
                    <a:pt x="24" y="206"/>
                    <a:pt x="1" y="298"/>
                  </a:cubicBezTo>
                  <a:lnTo>
                    <a:pt x="24" y="298"/>
                  </a:lnTo>
                  <a:lnTo>
                    <a:pt x="24" y="322"/>
                  </a:lnTo>
                  <a:cubicBezTo>
                    <a:pt x="24" y="345"/>
                    <a:pt x="106" y="459"/>
                    <a:pt x="154" y="527"/>
                  </a:cubicBezTo>
                  <a:lnTo>
                    <a:pt x="196" y="579"/>
                  </a:lnTo>
                  <a:cubicBezTo>
                    <a:pt x="262" y="655"/>
                    <a:pt x="301" y="747"/>
                    <a:pt x="311" y="847"/>
                  </a:cubicBezTo>
                  <a:lnTo>
                    <a:pt x="312" y="849"/>
                  </a:lnTo>
                  <a:lnTo>
                    <a:pt x="312" y="880"/>
                  </a:lnTo>
                  <a:cubicBezTo>
                    <a:pt x="312" y="904"/>
                    <a:pt x="312" y="911"/>
                    <a:pt x="324" y="911"/>
                  </a:cubicBezTo>
                  <a:cubicBezTo>
                    <a:pt x="328" y="911"/>
                    <a:pt x="333" y="910"/>
                    <a:pt x="340" y="909"/>
                  </a:cubicBezTo>
                  <a:lnTo>
                    <a:pt x="340" y="909"/>
                  </a:lnTo>
                  <a:lnTo>
                    <a:pt x="551" y="1370"/>
                  </a:lnTo>
                  <a:cubicBezTo>
                    <a:pt x="556" y="1388"/>
                    <a:pt x="565" y="1405"/>
                    <a:pt x="579" y="1418"/>
                  </a:cubicBezTo>
                  <a:cubicBezTo>
                    <a:pt x="603" y="1418"/>
                    <a:pt x="656" y="1543"/>
                    <a:pt x="684" y="1556"/>
                  </a:cubicBezTo>
                  <a:lnTo>
                    <a:pt x="646" y="1556"/>
                  </a:lnTo>
                  <a:cubicBezTo>
                    <a:pt x="681" y="1645"/>
                    <a:pt x="707" y="1739"/>
                    <a:pt x="722" y="1834"/>
                  </a:cubicBezTo>
                  <a:lnTo>
                    <a:pt x="755" y="1834"/>
                  </a:lnTo>
                  <a:cubicBezTo>
                    <a:pt x="751" y="1834"/>
                    <a:pt x="755" y="1905"/>
                    <a:pt x="755" y="1939"/>
                  </a:cubicBezTo>
                  <a:cubicBezTo>
                    <a:pt x="755" y="1939"/>
                    <a:pt x="755" y="1991"/>
                    <a:pt x="789" y="2010"/>
                  </a:cubicBezTo>
                  <a:lnTo>
                    <a:pt x="1219" y="2010"/>
                  </a:lnTo>
                  <a:lnTo>
                    <a:pt x="1219" y="1986"/>
                  </a:lnTo>
                  <a:lnTo>
                    <a:pt x="1219" y="1963"/>
                  </a:lnTo>
                  <a:lnTo>
                    <a:pt x="1219" y="1929"/>
                  </a:lnTo>
                  <a:cubicBezTo>
                    <a:pt x="1219" y="1901"/>
                    <a:pt x="1196" y="1887"/>
                    <a:pt x="1219" y="1862"/>
                  </a:cubicBezTo>
                  <a:lnTo>
                    <a:pt x="1219" y="1819"/>
                  </a:lnTo>
                  <a:lnTo>
                    <a:pt x="1219" y="1772"/>
                  </a:lnTo>
                  <a:cubicBezTo>
                    <a:pt x="1188" y="1641"/>
                    <a:pt x="1149" y="1512"/>
                    <a:pt x="1104" y="1386"/>
                  </a:cubicBezTo>
                  <a:cubicBezTo>
                    <a:pt x="1062" y="1250"/>
                    <a:pt x="1008" y="1119"/>
                    <a:pt x="942" y="994"/>
                  </a:cubicBezTo>
                  <a:cubicBezTo>
                    <a:pt x="945" y="976"/>
                    <a:pt x="945" y="959"/>
                    <a:pt x="942" y="941"/>
                  </a:cubicBezTo>
                  <a:lnTo>
                    <a:pt x="904" y="899"/>
                  </a:lnTo>
                  <a:cubicBezTo>
                    <a:pt x="866" y="856"/>
                    <a:pt x="774" y="636"/>
                    <a:pt x="755" y="584"/>
                  </a:cubicBezTo>
                  <a:cubicBezTo>
                    <a:pt x="736" y="531"/>
                    <a:pt x="722" y="531"/>
                    <a:pt x="699" y="511"/>
                  </a:cubicBezTo>
                  <a:cubicBezTo>
                    <a:pt x="675" y="488"/>
                    <a:pt x="598" y="335"/>
                    <a:pt x="570" y="306"/>
                  </a:cubicBezTo>
                  <a:lnTo>
                    <a:pt x="570" y="254"/>
                  </a:lnTo>
                  <a:cubicBezTo>
                    <a:pt x="570" y="246"/>
                    <a:pt x="566" y="243"/>
                    <a:pt x="560" y="243"/>
                  </a:cubicBezTo>
                  <a:cubicBezTo>
                    <a:pt x="548" y="243"/>
                    <a:pt x="528" y="254"/>
                    <a:pt x="521" y="254"/>
                  </a:cubicBezTo>
                  <a:lnTo>
                    <a:pt x="459" y="205"/>
                  </a:lnTo>
                  <a:cubicBezTo>
                    <a:pt x="436" y="205"/>
                    <a:pt x="417" y="162"/>
                    <a:pt x="407" y="149"/>
                  </a:cubicBezTo>
                  <a:cubicBezTo>
                    <a:pt x="390" y="107"/>
                    <a:pt x="363" y="69"/>
                    <a:pt x="331" y="38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7" name="Google Shape;4857;p69"/>
            <p:cNvSpPr/>
            <p:nvPr/>
          </p:nvSpPr>
          <p:spPr>
            <a:xfrm>
              <a:off x="5476900" y="3108200"/>
              <a:ext cx="100" cy="950"/>
            </a:xfrm>
            <a:custGeom>
              <a:avLst/>
              <a:gdLst/>
              <a:ahLst/>
              <a:cxnLst/>
              <a:rect l="l" t="t" r="r" b="b"/>
              <a:pathLst>
                <a:path w="4" h="38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35"/>
                    <a:pt x="1" y="38"/>
                    <a:pt x="1" y="38"/>
                  </a:cubicBezTo>
                  <a:cubicBezTo>
                    <a:pt x="2" y="38"/>
                    <a:pt x="4" y="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8" name="Google Shape;4858;p69"/>
            <p:cNvSpPr/>
            <p:nvPr/>
          </p:nvSpPr>
          <p:spPr>
            <a:xfrm>
              <a:off x="5475975" y="3099875"/>
              <a:ext cx="29250" cy="48250"/>
            </a:xfrm>
            <a:custGeom>
              <a:avLst/>
              <a:gdLst/>
              <a:ahLst/>
              <a:cxnLst/>
              <a:rect l="l" t="t" r="r" b="b"/>
              <a:pathLst>
                <a:path w="1170" h="1930" extrusionOk="0">
                  <a:moveTo>
                    <a:pt x="367" y="0"/>
                  </a:moveTo>
                  <a:cubicBezTo>
                    <a:pt x="367" y="0"/>
                    <a:pt x="39" y="158"/>
                    <a:pt x="0" y="244"/>
                  </a:cubicBezTo>
                  <a:lnTo>
                    <a:pt x="0" y="268"/>
                  </a:lnTo>
                  <a:cubicBezTo>
                    <a:pt x="0" y="291"/>
                    <a:pt x="62" y="411"/>
                    <a:pt x="105" y="478"/>
                  </a:cubicBezTo>
                  <a:lnTo>
                    <a:pt x="144" y="535"/>
                  </a:lnTo>
                  <a:cubicBezTo>
                    <a:pt x="200" y="612"/>
                    <a:pt x="236" y="703"/>
                    <a:pt x="249" y="797"/>
                  </a:cubicBezTo>
                  <a:lnTo>
                    <a:pt x="1169" y="1848"/>
                  </a:lnTo>
                  <a:lnTo>
                    <a:pt x="1169" y="1820"/>
                  </a:lnTo>
                  <a:cubicBezTo>
                    <a:pt x="1169" y="1791"/>
                    <a:pt x="1141" y="1781"/>
                    <a:pt x="1169" y="1758"/>
                  </a:cubicBezTo>
                  <a:lnTo>
                    <a:pt x="1169" y="1715"/>
                  </a:lnTo>
                  <a:lnTo>
                    <a:pt x="1169" y="1672"/>
                  </a:lnTo>
                  <a:cubicBezTo>
                    <a:pt x="1169" y="1610"/>
                    <a:pt x="1064" y="1380"/>
                    <a:pt x="1040" y="1319"/>
                  </a:cubicBezTo>
                  <a:cubicBezTo>
                    <a:pt x="994" y="1195"/>
                    <a:pt x="940" y="1075"/>
                    <a:pt x="878" y="960"/>
                  </a:cubicBezTo>
                  <a:lnTo>
                    <a:pt x="878" y="908"/>
                  </a:lnTo>
                  <a:lnTo>
                    <a:pt x="844" y="865"/>
                  </a:lnTo>
                  <a:cubicBezTo>
                    <a:pt x="796" y="769"/>
                    <a:pt x="755" y="670"/>
                    <a:pt x="720" y="568"/>
                  </a:cubicBezTo>
                  <a:cubicBezTo>
                    <a:pt x="696" y="568"/>
                    <a:pt x="691" y="516"/>
                    <a:pt x="668" y="497"/>
                  </a:cubicBezTo>
                  <a:cubicBezTo>
                    <a:pt x="637" y="429"/>
                    <a:pt x="604" y="365"/>
                    <a:pt x="567" y="302"/>
                  </a:cubicBezTo>
                  <a:cubicBezTo>
                    <a:pt x="543" y="302"/>
                    <a:pt x="567" y="302"/>
                    <a:pt x="567" y="253"/>
                  </a:cubicBezTo>
                  <a:cubicBezTo>
                    <a:pt x="567" y="237"/>
                    <a:pt x="563" y="232"/>
                    <a:pt x="557" y="232"/>
                  </a:cubicBezTo>
                  <a:cubicBezTo>
                    <a:pt x="545" y="232"/>
                    <a:pt x="527" y="253"/>
                    <a:pt x="524" y="253"/>
                  </a:cubicBezTo>
                  <a:cubicBezTo>
                    <a:pt x="504" y="239"/>
                    <a:pt x="485" y="223"/>
                    <a:pt x="468" y="206"/>
                  </a:cubicBezTo>
                  <a:cubicBezTo>
                    <a:pt x="446" y="192"/>
                    <a:pt x="432" y="172"/>
                    <a:pt x="425" y="148"/>
                  </a:cubicBezTo>
                  <a:cubicBezTo>
                    <a:pt x="414" y="108"/>
                    <a:pt x="394" y="70"/>
                    <a:pt x="367" y="38"/>
                  </a:cubicBezTo>
                  <a:lnTo>
                    <a:pt x="367" y="0"/>
                  </a:lnTo>
                  <a:close/>
                  <a:moveTo>
                    <a:pt x="248" y="797"/>
                  </a:moveTo>
                  <a:lnTo>
                    <a:pt x="248" y="830"/>
                  </a:lnTo>
                  <a:cubicBezTo>
                    <a:pt x="248" y="864"/>
                    <a:pt x="248" y="864"/>
                    <a:pt x="280" y="864"/>
                  </a:cubicBezTo>
                  <a:cubicBezTo>
                    <a:pt x="280" y="903"/>
                    <a:pt x="367" y="1083"/>
                    <a:pt x="385" y="1122"/>
                  </a:cubicBezTo>
                  <a:lnTo>
                    <a:pt x="385" y="1131"/>
                  </a:lnTo>
                  <a:cubicBezTo>
                    <a:pt x="419" y="1174"/>
                    <a:pt x="385" y="1131"/>
                    <a:pt x="410" y="1184"/>
                  </a:cubicBezTo>
                  <a:cubicBezTo>
                    <a:pt x="434" y="1236"/>
                    <a:pt x="447" y="1207"/>
                    <a:pt x="443" y="1226"/>
                  </a:cubicBezTo>
                  <a:lnTo>
                    <a:pt x="443" y="1268"/>
                  </a:lnTo>
                  <a:lnTo>
                    <a:pt x="443" y="1303"/>
                  </a:lnTo>
                  <a:cubicBezTo>
                    <a:pt x="449" y="1320"/>
                    <a:pt x="459" y="1334"/>
                    <a:pt x="471" y="1346"/>
                  </a:cubicBezTo>
                  <a:cubicBezTo>
                    <a:pt x="471" y="1346"/>
                    <a:pt x="548" y="1470"/>
                    <a:pt x="576" y="1480"/>
                  </a:cubicBezTo>
                  <a:lnTo>
                    <a:pt x="534" y="1480"/>
                  </a:lnTo>
                  <a:cubicBezTo>
                    <a:pt x="569" y="1566"/>
                    <a:pt x="598" y="1652"/>
                    <a:pt x="620" y="1743"/>
                  </a:cubicBezTo>
                  <a:lnTo>
                    <a:pt x="649" y="1743"/>
                  </a:lnTo>
                  <a:cubicBezTo>
                    <a:pt x="649" y="1743"/>
                    <a:pt x="681" y="1743"/>
                    <a:pt x="681" y="1767"/>
                  </a:cubicBezTo>
                  <a:cubicBezTo>
                    <a:pt x="687" y="1798"/>
                    <a:pt x="695" y="1831"/>
                    <a:pt x="706" y="1861"/>
                  </a:cubicBezTo>
                  <a:cubicBezTo>
                    <a:pt x="706" y="1861"/>
                    <a:pt x="706" y="1915"/>
                    <a:pt x="743" y="1929"/>
                  </a:cubicBezTo>
                  <a:lnTo>
                    <a:pt x="1169" y="1872"/>
                  </a:lnTo>
                  <a:lnTo>
                    <a:pt x="248" y="79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9" name="Google Shape;4859;p69"/>
            <p:cNvSpPr/>
            <p:nvPr/>
          </p:nvSpPr>
          <p:spPr>
            <a:xfrm>
              <a:off x="5523950" y="3102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0" name="Google Shape;4860;p69"/>
            <p:cNvSpPr/>
            <p:nvPr/>
          </p:nvSpPr>
          <p:spPr>
            <a:xfrm>
              <a:off x="5523700" y="3095100"/>
              <a:ext cx="27125" cy="41875"/>
            </a:xfrm>
            <a:custGeom>
              <a:avLst/>
              <a:gdLst/>
              <a:ahLst/>
              <a:cxnLst/>
              <a:rect l="l" t="t" r="r" b="b"/>
              <a:pathLst>
                <a:path w="1085" h="1675" extrusionOk="0">
                  <a:moveTo>
                    <a:pt x="358" y="0"/>
                  </a:moveTo>
                  <a:cubicBezTo>
                    <a:pt x="358" y="0"/>
                    <a:pt x="38" y="177"/>
                    <a:pt x="0" y="258"/>
                  </a:cubicBezTo>
                  <a:lnTo>
                    <a:pt x="0" y="283"/>
                  </a:lnTo>
                  <a:cubicBezTo>
                    <a:pt x="26" y="342"/>
                    <a:pt x="57" y="402"/>
                    <a:pt x="90" y="459"/>
                  </a:cubicBezTo>
                  <a:lnTo>
                    <a:pt x="129" y="502"/>
                  </a:lnTo>
                  <a:cubicBezTo>
                    <a:pt x="129" y="502"/>
                    <a:pt x="219" y="702"/>
                    <a:pt x="219" y="707"/>
                  </a:cubicBezTo>
                  <a:lnTo>
                    <a:pt x="220" y="708"/>
                  </a:lnTo>
                  <a:lnTo>
                    <a:pt x="220" y="708"/>
                  </a:lnTo>
                  <a:lnTo>
                    <a:pt x="220" y="734"/>
                  </a:lnTo>
                  <a:cubicBezTo>
                    <a:pt x="220" y="763"/>
                    <a:pt x="220" y="763"/>
                    <a:pt x="249" y="763"/>
                  </a:cubicBezTo>
                  <a:cubicBezTo>
                    <a:pt x="276" y="836"/>
                    <a:pt x="307" y="908"/>
                    <a:pt x="345" y="978"/>
                  </a:cubicBezTo>
                  <a:lnTo>
                    <a:pt x="345" y="1020"/>
                  </a:lnTo>
                  <a:cubicBezTo>
                    <a:pt x="377" y="1048"/>
                    <a:pt x="345" y="1020"/>
                    <a:pt x="345" y="1058"/>
                  </a:cubicBezTo>
                  <a:cubicBezTo>
                    <a:pt x="345" y="1097"/>
                    <a:pt x="377" y="1082"/>
                    <a:pt x="377" y="1097"/>
                  </a:cubicBezTo>
                  <a:cubicBezTo>
                    <a:pt x="377" y="1097"/>
                    <a:pt x="377" y="1107"/>
                    <a:pt x="385" y="1107"/>
                  </a:cubicBezTo>
                  <a:cubicBezTo>
                    <a:pt x="388" y="1107"/>
                    <a:pt x="394" y="1105"/>
                    <a:pt x="402" y="1097"/>
                  </a:cubicBezTo>
                  <a:lnTo>
                    <a:pt x="402" y="1135"/>
                  </a:lnTo>
                  <a:lnTo>
                    <a:pt x="402" y="1164"/>
                  </a:lnTo>
                  <a:cubicBezTo>
                    <a:pt x="407" y="1178"/>
                    <a:pt x="417" y="1192"/>
                    <a:pt x="430" y="1201"/>
                  </a:cubicBezTo>
                  <a:cubicBezTo>
                    <a:pt x="454" y="1201"/>
                    <a:pt x="502" y="1301"/>
                    <a:pt x="530" y="1312"/>
                  </a:cubicBezTo>
                  <a:lnTo>
                    <a:pt x="491" y="1312"/>
                  </a:lnTo>
                  <a:cubicBezTo>
                    <a:pt x="522" y="1385"/>
                    <a:pt x="547" y="1459"/>
                    <a:pt x="568" y="1535"/>
                  </a:cubicBezTo>
                  <a:lnTo>
                    <a:pt x="626" y="1535"/>
                  </a:lnTo>
                  <a:lnTo>
                    <a:pt x="626" y="1616"/>
                  </a:lnTo>
                  <a:cubicBezTo>
                    <a:pt x="626" y="1616"/>
                    <a:pt x="626" y="1659"/>
                    <a:pt x="660" y="1674"/>
                  </a:cubicBezTo>
                  <a:lnTo>
                    <a:pt x="1084" y="1603"/>
                  </a:lnTo>
                  <a:lnTo>
                    <a:pt x="293" y="781"/>
                  </a:lnTo>
                  <a:lnTo>
                    <a:pt x="1084" y="1578"/>
                  </a:lnTo>
                  <a:lnTo>
                    <a:pt x="1084" y="1554"/>
                  </a:lnTo>
                  <a:cubicBezTo>
                    <a:pt x="1084" y="1531"/>
                    <a:pt x="1061" y="1526"/>
                    <a:pt x="1084" y="1502"/>
                  </a:cubicBezTo>
                  <a:lnTo>
                    <a:pt x="1084" y="1466"/>
                  </a:lnTo>
                  <a:lnTo>
                    <a:pt x="1084" y="1428"/>
                  </a:lnTo>
                  <a:cubicBezTo>
                    <a:pt x="1084" y="1376"/>
                    <a:pt x="984" y="1179"/>
                    <a:pt x="965" y="1127"/>
                  </a:cubicBezTo>
                  <a:cubicBezTo>
                    <a:pt x="924" y="1022"/>
                    <a:pt x="875" y="920"/>
                    <a:pt x="821" y="821"/>
                  </a:cubicBezTo>
                  <a:cubicBezTo>
                    <a:pt x="827" y="805"/>
                    <a:pt x="827" y="789"/>
                    <a:pt x="821" y="774"/>
                  </a:cubicBezTo>
                  <a:lnTo>
                    <a:pt x="788" y="740"/>
                  </a:lnTo>
                  <a:cubicBezTo>
                    <a:pt x="744" y="659"/>
                    <a:pt x="706" y="574"/>
                    <a:pt x="673" y="487"/>
                  </a:cubicBezTo>
                  <a:cubicBezTo>
                    <a:pt x="650" y="487"/>
                    <a:pt x="645" y="440"/>
                    <a:pt x="626" y="425"/>
                  </a:cubicBezTo>
                  <a:cubicBezTo>
                    <a:pt x="626" y="425"/>
                    <a:pt x="554" y="281"/>
                    <a:pt x="535" y="258"/>
                  </a:cubicBezTo>
                  <a:lnTo>
                    <a:pt x="535" y="215"/>
                  </a:lnTo>
                  <a:cubicBezTo>
                    <a:pt x="535" y="201"/>
                    <a:pt x="532" y="196"/>
                    <a:pt x="526" y="196"/>
                  </a:cubicBezTo>
                  <a:cubicBezTo>
                    <a:pt x="516" y="196"/>
                    <a:pt x="500" y="215"/>
                    <a:pt x="497" y="215"/>
                  </a:cubicBezTo>
                  <a:cubicBezTo>
                    <a:pt x="479" y="205"/>
                    <a:pt x="463" y="192"/>
                    <a:pt x="448" y="177"/>
                  </a:cubicBezTo>
                  <a:cubicBezTo>
                    <a:pt x="432" y="165"/>
                    <a:pt x="419" y="148"/>
                    <a:pt x="411" y="129"/>
                  </a:cubicBezTo>
                  <a:cubicBezTo>
                    <a:pt x="411" y="129"/>
                    <a:pt x="411" y="58"/>
                    <a:pt x="358" y="34"/>
                  </a:cubicBezTo>
                  <a:lnTo>
                    <a:pt x="3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1" name="Google Shape;4861;p69"/>
            <p:cNvSpPr/>
            <p:nvPr/>
          </p:nvSpPr>
          <p:spPr>
            <a:xfrm>
              <a:off x="5545100" y="3045875"/>
              <a:ext cx="175" cy="1000"/>
            </a:xfrm>
            <a:custGeom>
              <a:avLst/>
              <a:gdLst/>
              <a:ahLst/>
              <a:cxnLst/>
              <a:rect l="l" t="t" r="r" b="b"/>
              <a:pathLst>
                <a:path w="7" h="40" extrusionOk="0">
                  <a:moveTo>
                    <a:pt x="0" y="0"/>
                  </a:moveTo>
                  <a:lnTo>
                    <a:pt x="0" y="29"/>
                  </a:lnTo>
                  <a:cubicBezTo>
                    <a:pt x="0" y="36"/>
                    <a:pt x="1" y="40"/>
                    <a:pt x="2" y="40"/>
                  </a:cubicBezTo>
                  <a:cubicBezTo>
                    <a:pt x="4" y="40"/>
                    <a:pt x="7" y="18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2" name="Google Shape;4862;p69"/>
            <p:cNvSpPr/>
            <p:nvPr/>
          </p:nvSpPr>
          <p:spPr>
            <a:xfrm>
              <a:off x="5545225" y="3035225"/>
              <a:ext cx="37500" cy="31025"/>
            </a:xfrm>
            <a:custGeom>
              <a:avLst/>
              <a:gdLst/>
              <a:ahLst/>
              <a:cxnLst/>
              <a:rect l="l" t="t" r="r" b="b"/>
              <a:pathLst>
                <a:path w="1500" h="1241" extrusionOk="0">
                  <a:moveTo>
                    <a:pt x="264" y="1"/>
                  </a:moveTo>
                  <a:cubicBezTo>
                    <a:pt x="160" y="106"/>
                    <a:pt x="72" y="224"/>
                    <a:pt x="1" y="353"/>
                  </a:cubicBezTo>
                  <a:cubicBezTo>
                    <a:pt x="46" y="402"/>
                    <a:pt x="93" y="448"/>
                    <a:pt x="144" y="492"/>
                  </a:cubicBezTo>
                  <a:cubicBezTo>
                    <a:pt x="158" y="504"/>
                    <a:pt x="175" y="513"/>
                    <a:pt x="192" y="520"/>
                  </a:cubicBezTo>
                  <a:cubicBezTo>
                    <a:pt x="192" y="520"/>
                    <a:pt x="315" y="742"/>
                    <a:pt x="315" y="746"/>
                  </a:cubicBezTo>
                  <a:lnTo>
                    <a:pt x="315" y="774"/>
                  </a:lnTo>
                  <a:cubicBezTo>
                    <a:pt x="315" y="784"/>
                    <a:pt x="315" y="787"/>
                    <a:pt x="316" y="787"/>
                  </a:cubicBezTo>
                  <a:cubicBezTo>
                    <a:pt x="319" y="787"/>
                    <a:pt x="326" y="774"/>
                    <a:pt x="349" y="774"/>
                  </a:cubicBezTo>
                  <a:cubicBezTo>
                    <a:pt x="404" y="829"/>
                    <a:pt x="463" y="881"/>
                    <a:pt x="525" y="927"/>
                  </a:cubicBezTo>
                  <a:lnTo>
                    <a:pt x="525" y="936"/>
                  </a:lnTo>
                  <a:cubicBezTo>
                    <a:pt x="563" y="936"/>
                    <a:pt x="525" y="936"/>
                    <a:pt x="563" y="960"/>
                  </a:cubicBezTo>
                  <a:cubicBezTo>
                    <a:pt x="576" y="967"/>
                    <a:pt x="585" y="970"/>
                    <a:pt x="590" y="970"/>
                  </a:cubicBezTo>
                  <a:cubicBezTo>
                    <a:pt x="602" y="970"/>
                    <a:pt x="603" y="960"/>
                    <a:pt x="605" y="960"/>
                  </a:cubicBezTo>
                  <a:lnTo>
                    <a:pt x="630" y="960"/>
                  </a:lnTo>
                  <a:cubicBezTo>
                    <a:pt x="630" y="960"/>
                    <a:pt x="630" y="970"/>
                    <a:pt x="640" y="970"/>
                  </a:cubicBezTo>
                  <a:cubicBezTo>
                    <a:pt x="645" y="970"/>
                    <a:pt x="652" y="967"/>
                    <a:pt x="663" y="960"/>
                  </a:cubicBezTo>
                  <a:lnTo>
                    <a:pt x="663" y="988"/>
                  </a:lnTo>
                  <a:lnTo>
                    <a:pt x="701" y="988"/>
                  </a:lnTo>
                  <a:cubicBezTo>
                    <a:pt x="728" y="988"/>
                    <a:pt x="806" y="1031"/>
                    <a:pt x="839" y="1031"/>
                  </a:cubicBezTo>
                  <a:cubicBezTo>
                    <a:pt x="841" y="1031"/>
                    <a:pt x="843" y="1031"/>
                    <a:pt x="845" y="1031"/>
                  </a:cubicBezTo>
                  <a:lnTo>
                    <a:pt x="845" y="1031"/>
                  </a:lnTo>
                  <a:lnTo>
                    <a:pt x="816" y="1054"/>
                  </a:lnTo>
                  <a:cubicBezTo>
                    <a:pt x="840" y="1054"/>
                    <a:pt x="979" y="1169"/>
                    <a:pt x="998" y="1193"/>
                  </a:cubicBezTo>
                  <a:lnTo>
                    <a:pt x="1022" y="1193"/>
                  </a:lnTo>
                  <a:lnTo>
                    <a:pt x="1022" y="1165"/>
                  </a:lnTo>
                  <a:lnTo>
                    <a:pt x="1060" y="1165"/>
                  </a:lnTo>
                  <a:cubicBezTo>
                    <a:pt x="1078" y="1184"/>
                    <a:pt x="1099" y="1202"/>
                    <a:pt x="1122" y="1217"/>
                  </a:cubicBezTo>
                  <a:cubicBezTo>
                    <a:pt x="1122" y="1217"/>
                    <a:pt x="1160" y="1241"/>
                    <a:pt x="1185" y="1241"/>
                  </a:cubicBezTo>
                  <a:lnTo>
                    <a:pt x="1476" y="926"/>
                  </a:lnTo>
                  <a:lnTo>
                    <a:pt x="1500" y="926"/>
                  </a:lnTo>
                  <a:lnTo>
                    <a:pt x="1500" y="902"/>
                  </a:lnTo>
                  <a:cubicBezTo>
                    <a:pt x="1500" y="894"/>
                    <a:pt x="1500" y="891"/>
                    <a:pt x="1499" y="891"/>
                  </a:cubicBezTo>
                  <a:cubicBezTo>
                    <a:pt x="1497" y="891"/>
                    <a:pt x="1492" y="902"/>
                    <a:pt x="1476" y="902"/>
                  </a:cubicBezTo>
                  <a:cubicBezTo>
                    <a:pt x="1476" y="878"/>
                    <a:pt x="1442" y="902"/>
                    <a:pt x="1433" y="874"/>
                  </a:cubicBezTo>
                  <a:lnTo>
                    <a:pt x="1433" y="850"/>
                  </a:lnTo>
                  <a:lnTo>
                    <a:pt x="1409" y="822"/>
                  </a:lnTo>
                  <a:cubicBezTo>
                    <a:pt x="1334" y="763"/>
                    <a:pt x="1256" y="709"/>
                    <a:pt x="1176" y="659"/>
                  </a:cubicBezTo>
                  <a:cubicBezTo>
                    <a:pt x="1113" y="621"/>
                    <a:pt x="994" y="526"/>
                    <a:pt x="927" y="492"/>
                  </a:cubicBezTo>
                  <a:cubicBezTo>
                    <a:pt x="860" y="458"/>
                    <a:pt x="927" y="468"/>
                    <a:pt x="903" y="458"/>
                  </a:cubicBezTo>
                  <a:lnTo>
                    <a:pt x="860" y="458"/>
                  </a:lnTo>
                  <a:cubicBezTo>
                    <a:pt x="792" y="412"/>
                    <a:pt x="729" y="358"/>
                    <a:pt x="674" y="297"/>
                  </a:cubicBezTo>
                  <a:cubicBezTo>
                    <a:pt x="646" y="297"/>
                    <a:pt x="632" y="297"/>
                    <a:pt x="612" y="268"/>
                  </a:cubicBezTo>
                  <a:cubicBezTo>
                    <a:pt x="612" y="268"/>
                    <a:pt x="502" y="172"/>
                    <a:pt x="479" y="163"/>
                  </a:cubicBezTo>
                  <a:lnTo>
                    <a:pt x="479" y="129"/>
                  </a:lnTo>
                  <a:cubicBezTo>
                    <a:pt x="479" y="118"/>
                    <a:pt x="475" y="114"/>
                    <a:pt x="471" y="114"/>
                  </a:cubicBezTo>
                  <a:cubicBezTo>
                    <a:pt x="462" y="114"/>
                    <a:pt x="447" y="129"/>
                    <a:pt x="440" y="129"/>
                  </a:cubicBezTo>
                  <a:lnTo>
                    <a:pt x="383" y="129"/>
                  </a:lnTo>
                  <a:cubicBezTo>
                    <a:pt x="383" y="129"/>
                    <a:pt x="344" y="129"/>
                    <a:pt x="335" y="106"/>
                  </a:cubicBezTo>
                  <a:cubicBezTo>
                    <a:pt x="322" y="74"/>
                    <a:pt x="296" y="50"/>
                    <a:pt x="264" y="39"/>
                  </a:cubicBezTo>
                  <a:lnTo>
                    <a:pt x="2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3" name="Google Shape;4863;p69"/>
            <p:cNvSpPr/>
            <p:nvPr/>
          </p:nvSpPr>
          <p:spPr>
            <a:xfrm>
              <a:off x="5536000" y="3010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4" name="Google Shape;4864;p69"/>
            <p:cNvSpPr/>
            <p:nvPr/>
          </p:nvSpPr>
          <p:spPr>
            <a:xfrm>
              <a:off x="5535100" y="2998425"/>
              <a:ext cx="36025" cy="12600"/>
            </a:xfrm>
            <a:custGeom>
              <a:avLst/>
              <a:gdLst/>
              <a:ahLst/>
              <a:cxnLst/>
              <a:rect l="l" t="t" r="r" b="b"/>
              <a:pathLst>
                <a:path w="1441" h="504" extrusionOk="0">
                  <a:moveTo>
                    <a:pt x="22" y="1"/>
                  </a:moveTo>
                  <a:cubicBezTo>
                    <a:pt x="0" y="149"/>
                    <a:pt x="0" y="298"/>
                    <a:pt x="22" y="446"/>
                  </a:cubicBezTo>
                  <a:cubicBezTo>
                    <a:pt x="52" y="448"/>
                    <a:pt x="83" y="449"/>
                    <a:pt x="113" y="449"/>
                  </a:cubicBezTo>
                  <a:cubicBezTo>
                    <a:pt x="143" y="449"/>
                    <a:pt x="173" y="448"/>
                    <a:pt x="204" y="446"/>
                  </a:cubicBezTo>
                  <a:lnTo>
                    <a:pt x="256" y="446"/>
                  </a:lnTo>
                  <a:lnTo>
                    <a:pt x="428" y="493"/>
                  </a:lnTo>
                  <a:cubicBezTo>
                    <a:pt x="428" y="493"/>
                    <a:pt x="428" y="504"/>
                    <a:pt x="435" y="504"/>
                  </a:cubicBezTo>
                  <a:cubicBezTo>
                    <a:pt x="439" y="504"/>
                    <a:pt x="444" y="501"/>
                    <a:pt x="452" y="493"/>
                  </a:cubicBezTo>
                  <a:cubicBezTo>
                    <a:pt x="460" y="485"/>
                    <a:pt x="466" y="483"/>
                    <a:pt x="470" y="483"/>
                  </a:cubicBezTo>
                  <a:cubicBezTo>
                    <a:pt x="479" y="483"/>
                    <a:pt x="482" y="493"/>
                    <a:pt x="486" y="493"/>
                  </a:cubicBezTo>
                  <a:cubicBezTo>
                    <a:pt x="522" y="496"/>
                    <a:pt x="557" y="497"/>
                    <a:pt x="593" y="497"/>
                  </a:cubicBezTo>
                  <a:cubicBezTo>
                    <a:pt x="629" y="497"/>
                    <a:pt x="665" y="496"/>
                    <a:pt x="701" y="493"/>
                  </a:cubicBezTo>
                  <a:lnTo>
                    <a:pt x="701" y="470"/>
                  </a:lnTo>
                  <a:lnTo>
                    <a:pt x="724" y="504"/>
                  </a:lnTo>
                  <a:lnTo>
                    <a:pt x="767" y="504"/>
                  </a:lnTo>
                  <a:cubicBezTo>
                    <a:pt x="796" y="504"/>
                    <a:pt x="799" y="493"/>
                    <a:pt x="801" y="493"/>
                  </a:cubicBezTo>
                  <a:cubicBezTo>
                    <a:pt x="802" y="493"/>
                    <a:pt x="802" y="496"/>
                    <a:pt x="806" y="504"/>
                  </a:cubicBezTo>
                  <a:lnTo>
                    <a:pt x="905" y="504"/>
                  </a:lnTo>
                  <a:cubicBezTo>
                    <a:pt x="905" y="504"/>
                    <a:pt x="1016" y="475"/>
                    <a:pt x="1035" y="450"/>
                  </a:cubicBezTo>
                  <a:lnTo>
                    <a:pt x="1035" y="489"/>
                  </a:lnTo>
                  <a:cubicBezTo>
                    <a:pt x="1071" y="487"/>
                    <a:pt x="1106" y="485"/>
                    <a:pt x="1142" y="485"/>
                  </a:cubicBezTo>
                  <a:cubicBezTo>
                    <a:pt x="1178" y="485"/>
                    <a:pt x="1214" y="487"/>
                    <a:pt x="1250" y="489"/>
                  </a:cubicBezTo>
                  <a:lnTo>
                    <a:pt x="1250" y="455"/>
                  </a:lnTo>
                  <a:cubicBezTo>
                    <a:pt x="1250" y="455"/>
                    <a:pt x="1250" y="430"/>
                    <a:pt x="1266" y="430"/>
                  </a:cubicBezTo>
                  <a:cubicBezTo>
                    <a:pt x="1268" y="430"/>
                    <a:pt x="1270" y="430"/>
                    <a:pt x="1273" y="431"/>
                  </a:cubicBezTo>
                  <a:lnTo>
                    <a:pt x="1408" y="431"/>
                  </a:lnTo>
                  <a:cubicBezTo>
                    <a:pt x="1421" y="431"/>
                    <a:pt x="1440" y="30"/>
                    <a:pt x="1440" y="7"/>
                  </a:cubicBezTo>
                  <a:lnTo>
                    <a:pt x="1068" y="7"/>
                  </a:lnTo>
                  <a:cubicBezTo>
                    <a:pt x="1022" y="4"/>
                    <a:pt x="976" y="3"/>
                    <a:pt x="930" y="3"/>
                  </a:cubicBezTo>
                  <a:cubicBezTo>
                    <a:pt x="884" y="3"/>
                    <a:pt x="837" y="4"/>
                    <a:pt x="791" y="7"/>
                  </a:cubicBezTo>
                  <a:lnTo>
                    <a:pt x="714" y="7"/>
                  </a:lnTo>
                  <a:cubicBezTo>
                    <a:pt x="676" y="12"/>
                    <a:pt x="638" y="15"/>
                    <a:pt x="600" y="15"/>
                  </a:cubicBezTo>
                  <a:cubicBezTo>
                    <a:pt x="561" y="15"/>
                    <a:pt x="523" y="12"/>
                    <a:pt x="485" y="7"/>
                  </a:cubicBezTo>
                  <a:lnTo>
                    <a:pt x="232" y="7"/>
                  </a:lnTo>
                  <a:cubicBezTo>
                    <a:pt x="232" y="20"/>
                    <a:pt x="222" y="33"/>
                    <a:pt x="208" y="35"/>
                  </a:cubicBezTo>
                  <a:lnTo>
                    <a:pt x="22" y="35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5" name="Google Shape;4865;p69"/>
            <p:cNvSpPr/>
            <p:nvPr/>
          </p:nvSpPr>
          <p:spPr>
            <a:xfrm>
              <a:off x="5503050" y="2970200"/>
              <a:ext cx="725" cy="75"/>
            </a:xfrm>
            <a:custGeom>
              <a:avLst/>
              <a:gdLst/>
              <a:ahLst/>
              <a:cxnLst/>
              <a:rect l="l" t="t" r="r" b="b"/>
              <a:pathLst>
                <a:path w="29" h="3" extrusionOk="0">
                  <a:moveTo>
                    <a:pt x="15" y="0"/>
                  </a:moveTo>
                  <a:cubicBezTo>
                    <a:pt x="10" y="0"/>
                    <a:pt x="5" y="1"/>
                    <a:pt x="0" y="3"/>
                  </a:cubicBezTo>
                  <a:lnTo>
                    <a:pt x="29" y="3"/>
                  </a:lnTo>
                  <a:cubicBezTo>
                    <a:pt x="24" y="1"/>
                    <a:pt x="19" y="0"/>
                    <a:pt x="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6" name="Google Shape;4866;p69"/>
            <p:cNvSpPr/>
            <p:nvPr/>
          </p:nvSpPr>
          <p:spPr>
            <a:xfrm>
              <a:off x="5499375" y="2947025"/>
              <a:ext cx="36600" cy="24000"/>
            </a:xfrm>
            <a:custGeom>
              <a:avLst/>
              <a:gdLst/>
              <a:ahLst/>
              <a:cxnLst/>
              <a:rect l="l" t="t" r="r" b="b"/>
              <a:pathLst>
                <a:path w="1464" h="960" extrusionOk="0">
                  <a:moveTo>
                    <a:pt x="1254" y="0"/>
                  </a:moveTo>
                  <a:cubicBezTo>
                    <a:pt x="1231" y="0"/>
                    <a:pt x="1254" y="33"/>
                    <a:pt x="1220" y="33"/>
                  </a:cubicBezTo>
                  <a:lnTo>
                    <a:pt x="1163" y="33"/>
                  </a:lnTo>
                  <a:lnTo>
                    <a:pt x="948" y="172"/>
                  </a:lnTo>
                  <a:cubicBezTo>
                    <a:pt x="891" y="205"/>
                    <a:pt x="772" y="267"/>
                    <a:pt x="714" y="305"/>
                  </a:cubicBezTo>
                  <a:cubicBezTo>
                    <a:pt x="695" y="318"/>
                    <a:pt x="686" y="322"/>
                    <a:pt x="681" y="322"/>
                  </a:cubicBezTo>
                  <a:cubicBezTo>
                    <a:pt x="672" y="322"/>
                    <a:pt x="683" y="305"/>
                    <a:pt x="676" y="305"/>
                  </a:cubicBezTo>
                  <a:lnTo>
                    <a:pt x="676" y="305"/>
                  </a:lnTo>
                  <a:lnTo>
                    <a:pt x="648" y="329"/>
                  </a:lnTo>
                  <a:cubicBezTo>
                    <a:pt x="581" y="365"/>
                    <a:pt x="509" y="390"/>
                    <a:pt x="434" y="401"/>
                  </a:cubicBezTo>
                  <a:cubicBezTo>
                    <a:pt x="434" y="425"/>
                    <a:pt x="396" y="401"/>
                    <a:pt x="382" y="434"/>
                  </a:cubicBezTo>
                  <a:cubicBezTo>
                    <a:pt x="382" y="434"/>
                    <a:pt x="252" y="468"/>
                    <a:pt x="233" y="477"/>
                  </a:cubicBezTo>
                  <a:lnTo>
                    <a:pt x="196" y="477"/>
                  </a:lnTo>
                  <a:cubicBezTo>
                    <a:pt x="204" y="488"/>
                    <a:pt x="204" y="503"/>
                    <a:pt x="196" y="515"/>
                  </a:cubicBezTo>
                  <a:cubicBezTo>
                    <a:pt x="184" y="529"/>
                    <a:pt x="171" y="541"/>
                    <a:pt x="158" y="552"/>
                  </a:cubicBezTo>
                  <a:lnTo>
                    <a:pt x="29" y="552"/>
                  </a:lnTo>
                  <a:lnTo>
                    <a:pt x="1" y="529"/>
                  </a:lnTo>
                  <a:lnTo>
                    <a:pt x="1" y="529"/>
                  </a:lnTo>
                  <a:cubicBezTo>
                    <a:pt x="13" y="677"/>
                    <a:pt x="48" y="821"/>
                    <a:pt x="106" y="959"/>
                  </a:cubicBezTo>
                  <a:cubicBezTo>
                    <a:pt x="171" y="955"/>
                    <a:pt x="237" y="943"/>
                    <a:pt x="301" y="925"/>
                  </a:cubicBezTo>
                  <a:cubicBezTo>
                    <a:pt x="318" y="915"/>
                    <a:pt x="335" y="907"/>
                    <a:pt x="354" y="901"/>
                  </a:cubicBezTo>
                  <a:cubicBezTo>
                    <a:pt x="422" y="876"/>
                    <a:pt x="495" y="863"/>
                    <a:pt x="569" y="863"/>
                  </a:cubicBezTo>
                  <a:cubicBezTo>
                    <a:pt x="572" y="863"/>
                    <a:pt x="575" y="863"/>
                    <a:pt x="578" y="863"/>
                  </a:cubicBezTo>
                  <a:lnTo>
                    <a:pt x="634" y="863"/>
                  </a:lnTo>
                  <a:cubicBezTo>
                    <a:pt x="712" y="848"/>
                    <a:pt x="788" y="825"/>
                    <a:pt x="859" y="792"/>
                  </a:cubicBezTo>
                  <a:lnTo>
                    <a:pt x="874" y="792"/>
                  </a:lnTo>
                  <a:cubicBezTo>
                    <a:pt x="885" y="782"/>
                    <a:pt x="888" y="779"/>
                    <a:pt x="890" y="779"/>
                  </a:cubicBezTo>
                  <a:lnTo>
                    <a:pt x="890" y="779"/>
                  </a:lnTo>
                  <a:cubicBezTo>
                    <a:pt x="893" y="779"/>
                    <a:pt x="888" y="792"/>
                    <a:pt x="915" y="792"/>
                  </a:cubicBezTo>
                  <a:cubicBezTo>
                    <a:pt x="955" y="792"/>
                    <a:pt x="922" y="763"/>
                    <a:pt x="943" y="763"/>
                  </a:cubicBezTo>
                  <a:cubicBezTo>
                    <a:pt x="945" y="763"/>
                    <a:pt x="947" y="763"/>
                    <a:pt x="949" y="764"/>
                  </a:cubicBezTo>
                  <a:cubicBezTo>
                    <a:pt x="949" y="764"/>
                    <a:pt x="973" y="764"/>
                    <a:pt x="949" y="740"/>
                  </a:cubicBezTo>
                  <a:cubicBezTo>
                    <a:pt x="941" y="732"/>
                    <a:pt x="941" y="729"/>
                    <a:pt x="944" y="729"/>
                  </a:cubicBezTo>
                  <a:lnTo>
                    <a:pt x="944" y="729"/>
                  </a:lnTo>
                  <a:cubicBezTo>
                    <a:pt x="949" y="729"/>
                    <a:pt x="965" y="740"/>
                    <a:pt x="949" y="740"/>
                  </a:cubicBezTo>
                  <a:lnTo>
                    <a:pt x="1011" y="740"/>
                  </a:lnTo>
                  <a:cubicBezTo>
                    <a:pt x="1028" y="738"/>
                    <a:pt x="1042" y="726"/>
                    <a:pt x="1050" y="712"/>
                  </a:cubicBezTo>
                  <a:cubicBezTo>
                    <a:pt x="1050" y="688"/>
                    <a:pt x="1140" y="630"/>
                    <a:pt x="1145" y="601"/>
                  </a:cubicBezTo>
                  <a:lnTo>
                    <a:pt x="1145" y="639"/>
                  </a:lnTo>
                  <a:cubicBezTo>
                    <a:pt x="1145" y="635"/>
                    <a:pt x="1316" y="534"/>
                    <a:pt x="1346" y="525"/>
                  </a:cubicBezTo>
                  <a:lnTo>
                    <a:pt x="1346" y="502"/>
                  </a:lnTo>
                  <a:lnTo>
                    <a:pt x="1346" y="468"/>
                  </a:lnTo>
                  <a:lnTo>
                    <a:pt x="1417" y="429"/>
                  </a:lnTo>
                  <a:cubicBezTo>
                    <a:pt x="1417" y="429"/>
                    <a:pt x="1455" y="401"/>
                    <a:pt x="1460" y="377"/>
                  </a:cubicBezTo>
                  <a:cubicBezTo>
                    <a:pt x="1463" y="352"/>
                    <a:pt x="1263" y="28"/>
                    <a:pt x="12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7" name="Google Shape;4867;p69"/>
            <p:cNvSpPr/>
            <p:nvPr/>
          </p:nvSpPr>
          <p:spPr>
            <a:xfrm>
              <a:off x="5494700" y="2931300"/>
              <a:ext cx="850" cy="175"/>
            </a:xfrm>
            <a:custGeom>
              <a:avLst/>
              <a:gdLst/>
              <a:ahLst/>
              <a:cxnLst/>
              <a:rect l="l" t="t" r="r" b="b"/>
              <a:pathLst>
                <a:path w="34" h="7" extrusionOk="0">
                  <a:moveTo>
                    <a:pt x="17" y="1"/>
                  </a:moveTo>
                  <a:cubicBezTo>
                    <a:pt x="11" y="1"/>
                    <a:pt x="5" y="3"/>
                    <a:pt x="0" y="7"/>
                  </a:cubicBezTo>
                  <a:lnTo>
                    <a:pt x="34" y="7"/>
                  </a:lnTo>
                  <a:cubicBezTo>
                    <a:pt x="29" y="3"/>
                    <a:pt x="23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8" name="Google Shape;4868;p69"/>
            <p:cNvSpPr/>
            <p:nvPr/>
          </p:nvSpPr>
          <p:spPr>
            <a:xfrm>
              <a:off x="5488000" y="2895925"/>
              <a:ext cx="46000" cy="34375"/>
            </a:xfrm>
            <a:custGeom>
              <a:avLst/>
              <a:gdLst/>
              <a:ahLst/>
              <a:cxnLst/>
              <a:rect l="l" t="t" r="r" b="b"/>
              <a:pathLst>
                <a:path w="1840" h="1375" extrusionOk="0">
                  <a:moveTo>
                    <a:pt x="1566" y="1"/>
                  </a:moveTo>
                  <a:cubicBezTo>
                    <a:pt x="1561" y="1"/>
                    <a:pt x="1556" y="13"/>
                    <a:pt x="1571" y="13"/>
                  </a:cubicBezTo>
                  <a:cubicBezTo>
                    <a:pt x="1571" y="4"/>
                    <a:pt x="1569" y="1"/>
                    <a:pt x="1566" y="1"/>
                  </a:cubicBezTo>
                  <a:close/>
                  <a:moveTo>
                    <a:pt x="1274" y="968"/>
                  </a:moveTo>
                  <a:cubicBezTo>
                    <a:pt x="1273" y="968"/>
                    <a:pt x="1272" y="968"/>
                    <a:pt x="1271" y="968"/>
                  </a:cubicBezTo>
                  <a:cubicBezTo>
                    <a:pt x="1272" y="968"/>
                    <a:pt x="1273" y="968"/>
                    <a:pt x="1274" y="968"/>
                  </a:cubicBezTo>
                  <a:close/>
                  <a:moveTo>
                    <a:pt x="1548" y="13"/>
                  </a:moveTo>
                  <a:cubicBezTo>
                    <a:pt x="1547" y="36"/>
                    <a:pt x="1531" y="54"/>
                    <a:pt x="1509" y="56"/>
                  </a:cubicBezTo>
                  <a:lnTo>
                    <a:pt x="1438" y="56"/>
                  </a:lnTo>
                  <a:cubicBezTo>
                    <a:pt x="1395" y="90"/>
                    <a:pt x="1233" y="247"/>
                    <a:pt x="1184" y="281"/>
                  </a:cubicBezTo>
                  <a:cubicBezTo>
                    <a:pt x="1117" y="343"/>
                    <a:pt x="974" y="444"/>
                    <a:pt x="902" y="506"/>
                  </a:cubicBezTo>
                  <a:cubicBezTo>
                    <a:pt x="894" y="504"/>
                    <a:pt x="886" y="503"/>
                    <a:pt x="878" y="503"/>
                  </a:cubicBezTo>
                  <a:cubicBezTo>
                    <a:pt x="870" y="503"/>
                    <a:pt x="862" y="504"/>
                    <a:pt x="854" y="506"/>
                  </a:cubicBezTo>
                  <a:lnTo>
                    <a:pt x="816" y="538"/>
                  </a:lnTo>
                  <a:cubicBezTo>
                    <a:pt x="736" y="597"/>
                    <a:pt x="646" y="643"/>
                    <a:pt x="554" y="677"/>
                  </a:cubicBezTo>
                  <a:cubicBezTo>
                    <a:pt x="554" y="706"/>
                    <a:pt x="505" y="706"/>
                    <a:pt x="486" y="729"/>
                  </a:cubicBezTo>
                  <a:cubicBezTo>
                    <a:pt x="486" y="729"/>
                    <a:pt x="329" y="797"/>
                    <a:pt x="305" y="811"/>
                  </a:cubicBezTo>
                  <a:lnTo>
                    <a:pt x="257" y="811"/>
                  </a:lnTo>
                  <a:cubicBezTo>
                    <a:pt x="238" y="811"/>
                    <a:pt x="257" y="845"/>
                    <a:pt x="257" y="849"/>
                  </a:cubicBezTo>
                  <a:cubicBezTo>
                    <a:pt x="242" y="867"/>
                    <a:pt x="224" y="883"/>
                    <a:pt x="205" y="897"/>
                  </a:cubicBezTo>
                  <a:cubicBezTo>
                    <a:pt x="184" y="907"/>
                    <a:pt x="165" y="918"/>
                    <a:pt x="147" y="930"/>
                  </a:cubicBezTo>
                  <a:cubicBezTo>
                    <a:pt x="107" y="930"/>
                    <a:pt x="67" y="942"/>
                    <a:pt x="33" y="964"/>
                  </a:cubicBezTo>
                  <a:lnTo>
                    <a:pt x="0" y="964"/>
                  </a:lnTo>
                  <a:cubicBezTo>
                    <a:pt x="0" y="964"/>
                    <a:pt x="81" y="1322"/>
                    <a:pt x="162" y="1374"/>
                  </a:cubicBezTo>
                  <a:lnTo>
                    <a:pt x="186" y="1374"/>
                  </a:lnTo>
                  <a:cubicBezTo>
                    <a:pt x="271" y="1355"/>
                    <a:pt x="354" y="1328"/>
                    <a:pt x="434" y="1293"/>
                  </a:cubicBezTo>
                  <a:cubicBezTo>
                    <a:pt x="454" y="1278"/>
                    <a:pt x="475" y="1266"/>
                    <a:pt x="496" y="1256"/>
                  </a:cubicBezTo>
                  <a:lnTo>
                    <a:pt x="798" y="1244"/>
                  </a:lnTo>
                  <a:lnTo>
                    <a:pt x="832" y="1244"/>
                  </a:lnTo>
                  <a:cubicBezTo>
                    <a:pt x="866" y="1244"/>
                    <a:pt x="870" y="1244"/>
                    <a:pt x="870" y="1211"/>
                  </a:cubicBezTo>
                  <a:cubicBezTo>
                    <a:pt x="965" y="1172"/>
                    <a:pt x="1056" y="1124"/>
                    <a:pt x="1142" y="1068"/>
                  </a:cubicBezTo>
                  <a:lnTo>
                    <a:pt x="1156" y="1068"/>
                  </a:lnTo>
                  <a:cubicBezTo>
                    <a:pt x="1172" y="1052"/>
                    <a:pt x="1175" y="1049"/>
                    <a:pt x="1176" y="1049"/>
                  </a:cubicBezTo>
                  <a:cubicBezTo>
                    <a:pt x="1177" y="1049"/>
                    <a:pt x="1177" y="1050"/>
                    <a:pt x="1178" y="1050"/>
                  </a:cubicBezTo>
                  <a:cubicBezTo>
                    <a:pt x="1181" y="1050"/>
                    <a:pt x="1188" y="1048"/>
                    <a:pt x="1209" y="1034"/>
                  </a:cubicBezTo>
                  <a:cubicBezTo>
                    <a:pt x="1261" y="1000"/>
                    <a:pt x="1233" y="991"/>
                    <a:pt x="1247" y="991"/>
                  </a:cubicBezTo>
                  <a:lnTo>
                    <a:pt x="1271" y="991"/>
                  </a:lnTo>
                  <a:cubicBezTo>
                    <a:pt x="1295" y="991"/>
                    <a:pt x="1295" y="991"/>
                    <a:pt x="1271" y="968"/>
                  </a:cubicBezTo>
                  <a:cubicBezTo>
                    <a:pt x="1263" y="960"/>
                    <a:pt x="1264" y="957"/>
                    <a:pt x="1267" y="957"/>
                  </a:cubicBezTo>
                  <a:cubicBezTo>
                    <a:pt x="1273" y="957"/>
                    <a:pt x="1288" y="966"/>
                    <a:pt x="1274" y="968"/>
                  </a:cubicBezTo>
                  <a:lnTo>
                    <a:pt x="1274" y="968"/>
                  </a:lnTo>
                  <a:cubicBezTo>
                    <a:pt x="1292" y="966"/>
                    <a:pt x="1306" y="953"/>
                    <a:pt x="1309" y="935"/>
                  </a:cubicBezTo>
                  <a:lnTo>
                    <a:pt x="1342" y="935"/>
                  </a:lnTo>
                  <a:cubicBezTo>
                    <a:pt x="1359" y="922"/>
                    <a:pt x="1373" y="908"/>
                    <a:pt x="1385" y="892"/>
                  </a:cubicBezTo>
                  <a:cubicBezTo>
                    <a:pt x="1385" y="864"/>
                    <a:pt x="1495" y="777"/>
                    <a:pt x="1499" y="743"/>
                  </a:cubicBezTo>
                  <a:lnTo>
                    <a:pt x="1499" y="781"/>
                  </a:lnTo>
                  <a:lnTo>
                    <a:pt x="1733" y="590"/>
                  </a:lnTo>
                  <a:lnTo>
                    <a:pt x="1733" y="562"/>
                  </a:lnTo>
                  <a:lnTo>
                    <a:pt x="1705" y="562"/>
                  </a:lnTo>
                  <a:lnTo>
                    <a:pt x="1705" y="524"/>
                  </a:lnTo>
                  <a:lnTo>
                    <a:pt x="1786" y="453"/>
                  </a:lnTo>
                  <a:cubicBezTo>
                    <a:pt x="1786" y="453"/>
                    <a:pt x="1829" y="410"/>
                    <a:pt x="1835" y="380"/>
                  </a:cubicBezTo>
                  <a:cubicBezTo>
                    <a:pt x="1839" y="352"/>
                    <a:pt x="1591" y="61"/>
                    <a:pt x="1571" y="41"/>
                  </a:cubicBezTo>
                  <a:lnTo>
                    <a:pt x="1571" y="1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9" name="Google Shape;4869;p69"/>
            <p:cNvSpPr/>
            <p:nvPr/>
          </p:nvSpPr>
          <p:spPr>
            <a:xfrm>
              <a:off x="5485750" y="2875225"/>
              <a:ext cx="725" cy="200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0" y="0"/>
                  </a:moveTo>
                  <a:cubicBezTo>
                    <a:pt x="6" y="0"/>
                    <a:pt x="2" y="1"/>
                    <a:pt x="0" y="4"/>
                  </a:cubicBezTo>
                  <a:cubicBezTo>
                    <a:pt x="5" y="7"/>
                    <a:pt x="9" y="8"/>
                    <a:pt x="14" y="8"/>
                  </a:cubicBezTo>
                  <a:cubicBezTo>
                    <a:pt x="19" y="8"/>
                    <a:pt x="24" y="7"/>
                    <a:pt x="28" y="4"/>
                  </a:cubicBezTo>
                  <a:cubicBezTo>
                    <a:pt x="28" y="4"/>
                    <a:pt x="18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0" name="Google Shape;4870;p69"/>
            <p:cNvSpPr/>
            <p:nvPr/>
          </p:nvSpPr>
          <p:spPr>
            <a:xfrm>
              <a:off x="5477250" y="2841175"/>
              <a:ext cx="39375" cy="34200"/>
            </a:xfrm>
            <a:custGeom>
              <a:avLst/>
              <a:gdLst/>
              <a:ahLst/>
              <a:cxnLst/>
              <a:rect l="l" t="t" r="r" b="b"/>
              <a:pathLst>
                <a:path w="1575" h="1368" extrusionOk="0">
                  <a:moveTo>
                    <a:pt x="1104" y="833"/>
                  </a:moveTo>
                  <a:cubicBezTo>
                    <a:pt x="1105" y="833"/>
                    <a:pt x="1106" y="833"/>
                    <a:pt x="1107" y="834"/>
                  </a:cubicBezTo>
                  <a:lnTo>
                    <a:pt x="1107" y="834"/>
                  </a:lnTo>
                  <a:lnTo>
                    <a:pt x="1099" y="840"/>
                  </a:lnTo>
                  <a:lnTo>
                    <a:pt x="1099" y="840"/>
                  </a:lnTo>
                  <a:cubicBezTo>
                    <a:pt x="1100" y="835"/>
                    <a:pt x="1102" y="833"/>
                    <a:pt x="1104" y="833"/>
                  </a:cubicBezTo>
                  <a:close/>
                  <a:moveTo>
                    <a:pt x="1351" y="1"/>
                  </a:moveTo>
                  <a:lnTo>
                    <a:pt x="1351" y="24"/>
                  </a:lnTo>
                  <a:cubicBezTo>
                    <a:pt x="1327" y="24"/>
                    <a:pt x="1351" y="58"/>
                    <a:pt x="1313" y="58"/>
                  </a:cubicBezTo>
                  <a:lnTo>
                    <a:pt x="1241" y="58"/>
                  </a:lnTo>
                  <a:cubicBezTo>
                    <a:pt x="1198" y="87"/>
                    <a:pt x="1040" y="225"/>
                    <a:pt x="997" y="254"/>
                  </a:cubicBezTo>
                  <a:cubicBezTo>
                    <a:pt x="908" y="320"/>
                    <a:pt x="825" y="393"/>
                    <a:pt x="744" y="469"/>
                  </a:cubicBezTo>
                  <a:lnTo>
                    <a:pt x="701" y="469"/>
                  </a:lnTo>
                  <a:lnTo>
                    <a:pt x="673" y="507"/>
                  </a:lnTo>
                  <a:cubicBezTo>
                    <a:pt x="605" y="569"/>
                    <a:pt x="530" y="620"/>
                    <a:pt x="448" y="660"/>
                  </a:cubicBezTo>
                  <a:cubicBezTo>
                    <a:pt x="448" y="689"/>
                    <a:pt x="410" y="693"/>
                    <a:pt x="396" y="718"/>
                  </a:cubicBezTo>
                  <a:cubicBezTo>
                    <a:pt x="396" y="718"/>
                    <a:pt x="262" y="804"/>
                    <a:pt x="243" y="828"/>
                  </a:cubicBezTo>
                  <a:cubicBezTo>
                    <a:pt x="243" y="835"/>
                    <a:pt x="243" y="838"/>
                    <a:pt x="241" y="838"/>
                  </a:cubicBezTo>
                  <a:cubicBezTo>
                    <a:pt x="239" y="838"/>
                    <a:pt x="230" y="828"/>
                    <a:pt x="204" y="828"/>
                  </a:cubicBezTo>
                  <a:cubicBezTo>
                    <a:pt x="212" y="841"/>
                    <a:pt x="212" y="857"/>
                    <a:pt x="204" y="870"/>
                  </a:cubicBezTo>
                  <a:cubicBezTo>
                    <a:pt x="204" y="870"/>
                    <a:pt x="181" y="913"/>
                    <a:pt x="167" y="924"/>
                  </a:cubicBezTo>
                  <a:cubicBezTo>
                    <a:pt x="154" y="937"/>
                    <a:pt x="139" y="949"/>
                    <a:pt x="123" y="961"/>
                  </a:cubicBezTo>
                  <a:cubicBezTo>
                    <a:pt x="114" y="966"/>
                    <a:pt x="57" y="986"/>
                    <a:pt x="33" y="1018"/>
                  </a:cubicBezTo>
                  <a:lnTo>
                    <a:pt x="0" y="1018"/>
                  </a:lnTo>
                  <a:cubicBezTo>
                    <a:pt x="0" y="1018"/>
                    <a:pt x="185" y="1334"/>
                    <a:pt x="272" y="1367"/>
                  </a:cubicBezTo>
                  <a:lnTo>
                    <a:pt x="296" y="1367"/>
                  </a:lnTo>
                  <a:cubicBezTo>
                    <a:pt x="359" y="1334"/>
                    <a:pt x="419" y="1295"/>
                    <a:pt x="477" y="1252"/>
                  </a:cubicBezTo>
                  <a:lnTo>
                    <a:pt x="525" y="1210"/>
                  </a:lnTo>
                  <a:cubicBezTo>
                    <a:pt x="591" y="1170"/>
                    <a:pt x="664" y="1143"/>
                    <a:pt x="740" y="1129"/>
                  </a:cubicBezTo>
                  <a:lnTo>
                    <a:pt x="741" y="1128"/>
                  </a:lnTo>
                  <a:lnTo>
                    <a:pt x="774" y="1128"/>
                  </a:lnTo>
                  <a:cubicBezTo>
                    <a:pt x="808" y="1128"/>
                    <a:pt x="802" y="1128"/>
                    <a:pt x="797" y="1094"/>
                  </a:cubicBezTo>
                  <a:cubicBezTo>
                    <a:pt x="871" y="1051"/>
                    <a:pt x="941" y="1003"/>
                    <a:pt x="1008" y="951"/>
                  </a:cubicBezTo>
                  <a:lnTo>
                    <a:pt x="1027" y="951"/>
                  </a:lnTo>
                  <a:cubicBezTo>
                    <a:pt x="1039" y="935"/>
                    <a:pt x="1040" y="932"/>
                    <a:pt x="1042" y="932"/>
                  </a:cubicBezTo>
                  <a:cubicBezTo>
                    <a:pt x="1042" y="932"/>
                    <a:pt x="1042" y="933"/>
                    <a:pt x="1043" y="933"/>
                  </a:cubicBezTo>
                  <a:cubicBezTo>
                    <a:pt x="1046" y="933"/>
                    <a:pt x="1050" y="930"/>
                    <a:pt x="1065" y="918"/>
                  </a:cubicBezTo>
                  <a:cubicBezTo>
                    <a:pt x="1104" y="884"/>
                    <a:pt x="1065" y="879"/>
                    <a:pt x="1099" y="874"/>
                  </a:cubicBezTo>
                  <a:lnTo>
                    <a:pt x="1099" y="863"/>
                  </a:lnTo>
                  <a:lnTo>
                    <a:pt x="1160" y="817"/>
                  </a:lnTo>
                  <a:lnTo>
                    <a:pt x="1194" y="780"/>
                  </a:lnTo>
                  <a:cubicBezTo>
                    <a:pt x="1194" y="755"/>
                    <a:pt x="1280" y="680"/>
                    <a:pt x="1280" y="650"/>
                  </a:cubicBezTo>
                  <a:lnTo>
                    <a:pt x="1280" y="689"/>
                  </a:lnTo>
                  <a:cubicBezTo>
                    <a:pt x="1342" y="632"/>
                    <a:pt x="1410" y="581"/>
                    <a:pt x="1481" y="536"/>
                  </a:cubicBezTo>
                  <a:lnTo>
                    <a:pt x="1457" y="512"/>
                  </a:lnTo>
                  <a:lnTo>
                    <a:pt x="1457" y="478"/>
                  </a:lnTo>
                  <a:lnTo>
                    <a:pt x="1528" y="427"/>
                  </a:lnTo>
                  <a:cubicBezTo>
                    <a:pt x="1528" y="427"/>
                    <a:pt x="1567" y="398"/>
                    <a:pt x="1571" y="373"/>
                  </a:cubicBezTo>
                  <a:cubicBezTo>
                    <a:pt x="1575" y="350"/>
                    <a:pt x="1366" y="24"/>
                    <a:pt x="1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1" name="Google Shape;4871;p69"/>
            <p:cNvSpPr/>
            <p:nvPr/>
          </p:nvSpPr>
          <p:spPr>
            <a:xfrm>
              <a:off x="5479650" y="2817350"/>
              <a:ext cx="1200" cy="75"/>
            </a:xfrm>
            <a:custGeom>
              <a:avLst/>
              <a:gdLst/>
              <a:ahLst/>
              <a:cxnLst/>
              <a:rect l="l" t="t" r="r" b="b"/>
              <a:pathLst>
                <a:path w="48" h="3" extrusionOk="0">
                  <a:moveTo>
                    <a:pt x="18" y="1"/>
                  </a:moveTo>
                  <a:cubicBezTo>
                    <a:pt x="10" y="1"/>
                    <a:pt x="3" y="1"/>
                    <a:pt x="0" y="3"/>
                  </a:cubicBezTo>
                  <a:lnTo>
                    <a:pt x="28" y="3"/>
                  </a:lnTo>
                  <a:cubicBezTo>
                    <a:pt x="48" y="3"/>
                    <a:pt x="33" y="1"/>
                    <a:pt x="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2" name="Google Shape;4872;p69"/>
            <p:cNvSpPr/>
            <p:nvPr/>
          </p:nvSpPr>
          <p:spPr>
            <a:xfrm>
              <a:off x="5471975" y="2786325"/>
              <a:ext cx="36925" cy="30400"/>
            </a:xfrm>
            <a:custGeom>
              <a:avLst/>
              <a:gdLst/>
              <a:ahLst/>
              <a:cxnLst/>
              <a:rect l="l" t="t" r="r" b="b"/>
              <a:pathLst>
                <a:path w="1477" h="1216" extrusionOk="0">
                  <a:moveTo>
                    <a:pt x="1270" y="1"/>
                  </a:moveTo>
                  <a:lnTo>
                    <a:pt x="1270" y="1"/>
                  </a:lnTo>
                  <a:cubicBezTo>
                    <a:pt x="1264" y="1"/>
                    <a:pt x="1259" y="11"/>
                    <a:pt x="1275" y="11"/>
                  </a:cubicBezTo>
                  <a:cubicBezTo>
                    <a:pt x="1275" y="3"/>
                    <a:pt x="1272" y="1"/>
                    <a:pt x="1270" y="1"/>
                  </a:cubicBezTo>
                  <a:close/>
                  <a:moveTo>
                    <a:pt x="1017" y="833"/>
                  </a:moveTo>
                  <a:lnTo>
                    <a:pt x="1017" y="833"/>
                  </a:lnTo>
                  <a:cubicBezTo>
                    <a:pt x="1015" y="834"/>
                    <a:pt x="1013" y="834"/>
                    <a:pt x="1013" y="834"/>
                  </a:cubicBezTo>
                  <a:cubicBezTo>
                    <a:pt x="1015" y="834"/>
                    <a:pt x="1016" y="834"/>
                    <a:pt x="1017" y="833"/>
                  </a:cubicBezTo>
                  <a:close/>
                  <a:moveTo>
                    <a:pt x="1275" y="11"/>
                  </a:moveTo>
                  <a:cubicBezTo>
                    <a:pt x="1275" y="31"/>
                    <a:pt x="1258" y="45"/>
                    <a:pt x="1240" y="45"/>
                  </a:cubicBezTo>
                  <a:cubicBezTo>
                    <a:pt x="1239" y="45"/>
                    <a:pt x="1238" y="45"/>
                    <a:pt x="1238" y="45"/>
                  </a:cubicBezTo>
                  <a:lnTo>
                    <a:pt x="1176" y="45"/>
                  </a:lnTo>
                  <a:cubicBezTo>
                    <a:pt x="1133" y="45"/>
                    <a:pt x="984" y="183"/>
                    <a:pt x="946" y="207"/>
                  </a:cubicBezTo>
                  <a:cubicBezTo>
                    <a:pt x="862" y="260"/>
                    <a:pt x="783" y="320"/>
                    <a:pt x="707" y="384"/>
                  </a:cubicBezTo>
                  <a:lnTo>
                    <a:pt x="665" y="384"/>
                  </a:lnTo>
                  <a:lnTo>
                    <a:pt x="640" y="417"/>
                  </a:lnTo>
                  <a:cubicBezTo>
                    <a:pt x="574" y="467"/>
                    <a:pt x="501" y="508"/>
                    <a:pt x="426" y="541"/>
                  </a:cubicBezTo>
                  <a:cubicBezTo>
                    <a:pt x="426" y="541"/>
                    <a:pt x="387" y="569"/>
                    <a:pt x="378" y="590"/>
                  </a:cubicBezTo>
                  <a:cubicBezTo>
                    <a:pt x="378" y="590"/>
                    <a:pt x="249" y="656"/>
                    <a:pt x="230" y="676"/>
                  </a:cubicBezTo>
                  <a:cubicBezTo>
                    <a:pt x="230" y="683"/>
                    <a:pt x="230" y="686"/>
                    <a:pt x="229" y="686"/>
                  </a:cubicBezTo>
                  <a:cubicBezTo>
                    <a:pt x="226" y="686"/>
                    <a:pt x="217" y="676"/>
                    <a:pt x="192" y="676"/>
                  </a:cubicBezTo>
                  <a:cubicBezTo>
                    <a:pt x="201" y="686"/>
                    <a:pt x="201" y="703"/>
                    <a:pt x="192" y="714"/>
                  </a:cubicBezTo>
                  <a:cubicBezTo>
                    <a:pt x="184" y="731"/>
                    <a:pt x="173" y="748"/>
                    <a:pt x="158" y="761"/>
                  </a:cubicBezTo>
                  <a:cubicBezTo>
                    <a:pt x="144" y="773"/>
                    <a:pt x="131" y="785"/>
                    <a:pt x="120" y="800"/>
                  </a:cubicBezTo>
                  <a:cubicBezTo>
                    <a:pt x="115" y="809"/>
                    <a:pt x="53" y="800"/>
                    <a:pt x="34" y="843"/>
                  </a:cubicBezTo>
                  <a:lnTo>
                    <a:pt x="1" y="843"/>
                  </a:lnTo>
                  <a:cubicBezTo>
                    <a:pt x="62" y="978"/>
                    <a:pt x="144" y="1104"/>
                    <a:pt x="244" y="1215"/>
                  </a:cubicBezTo>
                  <a:cubicBezTo>
                    <a:pt x="305" y="1194"/>
                    <a:pt x="362" y="1166"/>
                    <a:pt x="417" y="1130"/>
                  </a:cubicBezTo>
                  <a:lnTo>
                    <a:pt x="460" y="1096"/>
                  </a:lnTo>
                  <a:cubicBezTo>
                    <a:pt x="460" y="1096"/>
                    <a:pt x="684" y="1062"/>
                    <a:pt x="689" y="1062"/>
                  </a:cubicBezTo>
                  <a:lnTo>
                    <a:pt x="717" y="1062"/>
                  </a:lnTo>
                  <a:cubicBezTo>
                    <a:pt x="745" y="1062"/>
                    <a:pt x="745" y="1062"/>
                    <a:pt x="741" y="1034"/>
                  </a:cubicBezTo>
                  <a:cubicBezTo>
                    <a:pt x="809" y="1002"/>
                    <a:pt x="874" y="965"/>
                    <a:pt x="937" y="924"/>
                  </a:cubicBezTo>
                  <a:lnTo>
                    <a:pt x="946" y="924"/>
                  </a:lnTo>
                  <a:cubicBezTo>
                    <a:pt x="958" y="909"/>
                    <a:pt x="960" y="906"/>
                    <a:pt x="961" y="906"/>
                  </a:cubicBezTo>
                  <a:cubicBezTo>
                    <a:pt x="962" y="906"/>
                    <a:pt x="962" y="907"/>
                    <a:pt x="964" y="907"/>
                  </a:cubicBezTo>
                  <a:cubicBezTo>
                    <a:pt x="967" y="907"/>
                    <a:pt x="972" y="905"/>
                    <a:pt x="985" y="896"/>
                  </a:cubicBezTo>
                  <a:cubicBezTo>
                    <a:pt x="1023" y="868"/>
                    <a:pt x="985" y="857"/>
                    <a:pt x="1013" y="857"/>
                  </a:cubicBezTo>
                  <a:lnTo>
                    <a:pt x="1013" y="834"/>
                  </a:lnTo>
                  <a:cubicBezTo>
                    <a:pt x="1013" y="826"/>
                    <a:pt x="1016" y="823"/>
                    <a:pt x="1018" y="823"/>
                  </a:cubicBezTo>
                  <a:lnTo>
                    <a:pt x="1018" y="823"/>
                  </a:lnTo>
                  <a:cubicBezTo>
                    <a:pt x="1023" y="823"/>
                    <a:pt x="1028" y="832"/>
                    <a:pt x="1017" y="833"/>
                  </a:cubicBezTo>
                  <a:lnTo>
                    <a:pt x="1017" y="833"/>
                  </a:lnTo>
                  <a:cubicBezTo>
                    <a:pt x="1026" y="832"/>
                    <a:pt x="1047" y="828"/>
                    <a:pt x="1047" y="805"/>
                  </a:cubicBezTo>
                  <a:lnTo>
                    <a:pt x="1075" y="805"/>
                  </a:lnTo>
                  <a:cubicBezTo>
                    <a:pt x="1089" y="798"/>
                    <a:pt x="1101" y="786"/>
                    <a:pt x="1108" y="772"/>
                  </a:cubicBezTo>
                  <a:cubicBezTo>
                    <a:pt x="1108" y="748"/>
                    <a:pt x="1189" y="681"/>
                    <a:pt x="1194" y="653"/>
                  </a:cubicBezTo>
                  <a:lnTo>
                    <a:pt x="1194" y="690"/>
                  </a:lnTo>
                  <a:cubicBezTo>
                    <a:pt x="1255" y="645"/>
                    <a:pt x="1319" y="603"/>
                    <a:pt x="1386" y="566"/>
                  </a:cubicBezTo>
                  <a:lnTo>
                    <a:pt x="1362" y="538"/>
                  </a:lnTo>
                  <a:lnTo>
                    <a:pt x="1362" y="504"/>
                  </a:lnTo>
                  <a:lnTo>
                    <a:pt x="1433" y="465"/>
                  </a:lnTo>
                  <a:cubicBezTo>
                    <a:pt x="1433" y="465"/>
                    <a:pt x="1467" y="437"/>
                    <a:pt x="1472" y="412"/>
                  </a:cubicBezTo>
                  <a:cubicBezTo>
                    <a:pt x="1476" y="389"/>
                    <a:pt x="1290" y="54"/>
                    <a:pt x="1275" y="35"/>
                  </a:cubicBezTo>
                  <a:lnTo>
                    <a:pt x="1275" y="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3" name="Google Shape;4873;p69"/>
            <p:cNvSpPr/>
            <p:nvPr/>
          </p:nvSpPr>
          <p:spPr>
            <a:xfrm>
              <a:off x="5473650" y="2774000"/>
              <a:ext cx="725" cy="75"/>
            </a:xfrm>
            <a:custGeom>
              <a:avLst/>
              <a:gdLst/>
              <a:ahLst/>
              <a:cxnLst/>
              <a:rect l="l" t="t" r="r" b="b"/>
              <a:pathLst>
                <a:path w="29" h="3" extrusionOk="0">
                  <a:moveTo>
                    <a:pt x="10" y="0"/>
                  </a:moveTo>
                  <a:cubicBezTo>
                    <a:pt x="6" y="0"/>
                    <a:pt x="2" y="1"/>
                    <a:pt x="1" y="3"/>
                  </a:cubicBezTo>
                  <a:lnTo>
                    <a:pt x="29" y="3"/>
                  </a:lnTo>
                  <a:cubicBezTo>
                    <a:pt x="29" y="3"/>
                    <a:pt x="19" y="0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4" name="Google Shape;4874;p69"/>
            <p:cNvSpPr/>
            <p:nvPr/>
          </p:nvSpPr>
          <p:spPr>
            <a:xfrm>
              <a:off x="5474275" y="2774050"/>
              <a:ext cx="125" cy="2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5" name="Google Shape;4875;p69"/>
            <p:cNvSpPr/>
            <p:nvPr/>
          </p:nvSpPr>
          <p:spPr>
            <a:xfrm>
              <a:off x="5465375" y="2741550"/>
              <a:ext cx="38225" cy="32650"/>
            </a:xfrm>
            <a:custGeom>
              <a:avLst/>
              <a:gdLst/>
              <a:ahLst/>
              <a:cxnLst/>
              <a:rect l="l" t="t" r="r" b="b"/>
              <a:pathLst>
                <a:path w="1529" h="1306" extrusionOk="0">
                  <a:moveTo>
                    <a:pt x="1247" y="0"/>
                  </a:moveTo>
                  <a:cubicBezTo>
                    <a:pt x="1241" y="0"/>
                    <a:pt x="1236" y="11"/>
                    <a:pt x="1252" y="11"/>
                  </a:cubicBezTo>
                  <a:cubicBezTo>
                    <a:pt x="1252" y="3"/>
                    <a:pt x="1249" y="0"/>
                    <a:pt x="1247" y="0"/>
                  </a:cubicBezTo>
                  <a:close/>
                  <a:moveTo>
                    <a:pt x="1285" y="669"/>
                  </a:moveTo>
                  <a:lnTo>
                    <a:pt x="1285" y="669"/>
                  </a:lnTo>
                  <a:cubicBezTo>
                    <a:pt x="1282" y="672"/>
                    <a:pt x="1278" y="676"/>
                    <a:pt x="1275" y="680"/>
                  </a:cubicBezTo>
                  <a:cubicBezTo>
                    <a:pt x="1283" y="680"/>
                    <a:pt x="1286" y="675"/>
                    <a:pt x="1285" y="669"/>
                  </a:cubicBezTo>
                  <a:close/>
                  <a:moveTo>
                    <a:pt x="1227" y="11"/>
                  </a:moveTo>
                  <a:cubicBezTo>
                    <a:pt x="1204" y="11"/>
                    <a:pt x="1227" y="44"/>
                    <a:pt x="1195" y="49"/>
                  </a:cubicBezTo>
                  <a:lnTo>
                    <a:pt x="1137" y="49"/>
                  </a:lnTo>
                  <a:lnTo>
                    <a:pt x="936" y="254"/>
                  </a:lnTo>
                  <a:cubicBezTo>
                    <a:pt x="884" y="307"/>
                    <a:pt x="764" y="397"/>
                    <a:pt x="712" y="459"/>
                  </a:cubicBezTo>
                  <a:cubicBezTo>
                    <a:pt x="695" y="480"/>
                    <a:pt x="686" y="487"/>
                    <a:pt x="682" y="487"/>
                  </a:cubicBezTo>
                  <a:cubicBezTo>
                    <a:pt x="673" y="487"/>
                    <a:pt x="683" y="459"/>
                    <a:pt x="674" y="459"/>
                  </a:cubicBezTo>
                  <a:lnTo>
                    <a:pt x="674" y="459"/>
                  </a:lnTo>
                  <a:lnTo>
                    <a:pt x="646" y="493"/>
                  </a:lnTo>
                  <a:cubicBezTo>
                    <a:pt x="581" y="546"/>
                    <a:pt x="511" y="592"/>
                    <a:pt x="435" y="627"/>
                  </a:cubicBezTo>
                  <a:cubicBezTo>
                    <a:pt x="435" y="627"/>
                    <a:pt x="397" y="655"/>
                    <a:pt x="387" y="675"/>
                  </a:cubicBezTo>
                  <a:cubicBezTo>
                    <a:pt x="387" y="675"/>
                    <a:pt x="258" y="742"/>
                    <a:pt x="239" y="761"/>
                  </a:cubicBezTo>
                  <a:lnTo>
                    <a:pt x="201" y="761"/>
                  </a:lnTo>
                  <a:cubicBezTo>
                    <a:pt x="208" y="773"/>
                    <a:pt x="208" y="790"/>
                    <a:pt x="201" y="804"/>
                  </a:cubicBezTo>
                  <a:cubicBezTo>
                    <a:pt x="192" y="821"/>
                    <a:pt x="180" y="837"/>
                    <a:pt x="168" y="851"/>
                  </a:cubicBezTo>
                  <a:cubicBezTo>
                    <a:pt x="147" y="852"/>
                    <a:pt x="131" y="866"/>
                    <a:pt x="125" y="885"/>
                  </a:cubicBezTo>
                  <a:cubicBezTo>
                    <a:pt x="92" y="888"/>
                    <a:pt x="61" y="899"/>
                    <a:pt x="35" y="918"/>
                  </a:cubicBezTo>
                  <a:lnTo>
                    <a:pt x="1" y="918"/>
                  </a:lnTo>
                  <a:cubicBezTo>
                    <a:pt x="1" y="918"/>
                    <a:pt x="135" y="1257"/>
                    <a:pt x="216" y="1305"/>
                  </a:cubicBezTo>
                  <a:cubicBezTo>
                    <a:pt x="284" y="1284"/>
                    <a:pt x="350" y="1255"/>
                    <a:pt x="412" y="1220"/>
                  </a:cubicBezTo>
                  <a:lnTo>
                    <a:pt x="459" y="1181"/>
                  </a:lnTo>
                  <a:cubicBezTo>
                    <a:pt x="459" y="1181"/>
                    <a:pt x="753" y="1109"/>
                    <a:pt x="757" y="1109"/>
                  </a:cubicBezTo>
                  <a:lnTo>
                    <a:pt x="786" y="1109"/>
                  </a:lnTo>
                  <a:cubicBezTo>
                    <a:pt x="814" y="1109"/>
                    <a:pt x="820" y="1109"/>
                    <a:pt x="814" y="1076"/>
                  </a:cubicBezTo>
                  <a:cubicBezTo>
                    <a:pt x="891" y="1040"/>
                    <a:pt x="963" y="996"/>
                    <a:pt x="1028" y="942"/>
                  </a:cubicBezTo>
                  <a:lnTo>
                    <a:pt x="1043" y="942"/>
                  </a:lnTo>
                  <a:cubicBezTo>
                    <a:pt x="1053" y="926"/>
                    <a:pt x="1055" y="923"/>
                    <a:pt x="1056" y="923"/>
                  </a:cubicBezTo>
                  <a:cubicBezTo>
                    <a:pt x="1057" y="923"/>
                    <a:pt x="1057" y="924"/>
                    <a:pt x="1058" y="924"/>
                  </a:cubicBezTo>
                  <a:cubicBezTo>
                    <a:pt x="1061" y="924"/>
                    <a:pt x="1066" y="922"/>
                    <a:pt x="1080" y="909"/>
                  </a:cubicBezTo>
                  <a:cubicBezTo>
                    <a:pt x="1119" y="875"/>
                    <a:pt x="1080" y="871"/>
                    <a:pt x="1109" y="871"/>
                  </a:cubicBezTo>
                  <a:lnTo>
                    <a:pt x="1109" y="847"/>
                  </a:lnTo>
                  <a:cubicBezTo>
                    <a:pt x="1127" y="846"/>
                    <a:pt x="1139" y="830"/>
                    <a:pt x="1137" y="813"/>
                  </a:cubicBezTo>
                  <a:lnTo>
                    <a:pt x="1165" y="813"/>
                  </a:lnTo>
                  <a:cubicBezTo>
                    <a:pt x="1178" y="803"/>
                    <a:pt x="1188" y="789"/>
                    <a:pt x="1193" y="775"/>
                  </a:cubicBezTo>
                  <a:cubicBezTo>
                    <a:pt x="1193" y="775"/>
                    <a:pt x="1275" y="670"/>
                    <a:pt x="1275" y="641"/>
                  </a:cubicBezTo>
                  <a:cubicBezTo>
                    <a:pt x="1275" y="641"/>
                    <a:pt x="1285" y="657"/>
                    <a:pt x="1285" y="669"/>
                  </a:cubicBezTo>
                  <a:lnTo>
                    <a:pt x="1285" y="669"/>
                  </a:lnTo>
                  <a:cubicBezTo>
                    <a:pt x="1340" y="613"/>
                    <a:pt x="1396" y="561"/>
                    <a:pt x="1457" y="513"/>
                  </a:cubicBezTo>
                  <a:lnTo>
                    <a:pt x="1428" y="513"/>
                  </a:lnTo>
                  <a:lnTo>
                    <a:pt x="1428" y="479"/>
                  </a:lnTo>
                  <a:lnTo>
                    <a:pt x="1495" y="421"/>
                  </a:lnTo>
                  <a:cubicBezTo>
                    <a:pt x="1495" y="421"/>
                    <a:pt x="1529" y="388"/>
                    <a:pt x="1529" y="359"/>
                  </a:cubicBezTo>
                  <a:lnTo>
                    <a:pt x="1252" y="35"/>
                  </a:lnTo>
                  <a:lnTo>
                    <a:pt x="1252" y="1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6" name="Google Shape;4876;p69"/>
            <p:cNvSpPr/>
            <p:nvPr/>
          </p:nvSpPr>
          <p:spPr>
            <a:xfrm>
              <a:off x="5476525" y="2734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7" name="Google Shape;4877;p69"/>
            <p:cNvSpPr/>
            <p:nvPr/>
          </p:nvSpPr>
          <p:spPr>
            <a:xfrm>
              <a:off x="5470800" y="2719250"/>
              <a:ext cx="19625" cy="16575"/>
            </a:xfrm>
            <a:custGeom>
              <a:avLst/>
              <a:gdLst/>
              <a:ahLst/>
              <a:cxnLst/>
              <a:rect l="l" t="t" r="r" b="b"/>
              <a:pathLst>
                <a:path w="785" h="663" extrusionOk="0">
                  <a:moveTo>
                    <a:pt x="1" y="243"/>
                  </a:moveTo>
                  <a:lnTo>
                    <a:pt x="1" y="267"/>
                  </a:lnTo>
                  <a:lnTo>
                    <a:pt x="7" y="267"/>
                  </a:lnTo>
                  <a:cubicBezTo>
                    <a:pt x="5" y="259"/>
                    <a:pt x="3" y="251"/>
                    <a:pt x="1" y="243"/>
                  </a:cubicBezTo>
                  <a:close/>
                  <a:moveTo>
                    <a:pt x="632" y="1"/>
                  </a:moveTo>
                  <a:lnTo>
                    <a:pt x="497" y="67"/>
                  </a:lnTo>
                  <a:cubicBezTo>
                    <a:pt x="449" y="88"/>
                    <a:pt x="403" y="111"/>
                    <a:pt x="359" y="139"/>
                  </a:cubicBezTo>
                  <a:lnTo>
                    <a:pt x="335" y="139"/>
                  </a:lnTo>
                  <a:cubicBezTo>
                    <a:pt x="296" y="160"/>
                    <a:pt x="254" y="171"/>
                    <a:pt x="211" y="172"/>
                  </a:cubicBezTo>
                  <a:lnTo>
                    <a:pt x="182" y="172"/>
                  </a:lnTo>
                  <a:cubicBezTo>
                    <a:pt x="182" y="172"/>
                    <a:pt x="111" y="172"/>
                    <a:pt x="101" y="200"/>
                  </a:cubicBezTo>
                  <a:lnTo>
                    <a:pt x="77" y="200"/>
                  </a:lnTo>
                  <a:cubicBezTo>
                    <a:pt x="54" y="200"/>
                    <a:pt x="77" y="229"/>
                    <a:pt x="77" y="234"/>
                  </a:cubicBezTo>
                  <a:lnTo>
                    <a:pt x="77" y="267"/>
                  </a:lnTo>
                  <a:lnTo>
                    <a:pt x="7" y="267"/>
                  </a:lnTo>
                  <a:cubicBezTo>
                    <a:pt x="47" y="401"/>
                    <a:pt x="95" y="532"/>
                    <a:pt x="154" y="659"/>
                  </a:cubicBezTo>
                  <a:cubicBezTo>
                    <a:pt x="170" y="661"/>
                    <a:pt x="187" y="662"/>
                    <a:pt x="204" y="662"/>
                  </a:cubicBezTo>
                  <a:cubicBezTo>
                    <a:pt x="221" y="662"/>
                    <a:pt x="238" y="661"/>
                    <a:pt x="255" y="659"/>
                  </a:cubicBezTo>
                  <a:lnTo>
                    <a:pt x="278" y="659"/>
                  </a:lnTo>
                  <a:cubicBezTo>
                    <a:pt x="278" y="659"/>
                    <a:pt x="440" y="587"/>
                    <a:pt x="450" y="587"/>
                  </a:cubicBezTo>
                  <a:cubicBezTo>
                    <a:pt x="450" y="587"/>
                    <a:pt x="450" y="587"/>
                    <a:pt x="450" y="587"/>
                  </a:cubicBezTo>
                  <a:cubicBezTo>
                    <a:pt x="488" y="581"/>
                    <a:pt x="528" y="570"/>
                    <a:pt x="564" y="554"/>
                  </a:cubicBezTo>
                  <a:lnTo>
                    <a:pt x="588" y="554"/>
                  </a:lnTo>
                  <a:cubicBezTo>
                    <a:pt x="588" y="554"/>
                    <a:pt x="635" y="501"/>
                    <a:pt x="635" y="477"/>
                  </a:cubicBezTo>
                  <a:lnTo>
                    <a:pt x="635" y="516"/>
                  </a:lnTo>
                  <a:cubicBezTo>
                    <a:pt x="671" y="499"/>
                    <a:pt x="707" y="484"/>
                    <a:pt x="745" y="473"/>
                  </a:cubicBezTo>
                  <a:lnTo>
                    <a:pt x="745" y="473"/>
                  </a:lnTo>
                  <a:cubicBezTo>
                    <a:pt x="745" y="481"/>
                    <a:pt x="745" y="489"/>
                    <a:pt x="746" y="496"/>
                  </a:cubicBezTo>
                  <a:lnTo>
                    <a:pt x="746" y="473"/>
                  </a:lnTo>
                  <a:cubicBezTo>
                    <a:pt x="746" y="473"/>
                    <a:pt x="746" y="473"/>
                    <a:pt x="745" y="473"/>
                  </a:cubicBezTo>
                  <a:lnTo>
                    <a:pt x="745" y="473"/>
                  </a:lnTo>
                  <a:cubicBezTo>
                    <a:pt x="746" y="471"/>
                    <a:pt x="746" y="470"/>
                    <a:pt x="746" y="468"/>
                  </a:cubicBezTo>
                  <a:lnTo>
                    <a:pt x="746" y="440"/>
                  </a:lnTo>
                  <a:lnTo>
                    <a:pt x="784" y="440"/>
                  </a:lnTo>
                  <a:lnTo>
                    <a:pt x="784" y="407"/>
                  </a:lnTo>
                  <a:cubicBezTo>
                    <a:pt x="784" y="373"/>
                    <a:pt x="665" y="24"/>
                    <a:pt x="6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8" name="Google Shape;4878;p69"/>
            <p:cNvSpPr/>
            <p:nvPr/>
          </p:nvSpPr>
          <p:spPr>
            <a:xfrm>
              <a:off x="5361275" y="24487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9" name="Google Shape;4879;p69"/>
            <p:cNvSpPr/>
            <p:nvPr/>
          </p:nvSpPr>
          <p:spPr>
            <a:xfrm>
              <a:off x="5357125" y="2427125"/>
              <a:ext cx="34250" cy="22150"/>
            </a:xfrm>
            <a:custGeom>
              <a:avLst/>
              <a:gdLst/>
              <a:ahLst/>
              <a:cxnLst/>
              <a:rect l="l" t="t" r="r" b="b"/>
              <a:pathLst>
                <a:path w="1370" h="886" extrusionOk="0">
                  <a:moveTo>
                    <a:pt x="1135" y="1"/>
                  </a:moveTo>
                  <a:lnTo>
                    <a:pt x="901" y="106"/>
                  </a:lnTo>
                  <a:cubicBezTo>
                    <a:pt x="844" y="134"/>
                    <a:pt x="715" y="183"/>
                    <a:pt x="653" y="221"/>
                  </a:cubicBezTo>
                  <a:lnTo>
                    <a:pt x="672" y="221"/>
                  </a:lnTo>
                  <a:lnTo>
                    <a:pt x="644" y="245"/>
                  </a:lnTo>
                  <a:cubicBezTo>
                    <a:pt x="576" y="279"/>
                    <a:pt x="504" y="301"/>
                    <a:pt x="429" y="312"/>
                  </a:cubicBezTo>
                  <a:cubicBezTo>
                    <a:pt x="429" y="335"/>
                    <a:pt x="391" y="312"/>
                    <a:pt x="376" y="345"/>
                  </a:cubicBezTo>
                  <a:cubicBezTo>
                    <a:pt x="376" y="345"/>
                    <a:pt x="252" y="378"/>
                    <a:pt x="233" y="393"/>
                  </a:cubicBezTo>
                  <a:lnTo>
                    <a:pt x="194" y="393"/>
                  </a:lnTo>
                  <a:cubicBezTo>
                    <a:pt x="202" y="404"/>
                    <a:pt x="202" y="420"/>
                    <a:pt x="194" y="431"/>
                  </a:cubicBezTo>
                  <a:cubicBezTo>
                    <a:pt x="183" y="445"/>
                    <a:pt x="171" y="457"/>
                    <a:pt x="157" y="470"/>
                  </a:cubicBezTo>
                  <a:lnTo>
                    <a:pt x="110" y="470"/>
                  </a:lnTo>
                  <a:cubicBezTo>
                    <a:pt x="97" y="464"/>
                    <a:pt x="83" y="461"/>
                    <a:pt x="69" y="461"/>
                  </a:cubicBezTo>
                  <a:cubicBezTo>
                    <a:pt x="55" y="461"/>
                    <a:pt x="41" y="464"/>
                    <a:pt x="28" y="470"/>
                  </a:cubicBezTo>
                  <a:lnTo>
                    <a:pt x="0" y="470"/>
                  </a:lnTo>
                  <a:cubicBezTo>
                    <a:pt x="35" y="614"/>
                    <a:pt x="88" y="753"/>
                    <a:pt x="158" y="885"/>
                  </a:cubicBezTo>
                  <a:cubicBezTo>
                    <a:pt x="217" y="879"/>
                    <a:pt x="275" y="864"/>
                    <a:pt x="330" y="842"/>
                  </a:cubicBezTo>
                  <a:lnTo>
                    <a:pt x="377" y="818"/>
                  </a:lnTo>
                  <a:cubicBezTo>
                    <a:pt x="377" y="818"/>
                    <a:pt x="513" y="797"/>
                    <a:pt x="540" y="797"/>
                  </a:cubicBezTo>
                  <a:cubicBezTo>
                    <a:pt x="543" y="797"/>
                    <a:pt x="544" y="797"/>
                    <a:pt x="545" y="797"/>
                  </a:cubicBezTo>
                  <a:cubicBezTo>
                    <a:pt x="545" y="797"/>
                    <a:pt x="573" y="797"/>
                    <a:pt x="573" y="773"/>
                  </a:cubicBezTo>
                  <a:cubicBezTo>
                    <a:pt x="641" y="760"/>
                    <a:pt x="708" y="738"/>
                    <a:pt x="773" y="711"/>
                  </a:cubicBezTo>
                  <a:lnTo>
                    <a:pt x="787" y="711"/>
                  </a:lnTo>
                  <a:cubicBezTo>
                    <a:pt x="797" y="702"/>
                    <a:pt x="800" y="699"/>
                    <a:pt x="801" y="699"/>
                  </a:cubicBezTo>
                  <a:lnTo>
                    <a:pt x="801" y="699"/>
                  </a:lnTo>
                  <a:cubicBezTo>
                    <a:pt x="804" y="699"/>
                    <a:pt x="800" y="711"/>
                    <a:pt x="826" y="711"/>
                  </a:cubicBezTo>
                  <a:cubicBezTo>
                    <a:pt x="863" y="711"/>
                    <a:pt x="826" y="683"/>
                    <a:pt x="854" y="683"/>
                  </a:cubicBezTo>
                  <a:lnTo>
                    <a:pt x="916" y="683"/>
                  </a:lnTo>
                  <a:cubicBezTo>
                    <a:pt x="930" y="680"/>
                    <a:pt x="941" y="671"/>
                    <a:pt x="949" y="659"/>
                  </a:cubicBezTo>
                  <a:cubicBezTo>
                    <a:pt x="949" y="659"/>
                    <a:pt x="1040" y="597"/>
                    <a:pt x="1045" y="569"/>
                  </a:cubicBezTo>
                  <a:lnTo>
                    <a:pt x="1045" y="607"/>
                  </a:lnTo>
                  <a:cubicBezTo>
                    <a:pt x="1108" y="579"/>
                    <a:pt x="1174" y="554"/>
                    <a:pt x="1240" y="535"/>
                  </a:cubicBezTo>
                  <a:lnTo>
                    <a:pt x="1240" y="507"/>
                  </a:lnTo>
                  <a:lnTo>
                    <a:pt x="1240" y="479"/>
                  </a:lnTo>
                  <a:lnTo>
                    <a:pt x="1313" y="479"/>
                  </a:lnTo>
                  <a:cubicBezTo>
                    <a:pt x="1335" y="479"/>
                    <a:pt x="1354" y="463"/>
                    <a:pt x="1360" y="440"/>
                  </a:cubicBezTo>
                  <a:cubicBezTo>
                    <a:pt x="1369" y="402"/>
                    <a:pt x="1250" y="54"/>
                    <a:pt x="1240" y="25"/>
                  </a:cubicBezTo>
                  <a:lnTo>
                    <a:pt x="12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0" name="Google Shape;4880;p69"/>
            <p:cNvSpPr/>
            <p:nvPr/>
          </p:nvSpPr>
          <p:spPr>
            <a:xfrm>
              <a:off x="5334225" y="2397525"/>
              <a:ext cx="27200" cy="28025"/>
            </a:xfrm>
            <a:custGeom>
              <a:avLst/>
              <a:gdLst/>
              <a:ahLst/>
              <a:cxnLst/>
              <a:rect l="l" t="t" r="r" b="b"/>
              <a:pathLst>
                <a:path w="1088" h="1121" extrusionOk="0">
                  <a:moveTo>
                    <a:pt x="795" y="0"/>
                  </a:moveTo>
                  <a:lnTo>
                    <a:pt x="792" y="17"/>
                  </a:lnTo>
                  <a:lnTo>
                    <a:pt x="792" y="17"/>
                  </a:lnTo>
                  <a:cubicBezTo>
                    <a:pt x="795" y="9"/>
                    <a:pt x="795" y="0"/>
                    <a:pt x="795" y="0"/>
                  </a:cubicBezTo>
                  <a:close/>
                  <a:moveTo>
                    <a:pt x="930" y="580"/>
                  </a:moveTo>
                  <a:cubicBezTo>
                    <a:pt x="927" y="584"/>
                    <a:pt x="923" y="588"/>
                    <a:pt x="920" y="592"/>
                  </a:cubicBezTo>
                  <a:cubicBezTo>
                    <a:pt x="929" y="592"/>
                    <a:pt x="931" y="587"/>
                    <a:pt x="930" y="580"/>
                  </a:cubicBezTo>
                  <a:close/>
                  <a:moveTo>
                    <a:pt x="792" y="17"/>
                  </a:moveTo>
                  <a:lnTo>
                    <a:pt x="792" y="17"/>
                  </a:lnTo>
                  <a:cubicBezTo>
                    <a:pt x="789" y="26"/>
                    <a:pt x="783" y="34"/>
                    <a:pt x="772" y="34"/>
                  </a:cubicBezTo>
                  <a:lnTo>
                    <a:pt x="748" y="34"/>
                  </a:lnTo>
                  <a:cubicBezTo>
                    <a:pt x="720" y="34"/>
                    <a:pt x="628" y="163"/>
                    <a:pt x="600" y="191"/>
                  </a:cubicBezTo>
                  <a:cubicBezTo>
                    <a:pt x="547" y="245"/>
                    <a:pt x="497" y="303"/>
                    <a:pt x="452" y="363"/>
                  </a:cubicBezTo>
                  <a:lnTo>
                    <a:pt x="419" y="363"/>
                  </a:lnTo>
                  <a:lnTo>
                    <a:pt x="419" y="391"/>
                  </a:lnTo>
                  <a:cubicBezTo>
                    <a:pt x="380" y="441"/>
                    <a:pt x="330" y="481"/>
                    <a:pt x="276" y="511"/>
                  </a:cubicBezTo>
                  <a:cubicBezTo>
                    <a:pt x="263" y="525"/>
                    <a:pt x="254" y="541"/>
                    <a:pt x="247" y="558"/>
                  </a:cubicBezTo>
                  <a:cubicBezTo>
                    <a:pt x="247" y="558"/>
                    <a:pt x="156" y="626"/>
                    <a:pt x="147" y="645"/>
                  </a:cubicBezTo>
                  <a:lnTo>
                    <a:pt x="119" y="645"/>
                  </a:lnTo>
                  <a:cubicBezTo>
                    <a:pt x="124" y="656"/>
                    <a:pt x="124" y="671"/>
                    <a:pt x="119" y="682"/>
                  </a:cubicBezTo>
                  <a:lnTo>
                    <a:pt x="119" y="725"/>
                  </a:lnTo>
                  <a:lnTo>
                    <a:pt x="90" y="759"/>
                  </a:lnTo>
                  <a:cubicBezTo>
                    <a:pt x="62" y="792"/>
                    <a:pt x="43" y="759"/>
                    <a:pt x="33" y="801"/>
                  </a:cubicBezTo>
                  <a:lnTo>
                    <a:pt x="0" y="801"/>
                  </a:lnTo>
                  <a:cubicBezTo>
                    <a:pt x="89" y="918"/>
                    <a:pt x="192" y="1026"/>
                    <a:pt x="305" y="1121"/>
                  </a:cubicBezTo>
                  <a:cubicBezTo>
                    <a:pt x="348" y="1096"/>
                    <a:pt x="388" y="1067"/>
                    <a:pt x="425" y="1035"/>
                  </a:cubicBezTo>
                  <a:lnTo>
                    <a:pt x="449" y="1002"/>
                  </a:lnTo>
                  <a:cubicBezTo>
                    <a:pt x="449" y="1002"/>
                    <a:pt x="620" y="896"/>
                    <a:pt x="634" y="891"/>
                  </a:cubicBezTo>
                  <a:lnTo>
                    <a:pt x="634" y="891"/>
                  </a:lnTo>
                  <a:lnTo>
                    <a:pt x="634" y="892"/>
                  </a:lnTo>
                  <a:lnTo>
                    <a:pt x="662" y="892"/>
                  </a:lnTo>
                  <a:cubicBezTo>
                    <a:pt x="690" y="892"/>
                    <a:pt x="662" y="892"/>
                    <a:pt x="662" y="864"/>
                  </a:cubicBezTo>
                  <a:cubicBezTo>
                    <a:pt x="709" y="831"/>
                    <a:pt x="755" y="794"/>
                    <a:pt x="795" y="753"/>
                  </a:cubicBezTo>
                  <a:lnTo>
                    <a:pt x="834" y="753"/>
                  </a:lnTo>
                  <a:cubicBezTo>
                    <a:pt x="834" y="742"/>
                    <a:pt x="834" y="740"/>
                    <a:pt x="835" y="740"/>
                  </a:cubicBezTo>
                  <a:cubicBezTo>
                    <a:pt x="836" y="740"/>
                    <a:pt x="838" y="740"/>
                    <a:pt x="839" y="740"/>
                  </a:cubicBezTo>
                  <a:cubicBezTo>
                    <a:pt x="843" y="740"/>
                    <a:pt x="849" y="739"/>
                    <a:pt x="857" y="730"/>
                  </a:cubicBezTo>
                  <a:cubicBezTo>
                    <a:pt x="882" y="706"/>
                    <a:pt x="857" y="697"/>
                    <a:pt x="857" y="697"/>
                  </a:cubicBezTo>
                  <a:lnTo>
                    <a:pt x="882" y="697"/>
                  </a:lnTo>
                  <a:lnTo>
                    <a:pt x="882" y="669"/>
                  </a:lnTo>
                  <a:cubicBezTo>
                    <a:pt x="882" y="644"/>
                    <a:pt x="924" y="587"/>
                    <a:pt x="920" y="558"/>
                  </a:cubicBezTo>
                  <a:lnTo>
                    <a:pt x="920" y="558"/>
                  </a:lnTo>
                  <a:cubicBezTo>
                    <a:pt x="920" y="558"/>
                    <a:pt x="929" y="571"/>
                    <a:pt x="930" y="580"/>
                  </a:cubicBezTo>
                  <a:lnTo>
                    <a:pt x="930" y="580"/>
                  </a:lnTo>
                  <a:cubicBezTo>
                    <a:pt x="967" y="542"/>
                    <a:pt x="1005" y="506"/>
                    <a:pt x="1044" y="472"/>
                  </a:cubicBezTo>
                  <a:lnTo>
                    <a:pt x="1016" y="472"/>
                  </a:lnTo>
                  <a:lnTo>
                    <a:pt x="1016" y="439"/>
                  </a:lnTo>
                  <a:cubicBezTo>
                    <a:pt x="1034" y="429"/>
                    <a:pt x="1049" y="416"/>
                    <a:pt x="1064" y="401"/>
                  </a:cubicBezTo>
                  <a:cubicBezTo>
                    <a:pt x="1064" y="401"/>
                    <a:pt x="1088" y="401"/>
                    <a:pt x="1064" y="358"/>
                  </a:cubicBezTo>
                  <a:cubicBezTo>
                    <a:pt x="1039" y="316"/>
                    <a:pt x="816" y="43"/>
                    <a:pt x="795" y="24"/>
                  </a:cubicBezTo>
                  <a:lnTo>
                    <a:pt x="663" y="738"/>
                  </a:lnTo>
                  <a:lnTo>
                    <a:pt x="792" y="1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1" name="Google Shape;4881;p69"/>
            <p:cNvSpPr/>
            <p:nvPr/>
          </p:nvSpPr>
          <p:spPr>
            <a:xfrm>
              <a:off x="4767500" y="2712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2" name="Google Shape;4882;p69"/>
            <p:cNvSpPr/>
            <p:nvPr/>
          </p:nvSpPr>
          <p:spPr>
            <a:xfrm>
              <a:off x="4767300" y="2699775"/>
              <a:ext cx="30400" cy="15775"/>
            </a:xfrm>
            <a:custGeom>
              <a:avLst/>
              <a:gdLst/>
              <a:ahLst/>
              <a:cxnLst/>
              <a:rect l="l" t="t" r="r" b="b"/>
              <a:pathLst>
                <a:path w="1216" h="631" extrusionOk="0">
                  <a:moveTo>
                    <a:pt x="1092" y="502"/>
                  </a:moveTo>
                  <a:lnTo>
                    <a:pt x="1092" y="525"/>
                  </a:lnTo>
                  <a:cubicBezTo>
                    <a:pt x="1092" y="525"/>
                    <a:pt x="1116" y="502"/>
                    <a:pt x="1092" y="502"/>
                  </a:cubicBezTo>
                  <a:close/>
                  <a:moveTo>
                    <a:pt x="1015" y="0"/>
                  </a:moveTo>
                  <a:lnTo>
                    <a:pt x="824" y="77"/>
                  </a:lnTo>
                  <a:cubicBezTo>
                    <a:pt x="772" y="77"/>
                    <a:pt x="667" y="115"/>
                    <a:pt x="614" y="139"/>
                  </a:cubicBezTo>
                  <a:cubicBezTo>
                    <a:pt x="608" y="137"/>
                    <a:pt x="603" y="136"/>
                    <a:pt x="597" y="136"/>
                  </a:cubicBezTo>
                  <a:cubicBezTo>
                    <a:pt x="591" y="136"/>
                    <a:pt x="585" y="137"/>
                    <a:pt x="580" y="139"/>
                  </a:cubicBezTo>
                  <a:lnTo>
                    <a:pt x="551" y="139"/>
                  </a:lnTo>
                  <a:cubicBezTo>
                    <a:pt x="521" y="145"/>
                    <a:pt x="491" y="148"/>
                    <a:pt x="461" y="148"/>
                  </a:cubicBezTo>
                  <a:cubicBezTo>
                    <a:pt x="431" y="148"/>
                    <a:pt x="401" y="145"/>
                    <a:pt x="371" y="139"/>
                  </a:cubicBezTo>
                  <a:lnTo>
                    <a:pt x="198" y="139"/>
                  </a:lnTo>
                  <a:cubicBezTo>
                    <a:pt x="204" y="148"/>
                    <a:pt x="204" y="158"/>
                    <a:pt x="198" y="167"/>
                  </a:cubicBezTo>
                  <a:lnTo>
                    <a:pt x="156" y="191"/>
                  </a:lnTo>
                  <a:lnTo>
                    <a:pt x="118" y="191"/>
                  </a:lnTo>
                  <a:cubicBezTo>
                    <a:pt x="115" y="191"/>
                    <a:pt x="95" y="179"/>
                    <a:pt x="75" y="179"/>
                  </a:cubicBezTo>
                  <a:cubicBezTo>
                    <a:pt x="64" y="179"/>
                    <a:pt x="54" y="182"/>
                    <a:pt x="47" y="191"/>
                  </a:cubicBezTo>
                  <a:lnTo>
                    <a:pt x="47" y="163"/>
                  </a:lnTo>
                  <a:cubicBezTo>
                    <a:pt x="14" y="307"/>
                    <a:pt x="0" y="454"/>
                    <a:pt x="4" y="602"/>
                  </a:cubicBezTo>
                  <a:cubicBezTo>
                    <a:pt x="60" y="617"/>
                    <a:pt x="118" y="626"/>
                    <a:pt x="175" y="630"/>
                  </a:cubicBezTo>
                  <a:lnTo>
                    <a:pt x="224" y="630"/>
                  </a:lnTo>
                  <a:lnTo>
                    <a:pt x="381" y="573"/>
                  </a:lnTo>
                  <a:lnTo>
                    <a:pt x="414" y="573"/>
                  </a:lnTo>
                  <a:cubicBezTo>
                    <a:pt x="448" y="577"/>
                    <a:pt x="483" y="579"/>
                    <a:pt x="517" y="579"/>
                  </a:cubicBezTo>
                  <a:cubicBezTo>
                    <a:pt x="551" y="579"/>
                    <a:pt x="585" y="577"/>
                    <a:pt x="619" y="573"/>
                  </a:cubicBezTo>
                  <a:lnTo>
                    <a:pt x="647" y="601"/>
                  </a:lnTo>
                  <a:cubicBezTo>
                    <a:pt x="659" y="593"/>
                    <a:pt x="662" y="591"/>
                    <a:pt x="664" y="591"/>
                  </a:cubicBezTo>
                  <a:lnTo>
                    <a:pt x="664" y="591"/>
                  </a:lnTo>
                  <a:cubicBezTo>
                    <a:pt x="667" y="591"/>
                    <a:pt x="660" y="601"/>
                    <a:pt x="686" y="601"/>
                  </a:cubicBezTo>
                  <a:cubicBezTo>
                    <a:pt x="711" y="601"/>
                    <a:pt x="713" y="589"/>
                    <a:pt x="716" y="589"/>
                  </a:cubicBezTo>
                  <a:cubicBezTo>
                    <a:pt x="718" y="589"/>
                    <a:pt x="719" y="592"/>
                    <a:pt x="724" y="601"/>
                  </a:cubicBezTo>
                  <a:lnTo>
                    <a:pt x="795" y="601"/>
                  </a:lnTo>
                  <a:cubicBezTo>
                    <a:pt x="795" y="601"/>
                    <a:pt x="891" y="545"/>
                    <a:pt x="900" y="520"/>
                  </a:cubicBezTo>
                  <a:lnTo>
                    <a:pt x="900" y="558"/>
                  </a:lnTo>
                  <a:cubicBezTo>
                    <a:pt x="900" y="554"/>
                    <a:pt x="1068" y="502"/>
                    <a:pt x="1092" y="502"/>
                  </a:cubicBezTo>
                  <a:lnTo>
                    <a:pt x="1092" y="497"/>
                  </a:lnTo>
                  <a:lnTo>
                    <a:pt x="1092" y="469"/>
                  </a:lnTo>
                  <a:lnTo>
                    <a:pt x="1164" y="469"/>
                  </a:lnTo>
                  <a:cubicBezTo>
                    <a:pt x="1185" y="467"/>
                    <a:pt x="1202" y="451"/>
                    <a:pt x="1207" y="431"/>
                  </a:cubicBezTo>
                  <a:cubicBezTo>
                    <a:pt x="1216" y="392"/>
                    <a:pt x="1082" y="49"/>
                    <a:pt x="1072" y="24"/>
                  </a:cubicBezTo>
                  <a:lnTo>
                    <a:pt x="1072" y="0"/>
                  </a:lnTo>
                  <a:cubicBezTo>
                    <a:pt x="1072" y="0"/>
                    <a:pt x="1072" y="13"/>
                    <a:pt x="1062" y="13"/>
                  </a:cubicBezTo>
                  <a:cubicBezTo>
                    <a:pt x="1058" y="13"/>
                    <a:pt x="1050" y="10"/>
                    <a:pt x="10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3" name="Google Shape;4883;p69"/>
            <p:cNvSpPr/>
            <p:nvPr/>
          </p:nvSpPr>
          <p:spPr>
            <a:xfrm>
              <a:off x="4763800" y="2653200"/>
              <a:ext cx="25550" cy="12675"/>
            </a:xfrm>
            <a:custGeom>
              <a:avLst/>
              <a:gdLst/>
              <a:ahLst/>
              <a:cxnLst/>
              <a:rect l="l" t="t" r="r" b="b"/>
              <a:pathLst>
                <a:path w="1022" h="507" extrusionOk="0">
                  <a:moveTo>
                    <a:pt x="668" y="1"/>
                  </a:moveTo>
                  <a:cubicBezTo>
                    <a:pt x="634" y="1"/>
                    <a:pt x="600" y="2"/>
                    <a:pt x="567" y="5"/>
                  </a:cubicBezTo>
                  <a:cubicBezTo>
                    <a:pt x="563" y="3"/>
                    <a:pt x="558" y="2"/>
                    <a:pt x="553" y="2"/>
                  </a:cubicBezTo>
                  <a:cubicBezTo>
                    <a:pt x="548" y="2"/>
                    <a:pt x="543" y="3"/>
                    <a:pt x="539" y="5"/>
                  </a:cubicBezTo>
                  <a:lnTo>
                    <a:pt x="511" y="5"/>
                  </a:lnTo>
                  <a:cubicBezTo>
                    <a:pt x="483" y="10"/>
                    <a:pt x="455" y="12"/>
                    <a:pt x="427" y="12"/>
                  </a:cubicBezTo>
                  <a:cubicBezTo>
                    <a:pt x="399" y="12"/>
                    <a:pt x="371" y="10"/>
                    <a:pt x="344" y="5"/>
                  </a:cubicBezTo>
                  <a:lnTo>
                    <a:pt x="153" y="5"/>
                  </a:lnTo>
                  <a:cubicBezTo>
                    <a:pt x="158" y="13"/>
                    <a:pt x="158" y="24"/>
                    <a:pt x="153" y="33"/>
                  </a:cubicBezTo>
                  <a:lnTo>
                    <a:pt x="14" y="33"/>
                  </a:lnTo>
                  <a:lnTo>
                    <a:pt x="14" y="5"/>
                  </a:lnTo>
                  <a:cubicBezTo>
                    <a:pt x="0" y="152"/>
                    <a:pt x="0" y="301"/>
                    <a:pt x="14" y="449"/>
                  </a:cubicBezTo>
                  <a:cubicBezTo>
                    <a:pt x="36" y="451"/>
                    <a:pt x="59" y="452"/>
                    <a:pt x="81" y="452"/>
                  </a:cubicBezTo>
                  <a:cubicBezTo>
                    <a:pt x="103" y="452"/>
                    <a:pt x="126" y="451"/>
                    <a:pt x="148" y="449"/>
                  </a:cubicBezTo>
                  <a:lnTo>
                    <a:pt x="187" y="449"/>
                  </a:lnTo>
                  <a:lnTo>
                    <a:pt x="367" y="473"/>
                  </a:lnTo>
                  <a:cubicBezTo>
                    <a:pt x="394" y="476"/>
                    <a:pt x="420" y="478"/>
                    <a:pt x="447" y="478"/>
                  </a:cubicBezTo>
                  <a:cubicBezTo>
                    <a:pt x="473" y="478"/>
                    <a:pt x="499" y="476"/>
                    <a:pt x="525" y="473"/>
                  </a:cubicBezTo>
                  <a:lnTo>
                    <a:pt x="525" y="507"/>
                  </a:lnTo>
                  <a:lnTo>
                    <a:pt x="559" y="507"/>
                  </a:lnTo>
                  <a:cubicBezTo>
                    <a:pt x="581" y="507"/>
                    <a:pt x="584" y="496"/>
                    <a:pt x="585" y="496"/>
                  </a:cubicBezTo>
                  <a:cubicBezTo>
                    <a:pt x="586" y="496"/>
                    <a:pt x="586" y="499"/>
                    <a:pt x="587" y="507"/>
                  </a:cubicBezTo>
                  <a:lnTo>
                    <a:pt x="644" y="507"/>
                  </a:lnTo>
                  <a:cubicBezTo>
                    <a:pt x="644" y="507"/>
                    <a:pt x="725" y="473"/>
                    <a:pt x="740" y="449"/>
                  </a:cubicBezTo>
                  <a:lnTo>
                    <a:pt x="740" y="487"/>
                  </a:lnTo>
                  <a:cubicBezTo>
                    <a:pt x="766" y="485"/>
                    <a:pt x="792" y="484"/>
                    <a:pt x="819" y="484"/>
                  </a:cubicBezTo>
                  <a:cubicBezTo>
                    <a:pt x="845" y="484"/>
                    <a:pt x="872" y="485"/>
                    <a:pt x="898" y="487"/>
                  </a:cubicBezTo>
                  <a:lnTo>
                    <a:pt x="898" y="454"/>
                  </a:lnTo>
                  <a:lnTo>
                    <a:pt x="898" y="430"/>
                  </a:lnTo>
                  <a:lnTo>
                    <a:pt x="993" y="430"/>
                  </a:lnTo>
                  <a:cubicBezTo>
                    <a:pt x="1003" y="430"/>
                    <a:pt x="1021" y="33"/>
                    <a:pt x="1021" y="5"/>
                  </a:cubicBezTo>
                  <a:lnTo>
                    <a:pt x="768" y="5"/>
                  </a:lnTo>
                  <a:cubicBezTo>
                    <a:pt x="735" y="2"/>
                    <a:pt x="701" y="1"/>
                    <a:pt x="6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4" name="Google Shape;4884;p69"/>
            <p:cNvSpPr/>
            <p:nvPr/>
          </p:nvSpPr>
          <p:spPr>
            <a:xfrm>
              <a:off x="4775150" y="2612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5" name="Google Shape;4885;p69"/>
            <p:cNvSpPr/>
            <p:nvPr/>
          </p:nvSpPr>
          <p:spPr>
            <a:xfrm>
              <a:off x="4774925" y="2604000"/>
              <a:ext cx="20075" cy="12550"/>
            </a:xfrm>
            <a:custGeom>
              <a:avLst/>
              <a:gdLst/>
              <a:ahLst/>
              <a:cxnLst/>
              <a:rect l="l" t="t" r="r" b="b"/>
              <a:pathLst>
                <a:path w="803" h="502" extrusionOk="0">
                  <a:moveTo>
                    <a:pt x="224" y="1"/>
                  </a:moveTo>
                  <a:cubicBezTo>
                    <a:pt x="212" y="1"/>
                    <a:pt x="200" y="4"/>
                    <a:pt x="196" y="13"/>
                  </a:cubicBezTo>
                  <a:cubicBezTo>
                    <a:pt x="201" y="23"/>
                    <a:pt x="201" y="34"/>
                    <a:pt x="196" y="42"/>
                  </a:cubicBezTo>
                  <a:lnTo>
                    <a:pt x="138" y="42"/>
                  </a:lnTo>
                  <a:cubicBezTo>
                    <a:pt x="135" y="42"/>
                    <a:pt x="123" y="29"/>
                    <a:pt x="110" y="29"/>
                  </a:cubicBezTo>
                  <a:cubicBezTo>
                    <a:pt x="104" y="29"/>
                    <a:pt x="97" y="32"/>
                    <a:pt x="91" y="42"/>
                  </a:cubicBezTo>
                  <a:lnTo>
                    <a:pt x="91" y="13"/>
                  </a:lnTo>
                  <a:cubicBezTo>
                    <a:pt x="50" y="157"/>
                    <a:pt x="19" y="302"/>
                    <a:pt x="0" y="448"/>
                  </a:cubicBezTo>
                  <a:cubicBezTo>
                    <a:pt x="30" y="468"/>
                    <a:pt x="61" y="480"/>
                    <a:pt x="95" y="487"/>
                  </a:cubicBezTo>
                  <a:lnTo>
                    <a:pt x="123" y="487"/>
                  </a:lnTo>
                  <a:cubicBezTo>
                    <a:pt x="123" y="487"/>
                    <a:pt x="209" y="424"/>
                    <a:pt x="214" y="424"/>
                  </a:cubicBezTo>
                  <a:cubicBezTo>
                    <a:pt x="215" y="424"/>
                    <a:pt x="215" y="424"/>
                    <a:pt x="215" y="425"/>
                  </a:cubicBezTo>
                  <a:lnTo>
                    <a:pt x="239" y="425"/>
                  </a:lnTo>
                  <a:cubicBezTo>
                    <a:pt x="275" y="444"/>
                    <a:pt x="313" y="457"/>
                    <a:pt x="354" y="463"/>
                  </a:cubicBezTo>
                  <a:lnTo>
                    <a:pt x="354" y="478"/>
                  </a:lnTo>
                  <a:lnTo>
                    <a:pt x="425" y="478"/>
                  </a:lnTo>
                  <a:cubicBezTo>
                    <a:pt x="425" y="478"/>
                    <a:pt x="492" y="478"/>
                    <a:pt x="502" y="439"/>
                  </a:cubicBezTo>
                  <a:lnTo>
                    <a:pt x="502" y="478"/>
                  </a:lnTo>
                  <a:cubicBezTo>
                    <a:pt x="502" y="477"/>
                    <a:pt x="507" y="476"/>
                    <a:pt x="515" y="476"/>
                  </a:cubicBezTo>
                  <a:cubicBezTo>
                    <a:pt x="542" y="476"/>
                    <a:pt x="605" y="483"/>
                    <a:pt x="616" y="501"/>
                  </a:cubicBezTo>
                  <a:lnTo>
                    <a:pt x="616" y="468"/>
                  </a:lnTo>
                  <a:lnTo>
                    <a:pt x="688" y="468"/>
                  </a:lnTo>
                  <a:cubicBezTo>
                    <a:pt x="697" y="468"/>
                    <a:pt x="793" y="81"/>
                    <a:pt x="802" y="52"/>
                  </a:cubicBezTo>
                  <a:lnTo>
                    <a:pt x="444" y="52"/>
                  </a:lnTo>
                  <a:cubicBezTo>
                    <a:pt x="400" y="50"/>
                    <a:pt x="357" y="37"/>
                    <a:pt x="320" y="13"/>
                  </a:cubicBezTo>
                  <a:lnTo>
                    <a:pt x="281" y="13"/>
                  </a:lnTo>
                  <a:cubicBezTo>
                    <a:pt x="281" y="13"/>
                    <a:pt x="250" y="1"/>
                    <a:pt x="2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6" name="Google Shape;4886;p69"/>
            <p:cNvSpPr/>
            <p:nvPr/>
          </p:nvSpPr>
          <p:spPr>
            <a:xfrm>
              <a:off x="4789725" y="2573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7" name="Google Shape;4887;p69"/>
            <p:cNvSpPr/>
            <p:nvPr/>
          </p:nvSpPr>
          <p:spPr>
            <a:xfrm>
              <a:off x="4789475" y="2565100"/>
              <a:ext cx="15550" cy="12275"/>
            </a:xfrm>
            <a:custGeom>
              <a:avLst/>
              <a:gdLst/>
              <a:ahLst/>
              <a:cxnLst/>
              <a:rect l="l" t="t" r="r" b="b"/>
              <a:pathLst>
                <a:path w="622" h="491" extrusionOk="0">
                  <a:moveTo>
                    <a:pt x="210" y="0"/>
                  </a:moveTo>
                  <a:cubicBezTo>
                    <a:pt x="200" y="0"/>
                    <a:pt x="191" y="4"/>
                    <a:pt x="186" y="13"/>
                  </a:cubicBezTo>
                  <a:cubicBezTo>
                    <a:pt x="190" y="22"/>
                    <a:pt x="190" y="32"/>
                    <a:pt x="186" y="41"/>
                  </a:cubicBezTo>
                  <a:lnTo>
                    <a:pt x="158" y="41"/>
                  </a:lnTo>
                  <a:cubicBezTo>
                    <a:pt x="158" y="41"/>
                    <a:pt x="158" y="29"/>
                    <a:pt x="147" y="29"/>
                  </a:cubicBezTo>
                  <a:cubicBezTo>
                    <a:pt x="141" y="29"/>
                    <a:pt x="133" y="32"/>
                    <a:pt x="121" y="41"/>
                  </a:cubicBezTo>
                  <a:lnTo>
                    <a:pt x="121" y="13"/>
                  </a:lnTo>
                  <a:cubicBezTo>
                    <a:pt x="72" y="153"/>
                    <a:pt x="33" y="294"/>
                    <a:pt x="1" y="439"/>
                  </a:cubicBezTo>
                  <a:cubicBezTo>
                    <a:pt x="21" y="458"/>
                    <a:pt x="46" y="473"/>
                    <a:pt x="72" y="481"/>
                  </a:cubicBezTo>
                  <a:lnTo>
                    <a:pt x="96" y="481"/>
                  </a:lnTo>
                  <a:cubicBezTo>
                    <a:pt x="96" y="481"/>
                    <a:pt x="158" y="418"/>
                    <a:pt x="162" y="418"/>
                  </a:cubicBezTo>
                  <a:cubicBezTo>
                    <a:pt x="162" y="418"/>
                    <a:pt x="163" y="418"/>
                    <a:pt x="163" y="419"/>
                  </a:cubicBezTo>
                  <a:cubicBezTo>
                    <a:pt x="163" y="419"/>
                    <a:pt x="226" y="453"/>
                    <a:pt x="245" y="453"/>
                  </a:cubicBezTo>
                  <a:cubicBezTo>
                    <a:pt x="247" y="453"/>
                    <a:pt x="248" y="453"/>
                    <a:pt x="248" y="452"/>
                  </a:cubicBezTo>
                  <a:lnTo>
                    <a:pt x="248" y="486"/>
                  </a:lnTo>
                  <a:lnTo>
                    <a:pt x="272" y="486"/>
                  </a:lnTo>
                  <a:cubicBezTo>
                    <a:pt x="272" y="486"/>
                    <a:pt x="325" y="486"/>
                    <a:pt x="339" y="452"/>
                  </a:cubicBezTo>
                  <a:lnTo>
                    <a:pt x="339" y="491"/>
                  </a:lnTo>
                  <a:lnTo>
                    <a:pt x="430" y="491"/>
                  </a:lnTo>
                  <a:cubicBezTo>
                    <a:pt x="429" y="481"/>
                    <a:pt x="429" y="472"/>
                    <a:pt x="430" y="463"/>
                  </a:cubicBezTo>
                  <a:lnTo>
                    <a:pt x="488" y="463"/>
                  </a:lnTo>
                  <a:cubicBezTo>
                    <a:pt x="516" y="463"/>
                    <a:pt x="612" y="80"/>
                    <a:pt x="621" y="51"/>
                  </a:cubicBezTo>
                  <a:cubicBezTo>
                    <a:pt x="601" y="50"/>
                    <a:pt x="581" y="50"/>
                    <a:pt x="561" y="50"/>
                  </a:cubicBezTo>
                  <a:cubicBezTo>
                    <a:pt x="541" y="50"/>
                    <a:pt x="521" y="50"/>
                    <a:pt x="501" y="51"/>
                  </a:cubicBezTo>
                  <a:cubicBezTo>
                    <a:pt x="481" y="50"/>
                    <a:pt x="460" y="50"/>
                    <a:pt x="440" y="50"/>
                  </a:cubicBezTo>
                  <a:cubicBezTo>
                    <a:pt x="419" y="50"/>
                    <a:pt x="398" y="50"/>
                    <a:pt x="377" y="51"/>
                  </a:cubicBezTo>
                  <a:cubicBezTo>
                    <a:pt x="342" y="48"/>
                    <a:pt x="309" y="35"/>
                    <a:pt x="282" y="13"/>
                  </a:cubicBezTo>
                  <a:lnTo>
                    <a:pt x="254" y="13"/>
                  </a:lnTo>
                  <a:cubicBezTo>
                    <a:pt x="254" y="13"/>
                    <a:pt x="230" y="0"/>
                    <a:pt x="2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8" name="Google Shape;4888;p69"/>
            <p:cNvSpPr/>
            <p:nvPr/>
          </p:nvSpPr>
          <p:spPr>
            <a:xfrm>
              <a:off x="4990700" y="2426400"/>
              <a:ext cx="281400" cy="139375"/>
            </a:xfrm>
            <a:custGeom>
              <a:avLst/>
              <a:gdLst/>
              <a:ahLst/>
              <a:cxnLst/>
              <a:rect l="l" t="t" r="r" b="b"/>
              <a:pathLst>
                <a:path w="11256" h="5575" extrusionOk="0">
                  <a:moveTo>
                    <a:pt x="63" y="1"/>
                  </a:moveTo>
                  <a:lnTo>
                    <a:pt x="1" y="67"/>
                  </a:lnTo>
                  <a:cubicBezTo>
                    <a:pt x="315" y="1479"/>
                    <a:pt x="832" y="2839"/>
                    <a:pt x="1534" y="4104"/>
                  </a:cubicBezTo>
                  <a:cubicBezTo>
                    <a:pt x="1710" y="4513"/>
                    <a:pt x="2019" y="4851"/>
                    <a:pt x="2413" y="5060"/>
                  </a:cubicBezTo>
                  <a:cubicBezTo>
                    <a:pt x="2550" y="5115"/>
                    <a:pt x="2688" y="5140"/>
                    <a:pt x="2825" y="5140"/>
                  </a:cubicBezTo>
                  <a:cubicBezTo>
                    <a:pt x="3429" y="5140"/>
                    <a:pt x="4029" y="4662"/>
                    <a:pt x="4496" y="4214"/>
                  </a:cubicBezTo>
                  <a:cubicBezTo>
                    <a:pt x="4506" y="4898"/>
                    <a:pt x="5017" y="5471"/>
                    <a:pt x="5695" y="5561"/>
                  </a:cubicBezTo>
                  <a:cubicBezTo>
                    <a:pt x="5788" y="5570"/>
                    <a:pt x="5882" y="5574"/>
                    <a:pt x="5976" y="5574"/>
                  </a:cubicBezTo>
                  <a:cubicBezTo>
                    <a:pt x="6554" y="5574"/>
                    <a:pt x="7121" y="5405"/>
                    <a:pt x="7606" y="5083"/>
                  </a:cubicBezTo>
                  <a:cubicBezTo>
                    <a:pt x="9063" y="4177"/>
                    <a:pt x="10307" y="2969"/>
                    <a:pt x="11255" y="1539"/>
                  </a:cubicBezTo>
                  <a:lnTo>
                    <a:pt x="11255" y="1539"/>
                  </a:lnTo>
                  <a:cubicBezTo>
                    <a:pt x="10408" y="2234"/>
                    <a:pt x="9516" y="2872"/>
                    <a:pt x="8585" y="3450"/>
                  </a:cubicBezTo>
                  <a:cubicBezTo>
                    <a:pt x="8112" y="3746"/>
                    <a:pt x="7547" y="4031"/>
                    <a:pt x="7009" y="4031"/>
                  </a:cubicBezTo>
                  <a:cubicBezTo>
                    <a:pt x="6808" y="4031"/>
                    <a:pt x="6612" y="3992"/>
                    <a:pt x="6425" y="3898"/>
                  </a:cubicBezTo>
                  <a:cubicBezTo>
                    <a:pt x="5738" y="3555"/>
                    <a:pt x="5437" y="2647"/>
                    <a:pt x="4701" y="2595"/>
                  </a:cubicBezTo>
                  <a:cubicBezTo>
                    <a:pt x="4680" y="2593"/>
                    <a:pt x="4659" y="2593"/>
                    <a:pt x="4638" y="2593"/>
                  </a:cubicBezTo>
                  <a:cubicBezTo>
                    <a:pt x="3767" y="2593"/>
                    <a:pt x="3230" y="3886"/>
                    <a:pt x="2389" y="3886"/>
                  </a:cubicBezTo>
                  <a:cubicBezTo>
                    <a:pt x="2345" y="3886"/>
                    <a:pt x="2301" y="3882"/>
                    <a:pt x="2255" y="3875"/>
                  </a:cubicBezTo>
                  <a:cubicBezTo>
                    <a:pt x="1715" y="3798"/>
                    <a:pt x="1415" y="3225"/>
                    <a:pt x="1205" y="2724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9" name="Google Shape;4889;p69"/>
            <p:cNvSpPr/>
            <p:nvPr/>
          </p:nvSpPr>
          <p:spPr>
            <a:xfrm>
              <a:off x="5248075" y="3302825"/>
              <a:ext cx="253800" cy="62675"/>
            </a:xfrm>
            <a:custGeom>
              <a:avLst/>
              <a:gdLst/>
              <a:ahLst/>
              <a:cxnLst/>
              <a:rect l="l" t="t" r="r" b="b"/>
              <a:pathLst>
                <a:path w="10152" h="2507" extrusionOk="0">
                  <a:moveTo>
                    <a:pt x="1374" y="1"/>
                  </a:moveTo>
                  <a:cubicBezTo>
                    <a:pt x="991" y="1"/>
                    <a:pt x="623" y="154"/>
                    <a:pt x="354" y="427"/>
                  </a:cubicBezTo>
                  <a:cubicBezTo>
                    <a:pt x="111" y="836"/>
                    <a:pt x="45" y="1326"/>
                    <a:pt x="172" y="1784"/>
                  </a:cubicBezTo>
                  <a:lnTo>
                    <a:pt x="0" y="1779"/>
                  </a:lnTo>
                  <a:lnTo>
                    <a:pt x="3549" y="2256"/>
                  </a:lnTo>
                  <a:cubicBezTo>
                    <a:pt x="4487" y="2423"/>
                    <a:pt x="5437" y="2507"/>
                    <a:pt x="6388" y="2507"/>
                  </a:cubicBezTo>
                  <a:cubicBezTo>
                    <a:pt x="6585" y="2507"/>
                    <a:pt x="6782" y="2503"/>
                    <a:pt x="6979" y="2496"/>
                  </a:cubicBezTo>
                  <a:cubicBezTo>
                    <a:pt x="8136" y="2447"/>
                    <a:pt x="9246" y="2032"/>
                    <a:pt x="10152" y="1311"/>
                  </a:cubicBezTo>
                  <a:lnTo>
                    <a:pt x="10152" y="1311"/>
                  </a:lnTo>
                  <a:cubicBezTo>
                    <a:pt x="9897" y="1321"/>
                    <a:pt x="9641" y="1327"/>
                    <a:pt x="9386" y="1327"/>
                  </a:cubicBezTo>
                  <a:cubicBezTo>
                    <a:pt x="7591" y="1327"/>
                    <a:pt x="5804" y="1069"/>
                    <a:pt x="4080" y="561"/>
                  </a:cubicBezTo>
                  <a:cubicBezTo>
                    <a:pt x="3234" y="237"/>
                    <a:pt x="2343" y="48"/>
                    <a:pt x="1438" y="2"/>
                  </a:cubicBezTo>
                  <a:cubicBezTo>
                    <a:pt x="1417" y="1"/>
                    <a:pt x="1395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0" name="Google Shape;4890;p69"/>
            <p:cNvSpPr/>
            <p:nvPr/>
          </p:nvSpPr>
          <p:spPr>
            <a:xfrm>
              <a:off x="4630025" y="4628750"/>
              <a:ext cx="279250" cy="504975"/>
            </a:xfrm>
            <a:custGeom>
              <a:avLst/>
              <a:gdLst/>
              <a:ahLst/>
              <a:cxnLst/>
              <a:rect l="l" t="t" r="r" b="b"/>
              <a:pathLst>
                <a:path w="11170" h="20199" extrusionOk="0">
                  <a:moveTo>
                    <a:pt x="11169" y="1"/>
                  </a:moveTo>
                  <a:lnTo>
                    <a:pt x="1" y="125"/>
                  </a:lnTo>
                  <a:lnTo>
                    <a:pt x="140" y="20198"/>
                  </a:lnTo>
                  <a:lnTo>
                    <a:pt x="9153" y="19553"/>
                  </a:lnTo>
                  <a:lnTo>
                    <a:pt x="11169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1" name="Google Shape;4891;p69"/>
            <p:cNvSpPr/>
            <p:nvPr/>
          </p:nvSpPr>
          <p:spPr>
            <a:xfrm>
              <a:off x="4514675" y="5019075"/>
              <a:ext cx="382050" cy="456025"/>
            </a:xfrm>
            <a:custGeom>
              <a:avLst/>
              <a:gdLst/>
              <a:ahLst/>
              <a:cxnLst/>
              <a:rect l="l" t="t" r="r" b="b"/>
              <a:pathLst>
                <a:path w="15282" h="18241" extrusionOk="0">
                  <a:moveTo>
                    <a:pt x="14083" y="1"/>
                  </a:moveTo>
                  <a:cubicBezTo>
                    <a:pt x="14083" y="1"/>
                    <a:pt x="10992" y="2195"/>
                    <a:pt x="8081" y="2195"/>
                  </a:cubicBezTo>
                  <a:cubicBezTo>
                    <a:pt x="6821" y="2195"/>
                    <a:pt x="5595" y="1784"/>
                    <a:pt x="4667" y="607"/>
                  </a:cubicBezTo>
                  <a:lnTo>
                    <a:pt x="3865" y="2495"/>
                  </a:lnTo>
                  <a:lnTo>
                    <a:pt x="253" y="15956"/>
                  </a:lnTo>
                  <a:cubicBezTo>
                    <a:pt x="1" y="16829"/>
                    <a:pt x="437" y="17754"/>
                    <a:pt x="1270" y="18115"/>
                  </a:cubicBezTo>
                  <a:cubicBezTo>
                    <a:pt x="1480" y="18200"/>
                    <a:pt x="1699" y="18240"/>
                    <a:pt x="1917" y="18240"/>
                  </a:cubicBezTo>
                  <a:cubicBezTo>
                    <a:pt x="2355" y="18240"/>
                    <a:pt x="2785" y="18075"/>
                    <a:pt x="3115" y="17762"/>
                  </a:cubicBezTo>
                  <a:cubicBezTo>
                    <a:pt x="5727" y="15278"/>
                    <a:pt x="15282" y="6096"/>
                    <a:pt x="15191" y="4864"/>
                  </a:cubicBezTo>
                  <a:lnTo>
                    <a:pt x="15153" y="1558"/>
                  </a:lnTo>
                  <a:cubicBezTo>
                    <a:pt x="15145" y="873"/>
                    <a:pt x="14721" y="260"/>
                    <a:pt x="14083" y="11"/>
                  </a:cubicBezTo>
                  <a:lnTo>
                    <a:pt x="140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2" name="Google Shape;4892;p69"/>
            <p:cNvSpPr/>
            <p:nvPr/>
          </p:nvSpPr>
          <p:spPr>
            <a:xfrm>
              <a:off x="4554175" y="5111975"/>
              <a:ext cx="342075" cy="363675"/>
            </a:xfrm>
            <a:custGeom>
              <a:avLst/>
              <a:gdLst/>
              <a:ahLst/>
              <a:cxnLst/>
              <a:rect l="l" t="t" r="r" b="b"/>
              <a:pathLst>
                <a:path w="13683" h="14547" extrusionOk="0">
                  <a:moveTo>
                    <a:pt x="13616" y="1"/>
                  </a:moveTo>
                  <a:lnTo>
                    <a:pt x="1" y="14489"/>
                  </a:lnTo>
                  <a:lnTo>
                    <a:pt x="5" y="14503"/>
                  </a:lnTo>
                  <a:cubicBezTo>
                    <a:pt x="132" y="14532"/>
                    <a:pt x="260" y="14546"/>
                    <a:pt x="387" y="14546"/>
                  </a:cubicBezTo>
                  <a:cubicBezTo>
                    <a:pt x="831" y="14546"/>
                    <a:pt x="1264" y="14375"/>
                    <a:pt x="1591" y="14059"/>
                  </a:cubicBezTo>
                  <a:cubicBezTo>
                    <a:pt x="8820" y="7123"/>
                    <a:pt x="11867" y="3798"/>
                    <a:pt x="12971" y="2313"/>
                  </a:cubicBezTo>
                  <a:cubicBezTo>
                    <a:pt x="13344" y="1811"/>
                    <a:pt x="13682" y="1505"/>
                    <a:pt x="13616" y="721"/>
                  </a:cubicBezTo>
                  <a:lnTo>
                    <a:pt x="136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3" name="Google Shape;4893;p69"/>
            <p:cNvSpPr/>
            <p:nvPr/>
          </p:nvSpPr>
          <p:spPr>
            <a:xfrm>
              <a:off x="4830875" y="5053900"/>
              <a:ext cx="55325" cy="49625"/>
            </a:xfrm>
            <a:custGeom>
              <a:avLst/>
              <a:gdLst/>
              <a:ahLst/>
              <a:cxnLst/>
              <a:rect l="l" t="t" r="r" b="b"/>
              <a:pathLst>
                <a:path w="2213" h="1985" extrusionOk="0">
                  <a:moveTo>
                    <a:pt x="551" y="160"/>
                  </a:moveTo>
                  <a:cubicBezTo>
                    <a:pt x="540" y="168"/>
                    <a:pt x="529" y="176"/>
                    <a:pt x="518" y="185"/>
                  </a:cubicBezTo>
                  <a:lnTo>
                    <a:pt x="518" y="185"/>
                  </a:lnTo>
                  <a:lnTo>
                    <a:pt x="551" y="160"/>
                  </a:lnTo>
                  <a:close/>
                  <a:moveTo>
                    <a:pt x="482" y="212"/>
                  </a:moveTo>
                  <a:cubicBezTo>
                    <a:pt x="478" y="215"/>
                    <a:pt x="474" y="218"/>
                    <a:pt x="470" y="222"/>
                  </a:cubicBezTo>
                  <a:lnTo>
                    <a:pt x="482" y="212"/>
                  </a:lnTo>
                  <a:close/>
                  <a:moveTo>
                    <a:pt x="1116" y="0"/>
                  </a:moveTo>
                  <a:cubicBezTo>
                    <a:pt x="903" y="0"/>
                    <a:pt x="688" y="64"/>
                    <a:pt x="504" y="196"/>
                  </a:cubicBezTo>
                  <a:lnTo>
                    <a:pt x="504" y="196"/>
                  </a:lnTo>
                  <a:cubicBezTo>
                    <a:pt x="508" y="192"/>
                    <a:pt x="513" y="189"/>
                    <a:pt x="518" y="185"/>
                  </a:cubicBezTo>
                  <a:lnTo>
                    <a:pt x="518" y="185"/>
                  </a:lnTo>
                  <a:lnTo>
                    <a:pt x="482" y="212"/>
                  </a:lnTo>
                  <a:lnTo>
                    <a:pt x="482" y="212"/>
                  </a:lnTo>
                  <a:cubicBezTo>
                    <a:pt x="489" y="207"/>
                    <a:pt x="496" y="201"/>
                    <a:pt x="503" y="196"/>
                  </a:cubicBezTo>
                  <a:lnTo>
                    <a:pt x="503" y="196"/>
                  </a:lnTo>
                  <a:cubicBezTo>
                    <a:pt x="109" y="521"/>
                    <a:pt x="1" y="1085"/>
                    <a:pt x="255" y="1535"/>
                  </a:cubicBezTo>
                  <a:cubicBezTo>
                    <a:pt x="451" y="1826"/>
                    <a:pt x="772" y="1985"/>
                    <a:pt x="1100" y="1985"/>
                  </a:cubicBezTo>
                  <a:cubicBezTo>
                    <a:pt x="1278" y="1985"/>
                    <a:pt x="1458" y="1939"/>
                    <a:pt x="1621" y="1841"/>
                  </a:cubicBezTo>
                  <a:cubicBezTo>
                    <a:pt x="2081" y="1502"/>
                    <a:pt x="2212" y="872"/>
                    <a:pt x="1927" y="379"/>
                  </a:cubicBezTo>
                  <a:cubicBezTo>
                    <a:pt x="1718" y="129"/>
                    <a:pt x="1418" y="0"/>
                    <a:pt x="1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4" name="Google Shape;4894;p69"/>
            <p:cNvSpPr/>
            <p:nvPr/>
          </p:nvSpPr>
          <p:spPr>
            <a:xfrm>
              <a:off x="4565650" y="5239500"/>
              <a:ext cx="87700" cy="49050"/>
            </a:xfrm>
            <a:custGeom>
              <a:avLst/>
              <a:gdLst/>
              <a:ahLst/>
              <a:cxnLst/>
              <a:rect l="l" t="t" r="r" b="b"/>
              <a:pathLst>
                <a:path w="3508" h="1962" extrusionOk="0">
                  <a:moveTo>
                    <a:pt x="904" y="0"/>
                  </a:moveTo>
                  <a:cubicBezTo>
                    <a:pt x="809" y="0"/>
                    <a:pt x="713" y="5"/>
                    <a:pt x="617" y="15"/>
                  </a:cubicBezTo>
                  <a:cubicBezTo>
                    <a:pt x="221" y="73"/>
                    <a:pt x="0" y="139"/>
                    <a:pt x="20" y="244"/>
                  </a:cubicBezTo>
                  <a:cubicBezTo>
                    <a:pt x="39" y="349"/>
                    <a:pt x="971" y="139"/>
                    <a:pt x="1978" y="627"/>
                  </a:cubicBezTo>
                  <a:cubicBezTo>
                    <a:pt x="2961" y="1102"/>
                    <a:pt x="3349" y="1962"/>
                    <a:pt x="3457" y="1962"/>
                  </a:cubicBezTo>
                  <a:cubicBezTo>
                    <a:pt x="3460" y="1962"/>
                    <a:pt x="3462" y="1961"/>
                    <a:pt x="3465" y="1960"/>
                  </a:cubicBezTo>
                  <a:cubicBezTo>
                    <a:pt x="3508" y="1945"/>
                    <a:pt x="3483" y="1692"/>
                    <a:pt x="3287" y="1343"/>
                  </a:cubicBezTo>
                  <a:cubicBezTo>
                    <a:pt x="2779" y="504"/>
                    <a:pt x="1872" y="0"/>
                    <a:pt x="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5" name="Google Shape;4895;p69"/>
            <p:cNvSpPr/>
            <p:nvPr/>
          </p:nvSpPr>
          <p:spPr>
            <a:xfrm>
              <a:off x="4541850" y="5314775"/>
              <a:ext cx="82100" cy="30775"/>
            </a:xfrm>
            <a:custGeom>
              <a:avLst/>
              <a:gdLst/>
              <a:ahLst/>
              <a:cxnLst/>
              <a:rect l="l" t="t" r="r" b="b"/>
              <a:pathLst>
                <a:path w="3284" h="1231" extrusionOk="0">
                  <a:moveTo>
                    <a:pt x="961" y="0"/>
                  </a:moveTo>
                  <a:cubicBezTo>
                    <a:pt x="386" y="0"/>
                    <a:pt x="1" y="186"/>
                    <a:pt x="21" y="263"/>
                  </a:cubicBezTo>
                  <a:cubicBezTo>
                    <a:pt x="50" y="372"/>
                    <a:pt x="805" y="229"/>
                    <a:pt x="1683" y="488"/>
                  </a:cubicBezTo>
                  <a:cubicBezTo>
                    <a:pt x="2507" y="729"/>
                    <a:pt x="3037" y="1230"/>
                    <a:pt x="3168" y="1230"/>
                  </a:cubicBezTo>
                  <a:cubicBezTo>
                    <a:pt x="3177" y="1230"/>
                    <a:pt x="3184" y="1228"/>
                    <a:pt x="3189" y="1223"/>
                  </a:cubicBezTo>
                  <a:cubicBezTo>
                    <a:pt x="3284" y="1180"/>
                    <a:pt x="2791" y="439"/>
                    <a:pt x="1794" y="128"/>
                  </a:cubicBezTo>
                  <a:cubicBezTo>
                    <a:pt x="1493" y="35"/>
                    <a:pt x="1209" y="0"/>
                    <a:pt x="9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6" name="Google Shape;4896;p69"/>
            <p:cNvSpPr/>
            <p:nvPr/>
          </p:nvSpPr>
          <p:spPr>
            <a:xfrm>
              <a:off x="4589800" y="5164825"/>
              <a:ext cx="121350" cy="50975"/>
            </a:xfrm>
            <a:custGeom>
              <a:avLst/>
              <a:gdLst/>
              <a:ahLst/>
              <a:cxnLst/>
              <a:rect l="l" t="t" r="r" b="b"/>
              <a:pathLst>
                <a:path w="4854" h="2039" extrusionOk="0">
                  <a:moveTo>
                    <a:pt x="750" y="1"/>
                  </a:moveTo>
                  <a:cubicBezTo>
                    <a:pt x="290" y="1"/>
                    <a:pt x="0" y="79"/>
                    <a:pt x="0" y="137"/>
                  </a:cubicBezTo>
                  <a:cubicBezTo>
                    <a:pt x="0" y="256"/>
                    <a:pt x="1184" y="213"/>
                    <a:pt x="2522" y="734"/>
                  </a:cubicBezTo>
                  <a:cubicBezTo>
                    <a:pt x="3800" y="1231"/>
                    <a:pt x="4616" y="2038"/>
                    <a:pt x="4757" y="2038"/>
                  </a:cubicBezTo>
                  <a:cubicBezTo>
                    <a:pt x="4764" y="2038"/>
                    <a:pt x="4769" y="2037"/>
                    <a:pt x="4772" y="2033"/>
                  </a:cubicBezTo>
                  <a:cubicBezTo>
                    <a:pt x="4854" y="1986"/>
                    <a:pt x="4084" y="959"/>
                    <a:pt x="2660" y="385"/>
                  </a:cubicBezTo>
                  <a:cubicBezTo>
                    <a:pt x="1925" y="89"/>
                    <a:pt x="1240" y="1"/>
                    <a:pt x="7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7" name="Google Shape;4897;p69"/>
            <p:cNvSpPr/>
            <p:nvPr/>
          </p:nvSpPr>
          <p:spPr>
            <a:xfrm>
              <a:off x="4605150" y="5095075"/>
              <a:ext cx="112800" cy="18525"/>
            </a:xfrm>
            <a:custGeom>
              <a:avLst/>
              <a:gdLst/>
              <a:ahLst/>
              <a:cxnLst/>
              <a:rect l="l" t="t" r="r" b="b"/>
              <a:pathLst>
                <a:path w="4512" h="741" extrusionOk="0">
                  <a:moveTo>
                    <a:pt x="2035" y="0"/>
                  </a:moveTo>
                  <a:cubicBezTo>
                    <a:pt x="865" y="0"/>
                    <a:pt x="1" y="416"/>
                    <a:pt x="36" y="514"/>
                  </a:cubicBezTo>
                  <a:cubicBezTo>
                    <a:pt x="42" y="530"/>
                    <a:pt x="70" y="537"/>
                    <a:pt x="120" y="537"/>
                  </a:cubicBezTo>
                  <a:cubicBezTo>
                    <a:pt x="359" y="537"/>
                    <a:pt x="1081" y="374"/>
                    <a:pt x="1986" y="374"/>
                  </a:cubicBezTo>
                  <a:cubicBezTo>
                    <a:pt x="2078" y="374"/>
                    <a:pt x="2171" y="376"/>
                    <a:pt x="2266" y="380"/>
                  </a:cubicBezTo>
                  <a:cubicBezTo>
                    <a:pt x="3357" y="422"/>
                    <a:pt x="4218" y="740"/>
                    <a:pt x="4431" y="740"/>
                  </a:cubicBezTo>
                  <a:cubicBezTo>
                    <a:pt x="4457" y="740"/>
                    <a:pt x="4474" y="735"/>
                    <a:pt x="4479" y="724"/>
                  </a:cubicBezTo>
                  <a:cubicBezTo>
                    <a:pt x="4512" y="647"/>
                    <a:pt x="3581" y="75"/>
                    <a:pt x="2287" y="7"/>
                  </a:cubicBezTo>
                  <a:cubicBezTo>
                    <a:pt x="2201" y="2"/>
                    <a:pt x="2117" y="0"/>
                    <a:pt x="20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8" name="Google Shape;4898;p69"/>
            <p:cNvSpPr/>
            <p:nvPr/>
          </p:nvSpPr>
          <p:spPr>
            <a:xfrm>
              <a:off x="4585750" y="5026075"/>
              <a:ext cx="129500" cy="77575"/>
            </a:xfrm>
            <a:custGeom>
              <a:avLst/>
              <a:gdLst/>
              <a:ahLst/>
              <a:cxnLst/>
              <a:rect l="l" t="t" r="r" b="b"/>
              <a:pathLst>
                <a:path w="5180" h="3103" extrusionOk="0">
                  <a:moveTo>
                    <a:pt x="755" y="315"/>
                  </a:moveTo>
                  <a:cubicBezTo>
                    <a:pt x="799" y="315"/>
                    <a:pt x="845" y="324"/>
                    <a:pt x="888" y="341"/>
                  </a:cubicBezTo>
                  <a:cubicBezTo>
                    <a:pt x="1234" y="482"/>
                    <a:pt x="1538" y="709"/>
                    <a:pt x="1772" y="999"/>
                  </a:cubicBezTo>
                  <a:cubicBezTo>
                    <a:pt x="2062" y="1336"/>
                    <a:pt x="2324" y="1697"/>
                    <a:pt x="2554" y="2076"/>
                  </a:cubicBezTo>
                  <a:lnTo>
                    <a:pt x="2554" y="2076"/>
                  </a:lnTo>
                  <a:cubicBezTo>
                    <a:pt x="2504" y="2204"/>
                    <a:pt x="2460" y="2334"/>
                    <a:pt x="2421" y="2466"/>
                  </a:cubicBezTo>
                  <a:cubicBezTo>
                    <a:pt x="2397" y="2532"/>
                    <a:pt x="2377" y="2599"/>
                    <a:pt x="2361" y="2667"/>
                  </a:cubicBezTo>
                  <a:lnTo>
                    <a:pt x="2361" y="2667"/>
                  </a:lnTo>
                  <a:cubicBezTo>
                    <a:pt x="1472" y="2499"/>
                    <a:pt x="730" y="1870"/>
                    <a:pt x="425" y="1005"/>
                  </a:cubicBezTo>
                  <a:cubicBezTo>
                    <a:pt x="364" y="825"/>
                    <a:pt x="379" y="629"/>
                    <a:pt x="464" y="459"/>
                  </a:cubicBezTo>
                  <a:cubicBezTo>
                    <a:pt x="535" y="367"/>
                    <a:pt x="643" y="315"/>
                    <a:pt x="755" y="315"/>
                  </a:cubicBezTo>
                  <a:close/>
                  <a:moveTo>
                    <a:pt x="4401" y="421"/>
                  </a:moveTo>
                  <a:cubicBezTo>
                    <a:pt x="4531" y="421"/>
                    <a:pt x="4653" y="486"/>
                    <a:pt x="4724" y="598"/>
                  </a:cubicBezTo>
                  <a:cubicBezTo>
                    <a:pt x="4812" y="774"/>
                    <a:pt x="4834" y="975"/>
                    <a:pt x="4786" y="1166"/>
                  </a:cubicBezTo>
                  <a:cubicBezTo>
                    <a:pt x="4542" y="1999"/>
                    <a:pt x="3825" y="2590"/>
                    <a:pt x="2987" y="2689"/>
                  </a:cubicBezTo>
                  <a:lnTo>
                    <a:pt x="2987" y="2689"/>
                  </a:lnTo>
                  <a:cubicBezTo>
                    <a:pt x="2961" y="2568"/>
                    <a:pt x="2921" y="2450"/>
                    <a:pt x="2866" y="2338"/>
                  </a:cubicBezTo>
                  <a:cubicBezTo>
                    <a:pt x="2835" y="2254"/>
                    <a:pt x="2802" y="2172"/>
                    <a:pt x="2766" y="2090"/>
                  </a:cubicBezTo>
                  <a:lnTo>
                    <a:pt x="2766" y="2090"/>
                  </a:lnTo>
                  <a:cubicBezTo>
                    <a:pt x="2960" y="1731"/>
                    <a:pt x="3187" y="1390"/>
                    <a:pt x="3445" y="1071"/>
                  </a:cubicBezTo>
                  <a:cubicBezTo>
                    <a:pt x="3660" y="772"/>
                    <a:pt x="3964" y="549"/>
                    <a:pt x="4313" y="431"/>
                  </a:cubicBezTo>
                  <a:cubicBezTo>
                    <a:pt x="4343" y="424"/>
                    <a:pt x="4372" y="421"/>
                    <a:pt x="4401" y="421"/>
                  </a:cubicBezTo>
                  <a:close/>
                  <a:moveTo>
                    <a:pt x="2671" y="2275"/>
                  </a:moveTo>
                  <a:cubicBezTo>
                    <a:pt x="2749" y="2413"/>
                    <a:pt x="2824" y="2555"/>
                    <a:pt x="2895" y="2698"/>
                  </a:cubicBezTo>
                  <a:lnTo>
                    <a:pt x="2895" y="2698"/>
                  </a:lnTo>
                  <a:cubicBezTo>
                    <a:pt x="2842" y="2702"/>
                    <a:pt x="2788" y="2704"/>
                    <a:pt x="2735" y="2704"/>
                  </a:cubicBezTo>
                  <a:cubicBezTo>
                    <a:pt x="2691" y="2704"/>
                    <a:pt x="2647" y="2703"/>
                    <a:pt x="2603" y="2700"/>
                  </a:cubicBezTo>
                  <a:cubicBezTo>
                    <a:pt x="2563" y="2697"/>
                    <a:pt x="2522" y="2692"/>
                    <a:pt x="2482" y="2686"/>
                  </a:cubicBezTo>
                  <a:lnTo>
                    <a:pt x="2482" y="2686"/>
                  </a:lnTo>
                  <a:cubicBezTo>
                    <a:pt x="2540" y="2547"/>
                    <a:pt x="2603" y="2410"/>
                    <a:pt x="2671" y="2275"/>
                  </a:cubicBezTo>
                  <a:close/>
                  <a:moveTo>
                    <a:pt x="741" y="0"/>
                  </a:moveTo>
                  <a:cubicBezTo>
                    <a:pt x="532" y="0"/>
                    <a:pt x="328" y="96"/>
                    <a:pt x="195" y="268"/>
                  </a:cubicBezTo>
                  <a:cubicBezTo>
                    <a:pt x="40" y="511"/>
                    <a:pt x="1" y="811"/>
                    <a:pt x="85" y="1086"/>
                  </a:cubicBezTo>
                  <a:cubicBezTo>
                    <a:pt x="410" y="2111"/>
                    <a:pt x="1278" y="2862"/>
                    <a:pt x="2323" y="3045"/>
                  </a:cubicBezTo>
                  <a:lnTo>
                    <a:pt x="2323" y="3045"/>
                  </a:lnTo>
                  <a:cubicBezTo>
                    <a:pt x="2323" y="3064"/>
                    <a:pt x="2324" y="3083"/>
                    <a:pt x="2325" y="3102"/>
                  </a:cubicBezTo>
                  <a:cubicBezTo>
                    <a:pt x="2331" y="3084"/>
                    <a:pt x="2337" y="3066"/>
                    <a:pt x="2344" y="3049"/>
                  </a:cubicBezTo>
                  <a:lnTo>
                    <a:pt x="2344" y="3049"/>
                  </a:lnTo>
                  <a:cubicBezTo>
                    <a:pt x="2420" y="3061"/>
                    <a:pt x="2496" y="3071"/>
                    <a:pt x="2574" y="3077"/>
                  </a:cubicBezTo>
                  <a:cubicBezTo>
                    <a:pt x="2626" y="3081"/>
                    <a:pt x="2678" y="3082"/>
                    <a:pt x="2730" y="3082"/>
                  </a:cubicBezTo>
                  <a:cubicBezTo>
                    <a:pt x="3850" y="3082"/>
                    <a:pt x="4838" y="2325"/>
                    <a:pt x="5121" y="1228"/>
                  </a:cubicBezTo>
                  <a:cubicBezTo>
                    <a:pt x="5179" y="955"/>
                    <a:pt x="5135" y="669"/>
                    <a:pt x="4996" y="427"/>
                  </a:cubicBezTo>
                  <a:cubicBezTo>
                    <a:pt x="4867" y="223"/>
                    <a:pt x="4644" y="106"/>
                    <a:pt x="4411" y="106"/>
                  </a:cubicBezTo>
                  <a:cubicBezTo>
                    <a:pt x="4358" y="106"/>
                    <a:pt x="4304" y="112"/>
                    <a:pt x="4251" y="125"/>
                  </a:cubicBezTo>
                  <a:cubicBezTo>
                    <a:pt x="3838" y="265"/>
                    <a:pt x="3482" y="537"/>
                    <a:pt x="3238" y="900"/>
                  </a:cubicBezTo>
                  <a:cubicBezTo>
                    <a:pt x="3004" y="1191"/>
                    <a:pt x="2807" y="1508"/>
                    <a:pt x="2652" y="1846"/>
                  </a:cubicBezTo>
                  <a:lnTo>
                    <a:pt x="2652" y="1846"/>
                  </a:lnTo>
                  <a:cubicBezTo>
                    <a:pt x="2467" y="1478"/>
                    <a:pt x="2235" y="1134"/>
                    <a:pt x="1963" y="823"/>
                  </a:cubicBezTo>
                  <a:cubicBezTo>
                    <a:pt x="1706" y="480"/>
                    <a:pt x="1363" y="209"/>
                    <a:pt x="969" y="39"/>
                  </a:cubicBezTo>
                  <a:cubicBezTo>
                    <a:pt x="894" y="13"/>
                    <a:pt x="817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9" name="Google Shape;4899;p69"/>
            <p:cNvSpPr/>
            <p:nvPr/>
          </p:nvSpPr>
          <p:spPr>
            <a:xfrm>
              <a:off x="3823550" y="4200025"/>
              <a:ext cx="576125" cy="655325"/>
            </a:xfrm>
            <a:custGeom>
              <a:avLst/>
              <a:gdLst/>
              <a:ahLst/>
              <a:cxnLst/>
              <a:rect l="l" t="t" r="r" b="b"/>
              <a:pathLst>
                <a:path w="23045" h="26213" extrusionOk="0">
                  <a:moveTo>
                    <a:pt x="11030" y="0"/>
                  </a:moveTo>
                  <a:lnTo>
                    <a:pt x="0" y="20938"/>
                  </a:lnTo>
                  <a:lnTo>
                    <a:pt x="8803" y="26213"/>
                  </a:lnTo>
                  <a:lnTo>
                    <a:pt x="23044" y="6153"/>
                  </a:lnTo>
                  <a:lnTo>
                    <a:pt x="11030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0" name="Google Shape;4900;p69"/>
            <p:cNvSpPr/>
            <p:nvPr/>
          </p:nvSpPr>
          <p:spPr>
            <a:xfrm>
              <a:off x="3510175" y="4642400"/>
              <a:ext cx="583775" cy="316950"/>
            </a:xfrm>
            <a:custGeom>
              <a:avLst/>
              <a:gdLst/>
              <a:ahLst/>
              <a:cxnLst/>
              <a:rect l="l" t="t" r="r" b="b"/>
              <a:pathLst>
                <a:path w="23351" h="12678" extrusionOk="0">
                  <a:moveTo>
                    <a:pt x="3506" y="1"/>
                  </a:moveTo>
                  <a:cubicBezTo>
                    <a:pt x="1760" y="1"/>
                    <a:pt x="379" y="191"/>
                    <a:pt x="0" y="735"/>
                  </a:cubicBezTo>
                  <a:lnTo>
                    <a:pt x="19648" y="12678"/>
                  </a:lnTo>
                  <a:lnTo>
                    <a:pt x="23350" y="5990"/>
                  </a:lnTo>
                  <a:cubicBezTo>
                    <a:pt x="19615" y="5541"/>
                    <a:pt x="16457" y="3836"/>
                    <a:pt x="13911" y="444"/>
                  </a:cubicBezTo>
                  <a:lnTo>
                    <a:pt x="13552" y="1022"/>
                  </a:lnTo>
                  <a:cubicBezTo>
                    <a:pt x="13552" y="1022"/>
                    <a:pt x="7551" y="1"/>
                    <a:pt x="35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1" name="Google Shape;4901;p69"/>
            <p:cNvSpPr/>
            <p:nvPr/>
          </p:nvSpPr>
          <p:spPr>
            <a:xfrm>
              <a:off x="3972850" y="4806725"/>
              <a:ext cx="47400" cy="44200"/>
            </a:xfrm>
            <a:custGeom>
              <a:avLst/>
              <a:gdLst/>
              <a:ahLst/>
              <a:cxnLst/>
              <a:rect l="l" t="t" r="r" b="b"/>
              <a:pathLst>
                <a:path w="1896" h="1768" extrusionOk="0">
                  <a:moveTo>
                    <a:pt x="1586" y="267"/>
                  </a:moveTo>
                  <a:lnTo>
                    <a:pt x="1629" y="321"/>
                  </a:lnTo>
                  <a:lnTo>
                    <a:pt x="1629" y="321"/>
                  </a:lnTo>
                  <a:cubicBezTo>
                    <a:pt x="1615" y="303"/>
                    <a:pt x="1601" y="285"/>
                    <a:pt x="1586" y="267"/>
                  </a:cubicBezTo>
                  <a:close/>
                  <a:moveTo>
                    <a:pt x="914" y="1"/>
                  </a:moveTo>
                  <a:cubicBezTo>
                    <a:pt x="715" y="1"/>
                    <a:pt x="514" y="63"/>
                    <a:pt x="343" y="191"/>
                  </a:cubicBezTo>
                  <a:cubicBezTo>
                    <a:pt x="1" y="568"/>
                    <a:pt x="1" y="1143"/>
                    <a:pt x="343" y="1519"/>
                  </a:cubicBezTo>
                  <a:cubicBezTo>
                    <a:pt x="517" y="1684"/>
                    <a:pt x="740" y="1767"/>
                    <a:pt x="964" y="1767"/>
                  </a:cubicBezTo>
                  <a:cubicBezTo>
                    <a:pt x="1187" y="1767"/>
                    <a:pt x="1411" y="1684"/>
                    <a:pt x="1586" y="1519"/>
                  </a:cubicBezTo>
                  <a:cubicBezTo>
                    <a:pt x="1880" y="1178"/>
                    <a:pt x="1895" y="680"/>
                    <a:pt x="1631" y="323"/>
                  </a:cubicBezTo>
                  <a:lnTo>
                    <a:pt x="1631" y="323"/>
                  </a:lnTo>
                  <a:cubicBezTo>
                    <a:pt x="1631" y="324"/>
                    <a:pt x="1631" y="324"/>
                    <a:pt x="1632" y="325"/>
                  </a:cubicBezTo>
                  <a:lnTo>
                    <a:pt x="1629" y="321"/>
                  </a:lnTo>
                  <a:lnTo>
                    <a:pt x="1629" y="321"/>
                  </a:lnTo>
                  <a:cubicBezTo>
                    <a:pt x="1630" y="322"/>
                    <a:pt x="1630" y="323"/>
                    <a:pt x="1631" y="323"/>
                  </a:cubicBezTo>
                  <a:lnTo>
                    <a:pt x="1631" y="323"/>
                  </a:lnTo>
                  <a:cubicBezTo>
                    <a:pt x="1443" y="111"/>
                    <a:pt x="1180" y="1"/>
                    <a:pt x="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2" name="Google Shape;4902;p69"/>
            <p:cNvSpPr/>
            <p:nvPr/>
          </p:nvSpPr>
          <p:spPr>
            <a:xfrm>
              <a:off x="3510175" y="4647275"/>
              <a:ext cx="513550" cy="311750"/>
            </a:xfrm>
            <a:custGeom>
              <a:avLst/>
              <a:gdLst/>
              <a:ahLst/>
              <a:cxnLst/>
              <a:rect l="l" t="t" r="r" b="b"/>
              <a:pathLst>
                <a:path w="20542" h="12470" extrusionOk="0">
                  <a:moveTo>
                    <a:pt x="1117" y="0"/>
                  </a:moveTo>
                  <a:cubicBezTo>
                    <a:pt x="773" y="0"/>
                    <a:pt x="191" y="73"/>
                    <a:pt x="0" y="540"/>
                  </a:cubicBezTo>
                  <a:lnTo>
                    <a:pt x="19648" y="12469"/>
                  </a:lnTo>
                  <a:lnTo>
                    <a:pt x="20541" y="10854"/>
                  </a:lnTo>
                  <a:lnTo>
                    <a:pt x="1380" y="15"/>
                  </a:lnTo>
                  <a:cubicBezTo>
                    <a:pt x="1380" y="15"/>
                    <a:pt x="1273" y="0"/>
                    <a:pt x="1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3" name="Google Shape;4903;p69"/>
            <p:cNvSpPr/>
            <p:nvPr/>
          </p:nvSpPr>
          <p:spPr>
            <a:xfrm>
              <a:off x="3845025" y="4667750"/>
              <a:ext cx="36100" cy="55400"/>
            </a:xfrm>
            <a:custGeom>
              <a:avLst/>
              <a:gdLst/>
              <a:ahLst/>
              <a:cxnLst/>
              <a:rect l="l" t="t" r="r" b="b"/>
              <a:pathLst>
                <a:path w="1444" h="2216" extrusionOk="0">
                  <a:moveTo>
                    <a:pt x="101" y="1"/>
                  </a:moveTo>
                  <a:cubicBezTo>
                    <a:pt x="74" y="1"/>
                    <a:pt x="57" y="8"/>
                    <a:pt x="53" y="22"/>
                  </a:cubicBezTo>
                  <a:cubicBezTo>
                    <a:pt x="1" y="122"/>
                    <a:pt x="454" y="457"/>
                    <a:pt x="736" y="1050"/>
                  </a:cubicBezTo>
                  <a:cubicBezTo>
                    <a:pt x="1017" y="1642"/>
                    <a:pt x="1027" y="2201"/>
                    <a:pt x="1142" y="2215"/>
                  </a:cubicBezTo>
                  <a:cubicBezTo>
                    <a:pt x="1143" y="2215"/>
                    <a:pt x="1144" y="2216"/>
                    <a:pt x="1145" y="2216"/>
                  </a:cubicBezTo>
                  <a:cubicBezTo>
                    <a:pt x="1261" y="2216"/>
                    <a:pt x="1444" y="1582"/>
                    <a:pt x="1090" y="877"/>
                  </a:cubicBezTo>
                  <a:cubicBezTo>
                    <a:pt x="782" y="266"/>
                    <a:pt x="263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4" name="Google Shape;4904;p69"/>
            <p:cNvSpPr/>
            <p:nvPr/>
          </p:nvSpPr>
          <p:spPr>
            <a:xfrm>
              <a:off x="3779950" y="4657875"/>
              <a:ext cx="21750" cy="56375"/>
            </a:xfrm>
            <a:custGeom>
              <a:avLst/>
              <a:gdLst/>
              <a:ahLst/>
              <a:cxnLst/>
              <a:rect l="l" t="t" r="r" b="b"/>
              <a:pathLst>
                <a:path w="870" h="2255" extrusionOk="0">
                  <a:moveTo>
                    <a:pt x="108" y="0"/>
                  </a:moveTo>
                  <a:cubicBezTo>
                    <a:pt x="96" y="0"/>
                    <a:pt x="87" y="4"/>
                    <a:pt x="82" y="11"/>
                  </a:cubicBezTo>
                  <a:cubicBezTo>
                    <a:pt x="0" y="88"/>
                    <a:pt x="320" y="489"/>
                    <a:pt x="397" y="1110"/>
                  </a:cubicBezTo>
                  <a:cubicBezTo>
                    <a:pt x="473" y="1732"/>
                    <a:pt x="311" y="2199"/>
                    <a:pt x="397" y="2251"/>
                  </a:cubicBezTo>
                  <a:cubicBezTo>
                    <a:pt x="401" y="2254"/>
                    <a:pt x="406" y="2255"/>
                    <a:pt x="411" y="2255"/>
                  </a:cubicBezTo>
                  <a:cubicBezTo>
                    <a:pt x="519" y="2255"/>
                    <a:pt x="869" y="1762"/>
                    <a:pt x="769" y="1053"/>
                  </a:cubicBezTo>
                  <a:cubicBezTo>
                    <a:pt x="674" y="374"/>
                    <a:pt x="230" y="0"/>
                    <a:pt x="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5" name="Google Shape;4905;p69"/>
            <p:cNvSpPr/>
            <p:nvPr/>
          </p:nvSpPr>
          <p:spPr>
            <a:xfrm>
              <a:off x="3713050" y="4649575"/>
              <a:ext cx="18800" cy="52900"/>
            </a:xfrm>
            <a:custGeom>
              <a:avLst/>
              <a:gdLst/>
              <a:ahLst/>
              <a:cxnLst/>
              <a:rect l="l" t="t" r="r" b="b"/>
              <a:pathLst>
                <a:path w="752" h="2116" extrusionOk="0">
                  <a:moveTo>
                    <a:pt x="337" y="1"/>
                  </a:moveTo>
                  <a:cubicBezTo>
                    <a:pt x="331" y="1"/>
                    <a:pt x="326" y="2"/>
                    <a:pt x="321" y="5"/>
                  </a:cubicBezTo>
                  <a:cubicBezTo>
                    <a:pt x="231" y="56"/>
                    <a:pt x="321" y="511"/>
                    <a:pt x="274" y="1065"/>
                  </a:cubicBezTo>
                  <a:cubicBezTo>
                    <a:pt x="225" y="1619"/>
                    <a:pt x="0" y="2039"/>
                    <a:pt x="87" y="2107"/>
                  </a:cubicBezTo>
                  <a:cubicBezTo>
                    <a:pt x="94" y="2113"/>
                    <a:pt x="102" y="2116"/>
                    <a:pt x="112" y="2116"/>
                  </a:cubicBezTo>
                  <a:cubicBezTo>
                    <a:pt x="226" y="2116"/>
                    <a:pt x="572" y="1727"/>
                    <a:pt x="660" y="1108"/>
                  </a:cubicBezTo>
                  <a:cubicBezTo>
                    <a:pt x="751" y="468"/>
                    <a:pt x="445" y="1"/>
                    <a:pt x="3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6" name="Google Shape;4906;p69"/>
            <p:cNvSpPr/>
            <p:nvPr/>
          </p:nvSpPr>
          <p:spPr>
            <a:xfrm>
              <a:off x="4359300" y="4213050"/>
              <a:ext cx="73100" cy="1158825"/>
            </a:xfrm>
            <a:custGeom>
              <a:avLst/>
              <a:gdLst/>
              <a:ahLst/>
              <a:cxnLst/>
              <a:rect l="l" t="t" r="r" b="b"/>
              <a:pathLst>
                <a:path w="2924" h="46353" extrusionOk="0">
                  <a:moveTo>
                    <a:pt x="2923" y="0"/>
                  </a:moveTo>
                  <a:lnTo>
                    <a:pt x="0" y="3416"/>
                  </a:lnTo>
                  <a:lnTo>
                    <a:pt x="0" y="46352"/>
                  </a:lnTo>
                  <a:lnTo>
                    <a:pt x="2923" y="46352"/>
                  </a:lnTo>
                  <a:lnTo>
                    <a:pt x="292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7" name="Google Shape;4907;p69"/>
            <p:cNvSpPr/>
            <p:nvPr/>
          </p:nvSpPr>
          <p:spPr>
            <a:xfrm>
              <a:off x="5420500" y="4130400"/>
              <a:ext cx="71100" cy="1241575"/>
            </a:xfrm>
            <a:custGeom>
              <a:avLst/>
              <a:gdLst/>
              <a:ahLst/>
              <a:cxnLst/>
              <a:rect l="l" t="t" r="r" b="b"/>
              <a:pathLst>
                <a:path w="2844" h="49663" extrusionOk="0">
                  <a:moveTo>
                    <a:pt x="1" y="0"/>
                  </a:moveTo>
                  <a:lnTo>
                    <a:pt x="1" y="49663"/>
                  </a:lnTo>
                  <a:lnTo>
                    <a:pt x="2844" y="49663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8" name="Google Shape;4908;p69"/>
            <p:cNvSpPr/>
            <p:nvPr/>
          </p:nvSpPr>
          <p:spPr>
            <a:xfrm>
              <a:off x="4432375" y="4298425"/>
              <a:ext cx="988150" cy="79325"/>
            </a:xfrm>
            <a:custGeom>
              <a:avLst/>
              <a:gdLst/>
              <a:ahLst/>
              <a:cxnLst/>
              <a:rect l="l" t="t" r="r" b="b"/>
              <a:pathLst>
                <a:path w="39526" h="3173" extrusionOk="0">
                  <a:moveTo>
                    <a:pt x="0" y="1"/>
                  </a:moveTo>
                  <a:lnTo>
                    <a:pt x="0" y="3172"/>
                  </a:lnTo>
                  <a:lnTo>
                    <a:pt x="39526" y="3172"/>
                  </a:lnTo>
                  <a:lnTo>
                    <a:pt x="3952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9" name="Google Shape;4909;p69"/>
            <p:cNvSpPr/>
            <p:nvPr/>
          </p:nvSpPr>
          <p:spPr>
            <a:xfrm>
              <a:off x="4432375" y="3905625"/>
              <a:ext cx="1093525" cy="224675"/>
            </a:xfrm>
            <a:custGeom>
              <a:avLst/>
              <a:gdLst/>
              <a:ahLst/>
              <a:cxnLst/>
              <a:rect l="l" t="t" r="r" b="b"/>
              <a:pathLst>
                <a:path w="43741" h="8987" extrusionOk="0">
                  <a:moveTo>
                    <a:pt x="1792" y="0"/>
                  </a:moveTo>
                  <a:cubicBezTo>
                    <a:pt x="799" y="0"/>
                    <a:pt x="0" y="800"/>
                    <a:pt x="0" y="1792"/>
                  </a:cubicBezTo>
                  <a:lnTo>
                    <a:pt x="0" y="7195"/>
                  </a:lnTo>
                  <a:cubicBezTo>
                    <a:pt x="0" y="8187"/>
                    <a:pt x="799" y="8987"/>
                    <a:pt x="1792" y="8987"/>
                  </a:cubicBezTo>
                  <a:lnTo>
                    <a:pt x="41949" y="8987"/>
                  </a:lnTo>
                  <a:cubicBezTo>
                    <a:pt x="42940" y="8987"/>
                    <a:pt x="43740" y="8187"/>
                    <a:pt x="43740" y="7195"/>
                  </a:cubicBezTo>
                  <a:lnTo>
                    <a:pt x="43740" y="1792"/>
                  </a:lnTo>
                  <a:cubicBezTo>
                    <a:pt x="43740" y="800"/>
                    <a:pt x="42940" y="0"/>
                    <a:pt x="419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0" name="Google Shape;4910;p69"/>
            <p:cNvSpPr/>
            <p:nvPr/>
          </p:nvSpPr>
          <p:spPr>
            <a:xfrm>
              <a:off x="4957375" y="3333800"/>
              <a:ext cx="635375" cy="671475"/>
            </a:xfrm>
            <a:custGeom>
              <a:avLst/>
              <a:gdLst/>
              <a:ahLst/>
              <a:cxnLst/>
              <a:rect l="l" t="t" r="r" b="b"/>
              <a:pathLst>
                <a:path w="25415" h="26859" extrusionOk="0">
                  <a:moveTo>
                    <a:pt x="4696" y="1"/>
                  </a:moveTo>
                  <a:lnTo>
                    <a:pt x="1" y="2633"/>
                  </a:lnTo>
                  <a:lnTo>
                    <a:pt x="2767" y="25798"/>
                  </a:lnTo>
                  <a:lnTo>
                    <a:pt x="22033" y="26858"/>
                  </a:lnTo>
                  <a:cubicBezTo>
                    <a:pt x="22033" y="26858"/>
                    <a:pt x="23657" y="26858"/>
                    <a:pt x="24536" y="19487"/>
                  </a:cubicBezTo>
                  <a:cubicBezTo>
                    <a:pt x="25415" y="12116"/>
                    <a:pt x="19472" y="1568"/>
                    <a:pt x="19472" y="1568"/>
                  </a:cubicBezTo>
                  <a:lnTo>
                    <a:pt x="46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1" name="Google Shape;4911;p69"/>
            <p:cNvSpPr/>
            <p:nvPr/>
          </p:nvSpPr>
          <p:spPr>
            <a:xfrm>
              <a:off x="4189000" y="2724725"/>
              <a:ext cx="1055400" cy="674425"/>
            </a:xfrm>
            <a:custGeom>
              <a:avLst/>
              <a:gdLst/>
              <a:ahLst/>
              <a:cxnLst/>
              <a:rect l="l" t="t" r="r" b="b"/>
              <a:pathLst>
                <a:path w="42216" h="26977" extrusionOk="0">
                  <a:moveTo>
                    <a:pt x="28543" y="1"/>
                  </a:moveTo>
                  <a:lnTo>
                    <a:pt x="0" y="1925"/>
                  </a:lnTo>
                  <a:lnTo>
                    <a:pt x="4815" y="24870"/>
                  </a:lnTo>
                  <a:lnTo>
                    <a:pt x="27554" y="26976"/>
                  </a:lnTo>
                  <a:lnTo>
                    <a:pt x="42215" y="25969"/>
                  </a:lnTo>
                  <a:lnTo>
                    <a:pt x="36903" y="20886"/>
                  </a:lnTo>
                  <a:lnTo>
                    <a:pt x="30736" y="22204"/>
                  </a:lnTo>
                  <a:lnTo>
                    <a:pt x="285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2" name="Google Shape;4912;p69"/>
            <p:cNvSpPr/>
            <p:nvPr/>
          </p:nvSpPr>
          <p:spPr>
            <a:xfrm>
              <a:off x="4977925" y="3142600"/>
              <a:ext cx="350800" cy="285650"/>
            </a:xfrm>
            <a:custGeom>
              <a:avLst/>
              <a:gdLst/>
              <a:ahLst/>
              <a:cxnLst/>
              <a:rect l="l" t="t" r="r" b="b"/>
              <a:pathLst>
                <a:path w="14032" h="11426" extrusionOk="0">
                  <a:moveTo>
                    <a:pt x="9963" y="0"/>
                  </a:moveTo>
                  <a:cubicBezTo>
                    <a:pt x="9586" y="0"/>
                    <a:pt x="9206" y="63"/>
                    <a:pt x="8838" y="192"/>
                  </a:cubicBezTo>
                  <a:lnTo>
                    <a:pt x="6192" y="1071"/>
                  </a:lnTo>
                  <a:cubicBezTo>
                    <a:pt x="6095" y="1060"/>
                    <a:pt x="5998" y="1055"/>
                    <a:pt x="5901" y="1055"/>
                  </a:cubicBezTo>
                  <a:cubicBezTo>
                    <a:pt x="5332" y="1055"/>
                    <a:pt x="4774" y="1234"/>
                    <a:pt x="4310" y="1572"/>
                  </a:cubicBezTo>
                  <a:cubicBezTo>
                    <a:pt x="3871" y="1892"/>
                    <a:pt x="3322" y="2275"/>
                    <a:pt x="2839" y="2561"/>
                  </a:cubicBezTo>
                  <a:cubicBezTo>
                    <a:pt x="2837" y="2575"/>
                    <a:pt x="0" y="3722"/>
                    <a:pt x="139" y="4105"/>
                  </a:cubicBezTo>
                  <a:cubicBezTo>
                    <a:pt x="369" y="4741"/>
                    <a:pt x="897" y="4949"/>
                    <a:pt x="1487" y="4949"/>
                  </a:cubicBezTo>
                  <a:cubicBezTo>
                    <a:pt x="2598" y="4949"/>
                    <a:pt x="3932" y="4214"/>
                    <a:pt x="3932" y="4214"/>
                  </a:cubicBezTo>
                  <a:lnTo>
                    <a:pt x="3932" y="4214"/>
                  </a:lnTo>
                  <a:lnTo>
                    <a:pt x="3717" y="7482"/>
                  </a:lnTo>
                  <a:lnTo>
                    <a:pt x="1769" y="8872"/>
                  </a:lnTo>
                  <a:cubicBezTo>
                    <a:pt x="1769" y="8872"/>
                    <a:pt x="1769" y="9751"/>
                    <a:pt x="3053" y="9827"/>
                  </a:cubicBezTo>
                  <a:cubicBezTo>
                    <a:pt x="3248" y="9853"/>
                    <a:pt x="3444" y="9866"/>
                    <a:pt x="3640" y="9866"/>
                  </a:cubicBezTo>
                  <a:cubicBezTo>
                    <a:pt x="4051" y="9866"/>
                    <a:pt x="4462" y="9808"/>
                    <a:pt x="4859" y="9693"/>
                  </a:cubicBezTo>
                  <a:lnTo>
                    <a:pt x="4930" y="10128"/>
                  </a:lnTo>
                  <a:cubicBezTo>
                    <a:pt x="5007" y="10616"/>
                    <a:pt x="5421" y="10980"/>
                    <a:pt x="5915" y="10992"/>
                  </a:cubicBezTo>
                  <a:cubicBezTo>
                    <a:pt x="5950" y="10995"/>
                    <a:pt x="5985" y="10996"/>
                    <a:pt x="6019" y="10996"/>
                  </a:cubicBezTo>
                  <a:cubicBezTo>
                    <a:pt x="6191" y="10996"/>
                    <a:pt x="6363" y="10962"/>
                    <a:pt x="6522" y="10893"/>
                  </a:cubicBezTo>
                  <a:cubicBezTo>
                    <a:pt x="6522" y="10893"/>
                    <a:pt x="7258" y="11425"/>
                    <a:pt x="8160" y="11425"/>
                  </a:cubicBezTo>
                  <a:cubicBezTo>
                    <a:pt x="8487" y="11425"/>
                    <a:pt x="8835" y="11355"/>
                    <a:pt x="9178" y="11165"/>
                  </a:cubicBezTo>
                  <a:cubicBezTo>
                    <a:pt x="9971" y="10696"/>
                    <a:pt x="10555" y="9940"/>
                    <a:pt x="10807" y="9053"/>
                  </a:cubicBezTo>
                  <a:lnTo>
                    <a:pt x="11017" y="6355"/>
                  </a:lnTo>
                  <a:lnTo>
                    <a:pt x="12670" y="5208"/>
                  </a:lnTo>
                  <a:cubicBezTo>
                    <a:pt x="12670" y="5208"/>
                    <a:pt x="14032" y="2690"/>
                    <a:pt x="12326" y="956"/>
                  </a:cubicBezTo>
                  <a:cubicBezTo>
                    <a:pt x="11682" y="333"/>
                    <a:pt x="10831" y="0"/>
                    <a:pt x="996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3" name="Google Shape;4913;p69"/>
            <p:cNvSpPr/>
            <p:nvPr/>
          </p:nvSpPr>
          <p:spPr>
            <a:xfrm>
              <a:off x="5100675" y="3312650"/>
              <a:ext cx="39450" cy="74850"/>
            </a:xfrm>
            <a:custGeom>
              <a:avLst/>
              <a:gdLst/>
              <a:ahLst/>
              <a:cxnLst/>
              <a:rect l="l" t="t" r="r" b="b"/>
              <a:pathLst>
                <a:path w="1578" h="2994" extrusionOk="0">
                  <a:moveTo>
                    <a:pt x="1377" y="1"/>
                  </a:moveTo>
                  <a:cubicBezTo>
                    <a:pt x="1325" y="5"/>
                    <a:pt x="1306" y="216"/>
                    <a:pt x="1329" y="559"/>
                  </a:cubicBezTo>
                  <a:cubicBezTo>
                    <a:pt x="1351" y="995"/>
                    <a:pt x="1329" y="1432"/>
                    <a:pt x="1263" y="1863"/>
                  </a:cubicBezTo>
                  <a:cubicBezTo>
                    <a:pt x="1186" y="2276"/>
                    <a:pt x="913" y="2624"/>
                    <a:pt x="531" y="2795"/>
                  </a:cubicBezTo>
                  <a:cubicBezTo>
                    <a:pt x="353" y="2869"/>
                    <a:pt x="207" y="2877"/>
                    <a:pt x="116" y="2877"/>
                  </a:cubicBezTo>
                  <a:cubicBezTo>
                    <a:pt x="89" y="2877"/>
                    <a:pt x="66" y="2876"/>
                    <a:pt x="49" y="2876"/>
                  </a:cubicBezTo>
                  <a:cubicBezTo>
                    <a:pt x="31" y="2876"/>
                    <a:pt x="20" y="2877"/>
                    <a:pt x="16" y="2881"/>
                  </a:cubicBezTo>
                  <a:cubicBezTo>
                    <a:pt x="0" y="2896"/>
                    <a:pt x="125" y="2993"/>
                    <a:pt x="355" y="2993"/>
                  </a:cubicBezTo>
                  <a:cubicBezTo>
                    <a:pt x="424" y="2993"/>
                    <a:pt x="502" y="2985"/>
                    <a:pt x="589" y="2962"/>
                  </a:cubicBezTo>
                  <a:cubicBezTo>
                    <a:pt x="800" y="2901"/>
                    <a:pt x="992" y="2784"/>
                    <a:pt x="1143" y="2624"/>
                  </a:cubicBezTo>
                  <a:cubicBezTo>
                    <a:pt x="1324" y="2427"/>
                    <a:pt x="1448" y="2184"/>
                    <a:pt x="1501" y="1921"/>
                  </a:cubicBezTo>
                  <a:cubicBezTo>
                    <a:pt x="1578" y="1468"/>
                    <a:pt x="1578" y="1004"/>
                    <a:pt x="1501" y="551"/>
                  </a:cubicBezTo>
                  <a:cubicBezTo>
                    <a:pt x="1458" y="211"/>
                    <a:pt x="1411" y="1"/>
                    <a:pt x="137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4" name="Google Shape;4914;p69"/>
            <p:cNvSpPr/>
            <p:nvPr/>
          </p:nvSpPr>
          <p:spPr>
            <a:xfrm>
              <a:off x="5068075" y="3247900"/>
              <a:ext cx="10250" cy="81725"/>
            </a:xfrm>
            <a:custGeom>
              <a:avLst/>
              <a:gdLst/>
              <a:ahLst/>
              <a:cxnLst/>
              <a:rect l="l" t="t" r="r" b="b"/>
              <a:pathLst>
                <a:path w="410" h="3269" extrusionOk="0">
                  <a:moveTo>
                    <a:pt x="307" y="1"/>
                  </a:moveTo>
                  <a:cubicBezTo>
                    <a:pt x="73" y="1074"/>
                    <a:pt x="1" y="2175"/>
                    <a:pt x="92" y="3269"/>
                  </a:cubicBezTo>
                  <a:cubicBezTo>
                    <a:pt x="251" y="2740"/>
                    <a:pt x="330" y="2191"/>
                    <a:pt x="326" y="1640"/>
                  </a:cubicBezTo>
                  <a:cubicBezTo>
                    <a:pt x="409" y="1097"/>
                    <a:pt x="409" y="544"/>
                    <a:pt x="326" y="2"/>
                  </a:cubicBezTo>
                  <a:lnTo>
                    <a:pt x="307" y="1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5" name="Google Shape;4915;p69"/>
            <p:cNvSpPr/>
            <p:nvPr/>
          </p:nvSpPr>
          <p:spPr>
            <a:xfrm>
              <a:off x="5139050" y="3332475"/>
              <a:ext cx="55700" cy="83725"/>
            </a:xfrm>
            <a:custGeom>
              <a:avLst/>
              <a:gdLst/>
              <a:ahLst/>
              <a:cxnLst/>
              <a:rect l="l" t="t" r="r" b="b"/>
              <a:pathLst>
                <a:path w="2228" h="3349" extrusionOk="0">
                  <a:moveTo>
                    <a:pt x="2040" y="1"/>
                  </a:moveTo>
                  <a:cubicBezTo>
                    <a:pt x="2002" y="1"/>
                    <a:pt x="1997" y="240"/>
                    <a:pt x="1987" y="650"/>
                  </a:cubicBezTo>
                  <a:cubicBezTo>
                    <a:pt x="1997" y="1147"/>
                    <a:pt x="1885" y="1640"/>
                    <a:pt x="1663" y="2084"/>
                  </a:cubicBezTo>
                  <a:cubicBezTo>
                    <a:pt x="1392" y="2496"/>
                    <a:pt x="1013" y="2826"/>
                    <a:pt x="568" y="3039"/>
                  </a:cubicBezTo>
                  <a:cubicBezTo>
                    <a:pt x="368" y="3117"/>
                    <a:pt x="179" y="3217"/>
                    <a:pt x="0" y="3335"/>
                  </a:cubicBezTo>
                  <a:cubicBezTo>
                    <a:pt x="2" y="3344"/>
                    <a:pt x="20" y="3349"/>
                    <a:pt x="52" y="3349"/>
                  </a:cubicBezTo>
                  <a:cubicBezTo>
                    <a:pt x="145" y="3349"/>
                    <a:pt x="355" y="3307"/>
                    <a:pt x="639" y="3197"/>
                  </a:cubicBezTo>
                  <a:cubicBezTo>
                    <a:pt x="1151" y="3011"/>
                    <a:pt x="1587" y="2660"/>
                    <a:pt x="1877" y="2199"/>
                  </a:cubicBezTo>
                  <a:cubicBezTo>
                    <a:pt x="2128" y="1719"/>
                    <a:pt x="2227" y="1174"/>
                    <a:pt x="2164" y="637"/>
                  </a:cubicBezTo>
                  <a:cubicBezTo>
                    <a:pt x="2165" y="419"/>
                    <a:pt x="2123" y="202"/>
                    <a:pt x="204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6" name="Google Shape;4916;p69"/>
            <p:cNvSpPr/>
            <p:nvPr/>
          </p:nvSpPr>
          <p:spPr>
            <a:xfrm>
              <a:off x="5208450" y="3134050"/>
              <a:ext cx="104300" cy="162725"/>
            </a:xfrm>
            <a:custGeom>
              <a:avLst/>
              <a:gdLst/>
              <a:ahLst/>
              <a:cxnLst/>
              <a:rect l="l" t="t" r="r" b="b"/>
              <a:pathLst>
                <a:path w="4172" h="6509" extrusionOk="0">
                  <a:moveTo>
                    <a:pt x="504" y="0"/>
                  </a:moveTo>
                  <a:cubicBezTo>
                    <a:pt x="457" y="0"/>
                    <a:pt x="410" y="1"/>
                    <a:pt x="363" y="3"/>
                  </a:cubicBezTo>
                  <a:cubicBezTo>
                    <a:pt x="351" y="3"/>
                    <a:pt x="339" y="2"/>
                    <a:pt x="328" y="2"/>
                  </a:cubicBezTo>
                  <a:cubicBezTo>
                    <a:pt x="216" y="2"/>
                    <a:pt x="105" y="22"/>
                    <a:pt x="0" y="61"/>
                  </a:cubicBezTo>
                  <a:cubicBezTo>
                    <a:pt x="442" y="99"/>
                    <a:pt x="880" y="170"/>
                    <a:pt x="1313" y="271"/>
                  </a:cubicBezTo>
                  <a:cubicBezTo>
                    <a:pt x="1769" y="403"/>
                    <a:pt x="2196" y="619"/>
                    <a:pt x="2574" y="906"/>
                  </a:cubicBezTo>
                  <a:cubicBezTo>
                    <a:pt x="3504" y="1627"/>
                    <a:pt x="3992" y="2779"/>
                    <a:pt x="3864" y="3950"/>
                  </a:cubicBezTo>
                  <a:cubicBezTo>
                    <a:pt x="3820" y="4423"/>
                    <a:pt x="3689" y="4885"/>
                    <a:pt x="3477" y="5311"/>
                  </a:cubicBezTo>
                  <a:cubicBezTo>
                    <a:pt x="3241" y="5692"/>
                    <a:pt x="3034" y="6091"/>
                    <a:pt x="2860" y="6505"/>
                  </a:cubicBezTo>
                  <a:cubicBezTo>
                    <a:pt x="2862" y="6507"/>
                    <a:pt x="2864" y="6508"/>
                    <a:pt x="2866" y="6508"/>
                  </a:cubicBezTo>
                  <a:cubicBezTo>
                    <a:pt x="2890" y="6508"/>
                    <a:pt x="2963" y="6406"/>
                    <a:pt x="3071" y="6232"/>
                  </a:cubicBezTo>
                  <a:cubicBezTo>
                    <a:pt x="3267" y="5965"/>
                    <a:pt x="3449" y="5688"/>
                    <a:pt x="3616" y="5402"/>
                  </a:cubicBezTo>
                  <a:cubicBezTo>
                    <a:pt x="3870" y="4960"/>
                    <a:pt x="4033" y="4474"/>
                    <a:pt x="4094" y="3969"/>
                  </a:cubicBezTo>
                  <a:cubicBezTo>
                    <a:pt x="4172" y="3353"/>
                    <a:pt x="4086" y="2729"/>
                    <a:pt x="3845" y="2158"/>
                  </a:cubicBezTo>
                  <a:cubicBezTo>
                    <a:pt x="3602" y="1588"/>
                    <a:pt x="3212" y="1093"/>
                    <a:pt x="2713" y="725"/>
                  </a:cubicBezTo>
                  <a:cubicBezTo>
                    <a:pt x="2307" y="429"/>
                    <a:pt x="1846" y="217"/>
                    <a:pt x="1357" y="99"/>
                  </a:cubicBezTo>
                  <a:cubicBezTo>
                    <a:pt x="1077" y="33"/>
                    <a:pt x="791" y="0"/>
                    <a:pt x="5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7" name="Google Shape;4917;p69"/>
            <p:cNvSpPr/>
            <p:nvPr/>
          </p:nvSpPr>
          <p:spPr>
            <a:xfrm>
              <a:off x="4525225" y="3006225"/>
              <a:ext cx="74500" cy="71675"/>
            </a:xfrm>
            <a:custGeom>
              <a:avLst/>
              <a:gdLst/>
              <a:ahLst/>
              <a:cxnLst/>
              <a:rect l="l" t="t" r="r" b="b"/>
              <a:pathLst>
                <a:path w="2980" h="2867" extrusionOk="0">
                  <a:moveTo>
                    <a:pt x="1544" y="1"/>
                  </a:moveTo>
                  <a:cubicBezTo>
                    <a:pt x="965" y="1"/>
                    <a:pt x="444" y="351"/>
                    <a:pt x="221" y="885"/>
                  </a:cubicBezTo>
                  <a:cubicBezTo>
                    <a:pt x="0" y="1420"/>
                    <a:pt x="123" y="2037"/>
                    <a:pt x="532" y="2447"/>
                  </a:cubicBezTo>
                  <a:cubicBezTo>
                    <a:pt x="806" y="2721"/>
                    <a:pt x="1174" y="2866"/>
                    <a:pt x="1547" y="2866"/>
                  </a:cubicBezTo>
                  <a:cubicBezTo>
                    <a:pt x="1731" y="2866"/>
                    <a:pt x="1917" y="2831"/>
                    <a:pt x="2094" y="2758"/>
                  </a:cubicBezTo>
                  <a:cubicBezTo>
                    <a:pt x="2630" y="2535"/>
                    <a:pt x="2980" y="2012"/>
                    <a:pt x="2980" y="1433"/>
                  </a:cubicBezTo>
                  <a:cubicBezTo>
                    <a:pt x="2980" y="642"/>
                    <a:pt x="2337" y="1"/>
                    <a:pt x="1546" y="1"/>
                  </a:cubicBezTo>
                  <a:cubicBezTo>
                    <a:pt x="1545" y="1"/>
                    <a:pt x="1544" y="1"/>
                    <a:pt x="1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8" name="Google Shape;4918;p69"/>
            <p:cNvSpPr/>
            <p:nvPr/>
          </p:nvSpPr>
          <p:spPr>
            <a:xfrm>
              <a:off x="4552400" y="3649950"/>
              <a:ext cx="544500" cy="1039725"/>
            </a:xfrm>
            <a:custGeom>
              <a:avLst/>
              <a:gdLst/>
              <a:ahLst/>
              <a:cxnLst/>
              <a:rect l="l" t="t" r="r" b="b"/>
              <a:pathLst>
                <a:path w="21780" h="41589" extrusionOk="0">
                  <a:moveTo>
                    <a:pt x="7724" y="1"/>
                  </a:moveTo>
                  <a:cubicBezTo>
                    <a:pt x="6679" y="1"/>
                    <a:pt x="5624" y="278"/>
                    <a:pt x="4677" y="850"/>
                  </a:cubicBezTo>
                  <a:lnTo>
                    <a:pt x="4548" y="926"/>
                  </a:lnTo>
                  <a:cubicBezTo>
                    <a:pt x="1687" y="2646"/>
                    <a:pt x="1" y="5798"/>
                    <a:pt x="158" y="9134"/>
                  </a:cubicBezTo>
                  <a:lnTo>
                    <a:pt x="1591" y="40185"/>
                  </a:lnTo>
                  <a:lnTo>
                    <a:pt x="15536" y="41589"/>
                  </a:lnTo>
                  <a:lnTo>
                    <a:pt x="15984" y="13499"/>
                  </a:lnTo>
                  <a:lnTo>
                    <a:pt x="21780" y="12798"/>
                  </a:lnTo>
                  <a:lnTo>
                    <a:pt x="12125" y="1968"/>
                  </a:lnTo>
                  <a:cubicBezTo>
                    <a:pt x="10972" y="678"/>
                    <a:pt x="9358" y="1"/>
                    <a:pt x="77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9" name="Google Shape;4919;p69"/>
            <p:cNvSpPr/>
            <p:nvPr/>
          </p:nvSpPr>
          <p:spPr>
            <a:xfrm>
              <a:off x="4008900" y="3316100"/>
              <a:ext cx="1289700" cy="1205425"/>
            </a:xfrm>
            <a:custGeom>
              <a:avLst/>
              <a:gdLst/>
              <a:ahLst/>
              <a:cxnLst/>
              <a:rect l="l" t="t" r="r" b="b"/>
              <a:pathLst>
                <a:path w="51588" h="48217" extrusionOk="0">
                  <a:moveTo>
                    <a:pt x="24663" y="1"/>
                  </a:moveTo>
                  <a:cubicBezTo>
                    <a:pt x="21104" y="1"/>
                    <a:pt x="18587" y="3694"/>
                    <a:pt x="18587" y="3694"/>
                  </a:cubicBezTo>
                  <a:lnTo>
                    <a:pt x="0" y="40989"/>
                  </a:lnTo>
                  <a:lnTo>
                    <a:pt x="12936" y="48217"/>
                  </a:lnTo>
                  <a:lnTo>
                    <a:pt x="25257" y="24408"/>
                  </a:lnTo>
                  <a:lnTo>
                    <a:pt x="43514" y="26161"/>
                  </a:lnTo>
                  <a:lnTo>
                    <a:pt x="51588" y="26338"/>
                  </a:lnTo>
                  <a:lnTo>
                    <a:pt x="51588" y="7555"/>
                  </a:lnTo>
                  <a:cubicBezTo>
                    <a:pt x="51588" y="7555"/>
                    <a:pt x="28596" y="184"/>
                    <a:pt x="24908" y="6"/>
                  </a:cubicBezTo>
                  <a:cubicBezTo>
                    <a:pt x="24826" y="2"/>
                    <a:pt x="24744" y="1"/>
                    <a:pt x="24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0" name="Google Shape;4920;p69"/>
            <p:cNvSpPr/>
            <p:nvPr/>
          </p:nvSpPr>
          <p:spPr>
            <a:xfrm>
              <a:off x="4562525" y="3648875"/>
              <a:ext cx="555875" cy="960700"/>
            </a:xfrm>
            <a:custGeom>
              <a:avLst/>
              <a:gdLst/>
              <a:ahLst/>
              <a:cxnLst/>
              <a:rect l="l" t="t" r="r" b="b"/>
              <a:pathLst>
                <a:path w="22235" h="38428" extrusionOk="0">
                  <a:moveTo>
                    <a:pt x="8201" y="1"/>
                  </a:moveTo>
                  <a:cubicBezTo>
                    <a:pt x="7730" y="1"/>
                    <a:pt x="7253" y="39"/>
                    <a:pt x="6776" y="119"/>
                  </a:cubicBezTo>
                  <a:cubicBezTo>
                    <a:pt x="5099" y="386"/>
                    <a:pt x="3538" y="1144"/>
                    <a:pt x="2291" y="2298"/>
                  </a:cubicBezTo>
                  <a:cubicBezTo>
                    <a:pt x="1638" y="2903"/>
                    <a:pt x="1113" y="3629"/>
                    <a:pt x="742" y="4438"/>
                  </a:cubicBezTo>
                  <a:cubicBezTo>
                    <a:pt x="389" y="5271"/>
                    <a:pt x="172" y="6158"/>
                    <a:pt x="103" y="7060"/>
                  </a:cubicBezTo>
                  <a:cubicBezTo>
                    <a:pt x="24" y="8132"/>
                    <a:pt x="0" y="9206"/>
                    <a:pt x="31" y="10280"/>
                  </a:cubicBezTo>
                  <a:cubicBezTo>
                    <a:pt x="53" y="11334"/>
                    <a:pt x="64" y="12372"/>
                    <a:pt x="64" y="13394"/>
                  </a:cubicBezTo>
                  <a:cubicBezTo>
                    <a:pt x="107" y="15440"/>
                    <a:pt x="146" y="17408"/>
                    <a:pt x="184" y="19285"/>
                  </a:cubicBezTo>
                  <a:cubicBezTo>
                    <a:pt x="279" y="23045"/>
                    <a:pt x="412" y="26418"/>
                    <a:pt x="537" y="29255"/>
                  </a:cubicBezTo>
                  <a:cubicBezTo>
                    <a:pt x="661" y="32092"/>
                    <a:pt x="794" y="34386"/>
                    <a:pt x="895" y="35972"/>
                  </a:cubicBezTo>
                  <a:cubicBezTo>
                    <a:pt x="948" y="36750"/>
                    <a:pt x="986" y="37361"/>
                    <a:pt x="1019" y="37792"/>
                  </a:cubicBezTo>
                  <a:cubicBezTo>
                    <a:pt x="1042" y="37916"/>
                    <a:pt x="1055" y="38041"/>
                    <a:pt x="1057" y="38167"/>
                  </a:cubicBezTo>
                  <a:lnTo>
                    <a:pt x="1057" y="38167"/>
                  </a:lnTo>
                  <a:lnTo>
                    <a:pt x="1057" y="37787"/>
                  </a:lnTo>
                  <a:cubicBezTo>
                    <a:pt x="1038" y="37352"/>
                    <a:pt x="1014" y="36741"/>
                    <a:pt x="981" y="35962"/>
                  </a:cubicBezTo>
                  <a:cubicBezTo>
                    <a:pt x="914" y="34357"/>
                    <a:pt x="804" y="32073"/>
                    <a:pt x="698" y="29240"/>
                  </a:cubicBezTo>
                  <a:cubicBezTo>
                    <a:pt x="593" y="26407"/>
                    <a:pt x="484" y="23026"/>
                    <a:pt x="402" y="19276"/>
                  </a:cubicBezTo>
                  <a:cubicBezTo>
                    <a:pt x="368" y="17399"/>
                    <a:pt x="336" y="15430"/>
                    <a:pt x="297" y="13385"/>
                  </a:cubicBezTo>
                  <a:cubicBezTo>
                    <a:pt x="269" y="12368"/>
                    <a:pt x="269" y="11326"/>
                    <a:pt x="269" y="10270"/>
                  </a:cubicBezTo>
                  <a:cubicBezTo>
                    <a:pt x="237" y="9206"/>
                    <a:pt x="262" y="8141"/>
                    <a:pt x="340" y="7079"/>
                  </a:cubicBezTo>
                  <a:cubicBezTo>
                    <a:pt x="408" y="6203"/>
                    <a:pt x="618" y="5343"/>
                    <a:pt x="961" y="4534"/>
                  </a:cubicBezTo>
                  <a:cubicBezTo>
                    <a:pt x="1316" y="3754"/>
                    <a:pt x="1821" y="3053"/>
                    <a:pt x="2448" y="2470"/>
                  </a:cubicBezTo>
                  <a:cubicBezTo>
                    <a:pt x="3659" y="1348"/>
                    <a:pt x="5174" y="611"/>
                    <a:pt x="6804" y="349"/>
                  </a:cubicBezTo>
                  <a:cubicBezTo>
                    <a:pt x="7281" y="268"/>
                    <a:pt x="7757" y="229"/>
                    <a:pt x="8227" y="229"/>
                  </a:cubicBezTo>
                  <a:cubicBezTo>
                    <a:pt x="10859" y="229"/>
                    <a:pt x="13288" y="1451"/>
                    <a:pt x="14447" y="3315"/>
                  </a:cubicBezTo>
                  <a:lnTo>
                    <a:pt x="20098" y="10318"/>
                  </a:lnTo>
                  <a:lnTo>
                    <a:pt x="21671" y="12229"/>
                  </a:lnTo>
                  <a:lnTo>
                    <a:pt x="22086" y="12707"/>
                  </a:lnTo>
                  <a:cubicBezTo>
                    <a:pt x="22128" y="12766"/>
                    <a:pt x="22178" y="12822"/>
                    <a:pt x="22234" y="12869"/>
                  </a:cubicBezTo>
                  <a:cubicBezTo>
                    <a:pt x="22197" y="12814"/>
                    <a:pt x="22155" y="12761"/>
                    <a:pt x="22111" y="12711"/>
                  </a:cubicBezTo>
                  <a:lnTo>
                    <a:pt x="21719" y="12201"/>
                  </a:lnTo>
                  <a:cubicBezTo>
                    <a:pt x="21361" y="11742"/>
                    <a:pt x="20845" y="11088"/>
                    <a:pt x="20196" y="10252"/>
                  </a:cubicBezTo>
                  <a:lnTo>
                    <a:pt x="14606" y="3215"/>
                  </a:lnTo>
                  <a:cubicBezTo>
                    <a:pt x="13414" y="1267"/>
                    <a:pt x="10903" y="1"/>
                    <a:pt x="8201" y="1"/>
                  </a:cubicBezTo>
                  <a:close/>
                  <a:moveTo>
                    <a:pt x="1057" y="38167"/>
                  </a:moveTo>
                  <a:lnTo>
                    <a:pt x="1057" y="38265"/>
                  </a:lnTo>
                  <a:cubicBezTo>
                    <a:pt x="1057" y="38265"/>
                    <a:pt x="1057" y="38265"/>
                    <a:pt x="1057" y="38266"/>
                  </a:cubicBezTo>
                  <a:lnTo>
                    <a:pt x="1057" y="38266"/>
                  </a:lnTo>
                  <a:cubicBezTo>
                    <a:pt x="1058" y="38233"/>
                    <a:pt x="1058" y="38200"/>
                    <a:pt x="1057" y="38167"/>
                  </a:cubicBezTo>
                  <a:close/>
                  <a:moveTo>
                    <a:pt x="1057" y="38266"/>
                  </a:moveTo>
                  <a:cubicBezTo>
                    <a:pt x="1057" y="38267"/>
                    <a:pt x="1057" y="38268"/>
                    <a:pt x="1057" y="38269"/>
                  </a:cubicBezTo>
                  <a:cubicBezTo>
                    <a:pt x="1052" y="38321"/>
                    <a:pt x="1052" y="38374"/>
                    <a:pt x="1057" y="38427"/>
                  </a:cubicBezTo>
                  <a:cubicBezTo>
                    <a:pt x="1063" y="38374"/>
                    <a:pt x="1063" y="38320"/>
                    <a:pt x="1057" y="3826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1" name="Google Shape;4921;p69"/>
            <p:cNvSpPr/>
            <p:nvPr/>
          </p:nvSpPr>
          <p:spPr>
            <a:xfrm>
              <a:off x="4943150" y="3863600"/>
              <a:ext cx="6250" cy="436300"/>
            </a:xfrm>
            <a:custGeom>
              <a:avLst/>
              <a:gdLst/>
              <a:ahLst/>
              <a:cxnLst/>
              <a:rect l="l" t="t" r="r" b="b"/>
              <a:pathLst>
                <a:path w="250" h="17452" extrusionOk="0">
                  <a:moveTo>
                    <a:pt x="125" y="1"/>
                  </a:moveTo>
                  <a:cubicBezTo>
                    <a:pt x="54" y="1"/>
                    <a:pt x="1" y="3903"/>
                    <a:pt x="1" y="8723"/>
                  </a:cubicBezTo>
                  <a:cubicBezTo>
                    <a:pt x="1" y="13543"/>
                    <a:pt x="54" y="17451"/>
                    <a:pt x="125" y="17451"/>
                  </a:cubicBezTo>
                  <a:cubicBezTo>
                    <a:pt x="193" y="17451"/>
                    <a:pt x="249" y="13539"/>
                    <a:pt x="249" y="8723"/>
                  </a:cubicBezTo>
                  <a:cubicBezTo>
                    <a:pt x="249" y="3907"/>
                    <a:pt x="19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2" name="Google Shape;4922;p69"/>
            <p:cNvSpPr/>
            <p:nvPr/>
          </p:nvSpPr>
          <p:spPr>
            <a:xfrm>
              <a:off x="4770475" y="3346575"/>
              <a:ext cx="638250" cy="221700"/>
            </a:xfrm>
            <a:custGeom>
              <a:avLst/>
              <a:gdLst/>
              <a:ahLst/>
              <a:cxnLst/>
              <a:rect l="l" t="t" r="r" b="b"/>
              <a:pathLst>
                <a:path w="25530" h="8868" extrusionOk="0">
                  <a:moveTo>
                    <a:pt x="1" y="0"/>
                  </a:moveTo>
                  <a:lnTo>
                    <a:pt x="1" y="0"/>
                  </a:lnTo>
                  <a:cubicBezTo>
                    <a:pt x="81" y="46"/>
                    <a:pt x="168" y="77"/>
                    <a:pt x="258" y="96"/>
                  </a:cubicBezTo>
                  <a:lnTo>
                    <a:pt x="1013" y="321"/>
                  </a:lnTo>
                  <a:lnTo>
                    <a:pt x="3798" y="1129"/>
                  </a:lnTo>
                  <a:cubicBezTo>
                    <a:pt x="6149" y="1821"/>
                    <a:pt x="9378" y="2843"/>
                    <a:pt x="12903" y="4047"/>
                  </a:cubicBezTo>
                  <a:cubicBezTo>
                    <a:pt x="16429" y="5252"/>
                    <a:pt x="19582" y="6474"/>
                    <a:pt x="21851" y="7391"/>
                  </a:cubicBezTo>
                  <a:lnTo>
                    <a:pt x="24536" y="8490"/>
                  </a:lnTo>
                  <a:lnTo>
                    <a:pt x="25267" y="8781"/>
                  </a:lnTo>
                  <a:cubicBezTo>
                    <a:pt x="25349" y="8823"/>
                    <a:pt x="25438" y="8852"/>
                    <a:pt x="25530" y="8867"/>
                  </a:cubicBezTo>
                  <a:cubicBezTo>
                    <a:pt x="25452" y="8829"/>
                    <a:pt x="25369" y="8798"/>
                    <a:pt x="25286" y="8776"/>
                  </a:cubicBezTo>
                  <a:lnTo>
                    <a:pt x="24574" y="8437"/>
                  </a:lnTo>
                  <a:cubicBezTo>
                    <a:pt x="23953" y="8151"/>
                    <a:pt x="23045" y="7744"/>
                    <a:pt x="21918" y="7267"/>
                  </a:cubicBezTo>
                  <a:cubicBezTo>
                    <a:pt x="19672" y="6306"/>
                    <a:pt x="16515" y="5070"/>
                    <a:pt x="12984" y="3827"/>
                  </a:cubicBezTo>
                  <a:cubicBezTo>
                    <a:pt x="9455" y="2585"/>
                    <a:pt x="6235" y="1605"/>
                    <a:pt x="3846" y="962"/>
                  </a:cubicBezTo>
                  <a:cubicBezTo>
                    <a:pt x="2665" y="636"/>
                    <a:pt x="1705" y="388"/>
                    <a:pt x="1042" y="230"/>
                  </a:cubicBezTo>
                  <a:lnTo>
                    <a:pt x="273" y="49"/>
                  </a:lnTo>
                  <a:cubicBezTo>
                    <a:pt x="184" y="25"/>
                    <a:pt x="92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3" name="Google Shape;4923;p69"/>
            <p:cNvSpPr/>
            <p:nvPr/>
          </p:nvSpPr>
          <p:spPr>
            <a:xfrm>
              <a:off x="5130800" y="3454650"/>
              <a:ext cx="291900" cy="13050"/>
            </a:xfrm>
            <a:custGeom>
              <a:avLst/>
              <a:gdLst/>
              <a:ahLst/>
              <a:cxnLst/>
              <a:rect l="l" t="t" r="r" b="b"/>
              <a:pathLst>
                <a:path w="11676" h="522" extrusionOk="0">
                  <a:moveTo>
                    <a:pt x="4312" y="1"/>
                  </a:moveTo>
                  <a:cubicBezTo>
                    <a:pt x="3322" y="1"/>
                    <a:pt x="2437" y="16"/>
                    <a:pt x="1729" y="16"/>
                  </a:cubicBezTo>
                  <a:cubicBezTo>
                    <a:pt x="1203" y="26"/>
                    <a:pt x="774" y="54"/>
                    <a:pt x="478" y="54"/>
                  </a:cubicBezTo>
                  <a:cubicBezTo>
                    <a:pt x="449" y="53"/>
                    <a:pt x="419" y="52"/>
                    <a:pt x="390" y="52"/>
                  </a:cubicBezTo>
                  <a:cubicBezTo>
                    <a:pt x="258" y="52"/>
                    <a:pt x="127" y="68"/>
                    <a:pt x="0" y="102"/>
                  </a:cubicBezTo>
                  <a:cubicBezTo>
                    <a:pt x="490" y="163"/>
                    <a:pt x="984" y="194"/>
                    <a:pt x="1478" y="194"/>
                  </a:cubicBezTo>
                  <a:cubicBezTo>
                    <a:pt x="1556" y="194"/>
                    <a:pt x="1633" y="194"/>
                    <a:pt x="1710" y="192"/>
                  </a:cubicBezTo>
                  <a:lnTo>
                    <a:pt x="5839" y="273"/>
                  </a:lnTo>
                  <a:cubicBezTo>
                    <a:pt x="7453" y="312"/>
                    <a:pt x="8910" y="389"/>
                    <a:pt x="9961" y="451"/>
                  </a:cubicBezTo>
                  <a:cubicBezTo>
                    <a:pt x="10418" y="498"/>
                    <a:pt x="10877" y="522"/>
                    <a:pt x="11336" y="522"/>
                  </a:cubicBezTo>
                  <a:cubicBezTo>
                    <a:pt x="11450" y="522"/>
                    <a:pt x="11563" y="520"/>
                    <a:pt x="11676" y="517"/>
                  </a:cubicBezTo>
                  <a:cubicBezTo>
                    <a:pt x="11535" y="467"/>
                    <a:pt x="11389" y="433"/>
                    <a:pt x="11240" y="417"/>
                  </a:cubicBezTo>
                  <a:cubicBezTo>
                    <a:pt x="10948" y="369"/>
                    <a:pt x="10519" y="316"/>
                    <a:pt x="9993" y="264"/>
                  </a:cubicBezTo>
                  <a:cubicBezTo>
                    <a:pt x="8942" y="155"/>
                    <a:pt x="7480" y="50"/>
                    <a:pt x="5866" y="16"/>
                  </a:cubicBezTo>
                  <a:cubicBezTo>
                    <a:pt x="5328" y="5"/>
                    <a:pt x="4807" y="1"/>
                    <a:pt x="4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4" name="Google Shape;4924;p69"/>
            <p:cNvSpPr/>
            <p:nvPr/>
          </p:nvSpPr>
          <p:spPr>
            <a:xfrm>
              <a:off x="4072050" y="4212475"/>
              <a:ext cx="317000" cy="190825"/>
            </a:xfrm>
            <a:custGeom>
              <a:avLst/>
              <a:gdLst/>
              <a:ahLst/>
              <a:cxnLst/>
              <a:rect l="l" t="t" r="r" b="b"/>
              <a:pathLst>
                <a:path w="12680" h="7633" extrusionOk="0">
                  <a:moveTo>
                    <a:pt x="141" y="0"/>
                  </a:moveTo>
                  <a:cubicBezTo>
                    <a:pt x="96" y="0"/>
                    <a:pt x="51" y="1"/>
                    <a:pt x="5" y="4"/>
                  </a:cubicBezTo>
                  <a:cubicBezTo>
                    <a:pt x="1" y="32"/>
                    <a:pt x="847" y="152"/>
                    <a:pt x="2170" y="510"/>
                  </a:cubicBezTo>
                  <a:cubicBezTo>
                    <a:pt x="2944" y="723"/>
                    <a:pt x="3706" y="983"/>
                    <a:pt x="4449" y="1289"/>
                  </a:cubicBezTo>
                  <a:cubicBezTo>
                    <a:pt x="5354" y="1667"/>
                    <a:pt x="6231" y="2107"/>
                    <a:pt x="7076" y="2607"/>
                  </a:cubicBezTo>
                  <a:cubicBezTo>
                    <a:pt x="7910" y="3119"/>
                    <a:pt x="8708" y="3687"/>
                    <a:pt x="9464" y="4308"/>
                  </a:cubicBezTo>
                  <a:cubicBezTo>
                    <a:pt x="10080" y="4821"/>
                    <a:pt x="10664" y="5371"/>
                    <a:pt x="11212" y="5956"/>
                  </a:cubicBezTo>
                  <a:cubicBezTo>
                    <a:pt x="12149" y="6959"/>
                    <a:pt x="12641" y="7633"/>
                    <a:pt x="12679" y="7633"/>
                  </a:cubicBezTo>
                  <a:cubicBezTo>
                    <a:pt x="12596" y="7451"/>
                    <a:pt x="12492" y="7279"/>
                    <a:pt x="12369" y="7121"/>
                  </a:cubicBezTo>
                  <a:cubicBezTo>
                    <a:pt x="12240" y="6924"/>
                    <a:pt x="12100" y="6737"/>
                    <a:pt x="11949" y="6557"/>
                  </a:cubicBezTo>
                  <a:cubicBezTo>
                    <a:pt x="11777" y="6343"/>
                    <a:pt x="11591" y="6090"/>
                    <a:pt x="11351" y="5837"/>
                  </a:cubicBezTo>
                  <a:cubicBezTo>
                    <a:pt x="10814" y="5230"/>
                    <a:pt x="10236" y="4662"/>
                    <a:pt x="9622" y="4136"/>
                  </a:cubicBezTo>
                  <a:cubicBezTo>
                    <a:pt x="8862" y="3493"/>
                    <a:pt x="8054" y="2910"/>
                    <a:pt x="7205" y="2392"/>
                  </a:cubicBezTo>
                  <a:cubicBezTo>
                    <a:pt x="6349" y="1887"/>
                    <a:pt x="5455" y="1446"/>
                    <a:pt x="4535" y="1074"/>
                  </a:cubicBezTo>
                  <a:cubicBezTo>
                    <a:pt x="3779" y="774"/>
                    <a:pt x="3003" y="530"/>
                    <a:pt x="2212" y="343"/>
                  </a:cubicBezTo>
                  <a:cubicBezTo>
                    <a:pt x="1883" y="251"/>
                    <a:pt x="1572" y="204"/>
                    <a:pt x="1300" y="152"/>
                  </a:cubicBezTo>
                  <a:cubicBezTo>
                    <a:pt x="1071" y="102"/>
                    <a:pt x="837" y="67"/>
                    <a:pt x="603" y="46"/>
                  </a:cubicBezTo>
                  <a:cubicBezTo>
                    <a:pt x="451" y="15"/>
                    <a:pt x="29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5" name="Google Shape;4925;p69"/>
            <p:cNvSpPr/>
            <p:nvPr/>
          </p:nvSpPr>
          <p:spPr>
            <a:xfrm>
              <a:off x="4585225" y="4507200"/>
              <a:ext cx="371575" cy="72350"/>
            </a:xfrm>
            <a:custGeom>
              <a:avLst/>
              <a:gdLst/>
              <a:ahLst/>
              <a:cxnLst/>
              <a:rect l="l" t="t" r="r" b="b"/>
              <a:pathLst>
                <a:path w="14863" h="2894" extrusionOk="0">
                  <a:moveTo>
                    <a:pt x="4232" y="0"/>
                  </a:moveTo>
                  <a:cubicBezTo>
                    <a:pt x="3562" y="0"/>
                    <a:pt x="2892" y="32"/>
                    <a:pt x="2222" y="95"/>
                  </a:cubicBezTo>
                  <a:cubicBezTo>
                    <a:pt x="1673" y="144"/>
                    <a:pt x="1129" y="223"/>
                    <a:pt x="589" y="330"/>
                  </a:cubicBezTo>
                  <a:cubicBezTo>
                    <a:pt x="388" y="357"/>
                    <a:pt x="191" y="406"/>
                    <a:pt x="0" y="473"/>
                  </a:cubicBezTo>
                  <a:cubicBezTo>
                    <a:pt x="1" y="479"/>
                    <a:pt x="15" y="482"/>
                    <a:pt x="42" y="482"/>
                  </a:cubicBezTo>
                  <a:cubicBezTo>
                    <a:pt x="228" y="482"/>
                    <a:pt x="1029" y="351"/>
                    <a:pt x="2237" y="268"/>
                  </a:cubicBezTo>
                  <a:cubicBezTo>
                    <a:pt x="2768" y="232"/>
                    <a:pt x="3299" y="214"/>
                    <a:pt x="3829" y="214"/>
                  </a:cubicBezTo>
                  <a:cubicBezTo>
                    <a:pt x="6904" y="214"/>
                    <a:pt x="9954" y="815"/>
                    <a:pt x="12808" y="1987"/>
                  </a:cubicBezTo>
                  <a:cubicBezTo>
                    <a:pt x="14027" y="2492"/>
                    <a:pt x="14787" y="2894"/>
                    <a:pt x="14857" y="2894"/>
                  </a:cubicBezTo>
                  <a:cubicBezTo>
                    <a:pt x="14860" y="2894"/>
                    <a:pt x="14862" y="2892"/>
                    <a:pt x="14862" y="2890"/>
                  </a:cubicBezTo>
                  <a:cubicBezTo>
                    <a:pt x="14704" y="2764"/>
                    <a:pt x="14533" y="2657"/>
                    <a:pt x="14352" y="2570"/>
                  </a:cubicBezTo>
                  <a:cubicBezTo>
                    <a:pt x="13875" y="2295"/>
                    <a:pt x="13384" y="2046"/>
                    <a:pt x="12880" y="1825"/>
                  </a:cubicBezTo>
                  <a:cubicBezTo>
                    <a:pt x="10149" y="619"/>
                    <a:pt x="7202" y="0"/>
                    <a:pt x="42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6" name="Google Shape;4926;p69"/>
            <p:cNvSpPr/>
            <p:nvPr/>
          </p:nvSpPr>
          <p:spPr>
            <a:xfrm>
              <a:off x="2008350" y="4791425"/>
              <a:ext cx="690925" cy="94950"/>
            </a:xfrm>
            <a:custGeom>
              <a:avLst/>
              <a:gdLst/>
              <a:ahLst/>
              <a:cxnLst/>
              <a:rect l="l" t="t" r="r" b="b"/>
              <a:pathLst>
                <a:path w="27637" h="3798" extrusionOk="0">
                  <a:moveTo>
                    <a:pt x="1" y="1"/>
                  </a:moveTo>
                  <a:lnTo>
                    <a:pt x="1" y="3798"/>
                  </a:lnTo>
                  <a:lnTo>
                    <a:pt x="27636" y="3798"/>
                  </a:lnTo>
                  <a:lnTo>
                    <a:pt x="276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7" name="Google Shape;4927;p69"/>
            <p:cNvSpPr/>
            <p:nvPr/>
          </p:nvSpPr>
          <p:spPr>
            <a:xfrm>
              <a:off x="2007150" y="4790250"/>
              <a:ext cx="693425" cy="97200"/>
            </a:xfrm>
            <a:custGeom>
              <a:avLst/>
              <a:gdLst/>
              <a:ahLst/>
              <a:cxnLst/>
              <a:rect l="l" t="t" r="r" b="b"/>
              <a:pathLst>
                <a:path w="27737" h="3888" extrusionOk="0">
                  <a:moveTo>
                    <a:pt x="27665" y="86"/>
                  </a:moveTo>
                  <a:lnTo>
                    <a:pt x="27665" y="3793"/>
                  </a:lnTo>
                  <a:lnTo>
                    <a:pt x="96" y="3793"/>
                  </a:lnTo>
                  <a:lnTo>
                    <a:pt x="96" y="86"/>
                  </a:lnTo>
                  <a:close/>
                  <a:moveTo>
                    <a:pt x="0" y="0"/>
                  </a:moveTo>
                  <a:lnTo>
                    <a:pt x="0" y="3888"/>
                  </a:lnTo>
                  <a:lnTo>
                    <a:pt x="27736" y="3888"/>
                  </a:lnTo>
                  <a:lnTo>
                    <a:pt x="277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8" name="Google Shape;4928;p69"/>
            <p:cNvSpPr/>
            <p:nvPr/>
          </p:nvSpPr>
          <p:spPr>
            <a:xfrm>
              <a:off x="2072475" y="4854725"/>
              <a:ext cx="563600" cy="490625"/>
            </a:xfrm>
            <a:custGeom>
              <a:avLst/>
              <a:gdLst/>
              <a:ahLst/>
              <a:cxnLst/>
              <a:rect l="l" t="t" r="r" b="b"/>
              <a:pathLst>
                <a:path w="22544" h="19625" extrusionOk="0">
                  <a:moveTo>
                    <a:pt x="1" y="1"/>
                  </a:moveTo>
                  <a:lnTo>
                    <a:pt x="3975" y="19625"/>
                  </a:lnTo>
                  <a:lnTo>
                    <a:pt x="18698" y="19625"/>
                  </a:lnTo>
                  <a:lnTo>
                    <a:pt x="22543" y="12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9" name="Google Shape;4929;p69"/>
            <p:cNvSpPr/>
            <p:nvPr/>
          </p:nvSpPr>
          <p:spPr>
            <a:xfrm>
              <a:off x="2072475" y="5299000"/>
              <a:ext cx="563600" cy="72875"/>
            </a:xfrm>
            <a:custGeom>
              <a:avLst/>
              <a:gdLst/>
              <a:ahLst/>
              <a:cxnLst/>
              <a:rect l="l" t="t" r="r" b="b"/>
              <a:pathLst>
                <a:path w="22544" h="2915" extrusionOk="0">
                  <a:moveTo>
                    <a:pt x="1" y="0"/>
                  </a:moveTo>
                  <a:lnTo>
                    <a:pt x="2122" y="2914"/>
                  </a:lnTo>
                  <a:lnTo>
                    <a:pt x="20012" y="2914"/>
                  </a:lnTo>
                  <a:lnTo>
                    <a:pt x="225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0" name="Google Shape;4930;p69"/>
            <p:cNvSpPr/>
            <p:nvPr/>
          </p:nvSpPr>
          <p:spPr>
            <a:xfrm>
              <a:off x="2323775" y="3853650"/>
              <a:ext cx="6425" cy="1015425"/>
            </a:xfrm>
            <a:custGeom>
              <a:avLst/>
              <a:gdLst/>
              <a:ahLst/>
              <a:cxnLst/>
              <a:rect l="l" t="t" r="r" b="b"/>
              <a:pathLst>
                <a:path w="257" h="40617" extrusionOk="0">
                  <a:moveTo>
                    <a:pt x="76" y="1"/>
                  </a:moveTo>
                  <a:cubicBezTo>
                    <a:pt x="33" y="1"/>
                    <a:pt x="0" y="9078"/>
                    <a:pt x="33" y="20309"/>
                  </a:cubicBezTo>
                  <a:cubicBezTo>
                    <a:pt x="67" y="31540"/>
                    <a:pt x="133" y="40617"/>
                    <a:pt x="191" y="40617"/>
                  </a:cubicBezTo>
                  <a:cubicBezTo>
                    <a:pt x="219" y="40617"/>
                    <a:pt x="257" y="31540"/>
                    <a:pt x="228" y="20309"/>
                  </a:cubicBezTo>
                  <a:cubicBezTo>
                    <a:pt x="200" y="9078"/>
                    <a:pt x="118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1" name="Google Shape;4931;p69"/>
            <p:cNvSpPr/>
            <p:nvPr/>
          </p:nvSpPr>
          <p:spPr>
            <a:xfrm>
              <a:off x="2416425" y="4299875"/>
              <a:ext cx="65475" cy="538650"/>
            </a:xfrm>
            <a:custGeom>
              <a:avLst/>
              <a:gdLst/>
              <a:ahLst/>
              <a:cxnLst/>
              <a:rect l="l" t="t" r="r" b="b"/>
              <a:pathLst>
                <a:path w="2619" h="21546" extrusionOk="0">
                  <a:moveTo>
                    <a:pt x="2618" y="0"/>
                  </a:moveTo>
                  <a:cubicBezTo>
                    <a:pt x="2609" y="0"/>
                    <a:pt x="2572" y="76"/>
                    <a:pt x="2494" y="196"/>
                  </a:cubicBezTo>
                  <a:lnTo>
                    <a:pt x="2217" y="769"/>
                  </a:lnTo>
                  <a:cubicBezTo>
                    <a:pt x="2155" y="894"/>
                    <a:pt x="2089" y="1033"/>
                    <a:pt x="2016" y="1190"/>
                  </a:cubicBezTo>
                  <a:lnTo>
                    <a:pt x="1821" y="1701"/>
                  </a:lnTo>
                  <a:cubicBezTo>
                    <a:pt x="1744" y="1888"/>
                    <a:pt x="1673" y="2098"/>
                    <a:pt x="1592" y="2293"/>
                  </a:cubicBezTo>
                  <a:cubicBezTo>
                    <a:pt x="1510" y="2490"/>
                    <a:pt x="1448" y="2728"/>
                    <a:pt x="1371" y="2967"/>
                  </a:cubicBezTo>
                  <a:cubicBezTo>
                    <a:pt x="1022" y="4078"/>
                    <a:pt x="747" y="5211"/>
                    <a:pt x="550" y="6358"/>
                  </a:cubicBezTo>
                  <a:cubicBezTo>
                    <a:pt x="324" y="7768"/>
                    <a:pt x="176" y="9189"/>
                    <a:pt x="106" y="10615"/>
                  </a:cubicBezTo>
                  <a:cubicBezTo>
                    <a:pt x="0" y="13203"/>
                    <a:pt x="93" y="15795"/>
                    <a:pt x="383" y="18368"/>
                  </a:cubicBezTo>
                  <a:cubicBezTo>
                    <a:pt x="488" y="19352"/>
                    <a:pt x="602" y="20151"/>
                    <a:pt x="689" y="20699"/>
                  </a:cubicBezTo>
                  <a:cubicBezTo>
                    <a:pt x="732" y="20952"/>
                    <a:pt x="794" y="21163"/>
                    <a:pt x="794" y="21325"/>
                  </a:cubicBezTo>
                  <a:cubicBezTo>
                    <a:pt x="804" y="21400"/>
                    <a:pt x="821" y="21474"/>
                    <a:pt x="846" y="21545"/>
                  </a:cubicBezTo>
                  <a:cubicBezTo>
                    <a:pt x="855" y="21471"/>
                    <a:pt x="855" y="21395"/>
                    <a:pt x="846" y="21321"/>
                  </a:cubicBezTo>
                  <a:lnTo>
                    <a:pt x="775" y="20686"/>
                  </a:lnTo>
                  <a:cubicBezTo>
                    <a:pt x="708" y="20136"/>
                    <a:pt x="621" y="19338"/>
                    <a:pt x="531" y="18355"/>
                  </a:cubicBezTo>
                  <a:cubicBezTo>
                    <a:pt x="284" y="15786"/>
                    <a:pt x="210" y="13203"/>
                    <a:pt x="311" y="10624"/>
                  </a:cubicBezTo>
                  <a:cubicBezTo>
                    <a:pt x="382" y="9208"/>
                    <a:pt x="525" y="7795"/>
                    <a:pt x="741" y="6392"/>
                  </a:cubicBezTo>
                  <a:cubicBezTo>
                    <a:pt x="925" y="5248"/>
                    <a:pt x="1184" y="4116"/>
                    <a:pt x="1515" y="3006"/>
                  </a:cubicBezTo>
                  <a:cubicBezTo>
                    <a:pt x="1587" y="2771"/>
                    <a:pt x="1645" y="2542"/>
                    <a:pt x="1716" y="2332"/>
                  </a:cubicBezTo>
                  <a:lnTo>
                    <a:pt x="1930" y="1739"/>
                  </a:lnTo>
                  <a:lnTo>
                    <a:pt x="2117" y="1222"/>
                  </a:lnTo>
                  <a:lnTo>
                    <a:pt x="2294" y="798"/>
                  </a:lnTo>
                  <a:lnTo>
                    <a:pt x="2543" y="210"/>
                  </a:lnTo>
                  <a:cubicBezTo>
                    <a:pt x="2573" y="143"/>
                    <a:pt x="2599" y="71"/>
                    <a:pt x="26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2" name="Google Shape;4932;p69"/>
            <p:cNvSpPr/>
            <p:nvPr/>
          </p:nvSpPr>
          <p:spPr>
            <a:xfrm>
              <a:off x="2374025" y="4116400"/>
              <a:ext cx="90200" cy="756025"/>
            </a:xfrm>
            <a:custGeom>
              <a:avLst/>
              <a:gdLst/>
              <a:ahLst/>
              <a:cxnLst/>
              <a:rect l="l" t="t" r="r" b="b"/>
              <a:pathLst>
                <a:path w="3608" h="30241" extrusionOk="0">
                  <a:moveTo>
                    <a:pt x="3607" y="1"/>
                  </a:moveTo>
                  <a:lnTo>
                    <a:pt x="3607" y="1"/>
                  </a:lnTo>
                  <a:cubicBezTo>
                    <a:pt x="3551" y="89"/>
                    <a:pt x="3503" y="184"/>
                    <a:pt x="3469" y="283"/>
                  </a:cubicBezTo>
                  <a:lnTo>
                    <a:pt x="3149" y="1119"/>
                  </a:lnTo>
                  <a:cubicBezTo>
                    <a:pt x="3077" y="1301"/>
                    <a:pt x="2992" y="1502"/>
                    <a:pt x="2919" y="1726"/>
                  </a:cubicBezTo>
                  <a:cubicBezTo>
                    <a:pt x="2848" y="1950"/>
                    <a:pt x="2767" y="2194"/>
                    <a:pt x="2681" y="2458"/>
                  </a:cubicBezTo>
                  <a:cubicBezTo>
                    <a:pt x="2509" y="2978"/>
                    <a:pt x="2313" y="3575"/>
                    <a:pt x="2137" y="4249"/>
                  </a:cubicBezTo>
                  <a:cubicBezTo>
                    <a:pt x="2045" y="4583"/>
                    <a:pt x="1931" y="4931"/>
                    <a:pt x="1845" y="5299"/>
                  </a:cubicBezTo>
                  <a:cubicBezTo>
                    <a:pt x="1759" y="5668"/>
                    <a:pt x="1668" y="6054"/>
                    <a:pt x="1577" y="6450"/>
                  </a:cubicBezTo>
                  <a:cubicBezTo>
                    <a:pt x="1376" y="7243"/>
                    <a:pt x="1228" y="8104"/>
                    <a:pt x="1047" y="9002"/>
                  </a:cubicBezTo>
                  <a:cubicBezTo>
                    <a:pt x="746" y="10813"/>
                    <a:pt x="440" y="12808"/>
                    <a:pt x="268" y="14925"/>
                  </a:cubicBezTo>
                  <a:cubicBezTo>
                    <a:pt x="97" y="17043"/>
                    <a:pt x="1" y="19062"/>
                    <a:pt x="5" y="20897"/>
                  </a:cubicBezTo>
                  <a:cubicBezTo>
                    <a:pt x="11" y="22731"/>
                    <a:pt x="48" y="24385"/>
                    <a:pt x="144" y="25769"/>
                  </a:cubicBezTo>
                  <a:cubicBezTo>
                    <a:pt x="178" y="26462"/>
                    <a:pt x="235" y="27087"/>
                    <a:pt x="277" y="27637"/>
                  </a:cubicBezTo>
                  <a:cubicBezTo>
                    <a:pt x="320" y="28186"/>
                    <a:pt x="369" y="28674"/>
                    <a:pt x="412" y="29046"/>
                  </a:cubicBezTo>
                  <a:cubicBezTo>
                    <a:pt x="455" y="29419"/>
                    <a:pt x="489" y="29716"/>
                    <a:pt x="517" y="29935"/>
                  </a:cubicBezTo>
                  <a:cubicBezTo>
                    <a:pt x="525" y="30038"/>
                    <a:pt x="541" y="30140"/>
                    <a:pt x="564" y="30241"/>
                  </a:cubicBezTo>
                  <a:cubicBezTo>
                    <a:pt x="577" y="30137"/>
                    <a:pt x="577" y="30033"/>
                    <a:pt x="564" y="29930"/>
                  </a:cubicBezTo>
                  <a:cubicBezTo>
                    <a:pt x="551" y="29710"/>
                    <a:pt x="530" y="29429"/>
                    <a:pt x="498" y="29041"/>
                  </a:cubicBezTo>
                  <a:cubicBezTo>
                    <a:pt x="464" y="28655"/>
                    <a:pt x="436" y="28182"/>
                    <a:pt x="397" y="27632"/>
                  </a:cubicBezTo>
                  <a:cubicBezTo>
                    <a:pt x="359" y="27083"/>
                    <a:pt x="316" y="26457"/>
                    <a:pt x="292" y="25765"/>
                  </a:cubicBezTo>
                  <a:cubicBezTo>
                    <a:pt x="197" y="24379"/>
                    <a:pt x="168" y="22731"/>
                    <a:pt x="197" y="20897"/>
                  </a:cubicBezTo>
                  <a:cubicBezTo>
                    <a:pt x="225" y="19062"/>
                    <a:pt x="288" y="17032"/>
                    <a:pt x="474" y="14944"/>
                  </a:cubicBezTo>
                  <a:cubicBezTo>
                    <a:pt x="660" y="12857"/>
                    <a:pt x="928" y="10841"/>
                    <a:pt x="1233" y="9035"/>
                  </a:cubicBezTo>
                  <a:cubicBezTo>
                    <a:pt x="1410" y="8137"/>
                    <a:pt x="1554" y="7277"/>
                    <a:pt x="1745" y="6484"/>
                  </a:cubicBezTo>
                  <a:cubicBezTo>
                    <a:pt x="1835" y="6088"/>
                    <a:pt x="1907" y="5706"/>
                    <a:pt x="2002" y="5338"/>
                  </a:cubicBezTo>
                  <a:cubicBezTo>
                    <a:pt x="2098" y="4970"/>
                    <a:pt x="2193" y="4621"/>
                    <a:pt x="2280" y="4286"/>
                  </a:cubicBezTo>
                  <a:cubicBezTo>
                    <a:pt x="2447" y="3613"/>
                    <a:pt x="2634" y="3016"/>
                    <a:pt x="2795" y="2490"/>
                  </a:cubicBezTo>
                  <a:cubicBezTo>
                    <a:pt x="2876" y="2233"/>
                    <a:pt x="2943" y="1974"/>
                    <a:pt x="3020" y="1755"/>
                  </a:cubicBezTo>
                  <a:cubicBezTo>
                    <a:pt x="3097" y="1535"/>
                    <a:pt x="3168" y="1329"/>
                    <a:pt x="3230" y="1143"/>
                  </a:cubicBezTo>
                  <a:lnTo>
                    <a:pt x="3517" y="298"/>
                  </a:lnTo>
                  <a:cubicBezTo>
                    <a:pt x="3555" y="201"/>
                    <a:pt x="3586" y="103"/>
                    <a:pt x="36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3" name="Google Shape;4933;p69"/>
            <p:cNvSpPr/>
            <p:nvPr/>
          </p:nvSpPr>
          <p:spPr>
            <a:xfrm>
              <a:off x="2153325" y="3884125"/>
              <a:ext cx="131500" cy="1024850"/>
            </a:xfrm>
            <a:custGeom>
              <a:avLst/>
              <a:gdLst/>
              <a:ahLst/>
              <a:cxnLst/>
              <a:rect l="l" t="t" r="r" b="b"/>
              <a:pathLst>
                <a:path w="5260" h="40994" extrusionOk="0">
                  <a:moveTo>
                    <a:pt x="1" y="1"/>
                  </a:moveTo>
                  <a:lnTo>
                    <a:pt x="1" y="106"/>
                  </a:lnTo>
                  <a:lnTo>
                    <a:pt x="72" y="411"/>
                  </a:lnTo>
                  <a:cubicBezTo>
                    <a:pt x="138" y="693"/>
                    <a:pt x="230" y="1075"/>
                    <a:pt x="359" y="1582"/>
                  </a:cubicBezTo>
                  <a:cubicBezTo>
                    <a:pt x="487" y="2088"/>
                    <a:pt x="640" y="2714"/>
                    <a:pt x="802" y="3440"/>
                  </a:cubicBezTo>
                  <a:cubicBezTo>
                    <a:pt x="965" y="4166"/>
                    <a:pt x="1161" y="4987"/>
                    <a:pt x="1353" y="5905"/>
                  </a:cubicBezTo>
                  <a:cubicBezTo>
                    <a:pt x="1543" y="6822"/>
                    <a:pt x="1730" y="7835"/>
                    <a:pt x="1946" y="8910"/>
                  </a:cubicBezTo>
                  <a:cubicBezTo>
                    <a:pt x="2160" y="9984"/>
                    <a:pt x="2347" y="11150"/>
                    <a:pt x="2552" y="12373"/>
                  </a:cubicBezTo>
                  <a:cubicBezTo>
                    <a:pt x="2939" y="14819"/>
                    <a:pt x="3312" y="17514"/>
                    <a:pt x="3636" y="20355"/>
                  </a:cubicBezTo>
                  <a:cubicBezTo>
                    <a:pt x="4262" y="26036"/>
                    <a:pt x="4611" y="31200"/>
                    <a:pt x="4849" y="34941"/>
                  </a:cubicBezTo>
                  <a:cubicBezTo>
                    <a:pt x="4965" y="36799"/>
                    <a:pt x="5061" y="38308"/>
                    <a:pt x="5127" y="39368"/>
                  </a:cubicBezTo>
                  <a:cubicBezTo>
                    <a:pt x="5160" y="39880"/>
                    <a:pt x="5209" y="40281"/>
                    <a:pt x="5209" y="40572"/>
                  </a:cubicBezTo>
                  <a:cubicBezTo>
                    <a:pt x="5230" y="40674"/>
                    <a:pt x="5239" y="40779"/>
                    <a:pt x="5237" y="40883"/>
                  </a:cubicBezTo>
                  <a:cubicBezTo>
                    <a:pt x="5230" y="40919"/>
                    <a:pt x="5230" y="40956"/>
                    <a:pt x="5237" y="40994"/>
                  </a:cubicBezTo>
                  <a:cubicBezTo>
                    <a:pt x="5249" y="40957"/>
                    <a:pt x="5257" y="40920"/>
                    <a:pt x="5259" y="40883"/>
                  </a:cubicBezTo>
                  <a:lnTo>
                    <a:pt x="5259" y="40568"/>
                  </a:lnTo>
                  <a:cubicBezTo>
                    <a:pt x="5250" y="40281"/>
                    <a:pt x="5217" y="39875"/>
                    <a:pt x="5217" y="39364"/>
                  </a:cubicBezTo>
                  <a:cubicBezTo>
                    <a:pt x="5174" y="38318"/>
                    <a:pt x="5102" y="36803"/>
                    <a:pt x="5002" y="34930"/>
                  </a:cubicBezTo>
                  <a:cubicBezTo>
                    <a:pt x="4796" y="31190"/>
                    <a:pt x="4472" y="26016"/>
                    <a:pt x="3841" y="20332"/>
                  </a:cubicBezTo>
                  <a:cubicBezTo>
                    <a:pt x="3521" y="17490"/>
                    <a:pt x="3144" y="14790"/>
                    <a:pt x="2747" y="12344"/>
                  </a:cubicBezTo>
                  <a:cubicBezTo>
                    <a:pt x="2532" y="11122"/>
                    <a:pt x="2322" y="9975"/>
                    <a:pt x="2122" y="8881"/>
                  </a:cubicBezTo>
                  <a:cubicBezTo>
                    <a:pt x="1921" y="7787"/>
                    <a:pt x="1691" y="6794"/>
                    <a:pt x="1501" y="5876"/>
                  </a:cubicBezTo>
                  <a:cubicBezTo>
                    <a:pt x="1310" y="4959"/>
                    <a:pt x="1089" y="4132"/>
                    <a:pt x="922" y="3411"/>
                  </a:cubicBezTo>
                  <a:cubicBezTo>
                    <a:pt x="755" y="2690"/>
                    <a:pt x="579" y="2054"/>
                    <a:pt x="444" y="1563"/>
                  </a:cubicBezTo>
                  <a:cubicBezTo>
                    <a:pt x="311" y="1070"/>
                    <a:pt x="200" y="678"/>
                    <a:pt x="125" y="402"/>
                  </a:cubicBezTo>
                  <a:lnTo>
                    <a:pt x="33" y="100"/>
                  </a:lnTo>
                  <a:cubicBezTo>
                    <a:pt x="25" y="66"/>
                    <a:pt x="14" y="3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4" name="Google Shape;4934;p69"/>
            <p:cNvSpPr/>
            <p:nvPr/>
          </p:nvSpPr>
          <p:spPr>
            <a:xfrm>
              <a:off x="2101000" y="3906100"/>
              <a:ext cx="329575" cy="593575"/>
            </a:xfrm>
            <a:custGeom>
              <a:avLst/>
              <a:gdLst/>
              <a:ahLst/>
              <a:cxnLst/>
              <a:rect l="l" t="t" r="r" b="b"/>
              <a:pathLst>
                <a:path w="13183" h="23743" extrusionOk="0">
                  <a:moveTo>
                    <a:pt x="6135" y="0"/>
                  </a:moveTo>
                  <a:cubicBezTo>
                    <a:pt x="4822" y="61"/>
                    <a:pt x="3610" y="720"/>
                    <a:pt x="2844" y="1787"/>
                  </a:cubicBezTo>
                  <a:cubicBezTo>
                    <a:pt x="2099" y="2849"/>
                    <a:pt x="1563" y="4042"/>
                    <a:pt x="1262" y="5303"/>
                  </a:cubicBezTo>
                  <a:cubicBezTo>
                    <a:pt x="326" y="8328"/>
                    <a:pt x="1" y="11509"/>
                    <a:pt x="307" y="14661"/>
                  </a:cubicBezTo>
                  <a:cubicBezTo>
                    <a:pt x="679" y="17800"/>
                    <a:pt x="1950" y="20871"/>
                    <a:pt x="4200" y="23098"/>
                  </a:cubicBezTo>
                  <a:cubicBezTo>
                    <a:pt x="4398" y="23461"/>
                    <a:pt x="4765" y="23702"/>
                    <a:pt x="5177" y="23738"/>
                  </a:cubicBezTo>
                  <a:cubicBezTo>
                    <a:pt x="5212" y="23741"/>
                    <a:pt x="5247" y="23742"/>
                    <a:pt x="5282" y="23742"/>
                  </a:cubicBezTo>
                  <a:cubicBezTo>
                    <a:pt x="5657" y="23742"/>
                    <a:pt x="6014" y="23572"/>
                    <a:pt x="6250" y="23275"/>
                  </a:cubicBezTo>
                  <a:cubicBezTo>
                    <a:pt x="10706" y="19196"/>
                    <a:pt x="13183" y="13392"/>
                    <a:pt x="13043" y="7352"/>
                  </a:cubicBezTo>
                  <a:cubicBezTo>
                    <a:pt x="13082" y="6153"/>
                    <a:pt x="12788" y="4965"/>
                    <a:pt x="12192" y="3923"/>
                  </a:cubicBezTo>
                  <a:cubicBezTo>
                    <a:pt x="11631" y="3077"/>
                    <a:pt x="10431" y="2188"/>
                    <a:pt x="9380" y="2188"/>
                  </a:cubicBezTo>
                  <a:cubicBezTo>
                    <a:pt x="9199" y="2188"/>
                    <a:pt x="9022" y="2215"/>
                    <a:pt x="8853" y="2272"/>
                  </a:cubicBezTo>
                  <a:lnTo>
                    <a:pt x="8853" y="2272"/>
                  </a:lnTo>
                  <a:cubicBezTo>
                    <a:pt x="8728" y="989"/>
                    <a:pt x="7420" y="15"/>
                    <a:pt x="61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5" name="Google Shape;4935;p69"/>
            <p:cNvSpPr/>
            <p:nvPr/>
          </p:nvSpPr>
          <p:spPr>
            <a:xfrm>
              <a:off x="1904700" y="3587250"/>
              <a:ext cx="176050" cy="204600"/>
            </a:xfrm>
            <a:custGeom>
              <a:avLst/>
              <a:gdLst/>
              <a:ahLst/>
              <a:cxnLst/>
              <a:rect l="l" t="t" r="r" b="b"/>
              <a:pathLst>
                <a:path w="7042" h="8184" extrusionOk="0">
                  <a:moveTo>
                    <a:pt x="1108" y="0"/>
                  </a:moveTo>
                  <a:lnTo>
                    <a:pt x="0" y="626"/>
                  </a:lnTo>
                  <a:lnTo>
                    <a:pt x="4815" y="8021"/>
                  </a:lnTo>
                  <a:cubicBezTo>
                    <a:pt x="4865" y="8098"/>
                    <a:pt x="4941" y="8184"/>
                    <a:pt x="5023" y="8184"/>
                  </a:cubicBezTo>
                  <a:cubicBezTo>
                    <a:pt x="5026" y="8184"/>
                    <a:pt x="5030" y="8184"/>
                    <a:pt x="5034" y="8183"/>
                  </a:cubicBezTo>
                  <a:cubicBezTo>
                    <a:pt x="5120" y="8173"/>
                    <a:pt x="5178" y="8087"/>
                    <a:pt x="5221" y="8011"/>
                  </a:cubicBezTo>
                  <a:lnTo>
                    <a:pt x="7042" y="4710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6" name="Google Shape;4936;p69"/>
            <p:cNvSpPr/>
            <p:nvPr/>
          </p:nvSpPr>
          <p:spPr>
            <a:xfrm>
              <a:off x="1904700" y="3587250"/>
              <a:ext cx="176050" cy="204600"/>
            </a:xfrm>
            <a:custGeom>
              <a:avLst/>
              <a:gdLst/>
              <a:ahLst/>
              <a:cxnLst/>
              <a:rect l="l" t="t" r="r" b="b"/>
              <a:pathLst>
                <a:path w="7042" h="8184" extrusionOk="0">
                  <a:moveTo>
                    <a:pt x="1108" y="0"/>
                  </a:moveTo>
                  <a:lnTo>
                    <a:pt x="0" y="626"/>
                  </a:lnTo>
                  <a:lnTo>
                    <a:pt x="4815" y="8021"/>
                  </a:lnTo>
                  <a:cubicBezTo>
                    <a:pt x="4865" y="8098"/>
                    <a:pt x="4941" y="8184"/>
                    <a:pt x="5023" y="8184"/>
                  </a:cubicBezTo>
                  <a:cubicBezTo>
                    <a:pt x="5026" y="8184"/>
                    <a:pt x="5030" y="8184"/>
                    <a:pt x="5034" y="8183"/>
                  </a:cubicBezTo>
                  <a:cubicBezTo>
                    <a:pt x="5120" y="8173"/>
                    <a:pt x="5178" y="8087"/>
                    <a:pt x="5221" y="8011"/>
                  </a:cubicBezTo>
                  <a:lnTo>
                    <a:pt x="7042" y="4710"/>
                  </a:lnTo>
                  <a:lnTo>
                    <a:pt x="11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7" name="Google Shape;4937;p69"/>
            <p:cNvSpPr/>
            <p:nvPr/>
          </p:nvSpPr>
          <p:spPr>
            <a:xfrm>
              <a:off x="1903125" y="3498050"/>
              <a:ext cx="467450" cy="355675"/>
            </a:xfrm>
            <a:custGeom>
              <a:avLst/>
              <a:gdLst/>
              <a:ahLst/>
              <a:cxnLst/>
              <a:rect l="l" t="t" r="r" b="b"/>
              <a:pathLst>
                <a:path w="18698" h="14227" extrusionOk="0">
                  <a:moveTo>
                    <a:pt x="8490" y="1"/>
                  </a:moveTo>
                  <a:cubicBezTo>
                    <a:pt x="5425" y="1"/>
                    <a:pt x="2479" y="1246"/>
                    <a:pt x="340" y="3468"/>
                  </a:cubicBezTo>
                  <a:cubicBezTo>
                    <a:pt x="127" y="3572"/>
                    <a:pt x="0" y="3797"/>
                    <a:pt x="24" y="4035"/>
                  </a:cubicBezTo>
                  <a:cubicBezTo>
                    <a:pt x="48" y="4271"/>
                    <a:pt x="215" y="4467"/>
                    <a:pt x="445" y="4528"/>
                  </a:cubicBezTo>
                  <a:lnTo>
                    <a:pt x="16878" y="14226"/>
                  </a:lnTo>
                  <a:lnTo>
                    <a:pt x="16878" y="14225"/>
                  </a:lnTo>
                  <a:cubicBezTo>
                    <a:pt x="18698" y="11536"/>
                    <a:pt x="18646" y="7790"/>
                    <a:pt x="17060" y="4957"/>
                  </a:cubicBezTo>
                  <a:cubicBezTo>
                    <a:pt x="15389" y="2103"/>
                    <a:pt x="12419" y="255"/>
                    <a:pt x="9120" y="18"/>
                  </a:cubicBezTo>
                  <a:cubicBezTo>
                    <a:pt x="8909" y="6"/>
                    <a:pt x="8700" y="1"/>
                    <a:pt x="84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8" name="Google Shape;4938;p69"/>
            <p:cNvSpPr/>
            <p:nvPr/>
          </p:nvSpPr>
          <p:spPr>
            <a:xfrm>
              <a:off x="1973475" y="3532500"/>
              <a:ext cx="355100" cy="322425"/>
            </a:xfrm>
            <a:custGeom>
              <a:avLst/>
              <a:gdLst/>
              <a:ahLst/>
              <a:cxnLst/>
              <a:rect l="l" t="t" r="r" b="b"/>
              <a:pathLst>
                <a:path w="14204" h="12897" extrusionOk="0">
                  <a:moveTo>
                    <a:pt x="1031" y="1"/>
                  </a:moveTo>
                  <a:cubicBezTo>
                    <a:pt x="966" y="1"/>
                    <a:pt x="901" y="1"/>
                    <a:pt x="837" y="2"/>
                  </a:cubicBezTo>
                  <a:cubicBezTo>
                    <a:pt x="826" y="2"/>
                    <a:pt x="816" y="2"/>
                    <a:pt x="805" y="2"/>
                  </a:cubicBezTo>
                  <a:cubicBezTo>
                    <a:pt x="609" y="2"/>
                    <a:pt x="412" y="12"/>
                    <a:pt x="215" y="31"/>
                  </a:cubicBezTo>
                  <a:cubicBezTo>
                    <a:pt x="208" y="30"/>
                    <a:pt x="201" y="30"/>
                    <a:pt x="194" y="30"/>
                  </a:cubicBezTo>
                  <a:cubicBezTo>
                    <a:pt x="129" y="30"/>
                    <a:pt x="64" y="39"/>
                    <a:pt x="1" y="59"/>
                  </a:cubicBezTo>
                  <a:cubicBezTo>
                    <a:pt x="1" y="73"/>
                    <a:pt x="298" y="63"/>
                    <a:pt x="851" y="79"/>
                  </a:cubicBezTo>
                  <a:cubicBezTo>
                    <a:pt x="1608" y="98"/>
                    <a:pt x="2363" y="179"/>
                    <a:pt x="3106" y="319"/>
                  </a:cubicBezTo>
                  <a:cubicBezTo>
                    <a:pt x="8958" y="1384"/>
                    <a:pt x="13420" y="6156"/>
                    <a:pt x="14094" y="12065"/>
                  </a:cubicBezTo>
                  <a:cubicBezTo>
                    <a:pt x="14160" y="12595"/>
                    <a:pt x="14194" y="12897"/>
                    <a:pt x="14194" y="12897"/>
                  </a:cubicBezTo>
                  <a:cubicBezTo>
                    <a:pt x="14203" y="12823"/>
                    <a:pt x="14203" y="12750"/>
                    <a:pt x="14194" y="12676"/>
                  </a:cubicBezTo>
                  <a:cubicBezTo>
                    <a:pt x="14160" y="12533"/>
                    <a:pt x="14188" y="12324"/>
                    <a:pt x="14160" y="12055"/>
                  </a:cubicBezTo>
                  <a:cubicBezTo>
                    <a:pt x="14094" y="11295"/>
                    <a:pt x="13957" y="10542"/>
                    <a:pt x="13755" y="9805"/>
                  </a:cubicBezTo>
                  <a:cubicBezTo>
                    <a:pt x="12387" y="4799"/>
                    <a:pt x="8234" y="1044"/>
                    <a:pt x="3116" y="184"/>
                  </a:cubicBezTo>
                  <a:cubicBezTo>
                    <a:pt x="2427" y="62"/>
                    <a:pt x="1729" y="1"/>
                    <a:pt x="10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9" name="Google Shape;4939;p69"/>
            <p:cNvSpPr/>
            <p:nvPr/>
          </p:nvSpPr>
          <p:spPr>
            <a:xfrm>
              <a:off x="2121550" y="3686350"/>
              <a:ext cx="147875" cy="47075"/>
            </a:xfrm>
            <a:custGeom>
              <a:avLst/>
              <a:gdLst/>
              <a:ahLst/>
              <a:cxnLst/>
              <a:rect l="l" t="t" r="r" b="b"/>
              <a:pathLst>
                <a:path w="5915" h="1883" extrusionOk="0">
                  <a:moveTo>
                    <a:pt x="5915" y="1"/>
                  </a:moveTo>
                  <a:cubicBezTo>
                    <a:pt x="5617" y="55"/>
                    <a:pt x="5323" y="139"/>
                    <a:pt x="5041" y="249"/>
                  </a:cubicBezTo>
                  <a:lnTo>
                    <a:pt x="2953" y="922"/>
                  </a:lnTo>
                  <a:lnTo>
                    <a:pt x="860" y="1577"/>
                  </a:lnTo>
                  <a:cubicBezTo>
                    <a:pt x="564" y="1649"/>
                    <a:pt x="276" y="1751"/>
                    <a:pt x="1" y="1882"/>
                  </a:cubicBezTo>
                  <a:cubicBezTo>
                    <a:pt x="306" y="1859"/>
                    <a:pt x="607" y="1801"/>
                    <a:pt x="899" y="1711"/>
                  </a:cubicBezTo>
                  <a:cubicBezTo>
                    <a:pt x="1443" y="1587"/>
                    <a:pt x="2189" y="1362"/>
                    <a:pt x="3011" y="1109"/>
                  </a:cubicBezTo>
                  <a:cubicBezTo>
                    <a:pt x="3832" y="856"/>
                    <a:pt x="4563" y="584"/>
                    <a:pt x="5084" y="378"/>
                  </a:cubicBezTo>
                  <a:cubicBezTo>
                    <a:pt x="5375" y="285"/>
                    <a:pt x="5654" y="159"/>
                    <a:pt x="59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0" name="Google Shape;4940;p69"/>
            <p:cNvSpPr/>
            <p:nvPr/>
          </p:nvSpPr>
          <p:spPr>
            <a:xfrm>
              <a:off x="2203475" y="3512600"/>
              <a:ext cx="7375" cy="91875"/>
            </a:xfrm>
            <a:custGeom>
              <a:avLst/>
              <a:gdLst/>
              <a:ahLst/>
              <a:cxnLst/>
              <a:rect l="l" t="t" r="r" b="b"/>
              <a:pathLst>
                <a:path w="295" h="3675" extrusionOk="0">
                  <a:moveTo>
                    <a:pt x="54" y="1"/>
                  </a:moveTo>
                  <a:cubicBezTo>
                    <a:pt x="2" y="612"/>
                    <a:pt x="1" y="1228"/>
                    <a:pt x="49" y="1840"/>
                  </a:cubicBezTo>
                  <a:cubicBezTo>
                    <a:pt x="32" y="2453"/>
                    <a:pt x="64" y="3066"/>
                    <a:pt x="144" y="3674"/>
                  </a:cubicBezTo>
                  <a:cubicBezTo>
                    <a:pt x="260" y="3069"/>
                    <a:pt x="294" y="2450"/>
                    <a:pt x="245" y="1835"/>
                  </a:cubicBezTo>
                  <a:cubicBezTo>
                    <a:pt x="261" y="1217"/>
                    <a:pt x="197" y="601"/>
                    <a:pt x="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1" name="Google Shape;4941;p69"/>
            <p:cNvSpPr/>
            <p:nvPr/>
          </p:nvSpPr>
          <p:spPr>
            <a:xfrm>
              <a:off x="1910550" y="3556650"/>
              <a:ext cx="209475" cy="50575"/>
            </a:xfrm>
            <a:custGeom>
              <a:avLst/>
              <a:gdLst/>
              <a:ahLst/>
              <a:cxnLst/>
              <a:rect l="l" t="t" r="r" b="b"/>
              <a:pathLst>
                <a:path w="8379" h="2023" extrusionOk="0">
                  <a:moveTo>
                    <a:pt x="8379" y="1"/>
                  </a:moveTo>
                  <a:lnTo>
                    <a:pt x="8379" y="1"/>
                  </a:lnTo>
                  <a:cubicBezTo>
                    <a:pt x="7957" y="25"/>
                    <a:pt x="7540" y="82"/>
                    <a:pt x="7127" y="173"/>
                  </a:cubicBezTo>
                  <a:cubicBezTo>
                    <a:pt x="6358" y="321"/>
                    <a:pt x="5293" y="517"/>
                    <a:pt x="4136" y="799"/>
                  </a:cubicBezTo>
                  <a:cubicBezTo>
                    <a:pt x="2981" y="1081"/>
                    <a:pt x="1939" y="1372"/>
                    <a:pt x="1194" y="1601"/>
                  </a:cubicBezTo>
                  <a:cubicBezTo>
                    <a:pt x="785" y="1709"/>
                    <a:pt x="385" y="1849"/>
                    <a:pt x="0" y="2023"/>
                  </a:cubicBezTo>
                  <a:cubicBezTo>
                    <a:pt x="417" y="1957"/>
                    <a:pt x="829" y="1861"/>
                    <a:pt x="1232" y="1735"/>
                  </a:cubicBezTo>
                  <a:cubicBezTo>
                    <a:pt x="1987" y="1539"/>
                    <a:pt x="3028" y="1266"/>
                    <a:pt x="4185" y="989"/>
                  </a:cubicBezTo>
                  <a:cubicBezTo>
                    <a:pt x="5340" y="713"/>
                    <a:pt x="6392" y="479"/>
                    <a:pt x="7155" y="307"/>
                  </a:cubicBezTo>
                  <a:cubicBezTo>
                    <a:pt x="7571" y="236"/>
                    <a:pt x="7980" y="134"/>
                    <a:pt x="8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2" name="Google Shape;4942;p69"/>
            <p:cNvSpPr/>
            <p:nvPr/>
          </p:nvSpPr>
          <p:spPr>
            <a:xfrm>
              <a:off x="1659025" y="3856100"/>
              <a:ext cx="496900" cy="406125"/>
            </a:xfrm>
            <a:custGeom>
              <a:avLst/>
              <a:gdLst/>
              <a:ahLst/>
              <a:cxnLst/>
              <a:rect l="l" t="t" r="r" b="b"/>
              <a:pathLst>
                <a:path w="19876" h="16245" extrusionOk="0">
                  <a:moveTo>
                    <a:pt x="14968" y="0"/>
                  </a:moveTo>
                  <a:cubicBezTo>
                    <a:pt x="14777" y="0"/>
                    <a:pt x="14582" y="5"/>
                    <a:pt x="14384" y="13"/>
                  </a:cubicBezTo>
                  <a:cubicBezTo>
                    <a:pt x="12609" y="132"/>
                    <a:pt x="10873" y="581"/>
                    <a:pt x="9263" y="1336"/>
                  </a:cubicBezTo>
                  <a:cubicBezTo>
                    <a:pt x="6492" y="2549"/>
                    <a:pt x="3888" y="4336"/>
                    <a:pt x="2231" y="6867"/>
                  </a:cubicBezTo>
                  <a:cubicBezTo>
                    <a:pt x="573" y="9400"/>
                    <a:pt x="1" y="12753"/>
                    <a:pt x="1243" y="15509"/>
                  </a:cubicBezTo>
                  <a:cubicBezTo>
                    <a:pt x="1337" y="15800"/>
                    <a:pt x="1537" y="16043"/>
                    <a:pt x="1801" y="16193"/>
                  </a:cubicBezTo>
                  <a:cubicBezTo>
                    <a:pt x="1922" y="16227"/>
                    <a:pt x="2046" y="16244"/>
                    <a:pt x="2170" y="16244"/>
                  </a:cubicBezTo>
                  <a:cubicBezTo>
                    <a:pt x="2361" y="16244"/>
                    <a:pt x="2552" y="16203"/>
                    <a:pt x="2728" y="16121"/>
                  </a:cubicBezTo>
                  <a:cubicBezTo>
                    <a:pt x="5882" y="15094"/>
                    <a:pt x="9054" y="14058"/>
                    <a:pt x="11953" y="12447"/>
                  </a:cubicBezTo>
                  <a:cubicBezTo>
                    <a:pt x="14852" y="10838"/>
                    <a:pt x="17485" y="8597"/>
                    <a:pt x="19043" y="5669"/>
                  </a:cubicBezTo>
                  <a:cubicBezTo>
                    <a:pt x="19442" y="4979"/>
                    <a:pt x="19695" y="4215"/>
                    <a:pt x="19787" y="3424"/>
                  </a:cubicBezTo>
                  <a:cubicBezTo>
                    <a:pt x="19875" y="2622"/>
                    <a:pt x="19612" y="1821"/>
                    <a:pt x="19067" y="1227"/>
                  </a:cubicBezTo>
                  <a:lnTo>
                    <a:pt x="19065" y="1227"/>
                  </a:lnTo>
                  <a:cubicBezTo>
                    <a:pt x="17793" y="276"/>
                    <a:pt x="16486" y="0"/>
                    <a:pt x="149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3" name="Google Shape;4943;p69"/>
            <p:cNvSpPr/>
            <p:nvPr/>
          </p:nvSpPr>
          <p:spPr>
            <a:xfrm>
              <a:off x="1700600" y="3878400"/>
              <a:ext cx="435800" cy="383200"/>
            </a:xfrm>
            <a:custGeom>
              <a:avLst/>
              <a:gdLst/>
              <a:ahLst/>
              <a:cxnLst/>
              <a:rect l="l" t="t" r="r" b="b"/>
              <a:pathLst>
                <a:path w="17432" h="15328" extrusionOk="0">
                  <a:moveTo>
                    <a:pt x="17432" y="0"/>
                  </a:moveTo>
                  <a:lnTo>
                    <a:pt x="17432" y="0"/>
                  </a:lnTo>
                  <a:cubicBezTo>
                    <a:pt x="17355" y="13"/>
                    <a:pt x="17279" y="32"/>
                    <a:pt x="17207" y="57"/>
                  </a:cubicBezTo>
                  <a:lnTo>
                    <a:pt x="16533" y="248"/>
                  </a:lnTo>
                  <a:lnTo>
                    <a:pt x="16056" y="391"/>
                  </a:lnTo>
                  <a:lnTo>
                    <a:pt x="15491" y="592"/>
                  </a:lnTo>
                  <a:cubicBezTo>
                    <a:pt x="15081" y="745"/>
                    <a:pt x="14604" y="898"/>
                    <a:pt x="14126" y="1128"/>
                  </a:cubicBezTo>
                  <a:lnTo>
                    <a:pt x="13342" y="1471"/>
                  </a:lnTo>
                  <a:cubicBezTo>
                    <a:pt x="13070" y="1591"/>
                    <a:pt x="12802" y="1743"/>
                    <a:pt x="12516" y="1882"/>
                  </a:cubicBezTo>
                  <a:cubicBezTo>
                    <a:pt x="11938" y="2159"/>
                    <a:pt x="11351" y="2517"/>
                    <a:pt x="10729" y="2876"/>
                  </a:cubicBezTo>
                  <a:cubicBezTo>
                    <a:pt x="9401" y="3697"/>
                    <a:pt x="8143" y="4626"/>
                    <a:pt x="6965" y="5650"/>
                  </a:cubicBezTo>
                  <a:cubicBezTo>
                    <a:pt x="5792" y="6684"/>
                    <a:pt x="4704" y="7809"/>
                    <a:pt x="3707" y="9014"/>
                  </a:cubicBezTo>
                  <a:cubicBezTo>
                    <a:pt x="3272" y="9586"/>
                    <a:pt x="2842" y="10122"/>
                    <a:pt x="2494" y="10656"/>
                  </a:cubicBezTo>
                  <a:cubicBezTo>
                    <a:pt x="2317" y="10924"/>
                    <a:pt x="2135" y="11172"/>
                    <a:pt x="1983" y="11425"/>
                  </a:cubicBezTo>
                  <a:lnTo>
                    <a:pt x="1543" y="12162"/>
                  </a:lnTo>
                  <a:cubicBezTo>
                    <a:pt x="1252" y="12619"/>
                    <a:pt x="1042" y="13064"/>
                    <a:pt x="836" y="13446"/>
                  </a:cubicBezTo>
                  <a:cubicBezTo>
                    <a:pt x="741" y="13637"/>
                    <a:pt x="636" y="13799"/>
                    <a:pt x="564" y="13981"/>
                  </a:cubicBezTo>
                  <a:cubicBezTo>
                    <a:pt x="493" y="14162"/>
                    <a:pt x="420" y="14316"/>
                    <a:pt x="358" y="14459"/>
                  </a:cubicBezTo>
                  <a:cubicBezTo>
                    <a:pt x="249" y="14721"/>
                    <a:pt x="153" y="14937"/>
                    <a:pt x="86" y="15104"/>
                  </a:cubicBezTo>
                  <a:cubicBezTo>
                    <a:pt x="51" y="15176"/>
                    <a:pt x="22" y="15251"/>
                    <a:pt x="0" y="15328"/>
                  </a:cubicBezTo>
                  <a:cubicBezTo>
                    <a:pt x="49" y="15263"/>
                    <a:pt x="88" y="15193"/>
                    <a:pt x="120" y="15119"/>
                  </a:cubicBezTo>
                  <a:lnTo>
                    <a:pt x="431" y="14492"/>
                  </a:lnTo>
                  <a:cubicBezTo>
                    <a:pt x="497" y="14354"/>
                    <a:pt x="568" y="14206"/>
                    <a:pt x="650" y="14039"/>
                  </a:cubicBezTo>
                  <a:cubicBezTo>
                    <a:pt x="731" y="13872"/>
                    <a:pt x="832" y="13699"/>
                    <a:pt x="937" y="13513"/>
                  </a:cubicBezTo>
                  <a:cubicBezTo>
                    <a:pt x="1147" y="13135"/>
                    <a:pt x="1366" y="12696"/>
                    <a:pt x="1663" y="12242"/>
                  </a:cubicBezTo>
                  <a:lnTo>
                    <a:pt x="2111" y="11521"/>
                  </a:lnTo>
                  <a:cubicBezTo>
                    <a:pt x="2265" y="11273"/>
                    <a:pt x="2451" y="11029"/>
                    <a:pt x="2632" y="10766"/>
                  </a:cubicBezTo>
                  <a:cubicBezTo>
                    <a:pt x="2981" y="10231"/>
                    <a:pt x="3411" y="9706"/>
                    <a:pt x="3851" y="9143"/>
                  </a:cubicBezTo>
                  <a:cubicBezTo>
                    <a:pt x="4837" y="7948"/>
                    <a:pt x="5913" y="6829"/>
                    <a:pt x="7070" y="5798"/>
                  </a:cubicBezTo>
                  <a:cubicBezTo>
                    <a:pt x="8240" y="4782"/>
                    <a:pt x="9487" y="3857"/>
                    <a:pt x="10801" y="3033"/>
                  </a:cubicBezTo>
                  <a:cubicBezTo>
                    <a:pt x="11417" y="2671"/>
                    <a:pt x="11996" y="2313"/>
                    <a:pt x="12564" y="2030"/>
                  </a:cubicBezTo>
                  <a:cubicBezTo>
                    <a:pt x="12851" y="1887"/>
                    <a:pt x="13117" y="1734"/>
                    <a:pt x="13385" y="1610"/>
                  </a:cubicBezTo>
                  <a:lnTo>
                    <a:pt x="14159" y="1256"/>
                  </a:lnTo>
                  <a:cubicBezTo>
                    <a:pt x="14647" y="1023"/>
                    <a:pt x="15110" y="860"/>
                    <a:pt x="15506" y="697"/>
                  </a:cubicBezTo>
                  <a:lnTo>
                    <a:pt x="16065" y="483"/>
                  </a:lnTo>
                  <a:lnTo>
                    <a:pt x="16543" y="320"/>
                  </a:lnTo>
                  <a:lnTo>
                    <a:pt x="17203" y="96"/>
                  </a:lnTo>
                  <a:cubicBezTo>
                    <a:pt x="17282" y="73"/>
                    <a:pt x="17358" y="41"/>
                    <a:pt x="174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4" name="Google Shape;4944;p69"/>
            <p:cNvSpPr/>
            <p:nvPr/>
          </p:nvSpPr>
          <p:spPr>
            <a:xfrm>
              <a:off x="1687100" y="4027950"/>
              <a:ext cx="173300" cy="50650"/>
            </a:xfrm>
            <a:custGeom>
              <a:avLst/>
              <a:gdLst/>
              <a:ahLst/>
              <a:cxnLst/>
              <a:rect l="l" t="t" r="r" b="b"/>
              <a:pathLst>
                <a:path w="6932" h="2026" extrusionOk="0">
                  <a:moveTo>
                    <a:pt x="6931" y="0"/>
                  </a:moveTo>
                  <a:lnTo>
                    <a:pt x="6931" y="0"/>
                  </a:lnTo>
                  <a:cubicBezTo>
                    <a:pt x="5750" y="241"/>
                    <a:pt x="4583" y="547"/>
                    <a:pt x="3434" y="917"/>
                  </a:cubicBezTo>
                  <a:cubicBezTo>
                    <a:pt x="2271" y="1223"/>
                    <a:pt x="1123" y="1594"/>
                    <a:pt x="0" y="2025"/>
                  </a:cubicBezTo>
                  <a:cubicBezTo>
                    <a:pt x="1180" y="1784"/>
                    <a:pt x="2345" y="1476"/>
                    <a:pt x="3492" y="1108"/>
                  </a:cubicBezTo>
                  <a:cubicBezTo>
                    <a:pt x="4657" y="801"/>
                    <a:pt x="5806" y="431"/>
                    <a:pt x="69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5" name="Google Shape;4945;p69"/>
            <p:cNvSpPr/>
            <p:nvPr/>
          </p:nvSpPr>
          <p:spPr>
            <a:xfrm>
              <a:off x="1854625" y="4034850"/>
              <a:ext cx="7850" cy="182750"/>
            </a:xfrm>
            <a:custGeom>
              <a:avLst/>
              <a:gdLst/>
              <a:ahLst/>
              <a:cxnLst/>
              <a:rect l="l" t="t" r="r" b="b"/>
              <a:pathLst>
                <a:path w="314" h="7310" extrusionOk="0">
                  <a:moveTo>
                    <a:pt x="283" y="1"/>
                  </a:moveTo>
                  <a:cubicBezTo>
                    <a:pt x="201" y="350"/>
                    <a:pt x="154" y="707"/>
                    <a:pt x="144" y="1066"/>
                  </a:cubicBezTo>
                  <a:cubicBezTo>
                    <a:pt x="92" y="1739"/>
                    <a:pt x="11" y="2642"/>
                    <a:pt x="11" y="3650"/>
                  </a:cubicBezTo>
                  <a:lnTo>
                    <a:pt x="11" y="6239"/>
                  </a:lnTo>
                  <a:cubicBezTo>
                    <a:pt x="1" y="6597"/>
                    <a:pt x="26" y="6956"/>
                    <a:pt x="88" y="7310"/>
                  </a:cubicBezTo>
                  <a:cubicBezTo>
                    <a:pt x="137" y="6955"/>
                    <a:pt x="155" y="6596"/>
                    <a:pt x="140" y="6239"/>
                  </a:cubicBezTo>
                  <a:cubicBezTo>
                    <a:pt x="159" y="5513"/>
                    <a:pt x="178" y="4630"/>
                    <a:pt x="206" y="3655"/>
                  </a:cubicBezTo>
                  <a:cubicBezTo>
                    <a:pt x="236" y="2680"/>
                    <a:pt x="283" y="1797"/>
                    <a:pt x="283" y="1071"/>
                  </a:cubicBezTo>
                  <a:cubicBezTo>
                    <a:pt x="314" y="715"/>
                    <a:pt x="314" y="357"/>
                    <a:pt x="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6" name="Google Shape;4946;p69"/>
            <p:cNvSpPr/>
            <p:nvPr/>
          </p:nvSpPr>
          <p:spPr>
            <a:xfrm>
              <a:off x="2003450" y="3926775"/>
              <a:ext cx="17225" cy="208075"/>
            </a:xfrm>
            <a:custGeom>
              <a:avLst/>
              <a:gdLst/>
              <a:ahLst/>
              <a:cxnLst/>
              <a:rect l="l" t="t" r="r" b="b"/>
              <a:pathLst>
                <a:path w="689" h="8323" extrusionOk="0">
                  <a:moveTo>
                    <a:pt x="58" y="0"/>
                  </a:moveTo>
                  <a:cubicBezTo>
                    <a:pt x="0" y="0"/>
                    <a:pt x="82" y="1867"/>
                    <a:pt x="244" y="4166"/>
                  </a:cubicBezTo>
                  <a:cubicBezTo>
                    <a:pt x="407" y="6463"/>
                    <a:pt x="578" y="8322"/>
                    <a:pt x="632" y="8322"/>
                  </a:cubicBezTo>
                  <a:cubicBezTo>
                    <a:pt x="688" y="8317"/>
                    <a:pt x="607" y="6449"/>
                    <a:pt x="445" y="4151"/>
                  </a:cubicBezTo>
                  <a:cubicBezTo>
                    <a:pt x="283" y="1854"/>
                    <a:pt x="115" y="0"/>
                    <a:pt x="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7" name="Google Shape;4947;p69"/>
            <p:cNvSpPr/>
            <p:nvPr/>
          </p:nvSpPr>
          <p:spPr>
            <a:xfrm>
              <a:off x="1817025" y="3921100"/>
              <a:ext cx="187650" cy="8500"/>
            </a:xfrm>
            <a:custGeom>
              <a:avLst/>
              <a:gdLst/>
              <a:ahLst/>
              <a:cxnLst/>
              <a:rect l="l" t="t" r="r" b="b"/>
              <a:pathLst>
                <a:path w="7506" h="340" extrusionOk="0">
                  <a:moveTo>
                    <a:pt x="727" y="1"/>
                  </a:moveTo>
                  <a:cubicBezTo>
                    <a:pt x="484" y="1"/>
                    <a:pt x="242" y="16"/>
                    <a:pt x="0" y="45"/>
                  </a:cubicBezTo>
                  <a:cubicBezTo>
                    <a:pt x="361" y="115"/>
                    <a:pt x="728" y="150"/>
                    <a:pt x="1095" y="150"/>
                  </a:cubicBezTo>
                  <a:cubicBezTo>
                    <a:pt x="1772" y="189"/>
                    <a:pt x="2713" y="227"/>
                    <a:pt x="3750" y="266"/>
                  </a:cubicBezTo>
                  <a:cubicBezTo>
                    <a:pt x="4787" y="303"/>
                    <a:pt x="5725" y="328"/>
                    <a:pt x="6402" y="328"/>
                  </a:cubicBezTo>
                  <a:cubicBezTo>
                    <a:pt x="6525" y="335"/>
                    <a:pt x="6647" y="339"/>
                    <a:pt x="6770" y="339"/>
                  </a:cubicBezTo>
                  <a:cubicBezTo>
                    <a:pt x="7015" y="339"/>
                    <a:pt x="7261" y="324"/>
                    <a:pt x="7506" y="294"/>
                  </a:cubicBezTo>
                  <a:cubicBezTo>
                    <a:pt x="7143" y="224"/>
                    <a:pt x="6775" y="189"/>
                    <a:pt x="6407" y="189"/>
                  </a:cubicBezTo>
                  <a:cubicBezTo>
                    <a:pt x="5728" y="146"/>
                    <a:pt x="4792" y="103"/>
                    <a:pt x="3755" y="69"/>
                  </a:cubicBezTo>
                  <a:cubicBezTo>
                    <a:pt x="2719" y="36"/>
                    <a:pt x="1781" y="13"/>
                    <a:pt x="1104" y="13"/>
                  </a:cubicBezTo>
                  <a:cubicBezTo>
                    <a:pt x="978" y="5"/>
                    <a:pt x="853" y="1"/>
                    <a:pt x="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8" name="Google Shape;4948;p69"/>
            <p:cNvSpPr/>
            <p:nvPr/>
          </p:nvSpPr>
          <p:spPr>
            <a:xfrm>
              <a:off x="2221650" y="3963425"/>
              <a:ext cx="99250" cy="542350"/>
            </a:xfrm>
            <a:custGeom>
              <a:avLst/>
              <a:gdLst/>
              <a:ahLst/>
              <a:cxnLst/>
              <a:rect l="l" t="t" r="r" b="b"/>
              <a:pathLst>
                <a:path w="3970" h="21694" extrusionOk="0">
                  <a:moveTo>
                    <a:pt x="3970" y="0"/>
                  </a:moveTo>
                  <a:lnTo>
                    <a:pt x="3970" y="0"/>
                  </a:lnTo>
                  <a:cubicBezTo>
                    <a:pt x="3930" y="64"/>
                    <a:pt x="3897" y="131"/>
                    <a:pt x="3871" y="201"/>
                  </a:cubicBezTo>
                  <a:cubicBezTo>
                    <a:pt x="3808" y="360"/>
                    <a:pt x="3721" y="555"/>
                    <a:pt x="3622" y="799"/>
                  </a:cubicBezTo>
                  <a:cubicBezTo>
                    <a:pt x="3402" y="1314"/>
                    <a:pt x="3121" y="2074"/>
                    <a:pt x="2791" y="3024"/>
                  </a:cubicBezTo>
                  <a:cubicBezTo>
                    <a:pt x="2461" y="3975"/>
                    <a:pt x="2127" y="5112"/>
                    <a:pt x="1769" y="6397"/>
                  </a:cubicBezTo>
                  <a:cubicBezTo>
                    <a:pt x="1409" y="7682"/>
                    <a:pt x="1081" y="9086"/>
                    <a:pt x="813" y="10615"/>
                  </a:cubicBezTo>
                  <a:cubicBezTo>
                    <a:pt x="545" y="12144"/>
                    <a:pt x="354" y="13592"/>
                    <a:pt x="235" y="14914"/>
                  </a:cubicBezTo>
                  <a:cubicBezTo>
                    <a:pt x="115" y="16238"/>
                    <a:pt x="57" y="17423"/>
                    <a:pt x="29" y="18436"/>
                  </a:cubicBezTo>
                  <a:cubicBezTo>
                    <a:pt x="1" y="19448"/>
                    <a:pt x="29" y="20260"/>
                    <a:pt x="29" y="20824"/>
                  </a:cubicBezTo>
                  <a:cubicBezTo>
                    <a:pt x="51" y="21038"/>
                    <a:pt x="61" y="21254"/>
                    <a:pt x="57" y="21469"/>
                  </a:cubicBezTo>
                  <a:cubicBezTo>
                    <a:pt x="51" y="21543"/>
                    <a:pt x="51" y="21619"/>
                    <a:pt x="57" y="21693"/>
                  </a:cubicBezTo>
                  <a:cubicBezTo>
                    <a:pt x="96" y="21619"/>
                    <a:pt x="121" y="21538"/>
                    <a:pt x="134" y="21455"/>
                  </a:cubicBezTo>
                  <a:lnTo>
                    <a:pt x="134" y="20810"/>
                  </a:lnTo>
                  <a:cubicBezTo>
                    <a:pt x="134" y="20232"/>
                    <a:pt x="148" y="19420"/>
                    <a:pt x="186" y="18421"/>
                  </a:cubicBezTo>
                  <a:cubicBezTo>
                    <a:pt x="225" y="17423"/>
                    <a:pt x="325" y="16233"/>
                    <a:pt x="435" y="14914"/>
                  </a:cubicBezTo>
                  <a:cubicBezTo>
                    <a:pt x="545" y="13596"/>
                    <a:pt x="750" y="12149"/>
                    <a:pt x="1022" y="10649"/>
                  </a:cubicBezTo>
                  <a:cubicBezTo>
                    <a:pt x="1295" y="9149"/>
                    <a:pt x="1606" y="7725"/>
                    <a:pt x="1940" y="6445"/>
                  </a:cubicBezTo>
                  <a:cubicBezTo>
                    <a:pt x="2275" y="5164"/>
                    <a:pt x="2633" y="4018"/>
                    <a:pt x="2924" y="3068"/>
                  </a:cubicBezTo>
                  <a:cubicBezTo>
                    <a:pt x="3215" y="2117"/>
                    <a:pt x="3498" y="1352"/>
                    <a:pt x="3693" y="827"/>
                  </a:cubicBezTo>
                  <a:lnTo>
                    <a:pt x="3908" y="216"/>
                  </a:lnTo>
                  <a:cubicBezTo>
                    <a:pt x="3936" y="146"/>
                    <a:pt x="3958" y="74"/>
                    <a:pt x="39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9" name="Google Shape;4949;p69"/>
            <p:cNvSpPr/>
            <p:nvPr/>
          </p:nvSpPr>
          <p:spPr>
            <a:xfrm>
              <a:off x="2120375" y="4225475"/>
              <a:ext cx="124575" cy="109150"/>
            </a:xfrm>
            <a:custGeom>
              <a:avLst/>
              <a:gdLst/>
              <a:ahLst/>
              <a:cxnLst/>
              <a:rect l="l" t="t" r="r" b="b"/>
              <a:pathLst>
                <a:path w="4983" h="4366" extrusionOk="0">
                  <a:moveTo>
                    <a:pt x="4983" y="0"/>
                  </a:moveTo>
                  <a:lnTo>
                    <a:pt x="4983" y="0"/>
                  </a:lnTo>
                  <a:cubicBezTo>
                    <a:pt x="4713" y="180"/>
                    <a:pt x="4462" y="386"/>
                    <a:pt x="4233" y="616"/>
                  </a:cubicBezTo>
                  <a:lnTo>
                    <a:pt x="2480" y="2169"/>
                  </a:lnTo>
                  <a:lnTo>
                    <a:pt x="712" y="3703"/>
                  </a:lnTo>
                  <a:cubicBezTo>
                    <a:pt x="453" y="3900"/>
                    <a:pt x="215" y="4122"/>
                    <a:pt x="0" y="4366"/>
                  </a:cubicBezTo>
                  <a:cubicBezTo>
                    <a:pt x="286" y="4210"/>
                    <a:pt x="553" y="4022"/>
                    <a:pt x="798" y="3808"/>
                  </a:cubicBezTo>
                  <a:cubicBezTo>
                    <a:pt x="1276" y="3444"/>
                    <a:pt x="1921" y="2923"/>
                    <a:pt x="2608" y="2317"/>
                  </a:cubicBezTo>
                  <a:cubicBezTo>
                    <a:pt x="3296" y="1710"/>
                    <a:pt x="3903" y="1142"/>
                    <a:pt x="4329" y="716"/>
                  </a:cubicBezTo>
                  <a:cubicBezTo>
                    <a:pt x="4573" y="503"/>
                    <a:pt x="4792" y="262"/>
                    <a:pt x="49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0" name="Google Shape;4950;p69"/>
            <p:cNvSpPr/>
            <p:nvPr/>
          </p:nvSpPr>
          <p:spPr>
            <a:xfrm>
              <a:off x="2258675" y="4163250"/>
              <a:ext cx="116125" cy="166975"/>
            </a:xfrm>
            <a:custGeom>
              <a:avLst/>
              <a:gdLst/>
              <a:ahLst/>
              <a:cxnLst/>
              <a:rect l="l" t="t" r="r" b="b"/>
              <a:pathLst>
                <a:path w="4645" h="6679" extrusionOk="0">
                  <a:moveTo>
                    <a:pt x="1" y="1"/>
                  </a:moveTo>
                  <a:lnTo>
                    <a:pt x="1" y="1"/>
                  </a:lnTo>
                  <a:cubicBezTo>
                    <a:pt x="198" y="345"/>
                    <a:pt x="420" y="675"/>
                    <a:pt x="665" y="989"/>
                  </a:cubicBezTo>
                  <a:lnTo>
                    <a:pt x="2323" y="3334"/>
                  </a:lnTo>
                  <a:lnTo>
                    <a:pt x="3946" y="5723"/>
                  </a:lnTo>
                  <a:cubicBezTo>
                    <a:pt x="4156" y="6057"/>
                    <a:pt x="4390" y="6376"/>
                    <a:pt x="4644" y="6678"/>
                  </a:cubicBezTo>
                  <a:cubicBezTo>
                    <a:pt x="4485" y="6306"/>
                    <a:pt x="4292" y="5950"/>
                    <a:pt x="4066" y="5613"/>
                  </a:cubicBezTo>
                  <a:cubicBezTo>
                    <a:pt x="3679" y="5002"/>
                    <a:pt x="3125" y="4147"/>
                    <a:pt x="2484" y="3226"/>
                  </a:cubicBezTo>
                  <a:cubicBezTo>
                    <a:pt x="1845" y="2303"/>
                    <a:pt x="1257" y="1486"/>
                    <a:pt x="779" y="908"/>
                  </a:cubicBezTo>
                  <a:cubicBezTo>
                    <a:pt x="549" y="581"/>
                    <a:pt x="288" y="27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1" name="Google Shape;4951;p69"/>
            <p:cNvSpPr/>
            <p:nvPr/>
          </p:nvSpPr>
          <p:spPr>
            <a:xfrm>
              <a:off x="2110225" y="4001225"/>
              <a:ext cx="197200" cy="125875"/>
            </a:xfrm>
            <a:custGeom>
              <a:avLst/>
              <a:gdLst/>
              <a:ahLst/>
              <a:cxnLst/>
              <a:rect l="l" t="t" r="r" b="b"/>
              <a:pathLst>
                <a:path w="7888" h="5035" extrusionOk="0">
                  <a:moveTo>
                    <a:pt x="7852" y="0"/>
                  </a:moveTo>
                  <a:cubicBezTo>
                    <a:pt x="7727" y="0"/>
                    <a:pt x="5991" y="1084"/>
                    <a:pt x="3894" y="2435"/>
                  </a:cubicBezTo>
                  <a:cubicBezTo>
                    <a:pt x="1735" y="3825"/>
                    <a:pt x="1" y="4991"/>
                    <a:pt x="34" y="5034"/>
                  </a:cubicBezTo>
                  <a:cubicBezTo>
                    <a:pt x="34" y="5035"/>
                    <a:pt x="36" y="5035"/>
                    <a:pt x="37" y="5035"/>
                  </a:cubicBezTo>
                  <a:cubicBezTo>
                    <a:pt x="135" y="5035"/>
                    <a:pt x="1876" y="3956"/>
                    <a:pt x="3999" y="2597"/>
                  </a:cubicBezTo>
                  <a:cubicBezTo>
                    <a:pt x="6163" y="1212"/>
                    <a:pt x="7887" y="46"/>
                    <a:pt x="7859" y="3"/>
                  </a:cubicBezTo>
                  <a:cubicBezTo>
                    <a:pt x="7858" y="1"/>
                    <a:pt x="7856" y="0"/>
                    <a:pt x="78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2" name="Google Shape;4952;p69"/>
            <p:cNvSpPr/>
            <p:nvPr/>
          </p:nvSpPr>
          <p:spPr>
            <a:xfrm>
              <a:off x="2301300" y="4009050"/>
              <a:ext cx="127225" cy="123625"/>
            </a:xfrm>
            <a:custGeom>
              <a:avLst/>
              <a:gdLst/>
              <a:ahLst/>
              <a:cxnLst/>
              <a:rect l="l" t="t" r="r" b="b"/>
              <a:pathLst>
                <a:path w="5089" h="4945" extrusionOk="0">
                  <a:moveTo>
                    <a:pt x="0" y="1"/>
                  </a:moveTo>
                  <a:cubicBezTo>
                    <a:pt x="778" y="896"/>
                    <a:pt x="1605" y="1749"/>
                    <a:pt x="2475" y="2557"/>
                  </a:cubicBezTo>
                  <a:cubicBezTo>
                    <a:pt x="3302" y="3399"/>
                    <a:pt x="4174" y="4197"/>
                    <a:pt x="5088" y="4944"/>
                  </a:cubicBezTo>
                  <a:cubicBezTo>
                    <a:pt x="4309" y="4058"/>
                    <a:pt x="3483" y="3212"/>
                    <a:pt x="2614" y="2413"/>
                  </a:cubicBezTo>
                  <a:cubicBezTo>
                    <a:pt x="1786" y="1563"/>
                    <a:pt x="914" y="757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3" name="Google Shape;4953;p69"/>
            <p:cNvSpPr/>
            <p:nvPr/>
          </p:nvSpPr>
          <p:spPr>
            <a:xfrm>
              <a:off x="2459050" y="3858075"/>
              <a:ext cx="543800" cy="271500"/>
            </a:xfrm>
            <a:custGeom>
              <a:avLst/>
              <a:gdLst/>
              <a:ahLst/>
              <a:cxnLst/>
              <a:rect l="l" t="t" r="r" b="b"/>
              <a:pathLst>
                <a:path w="21752" h="10860" extrusionOk="0">
                  <a:moveTo>
                    <a:pt x="9519" y="0"/>
                  </a:moveTo>
                  <a:cubicBezTo>
                    <a:pt x="7677" y="0"/>
                    <a:pt x="5860" y="441"/>
                    <a:pt x="4353" y="1476"/>
                  </a:cubicBezTo>
                  <a:cubicBezTo>
                    <a:pt x="1515" y="3430"/>
                    <a:pt x="484" y="7444"/>
                    <a:pt x="1" y="10855"/>
                  </a:cubicBezTo>
                  <a:lnTo>
                    <a:pt x="1" y="10859"/>
                  </a:lnTo>
                  <a:lnTo>
                    <a:pt x="1487" y="10741"/>
                  </a:lnTo>
                  <a:cubicBezTo>
                    <a:pt x="2539" y="10650"/>
                    <a:pt x="3560" y="10337"/>
                    <a:pt x="4482" y="9822"/>
                  </a:cubicBezTo>
                  <a:cubicBezTo>
                    <a:pt x="4931" y="9558"/>
                    <a:pt x="5397" y="9323"/>
                    <a:pt x="5877" y="9120"/>
                  </a:cubicBezTo>
                  <a:cubicBezTo>
                    <a:pt x="7712" y="8384"/>
                    <a:pt x="9756" y="8513"/>
                    <a:pt x="11729" y="8418"/>
                  </a:cubicBezTo>
                  <a:cubicBezTo>
                    <a:pt x="14961" y="8251"/>
                    <a:pt x="18127" y="7439"/>
                    <a:pt x="21040" y="6029"/>
                  </a:cubicBezTo>
                  <a:cubicBezTo>
                    <a:pt x="21209" y="5952"/>
                    <a:pt x="21350" y="5823"/>
                    <a:pt x="21445" y="5661"/>
                  </a:cubicBezTo>
                  <a:cubicBezTo>
                    <a:pt x="21751" y="5108"/>
                    <a:pt x="21188" y="4615"/>
                    <a:pt x="20701" y="4315"/>
                  </a:cubicBezTo>
                  <a:cubicBezTo>
                    <a:pt x="18201" y="2772"/>
                    <a:pt x="15655" y="1214"/>
                    <a:pt x="12823" y="450"/>
                  </a:cubicBezTo>
                  <a:cubicBezTo>
                    <a:pt x="11755" y="162"/>
                    <a:pt x="10633" y="0"/>
                    <a:pt x="95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4" name="Google Shape;4954;p69"/>
            <p:cNvSpPr/>
            <p:nvPr/>
          </p:nvSpPr>
          <p:spPr>
            <a:xfrm>
              <a:off x="2459900" y="3893450"/>
              <a:ext cx="536175" cy="237800"/>
            </a:xfrm>
            <a:custGeom>
              <a:avLst/>
              <a:gdLst/>
              <a:ahLst/>
              <a:cxnLst/>
              <a:rect l="l" t="t" r="r" b="b"/>
              <a:pathLst>
                <a:path w="21447" h="9512" extrusionOk="0">
                  <a:moveTo>
                    <a:pt x="10190" y="0"/>
                  </a:moveTo>
                  <a:cubicBezTo>
                    <a:pt x="9674" y="0"/>
                    <a:pt x="9157" y="30"/>
                    <a:pt x="8642" y="91"/>
                  </a:cubicBezTo>
                  <a:cubicBezTo>
                    <a:pt x="6854" y="293"/>
                    <a:pt x="5167" y="1025"/>
                    <a:pt x="3798" y="2193"/>
                  </a:cubicBezTo>
                  <a:cubicBezTo>
                    <a:pt x="2735" y="3191"/>
                    <a:pt x="1890" y="4400"/>
                    <a:pt x="1319" y="5743"/>
                  </a:cubicBezTo>
                  <a:cubicBezTo>
                    <a:pt x="923" y="6634"/>
                    <a:pt x="581" y="7548"/>
                    <a:pt x="296" y="8480"/>
                  </a:cubicBezTo>
                  <a:lnTo>
                    <a:pt x="67" y="9240"/>
                  </a:lnTo>
                  <a:cubicBezTo>
                    <a:pt x="39" y="9329"/>
                    <a:pt x="16" y="9419"/>
                    <a:pt x="0" y="9512"/>
                  </a:cubicBezTo>
                  <a:cubicBezTo>
                    <a:pt x="46" y="9431"/>
                    <a:pt x="81" y="9344"/>
                    <a:pt x="106" y="9254"/>
                  </a:cubicBezTo>
                  <a:lnTo>
                    <a:pt x="369" y="8504"/>
                  </a:lnTo>
                  <a:cubicBezTo>
                    <a:pt x="603" y="7858"/>
                    <a:pt x="922" y="6913"/>
                    <a:pt x="1443" y="5800"/>
                  </a:cubicBezTo>
                  <a:cubicBezTo>
                    <a:pt x="2027" y="4488"/>
                    <a:pt x="2868" y="3306"/>
                    <a:pt x="3918" y="2327"/>
                  </a:cubicBezTo>
                  <a:cubicBezTo>
                    <a:pt x="5265" y="1194"/>
                    <a:pt x="6918" y="485"/>
                    <a:pt x="8666" y="287"/>
                  </a:cubicBezTo>
                  <a:cubicBezTo>
                    <a:pt x="9180" y="227"/>
                    <a:pt x="9696" y="197"/>
                    <a:pt x="10211" y="197"/>
                  </a:cubicBezTo>
                  <a:cubicBezTo>
                    <a:pt x="11449" y="197"/>
                    <a:pt x="12683" y="370"/>
                    <a:pt x="13879" y="712"/>
                  </a:cubicBezTo>
                  <a:cubicBezTo>
                    <a:pt x="15261" y="1106"/>
                    <a:pt x="16606" y="1625"/>
                    <a:pt x="17896" y="2259"/>
                  </a:cubicBezTo>
                  <a:cubicBezTo>
                    <a:pt x="19004" y="2790"/>
                    <a:pt x="19883" y="3264"/>
                    <a:pt x="20491" y="3583"/>
                  </a:cubicBezTo>
                  <a:lnTo>
                    <a:pt x="21198" y="3956"/>
                  </a:lnTo>
                  <a:cubicBezTo>
                    <a:pt x="21277" y="4001"/>
                    <a:pt x="21359" y="4040"/>
                    <a:pt x="21446" y="4070"/>
                  </a:cubicBezTo>
                  <a:cubicBezTo>
                    <a:pt x="21374" y="4012"/>
                    <a:pt x="21297" y="3962"/>
                    <a:pt x="21216" y="3918"/>
                  </a:cubicBezTo>
                  <a:lnTo>
                    <a:pt x="20528" y="3517"/>
                  </a:lnTo>
                  <a:cubicBezTo>
                    <a:pt x="19932" y="3177"/>
                    <a:pt x="19062" y="2685"/>
                    <a:pt x="17958" y="2135"/>
                  </a:cubicBezTo>
                  <a:cubicBezTo>
                    <a:pt x="16666" y="1479"/>
                    <a:pt x="15316" y="944"/>
                    <a:pt x="13926" y="536"/>
                  </a:cubicBezTo>
                  <a:cubicBezTo>
                    <a:pt x="12710" y="180"/>
                    <a:pt x="11452" y="0"/>
                    <a:pt x="101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5" name="Google Shape;4955;p69"/>
            <p:cNvSpPr/>
            <p:nvPr/>
          </p:nvSpPr>
          <p:spPr>
            <a:xfrm>
              <a:off x="2692425" y="3898775"/>
              <a:ext cx="215350" cy="144350"/>
            </a:xfrm>
            <a:custGeom>
              <a:avLst/>
              <a:gdLst/>
              <a:ahLst/>
              <a:cxnLst/>
              <a:rect l="l" t="t" r="r" b="b"/>
              <a:pathLst>
                <a:path w="8614" h="5774" extrusionOk="0">
                  <a:moveTo>
                    <a:pt x="33" y="1"/>
                  </a:moveTo>
                  <a:cubicBezTo>
                    <a:pt x="31" y="1"/>
                    <a:pt x="30" y="1"/>
                    <a:pt x="29" y="2"/>
                  </a:cubicBezTo>
                  <a:cubicBezTo>
                    <a:pt x="1" y="51"/>
                    <a:pt x="1892" y="1378"/>
                    <a:pt x="4252" y="2969"/>
                  </a:cubicBezTo>
                  <a:cubicBezTo>
                    <a:pt x="6573" y="4533"/>
                    <a:pt x="8487" y="5774"/>
                    <a:pt x="8582" y="5774"/>
                  </a:cubicBezTo>
                  <a:cubicBezTo>
                    <a:pt x="8583" y="5774"/>
                    <a:pt x="8585" y="5773"/>
                    <a:pt x="8585" y="5773"/>
                  </a:cubicBezTo>
                  <a:cubicBezTo>
                    <a:pt x="8613" y="5725"/>
                    <a:pt x="6727" y="4403"/>
                    <a:pt x="4362" y="2807"/>
                  </a:cubicBezTo>
                  <a:cubicBezTo>
                    <a:pt x="2041" y="1240"/>
                    <a:pt x="129" y="1"/>
                    <a:pt x="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6" name="Google Shape;4956;p69"/>
            <p:cNvSpPr/>
            <p:nvPr/>
          </p:nvSpPr>
          <p:spPr>
            <a:xfrm>
              <a:off x="2783900" y="3893800"/>
              <a:ext cx="76600" cy="9000"/>
            </a:xfrm>
            <a:custGeom>
              <a:avLst/>
              <a:gdLst/>
              <a:ahLst/>
              <a:cxnLst/>
              <a:rect l="l" t="t" r="r" b="b"/>
              <a:pathLst>
                <a:path w="3064" h="360" extrusionOk="0">
                  <a:moveTo>
                    <a:pt x="2962" y="1"/>
                  </a:moveTo>
                  <a:cubicBezTo>
                    <a:pt x="2482" y="1"/>
                    <a:pt x="2003" y="38"/>
                    <a:pt x="1530" y="111"/>
                  </a:cubicBezTo>
                  <a:cubicBezTo>
                    <a:pt x="1016" y="123"/>
                    <a:pt x="504" y="181"/>
                    <a:pt x="0" y="284"/>
                  </a:cubicBezTo>
                  <a:cubicBezTo>
                    <a:pt x="279" y="334"/>
                    <a:pt x="561" y="359"/>
                    <a:pt x="843" y="359"/>
                  </a:cubicBezTo>
                  <a:cubicBezTo>
                    <a:pt x="1079" y="359"/>
                    <a:pt x="1315" y="342"/>
                    <a:pt x="1549" y="306"/>
                  </a:cubicBezTo>
                  <a:cubicBezTo>
                    <a:pt x="2067" y="291"/>
                    <a:pt x="2579" y="189"/>
                    <a:pt x="3064" y="1"/>
                  </a:cubicBezTo>
                  <a:cubicBezTo>
                    <a:pt x="3030" y="1"/>
                    <a:pt x="2996" y="1"/>
                    <a:pt x="2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7" name="Google Shape;4957;p69"/>
            <p:cNvSpPr/>
            <p:nvPr/>
          </p:nvSpPr>
          <p:spPr>
            <a:xfrm>
              <a:off x="2607150" y="3855225"/>
              <a:ext cx="35875" cy="61200"/>
            </a:xfrm>
            <a:custGeom>
              <a:avLst/>
              <a:gdLst/>
              <a:ahLst/>
              <a:cxnLst/>
              <a:rect l="l" t="t" r="r" b="b"/>
              <a:pathLst>
                <a:path w="1435" h="2448" extrusionOk="0">
                  <a:moveTo>
                    <a:pt x="1434" y="0"/>
                  </a:moveTo>
                  <a:cubicBezTo>
                    <a:pt x="842" y="744"/>
                    <a:pt x="360" y="1568"/>
                    <a:pt x="1" y="2448"/>
                  </a:cubicBezTo>
                  <a:cubicBezTo>
                    <a:pt x="589" y="1701"/>
                    <a:pt x="1072" y="878"/>
                    <a:pt x="14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8" name="Google Shape;4958;p69"/>
            <p:cNvSpPr/>
            <p:nvPr/>
          </p:nvSpPr>
          <p:spPr>
            <a:xfrm>
              <a:off x="2538850" y="3967125"/>
              <a:ext cx="148025" cy="104525"/>
            </a:xfrm>
            <a:custGeom>
              <a:avLst/>
              <a:gdLst/>
              <a:ahLst/>
              <a:cxnLst/>
              <a:rect l="l" t="t" r="r" b="b"/>
              <a:pathLst>
                <a:path w="5921" h="4181" extrusionOk="0">
                  <a:moveTo>
                    <a:pt x="1" y="0"/>
                  </a:moveTo>
                  <a:lnTo>
                    <a:pt x="1" y="0"/>
                  </a:lnTo>
                  <a:cubicBezTo>
                    <a:pt x="243" y="259"/>
                    <a:pt x="513" y="491"/>
                    <a:pt x="804" y="694"/>
                  </a:cubicBezTo>
                  <a:cubicBezTo>
                    <a:pt x="1314" y="1099"/>
                    <a:pt x="2026" y="1648"/>
                    <a:pt x="2839" y="2241"/>
                  </a:cubicBezTo>
                  <a:cubicBezTo>
                    <a:pt x="3651" y="2834"/>
                    <a:pt x="4406" y="3336"/>
                    <a:pt x="4965" y="3675"/>
                  </a:cubicBezTo>
                  <a:cubicBezTo>
                    <a:pt x="5265" y="3873"/>
                    <a:pt x="5586" y="4044"/>
                    <a:pt x="5920" y="4181"/>
                  </a:cubicBezTo>
                  <a:cubicBezTo>
                    <a:pt x="5644" y="3948"/>
                    <a:pt x="5350" y="3737"/>
                    <a:pt x="5040" y="3550"/>
                  </a:cubicBezTo>
                  <a:cubicBezTo>
                    <a:pt x="4500" y="3182"/>
                    <a:pt x="3761" y="2672"/>
                    <a:pt x="2953" y="2083"/>
                  </a:cubicBezTo>
                  <a:lnTo>
                    <a:pt x="889" y="583"/>
                  </a:lnTo>
                  <a:cubicBezTo>
                    <a:pt x="612" y="363"/>
                    <a:pt x="313" y="169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9" name="Google Shape;4959;p69"/>
            <p:cNvSpPr/>
            <p:nvPr/>
          </p:nvSpPr>
          <p:spPr>
            <a:xfrm>
              <a:off x="2421550" y="4270125"/>
              <a:ext cx="403125" cy="456825"/>
            </a:xfrm>
            <a:custGeom>
              <a:avLst/>
              <a:gdLst/>
              <a:ahLst/>
              <a:cxnLst/>
              <a:rect l="l" t="t" r="r" b="b"/>
              <a:pathLst>
                <a:path w="16125" h="18273" extrusionOk="0">
                  <a:moveTo>
                    <a:pt x="5017" y="0"/>
                  </a:moveTo>
                  <a:cubicBezTo>
                    <a:pt x="4437" y="0"/>
                    <a:pt x="3918" y="134"/>
                    <a:pt x="3684" y="670"/>
                  </a:cubicBezTo>
                  <a:lnTo>
                    <a:pt x="3684" y="679"/>
                  </a:lnTo>
                  <a:cubicBezTo>
                    <a:pt x="3522" y="637"/>
                    <a:pt x="3358" y="617"/>
                    <a:pt x="3193" y="617"/>
                  </a:cubicBezTo>
                  <a:cubicBezTo>
                    <a:pt x="1893" y="617"/>
                    <a:pt x="551" y="1843"/>
                    <a:pt x="292" y="3115"/>
                  </a:cubicBezTo>
                  <a:cubicBezTo>
                    <a:pt x="1" y="4549"/>
                    <a:pt x="541" y="6014"/>
                    <a:pt x="1172" y="7338"/>
                  </a:cubicBezTo>
                  <a:cubicBezTo>
                    <a:pt x="2518" y="10295"/>
                    <a:pt x="4517" y="12908"/>
                    <a:pt x="7018" y="14981"/>
                  </a:cubicBezTo>
                  <a:cubicBezTo>
                    <a:pt x="9543" y="17060"/>
                    <a:pt x="12697" y="18220"/>
                    <a:pt x="15966" y="18273"/>
                  </a:cubicBezTo>
                  <a:cubicBezTo>
                    <a:pt x="15364" y="15498"/>
                    <a:pt x="16124" y="12593"/>
                    <a:pt x="15790" y="9774"/>
                  </a:cubicBezTo>
                  <a:cubicBezTo>
                    <a:pt x="15188" y="4652"/>
                    <a:pt x="11124" y="628"/>
                    <a:pt x="5996" y="77"/>
                  </a:cubicBezTo>
                  <a:cubicBezTo>
                    <a:pt x="5675" y="41"/>
                    <a:pt x="5337" y="0"/>
                    <a:pt x="501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0" name="Google Shape;4960;p69"/>
            <p:cNvSpPr/>
            <p:nvPr/>
          </p:nvSpPr>
          <p:spPr>
            <a:xfrm>
              <a:off x="2513750" y="4287425"/>
              <a:ext cx="307225" cy="439750"/>
            </a:xfrm>
            <a:custGeom>
              <a:avLst/>
              <a:gdLst/>
              <a:ahLst/>
              <a:cxnLst/>
              <a:rect l="l" t="t" r="r" b="b"/>
              <a:pathLst>
                <a:path w="12289" h="17590" extrusionOk="0">
                  <a:moveTo>
                    <a:pt x="0" y="0"/>
                  </a:moveTo>
                  <a:lnTo>
                    <a:pt x="0" y="0"/>
                  </a:lnTo>
                  <a:cubicBezTo>
                    <a:pt x="8" y="75"/>
                    <a:pt x="25" y="148"/>
                    <a:pt x="49" y="220"/>
                  </a:cubicBezTo>
                  <a:cubicBezTo>
                    <a:pt x="82" y="349"/>
                    <a:pt x="144" y="564"/>
                    <a:pt x="235" y="827"/>
                  </a:cubicBezTo>
                  <a:cubicBezTo>
                    <a:pt x="513" y="1557"/>
                    <a:pt x="877" y="2251"/>
                    <a:pt x="1320" y="2895"/>
                  </a:cubicBezTo>
                  <a:cubicBezTo>
                    <a:pt x="1980" y="3845"/>
                    <a:pt x="2723" y="4735"/>
                    <a:pt x="3536" y="5556"/>
                  </a:cubicBezTo>
                  <a:cubicBezTo>
                    <a:pt x="4439" y="6497"/>
                    <a:pt x="5490" y="7482"/>
                    <a:pt x="6445" y="8618"/>
                  </a:cubicBezTo>
                  <a:cubicBezTo>
                    <a:pt x="6917" y="9164"/>
                    <a:pt x="7348" y="9745"/>
                    <a:pt x="7730" y="10358"/>
                  </a:cubicBezTo>
                  <a:cubicBezTo>
                    <a:pt x="8079" y="10937"/>
                    <a:pt x="8390" y="11539"/>
                    <a:pt x="8661" y="12158"/>
                  </a:cubicBezTo>
                  <a:cubicBezTo>
                    <a:pt x="8948" y="12751"/>
                    <a:pt x="9182" y="13319"/>
                    <a:pt x="9426" y="13840"/>
                  </a:cubicBezTo>
                  <a:cubicBezTo>
                    <a:pt x="9670" y="14361"/>
                    <a:pt x="9923" y="14838"/>
                    <a:pt x="10148" y="15273"/>
                  </a:cubicBezTo>
                  <a:cubicBezTo>
                    <a:pt x="10474" y="15989"/>
                    <a:pt x="10952" y="16626"/>
                    <a:pt x="11547" y="17141"/>
                  </a:cubicBezTo>
                  <a:cubicBezTo>
                    <a:pt x="11712" y="17277"/>
                    <a:pt x="11890" y="17397"/>
                    <a:pt x="12078" y="17499"/>
                  </a:cubicBezTo>
                  <a:cubicBezTo>
                    <a:pt x="12207" y="17590"/>
                    <a:pt x="12278" y="17590"/>
                    <a:pt x="12278" y="17590"/>
                  </a:cubicBezTo>
                  <a:cubicBezTo>
                    <a:pt x="12288" y="17572"/>
                    <a:pt x="12010" y="17442"/>
                    <a:pt x="11618" y="17088"/>
                  </a:cubicBezTo>
                  <a:cubicBezTo>
                    <a:pt x="11055" y="16560"/>
                    <a:pt x="10604" y="15923"/>
                    <a:pt x="10295" y="15216"/>
                  </a:cubicBezTo>
                  <a:cubicBezTo>
                    <a:pt x="10076" y="14784"/>
                    <a:pt x="9836" y="14303"/>
                    <a:pt x="9598" y="13782"/>
                  </a:cubicBezTo>
                  <a:lnTo>
                    <a:pt x="8852" y="12091"/>
                  </a:lnTo>
                  <a:cubicBezTo>
                    <a:pt x="8572" y="11463"/>
                    <a:pt x="8253" y="10854"/>
                    <a:pt x="7897" y="10266"/>
                  </a:cubicBezTo>
                  <a:cubicBezTo>
                    <a:pt x="7512" y="9640"/>
                    <a:pt x="7077" y="9046"/>
                    <a:pt x="6598" y="8489"/>
                  </a:cubicBezTo>
                  <a:cubicBezTo>
                    <a:pt x="5617" y="7343"/>
                    <a:pt x="4573" y="6358"/>
                    <a:pt x="3669" y="5432"/>
                  </a:cubicBezTo>
                  <a:cubicBezTo>
                    <a:pt x="2854" y="4623"/>
                    <a:pt x="2106" y="3750"/>
                    <a:pt x="1434" y="2818"/>
                  </a:cubicBezTo>
                  <a:cubicBezTo>
                    <a:pt x="989" y="2186"/>
                    <a:pt x="612" y="1509"/>
                    <a:pt x="307" y="798"/>
                  </a:cubicBezTo>
                  <a:cubicBezTo>
                    <a:pt x="101" y="292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1" name="Google Shape;4961;p69"/>
            <p:cNvSpPr/>
            <p:nvPr/>
          </p:nvSpPr>
          <p:spPr>
            <a:xfrm>
              <a:off x="2637750" y="4512775"/>
              <a:ext cx="44325" cy="157350"/>
            </a:xfrm>
            <a:custGeom>
              <a:avLst/>
              <a:gdLst/>
              <a:ahLst/>
              <a:cxnLst/>
              <a:rect l="l" t="t" r="r" b="b"/>
              <a:pathLst>
                <a:path w="1773" h="6294" extrusionOk="0">
                  <a:moveTo>
                    <a:pt x="1772" y="1"/>
                  </a:moveTo>
                  <a:lnTo>
                    <a:pt x="1772" y="1"/>
                  </a:lnTo>
                  <a:cubicBezTo>
                    <a:pt x="1611" y="279"/>
                    <a:pt x="1481" y="573"/>
                    <a:pt x="1385" y="881"/>
                  </a:cubicBezTo>
                  <a:cubicBezTo>
                    <a:pt x="1175" y="1434"/>
                    <a:pt x="912" y="2209"/>
                    <a:pt x="669" y="3083"/>
                  </a:cubicBezTo>
                  <a:cubicBezTo>
                    <a:pt x="425" y="3956"/>
                    <a:pt x="243" y="4755"/>
                    <a:pt x="133" y="5338"/>
                  </a:cubicBezTo>
                  <a:cubicBezTo>
                    <a:pt x="53" y="5650"/>
                    <a:pt x="8" y="5970"/>
                    <a:pt x="0" y="6293"/>
                  </a:cubicBezTo>
                  <a:cubicBezTo>
                    <a:pt x="120" y="5994"/>
                    <a:pt x="209" y="5683"/>
                    <a:pt x="268" y="5366"/>
                  </a:cubicBezTo>
                  <a:cubicBezTo>
                    <a:pt x="410" y="4792"/>
                    <a:pt x="616" y="3999"/>
                    <a:pt x="860" y="3135"/>
                  </a:cubicBezTo>
                  <a:cubicBezTo>
                    <a:pt x="1104" y="2270"/>
                    <a:pt x="1342" y="1492"/>
                    <a:pt x="1519" y="924"/>
                  </a:cubicBezTo>
                  <a:cubicBezTo>
                    <a:pt x="1634" y="625"/>
                    <a:pt x="1719" y="316"/>
                    <a:pt x="17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2" name="Google Shape;4962;p69"/>
            <p:cNvSpPr/>
            <p:nvPr/>
          </p:nvSpPr>
          <p:spPr>
            <a:xfrm>
              <a:off x="2644650" y="4461150"/>
              <a:ext cx="169375" cy="37925"/>
            </a:xfrm>
            <a:custGeom>
              <a:avLst/>
              <a:gdLst/>
              <a:ahLst/>
              <a:cxnLst/>
              <a:rect l="l" t="t" r="r" b="b"/>
              <a:pathLst>
                <a:path w="6775" h="1517" extrusionOk="0">
                  <a:moveTo>
                    <a:pt x="152" y="1"/>
                  </a:moveTo>
                  <a:cubicBezTo>
                    <a:pt x="101" y="1"/>
                    <a:pt x="51" y="2"/>
                    <a:pt x="1" y="3"/>
                  </a:cubicBezTo>
                  <a:cubicBezTo>
                    <a:pt x="327" y="104"/>
                    <a:pt x="660" y="178"/>
                    <a:pt x="999" y="222"/>
                  </a:cubicBezTo>
                  <a:cubicBezTo>
                    <a:pt x="1597" y="323"/>
                    <a:pt x="2433" y="490"/>
                    <a:pt x="3388" y="700"/>
                  </a:cubicBezTo>
                  <a:cubicBezTo>
                    <a:pt x="4344" y="910"/>
                    <a:pt x="5165" y="1130"/>
                    <a:pt x="5776" y="1287"/>
                  </a:cubicBezTo>
                  <a:cubicBezTo>
                    <a:pt x="6101" y="1393"/>
                    <a:pt x="6436" y="1469"/>
                    <a:pt x="6774" y="1517"/>
                  </a:cubicBezTo>
                  <a:cubicBezTo>
                    <a:pt x="6475" y="1371"/>
                    <a:pt x="6161" y="1254"/>
                    <a:pt x="5838" y="1169"/>
                  </a:cubicBezTo>
                  <a:cubicBezTo>
                    <a:pt x="5231" y="972"/>
                    <a:pt x="4391" y="739"/>
                    <a:pt x="3450" y="524"/>
                  </a:cubicBezTo>
                  <a:cubicBezTo>
                    <a:pt x="2508" y="308"/>
                    <a:pt x="1644" y="165"/>
                    <a:pt x="1018" y="83"/>
                  </a:cubicBezTo>
                  <a:cubicBezTo>
                    <a:pt x="732" y="29"/>
                    <a:pt x="442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3" name="Google Shape;4963;p69"/>
            <p:cNvSpPr/>
            <p:nvPr/>
          </p:nvSpPr>
          <p:spPr>
            <a:xfrm>
              <a:off x="2506475" y="4365425"/>
              <a:ext cx="47900" cy="183225"/>
            </a:xfrm>
            <a:custGeom>
              <a:avLst/>
              <a:gdLst/>
              <a:ahLst/>
              <a:cxnLst/>
              <a:rect l="l" t="t" r="r" b="b"/>
              <a:pathLst>
                <a:path w="1916" h="7329" extrusionOk="0">
                  <a:moveTo>
                    <a:pt x="1916" y="1"/>
                  </a:moveTo>
                  <a:cubicBezTo>
                    <a:pt x="1746" y="332"/>
                    <a:pt x="1611" y="680"/>
                    <a:pt x="1510" y="1038"/>
                  </a:cubicBezTo>
                  <a:cubicBezTo>
                    <a:pt x="1290" y="1696"/>
                    <a:pt x="1003" y="2594"/>
                    <a:pt x="741" y="3607"/>
                  </a:cubicBezTo>
                  <a:cubicBezTo>
                    <a:pt x="478" y="4620"/>
                    <a:pt x="282" y="5551"/>
                    <a:pt x="153" y="6225"/>
                  </a:cubicBezTo>
                  <a:cubicBezTo>
                    <a:pt x="68" y="6587"/>
                    <a:pt x="16" y="6956"/>
                    <a:pt x="0" y="7328"/>
                  </a:cubicBezTo>
                  <a:cubicBezTo>
                    <a:pt x="128" y="6979"/>
                    <a:pt x="226" y="6620"/>
                    <a:pt x="291" y="6254"/>
                  </a:cubicBezTo>
                  <a:cubicBezTo>
                    <a:pt x="454" y="5566"/>
                    <a:pt x="664" y="4662"/>
                    <a:pt x="932" y="3655"/>
                  </a:cubicBezTo>
                  <a:cubicBezTo>
                    <a:pt x="1201" y="2647"/>
                    <a:pt x="1458" y="1735"/>
                    <a:pt x="1643" y="1076"/>
                  </a:cubicBezTo>
                  <a:cubicBezTo>
                    <a:pt x="1761" y="725"/>
                    <a:pt x="1852" y="366"/>
                    <a:pt x="19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4" name="Google Shape;4964;p69"/>
            <p:cNvSpPr/>
            <p:nvPr/>
          </p:nvSpPr>
          <p:spPr>
            <a:xfrm>
              <a:off x="2536075" y="4329325"/>
              <a:ext cx="196875" cy="21475"/>
            </a:xfrm>
            <a:custGeom>
              <a:avLst/>
              <a:gdLst/>
              <a:ahLst/>
              <a:cxnLst/>
              <a:rect l="l" t="t" r="r" b="b"/>
              <a:pathLst>
                <a:path w="7875" h="859" extrusionOk="0">
                  <a:moveTo>
                    <a:pt x="102" y="1"/>
                  </a:moveTo>
                  <a:cubicBezTo>
                    <a:pt x="36" y="1"/>
                    <a:pt x="1" y="4"/>
                    <a:pt x="1" y="12"/>
                  </a:cubicBezTo>
                  <a:cubicBezTo>
                    <a:pt x="1301" y="251"/>
                    <a:pt x="2611" y="423"/>
                    <a:pt x="3928" y="528"/>
                  </a:cubicBezTo>
                  <a:cubicBezTo>
                    <a:pt x="5795" y="725"/>
                    <a:pt x="7368" y="858"/>
                    <a:pt x="7770" y="858"/>
                  </a:cubicBezTo>
                  <a:cubicBezTo>
                    <a:pt x="7835" y="858"/>
                    <a:pt x="7869" y="855"/>
                    <a:pt x="7869" y="847"/>
                  </a:cubicBezTo>
                  <a:cubicBezTo>
                    <a:pt x="7875" y="794"/>
                    <a:pt x="6120" y="561"/>
                    <a:pt x="3947" y="331"/>
                  </a:cubicBezTo>
                  <a:cubicBezTo>
                    <a:pt x="2080" y="134"/>
                    <a:pt x="508" y="1"/>
                    <a:pt x="1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5" name="Google Shape;4965;p69"/>
            <p:cNvSpPr/>
            <p:nvPr/>
          </p:nvSpPr>
          <p:spPr>
            <a:xfrm>
              <a:off x="2007750" y="4883500"/>
              <a:ext cx="692700" cy="4925"/>
            </a:xfrm>
            <a:custGeom>
              <a:avLst/>
              <a:gdLst/>
              <a:ahLst/>
              <a:cxnLst/>
              <a:rect l="l" t="t" r="r" b="b"/>
              <a:pathLst>
                <a:path w="27708" h="197" extrusionOk="0">
                  <a:moveTo>
                    <a:pt x="13854" y="1"/>
                  </a:moveTo>
                  <a:cubicBezTo>
                    <a:pt x="6211" y="1"/>
                    <a:pt x="1" y="38"/>
                    <a:pt x="1" y="96"/>
                  </a:cubicBezTo>
                  <a:cubicBezTo>
                    <a:pt x="1" y="154"/>
                    <a:pt x="6211" y="196"/>
                    <a:pt x="13854" y="196"/>
                  </a:cubicBezTo>
                  <a:cubicBezTo>
                    <a:pt x="21498" y="196"/>
                    <a:pt x="27708" y="153"/>
                    <a:pt x="27708" y="96"/>
                  </a:cubicBezTo>
                  <a:cubicBezTo>
                    <a:pt x="27708" y="63"/>
                    <a:pt x="21498" y="1"/>
                    <a:pt x="13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6" name="Google Shape;4966;p69"/>
            <p:cNvSpPr/>
            <p:nvPr/>
          </p:nvSpPr>
          <p:spPr>
            <a:xfrm>
              <a:off x="2125375" y="5083175"/>
              <a:ext cx="467125" cy="4950"/>
            </a:xfrm>
            <a:custGeom>
              <a:avLst/>
              <a:gdLst/>
              <a:ahLst/>
              <a:cxnLst/>
              <a:rect l="l" t="t" r="r" b="b"/>
              <a:pathLst>
                <a:path w="18685" h="198" extrusionOk="0">
                  <a:moveTo>
                    <a:pt x="9345" y="1"/>
                  </a:moveTo>
                  <a:cubicBezTo>
                    <a:pt x="4185" y="1"/>
                    <a:pt x="0" y="39"/>
                    <a:pt x="0" y="97"/>
                  </a:cubicBezTo>
                  <a:cubicBezTo>
                    <a:pt x="0" y="154"/>
                    <a:pt x="4185" y="197"/>
                    <a:pt x="9345" y="197"/>
                  </a:cubicBezTo>
                  <a:cubicBezTo>
                    <a:pt x="14504" y="197"/>
                    <a:pt x="18684" y="154"/>
                    <a:pt x="18684" y="97"/>
                  </a:cubicBezTo>
                  <a:cubicBezTo>
                    <a:pt x="18684" y="43"/>
                    <a:pt x="14504" y="1"/>
                    <a:pt x="9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7" name="Google Shape;4967;p69"/>
            <p:cNvSpPr/>
            <p:nvPr/>
          </p:nvSpPr>
          <p:spPr>
            <a:xfrm>
              <a:off x="2129425" y="5111725"/>
              <a:ext cx="467150" cy="4925"/>
            </a:xfrm>
            <a:custGeom>
              <a:avLst/>
              <a:gdLst/>
              <a:ahLst/>
              <a:cxnLst/>
              <a:rect l="l" t="t" r="r" b="b"/>
              <a:pathLst>
                <a:path w="18686" h="197" extrusionOk="0">
                  <a:moveTo>
                    <a:pt x="9345" y="0"/>
                  </a:moveTo>
                  <a:cubicBezTo>
                    <a:pt x="4186" y="0"/>
                    <a:pt x="1" y="48"/>
                    <a:pt x="1" y="101"/>
                  </a:cubicBezTo>
                  <a:cubicBezTo>
                    <a:pt x="1" y="154"/>
                    <a:pt x="4186" y="197"/>
                    <a:pt x="9345" y="197"/>
                  </a:cubicBezTo>
                  <a:cubicBezTo>
                    <a:pt x="14505" y="197"/>
                    <a:pt x="18685" y="153"/>
                    <a:pt x="18685" y="101"/>
                  </a:cubicBezTo>
                  <a:cubicBezTo>
                    <a:pt x="18685" y="43"/>
                    <a:pt x="14505" y="0"/>
                    <a:pt x="93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8" name="Google Shape;4968;p69"/>
            <p:cNvSpPr/>
            <p:nvPr/>
          </p:nvSpPr>
          <p:spPr>
            <a:xfrm>
              <a:off x="2113425" y="5059650"/>
              <a:ext cx="483150" cy="4950"/>
            </a:xfrm>
            <a:custGeom>
              <a:avLst/>
              <a:gdLst/>
              <a:ahLst/>
              <a:cxnLst/>
              <a:rect l="l" t="t" r="r" b="b"/>
              <a:pathLst>
                <a:path w="19326" h="198" extrusionOk="0">
                  <a:moveTo>
                    <a:pt x="9666" y="1"/>
                  </a:moveTo>
                  <a:cubicBezTo>
                    <a:pt x="4324" y="1"/>
                    <a:pt x="1" y="39"/>
                    <a:pt x="1" y="97"/>
                  </a:cubicBezTo>
                  <a:cubicBezTo>
                    <a:pt x="1" y="154"/>
                    <a:pt x="4329" y="197"/>
                    <a:pt x="9666" y="197"/>
                  </a:cubicBezTo>
                  <a:cubicBezTo>
                    <a:pt x="15001" y="197"/>
                    <a:pt x="19325" y="154"/>
                    <a:pt x="19325" y="97"/>
                  </a:cubicBezTo>
                  <a:cubicBezTo>
                    <a:pt x="19325" y="44"/>
                    <a:pt x="15006" y="1"/>
                    <a:pt x="9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69" name="Google Shape;4969;p69"/>
          <p:cNvGrpSpPr/>
          <p:nvPr/>
        </p:nvGrpSpPr>
        <p:grpSpPr>
          <a:xfrm>
            <a:off x="3581205" y="3859639"/>
            <a:ext cx="2014480" cy="2030637"/>
            <a:chOff x="1211550" y="238100"/>
            <a:chExt cx="5195975" cy="5237650"/>
          </a:xfrm>
        </p:grpSpPr>
        <p:sp>
          <p:nvSpPr>
            <p:cNvPr id="4970" name="Google Shape;4970;p69"/>
            <p:cNvSpPr/>
            <p:nvPr/>
          </p:nvSpPr>
          <p:spPr>
            <a:xfrm>
              <a:off x="1211550" y="5456475"/>
              <a:ext cx="5195975" cy="6575"/>
            </a:xfrm>
            <a:custGeom>
              <a:avLst/>
              <a:gdLst/>
              <a:ahLst/>
              <a:cxnLst/>
              <a:rect l="l" t="t" r="r" b="b"/>
              <a:pathLst>
                <a:path w="207839" h="263" extrusionOk="0">
                  <a:moveTo>
                    <a:pt x="103924" y="0"/>
                  </a:moveTo>
                  <a:cubicBezTo>
                    <a:pt x="46518" y="0"/>
                    <a:pt x="0" y="61"/>
                    <a:pt x="0" y="131"/>
                  </a:cubicBezTo>
                  <a:cubicBezTo>
                    <a:pt x="0" y="201"/>
                    <a:pt x="46537" y="262"/>
                    <a:pt x="103924" y="262"/>
                  </a:cubicBezTo>
                  <a:cubicBezTo>
                    <a:pt x="161311" y="262"/>
                    <a:pt x="207838" y="201"/>
                    <a:pt x="207838" y="131"/>
                  </a:cubicBezTo>
                  <a:cubicBezTo>
                    <a:pt x="207838" y="56"/>
                    <a:pt x="161331" y="0"/>
                    <a:pt x="1039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1" name="Google Shape;4971;p69"/>
            <p:cNvSpPr/>
            <p:nvPr/>
          </p:nvSpPr>
          <p:spPr>
            <a:xfrm>
              <a:off x="2150675" y="4757750"/>
              <a:ext cx="961400" cy="705650"/>
            </a:xfrm>
            <a:custGeom>
              <a:avLst/>
              <a:gdLst/>
              <a:ahLst/>
              <a:cxnLst/>
              <a:rect l="l" t="t" r="r" b="b"/>
              <a:pathLst>
                <a:path w="38456" h="28226" extrusionOk="0">
                  <a:moveTo>
                    <a:pt x="38456" y="1"/>
                  </a:moveTo>
                  <a:lnTo>
                    <a:pt x="2907" y="232"/>
                  </a:lnTo>
                  <a:lnTo>
                    <a:pt x="0" y="28226"/>
                  </a:lnTo>
                  <a:lnTo>
                    <a:pt x="38456" y="28226"/>
                  </a:lnTo>
                  <a:lnTo>
                    <a:pt x="384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2" name="Google Shape;4972;p69"/>
            <p:cNvSpPr/>
            <p:nvPr/>
          </p:nvSpPr>
          <p:spPr>
            <a:xfrm>
              <a:off x="2150675" y="4757750"/>
              <a:ext cx="961400" cy="705650"/>
            </a:xfrm>
            <a:custGeom>
              <a:avLst/>
              <a:gdLst/>
              <a:ahLst/>
              <a:cxnLst/>
              <a:rect l="l" t="t" r="r" b="b"/>
              <a:pathLst>
                <a:path w="38456" h="28226" extrusionOk="0">
                  <a:moveTo>
                    <a:pt x="38456" y="1"/>
                  </a:moveTo>
                  <a:lnTo>
                    <a:pt x="2907" y="232"/>
                  </a:lnTo>
                  <a:lnTo>
                    <a:pt x="0" y="28226"/>
                  </a:lnTo>
                  <a:lnTo>
                    <a:pt x="38456" y="28226"/>
                  </a:lnTo>
                  <a:lnTo>
                    <a:pt x="384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3" name="Google Shape;4973;p69"/>
            <p:cNvSpPr/>
            <p:nvPr/>
          </p:nvSpPr>
          <p:spPr>
            <a:xfrm>
              <a:off x="2290875" y="4757750"/>
              <a:ext cx="961400" cy="705550"/>
            </a:xfrm>
            <a:custGeom>
              <a:avLst/>
              <a:gdLst/>
              <a:ahLst/>
              <a:cxnLst/>
              <a:rect l="l" t="t" r="r" b="b"/>
              <a:pathLst>
                <a:path w="38456" h="28222" extrusionOk="0">
                  <a:moveTo>
                    <a:pt x="0" y="1"/>
                  </a:moveTo>
                  <a:lnTo>
                    <a:pt x="0" y="28221"/>
                  </a:lnTo>
                  <a:lnTo>
                    <a:pt x="38456" y="28221"/>
                  </a:lnTo>
                  <a:lnTo>
                    <a:pt x="384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4" name="Google Shape;4974;p69"/>
            <p:cNvSpPr/>
            <p:nvPr/>
          </p:nvSpPr>
          <p:spPr>
            <a:xfrm>
              <a:off x="2290875" y="4757750"/>
              <a:ext cx="961400" cy="705550"/>
            </a:xfrm>
            <a:custGeom>
              <a:avLst/>
              <a:gdLst/>
              <a:ahLst/>
              <a:cxnLst/>
              <a:rect l="l" t="t" r="r" b="b"/>
              <a:pathLst>
                <a:path w="38456" h="28222" extrusionOk="0">
                  <a:moveTo>
                    <a:pt x="0" y="1"/>
                  </a:moveTo>
                  <a:lnTo>
                    <a:pt x="0" y="28221"/>
                  </a:lnTo>
                  <a:lnTo>
                    <a:pt x="38456" y="28221"/>
                  </a:lnTo>
                  <a:lnTo>
                    <a:pt x="3845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5" name="Google Shape;4975;p69"/>
            <p:cNvSpPr/>
            <p:nvPr/>
          </p:nvSpPr>
          <p:spPr>
            <a:xfrm>
              <a:off x="2294125" y="5095975"/>
              <a:ext cx="966200" cy="6700"/>
            </a:xfrm>
            <a:custGeom>
              <a:avLst/>
              <a:gdLst/>
              <a:ahLst/>
              <a:cxnLst/>
              <a:rect l="l" t="t" r="r" b="b"/>
              <a:pathLst>
                <a:path w="38648" h="268" extrusionOk="0">
                  <a:moveTo>
                    <a:pt x="19330" y="1"/>
                  </a:moveTo>
                  <a:cubicBezTo>
                    <a:pt x="8651" y="1"/>
                    <a:pt x="0" y="66"/>
                    <a:pt x="0" y="136"/>
                  </a:cubicBezTo>
                  <a:cubicBezTo>
                    <a:pt x="0" y="207"/>
                    <a:pt x="8661" y="268"/>
                    <a:pt x="19330" y="268"/>
                  </a:cubicBezTo>
                  <a:cubicBezTo>
                    <a:pt x="29997" y="268"/>
                    <a:pt x="38647" y="207"/>
                    <a:pt x="38647" y="136"/>
                  </a:cubicBezTo>
                  <a:cubicBezTo>
                    <a:pt x="38647" y="61"/>
                    <a:pt x="30007" y="1"/>
                    <a:pt x="193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6" name="Google Shape;4976;p69"/>
            <p:cNvSpPr/>
            <p:nvPr/>
          </p:nvSpPr>
          <p:spPr>
            <a:xfrm>
              <a:off x="2457750" y="5061550"/>
              <a:ext cx="8750" cy="105775"/>
            </a:xfrm>
            <a:custGeom>
              <a:avLst/>
              <a:gdLst/>
              <a:ahLst/>
              <a:cxnLst/>
              <a:rect l="l" t="t" r="r" b="b"/>
              <a:pathLst>
                <a:path w="350" h="4231" extrusionOk="0">
                  <a:moveTo>
                    <a:pt x="175" y="0"/>
                  </a:moveTo>
                  <a:cubicBezTo>
                    <a:pt x="1" y="1404"/>
                    <a:pt x="1" y="2825"/>
                    <a:pt x="175" y="4230"/>
                  </a:cubicBezTo>
                  <a:cubicBezTo>
                    <a:pt x="350" y="2825"/>
                    <a:pt x="350" y="1404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7" name="Google Shape;4977;p69"/>
            <p:cNvSpPr/>
            <p:nvPr/>
          </p:nvSpPr>
          <p:spPr>
            <a:xfrm>
              <a:off x="3126175" y="5069075"/>
              <a:ext cx="8750" cy="94475"/>
            </a:xfrm>
            <a:custGeom>
              <a:avLst/>
              <a:gdLst/>
              <a:ahLst/>
              <a:cxnLst/>
              <a:rect l="l" t="t" r="r" b="b"/>
              <a:pathLst>
                <a:path w="350" h="3779" extrusionOk="0">
                  <a:moveTo>
                    <a:pt x="175" y="1"/>
                  </a:moveTo>
                  <a:cubicBezTo>
                    <a:pt x="0" y="1253"/>
                    <a:pt x="0" y="2524"/>
                    <a:pt x="175" y="3778"/>
                  </a:cubicBezTo>
                  <a:cubicBezTo>
                    <a:pt x="349" y="2524"/>
                    <a:pt x="349" y="1253"/>
                    <a:pt x="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8" name="Google Shape;4978;p69"/>
            <p:cNvSpPr/>
            <p:nvPr/>
          </p:nvSpPr>
          <p:spPr>
            <a:xfrm>
              <a:off x="2538750" y="4609300"/>
              <a:ext cx="380325" cy="154275"/>
            </a:xfrm>
            <a:custGeom>
              <a:avLst/>
              <a:gdLst/>
              <a:ahLst/>
              <a:cxnLst/>
              <a:rect l="l" t="t" r="r" b="b"/>
              <a:pathLst>
                <a:path w="15213" h="6171" extrusionOk="0">
                  <a:moveTo>
                    <a:pt x="8045" y="1"/>
                  </a:moveTo>
                  <a:cubicBezTo>
                    <a:pt x="7921" y="1"/>
                    <a:pt x="7798" y="3"/>
                    <a:pt x="7674" y="8"/>
                  </a:cubicBezTo>
                  <a:cubicBezTo>
                    <a:pt x="6254" y="24"/>
                    <a:pt x="4856" y="346"/>
                    <a:pt x="3574" y="954"/>
                  </a:cubicBezTo>
                  <a:cubicBezTo>
                    <a:pt x="2524" y="1457"/>
                    <a:pt x="1622" y="2225"/>
                    <a:pt x="958" y="3182"/>
                  </a:cubicBezTo>
                  <a:cubicBezTo>
                    <a:pt x="514" y="3823"/>
                    <a:pt x="209" y="4551"/>
                    <a:pt x="69" y="5320"/>
                  </a:cubicBezTo>
                  <a:cubicBezTo>
                    <a:pt x="29" y="5526"/>
                    <a:pt x="9" y="5738"/>
                    <a:pt x="8" y="5949"/>
                  </a:cubicBezTo>
                  <a:cubicBezTo>
                    <a:pt x="0" y="6022"/>
                    <a:pt x="0" y="6096"/>
                    <a:pt x="8" y="6170"/>
                  </a:cubicBezTo>
                  <a:cubicBezTo>
                    <a:pt x="35" y="6170"/>
                    <a:pt x="39" y="5868"/>
                    <a:pt x="159" y="5340"/>
                  </a:cubicBezTo>
                  <a:cubicBezTo>
                    <a:pt x="335" y="4600"/>
                    <a:pt x="655" y="3903"/>
                    <a:pt x="1100" y="3288"/>
                  </a:cubicBezTo>
                  <a:cubicBezTo>
                    <a:pt x="1764" y="2376"/>
                    <a:pt x="2648" y="1648"/>
                    <a:pt x="3670" y="1171"/>
                  </a:cubicBezTo>
                  <a:cubicBezTo>
                    <a:pt x="4931" y="588"/>
                    <a:pt x="6303" y="282"/>
                    <a:pt x="7694" y="270"/>
                  </a:cubicBezTo>
                  <a:cubicBezTo>
                    <a:pt x="7820" y="265"/>
                    <a:pt x="7946" y="263"/>
                    <a:pt x="8071" y="263"/>
                  </a:cubicBezTo>
                  <a:cubicBezTo>
                    <a:pt x="9325" y="263"/>
                    <a:pt x="10567" y="524"/>
                    <a:pt x="11717" y="1030"/>
                  </a:cubicBezTo>
                  <a:cubicBezTo>
                    <a:pt x="12744" y="1492"/>
                    <a:pt x="13624" y="2230"/>
                    <a:pt x="14257" y="3162"/>
                  </a:cubicBezTo>
                  <a:cubicBezTo>
                    <a:pt x="14686" y="3790"/>
                    <a:pt x="14978" y="4500"/>
                    <a:pt x="15112" y="5250"/>
                  </a:cubicBezTo>
                  <a:cubicBezTo>
                    <a:pt x="15202" y="5778"/>
                    <a:pt x="15202" y="6084"/>
                    <a:pt x="15202" y="6084"/>
                  </a:cubicBezTo>
                  <a:cubicBezTo>
                    <a:pt x="15212" y="6010"/>
                    <a:pt x="15209" y="5935"/>
                    <a:pt x="15193" y="5863"/>
                  </a:cubicBezTo>
                  <a:cubicBezTo>
                    <a:pt x="15211" y="5653"/>
                    <a:pt x="15211" y="5443"/>
                    <a:pt x="15193" y="5234"/>
                  </a:cubicBezTo>
                  <a:cubicBezTo>
                    <a:pt x="15096" y="4458"/>
                    <a:pt x="14823" y="3714"/>
                    <a:pt x="14393" y="3062"/>
                  </a:cubicBezTo>
                  <a:cubicBezTo>
                    <a:pt x="13758" y="2084"/>
                    <a:pt x="12860" y="1304"/>
                    <a:pt x="11803" y="813"/>
                  </a:cubicBezTo>
                  <a:cubicBezTo>
                    <a:pt x="10621" y="276"/>
                    <a:pt x="9339" y="1"/>
                    <a:pt x="80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9" name="Google Shape;4979;p69"/>
            <p:cNvSpPr/>
            <p:nvPr/>
          </p:nvSpPr>
          <p:spPr>
            <a:xfrm>
              <a:off x="2502225" y="2013925"/>
              <a:ext cx="297775" cy="180950"/>
            </a:xfrm>
            <a:custGeom>
              <a:avLst/>
              <a:gdLst/>
              <a:ahLst/>
              <a:cxnLst/>
              <a:rect l="l" t="t" r="r" b="b"/>
              <a:pathLst>
                <a:path w="11911" h="7238" extrusionOk="0">
                  <a:moveTo>
                    <a:pt x="6269" y="0"/>
                  </a:moveTo>
                  <a:cubicBezTo>
                    <a:pt x="4884" y="0"/>
                    <a:pt x="3507" y="304"/>
                    <a:pt x="2239" y="900"/>
                  </a:cubicBezTo>
                  <a:cubicBezTo>
                    <a:pt x="1174" y="1467"/>
                    <a:pt x="436" y="2500"/>
                    <a:pt x="242" y="3690"/>
                  </a:cubicBezTo>
                  <a:cubicBezTo>
                    <a:pt x="0" y="4530"/>
                    <a:pt x="91" y="5430"/>
                    <a:pt x="494" y="6206"/>
                  </a:cubicBezTo>
                  <a:cubicBezTo>
                    <a:pt x="855" y="6853"/>
                    <a:pt x="1533" y="7238"/>
                    <a:pt x="2251" y="7238"/>
                  </a:cubicBezTo>
                  <a:cubicBezTo>
                    <a:pt x="2400" y="7238"/>
                    <a:pt x="2551" y="7221"/>
                    <a:pt x="2702" y="7187"/>
                  </a:cubicBezTo>
                  <a:cubicBezTo>
                    <a:pt x="3531" y="6925"/>
                    <a:pt x="4005" y="6035"/>
                    <a:pt x="4714" y="5501"/>
                  </a:cubicBezTo>
                  <a:cubicBezTo>
                    <a:pt x="5479" y="4925"/>
                    <a:pt x="6428" y="4815"/>
                    <a:pt x="7408" y="4815"/>
                  </a:cubicBezTo>
                  <a:cubicBezTo>
                    <a:pt x="8018" y="4815"/>
                    <a:pt x="8641" y="4858"/>
                    <a:pt x="9239" y="4858"/>
                  </a:cubicBezTo>
                  <a:cubicBezTo>
                    <a:pt x="9329" y="4866"/>
                    <a:pt x="9419" y="4871"/>
                    <a:pt x="9508" y="4871"/>
                  </a:cubicBezTo>
                  <a:cubicBezTo>
                    <a:pt x="10065" y="4871"/>
                    <a:pt x="10611" y="4705"/>
                    <a:pt x="11076" y="4390"/>
                  </a:cubicBezTo>
                  <a:cubicBezTo>
                    <a:pt x="11911" y="3702"/>
                    <a:pt x="11770" y="2277"/>
                    <a:pt x="11046" y="1483"/>
                  </a:cubicBezTo>
                  <a:cubicBezTo>
                    <a:pt x="10321" y="689"/>
                    <a:pt x="9205" y="361"/>
                    <a:pt x="8133" y="185"/>
                  </a:cubicBezTo>
                  <a:cubicBezTo>
                    <a:pt x="7516" y="62"/>
                    <a:pt x="6892" y="0"/>
                    <a:pt x="62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0" name="Google Shape;4980;p69"/>
            <p:cNvSpPr/>
            <p:nvPr/>
          </p:nvSpPr>
          <p:spPr>
            <a:xfrm>
              <a:off x="2429700" y="1432125"/>
              <a:ext cx="219425" cy="431050"/>
            </a:xfrm>
            <a:custGeom>
              <a:avLst/>
              <a:gdLst/>
              <a:ahLst/>
              <a:cxnLst/>
              <a:rect l="l" t="t" r="r" b="b"/>
              <a:pathLst>
                <a:path w="8777" h="17242" extrusionOk="0">
                  <a:moveTo>
                    <a:pt x="4947" y="1"/>
                  </a:moveTo>
                  <a:cubicBezTo>
                    <a:pt x="4767" y="1"/>
                    <a:pt x="4586" y="19"/>
                    <a:pt x="4406" y="56"/>
                  </a:cubicBezTo>
                  <a:cubicBezTo>
                    <a:pt x="3329" y="337"/>
                    <a:pt x="2660" y="1389"/>
                    <a:pt x="2178" y="2394"/>
                  </a:cubicBezTo>
                  <a:cubicBezTo>
                    <a:pt x="756" y="5350"/>
                    <a:pt x="12" y="8584"/>
                    <a:pt x="0" y="11865"/>
                  </a:cubicBezTo>
                  <a:cubicBezTo>
                    <a:pt x="0" y="13373"/>
                    <a:pt x="171" y="14988"/>
                    <a:pt x="1036" y="16245"/>
                  </a:cubicBezTo>
                  <a:lnTo>
                    <a:pt x="1036" y="16240"/>
                  </a:lnTo>
                  <a:cubicBezTo>
                    <a:pt x="1539" y="16961"/>
                    <a:pt x="2260" y="17241"/>
                    <a:pt x="2989" y="17241"/>
                  </a:cubicBezTo>
                  <a:cubicBezTo>
                    <a:pt x="3847" y="17241"/>
                    <a:pt x="4715" y="16852"/>
                    <a:pt x="5250" y="16336"/>
                  </a:cubicBezTo>
                  <a:cubicBezTo>
                    <a:pt x="6242" y="15380"/>
                    <a:pt x="6654" y="13992"/>
                    <a:pt x="7036" y="12674"/>
                  </a:cubicBezTo>
                  <a:cubicBezTo>
                    <a:pt x="7901" y="9656"/>
                    <a:pt x="8777" y="6488"/>
                    <a:pt x="8133" y="3415"/>
                  </a:cubicBezTo>
                  <a:cubicBezTo>
                    <a:pt x="7976" y="2484"/>
                    <a:pt x="7567" y="1614"/>
                    <a:pt x="6950" y="900"/>
                  </a:cubicBezTo>
                  <a:cubicBezTo>
                    <a:pt x="6435" y="322"/>
                    <a:pt x="5704" y="1"/>
                    <a:pt x="4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1" name="Google Shape;4981;p69"/>
            <p:cNvSpPr/>
            <p:nvPr/>
          </p:nvSpPr>
          <p:spPr>
            <a:xfrm>
              <a:off x="2055725" y="1557800"/>
              <a:ext cx="361100" cy="356300"/>
            </a:xfrm>
            <a:custGeom>
              <a:avLst/>
              <a:gdLst/>
              <a:ahLst/>
              <a:cxnLst/>
              <a:rect l="l" t="t" r="r" b="b"/>
              <a:pathLst>
                <a:path w="14444" h="14252" extrusionOk="0">
                  <a:moveTo>
                    <a:pt x="13137" y="13260"/>
                  </a:moveTo>
                  <a:lnTo>
                    <a:pt x="13131" y="13268"/>
                  </a:lnTo>
                  <a:lnTo>
                    <a:pt x="13131" y="13268"/>
                  </a:lnTo>
                  <a:cubicBezTo>
                    <a:pt x="13133" y="13265"/>
                    <a:pt x="13135" y="13263"/>
                    <a:pt x="13137" y="13260"/>
                  </a:cubicBezTo>
                  <a:close/>
                  <a:moveTo>
                    <a:pt x="2989" y="0"/>
                  </a:moveTo>
                  <a:cubicBezTo>
                    <a:pt x="2888" y="0"/>
                    <a:pt x="2787" y="3"/>
                    <a:pt x="2686" y="8"/>
                  </a:cubicBezTo>
                  <a:cubicBezTo>
                    <a:pt x="1819" y="57"/>
                    <a:pt x="1033" y="534"/>
                    <a:pt x="589" y="1280"/>
                  </a:cubicBezTo>
                  <a:cubicBezTo>
                    <a:pt x="1" y="2397"/>
                    <a:pt x="589" y="3750"/>
                    <a:pt x="1168" y="4851"/>
                  </a:cubicBezTo>
                  <a:cubicBezTo>
                    <a:pt x="2238" y="6798"/>
                    <a:pt x="3461" y="8658"/>
                    <a:pt x="4824" y="10414"/>
                  </a:cubicBezTo>
                  <a:cubicBezTo>
                    <a:pt x="5916" y="11827"/>
                    <a:pt x="7172" y="13221"/>
                    <a:pt x="8847" y="13854"/>
                  </a:cubicBezTo>
                  <a:cubicBezTo>
                    <a:pt x="9526" y="14111"/>
                    <a:pt x="10215" y="14252"/>
                    <a:pt x="10852" y="14252"/>
                  </a:cubicBezTo>
                  <a:cubicBezTo>
                    <a:pt x="11749" y="14252"/>
                    <a:pt x="12544" y="13972"/>
                    <a:pt x="13072" y="13341"/>
                  </a:cubicBezTo>
                  <a:lnTo>
                    <a:pt x="13072" y="13341"/>
                  </a:lnTo>
                  <a:cubicBezTo>
                    <a:pt x="13043" y="13382"/>
                    <a:pt x="13013" y="13422"/>
                    <a:pt x="12983" y="13461"/>
                  </a:cubicBezTo>
                  <a:lnTo>
                    <a:pt x="13131" y="13268"/>
                  </a:lnTo>
                  <a:lnTo>
                    <a:pt x="13131" y="13268"/>
                  </a:lnTo>
                  <a:cubicBezTo>
                    <a:pt x="13112" y="13293"/>
                    <a:pt x="13092" y="13317"/>
                    <a:pt x="13072" y="13341"/>
                  </a:cubicBezTo>
                  <a:lnTo>
                    <a:pt x="13072" y="13341"/>
                  </a:lnTo>
                  <a:cubicBezTo>
                    <a:pt x="14144" y="11864"/>
                    <a:pt x="14443" y="9959"/>
                    <a:pt x="13867" y="8221"/>
                  </a:cubicBezTo>
                  <a:cubicBezTo>
                    <a:pt x="13270" y="6453"/>
                    <a:pt x="12197" y="4887"/>
                    <a:pt x="10764" y="3694"/>
                  </a:cubicBezTo>
                  <a:cubicBezTo>
                    <a:pt x="9140" y="2256"/>
                    <a:pt x="7251" y="1148"/>
                    <a:pt x="5201" y="435"/>
                  </a:cubicBezTo>
                  <a:cubicBezTo>
                    <a:pt x="4498" y="147"/>
                    <a:pt x="3746" y="0"/>
                    <a:pt x="29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2" name="Google Shape;4982;p69"/>
            <p:cNvSpPr/>
            <p:nvPr/>
          </p:nvSpPr>
          <p:spPr>
            <a:xfrm>
              <a:off x="2452975" y="2068600"/>
              <a:ext cx="204925" cy="360125"/>
            </a:xfrm>
            <a:custGeom>
              <a:avLst/>
              <a:gdLst/>
              <a:ahLst/>
              <a:cxnLst/>
              <a:rect l="l" t="t" r="r" b="b"/>
              <a:pathLst>
                <a:path w="8197" h="14405" extrusionOk="0">
                  <a:moveTo>
                    <a:pt x="7834" y="0"/>
                  </a:moveTo>
                  <a:cubicBezTo>
                    <a:pt x="7714" y="0"/>
                    <a:pt x="7593" y="7"/>
                    <a:pt x="7472" y="19"/>
                  </a:cubicBezTo>
                  <a:cubicBezTo>
                    <a:pt x="6814" y="75"/>
                    <a:pt x="6171" y="245"/>
                    <a:pt x="5571" y="522"/>
                  </a:cubicBezTo>
                  <a:cubicBezTo>
                    <a:pt x="4676" y="944"/>
                    <a:pt x="3891" y="1567"/>
                    <a:pt x="3278" y="2343"/>
                  </a:cubicBezTo>
                  <a:cubicBezTo>
                    <a:pt x="2534" y="3282"/>
                    <a:pt x="1936" y="4328"/>
                    <a:pt x="1502" y="5445"/>
                  </a:cubicBezTo>
                  <a:cubicBezTo>
                    <a:pt x="1069" y="6553"/>
                    <a:pt x="733" y="7695"/>
                    <a:pt x="496" y="8860"/>
                  </a:cubicBezTo>
                  <a:cubicBezTo>
                    <a:pt x="313" y="9814"/>
                    <a:pt x="186" y="10779"/>
                    <a:pt x="120" y="11747"/>
                  </a:cubicBezTo>
                  <a:cubicBezTo>
                    <a:pt x="60" y="12572"/>
                    <a:pt x="34" y="13257"/>
                    <a:pt x="24" y="13699"/>
                  </a:cubicBezTo>
                  <a:cubicBezTo>
                    <a:pt x="1" y="13934"/>
                    <a:pt x="3" y="14171"/>
                    <a:pt x="30" y="14404"/>
                  </a:cubicBezTo>
                  <a:cubicBezTo>
                    <a:pt x="85" y="14171"/>
                    <a:pt x="118" y="13931"/>
                    <a:pt x="130" y="13691"/>
                  </a:cubicBezTo>
                  <a:cubicBezTo>
                    <a:pt x="181" y="13188"/>
                    <a:pt x="241" y="12523"/>
                    <a:pt x="316" y="11750"/>
                  </a:cubicBezTo>
                  <a:cubicBezTo>
                    <a:pt x="414" y="10794"/>
                    <a:pt x="560" y="9843"/>
                    <a:pt x="753" y="8903"/>
                  </a:cubicBezTo>
                  <a:cubicBezTo>
                    <a:pt x="1007" y="7755"/>
                    <a:pt x="1354" y="6631"/>
                    <a:pt x="1789" y="5542"/>
                  </a:cubicBezTo>
                  <a:cubicBezTo>
                    <a:pt x="2214" y="4452"/>
                    <a:pt x="2792" y="3427"/>
                    <a:pt x="3505" y="2499"/>
                  </a:cubicBezTo>
                  <a:cubicBezTo>
                    <a:pt x="4086" y="1744"/>
                    <a:pt x="4829" y="1127"/>
                    <a:pt x="5678" y="693"/>
                  </a:cubicBezTo>
                  <a:cubicBezTo>
                    <a:pt x="6247" y="408"/>
                    <a:pt x="6858" y="215"/>
                    <a:pt x="7488" y="121"/>
                  </a:cubicBezTo>
                  <a:cubicBezTo>
                    <a:pt x="7727" y="112"/>
                    <a:pt x="7965" y="77"/>
                    <a:pt x="8197" y="19"/>
                  </a:cubicBezTo>
                  <a:cubicBezTo>
                    <a:pt x="8076" y="7"/>
                    <a:pt x="7955" y="0"/>
                    <a:pt x="78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3" name="Google Shape;4983;p69"/>
            <p:cNvSpPr/>
            <p:nvPr/>
          </p:nvSpPr>
          <p:spPr>
            <a:xfrm>
              <a:off x="2452800" y="1588900"/>
              <a:ext cx="94600" cy="802500"/>
            </a:xfrm>
            <a:custGeom>
              <a:avLst/>
              <a:gdLst/>
              <a:ahLst/>
              <a:cxnLst/>
              <a:rect l="l" t="t" r="r" b="b"/>
              <a:pathLst>
                <a:path w="3784" h="32100" extrusionOk="0">
                  <a:moveTo>
                    <a:pt x="3784" y="0"/>
                  </a:moveTo>
                  <a:cubicBezTo>
                    <a:pt x="3732" y="99"/>
                    <a:pt x="3693" y="204"/>
                    <a:pt x="3668" y="312"/>
                  </a:cubicBezTo>
                  <a:lnTo>
                    <a:pt x="3396" y="1212"/>
                  </a:lnTo>
                  <a:cubicBezTo>
                    <a:pt x="3276" y="1604"/>
                    <a:pt x="3150" y="2092"/>
                    <a:pt x="3009" y="2660"/>
                  </a:cubicBezTo>
                  <a:cubicBezTo>
                    <a:pt x="2868" y="3229"/>
                    <a:pt x="2702" y="3868"/>
                    <a:pt x="2551" y="4587"/>
                  </a:cubicBezTo>
                  <a:cubicBezTo>
                    <a:pt x="1740" y="8325"/>
                    <a:pt x="1130" y="12105"/>
                    <a:pt x="726" y="15909"/>
                  </a:cubicBezTo>
                  <a:cubicBezTo>
                    <a:pt x="223" y="20360"/>
                    <a:pt x="22" y="24413"/>
                    <a:pt x="1" y="27350"/>
                  </a:cubicBezTo>
                  <a:cubicBezTo>
                    <a:pt x="1" y="28820"/>
                    <a:pt x="1" y="30006"/>
                    <a:pt x="52" y="30826"/>
                  </a:cubicBezTo>
                  <a:cubicBezTo>
                    <a:pt x="52" y="31209"/>
                    <a:pt x="92" y="31520"/>
                    <a:pt x="108" y="31771"/>
                  </a:cubicBezTo>
                  <a:cubicBezTo>
                    <a:pt x="117" y="31882"/>
                    <a:pt x="137" y="31993"/>
                    <a:pt x="168" y="32099"/>
                  </a:cubicBezTo>
                  <a:cubicBezTo>
                    <a:pt x="182" y="31989"/>
                    <a:pt x="182" y="31877"/>
                    <a:pt x="168" y="31767"/>
                  </a:cubicBezTo>
                  <a:lnTo>
                    <a:pt x="168" y="30822"/>
                  </a:lnTo>
                  <a:cubicBezTo>
                    <a:pt x="168" y="30007"/>
                    <a:pt x="168" y="28810"/>
                    <a:pt x="208" y="27356"/>
                  </a:cubicBezTo>
                  <a:cubicBezTo>
                    <a:pt x="278" y="24424"/>
                    <a:pt x="535" y="21275"/>
                    <a:pt x="1017" y="16830"/>
                  </a:cubicBezTo>
                  <a:cubicBezTo>
                    <a:pt x="1479" y="12655"/>
                    <a:pt x="2099" y="7776"/>
                    <a:pt x="2752" y="4628"/>
                  </a:cubicBezTo>
                  <a:cubicBezTo>
                    <a:pt x="2893" y="3909"/>
                    <a:pt x="3034" y="3265"/>
                    <a:pt x="3165" y="2696"/>
                  </a:cubicBezTo>
                  <a:cubicBezTo>
                    <a:pt x="3296" y="2128"/>
                    <a:pt x="3402" y="1640"/>
                    <a:pt x="3507" y="1243"/>
                  </a:cubicBezTo>
                  <a:cubicBezTo>
                    <a:pt x="3613" y="845"/>
                    <a:pt x="3667" y="568"/>
                    <a:pt x="3728" y="327"/>
                  </a:cubicBezTo>
                  <a:cubicBezTo>
                    <a:pt x="3759" y="221"/>
                    <a:pt x="3778" y="111"/>
                    <a:pt x="3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4" name="Google Shape;4984;p69"/>
            <p:cNvSpPr/>
            <p:nvPr/>
          </p:nvSpPr>
          <p:spPr>
            <a:xfrm>
              <a:off x="2195550" y="1648900"/>
              <a:ext cx="262650" cy="546950"/>
            </a:xfrm>
            <a:custGeom>
              <a:avLst/>
              <a:gdLst/>
              <a:ahLst/>
              <a:cxnLst/>
              <a:rect l="l" t="t" r="r" b="b"/>
              <a:pathLst>
                <a:path w="10506" h="21878" extrusionOk="0">
                  <a:moveTo>
                    <a:pt x="0" y="0"/>
                  </a:moveTo>
                  <a:cubicBezTo>
                    <a:pt x="959" y="748"/>
                    <a:pt x="1867" y="1559"/>
                    <a:pt x="2722" y="2424"/>
                  </a:cubicBezTo>
                  <a:cubicBezTo>
                    <a:pt x="4687" y="4614"/>
                    <a:pt x="6263" y="7123"/>
                    <a:pt x="7384" y="9843"/>
                  </a:cubicBezTo>
                  <a:cubicBezTo>
                    <a:pt x="8030" y="11327"/>
                    <a:pt x="8576" y="12852"/>
                    <a:pt x="9019" y="14409"/>
                  </a:cubicBezTo>
                  <a:cubicBezTo>
                    <a:pt x="9393" y="15677"/>
                    <a:pt x="9702" y="16963"/>
                    <a:pt x="9944" y="18263"/>
                  </a:cubicBezTo>
                  <a:cubicBezTo>
                    <a:pt x="10151" y="19374"/>
                    <a:pt x="10266" y="20273"/>
                    <a:pt x="10337" y="20907"/>
                  </a:cubicBezTo>
                  <a:cubicBezTo>
                    <a:pt x="10360" y="21234"/>
                    <a:pt x="10407" y="21559"/>
                    <a:pt x="10478" y="21878"/>
                  </a:cubicBezTo>
                  <a:cubicBezTo>
                    <a:pt x="10506" y="21543"/>
                    <a:pt x="10506" y="21207"/>
                    <a:pt x="10478" y="20873"/>
                  </a:cubicBezTo>
                  <a:cubicBezTo>
                    <a:pt x="10442" y="20239"/>
                    <a:pt x="10352" y="19323"/>
                    <a:pt x="10175" y="18201"/>
                  </a:cubicBezTo>
                  <a:cubicBezTo>
                    <a:pt x="9960" y="16888"/>
                    <a:pt x="9670" y="15589"/>
                    <a:pt x="9305" y="14308"/>
                  </a:cubicBezTo>
                  <a:cubicBezTo>
                    <a:pt x="8881" y="12733"/>
                    <a:pt x="8337" y="11193"/>
                    <a:pt x="7676" y="9702"/>
                  </a:cubicBezTo>
                  <a:cubicBezTo>
                    <a:pt x="6548" y="6951"/>
                    <a:pt x="4929" y="4428"/>
                    <a:pt x="2897" y="2258"/>
                  </a:cubicBezTo>
                  <a:cubicBezTo>
                    <a:pt x="2546" y="1884"/>
                    <a:pt x="2169" y="1535"/>
                    <a:pt x="1771" y="1212"/>
                  </a:cubicBezTo>
                  <a:cubicBezTo>
                    <a:pt x="1600" y="1066"/>
                    <a:pt x="1449" y="920"/>
                    <a:pt x="1269" y="804"/>
                  </a:cubicBezTo>
                  <a:lnTo>
                    <a:pt x="831" y="503"/>
                  </a:lnTo>
                  <a:cubicBezTo>
                    <a:pt x="568" y="311"/>
                    <a:pt x="291" y="14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5" name="Google Shape;4985;p69"/>
            <p:cNvSpPr/>
            <p:nvPr/>
          </p:nvSpPr>
          <p:spPr>
            <a:xfrm>
              <a:off x="2268600" y="2540750"/>
              <a:ext cx="383925" cy="268350"/>
            </a:xfrm>
            <a:custGeom>
              <a:avLst/>
              <a:gdLst/>
              <a:ahLst/>
              <a:cxnLst/>
              <a:rect l="l" t="t" r="r" b="b"/>
              <a:pathLst>
                <a:path w="15357" h="10734" extrusionOk="0">
                  <a:moveTo>
                    <a:pt x="1" y="0"/>
                  </a:moveTo>
                  <a:lnTo>
                    <a:pt x="780" y="10733"/>
                  </a:lnTo>
                  <a:lnTo>
                    <a:pt x="14571" y="10733"/>
                  </a:lnTo>
                  <a:lnTo>
                    <a:pt x="153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6" name="Google Shape;4986;p69"/>
            <p:cNvSpPr/>
            <p:nvPr/>
          </p:nvSpPr>
          <p:spPr>
            <a:xfrm>
              <a:off x="2235300" y="2434875"/>
              <a:ext cx="458325" cy="105750"/>
            </a:xfrm>
            <a:custGeom>
              <a:avLst/>
              <a:gdLst/>
              <a:ahLst/>
              <a:cxnLst/>
              <a:rect l="l" t="t" r="r" b="b"/>
              <a:pathLst>
                <a:path w="18333" h="4230" extrusionOk="0">
                  <a:moveTo>
                    <a:pt x="0" y="0"/>
                  </a:moveTo>
                  <a:lnTo>
                    <a:pt x="0" y="4230"/>
                  </a:lnTo>
                  <a:lnTo>
                    <a:pt x="18332" y="4230"/>
                  </a:lnTo>
                  <a:lnTo>
                    <a:pt x="183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7" name="Google Shape;4987;p69"/>
            <p:cNvSpPr/>
            <p:nvPr/>
          </p:nvSpPr>
          <p:spPr>
            <a:xfrm>
              <a:off x="2235300" y="2798775"/>
              <a:ext cx="450800" cy="29300"/>
            </a:xfrm>
            <a:custGeom>
              <a:avLst/>
              <a:gdLst/>
              <a:ahLst/>
              <a:cxnLst/>
              <a:rect l="l" t="t" r="r" b="b"/>
              <a:pathLst>
                <a:path w="18032" h="1172" extrusionOk="0">
                  <a:moveTo>
                    <a:pt x="0" y="0"/>
                  </a:moveTo>
                  <a:lnTo>
                    <a:pt x="0" y="1172"/>
                  </a:lnTo>
                  <a:lnTo>
                    <a:pt x="18031" y="1172"/>
                  </a:lnTo>
                  <a:lnTo>
                    <a:pt x="180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8" name="Google Shape;4988;p69"/>
            <p:cNvSpPr/>
            <p:nvPr/>
          </p:nvSpPr>
          <p:spPr>
            <a:xfrm>
              <a:off x="2256800" y="2828050"/>
              <a:ext cx="412800" cy="51700"/>
            </a:xfrm>
            <a:custGeom>
              <a:avLst/>
              <a:gdLst/>
              <a:ahLst/>
              <a:cxnLst/>
              <a:rect l="l" t="t" r="r" b="b"/>
              <a:pathLst>
                <a:path w="16512" h="2068" extrusionOk="0">
                  <a:moveTo>
                    <a:pt x="0" y="1"/>
                  </a:moveTo>
                  <a:lnTo>
                    <a:pt x="845" y="2067"/>
                  </a:lnTo>
                  <a:lnTo>
                    <a:pt x="15526" y="2067"/>
                  </a:lnTo>
                  <a:lnTo>
                    <a:pt x="16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9" name="Google Shape;4989;p69"/>
            <p:cNvSpPr/>
            <p:nvPr/>
          </p:nvSpPr>
          <p:spPr>
            <a:xfrm>
              <a:off x="2274400" y="2590125"/>
              <a:ext cx="371700" cy="75475"/>
            </a:xfrm>
            <a:custGeom>
              <a:avLst/>
              <a:gdLst/>
              <a:ahLst/>
              <a:cxnLst/>
              <a:rect l="l" t="t" r="r" b="b"/>
              <a:pathLst>
                <a:path w="14868" h="3019" extrusionOk="0">
                  <a:moveTo>
                    <a:pt x="7548" y="1"/>
                  </a:moveTo>
                  <a:lnTo>
                    <a:pt x="7484" y="86"/>
                  </a:lnTo>
                  <a:lnTo>
                    <a:pt x="7358" y="242"/>
                  </a:lnTo>
                  <a:lnTo>
                    <a:pt x="5373" y="2743"/>
                  </a:lnTo>
                  <a:lnTo>
                    <a:pt x="5373" y="2743"/>
                  </a:lnTo>
                  <a:cubicBezTo>
                    <a:pt x="4688" y="1795"/>
                    <a:pt x="4052" y="900"/>
                    <a:pt x="3476" y="96"/>
                  </a:cubicBezTo>
                  <a:lnTo>
                    <a:pt x="3421" y="21"/>
                  </a:lnTo>
                  <a:lnTo>
                    <a:pt x="3361" y="91"/>
                  </a:lnTo>
                  <a:lnTo>
                    <a:pt x="1049" y="2802"/>
                  </a:lnTo>
                  <a:lnTo>
                    <a:pt x="1049" y="2802"/>
                  </a:lnTo>
                  <a:lnTo>
                    <a:pt x="292" y="1616"/>
                  </a:lnTo>
                  <a:lnTo>
                    <a:pt x="81" y="1294"/>
                  </a:lnTo>
                  <a:cubicBezTo>
                    <a:pt x="58" y="1256"/>
                    <a:pt x="30" y="1220"/>
                    <a:pt x="0" y="1188"/>
                  </a:cubicBezTo>
                  <a:lnTo>
                    <a:pt x="0" y="1188"/>
                  </a:lnTo>
                  <a:cubicBezTo>
                    <a:pt x="15" y="1231"/>
                    <a:pt x="36" y="1271"/>
                    <a:pt x="61" y="1309"/>
                  </a:cubicBezTo>
                  <a:lnTo>
                    <a:pt x="252" y="1641"/>
                  </a:lnTo>
                  <a:lnTo>
                    <a:pt x="1002" y="2903"/>
                  </a:lnTo>
                  <a:lnTo>
                    <a:pt x="1032" y="2959"/>
                  </a:lnTo>
                  <a:lnTo>
                    <a:pt x="1077" y="2909"/>
                  </a:lnTo>
                  <a:lnTo>
                    <a:pt x="3408" y="256"/>
                  </a:lnTo>
                  <a:lnTo>
                    <a:pt x="3408" y="256"/>
                  </a:lnTo>
                  <a:lnTo>
                    <a:pt x="5300" y="2929"/>
                  </a:lnTo>
                  <a:lnTo>
                    <a:pt x="5362" y="3019"/>
                  </a:lnTo>
                  <a:lnTo>
                    <a:pt x="5432" y="2935"/>
                  </a:lnTo>
                  <a:lnTo>
                    <a:pt x="7494" y="354"/>
                  </a:lnTo>
                  <a:lnTo>
                    <a:pt x="7556" y="275"/>
                  </a:lnTo>
                  <a:lnTo>
                    <a:pt x="7556" y="275"/>
                  </a:lnTo>
                  <a:cubicBezTo>
                    <a:pt x="8328" y="1210"/>
                    <a:pt x="9093" y="2108"/>
                    <a:pt x="9793" y="2935"/>
                  </a:cubicBezTo>
                  <a:lnTo>
                    <a:pt x="9857" y="3019"/>
                  </a:lnTo>
                  <a:lnTo>
                    <a:pt x="9918" y="2929"/>
                  </a:lnTo>
                  <a:lnTo>
                    <a:pt x="11808" y="258"/>
                  </a:lnTo>
                  <a:lnTo>
                    <a:pt x="11808" y="258"/>
                  </a:lnTo>
                  <a:lnTo>
                    <a:pt x="13726" y="2909"/>
                  </a:lnTo>
                  <a:lnTo>
                    <a:pt x="13756" y="2959"/>
                  </a:lnTo>
                  <a:lnTo>
                    <a:pt x="13796" y="2909"/>
                  </a:lnTo>
                  <a:lnTo>
                    <a:pt x="14596" y="1903"/>
                  </a:lnTo>
                  <a:lnTo>
                    <a:pt x="14802" y="1632"/>
                  </a:lnTo>
                  <a:cubicBezTo>
                    <a:pt x="14867" y="1566"/>
                    <a:pt x="14867" y="1531"/>
                    <a:pt x="14867" y="1530"/>
                  </a:cubicBezTo>
                  <a:lnTo>
                    <a:pt x="14867" y="1530"/>
                  </a:lnTo>
                  <a:cubicBezTo>
                    <a:pt x="14838" y="1547"/>
                    <a:pt x="14811" y="1567"/>
                    <a:pt x="14786" y="1591"/>
                  </a:cubicBezTo>
                  <a:lnTo>
                    <a:pt x="14561" y="1847"/>
                  </a:lnTo>
                  <a:cubicBezTo>
                    <a:pt x="14367" y="2089"/>
                    <a:pt x="14099" y="2412"/>
                    <a:pt x="13764" y="2808"/>
                  </a:cubicBezTo>
                  <a:lnTo>
                    <a:pt x="13764" y="2808"/>
                  </a:lnTo>
                  <a:lnTo>
                    <a:pt x="11865" y="92"/>
                  </a:lnTo>
                  <a:lnTo>
                    <a:pt x="11809" y="12"/>
                  </a:lnTo>
                  <a:lnTo>
                    <a:pt x="11749" y="92"/>
                  </a:lnTo>
                  <a:lnTo>
                    <a:pt x="9847" y="2749"/>
                  </a:lnTo>
                  <a:lnTo>
                    <a:pt x="9847" y="2749"/>
                  </a:lnTo>
                  <a:cubicBezTo>
                    <a:pt x="9148" y="1917"/>
                    <a:pt x="8398" y="1016"/>
                    <a:pt x="7619" y="81"/>
                  </a:cubicBezTo>
                  <a:lnTo>
                    <a:pt x="754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0" name="Google Shape;4990;p69"/>
            <p:cNvSpPr/>
            <p:nvPr/>
          </p:nvSpPr>
          <p:spPr>
            <a:xfrm>
              <a:off x="2271400" y="2536825"/>
              <a:ext cx="385900" cy="4300"/>
            </a:xfrm>
            <a:custGeom>
              <a:avLst/>
              <a:gdLst/>
              <a:ahLst/>
              <a:cxnLst/>
              <a:rect l="l" t="t" r="r" b="b"/>
              <a:pathLst>
                <a:path w="15436" h="172" extrusionOk="0">
                  <a:moveTo>
                    <a:pt x="7709" y="1"/>
                  </a:moveTo>
                  <a:cubicBezTo>
                    <a:pt x="3455" y="1"/>
                    <a:pt x="0" y="42"/>
                    <a:pt x="0" y="86"/>
                  </a:cubicBezTo>
                  <a:cubicBezTo>
                    <a:pt x="0" y="132"/>
                    <a:pt x="3460" y="172"/>
                    <a:pt x="7719" y="172"/>
                  </a:cubicBezTo>
                  <a:cubicBezTo>
                    <a:pt x="11980" y="172"/>
                    <a:pt x="15435" y="132"/>
                    <a:pt x="15435" y="86"/>
                  </a:cubicBezTo>
                  <a:cubicBezTo>
                    <a:pt x="15435" y="36"/>
                    <a:pt x="11965" y="1"/>
                    <a:pt x="77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1" name="Google Shape;4991;p69"/>
            <p:cNvSpPr/>
            <p:nvPr/>
          </p:nvSpPr>
          <p:spPr>
            <a:xfrm>
              <a:off x="2255400" y="2828800"/>
              <a:ext cx="419375" cy="4300"/>
            </a:xfrm>
            <a:custGeom>
              <a:avLst/>
              <a:gdLst/>
              <a:ahLst/>
              <a:cxnLst/>
              <a:rect l="l" t="t" r="r" b="b"/>
              <a:pathLst>
                <a:path w="16775" h="172" extrusionOk="0">
                  <a:moveTo>
                    <a:pt x="8385" y="1"/>
                  </a:moveTo>
                  <a:cubicBezTo>
                    <a:pt x="3753" y="1"/>
                    <a:pt x="1" y="36"/>
                    <a:pt x="1" y="86"/>
                  </a:cubicBezTo>
                  <a:cubicBezTo>
                    <a:pt x="1" y="136"/>
                    <a:pt x="3754" y="172"/>
                    <a:pt x="8385" y="172"/>
                  </a:cubicBezTo>
                  <a:cubicBezTo>
                    <a:pt x="13017" y="172"/>
                    <a:pt x="16775" y="136"/>
                    <a:pt x="16775" y="86"/>
                  </a:cubicBezTo>
                  <a:cubicBezTo>
                    <a:pt x="16775" y="41"/>
                    <a:pt x="13017" y="1"/>
                    <a:pt x="8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2" name="Google Shape;4992;p69"/>
            <p:cNvSpPr/>
            <p:nvPr/>
          </p:nvSpPr>
          <p:spPr>
            <a:xfrm>
              <a:off x="4458325" y="2836600"/>
              <a:ext cx="1009425" cy="49075"/>
            </a:xfrm>
            <a:custGeom>
              <a:avLst/>
              <a:gdLst/>
              <a:ahLst/>
              <a:cxnLst/>
              <a:rect l="l" t="t" r="r" b="b"/>
              <a:pathLst>
                <a:path w="40377" h="1963" extrusionOk="0">
                  <a:moveTo>
                    <a:pt x="0" y="0"/>
                  </a:moveTo>
                  <a:lnTo>
                    <a:pt x="0" y="1962"/>
                  </a:lnTo>
                  <a:lnTo>
                    <a:pt x="40377" y="1962"/>
                  </a:lnTo>
                  <a:lnTo>
                    <a:pt x="403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3" name="Google Shape;4993;p69"/>
            <p:cNvSpPr/>
            <p:nvPr/>
          </p:nvSpPr>
          <p:spPr>
            <a:xfrm>
              <a:off x="4853900" y="2176225"/>
              <a:ext cx="959625" cy="709450"/>
            </a:xfrm>
            <a:custGeom>
              <a:avLst/>
              <a:gdLst/>
              <a:ahLst/>
              <a:cxnLst/>
              <a:rect l="l" t="t" r="r" b="b"/>
              <a:pathLst>
                <a:path w="38385" h="28378" extrusionOk="0">
                  <a:moveTo>
                    <a:pt x="6855" y="1"/>
                  </a:moveTo>
                  <a:lnTo>
                    <a:pt x="1" y="28377"/>
                  </a:lnTo>
                  <a:lnTo>
                    <a:pt x="30811" y="28377"/>
                  </a:lnTo>
                  <a:lnTo>
                    <a:pt x="383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4" name="Google Shape;4994;p69"/>
            <p:cNvSpPr/>
            <p:nvPr/>
          </p:nvSpPr>
          <p:spPr>
            <a:xfrm>
              <a:off x="4901175" y="2209025"/>
              <a:ext cx="867975" cy="622950"/>
            </a:xfrm>
            <a:custGeom>
              <a:avLst/>
              <a:gdLst/>
              <a:ahLst/>
              <a:cxnLst/>
              <a:rect l="l" t="t" r="r" b="b"/>
              <a:pathLst>
                <a:path w="34719" h="24918" extrusionOk="0">
                  <a:moveTo>
                    <a:pt x="6408" y="1"/>
                  </a:moveTo>
                  <a:lnTo>
                    <a:pt x="1" y="24917"/>
                  </a:lnTo>
                  <a:lnTo>
                    <a:pt x="28161" y="24917"/>
                  </a:lnTo>
                  <a:lnTo>
                    <a:pt x="347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5" name="Google Shape;4995;p69"/>
            <p:cNvSpPr/>
            <p:nvPr/>
          </p:nvSpPr>
          <p:spPr>
            <a:xfrm>
              <a:off x="4893375" y="2203000"/>
              <a:ext cx="884200" cy="635650"/>
            </a:xfrm>
            <a:custGeom>
              <a:avLst/>
              <a:gdLst/>
              <a:ahLst/>
              <a:cxnLst/>
              <a:rect l="l" t="t" r="r" b="b"/>
              <a:pathLst>
                <a:path w="35368" h="25426" extrusionOk="0">
                  <a:moveTo>
                    <a:pt x="34719" y="504"/>
                  </a:moveTo>
                  <a:lnTo>
                    <a:pt x="28296" y="24922"/>
                  </a:lnTo>
                  <a:lnTo>
                    <a:pt x="635" y="24922"/>
                  </a:lnTo>
                  <a:lnTo>
                    <a:pt x="6941" y="504"/>
                  </a:lnTo>
                  <a:close/>
                  <a:moveTo>
                    <a:pt x="6539" y="0"/>
                  </a:moveTo>
                  <a:lnTo>
                    <a:pt x="0" y="25425"/>
                  </a:lnTo>
                  <a:lnTo>
                    <a:pt x="28669" y="25425"/>
                  </a:lnTo>
                  <a:lnTo>
                    <a:pt x="353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6" name="Google Shape;4996;p69"/>
            <p:cNvSpPr/>
            <p:nvPr/>
          </p:nvSpPr>
          <p:spPr>
            <a:xfrm>
              <a:off x="2378000" y="3023425"/>
              <a:ext cx="50975" cy="2433825"/>
            </a:xfrm>
            <a:custGeom>
              <a:avLst/>
              <a:gdLst/>
              <a:ahLst/>
              <a:cxnLst/>
              <a:rect l="l" t="t" r="r" b="b"/>
              <a:pathLst>
                <a:path w="2039" h="97353" extrusionOk="0">
                  <a:moveTo>
                    <a:pt x="0" y="1"/>
                  </a:moveTo>
                  <a:lnTo>
                    <a:pt x="0" y="97352"/>
                  </a:lnTo>
                  <a:lnTo>
                    <a:pt x="2038" y="97352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7" name="Google Shape;4997;p69"/>
            <p:cNvSpPr/>
            <p:nvPr/>
          </p:nvSpPr>
          <p:spPr>
            <a:xfrm>
              <a:off x="2429050" y="3030350"/>
              <a:ext cx="50950" cy="2426775"/>
            </a:xfrm>
            <a:custGeom>
              <a:avLst/>
              <a:gdLst/>
              <a:ahLst/>
              <a:cxnLst/>
              <a:rect l="l" t="t" r="r" b="b"/>
              <a:pathLst>
                <a:path w="2038" h="97071" extrusionOk="0">
                  <a:moveTo>
                    <a:pt x="0" y="1"/>
                  </a:moveTo>
                  <a:lnTo>
                    <a:pt x="0" y="97071"/>
                  </a:lnTo>
                  <a:lnTo>
                    <a:pt x="2037" y="97071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8" name="Google Shape;4998;p69"/>
            <p:cNvSpPr/>
            <p:nvPr/>
          </p:nvSpPr>
          <p:spPr>
            <a:xfrm>
              <a:off x="5518525" y="3023425"/>
              <a:ext cx="50975" cy="2433825"/>
            </a:xfrm>
            <a:custGeom>
              <a:avLst/>
              <a:gdLst/>
              <a:ahLst/>
              <a:cxnLst/>
              <a:rect l="l" t="t" r="r" b="b"/>
              <a:pathLst>
                <a:path w="2039" h="97353" extrusionOk="0">
                  <a:moveTo>
                    <a:pt x="1" y="1"/>
                  </a:moveTo>
                  <a:lnTo>
                    <a:pt x="1" y="97352"/>
                  </a:lnTo>
                  <a:lnTo>
                    <a:pt x="2038" y="97352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9" name="Google Shape;4999;p69"/>
            <p:cNvSpPr/>
            <p:nvPr/>
          </p:nvSpPr>
          <p:spPr>
            <a:xfrm>
              <a:off x="5569475" y="3030350"/>
              <a:ext cx="50950" cy="2426775"/>
            </a:xfrm>
            <a:custGeom>
              <a:avLst/>
              <a:gdLst/>
              <a:ahLst/>
              <a:cxnLst/>
              <a:rect l="l" t="t" r="r" b="b"/>
              <a:pathLst>
                <a:path w="2038" h="97071" extrusionOk="0">
                  <a:moveTo>
                    <a:pt x="0" y="1"/>
                  </a:moveTo>
                  <a:lnTo>
                    <a:pt x="0" y="97071"/>
                  </a:lnTo>
                  <a:lnTo>
                    <a:pt x="2037" y="97071"/>
                  </a:lnTo>
                  <a:lnTo>
                    <a:pt x="20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0" name="Google Shape;5000;p69"/>
            <p:cNvSpPr/>
            <p:nvPr/>
          </p:nvSpPr>
          <p:spPr>
            <a:xfrm>
              <a:off x="1787150" y="2882000"/>
              <a:ext cx="4544550" cy="199675"/>
            </a:xfrm>
            <a:custGeom>
              <a:avLst/>
              <a:gdLst/>
              <a:ahLst/>
              <a:cxnLst/>
              <a:rect l="l" t="t" r="r" b="b"/>
              <a:pathLst>
                <a:path w="181782" h="7987" extrusionOk="0">
                  <a:moveTo>
                    <a:pt x="1" y="0"/>
                  </a:moveTo>
                  <a:lnTo>
                    <a:pt x="1" y="7987"/>
                  </a:lnTo>
                  <a:lnTo>
                    <a:pt x="181782" y="7987"/>
                  </a:lnTo>
                  <a:lnTo>
                    <a:pt x="1817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1" name="Google Shape;5001;p69"/>
            <p:cNvSpPr/>
            <p:nvPr/>
          </p:nvSpPr>
          <p:spPr>
            <a:xfrm>
              <a:off x="3839450" y="3081650"/>
              <a:ext cx="1704650" cy="330475"/>
            </a:xfrm>
            <a:custGeom>
              <a:avLst/>
              <a:gdLst/>
              <a:ahLst/>
              <a:cxnLst/>
              <a:rect l="l" t="t" r="r" b="b"/>
              <a:pathLst>
                <a:path w="68186" h="13219" extrusionOk="0">
                  <a:moveTo>
                    <a:pt x="1" y="1"/>
                  </a:moveTo>
                  <a:lnTo>
                    <a:pt x="1" y="13218"/>
                  </a:lnTo>
                  <a:lnTo>
                    <a:pt x="68185" y="13218"/>
                  </a:lnTo>
                  <a:lnTo>
                    <a:pt x="68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2" name="Google Shape;5002;p69"/>
            <p:cNvSpPr/>
            <p:nvPr/>
          </p:nvSpPr>
          <p:spPr>
            <a:xfrm>
              <a:off x="4689350" y="3186300"/>
              <a:ext cx="78450" cy="75450"/>
            </a:xfrm>
            <a:custGeom>
              <a:avLst/>
              <a:gdLst/>
              <a:ahLst/>
              <a:cxnLst/>
              <a:rect l="l" t="t" r="r" b="b"/>
              <a:pathLst>
                <a:path w="3138" h="3018" extrusionOk="0">
                  <a:moveTo>
                    <a:pt x="1630" y="0"/>
                  </a:moveTo>
                  <a:cubicBezTo>
                    <a:pt x="1629" y="0"/>
                    <a:pt x="1629" y="0"/>
                    <a:pt x="1628" y="0"/>
                  </a:cubicBezTo>
                  <a:cubicBezTo>
                    <a:pt x="1018" y="0"/>
                    <a:pt x="467" y="367"/>
                    <a:pt x="234" y="931"/>
                  </a:cubicBezTo>
                  <a:cubicBezTo>
                    <a:pt x="0" y="1495"/>
                    <a:pt x="129" y="2143"/>
                    <a:pt x="562" y="2576"/>
                  </a:cubicBezTo>
                  <a:cubicBezTo>
                    <a:pt x="850" y="2864"/>
                    <a:pt x="1236" y="3017"/>
                    <a:pt x="1629" y="3017"/>
                  </a:cubicBezTo>
                  <a:cubicBezTo>
                    <a:pt x="1823" y="3017"/>
                    <a:pt x="2019" y="2980"/>
                    <a:pt x="2206" y="2903"/>
                  </a:cubicBezTo>
                  <a:cubicBezTo>
                    <a:pt x="2770" y="2669"/>
                    <a:pt x="3138" y="2119"/>
                    <a:pt x="3138" y="1509"/>
                  </a:cubicBezTo>
                  <a:cubicBezTo>
                    <a:pt x="3138" y="676"/>
                    <a:pt x="2463" y="0"/>
                    <a:pt x="16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3" name="Google Shape;5003;p69"/>
            <p:cNvSpPr/>
            <p:nvPr/>
          </p:nvSpPr>
          <p:spPr>
            <a:xfrm>
              <a:off x="3277400" y="3078400"/>
              <a:ext cx="2638000" cy="6550"/>
            </a:xfrm>
            <a:custGeom>
              <a:avLst/>
              <a:gdLst/>
              <a:ahLst/>
              <a:cxnLst/>
              <a:rect l="l" t="t" r="r" b="b"/>
              <a:pathLst>
                <a:path w="105520" h="262" extrusionOk="0">
                  <a:moveTo>
                    <a:pt x="52760" y="1"/>
                  </a:moveTo>
                  <a:cubicBezTo>
                    <a:pt x="23639" y="1"/>
                    <a:pt x="1" y="61"/>
                    <a:pt x="1" y="131"/>
                  </a:cubicBezTo>
                  <a:cubicBezTo>
                    <a:pt x="1" y="202"/>
                    <a:pt x="23639" y="262"/>
                    <a:pt x="52760" y="262"/>
                  </a:cubicBezTo>
                  <a:cubicBezTo>
                    <a:pt x="81881" y="262"/>
                    <a:pt x="105519" y="202"/>
                    <a:pt x="105519" y="131"/>
                  </a:cubicBezTo>
                  <a:cubicBezTo>
                    <a:pt x="105519" y="61"/>
                    <a:pt x="81881" y="1"/>
                    <a:pt x="527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4" name="Google Shape;5004;p69"/>
            <p:cNvSpPr/>
            <p:nvPr/>
          </p:nvSpPr>
          <p:spPr>
            <a:xfrm>
              <a:off x="4279550" y="732750"/>
              <a:ext cx="304650" cy="308975"/>
            </a:xfrm>
            <a:custGeom>
              <a:avLst/>
              <a:gdLst/>
              <a:ahLst/>
              <a:cxnLst/>
              <a:rect l="l" t="t" r="r" b="b"/>
              <a:pathLst>
                <a:path w="12186" h="12359" extrusionOk="0">
                  <a:moveTo>
                    <a:pt x="2515" y="0"/>
                  </a:moveTo>
                  <a:lnTo>
                    <a:pt x="2178" y="3617"/>
                  </a:lnTo>
                  <a:lnTo>
                    <a:pt x="4904" y="4160"/>
                  </a:lnTo>
                  <a:lnTo>
                    <a:pt x="5788" y="6675"/>
                  </a:lnTo>
                  <a:cubicBezTo>
                    <a:pt x="5759" y="6675"/>
                    <a:pt x="5729" y="6675"/>
                    <a:pt x="5699" y="6675"/>
                  </a:cubicBezTo>
                  <a:cubicBezTo>
                    <a:pt x="4654" y="6675"/>
                    <a:pt x="3619" y="6466"/>
                    <a:pt x="2656" y="6061"/>
                  </a:cubicBezTo>
                  <a:cubicBezTo>
                    <a:pt x="2306" y="5894"/>
                    <a:pt x="1929" y="5812"/>
                    <a:pt x="1555" y="5812"/>
                  </a:cubicBezTo>
                  <a:cubicBezTo>
                    <a:pt x="1003" y="5812"/>
                    <a:pt x="455" y="5991"/>
                    <a:pt x="0" y="6338"/>
                  </a:cubicBezTo>
                  <a:lnTo>
                    <a:pt x="2515" y="7973"/>
                  </a:lnTo>
                  <a:lnTo>
                    <a:pt x="5477" y="12359"/>
                  </a:lnTo>
                  <a:lnTo>
                    <a:pt x="12186" y="8068"/>
                  </a:lnTo>
                  <a:lnTo>
                    <a:pt x="11437" y="6881"/>
                  </a:lnTo>
                  <a:lnTo>
                    <a:pt x="6462" y="614"/>
                  </a:lnTo>
                  <a:cubicBezTo>
                    <a:pt x="6462" y="614"/>
                    <a:pt x="2786" y="0"/>
                    <a:pt x="251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5" name="Google Shape;5005;p69"/>
            <p:cNvSpPr/>
            <p:nvPr/>
          </p:nvSpPr>
          <p:spPr>
            <a:xfrm>
              <a:off x="4198050" y="622475"/>
              <a:ext cx="227975" cy="393675"/>
            </a:xfrm>
            <a:custGeom>
              <a:avLst/>
              <a:gdLst/>
              <a:ahLst/>
              <a:cxnLst/>
              <a:rect l="l" t="t" r="r" b="b"/>
              <a:pathLst>
                <a:path w="9119" h="15747" extrusionOk="0">
                  <a:moveTo>
                    <a:pt x="6281" y="1"/>
                  </a:moveTo>
                  <a:cubicBezTo>
                    <a:pt x="6217" y="1"/>
                    <a:pt x="6151" y="9"/>
                    <a:pt x="6086" y="26"/>
                  </a:cubicBezTo>
                  <a:lnTo>
                    <a:pt x="630" y="1410"/>
                  </a:lnTo>
                  <a:cubicBezTo>
                    <a:pt x="250" y="1505"/>
                    <a:pt x="1" y="1871"/>
                    <a:pt x="51" y="2260"/>
                  </a:cubicBezTo>
                  <a:lnTo>
                    <a:pt x="1670" y="15100"/>
                  </a:lnTo>
                  <a:cubicBezTo>
                    <a:pt x="1675" y="15138"/>
                    <a:pt x="1683" y="15176"/>
                    <a:pt x="1694" y="15213"/>
                  </a:cubicBezTo>
                  <a:cubicBezTo>
                    <a:pt x="1786" y="15536"/>
                    <a:pt x="2079" y="15746"/>
                    <a:pt x="2399" y="15746"/>
                  </a:cubicBezTo>
                  <a:cubicBezTo>
                    <a:pt x="2466" y="15746"/>
                    <a:pt x="2533" y="15737"/>
                    <a:pt x="2601" y="15718"/>
                  </a:cubicBezTo>
                  <a:lnTo>
                    <a:pt x="8520" y="14064"/>
                  </a:lnTo>
                  <a:cubicBezTo>
                    <a:pt x="8887" y="13965"/>
                    <a:pt x="9118" y="13603"/>
                    <a:pt x="9054" y="13229"/>
                  </a:cubicBezTo>
                  <a:cubicBezTo>
                    <a:pt x="8682" y="10960"/>
                    <a:pt x="7449" y="3225"/>
                    <a:pt x="7042" y="655"/>
                  </a:cubicBezTo>
                  <a:cubicBezTo>
                    <a:pt x="7037" y="628"/>
                    <a:pt x="7032" y="602"/>
                    <a:pt x="7025" y="576"/>
                  </a:cubicBezTo>
                  <a:cubicBezTo>
                    <a:pt x="6934" y="230"/>
                    <a:pt x="6623" y="1"/>
                    <a:pt x="62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6" name="Google Shape;5006;p69"/>
            <p:cNvSpPr/>
            <p:nvPr/>
          </p:nvSpPr>
          <p:spPr>
            <a:xfrm>
              <a:off x="4208725" y="644625"/>
              <a:ext cx="193075" cy="331200"/>
            </a:xfrm>
            <a:custGeom>
              <a:avLst/>
              <a:gdLst/>
              <a:ahLst/>
              <a:cxnLst/>
              <a:rect l="l" t="t" r="r" b="b"/>
              <a:pathLst>
                <a:path w="7723" h="13248" extrusionOk="0">
                  <a:moveTo>
                    <a:pt x="5104" y="0"/>
                  </a:moveTo>
                  <a:cubicBezTo>
                    <a:pt x="5054" y="0"/>
                    <a:pt x="5003" y="4"/>
                    <a:pt x="4952" y="11"/>
                  </a:cubicBezTo>
                  <a:cubicBezTo>
                    <a:pt x="4912" y="17"/>
                    <a:pt x="4873" y="25"/>
                    <a:pt x="4835" y="35"/>
                  </a:cubicBezTo>
                  <a:lnTo>
                    <a:pt x="1" y="1319"/>
                  </a:lnTo>
                  <a:lnTo>
                    <a:pt x="1687" y="13248"/>
                  </a:lnTo>
                  <a:lnTo>
                    <a:pt x="7722" y="11563"/>
                  </a:lnTo>
                  <a:lnTo>
                    <a:pt x="6122" y="881"/>
                  </a:lnTo>
                  <a:cubicBezTo>
                    <a:pt x="6047" y="368"/>
                    <a:pt x="5607" y="0"/>
                    <a:pt x="510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7" name="Google Shape;5007;p69"/>
            <p:cNvSpPr/>
            <p:nvPr/>
          </p:nvSpPr>
          <p:spPr>
            <a:xfrm>
              <a:off x="4330850" y="780400"/>
              <a:ext cx="80850" cy="69425"/>
            </a:xfrm>
            <a:custGeom>
              <a:avLst/>
              <a:gdLst/>
              <a:ahLst/>
              <a:cxnLst/>
              <a:rect l="l" t="t" r="r" b="b"/>
              <a:pathLst>
                <a:path w="3234" h="2777" extrusionOk="0">
                  <a:moveTo>
                    <a:pt x="2710" y="1"/>
                  </a:moveTo>
                  <a:lnTo>
                    <a:pt x="0" y="2012"/>
                  </a:lnTo>
                  <a:cubicBezTo>
                    <a:pt x="0" y="2012"/>
                    <a:pt x="226" y="2727"/>
                    <a:pt x="639" y="2777"/>
                  </a:cubicBezTo>
                  <a:cubicBezTo>
                    <a:pt x="1518" y="2662"/>
                    <a:pt x="2385" y="2476"/>
                    <a:pt x="3234" y="2224"/>
                  </a:cubicBezTo>
                  <a:lnTo>
                    <a:pt x="2710" y="1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8" name="Google Shape;5008;p69"/>
            <p:cNvSpPr/>
            <p:nvPr/>
          </p:nvSpPr>
          <p:spPr>
            <a:xfrm>
              <a:off x="4315425" y="739800"/>
              <a:ext cx="96275" cy="79775"/>
            </a:xfrm>
            <a:custGeom>
              <a:avLst/>
              <a:gdLst/>
              <a:ahLst/>
              <a:cxnLst/>
              <a:rect l="l" t="t" r="r" b="b"/>
              <a:pathLst>
                <a:path w="3851" h="3191" extrusionOk="0">
                  <a:moveTo>
                    <a:pt x="3001" y="1"/>
                  </a:moveTo>
                  <a:lnTo>
                    <a:pt x="159" y="1248"/>
                  </a:lnTo>
                  <a:cubicBezTo>
                    <a:pt x="159" y="1248"/>
                    <a:pt x="1" y="2055"/>
                    <a:pt x="846" y="2055"/>
                  </a:cubicBezTo>
                  <a:cubicBezTo>
                    <a:pt x="905" y="2055"/>
                    <a:pt x="970" y="2051"/>
                    <a:pt x="1040" y="2043"/>
                  </a:cubicBezTo>
                  <a:lnTo>
                    <a:pt x="1040" y="2043"/>
                  </a:lnTo>
                  <a:lnTo>
                    <a:pt x="89" y="2726"/>
                  </a:lnTo>
                  <a:cubicBezTo>
                    <a:pt x="89" y="2726"/>
                    <a:pt x="325" y="3139"/>
                    <a:pt x="1512" y="3189"/>
                  </a:cubicBezTo>
                  <a:cubicBezTo>
                    <a:pt x="1530" y="3190"/>
                    <a:pt x="1547" y="3190"/>
                    <a:pt x="1565" y="3190"/>
                  </a:cubicBezTo>
                  <a:cubicBezTo>
                    <a:pt x="2733" y="3190"/>
                    <a:pt x="3851" y="1589"/>
                    <a:pt x="3851" y="1589"/>
                  </a:cubicBezTo>
                  <a:lnTo>
                    <a:pt x="3001" y="1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9" name="Google Shape;5009;p69"/>
            <p:cNvSpPr/>
            <p:nvPr/>
          </p:nvSpPr>
          <p:spPr>
            <a:xfrm>
              <a:off x="4342400" y="784600"/>
              <a:ext cx="118575" cy="37475"/>
            </a:xfrm>
            <a:custGeom>
              <a:avLst/>
              <a:gdLst/>
              <a:ahLst/>
              <a:cxnLst/>
              <a:rect l="l" t="t" r="r" b="b"/>
              <a:pathLst>
                <a:path w="4743" h="1499" extrusionOk="0">
                  <a:moveTo>
                    <a:pt x="2806" y="0"/>
                  </a:moveTo>
                  <a:cubicBezTo>
                    <a:pt x="2658" y="0"/>
                    <a:pt x="2512" y="29"/>
                    <a:pt x="2374" y="84"/>
                  </a:cubicBezTo>
                  <a:cubicBezTo>
                    <a:pt x="1532" y="464"/>
                    <a:pt x="737" y="939"/>
                    <a:pt x="1" y="1498"/>
                  </a:cubicBezTo>
                  <a:cubicBezTo>
                    <a:pt x="852" y="1175"/>
                    <a:pt x="1676" y="784"/>
                    <a:pt x="2465" y="331"/>
                  </a:cubicBezTo>
                  <a:cubicBezTo>
                    <a:pt x="2579" y="284"/>
                    <a:pt x="2698" y="261"/>
                    <a:pt x="2817" y="261"/>
                  </a:cubicBezTo>
                  <a:cubicBezTo>
                    <a:pt x="3011" y="261"/>
                    <a:pt x="3204" y="323"/>
                    <a:pt x="3366" y="442"/>
                  </a:cubicBezTo>
                  <a:cubicBezTo>
                    <a:pt x="3592" y="612"/>
                    <a:pt x="3811" y="796"/>
                    <a:pt x="4019" y="990"/>
                  </a:cubicBezTo>
                  <a:cubicBezTo>
                    <a:pt x="4339" y="1288"/>
                    <a:pt x="4637" y="1381"/>
                    <a:pt x="4720" y="1381"/>
                  </a:cubicBezTo>
                  <a:cubicBezTo>
                    <a:pt x="4735" y="1381"/>
                    <a:pt x="4743" y="1378"/>
                    <a:pt x="4743" y="1372"/>
                  </a:cubicBezTo>
                  <a:cubicBezTo>
                    <a:pt x="4527" y="1216"/>
                    <a:pt x="4322" y="1043"/>
                    <a:pt x="4129" y="859"/>
                  </a:cubicBezTo>
                  <a:cubicBezTo>
                    <a:pt x="3937" y="632"/>
                    <a:pt x="3721" y="426"/>
                    <a:pt x="3486" y="245"/>
                  </a:cubicBezTo>
                  <a:cubicBezTo>
                    <a:pt x="3336" y="135"/>
                    <a:pt x="3164" y="56"/>
                    <a:pt x="2983" y="14"/>
                  </a:cubicBezTo>
                  <a:cubicBezTo>
                    <a:pt x="2924" y="5"/>
                    <a:pt x="2865" y="0"/>
                    <a:pt x="2806" y="0"/>
                  </a:cubicBezTo>
                  <a:close/>
                </a:path>
              </a:pathLst>
            </a:custGeom>
            <a:solidFill>
              <a:srgbClr val="D17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0" name="Google Shape;5010;p69"/>
            <p:cNvSpPr/>
            <p:nvPr/>
          </p:nvSpPr>
          <p:spPr>
            <a:xfrm>
              <a:off x="4417650" y="889175"/>
              <a:ext cx="29375" cy="106775"/>
            </a:xfrm>
            <a:custGeom>
              <a:avLst/>
              <a:gdLst/>
              <a:ahLst/>
              <a:cxnLst/>
              <a:rect l="l" t="t" r="r" b="b"/>
              <a:pathLst>
                <a:path w="1175" h="4271" extrusionOk="0">
                  <a:moveTo>
                    <a:pt x="722" y="1"/>
                  </a:moveTo>
                  <a:lnTo>
                    <a:pt x="722" y="1"/>
                  </a:lnTo>
                  <a:cubicBezTo>
                    <a:pt x="1" y="1385"/>
                    <a:pt x="179" y="3068"/>
                    <a:pt x="1175" y="4271"/>
                  </a:cubicBezTo>
                  <a:cubicBezTo>
                    <a:pt x="889" y="3598"/>
                    <a:pt x="685" y="2894"/>
                    <a:pt x="567" y="2173"/>
                  </a:cubicBezTo>
                  <a:cubicBezTo>
                    <a:pt x="532" y="1445"/>
                    <a:pt x="585" y="716"/>
                    <a:pt x="722" y="1"/>
                  </a:cubicBezTo>
                  <a:close/>
                </a:path>
              </a:pathLst>
            </a:custGeom>
            <a:solidFill>
              <a:srgbClr val="D17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1" name="Google Shape;5011;p69"/>
            <p:cNvSpPr/>
            <p:nvPr/>
          </p:nvSpPr>
          <p:spPr>
            <a:xfrm>
              <a:off x="4337475" y="755825"/>
              <a:ext cx="100750" cy="34650"/>
            </a:xfrm>
            <a:custGeom>
              <a:avLst/>
              <a:gdLst/>
              <a:ahLst/>
              <a:cxnLst/>
              <a:rect l="l" t="t" r="r" b="b"/>
              <a:pathLst>
                <a:path w="4030" h="1386" extrusionOk="0">
                  <a:moveTo>
                    <a:pt x="2903" y="0"/>
                  </a:moveTo>
                  <a:cubicBezTo>
                    <a:pt x="2871" y="0"/>
                    <a:pt x="2840" y="1"/>
                    <a:pt x="2808" y="3"/>
                  </a:cubicBezTo>
                  <a:cubicBezTo>
                    <a:pt x="2503" y="22"/>
                    <a:pt x="2205" y="103"/>
                    <a:pt x="1933" y="239"/>
                  </a:cubicBezTo>
                  <a:cubicBezTo>
                    <a:pt x="1354" y="511"/>
                    <a:pt x="911" y="843"/>
                    <a:pt x="570" y="1049"/>
                  </a:cubicBezTo>
                  <a:cubicBezTo>
                    <a:pt x="228" y="1255"/>
                    <a:pt x="1" y="1346"/>
                    <a:pt x="6" y="1376"/>
                  </a:cubicBezTo>
                  <a:cubicBezTo>
                    <a:pt x="7" y="1383"/>
                    <a:pt x="20" y="1386"/>
                    <a:pt x="43" y="1386"/>
                  </a:cubicBezTo>
                  <a:cubicBezTo>
                    <a:pt x="128" y="1386"/>
                    <a:pt x="357" y="1338"/>
                    <a:pt x="656" y="1215"/>
                  </a:cubicBezTo>
                  <a:cubicBezTo>
                    <a:pt x="1032" y="1059"/>
                    <a:pt x="1505" y="733"/>
                    <a:pt x="2038" y="476"/>
                  </a:cubicBezTo>
                  <a:cubicBezTo>
                    <a:pt x="2324" y="319"/>
                    <a:pt x="2643" y="239"/>
                    <a:pt x="2963" y="239"/>
                  </a:cubicBezTo>
                  <a:cubicBezTo>
                    <a:pt x="3137" y="239"/>
                    <a:pt x="3311" y="263"/>
                    <a:pt x="3481" y="310"/>
                  </a:cubicBezTo>
                  <a:cubicBezTo>
                    <a:pt x="3821" y="418"/>
                    <a:pt x="3975" y="614"/>
                    <a:pt x="4021" y="614"/>
                  </a:cubicBezTo>
                  <a:cubicBezTo>
                    <a:pt x="4025" y="614"/>
                    <a:pt x="4027" y="613"/>
                    <a:pt x="4029" y="611"/>
                  </a:cubicBezTo>
                  <a:cubicBezTo>
                    <a:pt x="4029" y="601"/>
                    <a:pt x="3924" y="325"/>
                    <a:pt x="3547" y="139"/>
                  </a:cubicBezTo>
                  <a:cubicBezTo>
                    <a:pt x="3345" y="48"/>
                    <a:pt x="3125" y="0"/>
                    <a:pt x="2903" y="0"/>
                  </a:cubicBezTo>
                  <a:close/>
                </a:path>
              </a:pathLst>
            </a:custGeom>
            <a:solidFill>
              <a:srgbClr val="D17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2" name="Google Shape;5012;p69"/>
            <p:cNvSpPr/>
            <p:nvPr/>
          </p:nvSpPr>
          <p:spPr>
            <a:xfrm>
              <a:off x="4432300" y="1216600"/>
              <a:ext cx="369575" cy="517450"/>
            </a:xfrm>
            <a:custGeom>
              <a:avLst/>
              <a:gdLst/>
              <a:ahLst/>
              <a:cxnLst/>
              <a:rect l="l" t="t" r="r" b="b"/>
              <a:pathLst>
                <a:path w="14783" h="20698" extrusionOk="0">
                  <a:moveTo>
                    <a:pt x="1" y="0"/>
                  </a:moveTo>
                  <a:cubicBezTo>
                    <a:pt x="1" y="1"/>
                    <a:pt x="1121" y="16920"/>
                    <a:pt x="936" y="17247"/>
                  </a:cubicBezTo>
                  <a:cubicBezTo>
                    <a:pt x="749" y="17573"/>
                    <a:pt x="10864" y="20697"/>
                    <a:pt x="10864" y="20697"/>
                  </a:cubicBezTo>
                  <a:lnTo>
                    <a:pt x="14782" y="94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3" name="Google Shape;5013;p69"/>
            <p:cNvSpPr/>
            <p:nvPr/>
          </p:nvSpPr>
          <p:spPr>
            <a:xfrm>
              <a:off x="4002150" y="4960800"/>
              <a:ext cx="529000" cy="514925"/>
            </a:xfrm>
            <a:custGeom>
              <a:avLst/>
              <a:gdLst/>
              <a:ahLst/>
              <a:cxnLst/>
              <a:rect l="l" t="t" r="r" b="b"/>
              <a:pathLst>
                <a:path w="21160" h="20597" extrusionOk="0">
                  <a:moveTo>
                    <a:pt x="2938" y="1"/>
                  </a:moveTo>
                  <a:lnTo>
                    <a:pt x="1" y="16834"/>
                  </a:lnTo>
                  <a:lnTo>
                    <a:pt x="20923" y="20596"/>
                  </a:lnTo>
                  <a:cubicBezTo>
                    <a:pt x="21160" y="18580"/>
                    <a:pt x="11055" y="12620"/>
                    <a:pt x="11055" y="12620"/>
                  </a:cubicBezTo>
                  <a:lnTo>
                    <a:pt x="13384" y="1913"/>
                  </a:lnTo>
                  <a:lnTo>
                    <a:pt x="29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4" name="Google Shape;5014;p69"/>
            <p:cNvSpPr/>
            <p:nvPr/>
          </p:nvSpPr>
          <p:spPr>
            <a:xfrm>
              <a:off x="4002150" y="5339550"/>
              <a:ext cx="528600" cy="136200"/>
            </a:xfrm>
            <a:custGeom>
              <a:avLst/>
              <a:gdLst/>
              <a:ahLst/>
              <a:cxnLst/>
              <a:rect l="l" t="t" r="r" b="b"/>
              <a:pathLst>
                <a:path w="21144" h="5448" extrusionOk="0">
                  <a:moveTo>
                    <a:pt x="362" y="0"/>
                  </a:moveTo>
                  <a:lnTo>
                    <a:pt x="1" y="1684"/>
                  </a:lnTo>
                  <a:lnTo>
                    <a:pt x="20922" y="5447"/>
                  </a:lnTo>
                  <a:cubicBezTo>
                    <a:pt x="21143" y="4813"/>
                    <a:pt x="20288" y="4240"/>
                    <a:pt x="20288" y="4240"/>
                  </a:cubicBezTo>
                  <a:lnTo>
                    <a:pt x="3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5" name="Google Shape;5015;p69"/>
            <p:cNvSpPr/>
            <p:nvPr/>
          </p:nvSpPr>
          <p:spPr>
            <a:xfrm>
              <a:off x="3476350" y="5038000"/>
              <a:ext cx="535500" cy="427675"/>
            </a:xfrm>
            <a:custGeom>
              <a:avLst/>
              <a:gdLst/>
              <a:ahLst/>
              <a:cxnLst/>
              <a:rect l="l" t="t" r="r" b="b"/>
              <a:pathLst>
                <a:path w="21420" h="17107" extrusionOk="0">
                  <a:moveTo>
                    <a:pt x="10616" y="1"/>
                  </a:moveTo>
                  <a:lnTo>
                    <a:pt x="0" y="6"/>
                  </a:lnTo>
                  <a:lnTo>
                    <a:pt x="161" y="17107"/>
                  </a:lnTo>
                  <a:lnTo>
                    <a:pt x="21419" y="17011"/>
                  </a:lnTo>
                  <a:cubicBezTo>
                    <a:pt x="21288" y="14975"/>
                    <a:pt x="10270" y="10951"/>
                    <a:pt x="10270" y="10951"/>
                  </a:cubicBezTo>
                  <a:lnTo>
                    <a:pt x="106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6" name="Google Shape;5016;p69"/>
            <p:cNvSpPr/>
            <p:nvPr/>
          </p:nvSpPr>
          <p:spPr>
            <a:xfrm>
              <a:off x="3480375" y="5422525"/>
              <a:ext cx="534150" cy="43150"/>
            </a:xfrm>
            <a:custGeom>
              <a:avLst/>
              <a:gdLst/>
              <a:ahLst/>
              <a:cxnLst/>
              <a:rect l="l" t="t" r="r" b="b"/>
              <a:pathLst>
                <a:path w="21366" h="1726" extrusionOk="0">
                  <a:moveTo>
                    <a:pt x="50" y="1"/>
                  </a:moveTo>
                  <a:lnTo>
                    <a:pt x="0" y="1726"/>
                  </a:lnTo>
                  <a:lnTo>
                    <a:pt x="0" y="1726"/>
                  </a:lnTo>
                  <a:lnTo>
                    <a:pt x="21260" y="1630"/>
                  </a:lnTo>
                  <a:cubicBezTo>
                    <a:pt x="21365" y="966"/>
                    <a:pt x="20415" y="559"/>
                    <a:pt x="20415" y="559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7" name="Google Shape;5017;p69"/>
            <p:cNvSpPr/>
            <p:nvPr/>
          </p:nvSpPr>
          <p:spPr>
            <a:xfrm>
              <a:off x="3810575" y="285725"/>
              <a:ext cx="509350" cy="891400"/>
            </a:xfrm>
            <a:custGeom>
              <a:avLst/>
              <a:gdLst/>
              <a:ahLst/>
              <a:cxnLst/>
              <a:rect l="l" t="t" r="r" b="b"/>
              <a:pathLst>
                <a:path w="20374" h="35656" extrusionOk="0">
                  <a:moveTo>
                    <a:pt x="9979" y="1"/>
                  </a:moveTo>
                  <a:cubicBezTo>
                    <a:pt x="9793" y="1"/>
                    <a:pt x="9607" y="6"/>
                    <a:pt x="9419" y="17"/>
                  </a:cubicBezTo>
                  <a:cubicBezTo>
                    <a:pt x="4079" y="328"/>
                    <a:pt x="1" y="4910"/>
                    <a:pt x="312" y="10251"/>
                  </a:cubicBezTo>
                  <a:cubicBezTo>
                    <a:pt x="317" y="10336"/>
                    <a:pt x="323" y="10423"/>
                    <a:pt x="331" y="10509"/>
                  </a:cubicBezTo>
                  <a:lnTo>
                    <a:pt x="2499" y="35656"/>
                  </a:lnTo>
                  <a:lnTo>
                    <a:pt x="15072" y="34650"/>
                  </a:lnTo>
                  <a:cubicBezTo>
                    <a:pt x="15147" y="33181"/>
                    <a:pt x="15042" y="27498"/>
                    <a:pt x="15042" y="27498"/>
                  </a:cubicBezTo>
                  <a:cubicBezTo>
                    <a:pt x="15042" y="27498"/>
                    <a:pt x="20278" y="26683"/>
                    <a:pt x="20343" y="21463"/>
                  </a:cubicBezTo>
                  <a:cubicBezTo>
                    <a:pt x="20373" y="18917"/>
                    <a:pt x="20011" y="13667"/>
                    <a:pt x="19628" y="8935"/>
                  </a:cubicBezTo>
                  <a:cubicBezTo>
                    <a:pt x="19233" y="3866"/>
                    <a:pt x="15000" y="1"/>
                    <a:pt x="997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8" name="Google Shape;5018;p69"/>
            <p:cNvSpPr/>
            <p:nvPr/>
          </p:nvSpPr>
          <p:spPr>
            <a:xfrm>
              <a:off x="4016100" y="922225"/>
              <a:ext cx="170925" cy="83425"/>
            </a:xfrm>
            <a:custGeom>
              <a:avLst/>
              <a:gdLst/>
              <a:ahLst/>
              <a:cxnLst/>
              <a:rect l="l" t="t" r="r" b="b"/>
              <a:pathLst>
                <a:path w="6837" h="3337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31" y="3337"/>
                    <a:pt x="5949" y="3337"/>
                  </a:cubicBezTo>
                  <a:cubicBezTo>
                    <a:pt x="6233" y="3337"/>
                    <a:pt x="6528" y="3323"/>
                    <a:pt x="6836" y="3296"/>
                  </a:cubicBezTo>
                  <a:lnTo>
                    <a:pt x="6826" y="1943"/>
                  </a:lnTo>
                  <a:cubicBezTo>
                    <a:pt x="6753" y="1944"/>
                    <a:pt x="6680" y="1945"/>
                    <a:pt x="6607" y="1945"/>
                  </a:cubicBezTo>
                  <a:cubicBezTo>
                    <a:pt x="4265" y="1945"/>
                    <a:pt x="1971" y="1271"/>
                    <a:pt x="1" y="1"/>
                  </a:cubicBezTo>
                  <a:close/>
                </a:path>
              </a:pathLst>
            </a:custGeom>
            <a:solidFill>
              <a:srgbClr val="D17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9" name="Google Shape;5019;p69"/>
            <p:cNvSpPr/>
            <p:nvPr/>
          </p:nvSpPr>
          <p:spPr>
            <a:xfrm>
              <a:off x="4213450" y="583550"/>
              <a:ext cx="37525" cy="35850"/>
            </a:xfrm>
            <a:custGeom>
              <a:avLst/>
              <a:gdLst/>
              <a:ahLst/>
              <a:cxnLst/>
              <a:rect l="l" t="t" r="r" b="b"/>
              <a:pathLst>
                <a:path w="1501" h="1434" extrusionOk="0">
                  <a:moveTo>
                    <a:pt x="780" y="1"/>
                  </a:moveTo>
                  <a:cubicBezTo>
                    <a:pt x="761" y="1"/>
                    <a:pt x="742" y="2"/>
                    <a:pt x="723" y="3"/>
                  </a:cubicBezTo>
                  <a:cubicBezTo>
                    <a:pt x="318" y="20"/>
                    <a:pt x="1" y="353"/>
                    <a:pt x="4" y="758"/>
                  </a:cubicBezTo>
                  <a:cubicBezTo>
                    <a:pt x="4" y="765"/>
                    <a:pt x="5" y="770"/>
                    <a:pt x="5" y="777"/>
                  </a:cubicBezTo>
                  <a:cubicBezTo>
                    <a:pt x="35" y="1150"/>
                    <a:pt x="347" y="1434"/>
                    <a:pt x="716" y="1434"/>
                  </a:cubicBezTo>
                  <a:cubicBezTo>
                    <a:pt x="735" y="1434"/>
                    <a:pt x="754" y="1433"/>
                    <a:pt x="773" y="1432"/>
                  </a:cubicBezTo>
                  <a:cubicBezTo>
                    <a:pt x="1179" y="1418"/>
                    <a:pt x="1500" y="1084"/>
                    <a:pt x="1498" y="678"/>
                  </a:cubicBezTo>
                  <a:lnTo>
                    <a:pt x="1497" y="663"/>
                  </a:lnTo>
                  <a:cubicBezTo>
                    <a:pt x="1467" y="287"/>
                    <a:pt x="1152" y="1"/>
                    <a:pt x="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0" name="Google Shape;5020;p69"/>
            <p:cNvSpPr/>
            <p:nvPr/>
          </p:nvSpPr>
          <p:spPr>
            <a:xfrm>
              <a:off x="4197800" y="554450"/>
              <a:ext cx="76975" cy="20050"/>
            </a:xfrm>
            <a:custGeom>
              <a:avLst/>
              <a:gdLst/>
              <a:ahLst/>
              <a:cxnLst/>
              <a:rect l="l" t="t" r="r" b="b"/>
              <a:pathLst>
                <a:path w="3079" h="802" extrusionOk="0">
                  <a:moveTo>
                    <a:pt x="1568" y="1"/>
                  </a:moveTo>
                  <a:cubicBezTo>
                    <a:pt x="1149" y="1"/>
                    <a:pt x="739" y="130"/>
                    <a:pt x="393" y="368"/>
                  </a:cubicBezTo>
                  <a:cubicBezTo>
                    <a:pt x="136" y="555"/>
                    <a:pt x="1" y="679"/>
                    <a:pt x="86" y="776"/>
                  </a:cubicBezTo>
                  <a:cubicBezTo>
                    <a:pt x="95" y="786"/>
                    <a:pt x="110" y="791"/>
                    <a:pt x="131" y="791"/>
                  </a:cubicBezTo>
                  <a:cubicBezTo>
                    <a:pt x="300" y="791"/>
                    <a:pt x="846" y="473"/>
                    <a:pt x="1565" y="469"/>
                  </a:cubicBezTo>
                  <a:cubicBezTo>
                    <a:pt x="1570" y="469"/>
                    <a:pt x="1575" y="469"/>
                    <a:pt x="1581" y="469"/>
                  </a:cubicBezTo>
                  <a:cubicBezTo>
                    <a:pt x="2292" y="469"/>
                    <a:pt x="2816" y="801"/>
                    <a:pt x="2983" y="801"/>
                  </a:cubicBezTo>
                  <a:cubicBezTo>
                    <a:pt x="3003" y="801"/>
                    <a:pt x="3018" y="796"/>
                    <a:pt x="3028" y="786"/>
                  </a:cubicBezTo>
                  <a:cubicBezTo>
                    <a:pt x="3079" y="745"/>
                    <a:pt x="2993" y="565"/>
                    <a:pt x="2746" y="378"/>
                  </a:cubicBezTo>
                  <a:cubicBezTo>
                    <a:pt x="2410" y="133"/>
                    <a:pt x="2006" y="1"/>
                    <a:pt x="1590" y="1"/>
                  </a:cubicBezTo>
                  <a:cubicBezTo>
                    <a:pt x="1586" y="1"/>
                    <a:pt x="1583" y="1"/>
                    <a:pt x="1579" y="1"/>
                  </a:cubicBezTo>
                  <a:cubicBezTo>
                    <a:pt x="1576" y="1"/>
                    <a:pt x="1572" y="1"/>
                    <a:pt x="1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1" name="Google Shape;5021;p69"/>
            <p:cNvSpPr/>
            <p:nvPr/>
          </p:nvSpPr>
          <p:spPr>
            <a:xfrm>
              <a:off x="4020350" y="583575"/>
              <a:ext cx="37550" cy="35825"/>
            </a:xfrm>
            <a:custGeom>
              <a:avLst/>
              <a:gdLst/>
              <a:ahLst/>
              <a:cxnLst/>
              <a:rect l="l" t="t" r="r" b="b"/>
              <a:pathLst>
                <a:path w="1502" h="1433" extrusionOk="0">
                  <a:moveTo>
                    <a:pt x="779" y="0"/>
                  </a:moveTo>
                  <a:cubicBezTo>
                    <a:pt x="761" y="0"/>
                    <a:pt x="743" y="1"/>
                    <a:pt x="726" y="2"/>
                  </a:cubicBezTo>
                  <a:cubicBezTo>
                    <a:pt x="321" y="19"/>
                    <a:pt x="1" y="351"/>
                    <a:pt x="2" y="757"/>
                  </a:cubicBezTo>
                  <a:lnTo>
                    <a:pt x="3" y="770"/>
                  </a:lnTo>
                  <a:cubicBezTo>
                    <a:pt x="33" y="1147"/>
                    <a:pt x="347" y="1433"/>
                    <a:pt x="719" y="1433"/>
                  </a:cubicBezTo>
                  <a:cubicBezTo>
                    <a:pt x="738" y="1433"/>
                    <a:pt x="757" y="1432"/>
                    <a:pt x="777" y="1431"/>
                  </a:cubicBezTo>
                  <a:cubicBezTo>
                    <a:pt x="1181" y="1417"/>
                    <a:pt x="1501" y="1082"/>
                    <a:pt x="1496" y="677"/>
                  </a:cubicBezTo>
                  <a:lnTo>
                    <a:pt x="1495" y="668"/>
                  </a:lnTo>
                  <a:cubicBezTo>
                    <a:pt x="1468" y="290"/>
                    <a:pt x="1153" y="0"/>
                    <a:pt x="7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2" name="Google Shape;5022;p69"/>
            <p:cNvSpPr/>
            <p:nvPr/>
          </p:nvSpPr>
          <p:spPr>
            <a:xfrm>
              <a:off x="4000150" y="558225"/>
              <a:ext cx="76850" cy="20025"/>
            </a:xfrm>
            <a:custGeom>
              <a:avLst/>
              <a:gdLst/>
              <a:ahLst/>
              <a:cxnLst/>
              <a:rect l="l" t="t" r="r" b="b"/>
              <a:pathLst>
                <a:path w="3074" h="801" extrusionOk="0">
                  <a:moveTo>
                    <a:pt x="1548" y="1"/>
                  </a:moveTo>
                  <a:cubicBezTo>
                    <a:pt x="1134" y="1"/>
                    <a:pt x="731" y="130"/>
                    <a:pt x="392" y="368"/>
                  </a:cubicBezTo>
                  <a:cubicBezTo>
                    <a:pt x="136" y="555"/>
                    <a:pt x="1" y="669"/>
                    <a:pt x="86" y="770"/>
                  </a:cubicBezTo>
                  <a:cubicBezTo>
                    <a:pt x="96" y="782"/>
                    <a:pt x="112" y="787"/>
                    <a:pt x="134" y="787"/>
                  </a:cubicBezTo>
                  <a:cubicBezTo>
                    <a:pt x="306" y="787"/>
                    <a:pt x="851" y="473"/>
                    <a:pt x="1565" y="469"/>
                  </a:cubicBezTo>
                  <a:cubicBezTo>
                    <a:pt x="1570" y="469"/>
                    <a:pt x="1575" y="469"/>
                    <a:pt x="1581" y="469"/>
                  </a:cubicBezTo>
                  <a:cubicBezTo>
                    <a:pt x="2294" y="469"/>
                    <a:pt x="2819" y="800"/>
                    <a:pt x="2985" y="800"/>
                  </a:cubicBezTo>
                  <a:cubicBezTo>
                    <a:pt x="3004" y="800"/>
                    <a:pt x="3018" y="796"/>
                    <a:pt x="3028" y="786"/>
                  </a:cubicBezTo>
                  <a:cubicBezTo>
                    <a:pt x="3073" y="740"/>
                    <a:pt x="2993" y="564"/>
                    <a:pt x="2746" y="378"/>
                  </a:cubicBezTo>
                  <a:cubicBezTo>
                    <a:pt x="2413" y="133"/>
                    <a:pt x="2009" y="1"/>
                    <a:pt x="1595" y="1"/>
                  </a:cubicBezTo>
                  <a:cubicBezTo>
                    <a:pt x="1589" y="1"/>
                    <a:pt x="1584" y="1"/>
                    <a:pt x="1579" y="1"/>
                  </a:cubicBezTo>
                  <a:cubicBezTo>
                    <a:pt x="1569" y="1"/>
                    <a:pt x="1558" y="1"/>
                    <a:pt x="15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3" name="Google Shape;5023;p69"/>
            <p:cNvSpPr/>
            <p:nvPr/>
          </p:nvSpPr>
          <p:spPr>
            <a:xfrm>
              <a:off x="4137575" y="559475"/>
              <a:ext cx="63225" cy="168600"/>
            </a:xfrm>
            <a:custGeom>
              <a:avLst/>
              <a:gdLst/>
              <a:ahLst/>
              <a:cxnLst/>
              <a:rect l="l" t="t" r="r" b="b"/>
              <a:pathLst>
                <a:path w="2529" h="6744" extrusionOk="0">
                  <a:moveTo>
                    <a:pt x="93" y="1"/>
                  </a:moveTo>
                  <a:cubicBezTo>
                    <a:pt x="92" y="1"/>
                    <a:pt x="91" y="1"/>
                    <a:pt x="91" y="1"/>
                  </a:cubicBezTo>
                  <a:cubicBezTo>
                    <a:pt x="1" y="31"/>
                    <a:pt x="609" y="1862"/>
                    <a:pt x="1454" y="4090"/>
                  </a:cubicBezTo>
                  <a:cubicBezTo>
                    <a:pt x="1665" y="4648"/>
                    <a:pt x="1866" y="5152"/>
                    <a:pt x="2063" y="5654"/>
                  </a:cubicBezTo>
                  <a:cubicBezTo>
                    <a:pt x="2167" y="5839"/>
                    <a:pt x="2215" y="6051"/>
                    <a:pt x="2198" y="6263"/>
                  </a:cubicBezTo>
                  <a:cubicBezTo>
                    <a:pt x="2163" y="6403"/>
                    <a:pt x="1967" y="6464"/>
                    <a:pt x="1766" y="6464"/>
                  </a:cubicBezTo>
                  <a:cubicBezTo>
                    <a:pt x="1321" y="6489"/>
                    <a:pt x="882" y="6568"/>
                    <a:pt x="458" y="6700"/>
                  </a:cubicBezTo>
                  <a:cubicBezTo>
                    <a:pt x="677" y="6729"/>
                    <a:pt x="898" y="6743"/>
                    <a:pt x="1119" y="6743"/>
                  </a:cubicBezTo>
                  <a:cubicBezTo>
                    <a:pt x="1340" y="6743"/>
                    <a:pt x="1561" y="6729"/>
                    <a:pt x="1780" y="6700"/>
                  </a:cubicBezTo>
                  <a:cubicBezTo>
                    <a:pt x="1898" y="6699"/>
                    <a:pt x="2015" y="6682"/>
                    <a:pt x="2128" y="6650"/>
                  </a:cubicBezTo>
                  <a:cubicBezTo>
                    <a:pt x="2283" y="6611"/>
                    <a:pt x="2410" y="6501"/>
                    <a:pt x="2471" y="6353"/>
                  </a:cubicBezTo>
                  <a:cubicBezTo>
                    <a:pt x="2529" y="6079"/>
                    <a:pt x="2490" y="5793"/>
                    <a:pt x="2360" y="5544"/>
                  </a:cubicBezTo>
                  <a:cubicBezTo>
                    <a:pt x="2178" y="5046"/>
                    <a:pt x="1982" y="4522"/>
                    <a:pt x="1780" y="3970"/>
                  </a:cubicBezTo>
                  <a:cubicBezTo>
                    <a:pt x="943" y="1765"/>
                    <a:pt x="194" y="1"/>
                    <a:pt x="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4" name="Google Shape;5024;p69"/>
            <p:cNvSpPr/>
            <p:nvPr/>
          </p:nvSpPr>
          <p:spPr>
            <a:xfrm>
              <a:off x="4086150" y="740925"/>
              <a:ext cx="67925" cy="58375"/>
            </a:xfrm>
            <a:custGeom>
              <a:avLst/>
              <a:gdLst/>
              <a:ahLst/>
              <a:cxnLst/>
              <a:rect l="l" t="t" r="r" b="b"/>
              <a:pathLst>
                <a:path w="2717" h="2335" extrusionOk="0">
                  <a:moveTo>
                    <a:pt x="140" y="0"/>
                  </a:moveTo>
                  <a:cubicBezTo>
                    <a:pt x="80" y="0"/>
                    <a:pt x="0" y="215"/>
                    <a:pt x="1" y="574"/>
                  </a:cubicBezTo>
                  <a:cubicBezTo>
                    <a:pt x="58" y="1070"/>
                    <a:pt x="309" y="1521"/>
                    <a:pt x="700" y="1831"/>
                  </a:cubicBezTo>
                  <a:cubicBezTo>
                    <a:pt x="1091" y="2157"/>
                    <a:pt x="1585" y="2335"/>
                    <a:pt x="2094" y="2335"/>
                  </a:cubicBezTo>
                  <a:cubicBezTo>
                    <a:pt x="2097" y="2335"/>
                    <a:pt x="2100" y="2335"/>
                    <a:pt x="2103" y="2335"/>
                  </a:cubicBezTo>
                  <a:cubicBezTo>
                    <a:pt x="2500" y="2325"/>
                    <a:pt x="2717" y="2303"/>
                    <a:pt x="2707" y="2158"/>
                  </a:cubicBezTo>
                  <a:cubicBezTo>
                    <a:pt x="2697" y="2012"/>
                    <a:pt x="1771" y="2153"/>
                    <a:pt x="1022" y="1510"/>
                  </a:cubicBezTo>
                  <a:cubicBezTo>
                    <a:pt x="272" y="866"/>
                    <a:pt x="272" y="0"/>
                    <a:pt x="142" y="0"/>
                  </a:cubicBezTo>
                  <a:cubicBezTo>
                    <a:pt x="142" y="0"/>
                    <a:pt x="141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5" name="Google Shape;5025;p69"/>
            <p:cNvSpPr/>
            <p:nvPr/>
          </p:nvSpPr>
          <p:spPr>
            <a:xfrm>
              <a:off x="3988200" y="484200"/>
              <a:ext cx="93675" cy="26800"/>
            </a:xfrm>
            <a:custGeom>
              <a:avLst/>
              <a:gdLst/>
              <a:ahLst/>
              <a:cxnLst/>
              <a:rect l="l" t="t" r="r" b="b"/>
              <a:pathLst>
                <a:path w="3747" h="1072" extrusionOk="0">
                  <a:moveTo>
                    <a:pt x="2147" y="0"/>
                  </a:moveTo>
                  <a:cubicBezTo>
                    <a:pt x="1551" y="0"/>
                    <a:pt x="958" y="168"/>
                    <a:pt x="443" y="497"/>
                  </a:cubicBezTo>
                  <a:cubicBezTo>
                    <a:pt x="131" y="698"/>
                    <a:pt x="1" y="905"/>
                    <a:pt x="56" y="1000"/>
                  </a:cubicBezTo>
                  <a:cubicBezTo>
                    <a:pt x="89" y="1051"/>
                    <a:pt x="165" y="1071"/>
                    <a:pt x="276" y="1071"/>
                  </a:cubicBezTo>
                  <a:cubicBezTo>
                    <a:pt x="591" y="1071"/>
                    <a:pt x="1188" y="909"/>
                    <a:pt x="1886" y="824"/>
                  </a:cubicBezTo>
                  <a:cubicBezTo>
                    <a:pt x="2832" y="709"/>
                    <a:pt x="3637" y="814"/>
                    <a:pt x="3717" y="593"/>
                  </a:cubicBezTo>
                  <a:cubicBezTo>
                    <a:pt x="3747" y="492"/>
                    <a:pt x="3577" y="316"/>
                    <a:pt x="3229" y="190"/>
                  </a:cubicBezTo>
                  <a:cubicBezTo>
                    <a:pt x="2878" y="63"/>
                    <a:pt x="2512" y="0"/>
                    <a:pt x="21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6" name="Google Shape;5026;p69"/>
            <p:cNvSpPr/>
            <p:nvPr/>
          </p:nvSpPr>
          <p:spPr>
            <a:xfrm>
              <a:off x="4196675" y="495475"/>
              <a:ext cx="71050" cy="22475"/>
            </a:xfrm>
            <a:custGeom>
              <a:avLst/>
              <a:gdLst/>
              <a:ahLst/>
              <a:cxnLst/>
              <a:rect l="l" t="t" r="r" b="b"/>
              <a:pathLst>
                <a:path w="2842" h="899" extrusionOk="0">
                  <a:moveTo>
                    <a:pt x="1381" y="0"/>
                  </a:moveTo>
                  <a:cubicBezTo>
                    <a:pt x="1019" y="0"/>
                    <a:pt x="657" y="99"/>
                    <a:pt x="337" y="298"/>
                  </a:cubicBezTo>
                  <a:cubicBezTo>
                    <a:pt x="91" y="474"/>
                    <a:pt x="0" y="655"/>
                    <a:pt x="56" y="750"/>
                  </a:cubicBezTo>
                  <a:cubicBezTo>
                    <a:pt x="112" y="833"/>
                    <a:pt x="251" y="856"/>
                    <a:pt x="444" y="856"/>
                  </a:cubicBezTo>
                  <a:cubicBezTo>
                    <a:pt x="697" y="856"/>
                    <a:pt x="1042" y="816"/>
                    <a:pt x="1419" y="816"/>
                  </a:cubicBezTo>
                  <a:cubicBezTo>
                    <a:pt x="1861" y="816"/>
                    <a:pt x="2256" y="898"/>
                    <a:pt x="2513" y="898"/>
                  </a:cubicBezTo>
                  <a:cubicBezTo>
                    <a:pt x="2641" y="898"/>
                    <a:pt x="2734" y="878"/>
                    <a:pt x="2781" y="816"/>
                  </a:cubicBezTo>
                  <a:cubicBezTo>
                    <a:pt x="2841" y="730"/>
                    <a:pt x="2766" y="539"/>
                    <a:pt x="2530" y="368"/>
                  </a:cubicBezTo>
                  <a:cubicBezTo>
                    <a:pt x="2187" y="123"/>
                    <a:pt x="1784" y="0"/>
                    <a:pt x="1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7" name="Google Shape;5027;p69"/>
            <p:cNvSpPr/>
            <p:nvPr/>
          </p:nvSpPr>
          <p:spPr>
            <a:xfrm>
              <a:off x="3789275" y="325600"/>
              <a:ext cx="171150" cy="374400"/>
            </a:xfrm>
            <a:custGeom>
              <a:avLst/>
              <a:gdLst/>
              <a:ahLst/>
              <a:cxnLst/>
              <a:rect l="l" t="t" r="r" b="b"/>
              <a:pathLst>
                <a:path w="6846" h="14976" extrusionOk="0">
                  <a:moveTo>
                    <a:pt x="3311" y="1"/>
                  </a:moveTo>
                  <a:cubicBezTo>
                    <a:pt x="2620" y="1"/>
                    <a:pt x="1917" y="446"/>
                    <a:pt x="1313" y="876"/>
                  </a:cubicBezTo>
                  <a:cubicBezTo>
                    <a:pt x="485" y="1480"/>
                    <a:pt x="0" y="2446"/>
                    <a:pt x="11" y="3471"/>
                  </a:cubicBezTo>
                  <a:cubicBezTo>
                    <a:pt x="0" y="7229"/>
                    <a:pt x="986" y="10428"/>
                    <a:pt x="1268" y="14033"/>
                  </a:cubicBezTo>
                  <a:cubicBezTo>
                    <a:pt x="1262" y="14274"/>
                    <a:pt x="1327" y="14512"/>
                    <a:pt x="1454" y="14718"/>
                  </a:cubicBezTo>
                  <a:cubicBezTo>
                    <a:pt x="1593" y="14901"/>
                    <a:pt x="1790" y="14976"/>
                    <a:pt x="2007" y="14976"/>
                  </a:cubicBezTo>
                  <a:cubicBezTo>
                    <a:pt x="2373" y="14976"/>
                    <a:pt x="2794" y="14762"/>
                    <a:pt x="3078" y="14497"/>
                  </a:cubicBezTo>
                  <a:cubicBezTo>
                    <a:pt x="4186" y="13490"/>
                    <a:pt x="4698" y="11981"/>
                    <a:pt x="4919" y="10472"/>
                  </a:cubicBezTo>
                  <a:cubicBezTo>
                    <a:pt x="5141" y="8964"/>
                    <a:pt x="5101" y="7455"/>
                    <a:pt x="5306" y="5946"/>
                  </a:cubicBezTo>
                  <a:lnTo>
                    <a:pt x="5306" y="5840"/>
                  </a:lnTo>
                  <a:cubicBezTo>
                    <a:pt x="5449" y="4791"/>
                    <a:pt x="5989" y="3836"/>
                    <a:pt x="6816" y="3174"/>
                  </a:cubicBezTo>
                  <a:lnTo>
                    <a:pt x="6846" y="3174"/>
                  </a:lnTo>
                  <a:lnTo>
                    <a:pt x="6635" y="2893"/>
                  </a:lnTo>
                  <a:cubicBezTo>
                    <a:pt x="5955" y="2198"/>
                    <a:pt x="4824" y="560"/>
                    <a:pt x="3944" y="142"/>
                  </a:cubicBezTo>
                  <a:cubicBezTo>
                    <a:pt x="3737" y="43"/>
                    <a:pt x="3525" y="1"/>
                    <a:pt x="3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8" name="Google Shape;5028;p69"/>
            <p:cNvSpPr/>
            <p:nvPr/>
          </p:nvSpPr>
          <p:spPr>
            <a:xfrm>
              <a:off x="3774100" y="603475"/>
              <a:ext cx="93925" cy="136725"/>
            </a:xfrm>
            <a:custGeom>
              <a:avLst/>
              <a:gdLst/>
              <a:ahLst/>
              <a:cxnLst/>
              <a:rect l="l" t="t" r="r" b="b"/>
              <a:pathLst>
                <a:path w="3757" h="5469" extrusionOk="0">
                  <a:moveTo>
                    <a:pt x="2398" y="1"/>
                  </a:moveTo>
                  <a:cubicBezTo>
                    <a:pt x="1357" y="1"/>
                    <a:pt x="0" y="433"/>
                    <a:pt x="69" y="2682"/>
                  </a:cubicBezTo>
                  <a:cubicBezTo>
                    <a:pt x="142" y="5022"/>
                    <a:pt x="1694" y="5468"/>
                    <a:pt x="2761" y="5468"/>
                  </a:cubicBezTo>
                  <a:cubicBezTo>
                    <a:pt x="3327" y="5468"/>
                    <a:pt x="3757" y="5343"/>
                    <a:pt x="3757" y="5308"/>
                  </a:cubicBezTo>
                  <a:cubicBezTo>
                    <a:pt x="3757" y="5208"/>
                    <a:pt x="3555" y="168"/>
                    <a:pt x="3555" y="168"/>
                  </a:cubicBezTo>
                  <a:cubicBezTo>
                    <a:pt x="3522" y="152"/>
                    <a:pt x="3015" y="1"/>
                    <a:pt x="2398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9" name="Google Shape;5029;p69"/>
            <p:cNvSpPr/>
            <p:nvPr/>
          </p:nvSpPr>
          <p:spPr>
            <a:xfrm>
              <a:off x="3798100" y="632550"/>
              <a:ext cx="41875" cy="77975"/>
            </a:xfrm>
            <a:custGeom>
              <a:avLst/>
              <a:gdLst/>
              <a:ahLst/>
              <a:cxnLst/>
              <a:rect l="l" t="t" r="r" b="b"/>
              <a:pathLst>
                <a:path w="1675" h="3119" extrusionOk="0">
                  <a:moveTo>
                    <a:pt x="907" y="1"/>
                  </a:moveTo>
                  <a:cubicBezTo>
                    <a:pt x="884" y="1"/>
                    <a:pt x="861" y="2"/>
                    <a:pt x="839" y="5"/>
                  </a:cubicBezTo>
                  <a:cubicBezTo>
                    <a:pt x="543" y="77"/>
                    <a:pt x="304" y="295"/>
                    <a:pt x="205" y="583"/>
                  </a:cubicBezTo>
                  <a:cubicBezTo>
                    <a:pt x="63" y="899"/>
                    <a:pt x="1" y="1245"/>
                    <a:pt x="24" y="1589"/>
                  </a:cubicBezTo>
                  <a:cubicBezTo>
                    <a:pt x="70" y="2314"/>
                    <a:pt x="462" y="2972"/>
                    <a:pt x="980" y="3098"/>
                  </a:cubicBezTo>
                  <a:cubicBezTo>
                    <a:pt x="1034" y="3112"/>
                    <a:pt x="1090" y="3118"/>
                    <a:pt x="1144" y="3118"/>
                  </a:cubicBezTo>
                  <a:cubicBezTo>
                    <a:pt x="1289" y="3118"/>
                    <a:pt x="1431" y="3072"/>
                    <a:pt x="1548" y="2982"/>
                  </a:cubicBezTo>
                  <a:cubicBezTo>
                    <a:pt x="1659" y="2908"/>
                    <a:pt x="1675" y="2827"/>
                    <a:pt x="1659" y="2822"/>
                  </a:cubicBezTo>
                  <a:lnTo>
                    <a:pt x="1659" y="2822"/>
                  </a:lnTo>
                  <a:cubicBezTo>
                    <a:pt x="1608" y="2858"/>
                    <a:pt x="1554" y="2890"/>
                    <a:pt x="1498" y="2918"/>
                  </a:cubicBezTo>
                  <a:cubicBezTo>
                    <a:pt x="1414" y="2956"/>
                    <a:pt x="1324" y="2976"/>
                    <a:pt x="1233" y="2976"/>
                  </a:cubicBezTo>
                  <a:cubicBezTo>
                    <a:pt x="1165" y="2976"/>
                    <a:pt x="1096" y="2965"/>
                    <a:pt x="1030" y="2942"/>
                  </a:cubicBezTo>
                  <a:cubicBezTo>
                    <a:pt x="551" y="2660"/>
                    <a:pt x="261" y="2141"/>
                    <a:pt x="271" y="1585"/>
                  </a:cubicBezTo>
                  <a:cubicBezTo>
                    <a:pt x="252" y="1277"/>
                    <a:pt x="302" y="970"/>
                    <a:pt x="417" y="684"/>
                  </a:cubicBezTo>
                  <a:cubicBezTo>
                    <a:pt x="476" y="452"/>
                    <a:pt x="644" y="264"/>
                    <a:pt x="869" y="181"/>
                  </a:cubicBezTo>
                  <a:cubicBezTo>
                    <a:pt x="899" y="172"/>
                    <a:pt x="930" y="168"/>
                    <a:pt x="960" y="168"/>
                  </a:cubicBezTo>
                  <a:cubicBezTo>
                    <a:pt x="1077" y="168"/>
                    <a:pt x="1188" y="231"/>
                    <a:pt x="1247" y="338"/>
                  </a:cubicBezTo>
                  <a:cubicBezTo>
                    <a:pt x="1297" y="438"/>
                    <a:pt x="1277" y="508"/>
                    <a:pt x="1297" y="513"/>
                  </a:cubicBezTo>
                  <a:cubicBezTo>
                    <a:pt x="1298" y="513"/>
                    <a:pt x="1298" y="513"/>
                    <a:pt x="1299" y="513"/>
                  </a:cubicBezTo>
                  <a:cubicBezTo>
                    <a:pt x="1320" y="513"/>
                    <a:pt x="1366" y="449"/>
                    <a:pt x="1337" y="306"/>
                  </a:cubicBezTo>
                  <a:cubicBezTo>
                    <a:pt x="1314" y="218"/>
                    <a:pt x="1260" y="140"/>
                    <a:pt x="1186" y="85"/>
                  </a:cubicBezTo>
                  <a:cubicBezTo>
                    <a:pt x="1103" y="30"/>
                    <a:pt x="1005" y="1"/>
                    <a:pt x="907" y="1"/>
                  </a:cubicBezTo>
                  <a:close/>
                </a:path>
              </a:pathLst>
            </a:custGeom>
            <a:solidFill>
              <a:srgbClr val="D17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0" name="Google Shape;5030;p69"/>
            <p:cNvSpPr/>
            <p:nvPr/>
          </p:nvSpPr>
          <p:spPr>
            <a:xfrm>
              <a:off x="3862975" y="238100"/>
              <a:ext cx="540125" cy="244725"/>
            </a:xfrm>
            <a:custGeom>
              <a:avLst/>
              <a:gdLst/>
              <a:ahLst/>
              <a:cxnLst/>
              <a:rect l="l" t="t" r="r" b="b"/>
              <a:pathLst>
                <a:path w="21605" h="9789" extrusionOk="0">
                  <a:moveTo>
                    <a:pt x="5441" y="1"/>
                  </a:moveTo>
                  <a:cubicBezTo>
                    <a:pt x="5000" y="1"/>
                    <a:pt x="4576" y="52"/>
                    <a:pt x="4179" y="171"/>
                  </a:cubicBezTo>
                  <a:cubicBezTo>
                    <a:pt x="2414" y="705"/>
                    <a:pt x="0" y="2761"/>
                    <a:pt x="880" y="4195"/>
                  </a:cubicBezTo>
                  <a:lnTo>
                    <a:pt x="860" y="4256"/>
                  </a:lnTo>
                  <a:cubicBezTo>
                    <a:pt x="729" y="4919"/>
                    <a:pt x="705" y="5598"/>
                    <a:pt x="790" y="6269"/>
                  </a:cubicBezTo>
                  <a:cubicBezTo>
                    <a:pt x="890" y="6953"/>
                    <a:pt x="1310" y="7550"/>
                    <a:pt x="1921" y="7877"/>
                  </a:cubicBezTo>
                  <a:cubicBezTo>
                    <a:pt x="1984" y="7907"/>
                    <a:pt x="2048" y="7920"/>
                    <a:pt x="2114" y="7920"/>
                  </a:cubicBezTo>
                  <a:cubicBezTo>
                    <a:pt x="2718" y="7920"/>
                    <a:pt x="3461" y="6776"/>
                    <a:pt x="4482" y="6413"/>
                  </a:cubicBezTo>
                  <a:cubicBezTo>
                    <a:pt x="4797" y="6298"/>
                    <a:pt x="5155" y="6250"/>
                    <a:pt x="5538" y="6250"/>
                  </a:cubicBezTo>
                  <a:cubicBezTo>
                    <a:pt x="7021" y="6250"/>
                    <a:pt x="8883" y="6976"/>
                    <a:pt x="10114" y="7419"/>
                  </a:cubicBezTo>
                  <a:cubicBezTo>
                    <a:pt x="11663" y="7977"/>
                    <a:pt x="13097" y="8788"/>
                    <a:pt x="14641" y="9306"/>
                  </a:cubicBezTo>
                  <a:cubicBezTo>
                    <a:pt x="15505" y="9595"/>
                    <a:pt x="16425" y="9789"/>
                    <a:pt x="17332" y="9789"/>
                  </a:cubicBezTo>
                  <a:cubicBezTo>
                    <a:pt x="18047" y="9789"/>
                    <a:pt x="18754" y="9669"/>
                    <a:pt x="19419" y="9381"/>
                  </a:cubicBezTo>
                  <a:cubicBezTo>
                    <a:pt x="20038" y="9176"/>
                    <a:pt x="20503" y="8660"/>
                    <a:pt x="20642" y="8023"/>
                  </a:cubicBezTo>
                  <a:cubicBezTo>
                    <a:pt x="20678" y="7669"/>
                    <a:pt x="20450" y="7314"/>
                    <a:pt x="20154" y="7137"/>
                  </a:cubicBezTo>
                  <a:lnTo>
                    <a:pt x="20154" y="7137"/>
                  </a:lnTo>
                  <a:cubicBezTo>
                    <a:pt x="20461" y="7071"/>
                    <a:pt x="20748" y="6923"/>
                    <a:pt x="20984" y="6702"/>
                  </a:cubicBezTo>
                  <a:cubicBezTo>
                    <a:pt x="21403" y="6310"/>
                    <a:pt x="21604" y="5737"/>
                    <a:pt x="21522" y="5169"/>
                  </a:cubicBezTo>
                  <a:cubicBezTo>
                    <a:pt x="21440" y="4601"/>
                    <a:pt x="21084" y="4109"/>
                    <a:pt x="20570" y="3852"/>
                  </a:cubicBezTo>
                  <a:cubicBezTo>
                    <a:pt x="20323" y="3727"/>
                    <a:pt x="20054" y="3665"/>
                    <a:pt x="19784" y="3665"/>
                  </a:cubicBezTo>
                  <a:cubicBezTo>
                    <a:pt x="19647" y="3665"/>
                    <a:pt x="19509" y="3681"/>
                    <a:pt x="19374" y="3714"/>
                  </a:cubicBezTo>
                  <a:lnTo>
                    <a:pt x="19374" y="3714"/>
                  </a:lnTo>
                  <a:cubicBezTo>
                    <a:pt x="19869" y="3380"/>
                    <a:pt x="20089" y="2630"/>
                    <a:pt x="19852" y="2052"/>
                  </a:cubicBezTo>
                  <a:cubicBezTo>
                    <a:pt x="19494" y="1336"/>
                    <a:pt x="18770" y="878"/>
                    <a:pt x="17970" y="860"/>
                  </a:cubicBezTo>
                  <a:cubicBezTo>
                    <a:pt x="17954" y="860"/>
                    <a:pt x="17938" y="860"/>
                    <a:pt x="17921" y="860"/>
                  </a:cubicBezTo>
                  <a:cubicBezTo>
                    <a:pt x="17152" y="860"/>
                    <a:pt x="16390" y="1013"/>
                    <a:pt x="15681" y="1314"/>
                  </a:cubicBezTo>
                  <a:cubicBezTo>
                    <a:pt x="14958" y="1614"/>
                    <a:pt x="14193" y="1809"/>
                    <a:pt x="13414" y="1892"/>
                  </a:cubicBezTo>
                  <a:cubicBezTo>
                    <a:pt x="13365" y="1894"/>
                    <a:pt x="13316" y="1895"/>
                    <a:pt x="13267" y="1895"/>
                  </a:cubicBezTo>
                  <a:cubicBezTo>
                    <a:pt x="12150" y="1895"/>
                    <a:pt x="11094" y="1409"/>
                    <a:pt x="10029" y="1057"/>
                  </a:cubicBezTo>
                  <a:cubicBezTo>
                    <a:pt x="8668" y="605"/>
                    <a:pt x="6961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1" name="Google Shape;5031;p69"/>
            <p:cNvSpPr/>
            <p:nvPr/>
          </p:nvSpPr>
          <p:spPr>
            <a:xfrm>
              <a:off x="3903400" y="262225"/>
              <a:ext cx="444175" cy="132775"/>
            </a:xfrm>
            <a:custGeom>
              <a:avLst/>
              <a:gdLst/>
              <a:ahLst/>
              <a:cxnLst/>
              <a:rect l="l" t="t" r="r" b="b"/>
              <a:pathLst>
                <a:path w="17767" h="5311" extrusionOk="0">
                  <a:moveTo>
                    <a:pt x="3791" y="0"/>
                  </a:moveTo>
                  <a:cubicBezTo>
                    <a:pt x="2703" y="0"/>
                    <a:pt x="1650" y="432"/>
                    <a:pt x="872" y="1214"/>
                  </a:cubicBezTo>
                  <a:cubicBezTo>
                    <a:pt x="295" y="1841"/>
                    <a:pt x="1" y="2677"/>
                    <a:pt x="58" y="3527"/>
                  </a:cubicBezTo>
                  <a:cubicBezTo>
                    <a:pt x="78" y="3753"/>
                    <a:pt x="130" y="3975"/>
                    <a:pt x="213" y="4185"/>
                  </a:cubicBezTo>
                  <a:cubicBezTo>
                    <a:pt x="277" y="4322"/>
                    <a:pt x="316" y="4392"/>
                    <a:pt x="328" y="4392"/>
                  </a:cubicBezTo>
                  <a:cubicBezTo>
                    <a:pt x="328" y="4392"/>
                    <a:pt x="329" y="4392"/>
                    <a:pt x="329" y="4392"/>
                  </a:cubicBezTo>
                  <a:cubicBezTo>
                    <a:pt x="261" y="4106"/>
                    <a:pt x="217" y="3815"/>
                    <a:pt x="193" y="3522"/>
                  </a:cubicBezTo>
                  <a:cubicBezTo>
                    <a:pt x="194" y="2726"/>
                    <a:pt x="502" y="1960"/>
                    <a:pt x="1054" y="1385"/>
                  </a:cubicBezTo>
                  <a:cubicBezTo>
                    <a:pt x="1788" y="690"/>
                    <a:pt x="2756" y="311"/>
                    <a:pt x="3754" y="311"/>
                  </a:cubicBezTo>
                  <a:cubicBezTo>
                    <a:pt x="3933" y="311"/>
                    <a:pt x="4113" y="323"/>
                    <a:pt x="4293" y="348"/>
                  </a:cubicBezTo>
                  <a:cubicBezTo>
                    <a:pt x="5726" y="576"/>
                    <a:pt x="7058" y="1229"/>
                    <a:pt x="8115" y="2224"/>
                  </a:cubicBezTo>
                  <a:cubicBezTo>
                    <a:pt x="9292" y="3230"/>
                    <a:pt x="10368" y="4352"/>
                    <a:pt x="11671" y="4920"/>
                  </a:cubicBezTo>
                  <a:cubicBezTo>
                    <a:pt x="12288" y="5184"/>
                    <a:pt x="12937" y="5311"/>
                    <a:pt x="13578" y="5311"/>
                  </a:cubicBezTo>
                  <a:cubicBezTo>
                    <a:pt x="14987" y="5311"/>
                    <a:pt x="16365" y="4698"/>
                    <a:pt x="17309" y="3567"/>
                  </a:cubicBezTo>
                  <a:cubicBezTo>
                    <a:pt x="17452" y="3396"/>
                    <a:pt x="17576" y="3210"/>
                    <a:pt x="17681" y="3014"/>
                  </a:cubicBezTo>
                  <a:cubicBezTo>
                    <a:pt x="17736" y="2878"/>
                    <a:pt x="17766" y="2802"/>
                    <a:pt x="17756" y="2798"/>
                  </a:cubicBezTo>
                  <a:lnTo>
                    <a:pt x="17756" y="2798"/>
                  </a:lnTo>
                  <a:cubicBezTo>
                    <a:pt x="17726" y="2798"/>
                    <a:pt x="17576" y="3059"/>
                    <a:pt x="17188" y="3477"/>
                  </a:cubicBezTo>
                  <a:cubicBezTo>
                    <a:pt x="16640" y="4060"/>
                    <a:pt x="15959" y="4500"/>
                    <a:pt x="15202" y="4759"/>
                  </a:cubicBezTo>
                  <a:cubicBezTo>
                    <a:pt x="14703" y="4938"/>
                    <a:pt x="14182" y="5027"/>
                    <a:pt x="13662" y="5027"/>
                  </a:cubicBezTo>
                  <a:cubicBezTo>
                    <a:pt x="13021" y="5027"/>
                    <a:pt x="12382" y="4892"/>
                    <a:pt x="11788" y="4623"/>
                  </a:cubicBezTo>
                  <a:cubicBezTo>
                    <a:pt x="10569" y="4075"/>
                    <a:pt x="9528" y="2969"/>
                    <a:pt x="8316" y="1963"/>
                  </a:cubicBezTo>
                  <a:cubicBezTo>
                    <a:pt x="7204" y="921"/>
                    <a:pt x="5800" y="247"/>
                    <a:pt x="4293" y="31"/>
                  </a:cubicBezTo>
                  <a:cubicBezTo>
                    <a:pt x="4126" y="10"/>
                    <a:pt x="3958" y="0"/>
                    <a:pt x="3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2" name="Google Shape;5032;p69"/>
            <p:cNvSpPr/>
            <p:nvPr/>
          </p:nvSpPr>
          <p:spPr>
            <a:xfrm>
              <a:off x="3810225" y="370850"/>
              <a:ext cx="95400" cy="232900"/>
            </a:xfrm>
            <a:custGeom>
              <a:avLst/>
              <a:gdLst/>
              <a:ahLst/>
              <a:cxnLst/>
              <a:rect l="l" t="t" r="r" b="b"/>
              <a:pathLst>
                <a:path w="3816" h="9316" extrusionOk="0">
                  <a:moveTo>
                    <a:pt x="2828" y="1"/>
                  </a:moveTo>
                  <a:cubicBezTo>
                    <a:pt x="2573" y="1"/>
                    <a:pt x="2318" y="45"/>
                    <a:pt x="2075" y="133"/>
                  </a:cubicBezTo>
                  <a:cubicBezTo>
                    <a:pt x="1448" y="354"/>
                    <a:pt x="915" y="783"/>
                    <a:pt x="566" y="1350"/>
                  </a:cubicBezTo>
                  <a:cubicBezTo>
                    <a:pt x="165" y="2059"/>
                    <a:pt x="1" y="2878"/>
                    <a:pt x="98" y="3689"/>
                  </a:cubicBezTo>
                  <a:cubicBezTo>
                    <a:pt x="192" y="4475"/>
                    <a:pt x="425" y="5237"/>
                    <a:pt x="788" y="5942"/>
                  </a:cubicBezTo>
                  <a:cubicBezTo>
                    <a:pt x="1074" y="6489"/>
                    <a:pt x="1287" y="7073"/>
                    <a:pt x="1416" y="7676"/>
                  </a:cubicBezTo>
                  <a:cubicBezTo>
                    <a:pt x="1515" y="8233"/>
                    <a:pt x="1438" y="8806"/>
                    <a:pt x="1194" y="9316"/>
                  </a:cubicBezTo>
                  <a:cubicBezTo>
                    <a:pt x="1194" y="9316"/>
                    <a:pt x="1350" y="9216"/>
                    <a:pt x="1487" y="8935"/>
                  </a:cubicBezTo>
                  <a:cubicBezTo>
                    <a:pt x="1662" y="8526"/>
                    <a:pt x="1725" y="8078"/>
                    <a:pt x="1667" y="7636"/>
                  </a:cubicBezTo>
                  <a:cubicBezTo>
                    <a:pt x="1587" y="6485"/>
                    <a:pt x="565" y="5247"/>
                    <a:pt x="435" y="3653"/>
                  </a:cubicBezTo>
                  <a:cubicBezTo>
                    <a:pt x="344" y="2916"/>
                    <a:pt x="483" y="2170"/>
                    <a:pt x="832" y="1515"/>
                  </a:cubicBezTo>
                  <a:cubicBezTo>
                    <a:pt x="1138" y="999"/>
                    <a:pt x="1605" y="595"/>
                    <a:pt x="2160" y="369"/>
                  </a:cubicBezTo>
                  <a:cubicBezTo>
                    <a:pt x="2450" y="247"/>
                    <a:pt x="2759" y="185"/>
                    <a:pt x="3070" y="185"/>
                  </a:cubicBezTo>
                  <a:cubicBezTo>
                    <a:pt x="3166" y="185"/>
                    <a:pt x="3262" y="191"/>
                    <a:pt x="3358" y="203"/>
                  </a:cubicBezTo>
                  <a:cubicBezTo>
                    <a:pt x="3594" y="245"/>
                    <a:pt x="3741" y="296"/>
                    <a:pt x="3794" y="296"/>
                  </a:cubicBezTo>
                  <a:cubicBezTo>
                    <a:pt x="3806" y="296"/>
                    <a:pt x="3813" y="294"/>
                    <a:pt x="3816" y="288"/>
                  </a:cubicBezTo>
                  <a:cubicBezTo>
                    <a:pt x="3696" y="178"/>
                    <a:pt x="3548" y="104"/>
                    <a:pt x="3388" y="73"/>
                  </a:cubicBezTo>
                  <a:cubicBezTo>
                    <a:pt x="3204" y="24"/>
                    <a:pt x="3016" y="1"/>
                    <a:pt x="2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3" name="Google Shape;5033;p69"/>
            <p:cNvSpPr/>
            <p:nvPr/>
          </p:nvSpPr>
          <p:spPr>
            <a:xfrm>
              <a:off x="3962650" y="3618200"/>
              <a:ext cx="675400" cy="1620025"/>
            </a:xfrm>
            <a:custGeom>
              <a:avLst/>
              <a:gdLst/>
              <a:ahLst/>
              <a:cxnLst/>
              <a:rect l="l" t="t" r="r" b="b"/>
              <a:pathLst>
                <a:path w="27016" h="64801" extrusionOk="0">
                  <a:moveTo>
                    <a:pt x="7546" y="0"/>
                  </a:moveTo>
                  <a:lnTo>
                    <a:pt x="1" y="62744"/>
                  </a:lnTo>
                  <a:lnTo>
                    <a:pt x="16105" y="64800"/>
                  </a:lnTo>
                  <a:cubicBezTo>
                    <a:pt x="16105" y="64800"/>
                    <a:pt x="27004" y="11336"/>
                    <a:pt x="27015" y="10270"/>
                  </a:cubicBezTo>
                  <a:lnTo>
                    <a:pt x="754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4" name="Google Shape;5034;p69"/>
            <p:cNvSpPr/>
            <p:nvPr/>
          </p:nvSpPr>
          <p:spPr>
            <a:xfrm>
              <a:off x="3439850" y="2466800"/>
              <a:ext cx="688950" cy="2819200"/>
            </a:xfrm>
            <a:custGeom>
              <a:avLst/>
              <a:gdLst/>
              <a:ahLst/>
              <a:cxnLst/>
              <a:rect l="l" t="t" r="r" b="b"/>
              <a:pathLst>
                <a:path w="27558" h="112768" extrusionOk="0">
                  <a:moveTo>
                    <a:pt x="27557" y="0"/>
                  </a:moveTo>
                  <a:lnTo>
                    <a:pt x="5760" y="1560"/>
                  </a:lnTo>
                  <a:cubicBezTo>
                    <a:pt x="5498" y="2339"/>
                    <a:pt x="0" y="112767"/>
                    <a:pt x="0" y="112767"/>
                  </a:cubicBezTo>
                  <a:lnTo>
                    <a:pt x="2123" y="112647"/>
                  </a:lnTo>
                  <a:lnTo>
                    <a:pt x="12504" y="112647"/>
                  </a:lnTo>
                  <a:lnTo>
                    <a:pt x="27557" y="19988"/>
                  </a:lnTo>
                  <a:lnTo>
                    <a:pt x="275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5" name="Google Shape;5035;p69"/>
            <p:cNvSpPr/>
            <p:nvPr/>
          </p:nvSpPr>
          <p:spPr>
            <a:xfrm>
              <a:off x="3966575" y="2431475"/>
              <a:ext cx="671475" cy="1443475"/>
            </a:xfrm>
            <a:custGeom>
              <a:avLst/>
              <a:gdLst/>
              <a:ahLst/>
              <a:cxnLst/>
              <a:rect l="l" t="t" r="r" b="b"/>
              <a:pathLst>
                <a:path w="26859" h="57739" extrusionOk="0">
                  <a:moveTo>
                    <a:pt x="18323" y="0"/>
                  </a:moveTo>
                  <a:lnTo>
                    <a:pt x="1" y="1881"/>
                  </a:lnTo>
                  <a:lnTo>
                    <a:pt x="7776" y="53112"/>
                  </a:lnTo>
                  <a:lnTo>
                    <a:pt x="26858" y="57739"/>
                  </a:lnTo>
                  <a:lnTo>
                    <a:pt x="18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6" name="Google Shape;5036;p69"/>
            <p:cNvSpPr/>
            <p:nvPr/>
          </p:nvSpPr>
          <p:spPr>
            <a:xfrm>
              <a:off x="4215775" y="1093250"/>
              <a:ext cx="390450" cy="1960025"/>
            </a:xfrm>
            <a:custGeom>
              <a:avLst/>
              <a:gdLst/>
              <a:ahLst/>
              <a:cxnLst/>
              <a:rect l="l" t="t" r="r" b="b"/>
              <a:pathLst>
                <a:path w="15618" h="78401" extrusionOk="0">
                  <a:moveTo>
                    <a:pt x="1" y="1"/>
                  </a:moveTo>
                  <a:cubicBezTo>
                    <a:pt x="1" y="1"/>
                    <a:pt x="4246" y="18146"/>
                    <a:pt x="5071" y="23105"/>
                  </a:cubicBezTo>
                  <a:lnTo>
                    <a:pt x="11644" y="78401"/>
                  </a:lnTo>
                  <a:cubicBezTo>
                    <a:pt x="11644" y="78401"/>
                    <a:pt x="14964" y="75549"/>
                    <a:pt x="15291" y="73401"/>
                  </a:cubicBezTo>
                  <a:cubicBezTo>
                    <a:pt x="15617" y="71254"/>
                    <a:pt x="11312" y="36686"/>
                    <a:pt x="11312" y="36686"/>
                  </a:cubicBezTo>
                  <a:lnTo>
                    <a:pt x="9115" y="8122"/>
                  </a:lnTo>
                  <a:lnTo>
                    <a:pt x="9115" y="8122"/>
                  </a:lnTo>
                  <a:cubicBezTo>
                    <a:pt x="9119" y="7781"/>
                    <a:pt x="9104" y="4480"/>
                    <a:pt x="8511" y="4260"/>
                  </a:cubicBezTo>
                  <a:cubicBezTo>
                    <a:pt x="6499" y="3500"/>
                    <a:pt x="2364" y="2123"/>
                    <a:pt x="2364" y="212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7" name="Google Shape;5037;p69"/>
            <p:cNvSpPr/>
            <p:nvPr/>
          </p:nvSpPr>
          <p:spPr>
            <a:xfrm>
              <a:off x="3323400" y="1043950"/>
              <a:ext cx="729700" cy="2340125"/>
            </a:xfrm>
            <a:custGeom>
              <a:avLst/>
              <a:gdLst/>
              <a:ahLst/>
              <a:cxnLst/>
              <a:rect l="l" t="t" r="r" b="b"/>
              <a:pathLst>
                <a:path w="29188" h="93605" extrusionOk="0">
                  <a:moveTo>
                    <a:pt x="20084" y="1"/>
                  </a:moveTo>
                  <a:lnTo>
                    <a:pt x="16513" y="2380"/>
                  </a:lnTo>
                  <a:lnTo>
                    <a:pt x="3120" y="7646"/>
                  </a:lnTo>
                  <a:lnTo>
                    <a:pt x="9070" y="30082"/>
                  </a:lnTo>
                  <a:lnTo>
                    <a:pt x="8269" y="43120"/>
                  </a:lnTo>
                  <a:lnTo>
                    <a:pt x="7510" y="51393"/>
                  </a:lnTo>
                  <a:cubicBezTo>
                    <a:pt x="7510" y="51393"/>
                    <a:pt x="3522" y="71878"/>
                    <a:pt x="1" y="84326"/>
                  </a:cubicBezTo>
                  <a:cubicBezTo>
                    <a:pt x="1" y="84326"/>
                    <a:pt x="3929" y="91769"/>
                    <a:pt x="7159" y="92805"/>
                  </a:cubicBezTo>
                  <a:lnTo>
                    <a:pt x="8501" y="93605"/>
                  </a:lnTo>
                  <a:lnTo>
                    <a:pt x="13289" y="58544"/>
                  </a:lnTo>
                  <a:lnTo>
                    <a:pt x="17398" y="53012"/>
                  </a:lnTo>
                  <a:cubicBezTo>
                    <a:pt x="17795" y="52479"/>
                    <a:pt x="18163" y="51931"/>
                    <a:pt x="18510" y="51367"/>
                  </a:cubicBezTo>
                  <a:cubicBezTo>
                    <a:pt x="19516" y="49723"/>
                    <a:pt x="21819" y="45986"/>
                    <a:pt x="23654" y="43104"/>
                  </a:cubicBezTo>
                  <a:cubicBezTo>
                    <a:pt x="26079" y="39297"/>
                    <a:pt x="29187" y="30646"/>
                    <a:pt x="28267" y="26954"/>
                  </a:cubicBezTo>
                  <a:cubicBezTo>
                    <a:pt x="27346" y="23262"/>
                    <a:pt x="20084" y="1"/>
                    <a:pt x="200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8" name="Google Shape;5038;p69"/>
            <p:cNvSpPr/>
            <p:nvPr/>
          </p:nvSpPr>
          <p:spPr>
            <a:xfrm>
              <a:off x="3598050" y="2747350"/>
              <a:ext cx="191625" cy="230350"/>
            </a:xfrm>
            <a:custGeom>
              <a:avLst/>
              <a:gdLst/>
              <a:ahLst/>
              <a:cxnLst/>
              <a:rect l="l" t="t" r="r" b="b"/>
              <a:pathLst>
                <a:path w="7665" h="9214" extrusionOk="0">
                  <a:moveTo>
                    <a:pt x="7665" y="0"/>
                  </a:moveTo>
                  <a:lnTo>
                    <a:pt x="0" y="9214"/>
                  </a:lnTo>
                  <a:cubicBezTo>
                    <a:pt x="3136" y="6676"/>
                    <a:pt x="5741" y="3546"/>
                    <a:pt x="76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9" name="Google Shape;5039;p69"/>
            <p:cNvSpPr/>
            <p:nvPr/>
          </p:nvSpPr>
          <p:spPr>
            <a:xfrm>
              <a:off x="3616550" y="1010375"/>
              <a:ext cx="826625" cy="1511350"/>
            </a:xfrm>
            <a:custGeom>
              <a:avLst/>
              <a:gdLst/>
              <a:ahLst/>
              <a:cxnLst/>
              <a:rect l="l" t="t" r="r" b="b"/>
              <a:pathLst>
                <a:path w="33065" h="60454" extrusionOk="0">
                  <a:moveTo>
                    <a:pt x="9531" y="1"/>
                  </a:moveTo>
                  <a:lnTo>
                    <a:pt x="8358" y="1344"/>
                  </a:lnTo>
                  <a:lnTo>
                    <a:pt x="11582" y="22029"/>
                  </a:lnTo>
                  <a:cubicBezTo>
                    <a:pt x="11495" y="24675"/>
                    <a:pt x="11056" y="27296"/>
                    <a:pt x="10279" y="29825"/>
                  </a:cubicBezTo>
                  <a:lnTo>
                    <a:pt x="4526" y="48435"/>
                  </a:lnTo>
                  <a:cubicBezTo>
                    <a:pt x="4526" y="48435"/>
                    <a:pt x="0" y="58580"/>
                    <a:pt x="1563" y="59877"/>
                  </a:cubicBezTo>
                  <a:cubicBezTo>
                    <a:pt x="2084" y="60309"/>
                    <a:pt x="3784" y="60454"/>
                    <a:pt x="5818" y="60454"/>
                  </a:cubicBezTo>
                  <a:cubicBezTo>
                    <a:pt x="9886" y="60454"/>
                    <a:pt x="15293" y="59877"/>
                    <a:pt x="15293" y="59877"/>
                  </a:cubicBezTo>
                  <a:lnTo>
                    <a:pt x="31760" y="57488"/>
                  </a:lnTo>
                  <a:cubicBezTo>
                    <a:pt x="32523" y="57376"/>
                    <a:pt x="33064" y="56687"/>
                    <a:pt x="32992" y="55918"/>
                  </a:cubicBezTo>
                  <a:lnTo>
                    <a:pt x="30548" y="30660"/>
                  </a:lnTo>
                  <a:cubicBezTo>
                    <a:pt x="29723" y="28915"/>
                    <a:pt x="29386" y="25344"/>
                    <a:pt x="29039" y="24077"/>
                  </a:cubicBezTo>
                  <a:lnTo>
                    <a:pt x="23970" y="3320"/>
                  </a:lnTo>
                  <a:lnTo>
                    <a:pt x="22934" y="3185"/>
                  </a:lnTo>
                  <a:lnTo>
                    <a:pt x="20681" y="4729"/>
                  </a:lnTo>
                  <a:lnTo>
                    <a:pt x="19493" y="4824"/>
                  </a:lnTo>
                  <a:lnTo>
                    <a:pt x="953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0" name="Google Shape;5040;p69"/>
            <p:cNvSpPr/>
            <p:nvPr/>
          </p:nvSpPr>
          <p:spPr>
            <a:xfrm>
              <a:off x="3645800" y="1609300"/>
              <a:ext cx="284100" cy="904450"/>
            </a:xfrm>
            <a:custGeom>
              <a:avLst/>
              <a:gdLst/>
              <a:ahLst/>
              <a:cxnLst/>
              <a:rect l="l" t="t" r="r" b="b"/>
              <a:pathLst>
                <a:path w="11364" h="36178" extrusionOk="0">
                  <a:moveTo>
                    <a:pt x="10292" y="0"/>
                  </a:moveTo>
                  <a:lnTo>
                    <a:pt x="10292" y="0"/>
                  </a:lnTo>
                  <a:cubicBezTo>
                    <a:pt x="10291" y="1"/>
                    <a:pt x="6846" y="13484"/>
                    <a:pt x="4185" y="21777"/>
                  </a:cubicBezTo>
                  <a:cubicBezTo>
                    <a:pt x="4185" y="21777"/>
                    <a:pt x="3496" y="23961"/>
                    <a:pt x="2536" y="26404"/>
                  </a:cubicBezTo>
                  <a:cubicBezTo>
                    <a:pt x="1575" y="28849"/>
                    <a:pt x="137" y="33264"/>
                    <a:pt x="65" y="34748"/>
                  </a:cubicBezTo>
                  <a:cubicBezTo>
                    <a:pt x="0" y="36129"/>
                    <a:pt x="866" y="36177"/>
                    <a:pt x="988" y="36177"/>
                  </a:cubicBezTo>
                  <a:cubicBezTo>
                    <a:pt x="997" y="36177"/>
                    <a:pt x="1001" y="36177"/>
                    <a:pt x="1001" y="36177"/>
                  </a:cubicBezTo>
                  <a:lnTo>
                    <a:pt x="1057" y="35950"/>
                  </a:lnTo>
                  <a:cubicBezTo>
                    <a:pt x="2838" y="30403"/>
                    <a:pt x="5428" y="26309"/>
                    <a:pt x="7570" y="20897"/>
                  </a:cubicBezTo>
                  <a:cubicBezTo>
                    <a:pt x="10190" y="14258"/>
                    <a:pt x="11363" y="7041"/>
                    <a:pt x="102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1" name="Google Shape;5041;p69"/>
            <p:cNvSpPr/>
            <p:nvPr/>
          </p:nvSpPr>
          <p:spPr>
            <a:xfrm>
              <a:off x="4075225" y="1172450"/>
              <a:ext cx="114300" cy="135825"/>
            </a:xfrm>
            <a:custGeom>
              <a:avLst/>
              <a:gdLst/>
              <a:ahLst/>
              <a:cxnLst/>
              <a:rect l="l" t="t" r="r" b="b"/>
              <a:pathLst>
                <a:path w="4572" h="5433" extrusionOk="0">
                  <a:moveTo>
                    <a:pt x="668" y="1"/>
                  </a:moveTo>
                  <a:lnTo>
                    <a:pt x="0" y="3064"/>
                  </a:lnTo>
                  <a:lnTo>
                    <a:pt x="1957" y="5433"/>
                  </a:lnTo>
                  <a:lnTo>
                    <a:pt x="3928" y="5237"/>
                  </a:lnTo>
                  <a:lnTo>
                    <a:pt x="4571" y="3039"/>
                  </a:lnTo>
                  <a:lnTo>
                    <a:pt x="4043" y="1812"/>
                  </a:lnTo>
                  <a:lnTo>
                    <a:pt x="29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2" name="Google Shape;5042;p69"/>
            <p:cNvSpPr/>
            <p:nvPr/>
          </p:nvSpPr>
          <p:spPr>
            <a:xfrm>
              <a:off x="4407150" y="925125"/>
              <a:ext cx="525225" cy="815725"/>
            </a:xfrm>
            <a:custGeom>
              <a:avLst/>
              <a:gdLst/>
              <a:ahLst/>
              <a:cxnLst/>
              <a:rect l="l" t="t" r="r" b="b"/>
              <a:pathLst>
                <a:path w="21009" h="32629" extrusionOk="0">
                  <a:moveTo>
                    <a:pt x="7076" y="0"/>
                  </a:moveTo>
                  <a:lnTo>
                    <a:pt x="1" y="4301"/>
                  </a:lnTo>
                  <a:lnTo>
                    <a:pt x="7343" y="17696"/>
                  </a:lnTo>
                  <a:lnTo>
                    <a:pt x="2681" y="27778"/>
                  </a:lnTo>
                  <a:cubicBezTo>
                    <a:pt x="3350" y="27912"/>
                    <a:pt x="10385" y="32629"/>
                    <a:pt x="13517" y="32629"/>
                  </a:cubicBezTo>
                  <a:cubicBezTo>
                    <a:pt x="13686" y="32629"/>
                    <a:pt x="13843" y="32615"/>
                    <a:pt x="13988" y="32586"/>
                  </a:cubicBezTo>
                  <a:cubicBezTo>
                    <a:pt x="16815" y="32023"/>
                    <a:pt x="19102" y="29358"/>
                    <a:pt x="19405" y="29001"/>
                  </a:cubicBezTo>
                  <a:cubicBezTo>
                    <a:pt x="21009" y="27099"/>
                    <a:pt x="20003" y="23152"/>
                    <a:pt x="19540" y="21663"/>
                  </a:cubicBezTo>
                  <a:cubicBezTo>
                    <a:pt x="19427" y="21300"/>
                    <a:pt x="19274" y="20951"/>
                    <a:pt x="19082" y="20621"/>
                  </a:cubicBezTo>
                  <a:lnTo>
                    <a:pt x="707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3" name="Google Shape;5043;p69"/>
            <p:cNvSpPr/>
            <p:nvPr/>
          </p:nvSpPr>
          <p:spPr>
            <a:xfrm>
              <a:off x="3003025" y="1234925"/>
              <a:ext cx="594550" cy="1571025"/>
            </a:xfrm>
            <a:custGeom>
              <a:avLst/>
              <a:gdLst/>
              <a:ahLst/>
              <a:cxnLst/>
              <a:rect l="l" t="t" r="r" b="b"/>
              <a:pathLst>
                <a:path w="23782" h="62841" extrusionOk="0">
                  <a:moveTo>
                    <a:pt x="15935" y="1"/>
                  </a:moveTo>
                  <a:cubicBezTo>
                    <a:pt x="14461" y="605"/>
                    <a:pt x="6937" y="20094"/>
                    <a:pt x="6132" y="22634"/>
                  </a:cubicBezTo>
                  <a:cubicBezTo>
                    <a:pt x="5589" y="24344"/>
                    <a:pt x="3004" y="29550"/>
                    <a:pt x="1375" y="32774"/>
                  </a:cubicBezTo>
                  <a:cubicBezTo>
                    <a:pt x="158" y="35111"/>
                    <a:pt x="0" y="37857"/>
                    <a:pt x="942" y="40319"/>
                  </a:cubicBezTo>
                  <a:cubicBezTo>
                    <a:pt x="1012" y="40495"/>
                    <a:pt x="1088" y="40672"/>
                    <a:pt x="1169" y="40847"/>
                  </a:cubicBezTo>
                  <a:cubicBezTo>
                    <a:pt x="2325" y="43266"/>
                    <a:pt x="16362" y="62841"/>
                    <a:pt x="16362" y="62841"/>
                  </a:cubicBezTo>
                  <a:lnTo>
                    <a:pt x="23781" y="54844"/>
                  </a:lnTo>
                  <a:lnTo>
                    <a:pt x="14879" y="38070"/>
                  </a:lnTo>
                  <a:lnTo>
                    <a:pt x="22473" y="22076"/>
                  </a:lnTo>
                  <a:lnTo>
                    <a:pt x="1593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4" name="Google Shape;5044;p69"/>
            <p:cNvSpPr/>
            <p:nvPr/>
          </p:nvSpPr>
          <p:spPr>
            <a:xfrm>
              <a:off x="3446875" y="2628800"/>
              <a:ext cx="360900" cy="304400"/>
            </a:xfrm>
            <a:custGeom>
              <a:avLst/>
              <a:gdLst/>
              <a:ahLst/>
              <a:cxnLst/>
              <a:rect l="l" t="t" r="r" b="b"/>
              <a:pathLst>
                <a:path w="14436" h="12176" extrusionOk="0">
                  <a:moveTo>
                    <a:pt x="5298" y="0"/>
                  </a:moveTo>
                  <a:lnTo>
                    <a:pt x="1" y="5572"/>
                  </a:lnTo>
                  <a:cubicBezTo>
                    <a:pt x="1" y="5572"/>
                    <a:pt x="4071" y="9902"/>
                    <a:pt x="6378" y="12175"/>
                  </a:cubicBezTo>
                  <a:cubicBezTo>
                    <a:pt x="7782" y="10861"/>
                    <a:pt x="9030" y="9389"/>
                    <a:pt x="10096" y="7790"/>
                  </a:cubicBezTo>
                  <a:cubicBezTo>
                    <a:pt x="10076" y="7746"/>
                    <a:pt x="10076" y="7696"/>
                    <a:pt x="10096" y="7654"/>
                  </a:cubicBezTo>
                  <a:cubicBezTo>
                    <a:pt x="10130" y="7603"/>
                    <a:pt x="10186" y="7569"/>
                    <a:pt x="10247" y="7563"/>
                  </a:cubicBezTo>
                  <a:cubicBezTo>
                    <a:pt x="10673" y="6902"/>
                    <a:pt x="11063" y="6219"/>
                    <a:pt x="11414" y="5516"/>
                  </a:cubicBezTo>
                  <a:cubicBezTo>
                    <a:pt x="10172" y="4706"/>
                    <a:pt x="8547" y="3504"/>
                    <a:pt x="10312" y="3233"/>
                  </a:cubicBezTo>
                  <a:cubicBezTo>
                    <a:pt x="12490" y="2920"/>
                    <a:pt x="14044" y="1864"/>
                    <a:pt x="14265" y="1286"/>
                  </a:cubicBezTo>
                  <a:cubicBezTo>
                    <a:pt x="14435" y="842"/>
                    <a:pt x="14049" y="434"/>
                    <a:pt x="13601" y="434"/>
                  </a:cubicBezTo>
                  <a:cubicBezTo>
                    <a:pt x="13465" y="434"/>
                    <a:pt x="13323" y="471"/>
                    <a:pt x="13189" y="557"/>
                  </a:cubicBezTo>
                  <a:cubicBezTo>
                    <a:pt x="12529" y="896"/>
                    <a:pt x="11824" y="1140"/>
                    <a:pt x="11096" y="1282"/>
                  </a:cubicBezTo>
                  <a:cubicBezTo>
                    <a:pt x="10697" y="1376"/>
                    <a:pt x="10290" y="1423"/>
                    <a:pt x="9882" y="1423"/>
                  </a:cubicBezTo>
                  <a:cubicBezTo>
                    <a:pt x="9695" y="1423"/>
                    <a:pt x="9507" y="1413"/>
                    <a:pt x="9321" y="1393"/>
                  </a:cubicBezTo>
                  <a:cubicBezTo>
                    <a:pt x="8632" y="1317"/>
                    <a:pt x="5800" y="90"/>
                    <a:pt x="529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5" name="Google Shape;5045;p69"/>
            <p:cNvSpPr/>
            <p:nvPr/>
          </p:nvSpPr>
          <p:spPr>
            <a:xfrm>
              <a:off x="4432125" y="1226900"/>
              <a:ext cx="40800" cy="408025"/>
            </a:xfrm>
            <a:custGeom>
              <a:avLst/>
              <a:gdLst/>
              <a:ahLst/>
              <a:cxnLst/>
              <a:rect l="l" t="t" r="r" b="b"/>
              <a:pathLst>
                <a:path w="1632" h="16321" extrusionOk="0">
                  <a:moveTo>
                    <a:pt x="173" y="1"/>
                  </a:moveTo>
                  <a:cubicBezTo>
                    <a:pt x="131" y="213"/>
                    <a:pt x="107" y="428"/>
                    <a:pt x="103" y="644"/>
                  </a:cubicBezTo>
                  <a:cubicBezTo>
                    <a:pt x="72" y="1062"/>
                    <a:pt x="32" y="1660"/>
                    <a:pt x="32" y="2405"/>
                  </a:cubicBezTo>
                  <a:cubicBezTo>
                    <a:pt x="0" y="4345"/>
                    <a:pt x="71" y="6286"/>
                    <a:pt x="243" y="8219"/>
                  </a:cubicBezTo>
                  <a:cubicBezTo>
                    <a:pt x="417" y="10151"/>
                    <a:pt x="691" y="12073"/>
                    <a:pt x="1064" y="13978"/>
                  </a:cubicBezTo>
                  <a:cubicBezTo>
                    <a:pt x="1209" y="14697"/>
                    <a:pt x="1341" y="15299"/>
                    <a:pt x="1446" y="15703"/>
                  </a:cubicBezTo>
                  <a:cubicBezTo>
                    <a:pt x="1483" y="15915"/>
                    <a:pt x="1545" y="16123"/>
                    <a:pt x="1632" y="16321"/>
                  </a:cubicBezTo>
                  <a:cubicBezTo>
                    <a:pt x="1619" y="16106"/>
                    <a:pt x="1585" y="15892"/>
                    <a:pt x="1531" y="15683"/>
                  </a:cubicBezTo>
                  <a:cubicBezTo>
                    <a:pt x="1451" y="15220"/>
                    <a:pt x="1351" y="14637"/>
                    <a:pt x="1235" y="13948"/>
                  </a:cubicBezTo>
                  <a:cubicBezTo>
                    <a:pt x="993" y="12485"/>
                    <a:pt x="691" y="10474"/>
                    <a:pt x="490" y="8199"/>
                  </a:cubicBezTo>
                  <a:cubicBezTo>
                    <a:pt x="289" y="5926"/>
                    <a:pt x="203" y="3914"/>
                    <a:pt x="203" y="2405"/>
                  </a:cubicBezTo>
                  <a:lnTo>
                    <a:pt x="203" y="650"/>
                  </a:lnTo>
                  <a:cubicBezTo>
                    <a:pt x="219" y="433"/>
                    <a:pt x="209" y="215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6" name="Google Shape;5046;p69"/>
            <p:cNvSpPr/>
            <p:nvPr/>
          </p:nvSpPr>
          <p:spPr>
            <a:xfrm>
              <a:off x="4525275" y="1272400"/>
              <a:ext cx="102200" cy="392350"/>
            </a:xfrm>
            <a:custGeom>
              <a:avLst/>
              <a:gdLst/>
              <a:ahLst/>
              <a:cxnLst/>
              <a:rect l="l" t="t" r="r" b="b"/>
              <a:pathLst>
                <a:path w="4088" h="15694" extrusionOk="0">
                  <a:moveTo>
                    <a:pt x="24" y="1"/>
                  </a:moveTo>
                  <a:cubicBezTo>
                    <a:pt x="0" y="222"/>
                    <a:pt x="0" y="444"/>
                    <a:pt x="24" y="665"/>
                  </a:cubicBezTo>
                  <a:cubicBezTo>
                    <a:pt x="58" y="1142"/>
                    <a:pt x="99" y="1746"/>
                    <a:pt x="149" y="2465"/>
                  </a:cubicBezTo>
                  <a:cubicBezTo>
                    <a:pt x="265" y="3985"/>
                    <a:pt x="440" y="6071"/>
                    <a:pt x="652" y="8395"/>
                  </a:cubicBezTo>
                  <a:cubicBezTo>
                    <a:pt x="793" y="9483"/>
                    <a:pt x="993" y="10562"/>
                    <a:pt x="1251" y="11630"/>
                  </a:cubicBezTo>
                  <a:cubicBezTo>
                    <a:pt x="1414" y="12512"/>
                    <a:pt x="1724" y="13363"/>
                    <a:pt x="2166" y="14144"/>
                  </a:cubicBezTo>
                  <a:cubicBezTo>
                    <a:pt x="2481" y="14673"/>
                    <a:pt x="2919" y="15118"/>
                    <a:pt x="3443" y="15441"/>
                  </a:cubicBezTo>
                  <a:cubicBezTo>
                    <a:pt x="3585" y="15526"/>
                    <a:pt x="3735" y="15596"/>
                    <a:pt x="3891" y="15653"/>
                  </a:cubicBezTo>
                  <a:cubicBezTo>
                    <a:pt x="4002" y="15694"/>
                    <a:pt x="4062" y="15694"/>
                    <a:pt x="4062" y="15694"/>
                  </a:cubicBezTo>
                  <a:cubicBezTo>
                    <a:pt x="4088" y="15674"/>
                    <a:pt x="3866" y="15593"/>
                    <a:pt x="3505" y="15396"/>
                  </a:cubicBezTo>
                  <a:cubicBezTo>
                    <a:pt x="3023" y="15050"/>
                    <a:pt x="2622" y="14604"/>
                    <a:pt x="2328" y="14089"/>
                  </a:cubicBezTo>
                  <a:cubicBezTo>
                    <a:pt x="1920" y="13298"/>
                    <a:pt x="1639" y="12450"/>
                    <a:pt x="1493" y="11573"/>
                  </a:cubicBezTo>
                  <a:cubicBezTo>
                    <a:pt x="1276" y="10597"/>
                    <a:pt x="1061" y="9511"/>
                    <a:pt x="915" y="8365"/>
                  </a:cubicBezTo>
                  <a:cubicBezTo>
                    <a:pt x="708" y="6061"/>
                    <a:pt x="503" y="3954"/>
                    <a:pt x="336" y="2445"/>
                  </a:cubicBezTo>
                  <a:cubicBezTo>
                    <a:pt x="256" y="1730"/>
                    <a:pt x="186" y="1157"/>
                    <a:pt x="135" y="654"/>
                  </a:cubicBezTo>
                  <a:cubicBezTo>
                    <a:pt x="118" y="433"/>
                    <a:pt x="80" y="215"/>
                    <a:pt x="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7" name="Google Shape;5047;p69"/>
            <p:cNvSpPr/>
            <p:nvPr/>
          </p:nvSpPr>
          <p:spPr>
            <a:xfrm>
              <a:off x="4488475" y="1272925"/>
              <a:ext cx="81650" cy="358875"/>
            </a:xfrm>
            <a:custGeom>
              <a:avLst/>
              <a:gdLst/>
              <a:ahLst/>
              <a:cxnLst/>
              <a:rect l="l" t="t" r="r" b="b"/>
              <a:pathLst>
                <a:path w="3266" h="14355" extrusionOk="0">
                  <a:moveTo>
                    <a:pt x="1480" y="1"/>
                  </a:moveTo>
                  <a:cubicBezTo>
                    <a:pt x="868" y="2317"/>
                    <a:pt x="444" y="4681"/>
                    <a:pt x="213" y="7067"/>
                  </a:cubicBezTo>
                  <a:cubicBezTo>
                    <a:pt x="0" y="8490"/>
                    <a:pt x="76" y="9942"/>
                    <a:pt x="434" y="11337"/>
                  </a:cubicBezTo>
                  <a:cubicBezTo>
                    <a:pt x="866" y="12705"/>
                    <a:pt x="1878" y="13968"/>
                    <a:pt x="3265" y="14354"/>
                  </a:cubicBezTo>
                  <a:cubicBezTo>
                    <a:pt x="2632" y="9688"/>
                    <a:pt x="2074" y="5011"/>
                    <a:pt x="1591" y="327"/>
                  </a:cubicBezTo>
                  <a:lnTo>
                    <a:pt x="14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8" name="Google Shape;5048;p69"/>
            <p:cNvSpPr/>
            <p:nvPr/>
          </p:nvSpPr>
          <p:spPr>
            <a:xfrm>
              <a:off x="3495925" y="1724200"/>
              <a:ext cx="159325" cy="862950"/>
            </a:xfrm>
            <a:custGeom>
              <a:avLst/>
              <a:gdLst/>
              <a:ahLst/>
              <a:cxnLst/>
              <a:rect l="l" t="t" r="r" b="b"/>
              <a:pathLst>
                <a:path w="6373" h="34518" extrusionOk="0">
                  <a:moveTo>
                    <a:pt x="4049" y="1"/>
                  </a:moveTo>
                  <a:lnTo>
                    <a:pt x="2088" y="3958"/>
                  </a:lnTo>
                  <a:lnTo>
                    <a:pt x="1535" y="13117"/>
                  </a:lnTo>
                  <a:lnTo>
                    <a:pt x="1112" y="18489"/>
                  </a:lnTo>
                  <a:cubicBezTo>
                    <a:pt x="1112" y="18489"/>
                    <a:pt x="710" y="24268"/>
                    <a:pt x="1" y="27170"/>
                  </a:cubicBezTo>
                  <a:cubicBezTo>
                    <a:pt x="1" y="27170"/>
                    <a:pt x="2354" y="31992"/>
                    <a:pt x="3657" y="34518"/>
                  </a:cubicBezTo>
                  <a:cubicBezTo>
                    <a:pt x="6373" y="23297"/>
                    <a:pt x="2928" y="11488"/>
                    <a:pt x="40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9" name="Google Shape;5049;p69"/>
            <p:cNvSpPr/>
            <p:nvPr/>
          </p:nvSpPr>
          <p:spPr>
            <a:xfrm>
              <a:off x="3543450" y="1240250"/>
              <a:ext cx="86775" cy="456150"/>
            </a:xfrm>
            <a:custGeom>
              <a:avLst/>
              <a:gdLst/>
              <a:ahLst/>
              <a:cxnLst/>
              <a:rect l="l" t="t" r="r" b="b"/>
              <a:pathLst>
                <a:path w="3471" h="18246" extrusionOk="0">
                  <a:moveTo>
                    <a:pt x="1" y="0"/>
                  </a:moveTo>
                  <a:lnTo>
                    <a:pt x="1" y="0"/>
                  </a:lnTo>
                  <a:cubicBezTo>
                    <a:pt x="79" y="239"/>
                    <a:pt x="180" y="469"/>
                    <a:pt x="303" y="688"/>
                  </a:cubicBezTo>
                  <a:cubicBezTo>
                    <a:pt x="413" y="900"/>
                    <a:pt x="544" y="1156"/>
                    <a:pt x="680" y="1469"/>
                  </a:cubicBezTo>
                  <a:cubicBezTo>
                    <a:pt x="816" y="1780"/>
                    <a:pt x="992" y="2122"/>
                    <a:pt x="1142" y="2519"/>
                  </a:cubicBezTo>
                  <a:cubicBezTo>
                    <a:pt x="1531" y="3436"/>
                    <a:pt x="1867" y="4375"/>
                    <a:pt x="2148" y="5331"/>
                  </a:cubicBezTo>
                  <a:cubicBezTo>
                    <a:pt x="2482" y="6502"/>
                    <a:pt x="2742" y="7693"/>
                    <a:pt x="2928" y="8897"/>
                  </a:cubicBezTo>
                  <a:cubicBezTo>
                    <a:pt x="3097" y="10102"/>
                    <a:pt x="3189" y="11316"/>
                    <a:pt x="3205" y="12533"/>
                  </a:cubicBezTo>
                  <a:cubicBezTo>
                    <a:pt x="3211" y="13529"/>
                    <a:pt x="3162" y="14525"/>
                    <a:pt x="3059" y="15516"/>
                  </a:cubicBezTo>
                  <a:cubicBezTo>
                    <a:pt x="3023" y="15938"/>
                    <a:pt x="2963" y="16295"/>
                    <a:pt x="2918" y="16652"/>
                  </a:cubicBezTo>
                  <a:cubicBezTo>
                    <a:pt x="2873" y="17009"/>
                    <a:pt x="2822" y="17276"/>
                    <a:pt x="2782" y="17512"/>
                  </a:cubicBezTo>
                  <a:cubicBezTo>
                    <a:pt x="2725" y="17754"/>
                    <a:pt x="2690" y="17999"/>
                    <a:pt x="2676" y="18246"/>
                  </a:cubicBezTo>
                  <a:cubicBezTo>
                    <a:pt x="2769" y="18016"/>
                    <a:pt x="2838" y="17777"/>
                    <a:pt x="2882" y="17532"/>
                  </a:cubicBezTo>
                  <a:cubicBezTo>
                    <a:pt x="2938" y="17301"/>
                    <a:pt x="2999" y="17010"/>
                    <a:pt x="3059" y="16677"/>
                  </a:cubicBezTo>
                  <a:cubicBezTo>
                    <a:pt x="3119" y="16345"/>
                    <a:pt x="3199" y="15964"/>
                    <a:pt x="3239" y="15536"/>
                  </a:cubicBezTo>
                  <a:cubicBezTo>
                    <a:pt x="3375" y="14535"/>
                    <a:pt x="3442" y="13527"/>
                    <a:pt x="3446" y="12518"/>
                  </a:cubicBezTo>
                  <a:cubicBezTo>
                    <a:pt x="3470" y="9041"/>
                    <a:pt x="2744" y="5600"/>
                    <a:pt x="1318" y="2429"/>
                  </a:cubicBezTo>
                  <a:cubicBezTo>
                    <a:pt x="1152" y="2037"/>
                    <a:pt x="966" y="1689"/>
                    <a:pt x="816" y="1388"/>
                  </a:cubicBezTo>
                  <a:cubicBezTo>
                    <a:pt x="664" y="1086"/>
                    <a:pt x="524" y="830"/>
                    <a:pt x="399" y="624"/>
                  </a:cubicBezTo>
                  <a:cubicBezTo>
                    <a:pt x="286" y="403"/>
                    <a:pt x="153" y="19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0" name="Google Shape;5050;p69"/>
            <p:cNvSpPr/>
            <p:nvPr/>
          </p:nvSpPr>
          <p:spPr>
            <a:xfrm>
              <a:off x="3148150" y="2070825"/>
              <a:ext cx="225075" cy="119275"/>
            </a:xfrm>
            <a:custGeom>
              <a:avLst/>
              <a:gdLst/>
              <a:ahLst/>
              <a:cxnLst/>
              <a:rect l="l" t="t" r="r" b="b"/>
              <a:pathLst>
                <a:path w="9003" h="4771" extrusionOk="0">
                  <a:moveTo>
                    <a:pt x="3370" y="0"/>
                  </a:moveTo>
                  <a:cubicBezTo>
                    <a:pt x="3219" y="0"/>
                    <a:pt x="3068" y="11"/>
                    <a:pt x="2918" y="33"/>
                  </a:cubicBezTo>
                  <a:cubicBezTo>
                    <a:pt x="2309" y="152"/>
                    <a:pt x="1737" y="408"/>
                    <a:pt x="1242" y="782"/>
                  </a:cubicBezTo>
                  <a:cubicBezTo>
                    <a:pt x="910" y="1031"/>
                    <a:pt x="595" y="1303"/>
                    <a:pt x="302" y="1597"/>
                  </a:cubicBezTo>
                  <a:cubicBezTo>
                    <a:pt x="184" y="1696"/>
                    <a:pt x="82" y="1812"/>
                    <a:pt x="1" y="1944"/>
                  </a:cubicBezTo>
                  <a:cubicBezTo>
                    <a:pt x="2" y="1945"/>
                    <a:pt x="4" y="1945"/>
                    <a:pt x="6" y="1945"/>
                  </a:cubicBezTo>
                  <a:cubicBezTo>
                    <a:pt x="69" y="1945"/>
                    <a:pt x="530" y="1500"/>
                    <a:pt x="1348" y="938"/>
                  </a:cubicBezTo>
                  <a:cubicBezTo>
                    <a:pt x="1831" y="588"/>
                    <a:pt x="2386" y="352"/>
                    <a:pt x="2973" y="243"/>
                  </a:cubicBezTo>
                  <a:cubicBezTo>
                    <a:pt x="3088" y="230"/>
                    <a:pt x="3203" y="223"/>
                    <a:pt x="3317" y="223"/>
                  </a:cubicBezTo>
                  <a:cubicBezTo>
                    <a:pt x="3923" y="223"/>
                    <a:pt x="4519" y="404"/>
                    <a:pt x="5025" y="746"/>
                  </a:cubicBezTo>
                  <a:cubicBezTo>
                    <a:pt x="6149" y="1483"/>
                    <a:pt x="7152" y="2392"/>
                    <a:pt x="7997" y="3437"/>
                  </a:cubicBezTo>
                  <a:cubicBezTo>
                    <a:pt x="8617" y="4248"/>
                    <a:pt x="8952" y="4770"/>
                    <a:pt x="9000" y="4770"/>
                  </a:cubicBezTo>
                  <a:cubicBezTo>
                    <a:pt x="9001" y="4770"/>
                    <a:pt x="9002" y="4770"/>
                    <a:pt x="9003" y="4769"/>
                  </a:cubicBezTo>
                  <a:cubicBezTo>
                    <a:pt x="8958" y="4628"/>
                    <a:pt x="8893" y="4494"/>
                    <a:pt x="8807" y="4373"/>
                  </a:cubicBezTo>
                  <a:cubicBezTo>
                    <a:pt x="8600" y="4015"/>
                    <a:pt x="8371" y="3668"/>
                    <a:pt x="8123" y="3336"/>
                  </a:cubicBezTo>
                  <a:cubicBezTo>
                    <a:pt x="7303" y="2233"/>
                    <a:pt x="6294" y="1284"/>
                    <a:pt x="5141" y="535"/>
                  </a:cubicBezTo>
                  <a:cubicBezTo>
                    <a:pt x="4613" y="185"/>
                    <a:pt x="3996" y="0"/>
                    <a:pt x="33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1" name="Google Shape;5051;p69"/>
            <p:cNvSpPr/>
            <p:nvPr/>
          </p:nvSpPr>
          <p:spPr>
            <a:xfrm>
              <a:off x="3330350" y="2057900"/>
              <a:ext cx="42875" cy="127650"/>
            </a:xfrm>
            <a:custGeom>
              <a:avLst/>
              <a:gdLst/>
              <a:ahLst/>
              <a:cxnLst/>
              <a:rect l="l" t="t" r="r" b="b"/>
              <a:pathLst>
                <a:path w="1715" h="5106" extrusionOk="0">
                  <a:moveTo>
                    <a:pt x="55" y="0"/>
                  </a:moveTo>
                  <a:lnTo>
                    <a:pt x="55" y="0"/>
                  </a:lnTo>
                  <a:cubicBezTo>
                    <a:pt x="1" y="46"/>
                    <a:pt x="513" y="1122"/>
                    <a:pt x="975" y="2525"/>
                  </a:cubicBezTo>
                  <a:cubicBezTo>
                    <a:pt x="1438" y="3929"/>
                    <a:pt x="1635" y="5105"/>
                    <a:pt x="1715" y="5105"/>
                  </a:cubicBezTo>
                  <a:cubicBezTo>
                    <a:pt x="1627" y="3287"/>
                    <a:pt x="1053" y="1525"/>
                    <a:pt x="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2" name="Google Shape;5052;p69"/>
            <p:cNvSpPr/>
            <p:nvPr/>
          </p:nvSpPr>
          <p:spPr>
            <a:xfrm>
              <a:off x="3408675" y="2395650"/>
              <a:ext cx="195425" cy="413425"/>
            </a:xfrm>
            <a:custGeom>
              <a:avLst/>
              <a:gdLst/>
              <a:ahLst/>
              <a:cxnLst/>
              <a:rect l="l" t="t" r="r" b="b"/>
              <a:pathLst>
                <a:path w="7817" h="16537" extrusionOk="0">
                  <a:moveTo>
                    <a:pt x="3335" y="0"/>
                  </a:moveTo>
                  <a:lnTo>
                    <a:pt x="3335" y="0"/>
                  </a:lnTo>
                  <a:cubicBezTo>
                    <a:pt x="3416" y="239"/>
                    <a:pt x="3521" y="470"/>
                    <a:pt x="3646" y="689"/>
                  </a:cubicBezTo>
                  <a:lnTo>
                    <a:pt x="4527" y="2529"/>
                  </a:lnTo>
                  <a:cubicBezTo>
                    <a:pt x="5261" y="4092"/>
                    <a:pt x="6308" y="6178"/>
                    <a:pt x="7495" y="8540"/>
                  </a:cubicBezTo>
                  <a:lnTo>
                    <a:pt x="7495" y="8540"/>
                  </a:lnTo>
                  <a:lnTo>
                    <a:pt x="7041" y="8993"/>
                  </a:lnTo>
                  <a:cubicBezTo>
                    <a:pt x="5070" y="11049"/>
                    <a:pt x="3290" y="12921"/>
                    <a:pt x="2012" y="14289"/>
                  </a:cubicBezTo>
                  <a:lnTo>
                    <a:pt x="504" y="15913"/>
                  </a:lnTo>
                  <a:cubicBezTo>
                    <a:pt x="318" y="16107"/>
                    <a:pt x="150" y="16315"/>
                    <a:pt x="0" y="16536"/>
                  </a:cubicBezTo>
                  <a:cubicBezTo>
                    <a:pt x="215" y="16370"/>
                    <a:pt x="415" y="16184"/>
                    <a:pt x="599" y="15984"/>
                  </a:cubicBezTo>
                  <a:lnTo>
                    <a:pt x="2163" y="14414"/>
                  </a:lnTo>
                  <a:cubicBezTo>
                    <a:pt x="3475" y="13087"/>
                    <a:pt x="5272" y="11230"/>
                    <a:pt x="7248" y="9174"/>
                  </a:cubicBezTo>
                  <a:lnTo>
                    <a:pt x="7751" y="8671"/>
                  </a:lnTo>
                  <a:lnTo>
                    <a:pt x="7816" y="8606"/>
                  </a:lnTo>
                  <a:lnTo>
                    <a:pt x="7771" y="8520"/>
                  </a:lnTo>
                  <a:cubicBezTo>
                    <a:pt x="6559" y="6121"/>
                    <a:pt x="5467" y="3984"/>
                    <a:pt x="4668" y="2449"/>
                  </a:cubicBezTo>
                  <a:lnTo>
                    <a:pt x="3712" y="644"/>
                  </a:lnTo>
                  <a:cubicBezTo>
                    <a:pt x="3605" y="418"/>
                    <a:pt x="3480" y="203"/>
                    <a:pt x="33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3" name="Google Shape;5053;p69"/>
            <p:cNvSpPr/>
            <p:nvPr/>
          </p:nvSpPr>
          <p:spPr>
            <a:xfrm>
              <a:off x="3736350" y="1115750"/>
              <a:ext cx="82375" cy="1026950"/>
            </a:xfrm>
            <a:custGeom>
              <a:avLst/>
              <a:gdLst/>
              <a:ahLst/>
              <a:cxnLst/>
              <a:rect l="l" t="t" r="r" b="b"/>
              <a:pathLst>
                <a:path w="3295" h="41078" extrusionOk="0">
                  <a:moveTo>
                    <a:pt x="433" y="0"/>
                  </a:moveTo>
                  <a:cubicBezTo>
                    <a:pt x="421" y="111"/>
                    <a:pt x="421" y="222"/>
                    <a:pt x="433" y="332"/>
                  </a:cubicBezTo>
                  <a:lnTo>
                    <a:pt x="433" y="10291"/>
                  </a:lnTo>
                  <a:cubicBezTo>
                    <a:pt x="375" y="11383"/>
                    <a:pt x="464" y="12480"/>
                    <a:pt x="694" y="13550"/>
                  </a:cubicBezTo>
                  <a:cubicBezTo>
                    <a:pt x="852" y="14128"/>
                    <a:pt x="1139" y="14663"/>
                    <a:pt x="1534" y="15114"/>
                  </a:cubicBezTo>
                  <a:cubicBezTo>
                    <a:pt x="1909" y="15550"/>
                    <a:pt x="2410" y="15855"/>
                    <a:pt x="2966" y="15988"/>
                  </a:cubicBezTo>
                  <a:lnTo>
                    <a:pt x="2966" y="15988"/>
                  </a:lnTo>
                  <a:cubicBezTo>
                    <a:pt x="2329" y="17205"/>
                    <a:pt x="1824" y="18488"/>
                    <a:pt x="1458" y="19812"/>
                  </a:cubicBezTo>
                  <a:cubicBezTo>
                    <a:pt x="774" y="22507"/>
                    <a:pt x="396" y="25270"/>
                    <a:pt x="332" y="28051"/>
                  </a:cubicBezTo>
                  <a:cubicBezTo>
                    <a:pt x="226" y="30601"/>
                    <a:pt x="176" y="32914"/>
                    <a:pt x="131" y="34825"/>
                  </a:cubicBezTo>
                  <a:cubicBezTo>
                    <a:pt x="85" y="36736"/>
                    <a:pt x="51" y="38296"/>
                    <a:pt x="25" y="39397"/>
                  </a:cubicBezTo>
                  <a:lnTo>
                    <a:pt x="25" y="40138"/>
                  </a:lnTo>
                  <a:lnTo>
                    <a:pt x="61" y="39402"/>
                  </a:lnTo>
                  <a:cubicBezTo>
                    <a:pt x="106" y="38296"/>
                    <a:pt x="166" y="36767"/>
                    <a:pt x="248" y="34835"/>
                  </a:cubicBezTo>
                  <a:cubicBezTo>
                    <a:pt x="328" y="32904"/>
                    <a:pt x="393" y="30605"/>
                    <a:pt x="509" y="28061"/>
                  </a:cubicBezTo>
                  <a:cubicBezTo>
                    <a:pt x="587" y="25301"/>
                    <a:pt x="968" y="22559"/>
                    <a:pt x="1645" y="19883"/>
                  </a:cubicBezTo>
                  <a:cubicBezTo>
                    <a:pt x="2018" y="18520"/>
                    <a:pt x="2543" y="17205"/>
                    <a:pt x="3209" y="15960"/>
                  </a:cubicBezTo>
                  <a:lnTo>
                    <a:pt x="3295" y="15799"/>
                  </a:lnTo>
                  <a:lnTo>
                    <a:pt x="3114" y="15769"/>
                  </a:lnTo>
                  <a:cubicBezTo>
                    <a:pt x="2546" y="15672"/>
                    <a:pt x="2031" y="15381"/>
                    <a:pt x="1655" y="14944"/>
                  </a:cubicBezTo>
                  <a:cubicBezTo>
                    <a:pt x="1286" y="14523"/>
                    <a:pt x="1016" y="14024"/>
                    <a:pt x="866" y="13485"/>
                  </a:cubicBezTo>
                  <a:cubicBezTo>
                    <a:pt x="635" y="12436"/>
                    <a:pt x="543" y="11362"/>
                    <a:pt x="594" y="10291"/>
                  </a:cubicBezTo>
                  <a:cubicBezTo>
                    <a:pt x="573" y="8239"/>
                    <a:pt x="564" y="6383"/>
                    <a:pt x="539" y="4879"/>
                  </a:cubicBezTo>
                  <a:cubicBezTo>
                    <a:pt x="513" y="3375"/>
                    <a:pt x="483" y="2163"/>
                    <a:pt x="483" y="1299"/>
                  </a:cubicBezTo>
                  <a:cubicBezTo>
                    <a:pt x="458" y="896"/>
                    <a:pt x="458" y="574"/>
                    <a:pt x="458" y="332"/>
                  </a:cubicBezTo>
                  <a:cubicBezTo>
                    <a:pt x="460" y="221"/>
                    <a:pt x="452" y="110"/>
                    <a:pt x="433" y="0"/>
                  </a:cubicBezTo>
                  <a:close/>
                  <a:moveTo>
                    <a:pt x="25" y="40138"/>
                  </a:moveTo>
                  <a:lnTo>
                    <a:pt x="1" y="40645"/>
                  </a:lnTo>
                  <a:cubicBezTo>
                    <a:pt x="7" y="40701"/>
                    <a:pt x="12" y="40758"/>
                    <a:pt x="16" y="40815"/>
                  </a:cubicBezTo>
                  <a:lnTo>
                    <a:pt x="16" y="40815"/>
                  </a:lnTo>
                  <a:cubicBezTo>
                    <a:pt x="17" y="40756"/>
                    <a:pt x="20" y="40697"/>
                    <a:pt x="25" y="40639"/>
                  </a:cubicBezTo>
                  <a:lnTo>
                    <a:pt x="25" y="40138"/>
                  </a:lnTo>
                  <a:close/>
                  <a:moveTo>
                    <a:pt x="16" y="40815"/>
                  </a:moveTo>
                  <a:cubicBezTo>
                    <a:pt x="14" y="40902"/>
                    <a:pt x="17" y="40990"/>
                    <a:pt x="25" y="41077"/>
                  </a:cubicBezTo>
                  <a:cubicBezTo>
                    <a:pt x="25" y="40989"/>
                    <a:pt x="21" y="40902"/>
                    <a:pt x="16" y="408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4" name="Google Shape;5054;p69"/>
            <p:cNvSpPr/>
            <p:nvPr/>
          </p:nvSpPr>
          <p:spPr>
            <a:xfrm>
              <a:off x="4275750" y="1153725"/>
              <a:ext cx="151275" cy="832925"/>
            </a:xfrm>
            <a:custGeom>
              <a:avLst/>
              <a:gdLst/>
              <a:ahLst/>
              <a:cxnLst/>
              <a:rect l="l" t="t" r="r" b="b"/>
              <a:pathLst>
                <a:path w="6051" h="33317" extrusionOk="0">
                  <a:moveTo>
                    <a:pt x="1" y="1"/>
                  </a:moveTo>
                  <a:cubicBezTo>
                    <a:pt x="12" y="101"/>
                    <a:pt x="31" y="200"/>
                    <a:pt x="56" y="296"/>
                  </a:cubicBezTo>
                  <a:cubicBezTo>
                    <a:pt x="122" y="508"/>
                    <a:pt x="202" y="784"/>
                    <a:pt x="308" y="1121"/>
                  </a:cubicBezTo>
                  <a:cubicBezTo>
                    <a:pt x="540" y="1841"/>
                    <a:pt x="847" y="2842"/>
                    <a:pt x="1268" y="4139"/>
                  </a:cubicBezTo>
                  <a:cubicBezTo>
                    <a:pt x="1691" y="5437"/>
                    <a:pt x="2189" y="6976"/>
                    <a:pt x="2741" y="8702"/>
                  </a:cubicBezTo>
                  <a:cubicBezTo>
                    <a:pt x="3013" y="9561"/>
                    <a:pt x="3355" y="10471"/>
                    <a:pt x="3597" y="11417"/>
                  </a:cubicBezTo>
                  <a:cubicBezTo>
                    <a:pt x="3723" y="11893"/>
                    <a:pt x="3742" y="12391"/>
                    <a:pt x="3653" y="12876"/>
                  </a:cubicBezTo>
                  <a:cubicBezTo>
                    <a:pt x="3567" y="13366"/>
                    <a:pt x="3286" y="13801"/>
                    <a:pt x="2872" y="14079"/>
                  </a:cubicBezTo>
                  <a:lnTo>
                    <a:pt x="2757" y="14149"/>
                  </a:lnTo>
                  <a:lnTo>
                    <a:pt x="2832" y="14260"/>
                  </a:lnTo>
                  <a:cubicBezTo>
                    <a:pt x="3255" y="14914"/>
                    <a:pt x="3697" y="15577"/>
                    <a:pt x="4110" y="16271"/>
                  </a:cubicBezTo>
                  <a:cubicBezTo>
                    <a:pt x="4725" y="17259"/>
                    <a:pt x="5192" y="18332"/>
                    <a:pt x="5498" y="19455"/>
                  </a:cubicBezTo>
                  <a:cubicBezTo>
                    <a:pt x="5725" y="20514"/>
                    <a:pt x="5804" y="21599"/>
                    <a:pt x="5735" y="22679"/>
                  </a:cubicBezTo>
                  <a:cubicBezTo>
                    <a:pt x="5614" y="24746"/>
                    <a:pt x="5497" y="26657"/>
                    <a:pt x="5418" y="28211"/>
                  </a:cubicBezTo>
                  <a:cubicBezTo>
                    <a:pt x="5338" y="29765"/>
                    <a:pt x="5271" y="31038"/>
                    <a:pt x="5227" y="31953"/>
                  </a:cubicBezTo>
                  <a:cubicBezTo>
                    <a:pt x="5211" y="32361"/>
                    <a:pt x="5186" y="32702"/>
                    <a:pt x="5186" y="32959"/>
                  </a:cubicBezTo>
                  <a:cubicBezTo>
                    <a:pt x="5174" y="33078"/>
                    <a:pt x="5174" y="33198"/>
                    <a:pt x="5186" y="33316"/>
                  </a:cubicBezTo>
                  <a:cubicBezTo>
                    <a:pt x="5215" y="33202"/>
                    <a:pt x="5231" y="33083"/>
                    <a:pt x="5237" y="32965"/>
                  </a:cubicBezTo>
                  <a:cubicBezTo>
                    <a:pt x="5257" y="32714"/>
                    <a:pt x="5287" y="32376"/>
                    <a:pt x="5322" y="31959"/>
                  </a:cubicBezTo>
                  <a:cubicBezTo>
                    <a:pt x="5392" y="31048"/>
                    <a:pt x="5488" y="29791"/>
                    <a:pt x="5598" y="28221"/>
                  </a:cubicBezTo>
                  <a:cubicBezTo>
                    <a:pt x="5709" y="26653"/>
                    <a:pt x="5845" y="24776"/>
                    <a:pt x="5966" y="22689"/>
                  </a:cubicBezTo>
                  <a:cubicBezTo>
                    <a:pt x="6050" y="21585"/>
                    <a:pt x="5975" y="20473"/>
                    <a:pt x="5739" y="19390"/>
                  </a:cubicBezTo>
                  <a:cubicBezTo>
                    <a:pt x="5433" y="18240"/>
                    <a:pt x="4959" y="17141"/>
                    <a:pt x="4331" y="16130"/>
                  </a:cubicBezTo>
                  <a:cubicBezTo>
                    <a:pt x="3937" y="15456"/>
                    <a:pt x="3516" y="14822"/>
                    <a:pt x="3115" y="14224"/>
                  </a:cubicBezTo>
                  <a:lnTo>
                    <a:pt x="3115" y="14224"/>
                  </a:lnTo>
                  <a:cubicBezTo>
                    <a:pt x="3527" y="13907"/>
                    <a:pt x="3807" y="13447"/>
                    <a:pt x="3899" y="12932"/>
                  </a:cubicBezTo>
                  <a:cubicBezTo>
                    <a:pt x="3994" y="12411"/>
                    <a:pt x="3972" y="11877"/>
                    <a:pt x="3834" y="11367"/>
                  </a:cubicBezTo>
                  <a:cubicBezTo>
                    <a:pt x="3577" y="10386"/>
                    <a:pt x="3235" y="9501"/>
                    <a:pt x="2958" y="8631"/>
                  </a:cubicBezTo>
                  <a:cubicBezTo>
                    <a:pt x="2400" y="6931"/>
                    <a:pt x="1882" y="5397"/>
                    <a:pt x="1449" y="4105"/>
                  </a:cubicBezTo>
                  <a:lnTo>
                    <a:pt x="408" y="1087"/>
                  </a:lnTo>
                  <a:cubicBezTo>
                    <a:pt x="292" y="780"/>
                    <a:pt x="192" y="489"/>
                    <a:pt x="122" y="278"/>
                  </a:cubicBezTo>
                  <a:cubicBezTo>
                    <a:pt x="91" y="181"/>
                    <a:pt x="51" y="8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5" name="Google Shape;5055;p69"/>
            <p:cNvSpPr/>
            <p:nvPr/>
          </p:nvSpPr>
          <p:spPr>
            <a:xfrm>
              <a:off x="3602325" y="2716150"/>
              <a:ext cx="184075" cy="234025"/>
            </a:xfrm>
            <a:custGeom>
              <a:avLst/>
              <a:gdLst/>
              <a:ahLst/>
              <a:cxnLst/>
              <a:rect l="l" t="t" r="r" b="b"/>
              <a:pathLst>
                <a:path w="7363" h="9361" extrusionOk="0">
                  <a:moveTo>
                    <a:pt x="7363" y="0"/>
                  </a:moveTo>
                  <a:lnTo>
                    <a:pt x="7363" y="0"/>
                  </a:lnTo>
                  <a:cubicBezTo>
                    <a:pt x="6970" y="430"/>
                    <a:pt x="6606" y="885"/>
                    <a:pt x="6272" y="1363"/>
                  </a:cubicBezTo>
                  <a:cubicBezTo>
                    <a:pt x="5617" y="2223"/>
                    <a:pt x="4717" y="3430"/>
                    <a:pt x="3701" y="4698"/>
                  </a:cubicBezTo>
                  <a:cubicBezTo>
                    <a:pt x="2686" y="5965"/>
                    <a:pt x="1750" y="7143"/>
                    <a:pt x="1071" y="7977"/>
                  </a:cubicBezTo>
                  <a:cubicBezTo>
                    <a:pt x="684" y="8414"/>
                    <a:pt x="326" y="8876"/>
                    <a:pt x="0" y="9360"/>
                  </a:cubicBezTo>
                  <a:cubicBezTo>
                    <a:pt x="1" y="9361"/>
                    <a:pt x="2" y="9361"/>
                    <a:pt x="2" y="9361"/>
                  </a:cubicBezTo>
                  <a:cubicBezTo>
                    <a:pt x="25" y="9361"/>
                    <a:pt x="144" y="9246"/>
                    <a:pt x="347" y="9038"/>
                  </a:cubicBezTo>
                  <a:cubicBezTo>
                    <a:pt x="558" y="8822"/>
                    <a:pt x="855" y="8501"/>
                    <a:pt x="1212" y="8097"/>
                  </a:cubicBezTo>
                  <a:cubicBezTo>
                    <a:pt x="1927" y="7293"/>
                    <a:pt x="2902" y="6156"/>
                    <a:pt x="3908" y="4859"/>
                  </a:cubicBezTo>
                  <a:cubicBezTo>
                    <a:pt x="4914" y="3561"/>
                    <a:pt x="5804" y="2359"/>
                    <a:pt x="6423" y="1474"/>
                  </a:cubicBezTo>
                  <a:cubicBezTo>
                    <a:pt x="6729" y="1032"/>
                    <a:pt x="6970" y="669"/>
                    <a:pt x="7131" y="413"/>
                  </a:cubicBezTo>
                  <a:cubicBezTo>
                    <a:pt x="7229" y="288"/>
                    <a:pt x="7307" y="149"/>
                    <a:pt x="7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6" name="Google Shape;5056;p69"/>
            <p:cNvSpPr/>
            <p:nvPr/>
          </p:nvSpPr>
          <p:spPr>
            <a:xfrm>
              <a:off x="3615650" y="2553950"/>
              <a:ext cx="368475" cy="2721650"/>
            </a:xfrm>
            <a:custGeom>
              <a:avLst/>
              <a:gdLst/>
              <a:ahLst/>
              <a:cxnLst/>
              <a:rect l="l" t="t" r="r" b="b"/>
              <a:pathLst>
                <a:path w="14739" h="108866" extrusionOk="0">
                  <a:moveTo>
                    <a:pt x="14711" y="0"/>
                  </a:moveTo>
                  <a:lnTo>
                    <a:pt x="14711" y="265"/>
                  </a:lnTo>
                  <a:lnTo>
                    <a:pt x="14711" y="265"/>
                  </a:lnTo>
                  <a:cubicBezTo>
                    <a:pt x="14712" y="262"/>
                    <a:pt x="14712" y="259"/>
                    <a:pt x="14712" y="256"/>
                  </a:cubicBezTo>
                  <a:cubicBezTo>
                    <a:pt x="14738" y="60"/>
                    <a:pt x="14711" y="0"/>
                    <a:pt x="14711" y="0"/>
                  </a:cubicBezTo>
                  <a:close/>
                  <a:moveTo>
                    <a:pt x="14711" y="265"/>
                  </a:moveTo>
                  <a:cubicBezTo>
                    <a:pt x="14686" y="461"/>
                    <a:pt x="14651" y="735"/>
                    <a:pt x="14601" y="1081"/>
                  </a:cubicBezTo>
                  <a:cubicBezTo>
                    <a:pt x="14506" y="1820"/>
                    <a:pt x="14365" y="2887"/>
                    <a:pt x="14189" y="4260"/>
                  </a:cubicBezTo>
                  <a:cubicBezTo>
                    <a:pt x="13822" y="7026"/>
                    <a:pt x="13298" y="11015"/>
                    <a:pt x="12649" y="15934"/>
                  </a:cubicBezTo>
                  <a:cubicBezTo>
                    <a:pt x="11312" y="25791"/>
                    <a:pt x="9365" y="39387"/>
                    <a:pt x="7288" y="54420"/>
                  </a:cubicBezTo>
                  <a:cubicBezTo>
                    <a:pt x="6257" y="61939"/>
                    <a:pt x="5311" y="69096"/>
                    <a:pt x="4517" y="75633"/>
                  </a:cubicBezTo>
                  <a:cubicBezTo>
                    <a:pt x="4311" y="77263"/>
                    <a:pt x="4150" y="78858"/>
                    <a:pt x="3918" y="80397"/>
                  </a:cubicBezTo>
                  <a:cubicBezTo>
                    <a:pt x="3687" y="81935"/>
                    <a:pt x="3466" y="83429"/>
                    <a:pt x="3245" y="84878"/>
                  </a:cubicBezTo>
                  <a:cubicBezTo>
                    <a:pt x="2822" y="87770"/>
                    <a:pt x="2424" y="90461"/>
                    <a:pt x="2057" y="92925"/>
                  </a:cubicBezTo>
                  <a:cubicBezTo>
                    <a:pt x="1344" y="97844"/>
                    <a:pt x="790" y="101827"/>
                    <a:pt x="438" y="104589"/>
                  </a:cubicBezTo>
                  <a:cubicBezTo>
                    <a:pt x="262" y="105967"/>
                    <a:pt x="136" y="107043"/>
                    <a:pt x="71" y="107772"/>
                  </a:cubicBezTo>
                  <a:cubicBezTo>
                    <a:pt x="35" y="108135"/>
                    <a:pt x="11" y="108416"/>
                    <a:pt x="11" y="108603"/>
                  </a:cubicBezTo>
                  <a:cubicBezTo>
                    <a:pt x="2" y="108668"/>
                    <a:pt x="1" y="108733"/>
                    <a:pt x="9" y="108798"/>
                  </a:cubicBezTo>
                  <a:lnTo>
                    <a:pt x="9" y="108798"/>
                  </a:lnTo>
                  <a:cubicBezTo>
                    <a:pt x="7" y="108741"/>
                    <a:pt x="7" y="108684"/>
                    <a:pt x="11" y="108627"/>
                  </a:cubicBezTo>
                  <a:cubicBezTo>
                    <a:pt x="21" y="108442"/>
                    <a:pt x="51" y="108165"/>
                    <a:pt x="91" y="107803"/>
                  </a:cubicBezTo>
                  <a:cubicBezTo>
                    <a:pt x="176" y="107073"/>
                    <a:pt x="317" y="106002"/>
                    <a:pt x="508" y="104629"/>
                  </a:cubicBezTo>
                  <a:cubicBezTo>
                    <a:pt x="890" y="101873"/>
                    <a:pt x="1474" y="97894"/>
                    <a:pt x="2213" y="92975"/>
                  </a:cubicBezTo>
                  <a:lnTo>
                    <a:pt x="3430" y="84929"/>
                  </a:lnTo>
                  <a:cubicBezTo>
                    <a:pt x="3651" y="83469"/>
                    <a:pt x="3888" y="81996"/>
                    <a:pt x="4119" y="80452"/>
                  </a:cubicBezTo>
                  <a:cubicBezTo>
                    <a:pt x="4351" y="78908"/>
                    <a:pt x="4516" y="77314"/>
                    <a:pt x="4723" y="75684"/>
                  </a:cubicBezTo>
                  <a:cubicBezTo>
                    <a:pt x="5507" y="69156"/>
                    <a:pt x="6483" y="61994"/>
                    <a:pt x="7519" y="54475"/>
                  </a:cubicBezTo>
                  <a:cubicBezTo>
                    <a:pt x="9597" y="39447"/>
                    <a:pt x="11528" y="25842"/>
                    <a:pt x="12799" y="15979"/>
                  </a:cubicBezTo>
                  <a:cubicBezTo>
                    <a:pt x="13444" y="11050"/>
                    <a:pt x="13932" y="7052"/>
                    <a:pt x="14259" y="4290"/>
                  </a:cubicBezTo>
                  <a:cubicBezTo>
                    <a:pt x="14415" y="2917"/>
                    <a:pt x="14540" y="1846"/>
                    <a:pt x="14620" y="1112"/>
                  </a:cubicBezTo>
                  <a:cubicBezTo>
                    <a:pt x="14661" y="754"/>
                    <a:pt x="14711" y="467"/>
                    <a:pt x="14711" y="282"/>
                  </a:cubicBezTo>
                  <a:lnTo>
                    <a:pt x="14711" y="265"/>
                  </a:lnTo>
                  <a:close/>
                  <a:moveTo>
                    <a:pt x="9" y="108798"/>
                  </a:moveTo>
                  <a:cubicBezTo>
                    <a:pt x="9" y="108812"/>
                    <a:pt x="10" y="108825"/>
                    <a:pt x="11" y="108839"/>
                  </a:cubicBezTo>
                  <a:cubicBezTo>
                    <a:pt x="11" y="108859"/>
                    <a:pt x="15" y="108865"/>
                    <a:pt x="20" y="108865"/>
                  </a:cubicBezTo>
                  <a:cubicBezTo>
                    <a:pt x="30" y="108865"/>
                    <a:pt x="45" y="108839"/>
                    <a:pt x="45" y="108839"/>
                  </a:cubicBezTo>
                  <a:cubicBezTo>
                    <a:pt x="45" y="108839"/>
                    <a:pt x="5" y="108839"/>
                    <a:pt x="11" y="108814"/>
                  </a:cubicBezTo>
                  <a:cubicBezTo>
                    <a:pt x="10" y="108809"/>
                    <a:pt x="9" y="108804"/>
                    <a:pt x="9" y="10879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7" name="Google Shape;5057;p69"/>
            <p:cNvSpPr/>
            <p:nvPr/>
          </p:nvSpPr>
          <p:spPr>
            <a:xfrm>
              <a:off x="4270350" y="2591800"/>
              <a:ext cx="245150" cy="2633975"/>
            </a:xfrm>
            <a:custGeom>
              <a:avLst/>
              <a:gdLst/>
              <a:ahLst/>
              <a:cxnLst/>
              <a:rect l="l" t="t" r="r" b="b"/>
              <a:pathLst>
                <a:path w="9806" h="105359" extrusionOk="0">
                  <a:moveTo>
                    <a:pt x="428" y="1"/>
                  </a:moveTo>
                  <a:lnTo>
                    <a:pt x="428" y="1"/>
                  </a:lnTo>
                  <a:cubicBezTo>
                    <a:pt x="441" y="92"/>
                    <a:pt x="460" y="182"/>
                    <a:pt x="484" y="272"/>
                  </a:cubicBezTo>
                  <a:cubicBezTo>
                    <a:pt x="528" y="457"/>
                    <a:pt x="589" y="724"/>
                    <a:pt x="664" y="1061"/>
                  </a:cubicBezTo>
                  <a:cubicBezTo>
                    <a:pt x="825" y="1735"/>
                    <a:pt x="1086" y="2756"/>
                    <a:pt x="1373" y="4079"/>
                  </a:cubicBezTo>
                  <a:cubicBezTo>
                    <a:pt x="1977" y="6719"/>
                    <a:pt x="2776" y="10557"/>
                    <a:pt x="3682" y="15315"/>
                  </a:cubicBezTo>
                  <a:cubicBezTo>
                    <a:pt x="4587" y="20073"/>
                    <a:pt x="5603" y="25751"/>
                    <a:pt x="6653" y="32069"/>
                  </a:cubicBezTo>
                  <a:cubicBezTo>
                    <a:pt x="7177" y="35227"/>
                    <a:pt x="7715" y="38546"/>
                    <a:pt x="8259" y="41987"/>
                  </a:cubicBezTo>
                  <a:cubicBezTo>
                    <a:pt x="8526" y="43710"/>
                    <a:pt x="8797" y="45462"/>
                    <a:pt x="9068" y="47243"/>
                  </a:cubicBezTo>
                  <a:cubicBezTo>
                    <a:pt x="9199" y="48128"/>
                    <a:pt x="9349" y="49033"/>
                    <a:pt x="9466" y="49928"/>
                  </a:cubicBezTo>
                  <a:cubicBezTo>
                    <a:pt x="9553" y="50829"/>
                    <a:pt x="9498" y="51739"/>
                    <a:pt x="9305" y="52624"/>
                  </a:cubicBezTo>
                  <a:lnTo>
                    <a:pt x="2646" y="89907"/>
                  </a:lnTo>
                  <a:cubicBezTo>
                    <a:pt x="1811" y="94671"/>
                    <a:pt x="1132" y="98528"/>
                    <a:pt x="664" y="101209"/>
                  </a:cubicBezTo>
                  <a:cubicBezTo>
                    <a:pt x="463" y="102537"/>
                    <a:pt x="287" y="103567"/>
                    <a:pt x="161" y="104282"/>
                  </a:cubicBezTo>
                  <a:cubicBezTo>
                    <a:pt x="106" y="104629"/>
                    <a:pt x="66" y="104896"/>
                    <a:pt x="36" y="105087"/>
                  </a:cubicBezTo>
                  <a:cubicBezTo>
                    <a:pt x="19" y="105177"/>
                    <a:pt x="8" y="105267"/>
                    <a:pt x="0" y="105358"/>
                  </a:cubicBezTo>
                  <a:cubicBezTo>
                    <a:pt x="0" y="105358"/>
                    <a:pt x="16" y="105272"/>
                    <a:pt x="51" y="105087"/>
                  </a:cubicBezTo>
                  <a:cubicBezTo>
                    <a:pt x="86" y="104900"/>
                    <a:pt x="141" y="104634"/>
                    <a:pt x="207" y="104292"/>
                  </a:cubicBezTo>
                  <a:cubicBezTo>
                    <a:pt x="337" y="103583"/>
                    <a:pt x="534" y="102552"/>
                    <a:pt x="780" y="101224"/>
                  </a:cubicBezTo>
                  <a:cubicBezTo>
                    <a:pt x="1267" y="98548"/>
                    <a:pt x="1972" y="94696"/>
                    <a:pt x="2843" y="89938"/>
                  </a:cubicBezTo>
                  <a:cubicBezTo>
                    <a:pt x="4562" y="80397"/>
                    <a:pt x="6931" y="67229"/>
                    <a:pt x="9551" y="52689"/>
                  </a:cubicBezTo>
                  <a:cubicBezTo>
                    <a:pt x="9750" y="51776"/>
                    <a:pt x="9806" y="50838"/>
                    <a:pt x="9718" y="49907"/>
                  </a:cubicBezTo>
                  <a:cubicBezTo>
                    <a:pt x="9597" y="48992"/>
                    <a:pt x="9451" y="48108"/>
                    <a:pt x="9315" y="47212"/>
                  </a:cubicBezTo>
                  <a:cubicBezTo>
                    <a:pt x="9040" y="45435"/>
                    <a:pt x="8769" y="43683"/>
                    <a:pt x="8501" y="41956"/>
                  </a:cubicBezTo>
                  <a:cubicBezTo>
                    <a:pt x="7952" y="38516"/>
                    <a:pt x="7414" y="35197"/>
                    <a:pt x="6881" y="32039"/>
                  </a:cubicBezTo>
                  <a:cubicBezTo>
                    <a:pt x="5825" y="25721"/>
                    <a:pt x="4794" y="20043"/>
                    <a:pt x="3863" y="15290"/>
                  </a:cubicBezTo>
                  <a:cubicBezTo>
                    <a:pt x="2934" y="10537"/>
                    <a:pt x="2108" y="6699"/>
                    <a:pt x="1474" y="4069"/>
                  </a:cubicBezTo>
                  <a:cubicBezTo>
                    <a:pt x="1173" y="2756"/>
                    <a:pt x="896" y="1740"/>
                    <a:pt x="719" y="1051"/>
                  </a:cubicBezTo>
                  <a:lnTo>
                    <a:pt x="508" y="266"/>
                  </a:lnTo>
                  <a:cubicBezTo>
                    <a:pt x="486" y="176"/>
                    <a:pt x="459" y="87"/>
                    <a:pt x="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8" name="Google Shape;5058;p69"/>
            <p:cNvSpPr/>
            <p:nvPr/>
          </p:nvSpPr>
          <p:spPr>
            <a:xfrm>
              <a:off x="4021750" y="2950150"/>
              <a:ext cx="108925" cy="668075"/>
            </a:xfrm>
            <a:custGeom>
              <a:avLst/>
              <a:gdLst/>
              <a:ahLst/>
              <a:cxnLst/>
              <a:rect l="l" t="t" r="r" b="b"/>
              <a:pathLst>
                <a:path w="4357" h="26723" extrusionOk="0">
                  <a:moveTo>
                    <a:pt x="4281" y="0"/>
                  </a:moveTo>
                  <a:cubicBezTo>
                    <a:pt x="4210" y="0"/>
                    <a:pt x="3214" y="5987"/>
                    <a:pt x="2048" y="13354"/>
                  </a:cubicBezTo>
                  <a:cubicBezTo>
                    <a:pt x="881" y="20727"/>
                    <a:pt x="0" y="26722"/>
                    <a:pt x="61" y="26722"/>
                  </a:cubicBezTo>
                  <a:cubicBezTo>
                    <a:pt x="121" y="26722"/>
                    <a:pt x="1122" y="20742"/>
                    <a:pt x="2295" y="13369"/>
                  </a:cubicBezTo>
                  <a:cubicBezTo>
                    <a:pt x="3466" y="5995"/>
                    <a:pt x="4357" y="0"/>
                    <a:pt x="4281" y="0"/>
                  </a:cubicBezTo>
                  <a:cubicBezTo>
                    <a:pt x="4281" y="0"/>
                    <a:pt x="4281" y="0"/>
                    <a:pt x="42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9" name="Google Shape;5059;p69"/>
            <p:cNvSpPr/>
            <p:nvPr/>
          </p:nvSpPr>
          <p:spPr>
            <a:xfrm>
              <a:off x="3440100" y="5278300"/>
              <a:ext cx="316900" cy="11050"/>
            </a:xfrm>
            <a:custGeom>
              <a:avLst/>
              <a:gdLst/>
              <a:ahLst/>
              <a:cxnLst/>
              <a:rect l="l" t="t" r="r" b="b"/>
              <a:pathLst>
                <a:path w="12676" h="442" extrusionOk="0">
                  <a:moveTo>
                    <a:pt x="11921" y="0"/>
                  </a:moveTo>
                  <a:cubicBezTo>
                    <a:pt x="11548" y="0"/>
                    <a:pt x="11176" y="15"/>
                    <a:pt x="10805" y="45"/>
                  </a:cubicBezTo>
                  <a:cubicBezTo>
                    <a:pt x="9657" y="89"/>
                    <a:pt x="8083" y="145"/>
                    <a:pt x="6332" y="170"/>
                  </a:cubicBezTo>
                  <a:cubicBezTo>
                    <a:pt x="4583" y="195"/>
                    <a:pt x="3003" y="195"/>
                    <a:pt x="1857" y="195"/>
                  </a:cubicBezTo>
                  <a:cubicBezTo>
                    <a:pt x="1633" y="185"/>
                    <a:pt x="1409" y="180"/>
                    <a:pt x="1185" y="180"/>
                  </a:cubicBezTo>
                  <a:cubicBezTo>
                    <a:pt x="790" y="180"/>
                    <a:pt x="395" y="195"/>
                    <a:pt x="0" y="226"/>
                  </a:cubicBezTo>
                  <a:cubicBezTo>
                    <a:pt x="154" y="272"/>
                    <a:pt x="313" y="296"/>
                    <a:pt x="473" y="296"/>
                  </a:cubicBezTo>
                  <a:cubicBezTo>
                    <a:pt x="483" y="296"/>
                    <a:pt x="494" y="296"/>
                    <a:pt x="504" y="296"/>
                  </a:cubicBezTo>
                  <a:cubicBezTo>
                    <a:pt x="821" y="326"/>
                    <a:pt x="1283" y="376"/>
                    <a:pt x="1857" y="376"/>
                  </a:cubicBezTo>
                  <a:cubicBezTo>
                    <a:pt x="2700" y="417"/>
                    <a:pt x="3783" y="441"/>
                    <a:pt x="4993" y="441"/>
                  </a:cubicBezTo>
                  <a:cubicBezTo>
                    <a:pt x="5428" y="441"/>
                    <a:pt x="5880" y="438"/>
                    <a:pt x="6342" y="432"/>
                  </a:cubicBezTo>
                  <a:cubicBezTo>
                    <a:pt x="8093" y="407"/>
                    <a:pt x="9677" y="321"/>
                    <a:pt x="10819" y="230"/>
                  </a:cubicBezTo>
                  <a:cubicBezTo>
                    <a:pt x="11393" y="186"/>
                    <a:pt x="11855" y="141"/>
                    <a:pt x="12172" y="106"/>
                  </a:cubicBezTo>
                  <a:cubicBezTo>
                    <a:pt x="12342" y="97"/>
                    <a:pt x="12511" y="68"/>
                    <a:pt x="12676" y="20"/>
                  </a:cubicBezTo>
                  <a:cubicBezTo>
                    <a:pt x="12424" y="7"/>
                    <a:pt x="12172" y="0"/>
                    <a:pt x="119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0" name="Google Shape;5060;p69"/>
            <p:cNvSpPr/>
            <p:nvPr/>
          </p:nvSpPr>
          <p:spPr>
            <a:xfrm>
              <a:off x="3962800" y="5185875"/>
              <a:ext cx="402500" cy="52425"/>
            </a:xfrm>
            <a:custGeom>
              <a:avLst/>
              <a:gdLst/>
              <a:ahLst/>
              <a:cxnLst/>
              <a:rect l="l" t="t" r="r" b="b"/>
              <a:pathLst>
                <a:path w="16100" h="2097" extrusionOk="0">
                  <a:moveTo>
                    <a:pt x="231" y="1"/>
                  </a:moveTo>
                  <a:cubicBezTo>
                    <a:pt x="154" y="1"/>
                    <a:pt x="77" y="5"/>
                    <a:pt x="0" y="12"/>
                  </a:cubicBezTo>
                  <a:cubicBezTo>
                    <a:pt x="206" y="70"/>
                    <a:pt x="416" y="111"/>
                    <a:pt x="630" y="137"/>
                  </a:cubicBezTo>
                  <a:lnTo>
                    <a:pt x="2348" y="399"/>
                  </a:lnTo>
                  <a:cubicBezTo>
                    <a:pt x="3802" y="610"/>
                    <a:pt x="5814" y="886"/>
                    <a:pt x="8037" y="1173"/>
                  </a:cubicBezTo>
                  <a:cubicBezTo>
                    <a:pt x="10260" y="1461"/>
                    <a:pt x="12271" y="1712"/>
                    <a:pt x="13731" y="1877"/>
                  </a:cubicBezTo>
                  <a:lnTo>
                    <a:pt x="15460" y="2058"/>
                  </a:lnTo>
                  <a:cubicBezTo>
                    <a:pt x="15624" y="2083"/>
                    <a:pt x="15789" y="2096"/>
                    <a:pt x="15954" y="2096"/>
                  </a:cubicBezTo>
                  <a:cubicBezTo>
                    <a:pt x="16003" y="2096"/>
                    <a:pt x="16051" y="2095"/>
                    <a:pt x="16099" y="2093"/>
                  </a:cubicBezTo>
                  <a:cubicBezTo>
                    <a:pt x="15898" y="2023"/>
                    <a:pt x="15688" y="1979"/>
                    <a:pt x="15476" y="1959"/>
                  </a:cubicBezTo>
                  <a:lnTo>
                    <a:pt x="13756" y="1692"/>
                  </a:lnTo>
                  <a:cubicBezTo>
                    <a:pt x="12303" y="1481"/>
                    <a:pt x="10296" y="1198"/>
                    <a:pt x="8073" y="911"/>
                  </a:cubicBezTo>
                  <a:cubicBezTo>
                    <a:pt x="5850" y="626"/>
                    <a:pt x="3833" y="380"/>
                    <a:pt x="2374" y="213"/>
                  </a:cubicBezTo>
                  <a:cubicBezTo>
                    <a:pt x="1650" y="132"/>
                    <a:pt x="1052" y="72"/>
                    <a:pt x="644" y="37"/>
                  </a:cubicBezTo>
                  <a:cubicBezTo>
                    <a:pt x="508" y="13"/>
                    <a:pt x="369" y="1"/>
                    <a:pt x="2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1" name="Google Shape;5061;p69"/>
            <p:cNvSpPr/>
            <p:nvPr/>
          </p:nvSpPr>
          <p:spPr>
            <a:xfrm>
              <a:off x="3834675" y="1127575"/>
              <a:ext cx="264975" cy="150300"/>
            </a:xfrm>
            <a:custGeom>
              <a:avLst/>
              <a:gdLst/>
              <a:ahLst/>
              <a:cxnLst/>
              <a:rect l="l" t="t" r="r" b="b"/>
              <a:pathLst>
                <a:path w="10599" h="6012" extrusionOk="0">
                  <a:moveTo>
                    <a:pt x="1" y="1"/>
                  </a:moveTo>
                  <a:cubicBezTo>
                    <a:pt x="142" y="156"/>
                    <a:pt x="301" y="296"/>
                    <a:pt x="474" y="419"/>
                  </a:cubicBezTo>
                  <a:cubicBezTo>
                    <a:pt x="806" y="684"/>
                    <a:pt x="1294" y="1067"/>
                    <a:pt x="1907" y="1515"/>
                  </a:cubicBezTo>
                  <a:cubicBezTo>
                    <a:pt x="3512" y="2684"/>
                    <a:pt x="5182" y="3764"/>
                    <a:pt x="6907" y="4749"/>
                  </a:cubicBezTo>
                  <a:cubicBezTo>
                    <a:pt x="7661" y="5181"/>
                    <a:pt x="8406" y="5583"/>
                    <a:pt x="9095" y="5940"/>
                  </a:cubicBezTo>
                  <a:lnTo>
                    <a:pt x="9235" y="6011"/>
                  </a:lnTo>
                  <a:lnTo>
                    <a:pt x="9271" y="5860"/>
                  </a:lnTo>
                  <a:cubicBezTo>
                    <a:pt x="9703" y="4185"/>
                    <a:pt x="10040" y="2726"/>
                    <a:pt x="10277" y="1720"/>
                  </a:cubicBezTo>
                  <a:cubicBezTo>
                    <a:pt x="10377" y="1243"/>
                    <a:pt x="10463" y="846"/>
                    <a:pt x="10533" y="519"/>
                  </a:cubicBezTo>
                  <a:cubicBezTo>
                    <a:pt x="10573" y="376"/>
                    <a:pt x="10595" y="230"/>
                    <a:pt x="10598" y="82"/>
                  </a:cubicBezTo>
                  <a:lnTo>
                    <a:pt x="10598" y="82"/>
                  </a:lnTo>
                  <a:cubicBezTo>
                    <a:pt x="10534" y="214"/>
                    <a:pt x="10485" y="354"/>
                    <a:pt x="10453" y="499"/>
                  </a:cubicBezTo>
                  <a:cubicBezTo>
                    <a:pt x="10363" y="820"/>
                    <a:pt x="10251" y="1212"/>
                    <a:pt x="10121" y="1685"/>
                  </a:cubicBezTo>
                  <a:cubicBezTo>
                    <a:pt x="9858" y="2665"/>
                    <a:pt x="9500" y="4039"/>
                    <a:pt x="9094" y="5642"/>
                  </a:cubicBezTo>
                  <a:lnTo>
                    <a:pt x="9094" y="5642"/>
                  </a:lnTo>
                  <a:cubicBezTo>
                    <a:pt x="8465" y="5300"/>
                    <a:pt x="7764" y="4924"/>
                    <a:pt x="7062" y="4522"/>
                  </a:cubicBezTo>
                  <a:cubicBezTo>
                    <a:pt x="5050" y="3376"/>
                    <a:pt x="3290" y="2223"/>
                    <a:pt x="2032" y="1364"/>
                  </a:cubicBezTo>
                  <a:lnTo>
                    <a:pt x="553" y="358"/>
                  </a:lnTo>
                  <a:cubicBezTo>
                    <a:pt x="381" y="221"/>
                    <a:pt x="195" y="10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2" name="Google Shape;5062;p69"/>
            <p:cNvSpPr/>
            <p:nvPr/>
          </p:nvSpPr>
          <p:spPr>
            <a:xfrm>
              <a:off x="4128525" y="1129075"/>
              <a:ext cx="121100" cy="130550"/>
            </a:xfrm>
            <a:custGeom>
              <a:avLst/>
              <a:gdLst/>
              <a:ahLst/>
              <a:cxnLst/>
              <a:rect l="l" t="t" r="r" b="b"/>
              <a:pathLst>
                <a:path w="4844" h="5222" extrusionOk="0">
                  <a:moveTo>
                    <a:pt x="0" y="1"/>
                  </a:moveTo>
                  <a:lnTo>
                    <a:pt x="0" y="1"/>
                  </a:lnTo>
                  <a:cubicBezTo>
                    <a:pt x="117" y="393"/>
                    <a:pt x="275" y="773"/>
                    <a:pt x="473" y="1132"/>
                  </a:cubicBezTo>
                  <a:cubicBezTo>
                    <a:pt x="790" y="1816"/>
                    <a:pt x="1266" y="2772"/>
                    <a:pt x="1770" y="3778"/>
                  </a:cubicBezTo>
                  <a:lnTo>
                    <a:pt x="2449" y="5101"/>
                  </a:lnTo>
                  <a:lnTo>
                    <a:pt x="2509" y="5221"/>
                  </a:lnTo>
                  <a:lnTo>
                    <a:pt x="2620" y="5151"/>
                  </a:lnTo>
                  <a:cubicBezTo>
                    <a:pt x="3400" y="4707"/>
                    <a:pt x="4143" y="4203"/>
                    <a:pt x="4844" y="3642"/>
                  </a:cubicBezTo>
                  <a:lnTo>
                    <a:pt x="4844" y="3642"/>
                  </a:lnTo>
                  <a:cubicBezTo>
                    <a:pt x="4074" y="4005"/>
                    <a:pt x="3331" y="4422"/>
                    <a:pt x="2619" y="4887"/>
                  </a:cubicBezTo>
                  <a:lnTo>
                    <a:pt x="2619" y="4887"/>
                  </a:lnTo>
                  <a:lnTo>
                    <a:pt x="2001" y="3657"/>
                  </a:lnTo>
                  <a:cubicBezTo>
                    <a:pt x="1483" y="2631"/>
                    <a:pt x="995" y="1710"/>
                    <a:pt x="634" y="1051"/>
                  </a:cubicBezTo>
                  <a:cubicBezTo>
                    <a:pt x="462" y="680"/>
                    <a:pt x="248" y="32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3" name="Google Shape;5063;p69"/>
            <p:cNvSpPr/>
            <p:nvPr/>
          </p:nvSpPr>
          <p:spPr>
            <a:xfrm>
              <a:off x="4088175" y="1207775"/>
              <a:ext cx="79475" cy="54250"/>
            </a:xfrm>
            <a:custGeom>
              <a:avLst/>
              <a:gdLst/>
              <a:ahLst/>
              <a:cxnLst/>
              <a:rect l="l" t="t" r="r" b="b"/>
              <a:pathLst>
                <a:path w="3179" h="2170" extrusionOk="0">
                  <a:moveTo>
                    <a:pt x="3178" y="1"/>
                  </a:moveTo>
                  <a:lnTo>
                    <a:pt x="3178" y="1"/>
                  </a:lnTo>
                  <a:cubicBezTo>
                    <a:pt x="3003" y="82"/>
                    <a:pt x="2835" y="179"/>
                    <a:pt x="2676" y="289"/>
                  </a:cubicBezTo>
                  <a:lnTo>
                    <a:pt x="1549" y="1043"/>
                  </a:lnTo>
                  <a:cubicBezTo>
                    <a:pt x="1116" y="1339"/>
                    <a:pt x="724" y="1616"/>
                    <a:pt x="443" y="1817"/>
                  </a:cubicBezTo>
                  <a:cubicBezTo>
                    <a:pt x="283" y="1919"/>
                    <a:pt x="135" y="2036"/>
                    <a:pt x="0" y="2170"/>
                  </a:cubicBezTo>
                  <a:cubicBezTo>
                    <a:pt x="176" y="2089"/>
                    <a:pt x="344" y="1992"/>
                    <a:pt x="503" y="1883"/>
                  </a:cubicBezTo>
                  <a:cubicBezTo>
                    <a:pt x="794" y="1692"/>
                    <a:pt x="1192" y="1405"/>
                    <a:pt x="1630" y="1128"/>
                  </a:cubicBezTo>
                  <a:cubicBezTo>
                    <a:pt x="2067" y="851"/>
                    <a:pt x="2459" y="555"/>
                    <a:pt x="2736" y="349"/>
                  </a:cubicBezTo>
                  <a:cubicBezTo>
                    <a:pt x="2896" y="250"/>
                    <a:pt x="3044" y="133"/>
                    <a:pt x="31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4" name="Google Shape;5064;p69"/>
            <p:cNvSpPr/>
            <p:nvPr/>
          </p:nvSpPr>
          <p:spPr>
            <a:xfrm>
              <a:off x="4082250" y="1185525"/>
              <a:ext cx="47675" cy="48325"/>
            </a:xfrm>
            <a:custGeom>
              <a:avLst/>
              <a:gdLst/>
              <a:ahLst/>
              <a:cxnLst/>
              <a:rect l="l" t="t" r="r" b="b"/>
              <a:pathLst>
                <a:path w="1907" h="1933" extrusionOk="0">
                  <a:moveTo>
                    <a:pt x="0" y="0"/>
                  </a:moveTo>
                  <a:lnTo>
                    <a:pt x="0" y="0"/>
                  </a:lnTo>
                  <a:cubicBezTo>
                    <a:pt x="275" y="358"/>
                    <a:pt x="575" y="694"/>
                    <a:pt x="901" y="1007"/>
                  </a:cubicBezTo>
                  <a:cubicBezTo>
                    <a:pt x="1211" y="1341"/>
                    <a:pt x="1548" y="1650"/>
                    <a:pt x="1907" y="1933"/>
                  </a:cubicBezTo>
                  <a:cubicBezTo>
                    <a:pt x="1622" y="1573"/>
                    <a:pt x="1312" y="1237"/>
                    <a:pt x="976" y="926"/>
                  </a:cubicBezTo>
                  <a:cubicBezTo>
                    <a:pt x="675" y="593"/>
                    <a:pt x="349" y="28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5" name="Google Shape;5065;p69"/>
            <p:cNvSpPr/>
            <p:nvPr/>
          </p:nvSpPr>
          <p:spPr>
            <a:xfrm>
              <a:off x="3891300" y="2349225"/>
              <a:ext cx="86375" cy="164500"/>
            </a:xfrm>
            <a:custGeom>
              <a:avLst/>
              <a:gdLst/>
              <a:ahLst/>
              <a:cxnLst/>
              <a:rect l="l" t="t" r="r" b="b"/>
              <a:pathLst>
                <a:path w="3455" h="6580" extrusionOk="0">
                  <a:moveTo>
                    <a:pt x="69" y="1"/>
                  </a:moveTo>
                  <a:cubicBezTo>
                    <a:pt x="0" y="374"/>
                    <a:pt x="0" y="758"/>
                    <a:pt x="69" y="1133"/>
                  </a:cubicBezTo>
                  <a:cubicBezTo>
                    <a:pt x="294" y="2971"/>
                    <a:pt x="1167" y="4669"/>
                    <a:pt x="2534" y="5921"/>
                  </a:cubicBezTo>
                  <a:cubicBezTo>
                    <a:pt x="2797" y="6195"/>
                    <a:pt x="3110" y="6419"/>
                    <a:pt x="3454" y="6580"/>
                  </a:cubicBezTo>
                  <a:cubicBezTo>
                    <a:pt x="2517" y="5730"/>
                    <a:pt x="1724" y="4733"/>
                    <a:pt x="1110" y="3627"/>
                  </a:cubicBezTo>
                  <a:cubicBezTo>
                    <a:pt x="569" y="2482"/>
                    <a:pt x="218" y="1257"/>
                    <a:pt x="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6" name="Google Shape;5066;p69"/>
            <p:cNvSpPr/>
            <p:nvPr/>
          </p:nvSpPr>
          <p:spPr>
            <a:xfrm>
              <a:off x="3855675" y="2462950"/>
              <a:ext cx="110925" cy="52025"/>
            </a:xfrm>
            <a:custGeom>
              <a:avLst/>
              <a:gdLst/>
              <a:ahLst/>
              <a:cxnLst/>
              <a:rect l="l" t="t" r="r" b="b"/>
              <a:pathLst>
                <a:path w="4437" h="2081" extrusionOk="0">
                  <a:moveTo>
                    <a:pt x="11" y="0"/>
                  </a:moveTo>
                  <a:cubicBezTo>
                    <a:pt x="6" y="0"/>
                    <a:pt x="2" y="2"/>
                    <a:pt x="0" y="4"/>
                  </a:cubicBezTo>
                  <a:cubicBezTo>
                    <a:pt x="1178" y="1201"/>
                    <a:pt x="2747" y="1939"/>
                    <a:pt x="4421" y="2081"/>
                  </a:cubicBezTo>
                  <a:cubicBezTo>
                    <a:pt x="4437" y="2001"/>
                    <a:pt x="3349" y="1770"/>
                    <a:pt x="2132" y="1200"/>
                  </a:cubicBezTo>
                  <a:cubicBezTo>
                    <a:pt x="967" y="656"/>
                    <a:pt x="123" y="0"/>
                    <a:pt x="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7" name="Google Shape;5067;p69"/>
            <p:cNvSpPr/>
            <p:nvPr/>
          </p:nvSpPr>
          <p:spPr>
            <a:xfrm>
              <a:off x="4211900" y="2112475"/>
              <a:ext cx="54075" cy="357225"/>
            </a:xfrm>
            <a:custGeom>
              <a:avLst/>
              <a:gdLst/>
              <a:ahLst/>
              <a:cxnLst/>
              <a:rect l="l" t="t" r="r" b="b"/>
              <a:pathLst>
                <a:path w="2163" h="14289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96"/>
                    <a:pt x="49" y="391"/>
                    <a:pt x="106" y="579"/>
                  </a:cubicBezTo>
                  <a:cubicBezTo>
                    <a:pt x="191" y="981"/>
                    <a:pt x="297" y="1489"/>
                    <a:pt x="417" y="2087"/>
                  </a:cubicBezTo>
                  <a:cubicBezTo>
                    <a:pt x="679" y="3370"/>
                    <a:pt x="1021" y="5146"/>
                    <a:pt x="1313" y="7118"/>
                  </a:cubicBezTo>
                  <a:cubicBezTo>
                    <a:pt x="1604" y="9089"/>
                    <a:pt x="1796" y="10884"/>
                    <a:pt x="1917" y="12182"/>
                  </a:cubicBezTo>
                  <a:cubicBezTo>
                    <a:pt x="1971" y="12790"/>
                    <a:pt x="2017" y="13304"/>
                    <a:pt x="2057" y="13726"/>
                  </a:cubicBezTo>
                  <a:cubicBezTo>
                    <a:pt x="2063" y="13917"/>
                    <a:pt x="2091" y="14105"/>
                    <a:pt x="2138" y="14289"/>
                  </a:cubicBezTo>
                  <a:cubicBezTo>
                    <a:pt x="2162" y="14101"/>
                    <a:pt x="2162" y="13910"/>
                    <a:pt x="2138" y="13721"/>
                  </a:cubicBezTo>
                  <a:cubicBezTo>
                    <a:pt x="2138" y="13354"/>
                    <a:pt x="2117" y="12826"/>
                    <a:pt x="2082" y="12172"/>
                  </a:cubicBezTo>
                  <a:cubicBezTo>
                    <a:pt x="2007" y="10859"/>
                    <a:pt x="1840" y="9059"/>
                    <a:pt x="1549" y="7076"/>
                  </a:cubicBezTo>
                  <a:cubicBezTo>
                    <a:pt x="1258" y="5095"/>
                    <a:pt x="890" y="3320"/>
                    <a:pt x="578" y="2047"/>
                  </a:cubicBezTo>
                  <a:cubicBezTo>
                    <a:pt x="427" y="1404"/>
                    <a:pt x="292" y="891"/>
                    <a:pt x="186" y="539"/>
                  </a:cubicBezTo>
                  <a:cubicBezTo>
                    <a:pt x="149" y="352"/>
                    <a:pt x="86" y="17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8" name="Google Shape;5068;p69"/>
            <p:cNvSpPr/>
            <p:nvPr/>
          </p:nvSpPr>
          <p:spPr>
            <a:xfrm>
              <a:off x="4091425" y="1321100"/>
              <a:ext cx="165500" cy="1093800"/>
            </a:xfrm>
            <a:custGeom>
              <a:avLst/>
              <a:gdLst/>
              <a:ahLst/>
              <a:cxnLst/>
              <a:rect l="l" t="t" r="r" b="b"/>
              <a:pathLst>
                <a:path w="6620" h="43752" extrusionOk="0">
                  <a:moveTo>
                    <a:pt x="1469" y="0"/>
                  </a:moveTo>
                  <a:cubicBezTo>
                    <a:pt x="815" y="5225"/>
                    <a:pt x="333" y="16597"/>
                    <a:pt x="151" y="21873"/>
                  </a:cubicBezTo>
                  <a:cubicBezTo>
                    <a:pt x="0" y="26279"/>
                    <a:pt x="16" y="30690"/>
                    <a:pt x="30" y="35101"/>
                  </a:cubicBezTo>
                  <a:cubicBezTo>
                    <a:pt x="30" y="36524"/>
                    <a:pt x="30" y="37992"/>
                    <a:pt x="639" y="39285"/>
                  </a:cubicBezTo>
                  <a:cubicBezTo>
                    <a:pt x="1690" y="41614"/>
                    <a:pt x="4260" y="42806"/>
                    <a:pt x="6619" y="43752"/>
                  </a:cubicBezTo>
                  <a:lnTo>
                    <a:pt x="146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9" name="Google Shape;5069;p69"/>
            <p:cNvSpPr/>
            <p:nvPr/>
          </p:nvSpPr>
          <p:spPr>
            <a:xfrm>
              <a:off x="4124100" y="1303350"/>
              <a:ext cx="218200" cy="1092675"/>
            </a:xfrm>
            <a:custGeom>
              <a:avLst/>
              <a:gdLst/>
              <a:ahLst/>
              <a:cxnLst/>
              <a:rect l="l" t="t" r="r" b="b"/>
              <a:pathLst>
                <a:path w="8728" h="43707" extrusionOk="0">
                  <a:moveTo>
                    <a:pt x="1973" y="1"/>
                  </a:moveTo>
                  <a:lnTo>
                    <a:pt x="1" y="197"/>
                  </a:lnTo>
                  <a:cubicBezTo>
                    <a:pt x="1" y="197"/>
                    <a:pt x="277" y="38743"/>
                    <a:pt x="187" y="39090"/>
                  </a:cubicBezTo>
                  <a:lnTo>
                    <a:pt x="6027" y="43707"/>
                  </a:lnTo>
                  <a:lnTo>
                    <a:pt x="8727" y="37088"/>
                  </a:lnTo>
                  <a:lnTo>
                    <a:pt x="197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0" name="Google Shape;5070;p69"/>
            <p:cNvSpPr/>
            <p:nvPr/>
          </p:nvSpPr>
          <p:spPr>
            <a:xfrm>
              <a:off x="4124525" y="1303350"/>
              <a:ext cx="47150" cy="4700"/>
            </a:xfrm>
            <a:custGeom>
              <a:avLst/>
              <a:gdLst/>
              <a:ahLst/>
              <a:cxnLst/>
              <a:rect l="l" t="t" r="r" b="b"/>
              <a:pathLst>
                <a:path w="1886" h="188" extrusionOk="0">
                  <a:moveTo>
                    <a:pt x="1886" y="1"/>
                  </a:moveTo>
                  <a:lnTo>
                    <a:pt x="1886" y="1"/>
                  </a:lnTo>
                  <a:cubicBezTo>
                    <a:pt x="1569" y="3"/>
                    <a:pt x="1253" y="24"/>
                    <a:pt x="941" y="66"/>
                  </a:cubicBezTo>
                  <a:cubicBezTo>
                    <a:pt x="625" y="72"/>
                    <a:pt x="310" y="102"/>
                    <a:pt x="0" y="157"/>
                  </a:cubicBezTo>
                  <a:cubicBezTo>
                    <a:pt x="157" y="177"/>
                    <a:pt x="315" y="187"/>
                    <a:pt x="473" y="187"/>
                  </a:cubicBezTo>
                  <a:cubicBezTo>
                    <a:pt x="631" y="187"/>
                    <a:pt x="788" y="177"/>
                    <a:pt x="945" y="157"/>
                  </a:cubicBezTo>
                  <a:cubicBezTo>
                    <a:pt x="1264" y="150"/>
                    <a:pt x="1581" y="97"/>
                    <a:pt x="1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71" name="Google Shape;5071;p69"/>
          <p:cNvGrpSpPr/>
          <p:nvPr/>
        </p:nvGrpSpPr>
        <p:grpSpPr>
          <a:xfrm>
            <a:off x="6079721" y="4610887"/>
            <a:ext cx="2560728" cy="1279376"/>
            <a:chOff x="230475" y="1070325"/>
            <a:chExt cx="7150875" cy="3573675"/>
          </a:xfrm>
        </p:grpSpPr>
        <p:sp>
          <p:nvSpPr>
            <p:cNvPr id="5072" name="Google Shape;5072;p69"/>
            <p:cNvSpPr/>
            <p:nvPr/>
          </p:nvSpPr>
          <p:spPr>
            <a:xfrm>
              <a:off x="6203225" y="2572900"/>
              <a:ext cx="1178125" cy="1206475"/>
            </a:xfrm>
            <a:custGeom>
              <a:avLst/>
              <a:gdLst/>
              <a:ahLst/>
              <a:cxnLst/>
              <a:rect l="l" t="t" r="r" b="b"/>
              <a:pathLst>
                <a:path w="47125" h="48259" extrusionOk="0">
                  <a:moveTo>
                    <a:pt x="23082" y="13690"/>
                  </a:moveTo>
                  <a:cubicBezTo>
                    <a:pt x="26729" y="13690"/>
                    <a:pt x="30273" y="15587"/>
                    <a:pt x="32219" y="18976"/>
                  </a:cubicBezTo>
                  <a:cubicBezTo>
                    <a:pt x="35112" y="24016"/>
                    <a:pt x="33368" y="30447"/>
                    <a:pt x="28329" y="33342"/>
                  </a:cubicBezTo>
                  <a:cubicBezTo>
                    <a:pt x="26678" y="34290"/>
                    <a:pt x="24877" y="34741"/>
                    <a:pt x="23101" y="34741"/>
                  </a:cubicBezTo>
                  <a:cubicBezTo>
                    <a:pt x="19455" y="34741"/>
                    <a:pt x="15910" y="32843"/>
                    <a:pt x="13965" y="29454"/>
                  </a:cubicBezTo>
                  <a:cubicBezTo>
                    <a:pt x="11071" y="24412"/>
                    <a:pt x="12812" y="17981"/>
                    <a:pt x="17853" y="15088"/>
                  </a:cubicBezTo>
                  <a:cubicBezTo>
                    <a:pt x="19505" y="14140"/>
                    <a:pt x="21306" y="13690"/>
                    <a:pt x="23082" y="13690"/>
                  </a:cubicBezTo>
                  <a:close/>
                  <a:moveTo>
                    <a:pt x="24292" y="0"/>
                  </a:moveTo>
                  <a:lnTo>
                    <a:pt x="18942" y="567"/>
                  </a:lnTo>
                  <a:lnTo>
                    <a:pt x="18641" y="5090"/>
                  </a:lnTo>
                  <a:lnTo>
                    <a:pt x="14654" y="7090"/>
                  </a:lnTo>
                  <a:lnTo>
                    <a:pt x="10436" y="4103"/>
                  </a:lnTo>
                  <a:lnTo>
                    <a:pt x="6156" y="7223"/>
                  </a:lnTo>
                  <a:lnTo>
                    <a:pt x="8379" y="12011"/>
                  </a:lnTo>
                  <a:lnTo>
                    <a:pt x="5834" y="15849"/>
                  </a:lnTo>
                  <a:lnTo>
                    <a:pt x="1211" y="15602"/>
                  </a:lnTo>
                  <a:lnTo>
                    <a:pt x="0" y="21307"/>
                  </a:lnTo>
                  <a:lnTo>
                    <a:pt x="4399" y="23000"/>
                  </a:lnTo>
                  <a:lnTo>
                    <a:pt x="4779" y="27793"/>
                  </a:lnTo>
                  <a:lnTo>
                    <a:pt x="235" y="30417"/>
                  </a:lnTo>
                  <a:lnTo>
                    <a:pt x="2416" y="35375"/>
                  </a:lnTo>
                  <a:lnTo>
                    <a:pt x="7138" y="34639"/>
                  </a:lnTo>
                  <a:lnTo>
                    <a:pt x="10266" y="38250"/>
                  </a:lnTo>
                  <a:lnTo>
                    <a:pt x="8613" y="42754"/>
                  </a:lnTo>
                  <a:lnTo>
                    <a:pt x="12939" y="45808"/>
                  </a:lnTo>
                  <a:lnTo>
                    <a:pt x="16315" y="42157"/>
                  </a:lnTo>
                  <a:lnTo>
                    <a:pt x="21000" y="43424"/>
                  </a:lnTo>
                  <a:lnTo>
                    <a:pt x="22458" y="48259"/>
                  </a:lnTo>
                  <a:lnTo>
                    <a:pt x="27665" y="47907"/>
                  </a:lnTo>
                  <a:lnTo>
                    <a:pt x="28334" y="43565"/>
                  </a:lnTo>
                  <a:lnTo>
                    <a:pt x="32800" y="41003"/>
                  </a:lnTo>
                  <a:lnTo>
                    <a:pt x="36452" y="43915"/>
                  </a:lnTo>
                  <a:lnTo>
                    <a:pt x="41070" y="40474"/>
                  </a:lnTo>
                  <a:lnTo>
                    <a:pt x="38727" y="36425"/>
                  </a:lnTo>
                  <a:lnTo>
                    <a:pt x="41004" y="32348"/>
                  </a:lnTo>
                  <a:lnTo>
                    <a:pt x="45690" y="32689"/>
                  </a:lnTo>
                  <a:lnTo>
                    <a:pt x="47124" y="27382"/>
                  </a:lnTo>
                  <a:lnTo>
                    <a:pt x="43103" y="25208"/>
                  </a:lnTo>
                  <a:lnTo>
                    <a:pt x="42570" y="20371"/>
                  </a:lnTo>
                  <a:lnTo>
                    <a:pt x="46468" y="17721"/>
                  </a:lnTo>
                  <a:lnTo>
                    <a:pt x="43902" y="13255"/>
                  </a:lnTo>
                  <a:lnTo>
                    <a:pt x="39890" y="13847"/>
                  </a:lnTo>
                  <a:lnTo>
                    <a:pt x="36586" y="9681"/>
                  </a:lnTo>
                  <a:lnTo>
                    <a:pt x="38292" y="5549"/>
                  </a:lnTo>
                  <a:lnTo>
                    <a:pt x="33817" y="2578"/>
                  </a:lnTo>
                  <a:lnTo>
                    <a:pt x="30475" y="5946"/>
                  </a:lnTo>
                  <a:lnTo>
                    <a:pt x="26074" y="5178"/>
                  </a:lnTo>
                  <a:lnTo>
                    <a:pt x="242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3" name="Google Shape;5073;p69"/>
            <p:cNvSpPr/>
            <p:nvPr/>
          </p:nvSpPr>
          <p:spPr>
            <a:xfrm>
              <a:off x="230475" y="2940600"/>
              <a:ext cx="1256450" cy="1444100"/>
            </a:xfrm>
            <a:custGeom>
              <a:avLst/>
              <a:gdLst/>
              <a:ahLst/>
              <a:cxnLst/>
              <a:rect l="l" t="t" r="r" b="b"/>
              <a:pathLst>
                <a:path w="50258" h="57764" extrusionOk="0">
                  <a:moveTo>
                    <a:pt x="5790" y="0"/>
                  </a:moveTo>
                  <a:cubicBezTo>
                    <a:pt x="5680" y="0"/>
                    <a:pt x="5570" y="3"/>
                    <a:pt x="5459" y="9"/>
                  </a:cubicBezTo>
                  <a:cubicBezTo>
                    <a:pt x="3080" y="133"/>
                    <a:pt x="712" y="1839"/>
                    <a:pt x="356" y="4223"/>
                  </a:cubicBezTo>
                  <a:cubicBezTo>
                    <a:pt x="1" y="6608"/>
                    <a:pt x="1596" y="8829"/>
                    <a:pt x="3270" y="10562"/>
                  </a:cubicBezTo>
                  <a:cubicBezTo>
                    <a:pt x="5748" y="13131"/>
                    <a:pt x="8587" y="15329"/>
                    <a:pt x="11697" y="17085"/>
                  </a:cubicBezTo>
                  <a:cubicBezTo>
                    <a:pt x="12255" y="17399"/>
                    <a:pt x="12858" y="17742"/>
                    <a:pt x="13123" y="18325"/>
                  </a:cubicBezTo>
                  <a:cubicBezTo>
                    <a:pt x="13594" y="19386"/>
                    <a:pt x="12664" y="20588"/>
                    <a:pt x="11615" y="21063"/>
                  </a:cubicBezTo>
                  <a:cubicBezTo>
                    <a:pt x="10425" y="21596"/>
                    <a:pt x="9078" y="21608"/>
                    <a:pt x="7806" y="21890"/>
                  </a:cubicBezTo>
                  <a:cubicBezTo>
                    <a:pt x="6532" y="22170"/>
                    <a:pt x="5199" y="22886"/>
                    <a:pt x="4840" y="24151"/>
                  </a:cubicBezTo>
                  <a:cubicBezTo>
                    <a:pt x="4334" y="25911"/>
                    <a:pt x="5929" y="27530"/>
                    <a:pt x="7438" y="28546"/>
                  </a:cubicBezTo>
                  <a:cubicBezTo>
                    <a:pt x="10464" y="30580"/>
                    <a:pt x="13819" y="32079"/>
                    <a:pt x="17354" y="32975"/>
                  </a:cubicBezTo>
                  <a:cubicBezTo>
                    <a:pt x="18594" y="33294"/>
                    <a:pt x="19932" y="33554"/>
                    <a:pt x="20998" y="34306"/>
                  </a:cubicBezTo>
                  <a:cubicBezTo>
                    <a:pt x="22064" y="35057"/>
                    <a:pt x="22808" y="36478"/>
                    <a:pt x="22336" y="37702"/>
                  </a:cubicBezTo>
                  <a:cubicBezTo>
                    <a:pt x="21904" y="38825"/>
                    <a:pt x="20619" y="39366"/>
                    <a:pt x="19408" y="39366"/>
                  </a:cubicBezTo>
                  <a:cubicBezTo>
                    <a:pt x="19301" y="39366"/>
                    <a:pt x="19194" y="39362"/>
                    <a:pt x="19089" y="39354"/>
                  </a:cubicBezTo>
                  <a:cubicBezTo>
                    <a:pt x="17792" y="39252"/>
                    <a:pt x="16586" y="38676"/>
                    <a:pt x="15325" y="38346"/>
                  </a:cubicBezTo>
                  <a:cubicBezTo>
                    <a:pt x="14691" y="38178"/>
                    <a:pt x="14017" y="38089"/>
                    <a:pt x="13345" y="38089"/>
                  </a:cubicBezTo>
                  <a:cubicBezTo>
                    <a:pt x="11520" y="38089"/>
                    <a:pt x="9716" y="38750"/>
                    <a:pt x="8801" y="40293"/>
                  </a:cubicBezTo>
                  <a:cubicBezTo>
                    <a:pt x="7975" y="41680"/>
                    <a:pt x="8082" y="43481"/>
                    <a:pt x="8723" y="44970"/>
                  </a:cubicBezTo>
                  <a:cubicBezTo>
                    <a:pt x="9363" y="46457"/>
                    <a:pt x="10479" y="47679"/>
                    <a:pt x="11647" y="48791"/>
                  </a:cubicBezTo>
                  <a:cubicBezTo>
                    <a:pt x="15722" y="52683"/>
                    <a:pt x="20738" y="55638"/>
                    <a:pt x="26183" y="56917"/>
                  </a:cubicBezTo>
                  <a:cubicBezTo>
                    <a:pt x="28462" y="57453"/>
                    <a:pt x="30652" y="57764"/>
                    <a:pt x="32797" y="57764"/>
                  </a:cubicBezTo>
                  <a:cubicBezTo>
                    <a:pt x="35776" y="57764"/>
                    <a:pt x="38668" y="57165"/>
                    <a:pt x="41594" y="55740"/>
                  </a:cubicBezTo>
                  <a:lnTo>
                    <a:pt x="41550" y="55728"/>
                  </a:lnTo>
                  <a:cubicBezTo>
                    <a:pt x="49465" y="48887"/>
                    <a:pt x="50258" y="37627"/>
                    <a:pt x="48895" y="27716"/>
                  </a:cubicBezTo>
                  <a:cubicBezTo>
                    <a:pt x="48667" y="26063"/>
                    <a:pt x="48667" y="24295"/>
                    <a:pt x="47729" y="22919"/>
                  </a:cubicBezTo>
                  <a:cubicBezTo>
                    <a:pt x="47058" y="21934"/>
                    <a:pt x="45865" y="21243"/>
                    <a:pt x="44725" y="21243"/>
                  </a:cubicBezTo>
                  <a:cubicBezTo>
                    <a:pt x="44273" y="21243"/>
                    <a:pt x="43829" y="21352"/>
                    <a:pt x="43430" y="21593"/>
                  </a:cubicBezTo>
                  <a:cubicBezTo>
                    <a:pt x="42255" y="22299"/>
                    <a:pt x="41867" y="23791"/>
                    <a:pt x="41301" y="25048"/>
                  </a:cubicBezTo>
                  <a:cubicBezTo>
                    <a:pt x="40545" y="26727"/>
                    <a:pt x="39328" y="28160"/>
                    <a:pt x="37793" y="29178"/>
                  </a:cubicBezTo>
                  <a:cubicBezTo>
                    <a:pt x="37071" y="29651"/>
                    <a:pt x="36209" y="30028"/>
                    <a:pt x="35371" y="30028"/>
                  </a:cubicBezTo>
                  <a:cubicBezTo>
                    <a:pt x="35045" y="30028"/>
                    <a:pt x="34723" y="29971"/>
                    <a:pt x="34413" y="29840"/>
                  </a:cubicBezTo>
                  <a:cubicBezTo>
                    <a:pt x="32902" y="29196"/>
                    <a:pt x="32529" y="27237"/>
                    <a:pt x="32348" y="25584"/>
                  </a:cubicBezTo>
                  <a:lnTo>
                    <a:pt x="31476" y="16345"/>
                  </a:lnTo>
                  <a:cubicBezTo>
                    <a:pt x="31315" y="14694"/>
                    <a:pt x="31146" y="13011"/>
                    <a:pt x="30471" y="11495"/>
                  </a:cubicBezTo>
                  <a:cubicBezTo>
                    <a:pt x="29798" y="9979"/>
                    <a:pt x="28510" y="8644"/>
                    <a:pt x="26893" y="8368"/>
                  </a:cubicBezTo>
                  <a:cubicBezTo>
                    <a:pt x="26725" y="8339"/>
                    <a:pt x="26555" y="8325"/>
                    <a:pt x="26385" y="8325"/>
                  </a:cubicBezTo>
                  <a:cubicBezTo>
                    <a:pt x="24913" y="8325"/>
                    <a:pt x="23414" y="9366"/>
                    <a:pt x="23266" y="10846"/>
                  </a:cubicBezTo>
                  <a:cubicBezTo>
                    <a:pt x="23196" y="11536"/>
                    <a:pt x="23406" y="12218"/>
                    <a:pt x="23431" y="12912"/>
                  </a:cubicBezTo>
                  <a:cubicBezTo>
                    <a:pt x="23456" y="13607"/>
                    <a:pt x="23217" y="14396"/>
                    <a:pt x="22605" y="14651"/>
                  </a:cubicBezTo>
                  <a:cubicBezTo>
                    <a:pt x="22470" y="14708"/>
                    <a:pt x="22329" y="14733"/>
                    <a:pt x="22185" y="14733"/>
                  </a:cubicBezTo>
                  <a:cubicBezTo>
                    <a:pt x="21678" y="14733"/>
                    <a:pt x="21137" y="14420"/>
                    <a:pt x="20712" y="14082"/>
                  </a:cubicBezTo>
                  <a:cubicBezTo>
                    <a:pt x="18836" y="12590"/>
                    <a:pt x="17460" y="10562"/>
                    <a:pt x="16168" y="8537"/>
                  </a:cubicBezTo>
                  <a:cubicBezTo>
                    <a:pt x="14874" y="6513"/>
                    <a:pt x="13593" y="4439"/>
                    <a:pt x="11859" y="2777"/>
                  </a:cubicBezTo>
                  <a:cubicBezTo>
                    <a:pt x="10205" y="1193"/>
                    <a:pt x="8050" y="0"/>
                    <a:pt x="57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4" name="Google Shape;5074;p69"/>
            <p:cNvSpPr/>
            <p:nvPr/>
          </p:nvSpPr>
          <p:spPr>
            <a:xfrm>
              <a:off x="292875" y="2982875"/>
              <a:ext cx="998525" cy="1536150"/>
            </a:xfrm>
            <a:custGeom>
              <a:avLst/>
              <a:gdLst/>
              <a:ahLst/>
              <a:cxnLst/>
              <a:rect l="l" t="t" r="r" b="b"/>
              <a:pathLst>
                <a:path w="39941" h="61446" extrusionOk="0">
                  <a:moveTo>
                    <a:pt x="1" y="1"/>
                  </a:moveTo>
                  <a:cubicBezTo>
                    <a:pt x="52" y="53"/>
                    <a:pt x="110" y="101"/>
                    <a:pt x="173" y="141"/>
                  </a:cubicBezTo>
                  <a:lnTo>
                    <a:pt x="711" y="525"/>
                  </a:lnTo>
                  <a:cubicBezTo>
                    <a:pt x="1182" y="864"/>
                    <a:pt x="1876" y="1352"/>
                    <a:pt x="2776" y="2029"/>
                  </a:cubicBezTo>
                  <a:cubicBezTo>
                    <a:pt x="5268" y="3903"/>
                    <a:pt x="7616" y="5961"/>
                    <a:pt x="9800" y="8184"/>
                  </a:cubicBezTo>
                  <a:cubicBezTo>
                    <a:pt x="11184" y="9585"/>
                    <a:pt x="12644" y="11189"/>
                    <a:pt x="14171" y="12931"/>
                  </a:cubicBezTo>
                  <a:cubicBezTo>
                    <a:pt x="15701" y="14675"/>
                    <a:pt x="17320" y="16563"/>
                    <a:pt x="18952" y="18604"/>
                  </a:cubicBezTo>
                  <a:cubicBezTo>
                    <a:pt x="20672" y="20728"/>
                    <a:pt x="22275" y="22942"/>
                    <a:pt x="23754" y="25239"/>
                  </a:cubicBezTo>
                  <a:cubicBezTo>
                    <a:pt x="24518" y="26434"/>
                    <a:pt x="25225" y="27697"/>
                    <a:pt x="25944" y="28983"/>
                  </a:cubicBezTo>
                  <a:cubicBezTo>
                    <a:pt x="26662" y="30266"/>
                    <a:pt x="27381" y="31577"/>
                    <a:pt x="28115" y="32895"/>
                  </a:cubicBezTo>
                  <a:cubicBezTo>
                    <a:pt x="30907" y="37847"/>
                    <a:pt x="33417" y="42950"/>
                    <a:pt x="35636" y="48182"/>
                  </a:cubicBezTo>
                  <a:cubicBezTo>
                    <a:pt x="37427" y="52463"/>
                    <a:pt x="38810" y="56904"/>
                    <a:pt x="39768" y="61445"/>
                  </a:cubicBezTo>
                  <a:lnTo>
                    <a:pt x="39940" y="61396"/>
                  </a:lnTo>
                  <a:cubicBezTo>
                    <a:pt x="39006" y="56831"/>
                    <a:pt x="37633" y="52368"/>
                    <a:pt x="35842" y="48068"/>
                  </a:cubicBezTo>
                  <a:cubicBezTo>
                    <a:pt x="33632" y="42820"/>
                    <a:pt x="31123" y="37705"/>
                    <a:pt x="28327" y="32748"/>
                  </a:cubicBezTo>
                  <a:cubicBezTo>
                    <a:pt x="27591" y="31425"/>
                    <a:pt x="26865" y="30120"/>
                    <a:pt x="26150" y="28835"/>
                  </a:cubicBezTo>
                  <a:cubicBezTo>
                    <a:pt x="25434" y="27550"/>
                    <a:pt x="24724" y="26278"/>
                    <a:pt x="23951" y="25074"/>
                  </a:cubicBezTo>
                  <a:cubicBezTo>
                    <a:pt x="22463" y="22771"/>
                    <a:pt x="20849" y="20552"/>
                    <a:pt x="19117" y="18427"/>
                  </a:cubicBezTo>
                  <a:cubicBezTo>
                    <a:pt x="17465" y="16387"/>
                    <a:pt x="15845" y="14505"/>
                    <a:pt x="14309" y="12763"/>
                  </a:cubicBezTo>
                  <a:cubicBezTo>
                    <a:pt x="12771" y="11019"/>
                    <a:pt x="11295" y="9424"/>
                    <a:pt x="9899" y="8044"/>
                  </a:cubicBezTo>
                  <a:cubicBezTo>
                    <a:pt x="7701" y="5824"/>
                    <a:pt x="5329" y="3779"/>
                    <a:pt x="2810" y="1930"/>
                  </a:cubicBezTo>
                  <a:cubicBezTo>
                    <a:pt x="1917" y="1280"/>
                    <a:pt x="1210" y="798"/>
                    <a:pt x="744" y="475"/>
                  </a:cubicBezTo>
                  <a:cubicBezTo>
                    <a:pt x="512" y="322"/>
                    <a:pt x="331" y="202"/>
                    <a:pt x="191" y="116"/>
                  </a:cubicBezTo>
                  <a:cubicBezTo>
                    <a:pt x="131" y="72"/>
                    <a:pt x="67" y="33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5" name="Google Shape;5075;p69"/>
            <p:cNvSpPr/>
            <p:nvPr/>
          </p:nvSpPr>
          <p:spPr>
            <a:xfrm>
              <a:off x="887925" y="3149450"/>
              <a:ext cx="15225" cy="460300"/>
            </a:xfrm>
            <a:custGeom>
              <a:avLst/>
              <a:gdLst/>
              <a:ahLst/>
              <a:cxnLst/>
              <a:rect l="l" t="t" r="r" b="b"/>
              <a:pathLst>
                <a:path w="609" h="18412" extrusionOk="0">
                  <a:moveTo>
                    <a:pt x="580" y="1"/>
                  </a:moveTo>
                  <a:cubicBezTo>
                    <a:pt x="509" y="233"/>
                    <a:pt x="463" y="471"/>
                    <a:pt x="443" y="712"/>
                  </a:cubicBezTo>
                  <a:cubicBezTo>
                    <a:pt x="373" y="1174"/>
                    <a:pt x="298" y="1848"/>
                    <a:pt x="233" y="2678"/>
                  </a:cubicBezTo>
                  <a:cubicBezTo>
                    <a:pt x="84" y="4331"/>
                    <a:pt x="9" y="6652"/>
                    <a:pt x="9" y="9198"/>
                  </a:cubicBezTo>
                  <a:lnTo>
                    <a:pt x="9" y="17684"/>
                  </a:lnTo>
                  <a:cubicBezTo>
                    <a:pt x="0" y="17928"/>
                    <a:pt x="16" y="18172"/>
                    <a:pt x="59" y="18411"/>
                  </a:cubicBezTo>
                  <a:cubicBezTo>
                    <a:pt x="116" y="18175"/>
                    <a:pt x="146" y="17932"/>
                    <a:pt x="149" y="17688"/>
                  </a:cubicBezTo>
                  <a:cubicBezTo>
                    <a:pt x="192" y="17225"/>
                    <a:pt x="224" y="16547"/>
                    <a:pt x="257" y="15713"/>
                  </a:cubicBezTo>
                  <a:cubicBezTo>
                    <a:pt x="319" y="14060"/>
                    <a:pt x="328" y="11742"/>
                    <a:pt x="332" y="9198"/>
                  </a:cubicBezTo>
                  <a:cubicBezTo>
                    <a:pt x="336" y="6652"/>
                    <a:pt x="373" y="4356"/>
                    <a:pt x="463" y="2694"/>
                  </a:cubicBezTo>
                  <a:cubicBezTo>
                    <a:pt x="506" y="1869"/>
                    <a:pt x="547" y="1191"/>
                    <a:pt x="580" y="724"/>
                  </a:cubicBezTo>
                  <a:cubicBezTo>
                    <a:pt x="608" y="484"/>
                    <a:pt x="608" y="242"/>
                    <a:pt x="58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6" name="Google Shape;5076;p69"/>
            <p:cNvSpPr/>
            <p:nvPr/>
          </p:nvSpPr>
          <p:spPr>
            <a:xfrm>
              <a:off x="348525" y="3559525"/>
              <a:ext cx="540325" cy="50100"/>
            </a:xfrm>
            <a:custGeom>
              <a:avLst/>
              <a:gdLst/>
              <a:ahLst/>
              <a:cxnLst/>
              <a:rect l="l" t="t" r="r" b="b"/>
              <a:pathLst>
                <a:path w="21613" h="2004" extrusionOk="0">
                  <a:moveTo>
                    <a:pt x="4265" y="0"/>
                  </a:moveTo>
                  <a:cubicBezTo>
                    <a:pt x="3897" y="0"/>
                    <a:pt x="3529" y="3"/>
                    <a:pt x="3161" y="9"/>
                  </a:cubicBezTo>
                  <a:cubicBezTo>
                    <a:pt x="2174" y="9"/>
                    <a:pt x="1377" y="74"/>
                    <a:pt x="826" y="120"/>
                  </a:cubicBezTo>
                  <a:cubicBezTo>
                    <a:pt x="548" y="133"/>
                    <a:pt x="272" y="169"/>
                    <a:pt x="1" y="228"/>
                  </a:cubicBezTo>
                  <a:cubicBezTo>
                    <a:pt x="144" y="243"/>
                    <a:pt x="287" y="251"/>
                    <a:pt x="431" y="251"/>
                  </a:cubicBezTo>
                  <a:cubicBezTo>
                    <a:pt x="574" y="251"/>
                    <a:pt x="718" y="243"/>
                    <a:pt x="861" y="228"/>
                  </a:cubicBezTo>
                  <a:cubicBezTo>
                    <a:pt x="1227" y="228"/>
                    <a:pt x="1702" y="217"/>
                    <a:pt x="2269" y="217"/>
                  </a:cubicBezTo>
                  <a:cubicBezTo>
                    <a:pt x="2552" y="217"/>
                    <a:pt x="2859" y="219"/>
                    <a:pt x="3186" y="228"/>
                  </a:cubicBezTo>
                  <a:cubicBezTo>
                    <a:pt x="5154" y="228"/>
                    <a:pt x="7867" y="347"/>
                    <a:pt x="10859" y="596"/>
                  </a:cubicBezTo>
                  <a:cubicBezTo>
                    <a:pt x="13851" y="844"/>
                    <a:pt x="16545" y="1198"/>
                    <a:pt x="18486" y="1504"/>
                  </a:cubicBezTo>
                  <a:cubicBezTo>
                    <a:pt x="19461" y="1653"/>
                    <a:pt x="20246" y="1789"/>
                    <a:pt x="20786" y="1884"/>
                  </a:cubicBezTo>
                  <a:cubicBezTo>
                    <a:pt x="21058" y="1948"/>
                    <a:pt x="21334" y="1989"/>
                    <a:pt x="21613" y="2004"/>
                  </a:cubicBezTo>
                  <a:cubicBezTo>
                    <a:pt x="21347" y="1897"/>
                    <a:pt x="21070" y="1818"/>
                    <a:pt x="20786" y="1769"/>
                  </a:cubicBezTo>
                  <a:cubicBezTo>
                    <a:pt x="20250" y="1637"/>
                    <a:pt x="19469" y="1463"/>
                    <a:pt x="18498" y="1290"/>
                  </a:cubicBezTo>
                  <a:cubicBezTo>
                    <a:pt x="16556" y="926"/>
                    <a:pt x="13857" y="546"/>
                    <a:pt x="10859" y="289"/>
                  </a:cubicBezTo>
                  <a:cubicBezTo>
                    <a:pt x="8666" y="98"/>
                    <a:pt x="6466" y="0"/>
                    <a:pt x="42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7" name="Google Shape;5077;p69"/>
            <p:cNvSpPr/>
            <p:nvPr/>
          </p:nvSpPr>
          <p:spPr>
            <a:xfrm>
              <a:off x="1181400" y="3470275"/>
              <a:ext cx="197200" cy="705300"/>
            </a:xfrm>
            <a:custGeom>
              <a:avLst/>
              <a:gdLst/>
              <a:ahLst/>
              <a:cxnLst/>
              <a:rect l="l" t="t" r="r" b="b"/>
              <a:pathLst>
                <a:path w="7888" h="28212" extrusionOk="0">
                  <a:moveTo>
                    <a:pt x="7887" y="0"/>
                  </a:moveTo>
                  <a:lnTo>
                    <a:pt x="7887" y="0"/>
                  </a:lnTo>
                  <a:cubicBezTo>
                    <a:pt x="7839" y="89"/>
                    <a:pt x="7800" y="181"/>
                    <a:pt x="7772" y="278"/>
                  </a:cubicBezTo>
                  <a:cubicBezTo>
                    <a:pt x="7693" y="497"/>
                    <a:pt x="7598" y="761"/>
                    <a:pt x="7486" y="1084"/>
                  </a:cubicBezTo>
                  <a:cubicBezTo>
                    <a:pt x="7243" y="1782"/>
                    <a:pt x="6916" y="2806"/>
                    <a:pt x="6532" y="4075"/>
                  </a:cubicBezTo>
                  <a:cubicBezTo>
                    <a:pt x="5759" y="6611"/>
                    <a:pt x="4801" y="10148"/>
                    <a:pt x="3796" y="14068"/>
                  </a:cubicBezTo>
                  <a:cubicBezTo>
                    <a:pt x="2793" y="17990"/>
                    <a:pt x="1867" y="21530"/>
                    <a:pt x="1148" y="24081"/>
                  </a:cubicBezTo>
                  <a:cubicBezTo>
                    <a:pt x="798" y="25319"/>
                    <a:pt x="504" y="26340"/>
                    <a:pt x="289" y="27097"/>
                  </a:cubicBezTo>
                  <a:lnTo>
                    <a:pt x="61" y="27922"/>
                  </a:lnTo>
                  <a:cubicBezTo>
                    <a:pt x="29" y="28015"/>
                    <a:pt x="9" y="28113"/>
                    <a:pt x="0" y="28211"/>
                  </a:cubicBezTo>
                  <a:cubicBezTo>
                    <a:pt x="50" y="28126"/>
                    <a:pt x="91" y="28034"/>
                    <a:pt x="120" y="27939"/>
                  </a:cubicBezTo>
                  <a:cubicBezTo>
                    <a:pt x="194" y="27720"/>
                    <a:pt x="289" y="27456"/>
                    <a:pt x="400" y="27133"/>
                  </a:cubicBezTo>
                  <a:cubicBezTo>
                    <a:pt x="644" y="26431"/>
                    <a:pt x="970" y="25410"/>
                    <a:pt x="1355" y="24142"/>
                  </a:cubicBezTo>
                  <a:cubicBezTo>
                    <a:pt x="2131" y="21603"/>
                    <a:pt x="3086" y="18065"/>
                    <a:pt x="4090" y="14147"/>
                  </a:cubicBezTo>
                  <a:cubicBezTo>
                    <a:pt x="5095" y="10230"/>
                    <a:pt x="6019" y="6685"/>
                    <a:pt x="6738" y="4137"/>
                  </a:cubicBezTo>
                  <a:cubicBezTo>
                    <a:pt x="7094" y="2897"/>
                    <a:pt x="7383" y="1877"/>
                    <a:pt x="7598" y="1121"/>
                  </a:cubicBezTo>
                  <a:cubicBezTo>
                    <a:pt x="7693" y="790"/>
                    <a:pt x="7767" y="517"/>
                    <a:pt x="7829" y="294"/>
                  </a:cubicBezTo>
                  <a:cubicBezTo>
                    <a:pt x="7864" y="200"/>
                    <a:pt x="7884" y="101"/>
                    <a:pt x="788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8" name="Google Shape;5078;p69"/>
            <p:cNvSpPr/>
            <p:nvPr/>
          </p:nvSpPr>
          <p:spPr>
            <a:xfrm>
              <a:off x="452850" y="4020600"/>
              <a:ext cx="728575" cy="154600"/>
            </a:xfrm>
            <a:custGeom>
              <a:avLst/>
              <a:gdLst/>
              <a:ahLst/>
              <a:cxnLst/>
              <a:rect l="l" t="t" r="r" b="b"/>
              <a:pathLst>
                <a:path w="29143" h="6184" extrusionOk="0">
                  <a:moveTo>
                    <a:pt x="1" y="1"/>
                  </a:moveTo>
                  <a:cubicBezTo>
                    <a:pt x="93" y="45"/>
                    <a:pt x="191" y="74"/>
                    <a:pt x="290" y="89"/>
                  </a:cubicBezTo>
                  <a:lnTo>
                    <a:pt x="1143" y="278"/>
                  </a:lnTo>
                  <a:lnTo>
                    <a:pt x="4261" y="947"/>
                  </a:lnTo>
                  <a:cubicBezTo>
                    <a:pt x="6897" y="1508"/>
                    <a:pt x="10530" y="2331"/>
                    <a:pt x="14536" y="3245"/>
                  </a:cubicBezTo>
                  <a:cubicBezTo>
                    <a:pt x="18544" y="4158"/>
                    <a:pt x="22193" y="4942"/>
                    <a:pt x="24841" y="5450"/>
                  </a:cubicBezTo>
                  <a:cubicBezTo>
                    <a:pt x="26164" y="5706"/>
                    <a:pt x="27237" y="5905"/>
                    <a:pt x="27981" y="6024"/>
                  </a:cubicBezTo>
                  <a:lnTo>
                    <a:pt x="28841" y="6157"/>
                  </a:lnTo>
                  <a:cubicBezTo>
                    <a:pt x="28919" y="6175"/>
                    <a:pt x="29000" y="6184"/>
                    <a:pt x="29081" y="6184"/>
                  </a:cubicBezTo>
                  <a:cubicBezTo>
                    <a:pt x="29101" y="6184"/>
                    <a:pt x="29122" y="6183"/>
                    <a:pt x="29142" y="6182"/>
                  </a:cubicBezTo>
                  <a:cubicBezTo>
                    <a:pt x="29049" y="6141"/>
                    <a:pt x="28951" y="6112"/>
                    <a:pt x="28848" y="6094"/>
                  </a:cubicBezTo>
                  <a:lnTo>
                    <a:pt x="28023" y="5905"/>
                  </a:lnTo>
                  <a:lnTo>
                    <a:pt x="24867" y="5252"/>
                  </a:lnTo>
                  <a:cubicBezTo>
                    <a:pt x="22231" y="4686"/>
                    <a:pt x="18598" y="3868"/>
                    <a:pt x="14587" y="2956"/>
                  </a:cubicBezTo>
                  <a:cubicBezTo>
                    <a:pt x="10577" y="2041"/>
                    <a:pt x="6952" y="1239"/>
                    <a:pt x="4304" y="744"/>
                  </a:cubicBezTo>
                  <a:cubicBezTo>
                    <a:pt x="2982" y="489"/>
                    <a:pt x="1907" y="294"/>
                    <a:pt x="1163" y="175"/>
                  </a:cubicBezTo>
                  <a:lnTo>
                    <a:pt x="303" y="39"/>
                  </a:lnTo>
                  <a:cubicBezTo>
                    <a:pt x="204" y="14"/>
                    <a:pt x="103" y="2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9" name="Google Shape;5079;p69"/>
            <p:cNvSpPr/>
            <p:nvPr/>
          </p:nvSpPr>
          <p:spPr>
            <a:xfrm>
              <a:off x="5720175" y="2324200"/>
              <a:ext cx="332150" cy="316925"/>
            </a:xfrm>
            <a:custGeom>
              <a:avLst/>
              <a:gdLst/>
              <a:ahLst/>
              <a:cxnLst/>
              <a:rect l="l" t="t" r="r" b="b"/>
              <a:pathLst>
                <a:path w="13286" h="12677" extrusionOk="0">
                  <a:moveTo>
                    <a:pt x="9660" y="11724"/>
                  </a:moveTo>
                  <a:lnTo>
                    <a:pt x="9649" y="11730"/>
                  </a:lnTo>
                  <a:cubicBezTo>
                    <a:pt x="9647" y="11732"/>
                    <a:pt x="9646" y="11733"/>
                    <a:pt x="9644" y="11735"/>
                  </a:cubicBezTo>
                  <a:lnTo>
                    <a:pt x="9644" y="11735"/>
                  </a:lnTo>
                  <a:cubicBezTo>
                    <a:pt x="9649" y="11731"/>
                    <a:pt x="9654" y="11727"/>
                    <a:pt x="9660" y="11724"/>
                  </a:cubicBezTo>
                  <a:close/>
                  <a:moveTo>
                    <a:pt x="9644" y="11735"/>
                  </a:moveTo>
                  <a:cubicBezTo>
                    <a:pt x="9617" y="11754"/>
                    <a:pt x="9590" y="11773"/>
                    <a:pt x="9563" y="11792"/>
                  </a:cubicBezTo>
                  <a:cubicBezTo>
                    <a:pt x="9563" y="11792"/>
                    <a:pt x="9563" y="11792"/>
                    <a:pt x="9564" y="11792"/>
                  </a:cubicBezTo>
                  <a:cubicBezTo>
                    <a:pt x="9572" y="11792"/>
                    <a:pt x="9601" y="11776"/>
                    <a:pt x="9644" y="11735"/>
                  </a:cubicBezTo>
                  <a:close/>
                  <a:moveTo>
                    <a:pt x="6446" y="1"/>
                  </a:moveTo>
                  <a:cubicBezTo>
                    <a:pt x="5718" y="1"/>
                    <a:pt x="4989" y="126"/>
                    <a:pt x="4291" y="379"/>
                  </a:cubicBezTo>
                  <a:cubicBezTo>
                    <a:pt x="2657" y="969"/>
                    <a:pt x="1338" y="2206"/>
                    <a:pt x="641" y="3798"/>
                  </a:cubicBezTo>
                  <a:cubicBezTo>
                    <a:pt x="377" y="4379"/>
                    <a:pt x="210" y="5000"/>
                    <a:pt x="146" y="5635"/>
                  </a:cubicBezTo>
                  <a:cubicBezTo>
                    <a:pt x="70" y="6243"/>
                    <a:pt x="88" y="6859"/>
                    <a:pt x="200" y="7461"/>
                  </a:cubicBezTo>
                  <a:cubicBezTo>
                    <a:pt x="726" y="10458"/>
                    <a:pt x="3317" y="12650"/>
                    <a:pt x="6359" y="12675"/>
                  </a:cubicBezTo>
                  <a:cubicBezTo>
                    <a:pt x="6392" y="12676"/>
                    <a:pt x="6425" y="12676"/>
                    <a:pt x="6458" y="12676"/>
                  </a:cubicBezTo>
                  <a:cubicBezTo>
                    <a:pt x="7035" y="12676"/>
                    <a:pt x="7609" y="12591"/>
                    <a:pt x="8162" y="12424"/>
                  </a:cubicBezTo>
                  <a:cubicBezTo>
                    <a:pt x="8375" y="12366"/>
                    <a:pt x="8582" y="12291"/>
                    <a:pt x="8785" y="12201"/>
                  </a:cubicBezTo>
                  <a:cubicBezTo>
                    <a:pt x="8937" y="12145"/>
                    <a:pt x="9083" y="12076"/>
                    <a:pt x="9224" y="11995"/>
                  </a:cubicBezTo>
                  <a:lnTo>
                    <a:pt x="9488" y="11850"/>
                  </a:lnTo>
                  <a:cubicBezTo>
                    <a:pt x="9517" y="11834"/>
                    <a:pt x="9545" y="11813"/>
                    <a:pt x="9570" y="11792"/>
                  </a:cubicBezTo>
                  <a:lnTo>
                    <a:pt x="9570" y="11792"/>
                  </a:lnTo>
                  <a:cubicBezTo>
                    <a:pt x="9108" y="12014"/>
                    <a:pt x="8628" y="12199"/>
                    <a:pt x="8137" y="12345"/>
                  </a:cubicBezTo>
                  <a:cubicBezTo>
                    <a:pt x="7623" y="12487"/>
                    <a:pt x="7093" y="12559"/>
                    <a:pt x="6560" y="12559"/>
                  </a:cubicBezTo>
                  <a:cubicBezTo>
                    <a:pt x="6493" y="12559"/>
                    <a:pt x="6426" y="12558"/>
                    <a:pt x="6359" y="12555"/>
                  </a:cubicBezTo>
                  <a:cubicBezTo>
                    <a:pt x="4293" y="12513"/>
                    <a:pt x="2384" y="11441"/>
                    <a:pt x="1274" y="9697"/>
                  </a:cubicBezTo>
                  <a:cubicBezTo>
                    <a:pt x="164" y="7953"/>
                    <a:pt x="0" y="5770"/>
                    <a:pt x="836" y="3880"/>
                  </a:cubicBezTo>
                  <a:cubicBezTo>
                    <a:pt x="1821" y="1638"/>
                    <a:pt x="4033" y="220"/>
                    <a:pt x="6439" y="220"/>
                  </a:cubicBezTo>
                  <a:cubicBezTo>
                    <a:pt x="6671" y="220"/>
                    <a:pt x="6906" y="233"/>
                    <a:pt x="7141" y="260"/>
                  </a:cubicBezTo>
                  <a:cubicBezTo>
                    <a:pt x="7756" y="323"/>
                    <a:pt x="8358" y="482"/>
                    <a:pt x="8921" y="735"/>
                  </a:cubicBezTo>
                  <a:cubicBezTo>
                    <a:pt x="9468" y="966"/>
                    <a:pt x="9976" y="1281"/>
                    <a:pt x="10426" y="1668"/>
                  </a:cubicBezTo>
                  <a:cubicBezTo>
                    <a:pt x="12693" y="3574"/>
                    <a:pt x="13286" y="6823"/>
                    <a:pt x="11838" y="9406"/>
                  </a:cubicBezTo>
                  <a:cubicBezTo>
                    <a:pt x="11553" y="9934"/>
                    <a:pt x="11190" y="10414"/>
                    <a:pt x="10760" y="10832"/>
                  </a:cubicBezTo>
                  <a:cubicBezTo>
                    <a:pt x="10412" y="11153"/>
                    <a:pt x="10045" y="11451"/>
                    <a:pt x="9660" y="11724"/>
                  </a:cubicBezTo>
                  <a:lnTo>
                    <a:pt x="9660" y="11724"/>
                  </a:lnTo>
                  <a:lnTo>
                    <a:pt x="9904" y="11577"/>
                  </a:lnTo>
                  <a:cubicBezTo>
                    <a:pt x="10052" y="11501"/>
                    <a:pt x="10191" y="11409"/>
                    <a:pt x="10318" y="11305"/>
                  </a:cubicBezTo>
                  <a:cubicBezTo>
                    <a:pt x="10499" y="11181"/>
                    <a:pt x="10668" y="11042"/>
                    <a:pt x="10826" y="10892"/>
                  </a:cubicBezTo>
                  <a:cubicBezTo>
                    <a:pt x="11274" y="10479"/>
                    <a:pt x="11656" y="9998"/>
                    <a:pt x="11953" y="9466"/>
                  </a:cubicBezTo>
                  <a:cubicBezTo>
                    <a:pt x="12812" y="7955"/>
                    <a:pt x="13012" y="6158"/>
                    <a:pt x="12507" y="4496"/>
                  </a:cubicBezTo>
                  <a:cubicBezTo>
                    <a:pt x="12003" y="2832"/>
                    <a:pt x="10838" y="1451"/>
                    <a:pt x="9284" y="672"/>
                  </a:cubicBezTo>
                  <a:cubicBezTo>
                    <a:pt x="8394" y="226"/>
                    <a:pt x="7422" y="1"/>
                    <a:pt x="644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0" name="Google Shape;5080;p69"/>
            <p:cNvSpPr/>
            <p:nvPr/>
          </p:nvSpPr>
          <p:spPr>
            <a:xfrm>
              <a:off x="5534600" y="2121400"/>
              <a:ext cx="705675" cy="721825"/>
            </a:xfrm>
            <a:custGeom>
              <a:avLst/>
              <a:gdLst/>
              <a:ahLst/>
              <a:cxnLst/>
              <a:rect l="l" t="t" r="r" b="b"/>
              <a:pathLst>
                <a:path w="28227" h="28873" extrusionOk="0">
                  <a:moveTo>
                    <a:pt x="14514" y="0"/>
                  </a:moveTo>
                  <a:lnTo>
                    <a:pt x="11337" y="331"/>
                  </a:lnTo>
                  <a:lnTo>
                    <a:pt x="11263" y="331"/>
                  </a:lnTo>
                  <a:lnTo>
                    <a:pt x="11263" y="405"/>
                  </a:lnTo>
                  <a:cubicBezTo>
                    <a:pt x="11206" y="1264"/>
                    <a:pt x="11146" y="2138"/>
                    <a:pt x="11084" y="3044"/>
                  </a:cubicBezTo>
                  <a:lnTo>
                    <a:pt x="11084" y="3044"/>
                  </a:lnTo>
                  <a:lnTo>
                    <a:pt x="8818" y="4195"/>
                  </a:lnTo>
                  <a:lnTo>
                    <a:pt x="6354" y="2442"/>
                  </a:lnTo>
                  <a:lnTo>
                    <a:pt x="6297" y="2406"/>
                  </a:lnTo>
                  <a:lnTo>
                    <a:pt x="6239" y="2447"/>
                  </a:lnTo>
                  <a:lnTo>
                    <a:pt x="3694" y="4297"/>
                  </a:lnTo>
                  <a:lnTo>
                    <a:pt x="3627" y="4344"/>
                  </a:lnTo>
                  <a:lnTo>
                    <a:pt x="3661" y="4417"/>
                  </a:lnTo>
                  <a:cubicBezTo>
                    <a:pt x="4086" y="5337"/>
                    <a:pt x="4515" y="6263"/>
                    <a:pt x="4955" y="7210"/>
                  </a:cubicBezTo>
                  <a:lnTo>
                    <a:pt x="4955" y="7210"/>
                  </a:lnTo>
                  <a:lnTo>
                    <a:pt x="3501" y="9398"/>
                  </a:lnTo>
                  <a:lnTo>
                    <a:pt x="810" y="9256"/>
                  </a:lnTo>
                  <a:lnTo>
                    <a:pt x="719" y="9256"/>
                  </a:lnTo>
                  <a:lnTo>
                    <a:pt x="719" y="9342"/>
                  </a:lnTo>
                  <a:cubicBezTo>
                    <a:pt x="484" y="10461"/>
                    <a:pt x="244" y="11591"/>
                    <a:pt x="0" y="12735"/>
                  </a:cubicBezTo>
                  <a:lnTo>
                    <a:pt x="0" y="12821"/>
                  </a:lnTo>
                  <a:lnTo>
                    <a:pt x="82" y="12855"/>
                  </a:lnTo>
                  <a:lnTo>
                    <a:pt x="2670" y="13805"/>
                  </a:lnTo>
                  <a:lnTo>
                    <a:pt x="2670" y="13805"/>
                  </a:lnTo>
                  <a:cubicBezTo>
                    <a:pt x="2741" y="14703"/>
                    <a:pt x="2812" y="15608"/>
                    <a:pt x="2883" y="16520"/>
                  </a:cubicBezTo>
                  <a:lnTo>
                    <a:pt x="2883" y="16520"/>
                  </a:lnTo>
                  <a:cubicBezTo>
                    <a:pt x="2026" y="17017"/>
                    <a:pt x="1158" y="17514"/>
                    <a:pt x="290" y="18011"/>
                  </a:cubicBezTo>
                  <a:lnTo>
                    <a:pt x="231" y="18044"/>
                  </a:lnTo>
                  <a:lnTo>
                    <a:pt x="145" y="18094"/>
                  </a:lnTo>
                  <a:lnTo>
                    <a:pt x="186" y="18184"/>
                  </a:lnTo>
                  <a:cubicBezTo>
                    <a:pt x="629" y="19188"/>
                    <a:pt x="1070" y="20193"/>
                    <a:pt x="1483" y="21122"/>
                  </a:cubicBezTo>
                  <a:lnTo>
                    <a:pt x="1517" y="21201"/>
                  </a:lnTo>
                  <a:lnTo>
                    <a:pt x="1598" y="21201"/>
                  </a:lnTo>
                  <a:lnTo>
                    <a:pt x="4348" y="20771"/>
                  </a:lnTo>
                  <a:lnTo>
                    <a:pt x="4348" y="20771"/>
                  </a:lnTo>
                  <a:lnTo>
                    <a:pt x="6125" y="22826"/>
                  </a:lnTo>
                  <a:lnTo>
                    <a:pt x="6125" y="22826"/>
                  </a:lnTo>
                  <a:cubicBezTo>
                    <a:pt x="5798" y="23728"/>
                    <a:pt x="5475" y="24636"/>
                    <a:pt x="5177" y="25444"/>
                  </a:cubicBezTo>
                  <a:lnTo>
                    <a:pt x="5148" y="25518"/>
                  </a:lnTo>
                  <a:lnTo>
                    <a:pt x="5213" y="25568"/>
                  </a:lnTo>
                  <a:lnTo>
                    <a:pt x="7788" y="27382"/>
                  </a:lnTo>
                  <a:lnTo>
                    <a:pt x="7863" y="27436"/>
                  </a:lnTo>
                  <a:lnTo>
                    <a:pt x="7924" y="27366"/>
                  </a:lnTo>
                  <a:lnTo>
                    <a:pt x="9890" y="25242"/>
                  </a:lnTo>
                  <a:lnTo>
                    <a:pt x="12561" y="25962"/>
                  </a:lnTo>
                  <a:lnTo>
                    <a:pt x="12561" y="25962"/>
                  </a:lnTo>
                  <a:lnTo>
                    <a:pt x="13411" y="28798"/>
                  </a:lnTo>
                  <a:lnTo>
                    <a:pt x="13436" y="28873"/>
                  </a:lnTo>
                  <a:lnTo>
                    <a:pt x="13515" y="28873"/>
                  </a:lnTo>
                  <a:lnTo>
                    <a:pt x="16609" y="28658"/>
                  </a:lnTo>
                  <a:lnTo>
                    <a:pt x="16651" y="28658"/>
                  </a:lnTo>
                  <a:lnTo>
                    <a:pt x="16651" y="28584"/>
                  </a:lnTo>
                  <a:cubicBezTo>
                    <a:pt x="16804" y="27701"/>
                    <a:pt x="16938" y="26832"/>
                    <a:pt x="17056" y="26046"/>
                  </a:cubicBezTo>
                  <a:lnTo>
                    <a:pt x="17056" y="26046"/>
                  </a:lnTo>
                  <a:lnTo>
                    <a:pt x="19613" y="24572"/>
                  </a:lnTo>
                  <a:lnTo>
                    <a:pt x="19613" y="24572"/>
                  </a:lnTo>
                  <a:lnTo>
                    <a:pt x="21744" y="26270"/>
                  </a:lnTo>
                  <a:lnTo>
                    <a:pt x="21798" y="26313"/>
                  </a:lnTo>
                  <a:lnTo>
                    <a:pt x="21848" y="26276"/>
                  </a:lnTo>
                  <a:lnTo>
                    <a:pt x="24591" y="24209"/>
                  </a:lnTo>
                  <a:lnTo>
                    <a:pt x="24649" y="24168"/>
                  </a:lnTo>
                  <a:lnTo>
                    <a:pt x="24613" y="24106"/>
                  </a:lnTo>
                  <a:cubicBezTo>
                    <a:pt x="24133" y="23274"/>
                    <a:pt x="23669" y="22465"/>
                    <a:pt x="23241" y="21727"/>
                  </a:cubicBezTo>
                  <a:lnTo>
                    <a:pt x="23241" y="21727"/>
                  </a:lnTo>
                  <a:lnTo>
                    <a:pt x="24610" y="19378"/>
                  </a:lnTo>
                  <a:lnTo>
                    <a:pt x="24610" y="19378"/>
                  </a:lnTo>
                  <a:lnTo>
                    <a:pt x="27351" y="19573"/>
                  </a:lnTo>
                  <a:lnTo>
                    <a:pt x="27401" y="19573"/>
                  </a:lnTo>
                  <a:lnTo>
                    <a:pt x="27401" y="19519"/>
                  </a:lnTo>
                  <a:cubicBezTo>
                    <a:pt x="27690" y="18379"/>
                    <a:pt x="27975" y="17313"/>
                    <a:pt x="28226" y="16363"/>
                  </a:cubicBezTo>
                  <a:lnTo>
                    <a:pt x="28226" y="16322"/>
                  </a:lnTo>
                  <a:lnTo>
                    <a:pt x="28190" y="16322"/>
                  </a:lnTo>
                  <a:lnTo>
                    <a:pt x="25816" y="15044"/>
                  </a:lnTo>
                  <a:lnTo>
                    <a:pt x="25816" y="15044"/>
                  </a:lnTo>
                  <a:cubicBezTo>
                    <a:pt x="25691" y="13925"/>
                    <a:pt x="25582" y="12976"/>
                    <a:pt x="25491" y="12207"/>
                  </a:cubicBezTo>
                  <a:lnTo>
                    <a:pt x="25491" y="12207"/>
                  </a:lnTo>
                  <a:lnTo>
                    <a:pt x="27211" y="11020"/>
                  </a:lnTo>
                  <a:lnTo>
                    <a:pt x="27624" y="10718"/>
                  </a:lnTo>
                  <a:lnTo>
                    <a:pt x="27765" y="10616"/>
                  </a:lnTo>
                  <a:lnTo>
                    <a:pt x="27629" y="10706"/>
                  </a:lnTo>
                  <a:lnTo>
                    <a:pt x="27183" y="11000"/>
                  </a:lnTo>
                  <a:lnTo>
                    <a:pt x="25452" y="12149"/>
                  </a:lnTo>
                  <a:lnTo>
                    <a:pt x="25452" y="12170"/>
                  </a:lnTo>
                  <a:lnTo>
                    <a:pt x="25758" y="15062"/>
                  </a:lnTo>
                  <a:lnTo>
                    <a:pt x="25758" y="15087"/>
                  </a:lnTo>
                  <a:lnTo>
                    <a:pt x="28105" y="16368"/>
                  </a:lnTo>
                  <a:lnTo>
                    <a:pt x="28105" y="16368"/>
                  </a:lnTo>
                  <a:cubicBezTo>
                    <a:pt x="27850" y="17293"/>
                    <a:pt x="27567" y="18324"/>
                    <a:pt x="27267" y="19429"/>
                  </a:cubicBezTo>
                  <a:lnTo>
                    <a:pt x="27267" y="19429"/>
                  </a:lnTo>
                  <a:lnTo>
                    <a:pt x="24535" y="19223"/>
                  </a:lnTo>
                  <a:lnTo>
                    <a:pt x="24493" y="19223"/>
                  </a:lnTo>
                  <a:lnTo>
                    <a:pt x="24468" y="19259"/>
                  </a:lnTo>
                  <a:lnTo>
                    <a:pt x="23114" y="21680"/>
                  </a:lnTo>
                  <a:lnTo>
                    <a:pt x="23092" y="21716"/>
                  </a:lnTo>
                  <a:lnTo>
                    <a:pt x="23114" y="21753"/>
                  </a:lnTo>
                  <a:cubicBezTo>
                    <a:pt x="23527" y="22499"/>
                    <a:pt x="23982" y="23300"/>
                    <a:pt x="24455" y="24102"/>
                  </a:cubicBezTo>
                  <a:lnTo>
                    <a:pt x="24455" y="24102"/>
                  </a:lnTo>
                  <a:lnTo>
                    <a:pt x="21804" y="26072"/>
                  </a:lnTo>
                  <a:lnTo>
                    <a:pt x="19685" y="24377"/>
                  </a:lnTo>
                  <a:lnTo>
                    <a:pt x="19635" y="24341"/>
                  </a:lnTo>
                  <a:lnTo>
                    <a:pt x="19585" y="24370"/>
                  </a:lnTo>
                  <a:lnTo>
                    <a:pt x="16929" y="25890"/>
                  </a:lnTo>
                  <a:lnTo>
                    <a:pt x="16892" y="25911"/>
                  </a:lnTo>
                  <a:lnTo>
                    <a:pt x="16892" y="25956"/>
                  </a:lnTo>
                  <a:cubicBezTo>
                    <a:pt x="16759" y="26731"/>
                    <a:pt x="16627" y="27587"/>
                    <a:pt x="16491" y="28462"/>
                  </a:cubicBezTo>
                  <a:lnTo>
                    <a:pt x="16491" y="28462"/>
                  </a:lnTo>
                  <a:lnTo>
                    <a:pt x="13547" y="28658"/>
                  </a:lnTo>
                  <a:lnTo>
                    <a:pt x="13547" y="28658"/>
                  </a:lnTo>
                  <a:cubicBezTo>
                    <a:pt x="13286" y="27770"/>
                    <a:pt x="12996" y="26812"/>
                    <a:pt x="12706" y="25841"/>
                  </a:cubicBezTo>
                  <a:lnTo>
                    <a:pt x="12706" y="25787"/>
                  </a:lnTo>
                  <a:lnTo>
                    <a:pt x="12652" y="25787"/>
                  </a:lnTo>
                  <a:lnTo>
                    <a:pt x="9868" y="25030"/>
                  </a:lnTo>
                  <a:lnTo>
                    <a:pt x="9805" y="25030"/>
                  </a:lnTo>
                  <a:lnTo>
                    <a:pt x="9764" y="25077"/>
                  </a:lnTo>
                  <a:lnTo>
                    <a:pt x="7810" y="27188"/>
                  </a:lnTo>
                  <a:lnTo>
                    <a:pt x="7810" y="27188"/>
                  </a:lnTo>
                  <a:lnTo>
                    <a:pt x="5387" y="25473"/>
                  </a:lnTo>
                  <a:lnTo>
                    <a:pt x="5387" y="25473"/>
                  </a:lnTo>
                  <a:cubicBezTo>
                    <a:pt x="5684" y="24655"/>
                    <a:pt x="6006" y="23769"/>
                    <a:pt x="6334" y="22874"/>
                  </a:cubicBezTo>
                  <a:lnTo>
                    <a:pt x="6334" y="22816"/>
                  </a:lnTo>
                  <a:lnTo>
                    <a:pt x="6293" y="22766"/>
                  </a:lnTo>
                  <a:cubicBezTo>
                    <a:pt x="5707" y="22093"/>
                    <a:pt x="5075" y="21358"/>
                    <a:pt x="4433" y="20618"/>
                  </a:cubicBezTo>
                  <a:lnTo>
                    <a:pt x="4392" y="20577"/>
                  </a:lnTo>
                  <a:lnTo>
                    <a:pt x="4334" y="20577"/>
                  </a:lnTo>
                  <a:lnTo>
                    <a:pt x="1608" y="20999"/>
                  </a:lnTo>
                  <a:lnTo>
                    <a:pt x="1608" y="20999"/>
                  </a:lnTo>
                  <a:lnTo>
                    <a:pt x="384" y="18218"/>
                  </a:lnTo>
                  <a:lnTo>
                    <a:pt x="384" y="18218"/>
                  </a:lnTo>
                  <a:lnTo>
                    <a:pt x="3011" y="16712"/>
                  </a:lnTo>
                  <a:lnTo>
                    <a:pt x="3074" y="16676"/>
                  </a:lnTo>
                  <a:lnTo>
                    <a:pt x="3074" y="16609"/>
                  </a:lnTo>
                  <a:cubicBezTo>
                    <a:pt x="2999" y="15650"/>
                    <a:pt x="2925" y="14701"/>
                    <a:pt x="2850" y="13759"/>
                  </a:cubicBezTo>
                  <a:lnTo>
                    <a:pt x="2850" y="13692"/>
                  </a:lnTo>
                  <a:lnTo>
                    <a:pt x="2789" y="13667"/>
                  </a:lnTo>
                  <a:lnTo>
                    <a:pt x="258" y="12692"/>
                  </a:lnTo>
                  <a:lnTo>
                    <a:pt x="258" y="12692"/>
                  </a:lnTo>
                  <a:cubicBezTo>
                    <a:pt x="485" y="11606"/>
                    <a:pt x="712" y="10535"/>
                    <a:pt x="936" y="9478"/>
                  </a:cubicBezTo>
                  <a:lnTo>
                    <a:pt x="936" y="9478"/>
                  </a:lnTo>
                  <a:lnTo>
                    <a:pt x="3598" y="9618"/>
                  </a:lnTo>
                  <a:lnTo>
                    <a:pt x="3656" y="9618"/>
                  </a:lnTo>
                  <a:lnTo>
                    <a:pt x="3688" y="9569"/>
                  </a:lnTo>
                  <a:lnTo>
                    <a:pt x="5202" y="7284"/>
                  </a:lnTo>
                  <a:lnTo>
                    <a:pt x="5234" y="7239"/>
                  </a:lnTo>
                  <a:lnTo>
                    <a:pt x="5209" y="7185"/>
                  </a:lnTo>
                  <a:lnTo>
                    <a:pt x="3922" y="4413"/>
                  </a:lnTo>
                  <a:lnTo>
                    <a:pt x="3922" y="4413"/>
                  </a:lnTo>
                  <a:lnTo>
                    <a:pt x="6338" y="2649"/>
                  </a:lnTo>
                  <a:lnTo>
                    <a:pt x="6338" y="2649"/>
                  </a:lnTo>
                  <a:lnTo>
                    <a:pt x="8817" y="4408"/>
                  </a:lnTo>
                  <a:lnTo>
                    <a:pt x="8862" y="4442"/>
                  </a:lnTo>
                  <a:lnTo>
                    <a:pt x="8916" y="4417"/>
                  </a:lnTo>
                  <a:lnTo>
                    <a:pt x="11283" y="3211"/>
                  </a:lnTo>
                  <a:lnTo>
                    <a:pt x="11329" y="3186"/>
                  </a:lnTo>
                  <a:lnTo>
                    <a:pt x="11329" y="3136"/>
                  </a:lnTo>
                  <a:cubicBezTo>
                    <a:pt x="11388" y="2237"/>
                    <a:pt x="11445" y="1369"/>
                    <a:pt x="11501" y="517"/>
                  </a:cubicBezTo>
                  <a:lnTo>
                    <a:pt x="11501" y="517"/>
                  </a:lnTo>
                  <a:lnTo>
                    <a:pt x="14536" y="193"/>
                  </a:lnTo>
                  <a:lnTo>
                    <a:pt x="14536" y="193"/>
                  </a:lnTo>
                  <a:cubicBezTo>
                    <a:pt x="14900" y="1244"/>
                    <a:pt x="15244" y="2243"/>
                    <a:pt x="15579" y="3206"/>
                  </a:cubicBezTo>
                  <a:lnTo>
                    <a:pt x="15579" y="3252"/>
                  </a:lnTo>
                  <a:lnTo>
                    <a:pt x="15624" y="3252"/>
                  </a:lnTo>
                  <a:lnTo>
                    <a:pt x="18207" y="3690"/>
                  </a:lnTo>
                  <a:lnTo>
                    <a:pt x="18249" y="3690"/>
                  </a:lnTo>
                  <a:lnTo>
                    <a:pt x="18274" y="3661"/>
                  </a:lnTo>
                  <a:cubicBezTo>
                    <a:pt x="18975" y="2955"/>
                    <a:pt x="19613" y="2309"/>
                    <a:pt x="20222" y="1687"/>
                  </a:cubicBezTo>
                  <a:lnTo>
                    <a:pt x="20222" y="1687"/>
                  </a:lnTo>
                  <a:lnTo>
                    <a:pt x="22792" y="3380"/>
                  </a:lnTo>
                  <a:lnTo>
                    <a:pt x="22792" y="3380"/>
                  </a:lnTo>
                  <a:cubicBezTo>
                    <a:pt x="22420" y="4302"/>
                    <a:pt x="22103" y="5085"/>
                    <a:pt x="21802" y="5813"/>
                  </a:cubicBezTo>
                  <a:lnTo>
                    <a:pt x="21802" y="5870"/>
                  </a:lnTo>
                  <a:lnTo>
                    <a:pt x="23782" y="8350"/>
                  </a:lnTo>
                  <a:lnTo>
                    <a:pt x="23782" y="8371"/>
                  </a:lnTo>
                  <a:lnTo>
                    <a:pt x="23806" y="8371"/>
                  </a:lnTo>
                  <a:lnTo>
                    <a:pt x="26159" y="8016"/>
                  </a:lnTo>
                  <a:lnTo>
                    <a:pt x="26159" y="8016"/>
                  </a:lnTo>
                  <a:lnTo>
                    <a:pt x="27318" y="9999"/>
                  </a:lnTo>
                  <a:cubicBezTo>
                    <a:pt x="27446" y="10210"/>
                    <a:pt x="27541" y="10379"/>
                    <a:pt x="27607" y="10486"/>
                  </a:cubicBezTo>
                  <a:cubicBezTo>
                    <a:pt x="27674" y="10592"/>
                    <a:pt x="27711" y="10648"/>
                    <a:pt x="27711" y="10648"/>
                  </a:cubicBezTo>
                  <a:cubicBezTo>
                    <a:pt x="27711" y="10648"/>
                    <a:pt x="27686" y="10598"/>
                    <a:pt x="27624" y="10490"/>
                  </a:cubicBezTo>
                  <a:lnTo>
                    <a:pt x="27351" y="9999"/>
                  </a:lnTo>
                  <a:lnTo>
                    <a:pt x="26215" y="7978"/>
                  </a:lnTo>
                  <a:lnTo>
                    <a:pt x="26215" y="7958"/>
                  </a:lnTo>
                  <a:lnTo>
                    <a:pt x="26194" y="7958"/>
                  </a:lnTo>
                  <a:lnTo>
                    <a:pt x="23843" y="8291"/>
                  </a:lnTo>
                  <a:lnTo>
                    <a:pt x="23843" y="8291"/>
                  </a:lnTo>
                  <a:lnTo>
                    <a:pt x="21901" y="5837"/>
                  </a:lnTo>
                  <a:lnTo>
                    <a:pt x="21901" y="5837"/>
                  </a:lnTo>
                  <a:cubicBezTo>
                    <a:pt x="22202" y="5089"/>
                    <a:pt x="22529" y="4307"/>
                    <a:pt x="22905" y="3396"/>
                  </a:cubicBezTo>
                  <a:lnTo>
                    <a:pt x="22905" y="3347"/>
                  </a:lnTo>
                  <a:lnTo>
                    <a:pt x="22864" y="3317"/>
                  </a:lnTo>
                  <a:lnTo>
                    <a:pt x="20208" y="1546"/>
                  </a:lnTo>
                  <a:lnTo>
                    <a:pt x="20158" y="1516"/>
                  </a:lnTo>
                  <a:lnTo>
                    <a:pt x="20117" y="1557"/>
                  </a:lnTo>
                  <a:lnTo>
                    <a:pt x="18135" y="3543"/>
                  </a:lnTo>
                  <a:lnTo>
                    <a:pt x="15626" y="3099"/>
                  </a:lnTo>
                  <a:lnTo>
                    <a:pt x="15626" y="3099"/>
                  </a:lnTo>
                  <a:lnTo>
                    <a:pt x="14584" y="66"/>
                  </a:lnTo>
                  <a:lnTo>
                    <a:pt x="1458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1" name="Google Shape;5081;p69"/>
            <p:cNvSpPr/>
            <p:nvPr/>
          </p:nvSpPr>
          <p:spPr>
            <a:xfrm>
              <a:off x="507525" y="4541300"/>
              <a:ext cx="6572325" cy="5400"/>
            </a:xfrm>
            <a:custGeom>
              <a:avLst/>
              <a:gdLst/>
              <a:ahLst/>
              <a:cxnLst/>
              <a:rect l="l" t="t" r="r" b="b"/>
              <a:pathLst>
                <a:path w="262893" h="216" extrusionOk="0">
                  <a:moveTo>
                    <a:pt x="131452" y="1"/>
                  </a:moveTo>
                  <a:cubicBezTo>
                    <a:pt x="58844" y="1"/>
                    <a:pt x="0" y="46"/>
                    <a:pt x="0" y="109"/>
                  </a:cubicBezTo>
                  <a:cubicBezTo>
                    <a:pt x="0" y="170"/>
                    <a:pt x="58867" y="215"/>
                    <a:pt x="131452" y="215"/>
                  </a:cubicBezTo>
                  <a:cubicBezTo>
                    <a:pt x="204037" y="215"/>
                    <a:pt x="262892" y="170"/>
                    <a:pt x="262892" y="109"/>
                  </a:cubicBezTo>
                  <a:cubicBezTo>
                    <a:pt x="262892" y="50"/>
                    <a:pt x="204062" y="1"/>
                    <a:pt x="1314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2" name="Google Shape;5082;p69"/>
            <p:cNvSpPr/>
            <p:nvPr/>
          </p:nvSpPr>
          <p:spPr>
            <a:xfrm>
              <a:off x="4638025" y="3083875"/>
              <a:ext cx="2171025" cy="1457975"/>
            </a:xfrm>
            <a:custGeom>
              <a:avLst/>
              <a:gdLst/>
              <a:ahLst/>
              <a:cxnLst/>
              <a:rect l="l" t="t" r="r" b="b"/>
              <a:pathLst>
                <a:path w="86841" h="58319" extrusionOk="0">
                  <a:moveTo>
                    <a:pt x="21269" y="1"/>
                  </a:moveTo>
                  <a:cubicBezTo>
                    <a:pt x="20827" y="2"/>
                    <a:pt x="20434" y="281"/>
                    <a:pt x="20286" y="699"/>
                  </a:cubicBezTo>
                  <a:lnTo>
                    <a:pt x="0" y="58318"/>
                  </a:lnTo>
                  <a:lnTo>
                    <a:pt x="63838" y="58318"/>
                  </a:lnTo>
                  <a:lnTo>
                    <a:pt x="86563" y="1480"/>
                  </a:lnTo>
                  <a:cubicBezTo>
                    <a:pt x="86840" y="793"/>
                    <a:pt x="86335" y="41"/>
                    <a:pt x="85594" y="41"/>
                  </a:cubicBezTo>
                  <a:cubicBezTo>
                    <a:pt x="85593" y="41"/>
                    <a:pt x="85592" y="41"/>
                    <a:pt x="85592" y="41"/>
                  </a:cubicBezTo>
                  <a:lnTo>
                    <a:pt x="21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3" name="Google Shape;5083;p69"/>
            <p:cNvSpPr/>
            <p:nvPr/>
          </p:nvSpPr>
          <p:spPr>
            <a:xfrm>
              <a:off x="4708200" y="3141925"/>
              <a:ext cx="2009775" cy="1302200"/>
            </a:xfrm>
            <a:custGeom>
              <a:avLst/>
              <a:gdLst/>
              <a:ahLst/>
              <a:cxnLst/>
              <a:rect l="l" t="t" r="r" b="b"/>
              <a:pathLst>
                <a:path w="80391" h="52088" extrusionOk="0">
                  <a:moveTo>
                    <a:pt x="19186" y="1"/>
                  </a:moveTo>
                  <a:cubicBezTo>
                    <a:pt x="18939" y="1"/>
                    <a:pt x="18718" y="157"/>
                    <a:pt x="18632" y="389"/>
                  </a:cubicBezTo>
                  <a:lnTo>
                    <a:pt x="135" y="51311"/>
                  </a:lnTo>
                  <a:cubicBezTo>
                    <a:pt x="1" y="51691"/>
                    <a:pt x="284" y="52088"/>
                    <a:pt x="683" y="52088"/>
                  </a:cubicBezTo>
                  <a:cubicBezTo>
                    <a:pt x="687" y="52088"/>
                    <a:pt x="692" y="52088"/>
                    <a:pt x="696" y="52088"/>
                  </a:cubicBezTo>
                  <a:lnTo>
                    <a:pt x="58825" y="52088"/>
                  </a:lnTo>
                  <a:cubicBezTo>
                    <a:pt x="58827" y="52088"/>
                    <a:pt x="58828" y="52088"/>
                    <a:pt x="58829" y="52088"/>
                  </a:cubicBezTo>
                  <a:cubicBezTo>
                    <a:pt x="59069" y="52088"/>
                    <a:pt x="59286" y="51943"/>
                    <a:pt x="59379" y="51720"/>
                  </a:cubicBezTo>
                  <a:lnTo>
                    <a:pt x="80239" y="798"/>
                  </a:lnTo>
                  <a:cubicBezTo>
                    <a:pt x="80391" y="419"/>
                    <a:pt x="80112" y="4"/>
                    <a:pt x="79703" y="1"/>
                  </a:cubicBezTo>
                  <a:lnTo>
                    <a:pt x="19190" y="1"/>
                  </a:lnTo>
                  <a:cubicBezTo>
                    <a:pt x="19189" y="1"/>
                    <a:pt x="19187" y="1"/>
                    <a:pt x="19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4" name="Google Shape;5084;p69"/>
            <p:cNvSpPr/>
            <p:nvPr/>
          </p:nvSpPr>
          <p:spPr>
            <a:xfrm>
              <a:off x="4065600" y="4444100"/>
              <a:ext cx="2168100" cy="100000"/>
            </a:xfrm>
            <a:custGeom>
              <a:avLst/>
              <a:gdLst/>
              <a:ahLst/>
              <a:cxnLst/>
              <a:rect l="l" t="t" r="r" b="b"/>
              <a:pathLst>
                <a:path w="86724" h="4000" extrusionOk="0">
                  <a:moveTo>
                    <a:pt x="0" y="1"/>
                  </a:moveTo>
                  <a:lnTo>
                    <a:pt x="0" y="4000"/>
                  </a:lnTo>
                  <a:lnTo>
                    <a:pt x="86723" y="4000"/>
                  </a:lnTo>
                  <a:lnTo>
                    <a:pt x="843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5" name="Google Shape;5085;p69"/>
            <p:cNvSpPr/>
            <p:nvPr/>
          </p:nvSpPr>
          <p:spPr>
            <a:xfrm>
              <a:off x="3403475" y="3176000"/>
              <a:ext cx="1529425" cy="891700"/>
            </a:xfrm>
            <a:custGeom>
              <a:avLst/>
              <a:gdLst/>
              <a:ahLst/>
              <a:cxnLst/>
              <a:rect l="l" t="t" r="r" b="b"/>
              <a:pathLst>
                <a:path w="61177" h="35668" extrusionOk="0">
                  <a:moveTo>
                    <a:pt x="47363" y="1"/>
                  </a:moveTo>
                  <a:cubicBezTo>
                    <a:pt x="47363" y="1"/>
                    <a:pt x="45614" y="20774"/>
                    <a:pt x="41850" y="21786"/>
                  </a:cubicBezTo>
                  <a:cubicBezTo>
                    <a:pt x="37995" y="22822"/>
                    <a:pt x="33930" y="23179"/>
                    <a:pt x="30141" y="23179"/>
                  </a:cubicBezTo>
                  <a:cubicBezTo>
                    <a:pt x="23860" y="23179"/>
                    <a:pt x="18334" y="22197"/>
                    <a:pt x="15767" y="21691"/>
                  </a:cubicBezTo>
                  <a:cubicBezTo>
                    <a:pt x="15304" y="21278"/>
                    <a:pt x="14771" y="20815"/>
                    <a:pt x="14168" y="20221"/>
                  </a:cubicBezTo>
                  <a:cubicBezTo>
                    <a:pt x="13657" y="19704"/>
                    <a:pt x="13238" y="19102"/>
                    <a:pt x="12929" y="18445"/>
                  </a:cubicBezTo>
                  <a:cubicBezTo>
                    <a:pt x="12500" y="17638"/>
                    <a:pt x="12185" y="16778"/>
                    <a:pt x="11990" y="15887"/>
                  </a:cubicBezTo>
                  <a:cubicBezTo>
                    <a:pt x="11929" y="15375"/>
                    <a:pt x="11507" y="15069"/>
                    <a:pt x="11108" y="15069"/>
                  </a:cubicBezTo>
                  <a:cubicBezTo>
                    <a:pt x="10863" y="15069"/>
                    <a:pt x="10627" y="15184"/>
                    <a:pt x="10487" y="15437"/>
                  </a:cubicBezTo>
                  <a:cubicBezTo>
                    <a:pt x="10119" y="16102"/>
                    <a:pt x="9966" y="18643"/>
                    <a:pt x="11346" y="20957"/>
                  </a:cubicBezTo>
                  <a:cubicBezTo>
                    <a:pt x="11577" y="21513"/>
                    <a:pt x="11314" y="22151"/>
                    <a:pt x="10758" y="22382"/>
                  </a:cubicBezTo>
                  <a:cubicBezTo>
                    <a:pt x="10705" y="22404"/>
                    <a:pt x="10649" y="22422"/>
                    <a:pt x="10594" y="22435"/>
                  </a:cubicBezTo>
                  <a:cubicBezTo>
                    <a:pt x="8854" y="23080"/>
                    <a:pt x="2723" y="24985"/>
                    <a:pt x="1731" y="25451"/>
                  </a:cubicBezTo>
                  <a:cubicBezTo>
                    <a:pt x="850" y="25864"/>
                    <a:pt x="0" y="26616"/>
                    <a:pt x="925" y="26770"/>
                  </a:cubicBezTo>
                  <a:cubicBezTo>
                    <a:pt x="1012" y="26784"/>
                    <a:pt x="1136" y="26791"/>
                    <a:pt x="1289" y="26791"/>
                  </a:cubicBezTo>
                  <a:cubicBezTo>
                    <a:pt x="2317" y="26791"/>
                    <a:pt x="4658" y="26498"/>
                    <a:pt x="5973" y="26322"/>
                  </a:cubicBezTo>
                  <a:lnTo>
                    <a:pt x="5973" y="26322"/>
                  </a:lnTo>
                  <a:cubicBezTo>
                    <a:pt x="4143" y="26591"/>
                    <a:pt x="300" y="27245"/>
                    <a:pt x="425" y="27976"/>
                  </a:cubicBezTo>
                  <a:cubicBezTo>
                    <a:pt x="486" y="28340"/>
                    <a:pt x="1050" y="28600"/>
                    <a:pt x="2261" y="28600"/>
                  </a:cubicBezTo>
                  <a:cubicBezTo>
                    <a:pt x="2466" y="28600"/>
                    <a:pt x="2691" y="28592"/>
                    <a:pt x="2935" y="28576"/>
                  </a:cubicBezTo>
                  <a:lnTo>
                    <a:pt x="2935" y="28576"/>
                  </a:lnTo>
                  <a:cubicBezTo>
                    <a:pt x="1829" y="28793"/>
                    <a:pt x="852" y="29039"/>
                    <a:pt x="628" y="29264"/>
                  </a:cubicBezTo>
                  <a:cubicBezTo>
                    <a:pt x="48" y="29847"/>
                    <a:pt x="1057" y="30008"/>
                    <a:pt x="2345" y="30008"/>
                  </a:cubicBezTo>
                  <a:cubicBezTo>
                    <a:pt x="3928" y="30008"/>
                    <a:pt x="5933" y="29766"/>
                    <a:pt x="5933" y="29765"/>
                  </a:cubicBezTo>
                  <a:lnTo>
                    <a:pt x="5933" y="29765"/>
                  </a:lnTo>
                  <a:cubicBezTo>
                    <a:pt x="1313" y="30364"/>
                    <a:pt x="1363" y="30125"/>
                    <a:pt x="1313" y="30757"/>
                  </a:cubicBezTo>
                  <a:cubicBezTo>
                    <a:pt x="1277" y="31232"/>
                    <a:pt x="2323" y="31422"/>
                    <a:pt x="4860" y="31451"/>
                  </a:cubicBezTo>
                  <a:cubicBezTo>
                    <a:pt x="6925" y="31476"/>
                    <a:pt x="9040" y="31912"/>
                    <a:pt x="12171" y="32124"/>
                  </a:cubicBezTo>
                  <a:cubicBezTo>
                    <a:pt x="12171" y="32124"/>
                    <a:pt x="24699" y="35667"/>
                    <a:pt x="36629" y="35667"/>
                  </a:cubicBezTo>
                  <a:cubicBezTo>
                    <a:pt x="45910" y="35667"/>
                    <a:pt x="54829" y="33523"/>
                    <a:pt x="57207" y="25898"/>
                  </a:cubicBezTo>
                  <a:cubicBezTo>
                    <a:pt x="60144" y="16503"/>
                    <a:pt x="60162" y="12929"/>
                    <a:pt x="61177" y="6773"/>
                  </a:cubicBezTo>
                  <a:lnTo>
                    <a:pt x="47363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6" name="Google Shape;5086;p69"/>
            <p:cNvSpPr/>
            <p:nvPr/>
          </p:nvSpPr>
          <p:spPr>
            <a:xfrm>
              <a:off x="3462550" y="3911250"/>
              <a:ext cx="158600" cy="19650"/>
            </a:xfrm>
            <a:custGeom>
              <a:avLst/>
              <a:gdLst/>
              <a:ahLst/>
              <a:cxnLst/>
              <a:rect l="l" t="t" r="r" b="b"/>
              <a:pathLst>
                <a:path w="6344" h="786" extrusionOk="0">
                  <a:moveTo>
                    <a:pt x="5834" y="1"/>
                  </a:moveTo>
                  <a:cubicBezTo>
                    <a:pt x="5265" y="1"/>
                    <a:pt x="4276" y="64"/>
                    <a:pt x="3154" y="182"/>
                  </a:cubicBezTo>
                  <a:cubicBezTo>
                    <a:pt x="1406" y="363"/>
                    <a:pt x="1" y="602"/>
                    <a:pt x="5" y="722"/>
                  </a:cubicBezTo>
                  <a:cubicBezTo>
                    <a:pt x="7" y="765"/>
                    <a:pt x="190" y="785"/>
                    <a:pt x="506" y="785"/>
                  </a:cubicBezTo>
                  <a:cubicBezTo>
                    <a:pt x="1073" y="785"/>
                    <a:pt x="2067" y="720"/>
                    <a:pt x="3195" y="602"/>
                  </a:cubicBezTo>
                  <a:cubicBezTo>
                    <a:pt x="4951" y="421"/>
                    <a:pt x="6344" y="177"/>
                    <a:pt x="6344" y="62"/>
                  </a:cubicBezTo>
                  <a:cubicBezTo>
                    <a:pt x="6338" y="21"/>
                    <a:pt x="6152" y="1"/>
                    <a:pt x="5834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7" name="Google Shape;5087;p69"/>
            <p:cNvSpPr/>
            <p:nvPr/>
          </p:nvSpPr>
          <p:spPr>
            <a:xfrm>
              <a:off x="3452150" y="3866875"/>
              <a:ext cx="167950" cy="29775"/>
            </a:xfrm>
            <a:custGeom>
              <a:avLst/>
              <a:gdLst/>
              <a:ahLst/>
              <a:cxnLst/>
              <a:rect l="l" t="t" r="r" b="b"/>
              <a:pathLst>
                <a:path w="6718" h="1191" extrusionOk="0">
                  <a:moveTo>
                    <a:pt x="6487" y="1"/>
                  </a:moveTo>
                  <a:cubicBezTo>
                    <a:pt x="5991" y="1"/>
                    <a:pt x="4750" y="147"/>
                    <a:pt x="3326" y="387"/>
                  </a:cubicBezTo>
                  <a:cubicBezTo>
                    <a:pt x="1487" y="696"/>
                    <a:pt x="0" y="1044"/>
                    <a:pt x="21" y="1155"/>
                  </a:cubicBezTo>
                  <a:cubicBezTo>
                    <a:pt x="25" y="1179"/>
                    <a:pt x="102" y="1190"/>
                    <a:pt x="238" y="1190"/>
                  </a:cubicBezTo>
                  <a:cubicBezTo>
                    <a:pt x="727" y="1190"/>
                    <a:pt x="1980" y="1043"/>
                    <a:pt x="3414" y="804"/>
                  </a:cubicBezTo>
                  <a:cubicBezTo>
                    <a:pt x="5247" y="498"/>
                    <a:pt x="6718" y="156"/>
                    <a:pt x="6718" y="39"/>
                  </a:cubicBezTo>
                  <a:cubicBezTo>
                    <a:pt x="6713" y="13"/>
                    <a:pt x="6632" y="1"/>
                    <a:pt x="6487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8" name="Google Shape;5088;p69"/>
            <p:cNvSpPr/>
            <p:nvPr/>
          </p:nvSpPr>
          <p:spPr>
            <a:xfrm>
              <a:off x="3459775" y="3820225"/>
              <a:ext cx="159425" cy="30350"/>
            </a:xfrm>
            <a:custGeom>
              <a:avLst/>
              <a:gdLst/>
              <a:ahLst/>
              <a:cxnLst/>
              <a:rect l="l" t="t" r="r" b="b"/>
              <a:pathLst>
                <a:path w="6377" h="1214" extrusionOk="0">
                  <a:moveTo>
                    <a:pt x="6148" y="1"/>
                  </a:moveTo>
                  <a:cubicBezTo>
                    <a:pt x="5687" y="1"/>
                    <a:pt x="4512" y="153"/>
                    <a:pt x="3148" y="398"/>
                  </a:cubicBezTo>
                  <a:cubicBezTo>
                    <a:pt x="1401" y="712"/>
                    <a:pt x="1" y="1067"/>
                    <a:pt x="21" y="1178"/>
                  </a:cubicBezTo>
                  <a:cubicBezTo>
                    <a:pt x="25" y="1202"/>
                    <a:pt x="96" y="1213"/>
                    <a:pt x="222" y="1213"/>
                  </a:cubicBezTo>
                  <a:cubicBezTo>
                    <a:pt x="677" y="1213"/>
                    <a:pt x="1857" y="1061"/>
                    <a:pt x="3227" y="815"/>
                  </a:cubicBezTo>
                  <a:cubicBezTo>
                    <a:pt x="4975" y="501"/>
                    <a:pt x="6376" y="154"/>
                    <a:pt x="6356" y="38"/>
                  </a:cubicBezTo>
                  <a:cubicBezTo>
                    <a:pt x="6351" y="13"/>
                    <a:pt x="6278" y="1"/>
                    <a:pt x="6148" y="1"/>
                  </a:cubicBezTo>
                  <a:close/>
                </a:path>
              </a:pathLst>
            </a:custGeom>
            <a:solidFill>
              <a:srgbClr val="A36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9" name="Google Shape;5089;p69"/>
            <p:cNvSpPr/>
            <p:nvPr/>
          </p:nvSpPr>
          <p:spPr>
            <a:xfrm>
              <a:off x="4932800" y="4062450"/>
              <a:ext cx="1003925" cy="374850"/>
            </a:xfrm>
            <a:custGeom>
              <a:avLst/>
              <a:gdLst/>
              <a:ahLst/>
              <a:cxnLst/>
              <a:rect l="l" t="t" r="r" b="b"/>
              <a:pathLst>
                <a:path w="40157" h="14994" extrusionOk="0">
                  <a:moveTo>
                    <a:pt x="37583" y="1"/>
                  </a:moveTo>
                  <a:lnTo>
                    <a:pt x="1537" y="3343"/>
                  </a:lnTo>
                  <a:lnTo>
                    <a:pt x="1" y="14993"/>
                  </a:lnTo>
                  <a:lnTo>
                    <a:pt x="40156" y="14993"/>
                  </a:lnTo>
                  <a:lnTo>
                    <a:pt x="375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0" name="Google Shape;5090;p69"/>
            <p:cNvSpPr/>
            <p:nvPr/>
          </p:nvSpPr>
          <p:spPr>
            <a:xfrm>
              <a:off x="4543750" y="2775050"/>
              <a:ext cx="330550" cy="530200"/>
            </a:xfrm>
            <a:custGeom>
              <a:avLst/>
              <a:gdLst/>
              <a:ahLst/>
              <a:cxnLst/>
              <a:rect l="l" t="t" r="r" b="b"/>
              <a:pathLst>
                <a:path w="13222" h="21208" extrusionOk="0">
                  <a:moveTo>
                    <a:pt x="5838" y="0"/>
                  </a:moveTo>
                  <a:cubicBezTo>
                    <a:pt x="5838" y="0"/>
                    <a:pt x="0" y="17530"/>
                    <a:pt x="376" y="18228"/>
                  </a:cubicBezTo>
                  <a:lnTo>
                    <a:pt x="13221" y="2120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1" name="Google Shape;5091;p69"/>
            <p:cNvSpPr/>
            <p:nvPr/>
          </p:nvSpPr>
          <p:spPr>
            <a:xfrm>
              <a:off x="4543750" y="2775050"/>
              <a:ext cx="330550" cy="530200"/>
            </a:xfrm>
            <a:custGeom>
              <a:avLst/>
              <a:gdLst/>
              <a:ahLst/>
              <a:cxnLst/>
              <a:rect l="l" t="t" r="r" b="b"/>
              <a:pathLst>
                <a:path w="13222" h="21208" extrusionOk="0">
                  <a:moveTo>
                    <a:pt x="5838" y="0"/>
                  </a:moveTo>
                  <a:cubicBezTo>
                    <a:pt x="5838" y="0"/>
                    <a:pt x="0" y="17530"/>
                    <a:pt x="376" y="18228"/>
                  </a:cubicBezTo>
                  <a:lnTo>
                    <a:pt x="13221" y="21207"/>
                  </a:lnTo>
                  <a:lnTo>
                    <a:pt x="5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2" name="Google Shape;5092;p69"/>
            <p:cNvSpPr/>
            <p:nvPr/>
          </p:nvSpPr>
          <p:spPr>
            <a:xfrm>
              <a:off x="4686250" y="2628225"/>
              <a:ext cx="1216925" cy="1597325"/>
            </a:xfrm>
            <a:custGeom>
              <a:avLst/>
              <a:gdLst/>
              <a:ahLst/>
              <a:cxnLst/>
              <a:rect l="l" t="t" r="r" b="b"/>
              <a:pathLst>
                <a:path w="48677" h="63893" extrusionOk="0">
                  <a:moveTo>
                    <a:pt x="12605" y="0"/>
                  </a:moveTo>
                  <a:cubicBezTo>
                    <a:pt x="11016" y="0"/>
                    <a:pt x="9426" y="102"/>
                    <a:pt x="7843" y="307"/>
                  </a:cubicBezTo>
                  <a:lnTo>
                    <a:pt x="7061" y="411"/>
                  </a:lnTo>
                  <a:cubicBezTo>
                    <a:pt x="3899" y="758"/>
                    <a:pt x="1212" y="2879"/>
                    <a:pt x="138" y="5873"/>
                  </a:cubicBezTo>
                  <a:cubicBezTo>
                    <a:pt x="138" y="5873"/>
                    <a:pt x="1" y="14508"/>
                    <a:pt x="2653" y="20226"/>
                  </a:cubicBezTo>
                  <a:lnTo>
                    <a:pt x="11123" y="38802"/>
                  </a:lnTo>
                  <a:lnTo>
                    <a:pt x="9883" y="63893"/>
                  </a:lnTo>
                  <a:lnTo>
                    <a:pt x="48676" y="59501"/>
                  </a:lnTo>
                  <a:lnTo>
                    <a:pt x="42606" y="35248"/>
                  </a:lnTo>
                  <a:cubicBezTo>
                    <a:pt x="42606" y="35248"/>
                    <a:pt x="38433" y="7129"/>
                    <a:pt x="30826" y="4014"/>
                  </a:cubicBezTo>
                  <a:cubicBezTo>
                    <a:pt x="28190" y="2990"/>
                    <a:pt x="25495" y="2122"/>
                    <a:pt x="22757" y="1414"/>
                  </a:cubicBezTo>
                  <a:cubicBezTo>
                    <a:pt x="19447" y="474"/>
                    <a:pt x="16030" y="0"/>
                    <a:pt x="126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3" name="Google Shape;5093;p69"/>
            <p:cNvSpPr/>
            <p:nvPr/>
          </p:nvSpPr>
          <p:spPr>
            <a:xfrm>
              <a:off x="5188050" y="4198175"/>
              <a:ext cx="7750" cy="227250"/>
            </a:xfrm>
            <a:custGeom>
              <a:avLst/>
              <a:gdLst/>
              <a:ahLst/>
              <a:cxnLst/>
              <a:rect l="l" t="t" r="r" b="b"/>
              <a:pathLst>
                <a:path w="310" h="9090" extrusionOk="0">
                  <a:moveTo>
                    <a:pt x="45" y="1"/>
                  </a:moveTo>
                  <a:cubicBezTo>
                    <a:pt x="9" y="1"/>
                    <a:pt x="0" y="2037"/>
                    <a:pt x="45" y="4544"/>
                  </a:cubicBezTo>
                  <a:cubicBezTo>
                    <a:pt x="91" y="7052"/>
                    <a:pt x="178" y="9090"/>
                    <a:pt x="235" y="9090"/>
                  </a:cubicBezTo>
                  <a:cubicBezTo>
                    <a:pt x="310" y="9090"/>
                    <a:pt x="285" y="7049"/>
                    <a:pt x="240" y="4544"/>
                  </a:cubicBezTo>
                  <a:cubicBezTo>
                    <a:pt x="194" y="2041"/>
                    <a:pt x="82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4" name="Google Shape;5094;p69"/>
            <p:cNvSpPr/>
            <p:nvPr/>
          </p:nvSpPr>
          <p:spPr>
            <a:xfrm>
              <a:off x="5229550" y="4221225"/>
              <a:ext cx="46775" cy="42850"/>
            </a:xfrm>
            <a:custGeom>
              <a:avLst/>
              <a:gdLst/>
              <a:ahLst/>
              <a:cxnLst/>
              <a:rect l="l" t="t" r="r" b="b"/>
              <a:pathLst>
                <a:path w="1871" h="1714" extrusionOk="0">
                  <a:moveTo>
                    <a:pt x="426" y="1"/>
                  </a:moveTo>
                  <a:cubicBezTo>
                    <a:pt x="390" y="1"/>
                    <a:pt x="128" y="172"/>
                    <a:pt x="46" y="620"/>
                  </a:cubicBezTo>
                  <a:cubicBezTo>
                    <a:pt x="1" y="903"/>
                    <a:pt x="87" y="1192"/>
                    <a:pt x="283" y="1404"/>
                  </a:cubicBezTo>
                  <a:cubicBezTo>
                    <a:pt x="468" y="1605"/>
                    <a:pt x="727" y="1714"/>
                    <a:pt x="992" y="1714"/>
                  </a:cubicBezTo>
                  <a:cubicBezTo>
                    <a:pt x="1081" y="1714"/>
                    <a:pt x="1170" y="1702"/>
                    <a:pt x="1257" y="1677"/>
                  </a:cubicBezTo>
                  <a:cubicBezTo>
                    <a:pt x="1609" y="1553"/>
                    <a:pt x="1847" y="1224"/>
                    <a:pt x="1856" y="850"/>
                  </a:cubicBezTo>
                  <a:cubicBezTo>
                    <a:pt x="1871" y="408"/>
                    <a:pt x="1511" y="62"/>
                    <a:pt x="1094" y="62"/>
                  </a:cubicBezTo>
                  <a:cubicBezTo>
                    <a:pt x="1026" y="62"/>
                    <a:pt x="956" y="71"/>
                    <a:pt x="886" y="91"/>
                  </a:cubicBezTo>
                  <a:cubicBezTo>
                    <a:pt x="757" y="136"/>
                    <a:pt x="717" y="202"/>
                    <a:pt x="717" y="202"/>
                  </a:cubicBezTo>
                  <a:cubicBezTo>
                    <a:pt x="788" y="183"/>
                    <a:pt x="861" y="174"/>
                    <a:pt x="934" y="174"/>
                  </a:cubicBezTo>
                  <a:cubicBezTo>
                    <a:pt x="1081" y="174"/>
                    <a:pt x="1228" y="212"/>
                    <a:pt x="1359" y="285"/>
                  </a:cubicBezTo>
                  <a:cubicBezTo>
                    <a:pt x="1559" y="399"/>
                    <a:pt x="1676" y="617"/>
                    <a:pt x="1661" y="846"/>
                  </a:cubicBezTo>
                  <a:cubicBezTo>
                    <a:pt x="1635" y="1125"/>
                    <a:pt x="1453" y="1364"/>
                    <a:pt x="1190" y="1462"/>
                  </a:cubicBezTo>
                  <a:cubicBezTo>
                    <a:pt x="1120" y="1481"/>
                    <a:pt x="1051" y="1490"/>
                    <a:pt x="983" y="1490"/>
                  </a:cubicBezTo>
                  <a:cubicBezTo>
                    <a:pt x="538" y="1490"/>
                    <a:pt x="160" y="1108"/>
                    <a:pt x="198" y="636"/>
                  </a:cubicBezTo>
                  <a:cubicBezTo>
                    <a:pt x="232" y="412"/>
                    <a:pt x="310" y="196"/>
                    <a:pt x="430" y="3"/>
                  </a:cubicBezTo>
                  <a:cubicBezTo>
                    <a:pt x="430" y="2"/>
                    <a:pt x="429" y="1"/>
                    <a:pt x="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5" name="Google Shape;5095;p69"/>
            <p:cNvSpPr/>
            <p:nvPr/>
          </p:nvSpPr>
          <p:spPr>
            <a:xfrm>
              <a:off x="5491000" y="4159550"/>
              <a:ext cx="397375" cy="175450"/>
            </a:xfrm>
            <a:custGeom>
              <a:avLst/>
              <a:gdLst/>
              <a:ahLst/>
              <a:cxnLst/>
              <a:rect l="l" t="t" r="r" b="b"/>
              <a:pathLst>
                <a:path w="15895" h="7018" extrusionOk="0">
                  <a:moveTo>
                    <a:pt x="10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1" y="5"/>
                    <a:pt x="12" y="79"/>
                    <a:pt x="58" y="190"/>
                  </a:cubicBezTo>
                  <a:cubicBezTo>
                    <a:pt x="104" y="303"/>
                    <a:pt x="157" y="493"/>
                    <a:pt x="261" y="716"/>
                  </a:cubicBezTo>
                  <a:cubicBezTo>
                    <a:pt x="531" y="1348"/>
                    <a:pt x="870" y="1952"/>
                    <a:pt x="1268" y="2513"/>
                  </a:cubicBezTo>
                  <a:cubicBezTo>
                    <a:pt x="3283" y="5395"/>
                    <a:pt x="6541" y="7018"/>
                    <a:pt x="9915" y="7018"/>
                  </a:cubicBezTo>
                  <a:cubicBezTo>
                    <a:pt x="11077" y="7018"/>
                    <a:pt x="12252" y="6825"/>
                    <a:pt x="13395" y="6425"/>
                  </a:cubicBezTo>
                  <a:cubicBezTo>
                    <a:pt x="14050" y="6202"/>
                    <a:pt x="14678" y="5910"/>
                    <a:pt x="15271" y="5553"/>
                  </a:cubicBezTo>
                  <a:cubicBezTo>
                    <a:pt x="15432" y="5459"/>
                    <a:pt x="15588" y="5355"/>
                    <a:pt x="15738" y="5244"/>
                  </a:cubicBezTo>
                  <a:cubicBezTo>
                    <a:pt x="15795" y="5210"/>
                    <a:pt x="15848" y="5169"/>
                    <a:pt x="15895" y="5123"/>
                  </a:cubicBezTo>
                  <a:lnTo>
                    <a:pt x="15895" y="5123"/>
                  </a:lnTo>
                  <a:cubicBezTo>
                    <a:pt x="15664" y="5228"/>
                    <a:pt x="15440" y="5346"/>
                    <a:pt x="15226" y="5479"/>
                  </a:cubicBezTo>
                  <a:cubicBezTo>
                    <a:pt x="14627" y="5803"/>
                    <a:pt x="13999" y="6072"/>
                    <a:pt x="13350" y="6281"/>
                  </a:cubicBezTo>
                  <a:cubicBezTo>
                    <a:pt x="12389" y="6592"/>
                    <a:pt x="11389" y="6770"/>
                    <a:pt x="10379" y="6810"/>
                  </a:cubicBezTo>
                  <a:cubicBezTo>
                    <a:pt x="10222" y="6817"/>
                    <a:pt x="10064" y="6820"/>
                    <a:pt x="9906" y="6820"/>
                  </a:cubicBezTo>
                  <a:cubicBezTo>
                    <a:pt x="7582" y="6820"/>
                    <a:pt x="5320" y="6037"/>
                    <a:pt x="3491" y="4587"/>
                  </a:cubicBezTo>
                  <a:cubicBezTo>
                    <a:pt x="2156" y="3541"/>
                    <a:pt x="1077" y="2203"/>
                    <a:pt x="335" y="678"/>
                  </a:cubicBezTo>
                  <a:cubicBezTo>
                    <a:pt x="131" y="248"/>
                    <a:pt x="19" y="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6" name="Google Shape;5096;p69"/>
            <p:cNvSpPr/>
            <p:nvPr/>
          </p:nvSpPr>
          <p:spPr>
            <a:xfrm>
              <a:off x="4732950" y="3053525"/>
              <a:ext cx="372375" cy="63075"/>
            </a:xfrm>
            <a:custGeom>
              <a:avLst/>
              <a:gdLst/>
              <a:ahLst/>
              <a:cxnLst/>
              <a:rect l="l" t="t" r="r" b="b"/>
              <a:pathLst>
                <a:path w="14895" h="2523" extrusionOk="0">
                  <a:moveTo>
                    <a:pt x="2728" y="0"/>
                  </a:moveTo>
                  <a:cubicBezTo>
                    <a:pt x="2500" y="0"/>
                    <a:pt x="2273" y="15"/>
                    <a:pt x="2046" y="45"/>
                  </a:cubicBezTo>
                  <a:cubicBezTo>
                    <a:pt x="1451" y="123"/>
                    <a:pt x="892" y="366"/>
                    <a:pt x="426" y="744"/>
                  </a:cubicBezTo>
                  <a:cubicBezTo>
                    <a:pt x="303" y="846"/>
                    <a:pt x="191" y="963"/>
                    <a:pt x="92" y="1090"/>
                  </a:cubicBezTo>
                  <a:cubicBezTo>
                    <a:pt x="54" y="1131"/>
                    <a:pt x="23" y="1179"/>
                    <a:pt x="1" y="1231"/>
                  </a:cubicBezTo>
                  <a:cubicBezTo>
                    <a:pt x="2" y="1232"/>
                    <a:pt x="3" y="1233"/>
                    <a:pt x="5" y="1233"/>
                  </a:cubicBezTo>
                  <a:cubicBezTo>
                    <a:pt x="34" y="1233"/>
                    <a:pt x="172" y="1051"/>
                    <a:pt x="476" y="817"/>
                  </a:cubicBezTo>
                  <a:cubicBezTo>
                    <a:pt x="943" y="478"/>
                    <a:pt x="1491" y="267"/>
                    <a:pt x="2066" y="202"/>
                  </a:cubicBezTo>
                  <a:cubicBezTo>
                    <a:pt x="2249" y="183"/>
                    <a:pt x="2431" y="173"/>
                    <a:pt x="2614" y="173"/>
                  </a:cubicBezTo>
                  <a:cubicBezTo>
                    <a:pt x="3285" y="173"/>
                    <a:pt x="3953" y="303"/>
                    <a:pt x="4578" y="557"/>
                  </a:cubicBezTo>
                  <a:cubicBezTo>
                    <a:pt x="5487" y="887"/>
                    <a:pt x="6425" y="1420"/>
                    <a:pt x="7470" y="1879"/>
                  </a:cubicBezTo>
                  <a:cubicBezTo>
                    <a:pt x="8335" y="2303"/>
                    <a:pt x="9285" y="2522"/>
                    <a:pt x="10245" y="2522"/>
                  </a:cubicBezTo>
                  <a:cubicBezTo>
                    <a:pt x="10367" y="2522"/>
                    <a:pt x="10489" y="2519"/>
                    <a:pt x="10611" y="2512"/>
                  </a:cubicBezTo>
                  <a:cubicBezTo>
                    <a:pt x="11487" y="2389"/>
                    <a:pt x="12324" y="2059"/>
                    <a:pt x="13048" y="1549"/>
                  </a:cubicBezTo>
                  <a:cubicBezTo>
                    <a:pt x="13535" y="1220"/>
                    <a:pt x="13996" y="857"/>
                    <a:pt x="14431" y="462"/>
                  </a:cubicBezTo>
                  <a:cubicBezTo>
                    <a:pt x="14599" y="326"/>
                    <a:pt x="14754" y="176"/>
                    <a:pt x="14894" y="12"/>
                  </a:cubicBezTo>
                  <a:lnTo>
                    <a:pt x="14894" y="12"/>
                  </a:lnTo>
                  <a:cubicBezTo>
                    <a:pt x="14715" y="123"/>
                    <a:pt x="14544" y="251"/>
                    <a:pt x="14383" y="388"/>
                  </a:cubicBezTo>
                  <a:cubicBezTo>
                    <a:pt x="13930" y="754"/>
                    <a:pt x="13459" y="1098"/>
                    <a:pt x="12971" y="1413"/>
                  </a:cubicBezTo>
                  <a:cubicBezTo>
                    <a:pt x="12258" y="1891"/>
                    <a:pt x="11445" y="2197"/>
                    <a:pt x="10595" y="2306"/>
                  </a:cubicBezTo>
                  <a:cubicBezTo>
                    <a:pt x="10497" y="2310"/>
                    <a:pt x="10399" y="2313"/>
                    <a:pt x="10301" y="2313"/>
                  </a:cubicBezTo>
                  <a:cubicBezTo>
                    <a:pt x="9351" y="2313"/>
                    <a:pt x="8412" y="2094"/>
                    <a:pt x="7558" y="1673"/>
                  </a:cubicBezTo>
                  <a:cubicBezTo>
                    <a:pt x="6528" y="1223"/>
                    <a:pt x="5583" y="690"/>
                    <a:pt x="4644" y="363"/>
                  </a:cubicBezTo>
                  <a:cubicBezTo>
                    <a:pt x="4032" y="122"/>
                    <a:pt x="3382" y="0"/>
                    <a:pt x="27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7" name="Google Shape;5097;p69"/>
            <p:cNvSpPr/>
            <p:nvPr/>
          </p:nvSpPr>
          <p:spPr>
            <a:xfrm>
              <a:off x="4693600" y="2808425"/>
              <a:ext cx="157325" cy="43825"/>
            </a:xfrm>
            <a:custGeom>
              <a:avLst/>
              <a:gdLst/>
              <a:ahLst/>
              <a:cxnLst/>
              <a:rect l="l" t="t" r="r" b="b"/>
              <a:pathLst>
                <a:path w="6293" h="1753" extrusionOk="0">
                  <a:moveTo>
                    <a:pt x="6287" y="1"/>
                  </a:moveTo>
                  <a:cubicBezTo>
                    <a:pt x="6238" y="1"/>
                    <a:pt x="5956" y="238"/>
                    <a:pt x="5466" y="533"/>
                  </a:cubicBezTo>
                  <a:cubicBezTo>
                    <a:pt x="4348" y="1209"/>
                    <a:pt x="3070" y="1561"/>
                    <a:pt x="1773" y="1561"/>
                  </a:cubicBezTo>
                  <a:cubicBezTo>
                    <a:pt x="1506" y="1561"/>
                    <a:pt x="1238" y="1546"/>
                    <a:pt x="970" y="1516"/>
                  </a:cubicBezTo>
                  <a:cubicBezTo>
                    <a:pt x="455" y="1455"/>
                    <a:pt x="105" y="1369"/>
                    <a:pt x="20" y="1369"/>
                  </a:cubicBezTo>
                  <a:cubicBezTo>
                    <a:pt x="7" y="1369"/>
                    <a:pt x="0" y="1371"/>
                    <a:pt x="0" y="1376"/>
                  </a:cubicBezTo>
                  <a:cubicBezTo>
                    <a:pt x="296" y="1531"/>
                    <a:pt x="618" y="1629"/>
                    <a:pt x="950" y="1665"/>
                  </a:cubicBezTo>
                  <a:cubicBezTo>
                    <a:pt x="1299" y="1724"/>
                    <a:pt x="1650" y="1753"/>
                    <a:pt x="1999" y="1753"/>
                  </a:cubicBezTo>
                  <a:cubicBezTo>
                    <a:pt x="3257" y="1753"/>
                    <a:pt x="4495" y="1377"/>
                    <a:pt x="5549" y="660"/>
                  </a:cubicBezTo>
                  <a:cubicBezTo>
                    <a:pt x="5835" y="489"/>
                    <a:pt x="6087" y="267"/>
                    <a:pt x="6293" y="3"/>
                  </a:cubicBezTo>
                  <a:cubicBezTo>
                    <a:pt x="6291" y="1"/>
                    <a:pt x="6289" y="1"/>
                    <a:pt x="62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8" name="Google Shape;5098;p69"/>
            <p:cNvSpPr/>
            <p:nvPr/>
          </p:nvSpPr>
          <p:spPr>
            <a:xfrm>
              <a:off x="4892675" y="3392900"/>
              <a:ext cx="835075" cy="103975"/>
            </a:xfrm>
            <a:custGeom>
              <a:avLst/>
              <a:gdLst/>
              <a:ahLst/>
              <a:cxnLst/>
              <a:rect l="l" t="t" r="r" b="b"/>
              <a:pathLst>
                <a:path w="33403" h="4159" extrusionOk="0">
                  <a:moveTo>
                    <a:pt x="22220" y="0"/>
                  </a:moveTo>
                  <a:cubicBezTo>
                    <a:pt x="21437" y="0"/>
                    <a:pt x="20655" y="89"/>
                    <a:pt x="19889" y="266"/>
                  </a:cubicBezTo>
                  <a:cubicBezTo>
                    <a:pt x="18750" y="536"/>
                    <a:pt x="17636" y="906"/>
                    <a:pt x="16559" y="1369"/>
                  </a:cubicBezTo>
                  <a:cubicBezTo>
                    <a:pt x="14349" y="2290"/>
                    <a:pt x="12284" y="3298"/>
                    <a:pt x="10260" y="3712"/>
                  </a:cubicBezTo>
                  <a:cubicBezTo>
                    <a:pt x="9433" y="3888"/>
                    <a:pt x="8592" y="3975"/>
                    <a:pt x="7751" y="3975"/>
                  </a:cubicBezTo>
                  <a:cubicBezTo>
                    <a:pt x="6771" y="3975"/>
                    <a:pt x="5791" y="3856"/>
                    <a:pt x="4834" y="3617"/>
                  </a:cubicBezTo>
                  <a:cubicBezTo>
                    <a:pt x="3633" y="3330"/>
                    <a:pt x="2448" y="2974"/>
                    <a:pt x="1289" y="2550"/>
                  </a:cubicBezTo>
                  <a:lnTo>
                    <a:pt x="335" y="2212"/>
                  </a:lnTo>
                  <a:cubicBezTo>
                    <a:pt x="227" y="2168"/>
                    <a:pt x="114" y="2134"/>
                    <a:pt x="1" y="2108"/>
                  </a:cubicBezTo>
                  <a:lnTo>
                    <a:pt x="1" y="2108"/>
                  </a:lnTo>
                  <a:cubicBezTo>
                    <a:pt x="103" y="2165"/>
                    <a:pt x="208" y="2213"/>
                    <a:pt x="319" y="2252"/>
                  </a:cubicBezTo>
                  <a:lnTo>
                    <a:pt x="1261" y="2629"/>
                  </a:lnTo>
                  <a:cubicBezTo>
                    <a:pt x="2415" y="3085"/>
                    <a:pt x="3598" y="3465"/>
                    <a:pt x="4801" y="3766"/>
                  </a:cubicBezTo>
                  <a:cubicBezTo>
                    <a:pt x="5799" y="4028"/>
                    <a:pt x="6823" y="4159"/>
                    <a:pt x="7848" y="4159"/>
                  </a:cubicBezTo>
                  <a:cubicBezTo>
                    <a:pt x="8670" y="4159"/>
                    <a:pt x="9491" y="4075"/>
                    <a:pt x="10301" y="3906"/>
                  </a:cubicBezTo>
                  <a:cubicBezTo>
                    <a:pt x="12358" y="3479"/>
                    <a:pt x="14440" y="2483"/>
                    <a:pt x="16642" y="1570"/>
                  </a:cubicBezTo>
                  <a:cubicBezTo>
                    <a:pt x="17710" y="1112"/>
                    <a:pt x="18816" y="744"/>
                    <a:pt x="19948" y="472"/>
                  </a:cubicBezTo>
                  <a:cubicBezTo>
                    <a:pt x="20709" y="293"/>
                    <a:pt x="21488" y="204"/>
                    <a:pt x="22270" y="204"/>
                  </a:cubicBezTo>
                  <a:cubicBezTo>
                    <a:pt x="22561" y="204"/>
                    <a:pt x="22853" y="216"/>
                    <a:pt x="23145" y="241"/>
                  </a:cubicBezTo>
                  <a:cubicBezTo>
                    <a:pt x="24122" y="355"/>
                    <a:pt x="25087" y="542"/>
                    <a:pt x="26037" y="798"/>
                  </a:cubicBezTo>
                  <a:cubicBezTo>
                    <a:pt x="26866" y="1018"/>
                    <a:pt x="27708" y="1192"/>
                    <a:pt x="28556" y="1319"/>
                  </a:cubicBezTo>
                  <a:cubicBezTo>
                    <a:pt x="28957" y="1386"/>
                    <a:pt x="29360" y="1420"/>
                    <a:pt x="29763" y="1420"/>
                  </a:cubicBezTo>
                  <a:cubicBezTo>
                    <a:pt x="30607" y="1420"/>
                    <a:pt x="31447" y="1273"/>
                    <a:pt x="32246" y="985"/>
                  </a:cubicBezTo>
                  <a:cubicBezTo>
                    <a:pt x="32560" y="853"/>
                    <a:pt x="32858" y="687"/>
                    <a:pt x="33135" y="488"/>
                  </a:cubicBezTo>
                  <a:cubicBezTo>
                    <a:pt x="33229" y="419"/>
                    <a:pt x="33319" y="344"/>
                    <a:pt x="33402" y="262"/>
                  </a:cubicBezTo>
                  <a:lnTo>
                    <a:pt x="33402" y="262"/>
                  </a:lnTo>
                  <a:cubicBezTo>
                    <a:pt x="33017" y="525"/>
                    <a:pt x="32602" y="741"/>
                    <a:pt x="32165" y="906"/>
                  </a:cubicBezTo>
                  <a:cubicBezTo>
                    <a:pt x="31407" y="1158"/>
                    <a:pt x="30617" y="1285"/>
                    <a:pt x="29824" y="1285"/>
                  </a:cubicBezTo>
                  <a:cubicBezTo>
                    <a:pt x="29390" y="1285"/>
                    <a:pt x="28956" y="1247"/>
                    <a:pt x="28526" y="1170"/>
                  </a:cubicBezTo>
                  <a:cubicBezTo>
                    <a:pt x="27690" y="1031"/>
                    <a:pt x="26862" y="849"/>
                    <a:pt x="26046" y="625"/>
                  </a:cubicBezTo>
                  <a:cubicBezTo>
                    <a:pt x="25098" y="360"/>
                    <a:pt x="24131" y="165"/>
                    <a:pt x="23154" y="43"/>
                  </a:cubicBezTo>
                  <a:cubicBezTo>
                    <a:pt x="22843" y="14"/>
                    <a:pt x="22532" y="0"/>
                    <a:pt x="22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9" name="Google Shape;5099;p69"/>
            <p:cNvSpPr/>
            <p:nvPr/>
          </p:nvSpPr>
          <p:spPr>
            <a:xfrm>
              <a:off x="4959125" y="3712750"/>
              <a:ext cx="862075" cy="111300"/>
            </a:xfrm>
            <a:custGeom>
              <a:avLst/>
              <a:gdLst/>
              <a:ahLst/>
              <a:cxnLst/>
              <a:rect l="l" t="t" r="r" b="b"/>
              <a:pathLst>
                <a:path w="34483" h="4452" extrusionOk="0">
                  <a:moveTo>
                    <a:pt x="28446" y="0"/>
                  </a:moveTo>
                  <a:cubicBezTo>
                    <a:pt x="27997" y="0"/>
                    <a:pt x="27546" y="39"/>
                    <a:pt x="27097" y="119"/>
                  </a:cubicBezTo>
                  <a:cubicBezTo>
                    <a:pt x="26049" y="348"/>
                    <a:pt x="25042" y="741"/>
                    <a:pt x="24115" y="1283"/>
                  </a:cubicBezTo>
                  <a:cubicBezTo>
                    <a:pt x="23128" y="1825"/>
                    <a:pt x="22152" y="2485"/>
                    <a:pt x="21083" y="3064"/>
                  </a:cubicBezTo>
                  <a:cubicBezTo>
                    <a:pt x="20008" y="3699"/>
                    <a:pt x="18810" y="4096"/>
                    <a:pt x="17570" y="4229"/>
                  </a:cubicBezTo>
                  <a:cubicBezTo>
                    <a:pt x="17405" y="4238"/>
                    <a:pt x="17240" y="4242"/>
                    <a:pt x="17075" y="4242"/>
                  </a:cubicBezTo>
                  <a:cubicBezTo>
                    <a:pt x="15994" y="4242"/>
                    <a:pt x="14919" y="4063"/>
                    <a:pt x="13894" y="3714"/>
                  </a:cubicBezTo>
                  <a:cubicBezTo>
                    <a:pt x="12784" y="3343"/>
                    <a:pt x="11696" y="2913"/>
                    <a:pt x="10634" y="2424"/>
                  </a:cubicBezTo>
                  <a:cubicBezTo>
                    <a:pt x="8592" y="1511"/>
                    <a:pt x="6646" y="795"/>
                    <a:pt x="4919" y="772"/>
                  </a:cubicBezTo>
                  <a:cubicBezTo>
                    <a:pt x="4835" y="769"/>
                    <a:pt x="4751" y="768"/>
                    <a:pt x="4667" y="768"/>
                  </a:cubicBezTo>
                  <a:cubicBezTo>
                    <a:pt x="3980" y="768"/>
                    <a:pt x="3296" y="864"/>
                    <a:pt x="2634" y="1052"/>
                  </a:cubicBezTo>
                  <a:cubicBezTo>
                    <a:pt x="2075" y="1213"/>
                    <a:pt x="1543" y="1461"/>
                    <a:pt x="1060" y="1787"/>
                  </a:cubicBezTo>
                  <a:cubicBezTo>
                    <a:pt x="756" y="1993"/>
                    <a:pt x="478" y="2234"/>
                    <a:pt x="233" y="2507"/>
                  </a:cubicBezTo>
                  <a:lnTo>
                    <a:pt x="56" y="2734"/>
                  </a:lnTo>
                  <a:cubicBezTo>
                    <a:pt x="1" y="2783"/>
                    <a:pt x="1" y="2812"/>
                    <a:pt x="1" y="2812"/>
                  </a:cubicBezTo>
                  <a:cubicBezTo>
                    <a:pt x="328" y="2447"/>
                    <a:pt x="700" y="2126"/>
                    <a:pt x="1109" y="1857"/>
                  </a:cubicBezTo>
                  <a:cubicBezTo>
                    <a:pt x="1591" y="1549"/>
                    <a:pt x="2116" y="1315"/>
                    <a:pt x="2668" y="1168"/>
                  </a:cubicBezTo>
                  <a:cubicBezTo>
                    <a:pt x="3300" y="999"/>
                    <a:pt x="3951" y="913"/>
                    <a:pt x="4606" y="913"/>
                  </a:cubicBezTo>
                  <a:cubicBezTo>
                    <a:pt x="4707" y="913"/>
                    <a:pt x="4809" y="915"/>
                    <a:pt x="4911" y="920"/>
                  </a:cubicBezTo>
                  <a:cubicBezTo>
                    <a:pt x="6606" y="969"/>
                    <a:pt x="8522" y="1683"/>
                    <a:pt x="10555" y="2601"/>
                  </a:cubicBezTo>
                  <a:cubicBezTo>
                    <a:pt x="11623" y="3097"/>
                    <a:pt x="12717" y="3534"/>
                    <a:pt x="13831" y="3911"/>
                  </a:cubicBezTo>
                  <a:cubicBezTo>
                    <a:pt x="14882" y="4269"/>
                    <a:pt x="15983" y="4452"/>
                    <a:pt x="17091" y="4452"/>
                  </a:cubicBezTo>
                  <a:cubicBezTo>
                    <a:pt x="17256" y="4452"/>
                    <a:pt x="17422" y="4448"/>
                    <a:pt x="17588" y="4440"/>
                  </a:cubicBezTo>
                  <a:cubicBezTo>
                    <a:pt x="18858" y="4305"/>
                    <a:pt x="20085" y="3898"/>
                    <a:pt x="21185" y="3246"/>
                  </a:cubicBezTo>
                  <a:cubicBezTo>
                    <a:pt x="22264" y="2659"/>
                    <a:pt x="23236" y="1995"/>
                    <a:pt x="24214" y="1453"/>
                  </a:cubicBezTo>
                  <a:cubicBezTo>
                    <a:pt x="25120" y="915"/>
                    <a:pt x="26104" y="522"/>
                    <a:pt x="27131" y="292"/>
                  </a:cubicBezTo>
                  <a:cubicBezTo>
                    <a:pt x="27582" y="210"/>
                    <a:pt x="28038" y="170"/>
                    <a:pt x="28494" y="170"/>
                  </a:cubicBezTo>
                  <a:cubicBezTo>
                    <a:pt x="28951" y="170"/>
                    <a:pt x="29407" y="210"/>
                    <a:pt x="29858" y="292"/>
                  </a:cubicBezTo>
                  <a:cubicBezTo>
                    <a:pt x="31171" y="530"/>
                    <a:pt x="32401" y="1099"/>
                    <a:pt x="33432" y="1945"/>
                  </a:cubicBezTo>
                  <a:cubicBezTo>
                    <a:pt x="33596" y="2072"/>
                    <a:pt x="33752" y="2211"/>
                    <a:pt x="33899" y="2358"/>
                  </a:cubicBezTo>
                  <a:cubicBezTo>
                    <a:pt x="34013" y="2460"/>
                    <a:pt x="34121" y="2571"/>
                    <a:pt x="34221" y="2688"/>
                  </a:cubicBezTo>
                  <a:cubicBezTo>
                    <a:pt x="34295" y="2772"/>
                    <a:pt x="34358" y="2842"/>
                    <a:pt x="34411" y="2894"/>
                  </a:cubicBezTo>
                  <a:cubicBezTo>
                    <a:pt x="34431" y="2922"/>
                    <a:pt x="34454" y="2945"/>
                    <a:pt x="34482" y="2966"/>
                  </a:cubicBezTo>
                  <a:cubicBezTo>
                    <a:pt x="34199" y="2560"/>
                    <a:pt x="33864" y="2193"/>
                    <a:pt x="33486" y="1875"/>
                  </a:cubicBezTo>
                  <a:cubicBezTo>
                    <a:pt x="32074" y="656"/>
                    <a:pt x="30282" y="0"/>
                    <a:pt x="284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0" name="Google Shape;5100;p69"/>
            <p:cNvSpPr/>
            <p:nvPr/>
          </p:nvSpPr>
          <p:spPr>
            <a:xfrm>
              <a:off x="4941350" y="4010050"/>
              <a:ext cx="894325" cy="132300"/>
            </a:xfrm>
            <a:custGeom>
              <a:avLst/>
              <a:gdLst/>
              <a:ahLst/>
              <a:cxnLst/>
              <a:rect l="l" t="t" r="r" b="b"/>
              <a:pathLst>
                <a:path w="35773" h="5292" extrusionOk="0">
                  <a:moveTo>
                    <a:pt x="29165" y="1"/>
                  </a:moveTo>
                  <a:cubicBezTo>
                    <a:pt x="29063" y="1"/>
                    <a:pt x="28962" y="3"/>
                    <a:pt x="28860" y="7"/>
                  </a:cubicBezTo>
                  <a:cubicBezTo>
                    <a:pt x="27747" y="49"/>
                    <a:pt x="26646" y="242"/>
                    <a:pt x="25584" y="576"/>
                  </a:cubicBezTo>
                  <a:cubicBezTo>
                    <a:pt x="24414" y="944"/>
                    <a:pt x="23272" y="1394"/>
                    <a:pt x="22166" y="1923"/>
                  </a:cubicBezTo>
                  <a:cubicBezTo>
                    <a:pt x="21009" y="2444"/>
                    <a:pt x="19845" y="3039"/>
                    <a:pt x="18605" y="3576"/>
                  </a:cubicBezTo>
                  <a:cubicBezTo>
                    <a:pt x="17412" y="4115"/>
                    <a:pt x="16165" y="4530"/>
                    <a:pt x="14887" y="4815"/>
                  </a:cubicBezTo>
                  <a:cubicBezTo>
                    <a:pt x="13983" y="4998"/>
                    <a:pt x="13064" y="5090"/>
                    <a:pt x="12143" y="5090"/>
                  </a:cubicBezTo>
                  <a:cubicBezTo>
                    <a:pt x="11854" y="5090"/>
                    <a:pt x="11565" y="5081"/>
                    <a:pt x="11276" y="5063"/>
                  </a:cubicBezTo>
                  <a:cubicBezTo>
                    <a:pt x="9221" y="4901"/>
                    <a:pt x="7200" y="4445"/>
                    <a:pt x="5273" y="3712"/>
                  </a:cubicBezTo>
                  <a:cubicBezTo>
                    <a:pt x="3615" y="3105"/>
                    <a:pt x="2310" y="2539"/>
                    <a:pt x="1410" y="2126"/>
                  </a:cubicBezTo>
                  <a:lnTo>
                    <a:pt x="369" y="1663"/>
                  </a:lnTo>
                  <a:lnTo>
                    <a:pt x="100" y="1548"/>
                  </a:lnTo>
                  <a:cubicBezTo>
                    <a:pt x="69" y="1531"/>
                    <a:pt x="36" y="1520"/>
                    <a:pt x="0" y="1514"/>
                  </a:cubicBezTo>
                  <a:lnTo>
                    <a:pt x="0" y="1514"/>
                  </a:lnTo>
                  <a:lnTo>
                    <a:pt x="88" y="1568"/>
                  </a:lnTo>
                  <a:lnTo>
                    <a:pt x="352" y="1704"/>
                  </a:lnTo>
                  <a:lnTo>
                    <a:pt x="1373" y="2200"/>
                  </a:lnTo>
                  <a:cubicBezTo>
                    <a:pt x="2269" y="2614"/>
                    <a:pt x="3567" y="3229"/>
                    <a:pt x="5219" y="3852"/>
                  </a:cubicBezTo>
                  <a:cubicBezTo>
                    <a:pt x="7157" y="4615"/>
                    <a:pt x="9196" y="5089"/>
                    <a:pt x="11272" y="5262"/>
                  </a:cubicBezTo>
                  <a:cubicBezTo>
                    <a:pt x="11579" y="5282"/>
                    <a:pt x="11887" y="5292"/>
                    <a:pt x="12195" y="5292"/>
                  </a:cubicBezTo>
                  <a:cubicBezTo>
                    <a:pt x="13116" y="5292"/>
                    <a:pt x="14037" y="5202"/>
                    <a:pt x="14942" y="5022"/>
                  </a:cubicBezTo>
                  <a:cubicBezTo>
                    <a:pt x="16220" y="4729"/>
                    <a:pt x="17466" y="4307"/>
                    <a:pt x="18661" y="3762"/>
                  </a:cubicBezTo>
                  <a:cubicBezTo>
                    <a:pt x="19899" y="3221"/>
                    <a:pt x="21074" y="2623"/>
                    <a:pt x="22222" y="2089"/>
                  </a:cubicBezTo>
                  <a:cubicBezTo>
                    <a:pt x="23319" y="1561"/>
                    <a:pt x="24451" y="1111"/>
                    <a:pt x="25610" y="743"/>
                  </a:cubicBezTo>
                  <a:cubicBezTo>
                    <a:pt x="26655" y="407"/>
                    <a:pt x="27740" y="211"/>
                    <a:pt x="28837" y="160"/>
                  </a:cubicBezTo>
                  <a:cubicBezTo>
                    <a:pt x="28959" y="154"/>
                    <a:pt x="29082" y="152"/>
                    <a:pt x="29204" y="152"/>
                  </a:cubicBezTo>
                  <a:cubicBezTo>
                    <a:pt x="30035" y="152"/>
                    <a:pt x="30861" y="281"/>
                    <a:pt x="31654" y="535"/>
                  </a:cubicBezTo>
                  <a:cubicBezTo>
                    <a:pt x="32991" y="930"/>
                    <a:pt x="34168" y="1736"/>
                    <a:pt x="35018" y="2840"/>
                  </a:cubicBezTo>
                  <a:cubicBezTo>
                    <a:pt x="35308" y="3256"/>
                    <a:pt x="35554" y="3705"/>
                    <a:pt x="35750" y="4175"/>
                  </a:cubicBezTo>
                  <a:cubicBezTo>
                    <a:pt x="35758" y="4152"/>
                    <a:pt x="35767" y="4128"/>
                    <a:pt x="35773" y="4105"/>
                  </a:cubicBezTo>
                  <a:cubicBezTo>
                    <a:pt x="35748" y="4031"/>
                    <a:pt x="35713" y="3940"/>
                    <a:pt x="35677" y="3825"/>
                  </a:cubicBezTo>
                  <a:cubicBezTo>
                    <a:pt x="35535" y="3470"/>
                    <a:pt x="35354" y="3134"/>
                    <a:pt x="35136" y="2820"/>
                  </a:cubicBezTo>
                  <a:cubicBezTo>
                    <a:pt x="34295" y="1678"/>
                    <a:pt x="33109" y="836"/>
                    <a:pt x="31752" y="420"/>
                  </a:cubicBezTo>
                  <a:cubicBezTo>
                    <a:pt x="30917" y="142"/>
                    <a:pt x="30044" y="1"/>
                    <a:pt x="291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1" name="Google Shape;5101;p69"/>
            <p:cNvSpPr/>
            <p:nvPr/>
          </p:nvSpPr>
          <p:spPr>
            <a:xfrm>
              <a:off x="5010875" y="3344700"/>
              <a:ext cx="533825" cy="866500"/>
            </a:xfrm>
            <a:custGeom>
              <a:avLst/>
              <a:gdLst/>
              <a:ahLst/>
              <a:cxnLst/>
              <a:rect l="l" t="t" r="r" b="b"/>
              <a:pathLst>
                <a:path w="21353" h="34660" extrusionOk="0">
                  <a:moveTo>
                    <a:pt x="19441" y="0"/>
                  </a:moveTo>
                  <a:cubicBezTo>
                    <a:pt x="15753" y="5165"/>
                    <a:pt x="12757" y="10791"/>
                    <a:pt x="10528" y="16733"/>
                  </a:cubicBezTo>
                  <a:cubicBezTo>
                    <a:pt x="9066" y="20632"/>
                    <a:pt x="7781" y="24893"/>
                    <a:pt x="4541" y="27509"/>
                  </a:cubicBezTo>
                  <a:cubicBezTo>
                    <a:pt x="3385" y="28442"/>
                    <a:pt x="2004" y="29140"/>
                    <a:pt x="1100" y="30317"/>
                  </a:cubicBezTo>
                  <a:cubicBezTo>
                    <a:pt x="195" y="31495"/>
                    <a:pt x="0" y="33437"/>
                    <a:pt x="1204" y="34313"/>
                  </a:cubicBezTo>
                  <a:lnTo>
                    <a:pt x="2269" y="34660"/>
                  </a:lnTo>
                  <a:lnTo>
                    <a:pt x="3402" y="34404"/>
                  </a:lnTo>
                  <a:cubicBezTo>
                    <a:pt x="7338" y="34246"/>
                    <a:pt x="11280" y="32933"/>
                    <a:pt x="14292" y="30392"/>
                  </a:cubicBezTo>
                  <a:cubicBezTo>
                    <a:pt x="18424" y="26913"/>
                    <a:pt x="20453" y="21452"/>
                    <a:pt x="20903" y="16072"/>
                  </a:cubicBezTo>
                  <a:cubicBezTo>
                    <a:pt x="21353" y="10693"/>
                    <a:pt x="20394" y="5330"/>
                    <a:pt x="19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2" name="Google Shape;5102;p69"/>
            <p:cNvSpPr/>
            <p:nvPr/>
          </p:nvSpPr>
          <p:spPr>
            <a:xfrm>
              <a:off x="4291850" y="3076975"/>
              <a:ext cx="1234475" cy="1567025"/>
            </a:xfrm>
            <a:custGeom>
              <a:avLst/>
              <a:gdLst/>
              <a:ahLst/>
              <a:cxnLst/>
              <a:rect l="l" t="t" r="r" b="b"/>
              <a:pathLst>
                <a:path w="49379" h="62681" extrusionOk="0">
                  <a:moveTo>
                    <a:pt x="34845" y="0"/>
                  </a:moveTo>
                  <a:cubicBezTo>
                    <a:pt x="34845" y="0"/>
                    <a:pt x="34113" y="22096"/>
                    <a:pt x="31510" y="25439"/>
                  </a:cubicBezTo>
                  <a:cubicBezTo>
                    <a:pt x="29349" y="28219"/>
                    <a:pt x="17235" y="40506"/>
                    <a:pt x="12761" y="44394"/>
                  </a:cubicBezTo>
                  <a:cubicBezTo>
                    <a:pt x="11744" y="45278"/>
                    <a:pt x="10500" y="45861"/>
                    <a:pt x="9169" y="46076"/>
                  </a:cubicBezTo>
                  <a:cubicBezTo>
                    <a:pt x="8882" y="46121"/>
                    <a:pt x="8579" y="46166"/>
                    <a:pt x="8256" y="46208"/>
                  </a:cubicBezTo>
                  <a:cubicBezTo>
                    <a:pt x="8003" y="46240"/>
                    <a:pt x="7748" y="46256"/>
                    <a:pt x="7493" y="46256"/>
                  </a:cubicBezTo>
                  <a:cubicBezTo>
                    <a:pt x="7056" y="46256"/>
                    <a:pt x="6620" y="46210"/>
                    <a:pt x="6191" y="46116"/>
                  </a:cubicBezTo>
                  <a:cubicBezTo>
                    <a:pt x="5331" y="45969"/>
                    <a:pt x="4497" y="45700"/>
                    <a:pt x="3713" y="45319"/>
                  </a:cubicBezTo>
                  <a:cubicBezTo>
                    <a:pt x="3559" y="45224"/>
                    <a:pt x="3398" y="45183"/>
                    <a:pt x="3244" y="45183"/>
                  </a:cubicBezTo>
                  <a:cubicBezTo>
                    <a:pt x="2713" y="45183"/>
                    <a:pt x="2261" y="45677"/>
                    <a:pt x="2473" y="46195"/>
                  </a:cubicBezTo>
                  <a:cubicBezTo>
                    <a:pt x="2746" y="46864"/>
                    <a:pt x="4585" y="48071"/>
                    <a:pt x="7133" y="48380"/>
                  </a:cubicBezTo>
                  <a:cubicBezTo>
                    <a:pt x="9682" y="48691"/>
                    <a:pt x="6266" y="50840"/>
                    <a:pt x="5030" y="51645"/>
                  </a:cubicBezTo>
                  <a:cubicBezTo>
                    <a:pt x="3794" y="52451"/>
                    <a:pt x="98" y="55124"/>
                    <a:pt x="44" y="55698"/>
                  </a:cubicBezTo>
                  <a:cubicBezTo>
                    <a:pt x="0" y="56180"/>
                    <a:pt x="266" y="56467"/>
                    <a:pt x="732" y="56467"/>
                  </a:cubicBezTo>
                  <a:cubicBezTo>
                    <a:pt x="1081" y="56467"/>
                    <a:pt x="1541" y="56307"/>
                    <a:pt x="2068" y="55946"/>
                  </a:cubicBezTo>
                  <a:cubicBezTo>
                    <a:pt x="3143" y="55210"/>
                    <a:pt x="6179" y="53424"/>
                    <a:pt x="7189" y="53424"/>
                  </a:cubicBezTo>
                  <a:cubicBezTo>
                    <a:pt x="7335" y="53424"/>
                    <a:pt x="7439" y="53461"/>
                    <a:pt x="7488" y="53545"/>
                  </a:cubicBezTo>
                  <a:cubicBezTo>
                    <a:pt x="7877" y="54207"/>
                    <a:pt x="1544" y="58219"/>
                    <a:pt x="1544" y="58219"/>
                  </a:cubicBezTo>
                  <a:cubicBezTo>
                    <a:pt x="1544" y="58219"/>
                    <a:pt x="68" y="58858"/>
                    <a:pt x="482" y="59652"/>
                  </a:cubicBezTo>
                  <a:cubicBezTo>
                    <a:pt x="581" y="59836"/>
                    <a:pt x="775" y="59917"/>
                    <a:pt x="1039" y="59917"/>
                  </a:cubicBezTo>
                  <a:cubicBezTo>
                    <a:pt x="2814" y="59917"/>
                    <a:pt x="7751" y="56254"/>
                    <a:pt x="8274" y="55847"/>
                  </a:cubicBezTo>
                  <a:cubicBezTo>
                    <a:pt x="8348" y="55788"/>
                    <a:pt x="8425" y="55763"/>
                    <a:pt x="8497" y="55763"/>
                  </a:cubicBezTo>
                  <a:cubicBezTo>
                    <a:pt x="8829" y="55763"/>
                    <a:pt x="9080" y="56287"/>
                    <a:pt x="8687" y="56561"/>
                  </a:cubicBezTo>
                  <a:cubicBezTo>
                    <a:pt x="8207" y="56895"/>
                    <a:pt x="2274" y="60417"/>
                    <a:pt x="3051" y="61879"/>
                  </a:cubicBezTo>
                  <a:cubicBezTo>
                    <a:pt x="3111" y="61992"/>
                    <a:pt x="3213" y="62042"/>
                    <a:pt x="3349" y="62042"/>
                  </a:cubicBezTo>
                  <a:cubicBezTo>
                    <a:pt x="4566" y="62042"/>
                    <a:pt x="8529" y="58002"/>
                    <a:pt x="10000" y="57962"/>
                  </a:cubicBezTo>
                  <a:cubicBezTo>
                    <a:pt x="10011" y="57961"/>
                    <a:pt x="10021" y="57961"/>
                    <a:pt x="10031" y="57961"/>
                  </a:cubicBezTo>
                  <a:cubicBezTo>
                    <a:pt x="11564" y="57961"/>
                    <a:pt x="6042" y="61391"/>
                    <a:pt x="6650" y="62428"/>
                  </a:cubicBezTo>
                  <a:cubicBezTo>
                    <a:pt x="6727" y="62562"/>
                    <a:pt x="6804" y="62680"/>
                    <a:pt x="6988" y="62680"/>
                  </a:cubicBezTo>
                  <a:cubicBezTo>
                    <a:pt x="7343" y="62680"/>
                    <a:pt x="8099" y="62240"/>
                    <a:pt x="10030" y="60623"/>
                  </a:cubicBezTo>
                  <a:cubicBezTo>
                    <a:pt x="11438" y="59446"/>
                    <a:pt x="13728" y="57028"/>
                    <a:pt x="15764" y="54797"/>
                  </a:cubicBezTo>
                  <a:cubicBezTo>
                    <a:pt x="15797" y="54781"/>
                    <a:pt x="43268" y="38573"/>
                    <a:pt x="45545" y="30693"/>
                  </a:cubicBezTo>
                  <a:cubicBezTo>
                    <a:pt x="49119" y="18303"/>
                    <a:pt x="49379" y="2380"/>
                    <a:pt x="49379" y="2380"/>
                  </a:cubicBezTo>
                  <a:lnTo>
                    <a:pt x="34845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3" name="Google Shape;5103;p69"/>
            <p:cNvSpPr/>
            <p:nvPr/>
          </p:nvSpPr>
          <p:spPr>
            <a:xfrm>
              <a:off x="5099200" y="2712750"/>
              <a:ext cx="476500" cy="604300"/>
            </a:xfrm>
            <a:custGeom>
              <a:avLst/>
              <a:gdLst/>
              <a:ahLst/>
              <a:cxnLst/>
              <a:rect l="l" t="t" r="r" b="b"/>
              <a:pathLst>
                <a:path w="19060" h="24172" extrusionOk="0">
                  <a:moveTo>
                    <a:pt x="9696" y="0"/>
                  </a:moveTo>
                  <a:cubicBezTo>
                    <a:pt x="9140" y="0"/>
                    <a:pt x="8581" y="56"/>
                    <a:pt x="8025" y="170"/>
                  </a:cubicBezTo>
                  <a:cubicBezTo>
                    <a:pt x="2088" y="1421"/>
                    <a:pt x="703" y="8203"/>
                    <a:pt x="703" y="8203"/>
                  </a:cubicBezTo>
                  <a:lnTo>
                    <a:pt x="1" y="23551"/>
                  </a:lnTo>
                  <a:lnTo>
                    <a:pt x="17912" y="24171"/>
                  </a:lnTo>
                  <a:cubicBezTo>
                    <a:pt x="17912" y="24171"/>
                    <a:pt x="18630" y="21056"/>
                    <a:pt x="18915" y="11920"/>
                  </a:cubicBezTo>
                  <a:cubicBezTo>
                    <a:pt x="19060" y="7239"/>
                    <a:pt x="17358" y="4286"/>
                    <a:pt x="15664" y="2521"/>
                  </a:cubicBezTo>
                  <a:cubicBezTo>
                    <a:pt x="14080" y="893"/>
                    <a:pt x="11920" y="0"/>
                    <a:pt x="9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4" name="Google Shape;5104;p69"/>
            <p:cNvSpPr/>
            <p:nvPr/>
          </p:nvSpPr>
          <p:spPr>
            <a:xfrm>
              <a:off x="5099250" y="2712750"/>
              <a:ext cx="477075" cy="604250"/>
            </a:xfrm>
            <a:custGeom>
              <a:avLst/>
              <a:gdLst/>
              <a:ahLst/>
              <a:cxnLst/>
              <a:rect l="l" t="t" r="r" b="b"/>
              <a:pathLst>
                <a:path w="19083" h="24170" extrusionOk="0">
                  <a:moveTo>
                    <a:pt x="9694" y="0"/>
                  </a:moveTo>
                  <a:cubicBezTo>
                    <a:pt x="9138" y="0"/>
                    <a:pt x="8579" y="56"/>
                    <a:pt x="8023" y="170"/>
                  </a:cubicBezTo>
                  <a:cubicBezTo>
                    <a:pt x="2086" y="1421"/>
                    <a:pt x="726" y="8437"/>
                    <a:pt x="726" y="8437"/>
                  </a:cubicBezTo>
                  <a:lnTo>
                    <a:pt x="0" y="23551"/>
                  </a:lnTo>
                  <a:lnTo>
                    <a:pt x="17910" y="24170"/>
                  </a:lnTo>
                  <a:cubicBezTo>
                    <a:pt x="17910" y="24170"/>
                    <a:pt x="18657" y="21287"/>
                    <a:pt x="18938" y="12152"/>
                  </a:cubicBezTo>
                  <a:cubicBezTo>
                    <a:pt x="19082" y="7478"/>
                    <a:pt x="17356" y="4286"/>
                    <a:pt x="15662" y="2521"/>
                  </a:cubicBezTo>
                  <a:cubicBezTo>
                    <a:pt x="14078" y="893"/>
                    <a:pt x="11918" y="0"/>
                    <a:pt x="9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5" name="Google Shape;5105;p69"/>
            <p:cNvSpPr/>
            <p:nvPr/>
          </p:nvSpPr>
          <p:spPr>
            <a:xfrm>
              <a:off x="5105300" y="3141700"/>
              <a:ext cx="458650" cy="78200"/>
            </a:xfrm>
            <a:custGeom>
              <a:avLst/>
              <a:gdLst/>
              <a:ahLst/>
              <a:cxnLst/>
              <a:rect l="l" t="t" r="r" b="b"/>
              <a:pathLst>
                <a:path w="18346" h="3128" extrusionOk="0">
                  <a:moveTo>
                    <a:pt x="13989" y="1"/>
                  </a:moveTo>
                  <a:cubicBezTo>
                    <a:pt x="13589" y="1"/>
                    <a:pt x="13189" y="34"/>
                    <a:pt x="12792" y="100"/>
                  </a:cubicBezTo>
                  <a:cubicBezTo>
                    <a:pt x="11551" y="382"/>
                    <a:pt x="10344" y="806"/>
                    <a:pt x="9198" y="1359"/>
                  </a:cubicBezTo>
                  <a:cubicBezTo>
                    <a:pt x="8064" y="1909"/>
                    <a:pt x="6886" y="2360"/>
                    <a:pt x="5673" y="2707"/>
                  </a:cubicBezTo>
                  <a:cubicBezTo>
                    <a:pt x="4997" y="2874"/>
                    <a:pt x="4304" y="2957"/>
                    <a:pt x="3610" y="2957"/>
                  </a:cubicBezTo>
                  <a:cubicBezTo>
                    <a:pt x="3284" y="2957"/>
                    <a:pt x="2958" y="2939"/>
                    <a:pt x="2632" y="2902"/>
                  </a:cubicBezTo>
                  <a:cubicBezTo>
                    <a:pt x="1946" y="2820"/>
                    <a:pt x="1278" y="2621"/>
                    <a:pt x="658" y="2315"/>
                  </a:cubicBezTo>
                  <a:cubicBezTo>
                    <a:pt x="247" y="2099"/>
                    <a:pt x="25" y="1929"/>
                    <a:pt x="2" y="1929"/>
                  </a:cubicBezTo>
                  <a:cubicBezTo>
                    <a:pt x="1" y="1929"/>
                    <a:pt x="0" y="1929"/>
                    <a:pt x="0" y="1930"/>
                  </a:cubicBezTo>
                  <a:cubicBezTo>
                    <a:pt x="44" y="1980"/>
                    <a:pt x="94" y="2025"/>
                    <a:pt x="149" y="2062"/>
                  </a:cubicBezTo>
                  <a:cubicBezTo>
                    <a:pt x="297" y="2185"/>
                    <a:pt x="455" y="2293"/>
                    <a:pt x="621" y="2389"/>
                  </a:cubicBezTo>
                  <a:cubicBezTo>
                    <a:pt x="1236" y="2734"/>
                    <a:pt x="1912" y="2959"/>
                    <a:pt x="2612" y="3049"/>
                  </a:cubicBezTo>
                  <a:cubicBezTo>
                    <a:pt x="2995" y="3102"/>
                    <a:pt x="3380" y="3128"/>
                    <a:pt x="3764" y="3128"/>
                  </a:cubicBezTo>
                  <a:cubicBezTo>
                    <a:pt x="4421" y="3128"/>
                    <a:pt x="5077" y="3052"/>
                    <a:pt x="5719" y="2902"/>
                  </a:cubicBezTo>
                  <a:cubicBezTo>
                    <a:pt x="6946" y="2561"/>
                    <a:pt x="8139" y="2112"/>
                    <a:pt x="9284" y="1558"/>
                  </a:cubicBezTo>
                  <a:cubicBezTo>
                    <a:pt x="10414" y="1009"/>
                    <a:pt x="11602" y="585"/>
                    <a:pt x="12826" y="299"/>
                  </a:cubicBezTo>
                  <a:cubicBezTo>
                    <a:pt x="13249" y="223"/>
                    <a:pt x="13677" y="185"/>
                    <a:pt x="14105" y="185"/>
                  </a:cubicBezTo>
                  <a:cubicBezTo>
                    <a:pt x="14696" y="185"/>
                    <a:pt x="15286" y="257"/>
                    <a:pt x="15862" y="401"/>
                  </a:cubicBezTo>
                  <a:cubicBezTo>
                    <a:pt x="16533" y="565"/>
                    <a:pt x="17170" y="845"/>
                    <a:pt x="17742" y="1228"/>
                  </a:cubicBezTo>
                  <a:cubicBezTo>
                    <a:pt x="18121" y="1495"/>
                    <a:pt x="18326" y="1692"/>
                    <a:pt x="18344" y="1692"/>
                  </a:cubicBezTo>
                  <a:cubicBezTo>
                    <a:pt x="18345" y="1692"/>
                    <a:pt x="18345" y="1692"/>
                    <a:pt x="18345" y="1691"/>
                  </a:cubicBezTo>
                  <a:cubicBezTo>
                    <a:pt x="18301" y="1640"/>
                    <a:pt x="18253" y="1595"/>
                    <a:pt x="18201" y="1555"/>
                  </a:cubicBezTo>
                  <a:cubicBezTo>
                    <a:pt x="18074" y="1415"/>
                    <a:pt x="17935" y="1286"/>
                    <a:pt x="17787" y="1170"/>
                  </a:cubicBezTo>
                  <a:cubicBezTo>
                    <a:pt x="17222" y="749"/>
                    <a:pt x="16581" y="439"/>
                    <a:pt x="15899" y="257"/>
                  </a:cubicBezTo>
                  <a:cubicBezTo>
                    <a:pt x="15275" y="86"/>
                    <a:pt x="14632" y="1"/>
                    <a:pt x="139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6" name="Google Shape;5106;p69"/>
            <p:cNvSpPr/>
            <p:nvPr/>
          </p:nvSpPr>
          <p:spPr>
            <a:xfrm>
              <a:off x="5150550" y="2842375"/>
              <a:ext cx="395100" cy="51700"/>
            </a:xfrm>
            <a:custGeom>
              <a:avLst/>
              <a:gdLst/>
              <a:ahLst/>
              <a:cxnLst/>
              <a:rect l="l" t="t" r="r" b="b"/>
              <a:pathLst>
                <a:path w="15804" h="2068" extrusionOk="0">
                  <a:moveTo>
                    <a:pt x="0" y="0"/>
                  </a:moveTo>
                  <a:lnTo>
                    <a:pt x="0" y="0"/>
                  </a:lnTo>
                  <a:cubicBezTo>
                    <a:pt x="172" y="129"/>
                    <a:pt x="357" y="240"/>
                    <a:pt x="551" y="332"/>
                  </a:cubicBezTo>
                  <a:cubicBezTo>
                    <a:pt x="768" y="456"/>
                    <a:pt x="995" y="567"/>
                    <a:pt x="1228" y="662"/>
                  </a:cubicBezTo>
                  <a:cubicBezTo>
                    <a:pt x="1529" y="804"/>
                    <a:pt x="1838" y="929"/>
                    <a:pt x="2153" y="1034"/>
                  </a:cubicBezTo>
                  <a:cubicBezTo>
                    <a:pt x="2969" y="1324"/>
                    <a:pt x="3806" y="1550"/>
                    <a:pt x="4658" y="1711"/>
                  </a:cubicBezTo>
                  <a:cubicBezTo>
                    <a:pt x="5699" y="1901"/>
                    <a:pt x="6755" y="2017"/>
                    <a:pt x="7814" y="2058"/>
                  </a:cubicBezTo>
                  <a:cubicBezTo>
                    <a:pt x="8038" y="2064"/>
                    <a:pt x="8261" y="2067"/>
                    <a:pt x="8484" y="2067"/>
                  </a:cubicBezTo>
                  <a:cubicBezTo>
                    <a:pt x="9321" y="2067"/>
                    <a:pt x="10157" y="2026"/>
                    <a:pt x="10991" y="1943"/>
                  </a:cubicBezTo>
                  <a:cubicBezTo>
                    <a:pt x="11851" y="1848"/>
                    <a:pt x="12704" y="1698"/>
                    <a:pt x="13544" y="1492"/>
                  </a:cubicBezTo>
                  <a:cubicBezTo>
                    <a:pt x="13903" y="1414"/>
                    <a:pt x="14204" y="1315"/>
                    <a:pt x="14502" y="1227"/>
                  </a:cubicBezTo>
                  <a:cubicBezTo>
                    <a:pt x="14743" y="1160"/>
                    <a:pt x="14981" y="1078"/>
                    <a:pt x="15213" y="983"/>
                  </a:cubicBezTo>
                  <a:cubicBezTo>
                    <a:pt x="15417" y="916"/>
                    <a:pt x="15614" y="831"/>
                    <a:pt x="15804" y="732"/>
                  </a:cubicBezTo>
                  <a:lnTo>
                    <a:pt x="15804" y="732"/>
                  </a:lnTo>
                  <a:cubicBezTo>
                    <a:pt x="15590" y="766"/>
                    <a:pt x="15380" y="820"/>
                    <a:pt x="15177" y="893"/>
                  </a:cubicBezTo>
                  <a:cubicBezTo>
                    <a:pt x="14983" y="958"/>
                    <a:pt x="14739" y="1021"/>
                    <a:pt x="14458" y="1099"/>
                  </a:cubicBezTo>
                  <a:cubicBezTo>
                    <a:pt x="14178" y="1178"/>
                    <a:pt x="13860" y="1261"/>
                    <a:pt x="13496" y="1331"/>
                  </a:cubicBezTo>
                  <a:cubicBezTo>
                    <a:pt x="12659" y="1518"/>
                    <a:pt x="11812" y="1655"/>
                    <a:pt x="10957" y="1744"/>
                  </a:cubicBezTo>
                  <a:cubicBezTo>
                    <a:pt x="10155" y="1817"/>
                    <a:pt x="9350" y="1854"/>
                    <a:pt x="8545" y="1854"/>
                  </a:cubicBezTo>
                  <a:cubicBezTo>
                    <a:pt x="8300" y="1854"/>
                    <a:pt x="8055" y="1850"/>
                    <a:pt x="7810" y="1844"/>
                  </a:cubicBezTo>
                  <a:cubicBezTo>
                    <a:pt x="6761" y="1803"/>
                    <a:pt x="5717" y="1693"/>
                    <a:pt x="4681" y="1516"/>
                  </a:cubicBezTo>
                  <a:cubicBezTo>
                    <a:pt x="3841" y="1364"/>
                    <a:pt x="3013" y="1156"/>
                    <a:pt x="2203" y="888"/>
                  </a:cubicBezTo>
                  <a:cubicBezTo>
                    <a:pt x="1887" y="792"/>
                    <a:pt x="1578" y="679"/>
                    <a:pt x="1274" y="550"/>
                  </a:cubicBezTo>
                  <a:cubicBezTo>
                    <a:pt x="1040" y="465"/>
                    <a:pt x="811" y="367"/>
                    <a:pt x="587" y="256"/>
                  </a:cubicBezTo>
                  <a:cubicBezTo>
                    <a:pt x="399" y="155"/>
                    <a:pt x="203" y="7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7" name="Google Shape;5107;p69"/>
            <p:cNvSpPr/>
            <p:nvPr/>
          </p:nvSpPr>
          <p:spPr>
            <a:xfrm>
              <a:off x="4477875" y="1854675"/>
              <a:ext cx="681850" cy="399650"/>
            </a:xfrm>
            <a:custGeom>
              <a:avLst/>
              <a:gdLst/>
              <a:ahLst/>
              <a:cxnLst/>
              <a:rect l="l" t="t" r="r" b="b"/>
              <a:pathLst>
                <a:path w="27274" h="15986" extrusionOk="0">
                  <a:moveTo>
                    <a:pt x="6325" y="1"/>
                  </a:moveTo>
                  <a:cubicBezTo>
                    <a:pt x="3670" y="1"/>
                    <a:pt x="1235" y="1761"/>
                    <a:pt x="494" y="4444"/>
                  </a:cubicBezTo>
                  <a:cubicBezTo>
                    <a:pt x="0" y="6229"/>
                    <a:pt x="352" y="8144"/>
                    <a:pt x="1448" y="9637"/>
                  </a:cubicBezTo>
                  <a:cubicBezTo>
                    <a:pt x="1959" y="10389"/>
                    <a:pt x="2719" y="10935"/>
                    <a:pt x="3593" y="11182"/>
                  </a:cubicBezTo>
                  <a:lnTo>
                    <a:pt x="23428" y="14616"/>
                  </a:lnTo>
                  <a:cubicBezTo>
                    <a:pt x="23378" y="15093"/>
                    <a:pt x="23608" y="15558"/>
                    <a:pt x="24020" y="15806"/>
                  </a:cubicBezTo>
                  <a:cubicBezTo>
                    <a:pt x="24217" y="15926"/>
                    <a:pt x="24440" y="15986"/>
                    <a:pt x="24662" y="15986"/>
                  </a:cubicBezTo>
                  <a:cubicBezTo>
                    <a:pt x="24902" y="15986"/>
                    <a:pt x="25142" y="15916"/>
                    <a:pt x="25350" y="15777"/>
                  </a:cubicBezTo>
                  <a:cubicBezTo>
                    <a:pt x="26085" y="15247"/>
                    <a:pt x="26010" y="14124"/>
                    <a:pt x="25718" y="13297"/>
                  </a:cubicBezTo>
                  <a:cubicBezTo>
                    <a:pt x="25425" y="12472"/>
                    <a:pt x="24978" y="11555"/>
                    <a:pt x="25217" y="10683"/>
                  </a:cubicBezTo>
                  <a:cubicBezTo>
                    <a:pt x="25404" y="10017"/>
                    <a:pt x="25953" y="9526"/>
                    <a:pt x="26354" y="8963"/>
                  </a:cubicBezTo>
                  <a:cubicBezTo>
                    <a:pt x="27068" y="7969"/>
                    <a:pt x="27274" y="6697"/>
                    <a:pt x="26912" y="5527"/>
                  </a:cubicBezTo>
                  <a:cubicBezTo>
                    <a:pt x="26513" y="4361"/>
                    <a:pt x="25501" y="3514"/>
                    <a:pt x="24284" y="3329"/>
                  </a:cubicBezTo>
                  <a:cubicBezTo>
                    <a:pt x="24142" y="3312"/>
                    <a:pt x="23997" y="3305"/>
                    <a:pt x="23851" y="3305"/>
                  </a:cubicBezTo>
                  <a:cubicBezTo>
                    <a:pt x="23244" y="3305"/>
                    <a:pt x="22613" y="3420"/>
                    <a:pt x="22021" y="3420"/>
                  </a:cubicBezTo>
                  <a:cubicBezTo>
                    <a:pt x="21535" y="3420"/>
                    <a:pt x="21075" y="3343"/>
                    <a:pt x="20676" y="3060"/>
                  </a:cubicBezTo>
                  <a:cubicBezTo>
                    <a:pt x="19949" y="2547"/>
                    <a:pt x="19750" y="1547"/>
                    <a:pt x="19147" y="891"/>
                  </a:cubicBezTo>
                  <a:cubicBezTo>
                    <a:pt x="18597" y="292"/>
                    <a:pt x="17804" y="70"/>
                    <a:pt x="16975" y="70"/>
                  </a:cubicBezTo>
                  <a:cubicBezTo>
                    <a:pt x="16397" y="70"/>
                    <a:pt x="15801" y="178"/>
                    <a:pt x="15256" y="340"/>
                  </a:cubicBezTo>
                  <a:cubicBezTo>
                    <a:pt x="14042" y="704"/>
                    <a:pt x="12845" y="1282"/>
                    <a:pt x="11593" y="1282"/>
                  </a:cubicBezTo>
                  <a:cubicBezTo>
                    <a:pt x="11477" y="1282"/>
                    <a:pt x="11361" y="1277"/>
                    <a:pt x="11244" y="1266"/>
                  </a:cubicBezTo>
                  <a:cubicBezTo>
                    <a:pt x="10096" y="1167"/>
                    <a:pt x="9062" y="536"/>
                    <a:pt x="7939" y="221"/>
                  </a:cubicBezTo>
                  <a:cubicBezTo>
                    <a:pt x="7400" y="72"/>
                    <a:pt x="6858" y="1"/>
                    <a:pt x="63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8" name="Google Shape;5108;p69"/>
            <p:cNvSpPr/>
            <p:nvPr/>
          </p:nvSpPr>
          <p:spPr>
            <a:xfrm>
              <a:off x="4577800" y="1983650"/>
              <a:ext cx="585150" cy="887325"/>
            </a:xfrm>
            <a:custGeom>
              <a:avLst/>
              <a:gdLst/>
              <a:ahLst/>
              <a:cxnLst/>
              <a:rect l="l" t="t" r="r" b="b"/>
              <a:pathLst>
                <a:path w="23406" h="35493" extrusionOk="0">
                  <a:moveTo>
                    <a:pt x="9531" y="1"/>
                  </a:moveTo>
                  <a:cubicBezTo>
                    <a:pt x="6191" y="1"/>
                    <a:pt x="2890" y="871"/>
                    <a:pt x="1" y="2743"/>
                  </a:cubicBezTo>
                  <a:lnTo>
                    <a:pt x="71" y="3457"/>
                  </a:lnTo>
                  <a:cubicBezTo>
                    <a:pt x="71" y="3457"/>
                    <a:pt x="1174" y="15274"/>
                    <a:pt x="2161" y="20654"/>
                  </a:cubicBezTo>
                  <a:cubicBezTo>
                    <a:pt x="3119" y="25871"/>
                    <a:pt x="8353" y="25950"/>
                    <a:pt x="8667" y="25950"/>
                  </a:cubicBezTo>
                  <a:cubicBezTo>
                    <a:pt x="8676" y="25950"/>
                    <a:pt x="8681" y="25950"/>
                    <a:pt x="8681" y="25950"/>
                  </a:cubicBezTo>
                  <a:cubicBezTo>
                    <a:pt x="8681" y="25950"/>
                    <a:pt x="8995" y="27748"/>
                    <a:pt x="9409" y="29876"/>
                  </a:cubicBezTo>
                  <a:cubicBezTo>
                    <a:pt x="10024" y="33181"/>
                    <a:pt x="12911" y="35493"/>
                    <a:pt x="16159" y="35493"/>
                  </a:cubicBezTo>
                  <a:cubicBezTo>
                    <a:pt x="16571" y="35493"/>
                    <a:pt x="16988" y="35456"/>
                    <a:pt x="17407" y="35379"/>
                  </a:cubicBezTo>
                  <a:cubicBezTo>
                    <a:pt x="20962" y="34728"/>
                    <a:pt x="23405" y="31437"/>
                    <a:pt x="23002" y="27847"/>
                  </a:cubicBezTo>
                  <a:lnTo>
                    <a:pt x="19503" y="3601"/>
                  </a:lnTo>
                  <a:lnTo>
                    <a:pt x="19320" y="2490"/>
                  </a:lnTo>
                  <a:cubicBezTo>
                    <a:pt x="16268" y="875"/>
                    <a:pt x="12880" y="1"/>
                    <a:pt x="953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9" name="Google Shape;5109;p69"/>
            <p:cNvSpPr/>
            <p:nvPr/>
          </p:nvSpPr>
          <p:spPr>
            <a:xfrm>
              <a:off x="4775500" y="2397700"/>
              <a:ext cx="101750" cy="59075"/>
            </a:xfrm>
            <a:custGeom>
              <a:avLst/>
              <a:gdLst/>
              <a:ahLst/>
              <a:cxnLst/>
              <a:rect l="l" t="t" r="r" b="b"/>
              <a:pathLst>
                <a:path w="4070" h="2363" extrusionOk="0">
                  <a:moveTo>
                    <a:pt x="3459" y="1"/>
                  </a:moveTo>
                  <a:lnTo>
                    <a:pt x="1" y="1679"/>
                  </a:lnTo>
                  <a:cubicBezTo>
                    <a:pt x="403" y="2126"/>
                    <a:pt x="966" y="2362"/>
                    <a:pt x="1536" y="2362"/>
                  </a:cubicBezTo>
                  <a:cubicBezTo>
                    <a:pt x="1885" y="2362"/>
                    <a:pt x="2238" y="2274"/>
                    <a:pt x="2558" y="2092"/>
                  </a:cubicBezTo>
                  <a:cubicBezTo>
                    <a:pt x="4070" y="1216"/>
                    <a:pt x="3459" y="1"/>
                    <a:pt x="3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0" name="Google Shape;5110;p69"/>
            <p:cNvSpPr/>
            <p:nvPr/>
          </p:nvSpPr>
          <p:spPr>
            <a:xfrm>
              <a:off x="4794200" y="2550700"/>
              <a:ext cx="167250" cy="114775"/>
            </a:xfrm>
            <a:custGeom>
              <a:avLst/>
              <a:gdLst/>
              <a:ahLst/>
              <a:cxnLst/>
              <a:rect l="l" t="t" r="r" b="b"/>
              <a:pathLst>
                <a:path w="6690" h="4591" extrusionOk="0">
                  <a:moveTo>
                    <a:pt x="6690" y="0"/>
                  </a:moveTo>
                  <a:cubicBezTo>
                    <a:pt x="4825" y="1703"/>
                    <a:pt x="2496" y="2815"/>
                    <a:pt x="0" y="3193"/>
                  </a:cubicBezTo>
                  <a:lnTo>
                    <a:pt x="228" y="4591"/>
                  </a:lnTo>
                  <a:cubicBezTo>
                    <a:pt x="5689" y="4160"/>
                    <a:pt x="6690" y="1"/>
                    <a:pt x="669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1" name="Google Shape;5111;p69"/>
            <p:cNvSpPr/>
            <p:nvPr/>
          </p:nvSpPr>
          <p:spPr>
            <a:xfrm>
              <a:off x="5058200" y="2161600"/>
              <a:ext cx="117975" cy="179900"/>
            </a:xfrm>
            <a:custGeom>
              <a:avLst/>
              <a:gdLst/>
              <a:ahLst/>
              <a:cxnLst/>
              <a:rect l="l" t="t" r="r" b="b"/>
              <a:pathLst>
                <a:path w="4719" h="7196" extrusionOk="0">
                  <a:moveTo>
                    <a:pt x="1453" y="0"/>
                  </a:moveTo>
                  <a:cubicBezTo>
                    <a:pt x="949" y="0"/>
                    <a:pt x="580" y="95"/>
                    <a:pt x="547" y="113"/>
                  </a:cubicBezTo>
                  <a:cubicBezTo>
                    <a:pt x="547" y="113"/>
                    <a:pt x="0" y="6761"/>
                    <a:pt x="13" y="6893"/>
                  </a:cubicBezTo>
                  <a:cubicBezTo>
                    <a:pt x="18" y="6945"/>
                    <a:pt x="757" y="7196"/>
                    <a:pt x="1643" y="7196"/>
                  </a:cubicBezTo>
                  <a:cubicBezTo>
                    <a:pt x="3006" y="7196"/>
                    <a:pt x="4718" y="6603"/>
                    <a:pt x="4641" y="3782"/>
                  </a:cubicBezTo>
                  <a:cubicBezTo>
                    <a:pt x="4551" y="522"/>
                    <a:pt x="2632" y="0"/>
                    <a:pt x="145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2" name="Google Shape;5112;p69"/>
            <p:cNvSpPr/>
            <p:nvPr/>
          </p:nvSpPr>
          <p:spPr>
            <a:xfrm>
              <a:off x="5093025" y="2199550"/>
              <a:ext cx="51250" cy="101875"/>
            </a:xfrm>
            <a:custGeom>
              <a:avLst/>
              <a:gdLst/>
              <a:ahLst/>
              <a:cxnLst/>
              <a:rect l="l" t="t" r="r" b="b"/>
              <a:pathLst>
                <a:path w="2050" h="4075" extrusionOk="0">
                  <a:moveTo>
                    <a:pt x="797" y="1"/>
                  </a:moveTo>
                  <a:cubicBezTo>
                    <a:pt x="662" y="1"/>
                    <a:pt x="529" y="46"/>
                    <a:pt x="423" y="131"/>
                  </a:cubicBezTo>
                  <a:cubicBezTo>
                    <a:pt x="332" y="209"/>
                    <a:pt x="269" y="313"/>
                    <a:pt x="245" y="429"/>
                  </a:cubicBezTo>
                  <a:cubicBezTo>
                    <a:pt x="212" y="616"/>
                    <a:pt x="284" y="699"/>
                    <a:pt x="311" y="699"/>
                  </a:cubicBezTo>
                  <a:cubicBezTo>
                    <a:pt x="313" y="699"/>
                    <a:pt x="314" y="698"/>
                    <a:pt x="315" y="698"/>
                  </a:cubicBezTo>
                  <a:cubicBezTo>
                    <a:pt x="340" y="689"/>
                    <a:pt x="307" y="599"/>
                    <a:pt x="369" y="466"/>
                  </a:cubicBezTo>
                  <a:cubicBezTo>
                    <a:pt x="436" y="314"/>
                    <a:pt x="585" y="220"/>
                    <a:pt x="745" y="220"/>
                  </a:cubicBezTo>
                  <a:cubicBezTo>
                    <a:pt x="776" y="220"/>
                    <a:pt x="808" y="223"/>
                    <a:pt x="839" y="231"/>
                  </a:cubicBezTo>
                  <a:cubicBezTo>
                    <a:pt x="1134" y="317"/>
                    <a:pt x="1369" y="542"/>
                    <a:pt x="1467" y="834"/>
                  </a:cubicBezTo>
                  <a:cubicBezTo>
                    <a:pt x="1637" y="1196"/>
                    <a:pt x="1724" y="1591"/>
                    <a:pt x="1723" y="1991"/>
                  </a:cubicBezTo>
                  <a:cubicBezTo>
                    <a:pt x="1723" y="2829"/>
                    <a:pt x="1330" y="3622"/>
                    <a:pt x="846" y="3817"/>
                  </a:cubicBezTo>
                  <a:cubicBezTo>
                    <a:pt x="749" y="3855"/>
                    <a:pt x="646" y="3875"/>
                    <a:pt x="543" y="3875"/>
                  </a:cubicBezTo>
                  <a:cubicBezTo>
                    <a:pt x="440" y="3875"/>
                    <a:pt x="337" y="3855"/>
                    <a:pt x="240" y="3817"/>
                  </a:cubicBezTo>
                  <a:cubicBezTo>
                    <a:pt x="99" y="3754"/>
                    <a:pt x="37" y="3701"/>
                    <a:pt x="17" y="3701"/>
                  </a:cubicBezTo>
                  <a:lnTo>
                    <a:pt x="17" y="3701"/>
                  </a:lnTo>
                  <a:cubicBezTo>
                    <a:pt x="1" y="3708"/>
                    <a:pt x="28" y="3812"/>
                    <a:pt x="179" y="3929"/>
                  </a:cubicBezTo>
                  <a:cubicBezTo>
                    <a:pt x="322" y="4025"/>
                    <a:pt x="488" y="4075"/>
                    <a:pt x="656" y="4075"/>
                  </a:cubicBezTo>
                  <a:cubicBezTo>
                    <a:pt x="746" y="4075"/>
                    <a:pt x="835" y="4061"/>
                    <a:pt x="922" y="4033"/>
                  </a:cubicBezTo>
                  <a:cubicBezTo>
                    <a:pt x="1587" y="3821"/>
                    <a:pt x="2050" y="2928"/>
                    <a:pt x="2050" y="1991"/>
                  </a:cubicBezTo>
                  <a:cubicBezTo>
                    <a:pt x="2050" y="1542"/>
                    <a:pt x="1940" y="1100"/>
                    <a:pt x="1732" y="703"/>
                  </a:cubicBezTo>
                  <a:cubicBezTo>
                    <a:pt x="1585" y="333"/>
                    <a:pt x="1255" y="69"/>
                    <a:pt x="864" y="4"/>
                  </a:cubicBezTo>
                  <a:cubicBezTo>
                    <a:pt x="842" y="2"/>
                    <a:pt x="819" y="1"/>
                    <a:pt x="79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3" name="Google Shape;5113;p69"/>
            <p:cNvSpPr/>
            <p:nvPr/>
          </p:nvSpPr>
          <p:spPr>
            <a:xfrm>
              <a:off x="4540525" y="1949350"/>
              <a:ext cx="592875" cy="301475"/>
            </a:xfrm>
            <a:custGeom>
              <a:avLst/>
              <a:gdLst/>
              <a:ahLst/>
              <a:cxnLst/>
              <a:rect l="l" t="t" r="r" b="b"/>
              <a:pathLst>
                <a:path w="23715" h="12059" extrusionOk="0">
                  <a:moveTo>
                    <a:pt x="9696" y="0"/>
                  </a:moveTo>
                  <a:lnTo>
                    <a:pt x="3356" y="1598"/>
                  </a:lnTo>
                  <a:lnTo>
                    <a:pt x="1" y="4318"/>
                  </a:lnTo>
                  <a:lnTo>
                    <a:pt x="627" y="7242"/>
                  </a:lnTo>
                  <a:cubicBezTo>
                    <a:pt x="627" y="7242"/>
                    <a:pt x="1351" y="7477"/>
                    <a:pt x="2514" y="7477"/>
                  </a:cubicBezTo>
                  <a:cubicBezTo>
                    <a:pt x="3901" y="7477"/>
                    <a:pt x="5913" y="7142"/>
                    <a:pt x="8065" y="5672"/>
                  </a:cubicBezTo>
                  <a:cubicBezTo>
                    <a:pt x="10271" y="4164"/>
                    <a:pt x="12882" y="3132"/>
                    <a:pt x="14106" y="3132"/>
                  </a:cubicBezTo>
                  <a:cubicBezTo>
                    <a:pt x="14324" y="3132"/>
                    <a:pt x="14498" y="3165"/>
                    <a:pt x="14618" y="3234"/>
                  </a:cubicBezTo>
                  <a:cubicBezTo>
                    <a:pt x="15411" y="3690"/>
                    <a:pt x="15956" y="6539"/>
                    <a:pt x="18835" y="7011"/>
                  </a:cubicBezTo>
                  <a:cubicBezTo>
                    <a:pt x="18835" y="7011"/>
                    <a:pt x="19346" y="12058"/>
                    <a:pt x="21284" y="12058"/>
                  </a:cubicBezTo>
                  <a:cubicBezTo>
                    <a:pt x="21371" y="12058"/>
                    <a:pt x="21461" y="12048"/>
                    <a:pt x="21554" y="12027"/>
                  </a:cubicBezTo>
                  <a:cubicBezTo>
                    <a:pt x="23715" y="11531"/>
                    <a:pt x="21186" y="3227"/>
                    <a:pt x="21186" y="3227"/>
                  </a:cubicBezTo>
                  <a:lnTo>
                    <a:pt x="15687" y="301"/>
                  </a:lnTo>
                  <a:lnTo>
                    <a:pt x="96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4" name="Google Shape;5114;p69"/>
            <p:cNvSpPr/>
            <p:nvPr/>
          </p:nvSpPr>
          <p:spPr>
            <a:xfrm>
              <a:off x="5011200" y="1912950"/>
              <a:ext cx="53225" cy="30500"/>
            </a:xfrm>
            <a:custGeom>
              <a:avLst/>
              <a:gdLst/>
              <a:ahLst/>
              <a:cxnLst/>
              <a:rect l="l" t="t" r="r" b="b"/>
              <a:pathLst>
                <a:path w="2129" h="1220" extrusionOk="0">
                  <a:moveTo>
                    <a:pt x="1839" y="1"/>
                  </a:moveTo>
                  <a:cubicBezTo>
                    <a:pt x="1046" y="1"/>
                    <a:pt x="316" y="473"/>
                    <a:pt x="1" y="1220"/>
                  </a:cubicBezTo>
                  <a:cubicBezTo>
                    <a:pt x="557" y="595"/>
                    <a:pt x="1305" y="172"/>
                    <a:pt x="2129" y="22"/>
                  </a:cubicBezTo>
                  <a:cubicBezTo>
                    <a:pt x="2031" y="8"/>
                    <a:pt x="1935" y="1"/>
                    <a:pt x="1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5" name="Google Shape;5115;p69"/>
            <p:cNvSpPr/>
            <p:nvPr/>
          </p:nvSpPr>
          <p:spPr>
            <a:xfrm>
              <a:off x="4998600" y="1867725"/>
              <a:ext cx="11925" cy="84825"/>
            </a:xfrm>
            <a:custGeom>
              <a:avLst/>
              <a:gdLst/>
              <a:ahLst/>
              <a:cxnLst/>
              <a:rect l="l" t="t" r="r" b="b"/>
              <a:pathLst>
                <a:path w="477" h="3393" extrusionOk="0">
                  <a:moveTo>
                    <a:pt x="87" y="1"/>
                  </a:moveTo>
                  <a:lnTo>
                    <a:pt x="87" y="1"/>
                  </a:lnTo>
                  <a:cubicBezTo>
                    <a:pt x="37" y="17"/>
                    <a:pt x="229" y="774"/>
                    <a:pt x="245" y="1714"/>
                  </a:cubicBezTo>
                  <a:cubicBezTo>
                    <a:pt x="217" y="2281"/>
                    <a:pt x="135" y="2842"/>
                    <a:pt x="1" y="3392"/>
                  </a:cubicBezTo>
                  <a:cubicBezTo>
                    <a:pt x="120" y="3265"/>
                    <a:pt x="207" y="3110"/>
                    <a:pt x="253" y="2942"/>
                  </a:cubicBezTo>
                  <a:cubicBezTo>
                    <a:pt x="396" y="2545"/>
                    <a:pt x="467" y="2125"/>
                    <a:pt x="459" y="1702"/>
                  </a:cubicBezTo>
                  <a:cubicBezTo>
                    <a:pt x="477" y="1112"/>
                    <a:pt x="350" y="528"/>
                    <a:pt x="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6" name="Google Shape;5116;p69"/>
            <p:cNvSpPr/>
            <p:nvPr/>
          </p:nvSpPr>
          <p:spPr>
            <a:xfrm>
              <a:off x="4620875" y="2247075"/>
              <a:ext cx="40100" cy="37875"/>
            </a:xfrm>
            <a:custGeom>
              <a:avLst/>
              <a:gdLst/>
              <a:ahLst/>
              <a:cxnLst/>
              <a:rect l="l" t="t" r="r" b="b"/>
              <a:pathLst>
                <a:path w="1604" h="1515" extrusionOk="0">
                  <a:moveTo>
                    <a:pt x="756" y="1"/>
                  </a:moveTo>
                  <a:cubicBezTo>
                    <a:pt x="358" y="1"/>
                    <a:pt x="25" y="310"/>
                    <a:pt x="1" y="712"/>
                  </a:cubicBezTo>
                  <a:cubicBezTo>
                    <a:pt x="1" y="725"/>
                    <a:pt x="0" y="740"/>
                    <a:pt x="0" y="754"/>
                  </a:cubicBezTo>
                  <a:cubicBezTo>
                    <a:pt x="20" y="1181"/>
                    <a:pt x="372" y="1514"/>
                    <a:pt x="797" y="1514"/>
                  </a:cubicBezTo>
                  <a:cubicBezTo>
                    <a:pt x="807" y="1514"/>
                    <a:pt x="817" y="1514"/>
                    <a:pt x="827" y="1514"/>
                  </a:cubicBezTo>
                  <a:cubicBezTo>
                    <a:pt x="833" y="1514"/>
                    <a:pt x="839" y="1514"/>
                    <a:pt x="845" y="1514"/>
                  </a:cubicBezTo>
                  <a:cubicBezTo>
                    <a:pt x="1256" y="1514"/>
                    <a:pt x="1594" y="1185"/>
                    <a:pt x="1604" y="770"/>
                  </a:cubicBezTo>
                  <a:lnTo>
                    <a:pt x="1604" y="759"/>
                  </a:lnTo>
                  <a:cubicBezTo>
                    <a:pt x="1585" y="335"/>
                    <a:pt x="1237" y="2"/>
                    <a:pt x="816" y="2"/>
                  </a:cubicBezTo>
                  <a:cubicBezTo>
                    <a:pt x="811" y="2"/>
                    <a:pt x="806" y="2"/>
                    <a:pt x="802" y="2"/>
                  </a:cubicBezTo>
                  <a:cubicBezTo>
                    <a:pt x="787" y="1"/>
                    <a:pt x="771" y="1"/>
                    <a:pt x="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7" name="Google Shape;5117;p69"/>
            <p:cNvSpPr/>
            <p:nvPr/>
          </p:nvSpPr>
          <p:spPr>
            <a:xfrm>
              <a:off x="4619100" y="2228000"/>
              <a:ext cx="80075" cy="23100"/>
            </a:xfrm>
            <a:custGeom>
              <a:avLst/>
              <a:gdLst/>
              <a:ahLst/>
              <a:cxnLst/>
              <a:rect l="l" t="t" r="r" b="b"/>
              <a:pathLst>
                <a:path w="3203" h="924" extrusionOk="0">
                  <a:moveTo>
                    <a:pt x="1664" y="1"/>
                  </a:moveTo>
                  <a:cubicBezTo>
                    <a:pt x="1623" y="1"/>
                    <a:pt x="1583" y="2"/>
                    <a:pt x="1542" y="4"/>
                  </a:cubicBezTo>
                  <a:cubicBezTo>
                    <a:pt x="1101" y="25"/>
                    <a:pt x="676" y="185"/>
                    <a:pt x="332" y="463"/>
                  </a:cubicBezTo>
                  <a:cubicBezTo>
                    <a:pt x="80" y="675"/>
                    <a:pt x="1" y="864"/>
                    <a:pt x="51" y="910"/>
                  </a:cubicBezTo>
                  <a:cubicBezTo>
                    <a:pt x="60" y="919"/>
                    <a:pt x="74" y="923"/>
                    <a:pt x="92" y="923"/>
                  </a:cubicBezTo>
                  <a:cubicBezTo>
                    <a:pt x="265" y="923"/>
                    <a:pt x="809" y="531"/>
                    <a:pt x="1580" y="496"/>
                  </a:cubicBezTo>
                  <a:cubicBezTo>
                    <a:pt x="1618" y="495"/>
                    <a:pt x="1656" y="494"/>
                    <a:pt x="1693" y="494"/>
                  </a:cubicBezTo>
                  <a:cubicBezTo>
                    <a:pt x="2384" y="494"/>
                    <a:pt x="2921" y="760"/>
                    <a:pt x="3104" y="760"/>
                  </a:cubicBezTo>
                  <a:cubicBezTo>
                    <a:pt x="3131" y="760"/>
                    <a:pt x="3151" y="754"/>
                    <a:pt x="3162" y="740"/>
                  </a:cubicBezTo>
                  <a:cubicBezTo>
                    <a:pt x="3202" y="695"/>
                    <a:pt x="3096" y="512"/>
                    <a:pt x="2815" y="327"/>
                  </a:cubicBezTo>
                  <a:cubicBezTo>
                    <a:pt x="2469" y="113"/>
                    <a:pt x="2070" y="1"/>
                    <a:pt x="16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8" name="Google Shape;5118;p69"/>
            <p:cNvSpPr/>
            <p:nvPr/>
          </p:nvSpPr>
          <p:spPr>
            <a:xfrm>
              <a:off x="4830025" y="2235225"/>
              <a:ext cx="39550" cy="37750"/>
            </a:xfrm>
            <a:custGeom>
              <a:avLst/>
              <a:gdLst/>
              <a:ahLst/>
              <a:cxnLst/>
              <a:rect l="l" t="t" r="r" b="b"/>
              <a:pathLst>
                <a:path w="1582" h="1510" extrusionOk="0">
                  <a:moveTo>
                    <a:pt x="791" y="0"/>
                  </a:moveTo>
                  <a:cubicBezTo>
                    <a:pt x="777" y="0"/>
                    <a:pt x="763" y="1"/>
                    <a:pt x="749" y="1"/>
                  </a:cubicBezTo>
                  <a:cubicBezTo>
                    <a:pt x="335" y="6"/>
                    <a:pt x="0" y="346"/>
                    <a:pt x="5" y="761"/>
                  </a:cubicBezTo>
                  <a:cubicBezTo>
                    <a:pt x="5" y="770"/>
                    <a:pt x="5" y="780"/>
                    <a:pt x="5" y="790"/>
                  </a:cubicBezTo>
                  <a:cubicBezTo>
                    <a:pt x="41" y="1199"/>
                    <a:pt x="384" y="1510"/>
                    <a:pt x="790" y="1510"/>
                  </a:cubicBezTo>
                  <a:cubicBezTo>
                    <a:pt x="804" y="1510"/>
                    <a:pt x="817" y="1509"/>
                    <a:pt x="831" y="1509"/>
                  </a:cubicBezTo>
                  <a:cubicBezTo>
                    <a:pt x="1249" y="1503"/>
                    <a:pt x="1582" y="1160"/>
                    <a:pt x="1576" y="742"/>
                  </a:cubicBezTo>
                  <a:lnTo>
                    <a:pt x="1576" y="722"/>
                  </a:lnTo>
                  <a:cubicBezTo>
                    <a:pt x="1539" y="312"/>
                    <a:pt x="1196" y="0"/>
                    <a:pt x="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9" name="Google Shape;5119;p69"/>
            <p:cNvSpPr/>
            <p:nvPr/>
          </p:nvSpPr>
          <p:spPr>
            <a:xfrm>
              <a:off x="4822900" y="2214400"/>
              <a:ext cx="80725" cy="25475"/>
            </a:xfrm>
            <a:custGeom>
              <a:avLst/>
              <a:gdLst/>
              <a:ahLst/>
              <a:cxnLst/>
              <a:rect l="l" t="t" r="r" b="b"/>
              <a:pathLst>
                <a:path w="3229" h="1019" extrusionOk="0">
                  <a:moveTo>
                    <a:pt x="1716" y="0"/>
                  </a:moveTo>
                  <a:cubicBezTo>
                    <a:pt x="1640" y="0"/>
                    <a:pt x="1564" y="4"/>
                    <a:pt x="1489" y="12"/>
                  </a:cubicBezTo>
                  <a:cubicBezTo>
                    <a:pt x="1048" y="56"/>
                    <a:pt x="633" y="236"/>
                    <a:pt x="301" y="528"/>
                  </a:cubicBezTo>
                  <a:cubicBezTo>
                    <a:pt x="76" y="772"/>
                    <a:pt x="0" y="966"/>
                    <a:pt x="43" y="1007"/>
                  </a:cubicBezTo>
                  <a:cubicBezTo>
                    <a:pt x="52" y="1014"/>
                    <a:pt x="64" y="1018"/>
                    <a:pt x="79" y="1018"/>
                  </a:cubicBezTo>
                  <a:cubicBezTo>
                    <a:pt x="243" y="1018"/>
                    <a:pt x="773" y="589"/>
                    <a:pt x="1550" y="520"/>
                  </a:cubicBezTo>
                  <a:cubicBezTo>
                    <a:pt x="1632" y="513"/>
                    <a:pt x="1712" y="510"/>
                    <a:pt x="1790" y="510"/>
                  </a:cubicBezTo>
                  <a:cubicBezTo>
                    <a:pt x="2409" y="510"/>
                    <a:pt x="2899" y="712"/>
                    <a:pt x="3079" y="712"/>
                  </a:cubicBezTo>
                  <a:cubicBezTo>
                    <a:pt x="3111" y="712"/>
                    <a:pt x="3134" y="705"/>
                    <a:pt x="3145" y="690"/>
                  </a:cubicBezTo>
                  <a:cubicBezTo>
                    <a:pt x="3228" y="577"/>
                    <a:pt x="3066" y="462"/>
                    <a:pt x="2777" y="277"/>
                  </a:cubicBezTo>
                  <a:cubicBezTo>
                    <a:pt x="2452" y="95"/>
                    <a:pt x="2086" y="0"/>
                    <a:pt x="17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0" name="Google Shape;5120;p69"/>
            <p:cNvSpPr/>
            <p:nvPr/>
          </p:nvSpPr>
          <p:spPr>
            <a:xfrm>
              <a:off x="4706350" y="2226650"/>
              <a:ext cx="56400" cy="180775"/>
            </a:xfrm>
            <a:custGeom>
              <a:avLst/>
              <a:gdLst/>
              <a:ahLst/>
              <a:cxnLst/>
              <a:rect l="l" t="t" r="r" b="b"/>
              <a:pathLst>
                <a:path w="2256" h="7231" extrusionOk="0">
                  <a:moveTo>
                    <a:pt x="1951" y="1"/>
                  </a:moveTo>
                  <a:cubicBezTo>
                    <a:pt x="1845" y="1"/>
                    <a:pt x="1237" y="1953"/>
                    <a:pt x="573" y="4360"/>
                  </a:cubicBezTo>
                  <a:cubicBezTo>
                    <a:pt x="416" y="4958"/>
                    <a:pt x="263" y="5528"/>
                    <a:pt x="123" y="6079"/>
                  </a:cubicBezTo>
                  <a:cubicBezTo>
                    <a:pt x="10" y="6352"/>
                    <a:pt x="0" y="6657"/>
                    <a:pt x="94" y="6937"/>
                  </a:cubicBezTo>
                  <a:cubicBezTo>
                    <a:pt x="173" y="7084"/>
                    <a:pt x="314" y="7187"/>
                    <a:pt x="478" y="7219"/>
                  </a:cubicBezTo>
                  <a:cubicBezTo>
                    <a:pt x="539" y="7227"/>
                    <a:pt x="601" y="7230"/>
                    <a:pt x="663" y="7230"/>
                  </a:cubicBezTo>
                  <a:cubicBezTo>
                    <a:pt x="725" y="7230"/>
                    <a:pt x="787" y="7227"/>
                    <a:pt x="849" y="7219"/>
                  </a:cubicBezTo>
                  <a:cubicBezTo>
                    <a:pt x="929" y="7223"/>
                    <a:pt x="1010" y="7225"/>
                    <a:pt x="1090" y="7225"/>
                  </a:cubicBezTo>
                  <a:cubicBezTo>
                    <a:pt x="1482" y="7225"/>
                    <a:pt x="1872" y="7183"/>
                    <a:pt x="2255" y="7100"/>
                  </a:cubicBezTo>
                  <a:cubicBezTo>
                    <a:pt x="1878" y="7021"/>
                    <a:pt x="1496" y="6981"/>
                    <a:pt x="1113" y="6981"/>
                  </a:cubicBezTo>
                  <a:cubicBezTo>
                    <a:pt x="1027" y="6981"/>
                    <a:pt x="941" y="6983"/>
                    <a:pt x="855" y="6987"/>
                  </a:cubicBezTo>
                  <a:cubicBezTo>
                    <a:pt x="636" y="6987"/>
                    <a:pt x="441" y="6962"/>
                    <a:pt x="374" y="6818"/>
                  </a:cubicBezTo>
                  <a:cubicBezTo>
                    <a:pt x="336" y="6596"/>
                    <a:pt x="364" y="6366"/>
                    <a:pt x="457" y="6160"/>
                  </a:cubicBezTo>
                  <a:cubicBezTo>
                    <a:pt x="611" y="5620"/>
                    <a:pt x="771" y="5050"/>
                    <a:pt x="936" y="4450"/>
                  </a:cubicBezTo>
                  <a:cubicBezTo>
                    <a:pt x="1598" y="2021"/>
                    <a:pt x="2052" y="30"/>
                    <a:pt x="1953" y="1"/>
                  </a:cubicBezTo>
                  <a:cubicBezTo>
                    <a:pt x="1952" y="1"/>
                    <a:pt x="1952" y="1"/>
                    <a:pt x="19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1" name="Google Shape;5121;p69"/>
            <p:cNvSpPr/>
            <p:nvPr/>
          </p:nvSpPr>
          <p:spPr>
            <a:xfrm>
              <a:off x="4810000" y="2156100"/>
              <a:ext cx="99800" cy="24075"/>
            </a:xfrm>
            <a:custGeom>
              <a:avLst/>
              <a:gdLst/>
              <a:ahLst/>
              <a:cxnLst/>
              <a:rect l="l" t="t" r="r" b="b"/>
              <a:pathLst>
                <a:path w="3992" h="963" extrusionOk="0">
                  <a:moveTo>
                    <a:pt x="1957" y="1"/>
                  </a:moveTo>
                  <a:cubicBezTo>
                    <a:pt x="1465" y="1"/>
                    <a:pt x="973" y="108"/>
                    <a:pt x="516" y="324"/>
                  </a:cubicBezTo>
                  <a:cubicBezTo>
                    <a:pt x="166" y="505"/>
                    <a:pt x="1" y="704"/>
                    <a:pt x="46" y="808"/>
                  </a:cubicBezTo>
                  <a:cubicBezTo>
                    <a:pt x="86" y="891"/>
                    <a:pt x="230" y="916"/>
                    <a:pt x="447" y="916"/>
                  </a:cubicBezTo>
                  <a:cubicBezTo>
                    <a:pt x="776" y="916"/>
                    <a:pt x="1273" y="859"/>
                    <a:pt x="1834" y="859"/>
                  </a:cubicBezTo>
                  <a:cubicBezTo>
                    <a:pt x="1886" y="859"/>
                    <a:pt x="1939" y="859"/>
                    <a:pt x="1992" y="860"/>
                  </a:cubicBezTo>
                  <a:cubicBezTo>
                    <a:pt x="2646" y="874"/>
                    <a:pt x="3227" y="962"/>
                    <a:pt x="3584" y="962"/>
                  </a:cubicBezTo>
                  <a:cubicBezTo>
                    <a:pt x="3776" y="962"/>
                    <a:pt x="3903" y="937"/>
                    <a:pt x="3941" y="860"/>
                  </a:cubicBezTo>
                  <a:cubicBezTo>
                    <a:pt x="3991" y="758"/>
                    <a:pt x="3830" y="555"/>
                    <a:pt x="3483" y="365"/>
                  </a:cubicBezTo>
                  <a:cubicBezTo>
                    <a:pt x="3004" y="123"/>
                    <a:pt x="2481" y="1"/>
                    <a:pt x="1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2" name="Google Shape;5122;p69"/>
            <p:cNvSpPr/>
            <p:nvPr/>
          </p:nvSpPr>
          <p:spPr>
            <a:xfrm>
              <a:off x="4615600" y="2168075"/>
              <a:ext cx="74475" cy="27300"/>
            </a:xfrm>
            <a:custGeom>
              <a:avLst/>
              <a:gdLst/>
              <a:ahLst/>
              <a:cxnLst/>
              <a:rect l="l" t="t" r="r" b="b"/>
              <a:pathLst>
                <a:path w="2979" h="1092" extrusionOk="0">
                  <a:moveTo>
                    <a:pt x="1663" y="1"/>
                  </a:moveTo>
                  <a:cubicBezTo>
                    <a:pt x="1167" y="1"/>
                    <a:pt x="676" y="176"/>
                    <a:pt x="286" y="514"/>
                  </a:cubicBezTo>
                  <a:cubicBezTo>
                    <a:pt x="71" y="738"/>
                    <a:pt x="1" y="944"/>
                    <a:pt x="71" y="1030"/>
                  </a:cubicBezTo>
                  <a:cubicBezTo>
                    <a:pt x="113" y="1074"/>
                    <a:pt x="180" y="1092"/>
                    <a:pt x="267" y="1092"/>
                  </a:cubicBezTo>
                  <a:cubicBezTo>
                    <a:pt x="529" y="1092"/>
                    <a:pt x="978" y="933"/>
                    <a:pt x="1505" y="873"/>
                  </a:cubicBezTo>
                  <a:cubicBezTo>
                    <a:pt x="2208" y="795"/>
                    <a:pt x="2814" y="873"/>
                    <a:pt x="2931" y="663"/>
                  </a:cubicBezTo>
                  <a:cubicBezTo>
                    <a:pt x="2979" y="559"/>
                    <a:pt x="2868" y="374"/>
                    <a:pt x="2592" y="216"/>
                  </a:cubicBezTo>
                  <a:cubicBezTo>
                    <a:pt x="2297" y="71"/>
                    <a:pt x="1979" y="1"/>
                    <a:pt x="16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3" name="Google Shape;5123;p69"/>
            <p:cNvSpPr/>
            <p:nvPr/>
          </p:nvSpPr>
          <p:spPr>
            <a:xfrm>
              <a:off x="864475" y="3124475"/>
              <a:ext cx="2113675" cy="1419775"/>
            </a:xfrm>
            <a:custGeom>
              <a:avLst/>
              <a:gdLst/>
              <a:ahLst/>
              <a:cxnLst/>
              <a:rect l="l" t="t" r="r" b="b"/>
              <a:pathLst>
                <a:path w="84547" h="56791" extrusionOk="0">
                  <a:moveTo>
                    <a:pt x="63846" y="1"/>
                  </a:moveTo>
                  <a:cubicBezTo>
                    <a:pt x="63845" y="1"/>
                    <a:pt x="63844" y="1"/>
                    <a:pt x="63842" y="1"/>
                  </a:cubicBezTo>
                  <a:lnTo>
                    <a:pt x="1200" y="42"/>
                  </a:lnTo>
                  <a:cubicBezTo>
                    <a:pt x="487" y="44"/>
                    <a:pt x="1" y="762"/>
                    <a:pt x="258" y="1426"/>
                  </a:cubicBezTo>
                  <a:lnTo>
                    <a:pt x="256" y="1426"/>
                  </a:lnTo>
                  <a:lnTo>
                    <a:pt x="22399" y="56790"/>
                  </a:lnTo>
                  <a:lnTo>
                    <a:pt x="84546" y="56790"/>
                  </a:lnTo>
                  <a:lnTo>
                    <a:pt x="64802" y="681"/>
                  </a:lnTo>
                  <a:cubicBezTo>
                    <a:pt x="64661" y="275"/>
                    <a:pt x="64277" y="1"/>
                    <a:pt x="638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4" name="Google Shape;5124;p69"/>
            <p:cNvSpPr/>
            <p:nvPr/>
          </p:nvSpPr>
          <p:spPr>
            <a:xfrm>
              <a:off x="952375" y="3178475"/>
              <a:ext cx="1957400" cy="1267850"/>
            </a:xfrm>
            <a:custGeom>
              <a:avLst/>
              <a:gdLst/>
              <a:ahLst/>
              <a:cxnLst/>
              <a:rect l="l" t="t" r="r" b="b"/>
              <a:pathLst>
                <a:path w="78296" h="50714" extrusionOk="0">
                  <a:moveTo>
                    <a:pt x="674" y="1"/>
                  </a:moveTo>
                  <a:cubicBezTo>
                    <a:pt x="275" y="1"/>
                    <a:pt x="0" y="405"/>
                    <a:pt x="149" y="778"/>
                  </a:cubicBezTo>
                  <a:lnTo>
                    <a:pt x="20482" y="50358"/>
                  </a:lnTo>
                  <a:cubicBezTo>
                    <a:pt x="20572" y="50573"/>
                    <a:pt x="20782" y="50713"/>
                    <a:pt x="21014" y="50713"/>
                  </a:cubicBezTo>
                  <a:cubicBezTo>
                    <a:pt x="21016" y="50713"/>
                    <a:pt x="21017" y="50713"/>
                    <a:pt x="21018" y="50713"/>
                  </a:cubicBezTo>
                  <a:lnTo>
                    <a:pt x="77623" y="50713"/>
                  </a:lnTo>
                  <a:cubicBezTo>
                    <a:pt x="77625" y="50713"/>
                    <a:pt x="77627" y="50713"/>
                    <a:pt x="77629" y="50713"/>
                  </a:cubicBezTo>
                  <a:cubicBezTo>
                    <a:pt x="78019" y="50713"/>
                    <a:pt x="78295" y="50327"/>
                    <a:pt x="78167" y="49957"/>
                  </a:cubicBezTo>
                  <a:lnTo>
                    <a:pt x="60154" y="376"/>
                  </a:lnTo>
                  <a:cubicBezTo>
                    <a:pt x="60068" y="150"/>
                    <a:pt x="59850" y="1"/>
                    <a:pt x="59608" y="1"/>
                  </a:cubicBezTo>
                  <a:lnTo>
                    <a:pt x="687" y="1"/>
                  </a:lnTo>
                  <a:cubicBezTo>
                    <a:pt x="683" y="1"/>
                    <a:pt x="678" y="1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5" name="Google Shape;5125;p69"/>
            <p:cNvSpPr/>
            <p:nvPr/>
          </p:nvSpPr>
          <p:spPr>
            <a:xfrm>
              <a:off x="1424425" y="4446700"/>
              <a:ext cx="2111500" cy="97400"/>
            </a:xfrm>
            <a:custGeom>
              <a:avLst/>
              <a:gdLst/>
              <a:ahLst/>
              <a:cxnLst/>
              <a:rect l="l" t="t" r="r" b="b"/>
              <a:pathLst>
                <a:path w="84460" h="3896" extrusionOk="0">
                  <a:moveTo>
                    <a:pt x="2298" y="0"/>
                  </a:moveTo>
                  <a:lnTo>
                    <a:pt x="1" y="3896"/>
                  </a:lnTo>
                  <a:lnTo>
                    <a:pt x="84460" y="3896"/>
                  </a:lnTo>
                  <a:lnTo>
                    <a:pt x="844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6" name="Google Shape;5126;p69"/>
            <p:cNvSpPr/>
            <p:nvPr/>
          </p:nvSpPr>
          <p:spPr>
            <a:xfrm>
              <a:off x="2764325" y="2749875"/>
              <a:ext cx="1127450" cy="1263500"/>
            </a:xfrm>
            <a:custGeom>
              <a:avLst/>
              <a:gdLst/>
              <a:ahLst/>
              <a:cxnLst/>
              <a:rect l="l" t="t" r="r" b="b"/>
              <a:pathLst>
                <a:path w="45098" h="50540" extrusionOk="0">
                  <a:moveTo>
                    <a:pt x="40370" y="1"/>
                  </a:moveTo>
                  <a:cubicBezTo>
                    <a:pt x="40263" y="1"/>
                    <a:pt x="40149" y="23"/>
                    <a:pt x="40028" y="69"/>
                  </a:cubicBezTo>
                  <a:cubicBezTo>
                    <a:pt x="39454" y="300"/>
                    <a:pt x="37888" y="4999"/>
                    <a:pt x="37453" y="6535"/>
                  </a:cubicBezTo>
                  <a:cubicBezTo>
                    <a:pt x="37217" y="7362"/>
                    <a:pt x="36775" y="9014"/>
                    <a:pt x="36239" y="9931"/>
                  </a:cubicBezTo>
                  <a:cubicBezTo>
                    <a:pt x="36013" y="10309"/>
                    <a:pt x="35770" y="10557"/>
                    <a:pt x="35518" y="10557"/>
                  </a:cubicBezTo>
                  <a:cubicBezTo>
                    <a:pt x="35272" y="10557"/>
                    <a:pt x="35018" y="10321"/>
                    <a:pt x="34764" y="9741"/>
                  </a:cubicBezTo>
                  <a:cubicBezTo>
                    <a:pt x="33627" y="7155"/>
                    <a:pt x="31802" y="5584"/>
                    <a:pt x="31045" y="5498"/>
                  </a:cubicBezTo>
                  <a:cubicBezTo>
                    <a:pt x="31016" y="5495"/>
                    <a:pt x="30987" y="5493"/>
                    <a:pt x="30959" y="5493"/>
                  </a:cubicBezTo>
                  <a:cubicBezTo>
                    <a:pt x="30259" y="5493"/>
                    <a:pt x="29918" y="6508"/>
                    <a:pt x="30541" y="7071"/>
                  </a:cubicBezTo>
                  <a:cubicBezTo>
                    <a:pt x="31181" y="7777"/>
                    <a:pt x="31721" y="8567"/>
                    <a:pt x="32148" y="9418"/>
                  </a:cubicBezTo>
                  <a:cubicBezTo>
                    <a:pt x="32520" y="10089"/>
                    <a:pt x="32777" y="10816"/>
                    <a:pt x="32907" y="11571"/>
                  </a:cubicBezTo>
                  <a:cubicBezTo>
                    <a:pt x="33020" y="12224"/>
                    <a:pt x="33097" y="12810"/>
                    <a:pt x="33160" y="13331"/>
                  </a:cubicBezTo>
                  <a:cubicBezTo>
                    <a:pt x="33302" y="14630"/>
                    <a:pt x="33290" y="15940"/>
                    <a:pt x="33126" y="17235"/>
                  </a:cubicBezTo>
                  <a:lnTo>
                    <a:pt x="17517" y="35621"/>
                  </a:lnTo>
                  <a:lnTo>
                    <a:pt x="14123" y="23174"/>
                  </a:lnTo>
                  <a:lnTo>
                    <a:pt x="13809" y="22214"/>
                  </a:lnTo>
                  <a:lnTo>
                    <a:pt x="414" y="27198"/>
                  </a:lnTo>
                  <a:cubicBezTo>
                    <a:pt x="0" y="27300"/>
                    <a:pt x="3306" y="37051"/>
                    <a:pt x="5371" y="43108"/>
                  </a:cubicBezTo>
                  <a:cubicBezTo>
                    <a:pt x="6398" y="46108"/>
                    <a:pt x="8670" y="48518"/>
                    <a:pt x="11606" y="49720"/>
                  </a:cubicBezTo>
                  <a:cubicBezTo>
                    <a:pt x="12960" y="50274"/>
                    <a:pt x="14372" y="50540"/>
                    <a:pt x="15767" y="50540"/>
                  </a:cubicBezTo>
                  <a:cubicBezTo>
                    <a:pt x="19209" y="50540"/>
                    <a:pt x="22552" y="48920"/>
                    <a:pt x="24670" y="46001"/>
                  </a:cubicBezTo>
                  <a:lnTo>
                    <a:pt x="41333" y="21810"/>
                  </a:lnTo>
                  <a:lnTo>
                    <a:pt x="40974" y="21567"/>
                  </a:lnTo>
                  <a:lnTo>
                    <a:pt x="40974" y="21567"/>
                  </a:lnTo>
                  <a:lnTo>
                    <a:pt x="41313" y="21719"/>
                  </a:lnTo>
                  <a:lnTo>
                    <a:pt x="43548" y="17852"/>
                  </a:lnTo>
                  <a:cubicBezTo>
                    <a:pt x="43548" y="17852"/>
                    <a:pt x="45097" y="15839"/>
                    <a:pt x="44051" y="13521"/>
                  </a:cubicBezTo>
                  <a:cubicBezTo>
                    <a:pt x="43006" y="11203"/>
                    <a:pt x="40193" y="8564"/>
                    <a:pt x="40193" y="8564"/>
                  </a:cubicBezTo>
                  <a:cubicBezTo>
                    <a:pt x="39366" y="8352"/>
                    <a:pt x="40457" y="3684"/>
                    <a:pt x="40932" y="2135"/>
                  </a:cubicBezTo>
                  <a:cubicBezTo>
                    <a:pt x="41340" y="806"/>
                    <a:pt x="41007" y="1"/>
                    <a:pt x="40370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7" name="Google Shape;5127;p69"/>
            <p:cNvSpPr/>
            <p:nvPr/>
          </p:nvSpPr>
          <p:spPr>
            <a:xfrm>
              <a:off x="3720375" y="2964250"/>
              <a:ext cx="80400" cy="150675"/>
            </a:xfrm>
            <a:custGeom>
              <a:avLst/>
              <a:gdLst/>
              <a:ahLst/>
              <a:cxnLst/>
              <a:rect l="l" t="t" r="r" b="b"/>
              <a:pathLst>
                <a:path w="3216" h="6027" extrusionOk="0">
                  <a:moveTo>
                    <a:pt x="1695" y="1"/>
                  </a:moveTo>
                  <a:lnTo>
                    <a:pt x="1695" y="1"/>
                  </a:lnTo>
                  <a:cubicBezTo>
                    <a:pt x="1603" y="128"/>
                    <a:pt x="1529" y="267"/>
                    <a:pt x="1473" y="414"/>
                  </a:cubicBezTo>
                  <a:cubicBezTo>
                    <a:pt x="1344" y="692"/>
                    <a:pt x="1171" y="1099"/>
                    <a:pt x="976" y="1607"/>
                  </a:cubicBezTo>
                  <a:cubicBezTo>
                    <a:pt x="782" y="2117"/>
                    <a:pt x="572" y="2728"/>
                    <a:pt x="369" y="3421"/>
                  </a:cubicBezTo>
                  <a:cubicBezTo>
                    <a:pt x="270" y="3769"/>
                    <a:pt x="170" y="4133"/>
                    <a:pt x="75" y="4517"/>
                  </a:cubicBezTo>
                  <a:cubicBezTo>
                    <a:pt x="24" y="4720"/>
                    <a:pt x="1" y="4929"/>
                    <a:pt x="5" y="5138"/>
                  </a:cubicBezTo>
                  <a:cubicBezTo>
                    <a:pt x="15" y="5367"/>
                    <a:pt x="99" y="5587"/>
                    <a:pt x="245" y="5766"/>
                  </a:cubicBezTo>
                  <a:cubicBezTo>
                    <a:pt x="380" y="5932"/>
                    <a:pt x="584" y="6027"/>
                    <a:pt x="796" y="6027"/>
                  </a:cubicBezTo>
                  <a:cubicBezTo>
                    <a:pt x="826" y="6027"/>
                    <a:pt x="856" y="6025"/>
                    <a:pt x="886" y="6021"/>
                  </a:cubicBezTo>
                  <a:cubicBezTo>
                    <a:pt x="1109" y="5983"/>
                    <a:pt x="1312" y="5868"/>
                    <a:pt x="1460" y="5694"/>
                  </a:cubicBezTo>
                  <a:cubicBezTo>
                    <a:pt x="1685" y="5379"/>
                    <a:pt x="1856" y="5028"/>
                    <a:pt x="1968" y="4657"/>
                  </a:cubicBezTo>
                  <a:lnTo>
                    <a:pt x="2641" y="2856"/>
                  </a:lnTo>
                  <a:lnTo>
                    <a:pt x="3083" y="1645"/>
                  </a:lnTo>
                  <a:cubicBezTo>
                    <a:pt x="3145" y="1499"/>
                    <a:pt x="3189" y="1347"/>
                    <a:pt x="3215" y="1191"/>
                  </a:cubicBezTo>
                  <a:lnTo>
                    <a:pt x="3215" y="1191"/>
                  </a:lnTo>
                  <a:cubicBezTo>
                    <a:pt x="3135" y="1331"/>
                    <a:pt x="3071" y="1479"/>
                    <a:pt x="3021" y="1634"/>
                  </a:cubicBezTo>
                  <a:lnTo>
                    <a:pt x="2517" y="2818"/>
                  </a:lnTo>
                  <a:lnTo>
                    <a:pt x="1799" y="4587"/>
                  </a:lnTo>
                  <a:cubicBezTo>
                    <a:pt x="1691" y="4934"/>
                    <a:pt x="1529" y="5265"/>
                    <a:pt x="1320" y="5563"/>
                  </a:cubicBezTo>
                  <a:cubicBezTo>
                    <a:pt x="1203" y="5694"/>
                    <a:pt x="1047" y="5783"/>
                    <a:pt x="873" y="5814"/>
                  </a:cubicBezTo>
                  <a:cubicBezTo>
                    <a:pt x="853" y="5816"/>
                    <a:pt x="834" y="5817"/>
                    <a:pt x="814" y="5817"/>
                  </a:cubicBezTo>
                  <a:cubicBezTo>
                    <a:pt x="664" y="5817"/>
                    <a:pt x="520" y="5749"/>
                    <a:pt x="427" y="5628"/>
                  </a:cubicBezTo>
                  <a:cubicBezTo>
                    <a:pt x="217" y="5316"/>
                    <a:pt x="169" y="4920"/>
                    <a:pt x="299" y="4566"/>
                  </a:cubicBezTo>
                  <a:cubicBezTo>
                    <a:pt x="386" y="4191"/>
                    <a:pt x="481" y="3827"/>
                    <a:pt x="576" y="3480"/>
                  </a:cubicBezTo>
                  <a:cubicBezTo>
                    <a:pt x="766" y="2790"/>
                    <a:pt x="981" y="2174"/>
                    <a:pt x="1137" y="1661"/>
                  </a:cubicBezTo>
                  <a:cubicBezTo>
                    <a:pt x="1295" y="1149"/>
                    <a:pt x="1448" y="737"/>
                    <a:pt x="1550" y="452"/>
                  </a:cubicBezTo>
                  <a:cubicBezTo>
                    <a:pt x="1613" y="306"/>
                    <a:pt x="1663" y="156"/>
                    <a:pt x="1695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8" name="Google Shape;5128;p69"/>
            <p:cNvSpPr/>
            <p:nvPr/>
          </p:nvSpPr>
          <p:spPr>
            <a:xfrm>
              <a:off x="3758825" y="3008175"/>
              <a:ext cx="81375" cy="131825"/>
            </a:xfrm>
            <a:custGeom>
              <a:avLst/>
              <a:gdLst/>
              <a:ahLst/>
              <a:cxnLst/>
              <a:rect l="l" t="t" r="r" b="b"/>
              <a:pathLst>
                <a:path w="3255" h="5273" extrusionOk="0">
                  <a:moveTo>
                    <a:pt x="1508" y="1"/>
                  </a:moveTo>
                  <a:lnTo>
                    <a:pt x="1508" y="1"/>
                  </a:lnTo>
                  <a:cubicBezTo>
                    <a:pt x="1420" y="109"/>
                    <a:pt x="1349" y="229"/>
                    <a:pt x="1293" y="356"/>
                  </a:cubicBezTo>
                  <a:cubicBezTo>
                    <a:pt x="1169" y="595"/>
                    <a:pt x="995" y="943"/>
                    <a:pt x="810" y="1381"/>
                  </a:cubicBezTo>
                  <a:cubicBezTo>
                    <a:pt x="589" y="1898"/>
                    <a:pt x="404" y="2428"/>
                    <a:pt x="256" y="2972"/>
                  </a:cubicBezTo>
                  <a:cubicBezTo>
                    <a:pt x="158" y="3293"/>
                    <a:pt x="90" y="3624"/>
                    <a:pt x="53" y="3959"/>
                  </a:cubicBezTo>
                  <a:cubicBezTo>
                    <a:pt x="1" y="4346"/>
                    <a:pt x="125" y="4737"/>
                    <a:pt x="392" y="5025"/>
                  </a:cubicBezTo>
                  <a:cubicBezTo>
                    <a:pt x="537" y="5173"/>
                    <a:pt x="734" y="5262"/>
                    <a:pt x="941" y="5272"/>
                  </a:cubicBezTo>
                  <a:cubicBezTo>
                    <a:pt x="948" y="5272"/>
                    <a:pt x="955" y="5272"/>
                    <a:pt x="963" y="5272"/>
                  </a:cubicBezTo>
                  <a:cubicBezTo>
                    <a:pt x="1152" y="5272"/>
                    <a:pt x="1339" y="5215"/>
                    <a:pt x="1495" y="5107"/>
                  </a:cubicBezTo>
                  <a:cubicBezTo>
                    <a:pt x="1781" y="4902"/>
                    <a:pt x="1997" y="4613"/>
                    <a:pt x="2116" y="4280"/>
                  </a:cubicBezTo>
                  <a:cubicBezTo>
                    <a:pt x="2355" y="3695"/>
                    <a:pt x="2536" y="3166"/>
                    <a:pt x="2726" y="2719"/>
                  </a:cubicBezTo>
                  <a:cubicBezTo>
                    <a:pt x="2916" y="2273"/>
                    <a:pt x="3053" y="1914"/>
                    <a:pt x="3140" y="1661"/>
                  </a:cubicBezTo>
                  <a:cubicBezTo>
                    <a:pt x="3198" y="1530"/>
                    <a:pt x="3237" y="1391"/>
                    <a:pt x="3255" y="1248"/>
                  </a:cubicBezTo>
                  <a:lnTo>
                    <a:pt x="3255" y="1248"/>
                  </a:lnTo>
                  <a:cubicBezTo>
                    <a:pt x="3160" y="1363"/>
                    <a:pt x="3083" y="1491"/>
                    <a:pt x="3023" y="1628"/>
                  </a:cubicBezTo>
                  <a:cubicBezTo>
                    <a:pt x="2912" y="1872"/>
                    <a:pt x="2755" y="2222"/>
                    <a:pt x="2568" y="2660"/>
                  </a:cubicBezTo>
                  <a:lnTo>
                    <a:pt x="1916" y="4203"/>
                  </a:lnTo>
                  <a:cubicBezTo>
                    <a:pt x="1809" y="4493"/>
                    <a:pt x="1618" y="4748"/>
                    <a:pt x="1366" y="4929"/>
                  </a:cubicBezTo>
                  <a:cubicBezTo>
                    <a:pt x="1252" y="5011"/>
                    <a:pt x="1120" y="5051"/>
                    <a:pt x="988" y="5051"/>
                  </a:cubicBezTo>
                  <a:cubicBezTo>
                    <a:pt x="826" y="5051"/>
                    <a:pt x="665" y="4990"/>
                    <a:pt x="540" y="4872"/>
                  </a:cubicBezTo>
                  <a:cubicBezTo>
                    <a:pt x="321" y="4628"/>
                    <a:pt x="220" y="4301"/>
                    <a:pt x="264" y="3975"/>
                  </a:cubicBezTo>
                  <a:cubicBezTo>
                    <a:pt x="297" y="3654"/>
                    <a:pt x="359" y="3335"/>
                    <a:pt x="446" y="3024"/>
                  </a:cubicBezTo>
                  <a:cubicBezTo>
                    <a:pt x="585" y="2487"/>
                    <a:pt x="753" y="1958"/>
                    <a:pt x="950" y="1438"/>
                  </a:cubicBezTo>
                  <a:cubicBezTo>
                    <a:pt x="1289" y="550"/>
                    <a:pt x="1540" y="1"/>
                    <a:pt x="1508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9" name="Google Shape;5129;p69"/>
            <p:cNvSpPr/>
            <p:nvPr/>
          </p:nvSpPr>
          <p:spPr>
            <a:xfrm>
              <a:off x="3804150" y="3056475"/>
              <a:ext cx="57750" cy="107375"/>
            </a:xfrm>
            <a:custGeom>
              <a:avLst/>
              <a:gdLst/>
              <a:ahLst/>
              <a:cxnLst/>
              <a:rect l="l" t="t" r="r" b="b"/>
              <a:pathLst>
                <a:path w="2310" h="4295" extrusionOk="0">
                  <a:moveTo>
                    <a:pt x="1292" y="0"/>
                  </a:moveTo>
                  <a:cubicBezTo>
                    <a:pt x="1273" y="0"/>
                    <a:pt x="1189" y="82"/>
                    <a:pt x="1062" y="241"/>
                  </a:cubicBezTo>
                  <a:cubicBezTo>
                    <a:pt x="877" y="476"/>
                    <a:pt x="715" y="728"/>
                    <a:pt x="579" y="996"/>
                  </a:cubicBezTo>
                  <a:cubicBezTo>
                    <a:pt x="253" y="1638"/>
                    <a:pt x="69" y="2342"/>
                    <a:pt x="38" y="3062"/>
                  </a:cubicBezTo>
                  <a:cubicBezTo>
                    <a:pt x="0" y="3363"/>
                    <a:pt x="57" y="3667"/>
                    <a:pt x="203" y="3934"/>
                  </a:cubicBezTo>
                  <a:cubicBezTo>
                    <a:pt x="291" y="4075"/>
                    <a:pt x="421" y="4183"/>
                    <a:pt x="574" y="4244"/>
                  </a:cubicBezTo>
                  <a:cubicBezTo>
                    <a:pt x="652" y="4278"/>
                    <a:pt x="734" y="4294"/>
                    <a:pt x="817" y="4294"/>
                  </a:cubicBezTo>
                  <a:cubicBezTo>
                    <a:pt x="899" y="4294"/>
                    <a:pt x="981" y="4278"/>
                    <a:pt x="1058" y="4244"/>
                  </a:cubicBezTo>
                  <a:cubicBezTo>
                    <a:pt x="1312" y="4104"/>
                    <a:pt x="1500" y="3869"/>
                    <a:pt x="1584" y="3591"/>
                  </a:cubicBezTo>
                  <a:cubicBezTo>
                    <a:pt x="1760" y="3116"/>
                    <a:pt x="1884" y="2696"/>
                    <a:pt x="1995" y="2332"/>
                  </a:cubicBezTo>
                  <a:cubicBezTo>
                    <a:pt x="2139" y="1949"/>
                    <a:pt x="2244" y="1555"/>
                    <a:pt x="2309" y="1155"/>
                  </a:cubicBezTo>
                  <a:lnTo>
                    <a:pt x="2309" y="1155"/>
                  </a:lnTo>
                  <a:cubicBezTo>
                    <a:pt x="2118" y="1505"/>
                    <a:pt x="1957" y="1874"/>
                    <a:pt x="1827" y="2252"/>
                  </a:cubicBezTo>
                  <a:cubicBezTo>
                    <a:pt x="1692" y="2629"/>
                    <a:pt x="1543" y="3042"/>
                    <a:pt x="1385" y="3492"/>
                  </a:cubicBezTo>
                  <a:cubicBezTo>
                    <a:pt x="1321" y="3714"/>
                    <a:pt x="1172" y="3904"/>
                    <a:pt x="972" y="4021"/>
                  </a:cubicBezTo>
                  <a:cubicBezTo>
                    <a:pt x="914" y="4045"/>
                    <a:pt x="854" y="4056"/>
                    <a:pt x="795" y="4056"/>
                  </a:cubicBezTo>
                  <a:cubicBezTo>
                    <a:pt x="627" y="4056"/>
                    <a:pt x="467" y="3964"/>
                    <a:pt x="386" y="3806"/>
                  </a:cubicBezTo>
                  <a:cubicBezTo>
                    <a:pt x="268" y="3575"/>
                    <a:pt x="221" y="3315"/>
                    <a:pt x="249" y="3058"/>
                  </a:cubicBezTo>
                  <a:cubicBezTo>
                    <a:pt x="259" y="2804"/>
                    <a:pt x="287" y="2551"/>
                    <a:pt x="332" y="2301"/>
                  </a:cubicBezTo>
                  <a:cubicBezTo>
                    <a:pt x="412" y="1875"/>
                    <a:pt x="541" y="1460"/>
                    <a:pt x="715" y="1063"/>
                  </a:cubicBezTo>
                  <a:cubicBezTo>
                    <a:pt x="1021" y="385"/>
                    <a:pt x="1306" y="8"/>
                    <a:pt x="1294" y="1"/>
                  </a:cubicBezTo>
                  <a:cubicBezTo>
                    <a:pt x="1294" y="1"/>
                    <a:pt x="1293" y="0"/>
                    <a:pt x="1292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0" name="Google Shape;5130;p69"/>
            <p:cNvSpPr/>
            <p:nvPr/>
          </p:nvSpPr>
          <p:spPr>
            <a:xfrm>
              <a:off x="3667400" y="3063950"/>
              <a:ext cx="65025" cy="121050"/>
            </a:xfrm>
            <a:custGeom>
              <a:avLst/>
              <a:gdLst/>
              <a:ahLst/>
              <a:cxnLst/>
              <a:rect l="l" t="t" r="r" b="b"/>
              <a:pathLst>
                <a:path w="2601" h="4842" extrusionOk="0">
                  <a:moveTo>
                    <a:pt x="17" y="0"/>
                  </a:moveTo>
                  <a:lnTo>
                    <a:pt x="17" y="0"/>
                  </a:lnTo>
                  <a:cubicBezTo>
                    <a:pt x="0" y="29"/>
                    <a:pt x="281" y="190"/>
                    <a:pt x="669" y="529"/>
                  </a:cubicBezTo>
                  <a:cubicBezTo>
                    <a:pt x="1686" y="1418"/>
                    <a:pt x="2315" y="2670"/>
                    <a:pt x="2425" y="4017"/>
                  </a:cubicBezTo>
                  <a:cubicBezTo>
                    <a:pt x="2467" y="4516"/>
                    <a:pt x="2431" y="4842"/>
                    <a:pt x="2467" y="4842"/>
                  </a:cubicBezTo>
                  <a:cubicBezTo>
                    <a:pt x="2562" y="4575"/>
                    <a:pt x="2600" y="4290"/>
                    <a:pt x="2578" y="4008"/>
                  </a:cubicBezTo>
                  <a:cubicBezTo>
                    <a:pt x="2549" y="2597"/>
                    <a:pt x="1882" y="1275"/>
                    <a:pt x="764" y="412"/>
                  </a:cubicBezTo>
                  <a:cubicBezTo>
                    <a:pt x="550" y="222"/>
                    <a:pt x="294" y="80"/>
                    <a:pt x="1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1" name="Google Shape;5131;p69"/>
            <p:cNvSpPr/>
            <p:nvPr/>
          </p:nvSpPr>
          <p:spPr>
            <a:xfrm>
              <a:off x="1559925" y="3913800"/>
              <a:ext cx="1022625" cy="528800"/>
            </a:xfrm>
            <a:custGeom>
              <a:avLst/>
              <a:gdLst/>
              <a:ahLst/>
              <a:cxnLst/>
              <a:rect l="l" t="t" r="r" b="b"/>
              <a:pathLst>
                <a:path w="40905" h="21152" extrusionOk="0">
                  <a:moveTo>
                    <a:pt x="9388" y="1"/>
                  </a:moveTo>
                  <a:cubicBezTo>
                    <a:pt x="6658" y="3306"/>
                    <a:pt x="4846" y="7271"/>
                    <a:pt x="4133" y="11500"/>
                  </a:cubicBezTo>
                  <a:lnTo>
                    <a:pt x="1" y="20945"/>
                  </a:lnTo>
                  <a:lnTo>
                    <a:pt x="40400" y="21151"/>
                  </a:lnTo>
                  <a:lnTo>
                    <a:pt x="40904" y="14024"/>
                  </a:lnTo>
                  <a:lnTo>
                    <a:pt x="93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2" name="Google Shape;5132;p69"/>
            <p:cNvSpPr/>
            <p:nvPr/>
          </p:nvSpPr>
          <p:spPr>
            <a:xfrm>
              <a:off x="1715375" y="4094450"/>
              <a:ext cx="321500" cy="98875"/>
            </a:xfrm>
            <a:custGeom>
              <a:avLst/>
              <a:gdLst/>
              <a:ahLst/>
              <a:cxnLst/>
              <a:rect l="l" t="t" r="r" b="b"/>
              <a:pathLst>
                <a:path w="12860" h="3955" extrusionOk="0">
                  <a:moveTo>
                    <a:pt x="12855" y="0"/>
                  </a:moveTo>
                  <a:cubicBezTo>
                    <a:pt x="12796" y="0"/>
                    <a:pt x="12264" y="567"/>
                    <a:pt x="11272" y="1290"/>
                  </a:cubicBezTo>
                  <a:cubicBezTo>
                    <a:pt x="10997" y="1493"/>
                    <a:pt x="10711" y="1681"/>
                    <a:pt x="10417" y="1855"/>
                  </a:cubicBezTo>
                  <a:cubicBezTo>
                    <a:pt x="10103" y="2054"/>
                    <a:pt x="9751" y="2228"/>
                    <a:pt x="9385" y="2417"/>
                  </a:cubicBezTo>
                  <a:cubicBezTo>
                    <a:pt x="7766" y="3209"/>
                    <a:pt x="6006" y="3666"/>
                    <a:pt x="4207" y="3761"/>
                  </a:cubicBezTo>
                  <a:cubicBezTo>
                    <a:pt x="3932" y="3761"/>
                    <a:pt x="3664" y="3762"/>
                    <a:pt x="3407" y="3762"/>
                  </a:cubicBezTo>
                  <a:cubicBezTo>
                    <a:pt x="3278" y="3762"/>
                    <a:pt x="3152" y="3762"/>
                    <a:pt x="3030" y="3761"/>
                  </a:cubicBezTo>
                  <a:cubicBezTo>
                    <a:pt x="2662" y="3757"/>
                    <a:pt x="2320" y="3716"/>
                    <a:pt x="2009" y="3682"/>
                  </a:cubicBezTo>
                  <a:cubicBezTo>
                    <a:pt x="858" y="3537"/>
                    <a:pt x="126" y="3313"/>
                    <a:pt x="15" y="3313"/>
                  </a:cubicBezTo>
                  <a:cubicBezTo>
                    <a:pt x="5" y="3313"/>
                    <a:pt x="1" y="3315"/>
                    <a:pt x="1" y="3319"/>
                  </a:cubicBezTo>
                  <a:cubicBezTo>
                    <a:pt x="166" y="3402"/>
                    <a:pt x="338" y="3465"/>
                    <a:pt x="518" y="3504"/>
                  </a:cubicBezTo>
                  <a:cubicBezTo>
                    <a:pt x="722" y="3576"/>
                    <a:pt x="932" y="3631"/>
                    <a:pt x="1146" y="3669"/>
                  </a:cubicBezTo>
                  <a:cubicBezTo>
                    <a:pt x="1417" y="3739"/>
                    <a:pt x="1693" y="3793"/>
                    <a:pt x="1972" y="3831"/>
                  </a:cubicBezTo>
                  <a:cubicBezTo>
                    <a:pt x="2314" y="3887"/>
                    <a:pt x="2659" y="3922"/>
                    <a:pt x="3005" y="3938"/>
                  </a:cubicBezTo>
                  <a:cubicBezTo>
                    <a:pt x="3204" y="3949"/>
                    <a:pt x="3403" y="3954"/>
                    <a:pt x="3602" y="3954"/>
                  </a:cubicBezTo>
                  <a:cubicBezTo>
                    <a:pt x="3801" y="3954"/>
                    <a:pt x="4000" y="3949"/>
                    <a:pt x="4198" y="3938"/>
                  </a:cubicBezTo>
                  <a:cubicBezTo>
                    <a:pt x="6034" y="3877"/>
                    <a:pt x="7832" y="3415"/>
                    <a:pt x="9471" y="2587"/>
                  </a:cubicBezTo>
                  <a:cubicBezTo>
                    <a:pt x="9827" y="2409"/>
                    <a:pt x="10173" y="2211"/>
                    <a:pt x="10508" y="1997"/>
                  </a:cubicBezTo>
                  <a:cubicBezTo>
                    <a:pt x="10806" y="1817"/>
                    <a:pt x="11091" y="1620"/>
                    <a:pt x="11364" y="1405"/>
                  </a:cubicBezTo>
                  <a:cubicBezTo>
                    <a:pt x="11593" y="1237"/>
                    <a:pt x="11815" y="1055"/>
                    <a:pt x="12024" y="860"/>
                  </a:cubicBezTo>
                  <a:cubicBezTo>
                    <a:pt x="12190" y="722"/>
                    <a:pt x="12348" y="573"/>
                    <a:pt x="12496" y="415"/>
                  </a:cubicBezTo>
                  <a:cubicBezTo>
                    <a:pt x="12632" y="291"/>
                    <a:pt x="12753" y="152"/>
                    <a:pt x="12859" y="2"/>
                  </a:cubicBezTo>
                  <a:cubicBezTo>
                    <a:pt x="12859" y="1"/>
                    <a:pt x="12857" y="0"/>
                    <a:pt x="12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3" name="Google Shape;5133;p69"/>
            <p:cNvSpPr/>
            <p:nvPr/>
          </p:nvSpPr>
          <p:spPr>
            <a:xfrm>
              <a:off x="2311475" y="4190850"/>
              <a:ext cx="89600" cy="231575"/>
            </a:xfrm>
            <a:custGeom>
              <a:avLst/>
              <a:gdLst/>
              <a:ahLst/>
              <a:cxnLst/>
              <a:rect l="l" t="t" r="r" b="b"/>
              <a:pathLst>
                <a:path w="3584" h="9263" extrusionOk="0">
                  <a:moveTo>
                    <a:pt x="3583" y="0"/>
                  </a:moveTo>
                  <a:lnTo>
                    <a:pt x="3583" y="0"/>
                  </a:lnTo>
                  <a:cubicBezTo>
                    <a:pt x="3357" y="431"/>
                    <a:pt x="3164" y="878"/>
                    <a:pt x="3005" y="1338"/>
                  </a:cubicBezTo>
                  <a:cubicBezTo>
                    <a:pt x="2654" y="2230"/>
                    <a:pt x="2194" y="3359"/>
                    <a:pt x="1728" y="4611"/>
                  </a:cubicBezTo>
                  <a:cubicBezTo>
                    <a:pt x="1261" y="5863"/>
                    <a:pt x="831" y="6999"/>
                    <a:pt x="488" y="7892"/>
                  </a:cubicBezTo>
                  <a:cubicBezTo>
                    <a:pt x="297" y="8337"/>
                    <a:pt x="133" y="8796"/>
                    <a:pt x="0" y="9263"/>
                  </a:cubicBezTo>
                  <a:cubicBezTo>
                    <a:pt x="75" y="9159"/>
                    <a:pt x="133" y="9047"/>
                    <a:pt x="177" y="8927"/>
                  </a:cubicBezTo>
                  <a:cubicBezTo>
                    <a:pt x="290" y="8701"/>
                    <a:pt x="439" y="8371"/>
                    <a:pt x="615" y="7957"/>
                  </a:cubicBezTo>
                  <a:cubicBezTo>
                    <a:pt x="972" y="7131"/>
                    <a:pt x="1439" y="5990"/>
                    <a:pt x="1930" y="4697"/>
                  </a:cubicBezTo>
                  <a:cubicBezTo>
                    <a:pt x="2422" y="3405"/>
                    <a:pt x="2847" y="2219"/>
                    <a:pt x="3145" y="1392"/>
                  </a:cubicBezTo>
                  <a:cubicBezTo>
                    <a:pt x="3326" y="941"/>
                    <a:pt x="3474" y="475"/>
                    <a:pt x="3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4" name="Google Shape;5134;p69"/>
            <p:cNvSpPr/>
            <p:nvPr/>
          </p:nvSpPr>
          <p:spPr>
            <a:xfrm>
              <a:off x="2296125" y="4181325"/>
              <a:ext cx="51300" cy="48025"/>
            </a:xfrm>
            <a:custGeom>
              <a:avLst/>
              <a:gdLst/>
              <a:ahLst/>
              <a:cxnLst/>
              <a:rect l="l" t="t" r="r" b="b"/>
              <a:pathLst>
                <a:path w="2052" h="1921" extrusionOk="0">
                  <a:moveTo>
                    <a:pt x="1106" y="0"/>
                  </a:moveTo>
                  <a:cubicBezTo>
                    <a:pt x="988" y="0"/>
                    <a:pt x="927" y="33"/>
                    <a:pt x="927" y="33"/>
                  </a:cubicBezTo>
                  <a:cubicBezTo>
                    <a:pt x="1180" y="73"/>
                    <a:pt x="1413" y="188"/>
                    <a:pt x="1597" y="365"/>
                  </a:cubicBezTo>
                  <a:cubicBezTo>
                    <a:pt x="1779" y="553"/>
                    <a:pt x="1850" y="824"/>
                    <a:pt x="1787" y="1079"/>
                  </a:cubicBezTo>
                  <a:cubicBezTo>
                    <a:pt x="1720" y="1398"/>
                    <a:pt x="1463" y="1643"/>
                    <a:pt x="1140" y="1693"/>
                  </a:cubicBezTo>
                  <a:cubicBezTo>
                    <a:pt x="1099" y="1699"/>
                    <a:pt x="1058" y="1702"/>
                    <a:pt x="1018" y="1702"/>
                  </a:cubicBezTo>
                  <a:cubicBezTo>
                    <a:pt x="739" y="1702"/>
                    <a:pt x="477" y="1553"/>
                    <a:pt x="337" y="1307"/>
                  </a:cubicBezTo>
                  <a:cubicBezTo>
                    <a:pt x="198" y="1082"/>
                    <a:pt x="184" y="803"/>
                    <a:pt x="300" y="567"/>
                  </a:cubicBezTo>
                  <a:cubicBezTo>
                    <a:pt x="420" y="340"/>
                    <a:pt x="610" y="159"/>
                    <a:pt x="842" y="51"/>
                  </a:cubicBezTo>
                  <a:cubicBezTo>
                    <a:pt x="841" y="46"/>
                    <a:pt x="826" y="41"/>
                    <a:pt x="800" y="41"/>
                  </a:cubicBezTo>
                  <a:cubicBezTo>
                    <a:pt x="762" y="41"/>
                    <a:pt x="700" y="51"/>
                    <a:pt x="617" y="83"/>
                  </a:cubicBezTo>
                  <a:cubicBezTo>
                    <a:pt x="426" y="166"/>
                    <a:pt x="267" y="312"/>
                    <a:pt x="167" y="496"/>
                  </a:cubicBezTo>
                  <a:cubicBezTo>
                    <a:pt x="1" y="778"/>
                    <a:pt x="1" y="1127"/>
                    <a:pt x="167" y="1409"/>
                  </a:cubicBezTo>
                  <a:cubicBezTo>
                    <a:pt x="338" y="1727"/>
                    <a:pt x="669" y="1920"/>
                    <a:pt x="1023" y="1920"/>
                  </a:cubicBezTo>
                  <a:cubicBezTo>
                    <a:pt x="1073" y="1920"/>
                    <a:pt x="1123" y="1917"/>
                    <a:pt x="1172" y="1909"/>
                  </a:cubicBezTo>
                  <a:cubicBezTo>
                    <a:pt x="1578" y="1846"/>
                    <a:pt x="1901" y="1533"/>
                    <a:pt x="1977" y="1129"/>
                  </a:cubicBezTo>
                  <a:cubicBezTo>
                    <a:pt x="2052" y="809"/>
                    <a:pt x="1946" y="476"/>
                    <a:pt x="1704" y="257"/>
                  </a:cubicBezTo>
                  <a:cubicBezTo>
                    <a:pt x="1552" y="111"/>
                    <a:pt x="1356" y="20"/>
                    <a:pt x="1146" y="1"/>
                  </a:cubicBezTo>
                  <a:cubicBezTo>
                    <a:pt x="1132" y="0"/>
                    <a:pt x="1119" y="0"/>
                    <a:pt x="1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5" name="Google Shape;5135;p69"/>
            <p:cNvSpPr/>
            <p:nvPr/>
          </p:nvSpPr>
          <p:spPr>
            <a:xfrm>
              <a:off x="2840750" y="2929750"/>
              <a:ext cx="307225" cy="534150"/>
            </a:xfrm>
            <a:custGeom>
              <a:avLst/>
              <a:gdLst/>
              <a:ahLst/>
              <a:cxnLst/>
              <a:rect l="l" t="t" r="r" b="b"/>
              <a:pathLst>
                <a:path w="12289" h="21366" extrusionOk="0">
                  <a:moveTo>
                    <a:pt x="6380" y="0"/>
                  </a:moveTo>
                  <a:lnTo>
                    <a:pt x="0" y="21366"/>
                  </a:lnTo>
                  <a:lnTo>
                    <a:pt x="11954" y="18090"/>
                  </a:lnTo>
                  <a:cubicBezTo>
                    <a:pt x="12288" y="17378"/>
                    <a:pt x="6380" y="0"/>
                    <a:pt x="63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6" name="Google Shape;5136;p69"/>
            <p:cNvSpPr/>
            <p:nvPr/>
          </p:nvSpPr>
          <p:spPr>
            <a:xfrm>
              <a:off x="2840750" y="2929750"/>
              <a:ext cx="307225" cy="534150"/>
            </a:xfrm>
            <a:custGeom>
              <a:avLst/>
              <a:gdLst/>
              <a:ahLst/>
              <a:cxnLst/>
              <a:rect l="l" t="t" r="r" b="b"/>
              <a:pathLst>
                <a:path w="12289" h="21366" extrusionOk="0">
                  <a:moveTo>
                    <a:pt x="6380" y="0"/>
                  </a:moveTo>
                  <a:lnTo>
                    <a:pt x="0" y="21366"/>
                  </a:lnTo>
                  <a:lnTo>
                    <a:pt x="11954" y="18090"/>
                  </a:lnTo>
                  <a:cubicBezTo>
                    <a:pt x="12288" y="17378"/>
                    <a:pt x="6380" y="0"/>
                    <a:pt x="63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7" name="Google Shape;5137;p69"/>
            <p:cNvSpPr/>
            <p:nvPr/>
          </p:nvSpPr>
          <p:spPr>
            <a:xfrm>
              <a:off x="1794325" y="2764950"/>
              <a:ext cx="1217600" cy="1508550"/>
            </a:xfrm>
            <a:custGeom>
              <a:avLst/>
              <a:gdLst/>
              <a:ahLst/>
              <a:cxnLst/>
              <a:rect l="l" t="t" r="r" b="b"/>
              <a:pathLst>
                <a:path w="48704" h="60342" extrusionOk="0">
                  <a:moveTo>
                    <a:pt x="32429" y="0"/>
                  </a:moveTo>
                  <a:cubicBezTo>
                    <a:pt x="30310" y="0"/>
                    <a:pt x="27211" y="374"/>
                    <a:pt x="23809" y="2198"/>
                  </a:cubicBezTo>
                  <a:cubicBezTo>
                    <a:pt x="15883" y="6445"/>
                    <a:pt x="10262" y="29428"/>
                    <a:pt x="10262" y="29428"/>
                  </a:cubicBezTo>
                  <a:lnTo>
                    <a:pt x="0" y="45955"/>
                  </a:lnTo>
                  <a:lnTo>
                    <a:pt x="32330" y="60341"/>
                  </a:lnTo>
                  <a:lnTo>
                    <a:pt x="34780" y="51388"/>
                  </a:lnTo>
                  <a:lnTo>
                    <a:pt x="38552" y="35388"/>
                  </a:lnTo>
                  <a:cubicBezTo>
                    <a:pt x="38552" y="35388"/>
                    <a:pt x="44006" y="26024"/>
                    <a:pt x="46216" y="20938"/>
                  </a:cubicBezTo>
                  <a:cubicBezTo>
                    <a:pt x="47865" y="17154"/>
                    <a:pt x="48364" y="12093"/>
                    <a:pt x="48513" y="9102"/>
                  </a:cubicBezTo>
                  <a:cubicBezTo>
                    <a:pt x="48703" y="5366"/>
                    <a:pt x="46211" y="1933"/>
                    <a:pt x="42538" y="1210"/>
                  </a:cubicBezTo>
                  <a:cubicBezTo>
                    <a:pt x="42391" y="1181"/>
                    <a:pt x="42242" y="1156"/>
                    <a:pt x="42088" y="1136"/>
                  </a:cubicBezTo>
                  <a:lnTo>
                    <a:pt x="35200" y="181"/>
                  </a:lnTo>
                  <a:cubicBezTo>
                    <a:pt x="34901" y="181"/>
                    <a:pt x="33901" y="0"/>
                    <a:pt x="324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8" name="Google Shape;5138;p69"/>
            <p:cNvSpPr/>
            <p:nvPr/>
          </p:nvSpPr>
          <p:spPr>
            <a:xfrm>
              <a:off x="1912300" y="3657425"/>
              <a:ext cx="777425" cy="526325"/>
            </a:xfrm>
            <a:custGeom>
              <a:avLst/>
              <a:gdLst/>
              <a:ahLst/>
              <a:cxnLst/>
              <a:rect l="l" t="t" r="r" b="b"/>
              <a:pathLst>
                <a:path w="31097" h="21053" extrusionOk="0">
                  <a:moveTo>
                    <a:pt x="10792" y="186"/>
                  </a:moveTo>
                  <a:cubicBezTo>
                    <a:pt x="11352" y="186"/>
                    <a:pt x="11896" y="389"/>
                    <a:pt x="12319" y="761"/>
                  </a:cubicBezTo>
                  <a:cubicBezTo>
                    <a:pt x="12745" y="1171"/>
                    <a:pt x="13011" y="1722"/>
                    <a:pt x="13068" y="2310"/>
                  </a:cubicBezTo>
                  <a:cubicBezTo>
                    <a:pt x="13131" y="2873"/>
                    <a:pt x="13048" y="3442"/>
                    <a:pt x="12827" y="3964"/>
                  </a:cubicBezTo>
                  <a:cubicBezTo>
                    <a:pt x="12615" y="4463"/>
                    <a:pt x="12285" y="4904"/>
                    <a:pt x="11865" y="5247"/>
                  </a:cubicBezTo>
                  <a:cubicBezTo>
                    <a:pt x="11466" y="5579"/>
                    <a:pt x="11016" y="5845"/>
                    <a:pt x="10536" y="6038"/>
                  </a:cubicBezTo>
                  <a:cubicBezTo>
                    <a:pt x="9664" y="6373"/>
                    <a:pt x="8741" y="6552"/>
                    <a:pt x="7809" y="6566"/>
                  </a:cubicBezTo>
                  <a:lnTo>
                    <a:pt x="7809" y="6566"/>
                  </a:lnTo>
                  <a:cubicBezTo>
                    <a:pt x="7584" y="5895"/>
                    <a:pt x="7456" y="5191"/>
                    <a:pt x="7432" y="4476"/>
                  </a:cubicBezTo>
                  <a:cubicBezTo>
                    <a:pt x="7408" y="3787"/>
                    <a:pt x="7517" y="3099"/>
                    <a:pt x="7749" y="2450"/>
                  </a:cubicBezTo>
                  <a:cubicBezTo>
                    <a:pt x="7974" y="1825"/>
                    <a:pt x="8362" y="1272"/>
                    <a:pt x="8873" y="848"/>
                  </a:cubicBezTo>
                  <a:cubicBezTo>
                    <a:pt x="9377" y="451"/>
                    <a:pt x="9992" y="220"/>
                    <a:pt x="10633" y="191"/>
                  </a:cubicBezTo>
                  <a:cubicBezTo>
                    <a:pt x="10686" y="187"/>
                    <a:pt x="10739" y="186"/>
                    <a:pt x="10792" y="186"/>
                  </a:cubicBezTo>
                  <a:close/>
                  <a:moveTo>
                    <a:pt x="20722" y="4540"/>
                  </a:moveTo>
                  <a:cubicBezTo>
                    <a:pt x="20834" y="4540"/>
                    <a:pt x="20946" y="4546"/>
                    <a:pt x="21058" y="4558"/>
                  </a:cubicBezTo>
                  <a:cubicBezTo>
                    <a:pt x="21465" y="4600"/>
                    <a:pt x="21856" y="4742"/>
                    <a:pt x="22198" y="4971"/>
                  </a:cubicBezTo>
                  <a:cubicBezTo>
                    <a:pt x="22534" y="5214"/>
                    <a:pt x="22799" y="5543"/>
                    <a:pt x="22967" y="5922"/>
                  </a:cubicBezTo>
                  <a:cubicBezTo>
                    <a:pt x="23292" y="6698"/>
                    <a:pt x="23307" y="7568"/>
                    <a:pt x="23007" y="8356"/>
                  </a:cubicBezTo>
                  <a:cubicBezTo>
                    <a:pt x="22695" y="9128"/>
                    <a:pt x="22170" y="9796"/>
                    <a:pt x="21496" y="10285"/>
                  </a:cubicBezTo>
                  <a:cubicBezTo>
                    <a:pt x="20531" y="10955"/>
                    <a:pt x="19468" y="11436"/>
                    <a:pt x="18362" y="11722"/>
                  </a:cubicBezTo>
                  <a:lnTo>
                    <a:pt x="18362" y="11722"/>
                  </a:lnTo>
                  <a:cubicBezTo>
                    <a:pt x="18010" y="11085"/>
                    <a:pt x="17723" y="10409"/>
                    <a:pt x="17549" y="9689"/>
                  </a:cubicBezTo>
                  <a:cubicBezTo>
                    <a:pt x="17355" y="8905"/>
                    <a:pt x="17348" y="8085"/>
                    <a:pt x="17524" y="7297"/>
                  </a:cubicBezTo>
                  <a:cubicBezTo>
                    <a:pt x="17704" y="6493"/>
                    <a:pt x="18139" y="5769"/>
                    <a:pt x="18764" y="5231"/>
                  </a:cubicBezTo>
                  <a:cubicBezTo>
                    <a:pt x="19321" y="4782"/>
                    <a:pt x="20013" y="4540"/>
                    <a:pt x="20722" y="4540"/>
                  </a:cubicBezTo>
                  <a:close/>
                  <a:moveTo>
                    <a:pt x="27518" y="9645"/>
                  </a:moveTo>
                  <a:cubicBezTo>
                    <a:pt x="29236" y="9645"/>
                    <a:pt x="30703" y="10953"/>
                    <a:pt x="30867" y="12698"/>
                  </a:cubicBezTo>
                  <a:cubicBezTo>
                    <a:pt x="30916" y="13339"/>
                    <a:pt x="30797" y="13980"/>
                    <a:pt x="30521" y="14562"/>
                  </a:cubicBezTo>
                  <a:cubicBezTo>
                    <a:pt x="29948" y="15807"/>
                    <a:pt x="28848" y="16730"/>
                    <a:pt x="27521" y="17077"/>
                  </a:cubicBezTo>
                  <a:cubicBezTo>
                    <a:pt x="27019" y="17200"/>
                    <a:pt x="26509" y="17262"/>
                    <a:pt x="25999" y="17262"/>
                  </a:cubicBezTo>
                  <a:cubicBezTo>
                    <a:pt x="25659" y="17262"/>
                    <a:pt x="25319" y="17234"/>
                    <a:pt x="24984" y="17180"/>
                  </a:cubicBezTo>
                  <a:lnTo>
                    <a:pt x="24984" y="17180"/>
                  </a:lnTo>
                  <a:cubicBezTo>
                    <a:pt x="24583" y="16296"/>
                    <a:pt x="24347" y="15341"/>
                    <a:pt x="24294" y="14363"/>
                  </a:cubicBezTo>
                  <a:cubicBezTo>
                    <a:pt x="24243" y="13409"/>
                    <a:pt x="24433" y="12460"/>
                    <a:pt x="24843" y="11598"/>
                  </a:cubicBezTo>
                  <a:cubicBezTo>
                    <a:pt x="25068" y="11131"/>
                    <a:pt x="25379" y="10710"/>
                    <a:pt x="25761" y="10358"/>
                  </a:cubicBezTo>
                  <a:cubicBezTo>
                    <a:pt x="26164" y="9996"/>
                    <a:pt x="26660" y="9755"/>
                    <a:pt x="27195" y="9660"/>
                  </a:cubicBezTo>
                  <a:lnTo>
                    <a:pt x="27199" y="9660"/>
                  </a:lnTo>
                  <a:cubicBezTo>
                    <a:pt x="27306" y="9650"/>
                    <a:pt x="27413" y="9645"/>
                    <a:pt x="27518" y="9645"/>
                  </a:cubicBezTo>
                  <a:close/>
                  <a:moveTo>
                    <a:pt x="10781" y="0"/>
                  </a:moveTo>
                  <a:cubicBezTo>
                    <a:pt x="10729" y="0"/>
                    <a:pt x="10676" y="2"/>
                    <a:pt x="10623" y="5"/>
                  </a:cubicBezTo>
                  <a:cubicBezTo>
                    <a:pt x="9947" y="36"/>
                    <a:pt x="9297" y="279"/>
                    <a:pt x="8764" y="695"/>
                  </a:cubicBezTo>
                  <a:cubicBezTo>
                    <a:pt x="8225" y="1137"/>
                    <a:pt x="7814" y="1717"/>
                    <a:pt x="7578" y="2373"/>
                  </a:cubicBezTo>
                  <a:cubicBezTo>
                    <a:pt x="7334" y="3043"/>
                    <a:pt x="7219" y="3753"/>
                    <a:pt x="7238" y="4466"/>
                  </a:cubicBezTo>
                  <a:cubicBezTo>
                    <a:pt x="7261" y="5185"/>
                    <a:pt x="7387" y="5892"/>
                    <a:pt x="7609" y="6568"/>
                  </a:cubicBezTo>
                  <a:lnTo>
                    <a:pt x="7609" y="6568"/>
                  </a:lnTo>
                  <a:cubicBezTo>
                    <a:pt x="7590" y="6568"/>
                    <a:pt x="7571" y="6568"/>
                    <a:pt x="7552" y="6568"/>
                  </a:cubicBezTo>
                  <a:cubicBezTo>
                    <a:pt x="5093" y="6568"/>
                    <a:pt x="2703" y="5737"/>
                    <a:pt x="773" y="4208"/>
                  </a:cubicBezTo>
                  <a:cubicBezTo>
                    <a:pt x="513" y="4000"/>
                    <a:pt x="328" y="3831"/>
                    <a:pt x="199" y="3715"/>
                  </a:cubicBezTo>
                  <a:cubicBezTo>
                    <a:pt x="71" y="3600"/>
                    <a:pt x="0" y="3546"/>
                    <a:pt x="0" y="3546"/>
                  </a:cubicBezTo>
                  <a:lnTo>
                    <a:pt x="0" y="3546"/>
                  </a:lnTo>
                  <a:cubicBezTo>
                    <a:pt x="0" y="3546"/>
                    <a:pt x="63" y="3613"/>
                    <a:pt x="183" y="3733"/>
                  </a:cubicBezTo>
                  <a:cubicBezTo>
                    <a:pt x="303" y="3853"/>
                    <a:pt x="488" y="4025"/>
                    <a:pt x="750" y="4240"/>
                  </a:cubicBezTo>
                  <a:cubicBezTo>
                    <a:pt x="1500" y="4862"/>
                    <a:pt x="2334" y="5377"/>
                    <a:pt x="3228" y="5769"/>
                  </a:cubicBezTo>
                  <a:cubicBezTo>
                    <a:pt x="4606" y="6375"/>
                    <a:pt x="6093" y="6687"/>
                    <a:pt x="7597" y="6687"/>
                  </a:cubicBezTo>
                  <a:cubicBezTo>
                    <a:pt x="7614" y="6687"/>
                    <a:pt x="7632" y="6687"/>
                    <a:pt x="7649" y="6687"/>
                  </a:cubicBezTo>
                  <a:lnTo>
                    <a:pt x="7649" y="6687"/>
                  </a:lnTo>
                  <a:cubicBezTo>
                    <a:pt x="7885" y="7364"/>
                    <a:pt x="8217" y="8008"/>
                    <a:pt x="8638" y="8598"/>
                  </a:cubicBezTo>
                  <a:cubicBezTo>
                    <a:pt x="9535" y="9875"/>
                    <a:pt x="10771" y="10875"/>
                    <a:pt x="12204" y="11490"/>
                  </a:cubicBezTo>
                  <a:cubicBezTo>
                    <a:pt x="13403" y="11970"/>
                    <a:pt x="14664" y="12206"/>
                    <a:pt x="15919" y="12206"/>
                  </a:cubicBezTo>
                  <a:cubicBezTo>
                    <a:pt x="16714" y="12206"/>
                    <a:pt x="17508" y="12111"/>
                    <a:pt x="18281" y="11923"/>
                  </a:cubicBezTo>
                  <a:lnTo>
                    <a:pt x="18281" y="11923"/>
                  </a:lnTo>
                  <a:cubicBezTo>
                    <a:pt x="18283" y="11926"/>
                    <a:pt x="18285" y="11929"/>
                    <a:pt x="18287" y="11932"/>
                  </a:cubicBezTo>
                  <a:cubicBezTo>
                    <a:pt x="18688" y="12620"/>
                    <a:pt x="19144" y="13278"/>
                    <a:pt x="19650" y="13895"/>
                  </a:cubicBezTo>
                  <a:cubicBezTo>
                    <a:pt x="20605" y="15124"/>
                    <a:pt x="21833" y="16113"/>
                    <a:pt x="23235" y="16787"/>
                  </a:cubicBezTo>
                  <a:cubicBezTo>
                    <a:pt x="23792" y="17046"/>
                    <a:pt x="24378" y="17224"/>
                    <a:pt x="24976" y="17317"/>
                  </a:cubicBezTo>
                  <a:lnTo>
                    <a:pt x="24976" y="17317"/>
                  </a:lnTo>
                  <a:cubicBezTo>
                    <a:pt x="25527" y="18445"/>
                    <a:pt x="26340" y="19438"/>
                    <a:pt x="27360" y="20205"/>
                  </a:cubicBezTo>
                  <a:lnTo>
                    <a:pt x="27360" y="20205"/>
                  </a:lnTo>
                  <a:cubicBezTo>
                    <a:pt x="26780" y="19749"/>
                    <a:pt x="26265" y="19216"/>
                    <a:pt x="25831" y="18618"/>
                  </a:cubicBezTo>
                  <a:cubicBezTo>
                    <a:pt x="25530" y="18212"/>
                    <a:pt x="25270" y="17780"/>
                    <a:pt x="25053" y="17329"/>
                  </a:cubicBezTo>
                  <a:lnTo>
                    <a:pt x="25053" y="17329"/>
                  </a:lnTo>
                  <a:cubicBezTo>
                    <a:pt x="25363" y="17374"/>
                    <a:pt x="25675" y="17397"/>
                    <a:pt x="25988" y="17397"/>
                  </a:cubicBezTo>
                  <a:cubicBezTo>
                    <a:pt x="26519" y="17397"/>
                    <a:pt x="27052" y="17332"/>
                    <a:pt x="27575" y="17201"/>
                  </a:cubicBezTo>
                  <a:cubicBezTo>
                    <a:pt x="28952" y="16836"/>
                    <a:pt x="30096" y="15873"/>
                    <a:pt x="30690" y="14576"/>
                  </a:cubicBezTo>
                  <a:cubicBezTo>
                    <a:pt x="30973" y="13967"/>
                    <a:pt x="31096" y="13294"/>
                    <a:pt x="31045" y="12623"/>
                  </a:cubicBezTo>
                  <a:lnTo>
                    <a:pt x="31043" y="12613"/>
                  </a:lnTo>
                  <a:cubicBezTo>
                    <a:pt x="30859" y="10793"/>
                    <a:pt x="29323" y="9436"/>
                    <a:pt x="27532" y="9436"/>
                  </a:cubicBezTo>
                  <a:cubicBezTo>
                    <a:pt x="27413" y="9436"/>
                    <a:pt x="27293" y="9442"/>
                    <a:pt x="27173" y="9454"/>
                  </a:cubicBezTo>
                  <a:cubicBezTo>
                    <a:pt x="26612" y="9555"/>
                    <a:pt x="26091" y="9812"/>
                    <a:pt x="25669" y="10194"/>
                  </a:cubicBezTo>
                  <a:cubicBezTo>
                    <a:pt x="25276" y="10555"/>
                    <a:pt x="24956" y="10990"/>
                    <a:pt x="24727" y="11475"/>
                  </a:cubicBezTo>
                  <a:cubicBezTo>
                    <a:pt x="24307" y="12358"/>
                    <a:pt x="24119" y="13333"/>
                    <a:pt x="24177" y="14309"/>
                  </a:cubicBezTo>
                  <a:cubicBezTo>
                    <a:pt x="24242" y="15312"/>
                    <a:pt x="24492" y="16278"/>
                    <a:pt x="24904" y="17166"/>
                  </a:cubicBezTo>
                  <a:lnTo>
                    <a:pt x="24904" y="17166"/>
                  </a:lnTo>
                  <a:cubicBezTo>
                    <a:pt x="24358" y="17070"/>
                    <a:pt x="23824" y="16903"/>
                    <a:pt x="23316" y="16665"/>
                  </a:cubicBezTo>
                  <a:cubicBezTo>
                    <a:pt x="21943" y="15999"/>
                    <a:pt x="20741" y="15026"/>
                    <a:pt x="19806" y="13821"/>
                  </a:cubicBezTo>
                  <a:cubicBezTo>
                    <a:pt x="19322" y="13216"/>
                    <a:pt x="18849" y="12572"/>
                    <a:pt x="18452" y="11880"/>
                  </a:cubicBezTo>
                  <a:lnTo>
                    <a:pt x="18452" y="11880"/>
                  </a:lnTo>
                  <a:cubicBezTo>
                    <a:pt x="19571" y="11587"/>
                    <a:pt x="20647" y="11099"/>
                    <a:pt x="21624" y="10421"/>
                  </a:cubicBezTo>
                  <a:cubicBezTo>
                    <a:pt x="22331" y="9908"/>
                    <a:pt x="22880" y="9206"/>
                    <a:pt x="23208" y="8395"/>
                  </a:cubicBezTo>
                  <a:cubicBezTo>
                    <a:pt x="23524" y="7555"/>
                    <a:pt x="23508" y="6625"/>
                    <a:pt x="23161" y="5797"/>
                  </a:cubicBezTo>
                  <a:cubicBezTo>
                    <a:pt x="22978" y="5388"/>
                    <a:pt x="22695" y="5031"/>
                    <a:pt x="22336" y="4764"/>
                  </a:cubicBezTo>
                  <a:cubicBezTo>
                    <a:pt x="21967" y="4507"/>
                    <a:pt x="21541" y="4346"/>
                    <a:pt x="21096" y="4297"/>
                  </a:cubicBezTo>
                  <a:cubicBezTo>
                    <a:pt x="20965" y="4281"/>
                    <a:pt x="20834" y="4273"/>
                    <a:pt x="20703" y="4273"/>
                  </a:cubicBezTo>
                  <a:cubicBezTo>
                    <a:pt x="19947" y="4273"/>
                    <a:pt x="19209" y="4533"/>
                    <a:pt x="18617" y="5017"/>
                  </a:cubicBezTo>
                  <a:cubicBezTo>
                    <a:pt x="17961" y="5583"/>
                    <a:pt x="17508" y="6347"/>
                    <a:pt x="17323" y="7193"/>
                  </a:cubicBezTo>
                  <a:cubicBezTo>
                    <a:pt x="17140" y="8011"/>
                    <a:pt x="17150" y="8859"/>
                    <a:pt x="17352" y="9673"/>
                  </a:cubicBezTo>
                  <a:cubicBezTo>
                    <a:pt x="17535" y="10405"/>
                    <a:pt x="17816" y="11108"/>
                    <a:pt x="18189" y="11765"/>
                  </a:cubicBezTo>
                  <a:lnTo>
                    <a:pt x="18189" y="11765"/>
                  </a:lnTo>
                  <a:cubicBezTo>
                    <a:pt x="17445" y="11943"/>
                    <a:pt x="16682" y="12032"/>
                    <a:pt x="15917" y="12032"/>
                  </a:cubicBezTo>
                  <a:cubicBezTo>
                    <a:pt x="14692" y="12032"/>
                    <a:pt x="13461" y="11802"/>
                    <a:pt x="12290" y="11334"/>
                  </a:cubicBezTo>
                  <a:cubicBezTo>
                    <a:pt x="10888" y="10735"/>
                    <a:pt x="9680" y="9756"/>
                    <a:pt x="8803" y="8507"/>
                  </a:cubicBezTo>
                  <a:cubicBezTo>
                    <a:pt x="8400" y="7945"/>
                    <a:pt x="8080" y="7331"/>
                    <a:pt x="7850" y="6685"/>
                  </a:cubicBezTo>
                  <a:lnTo>
                    <a:pt x="7850" y="6685"/>
                  </a:lnTo>
                  <a:cubicBezTo>
                    <a:pt x="8784" y="6671"/>
                    <a:pt x="9708" y="6496"/>
                    <a:pt x="10582" y="6166"/>
                  </a:cubicBezTo>
                  <a:cubicBezTo>
                    <a:pt x="11630" y="5795"/>
                    <a:pt x="12487" y="5024"/>
                    <a:pt x="12966" y="4022"/>
                  </a:cubicBezTo>
                  <a:cubicBezTo>
                    <a:pt x="13198" y="3473"/>
                    <a:pt x="13287" y="2874"/>
                    <a:pt x="13222" y="2283"/>
                  </a:cubicBezTo>
                  <a:cubicBezTo>
                    <a:pt x="13165" y="1653"/>
                    <a:pt x="12883" y="1067"/>
                    <a:pt x="12428" y="629"/>
                  </a:cubicBezTo>
                  <a:cubicBezTo>
                    <a:pt x="11974" y="223"/>
                    <a:pt x="11388" y="0"/>
                    <a:pt x="10781" y="0"/>
                  </a:cubicBezTo>
                  <a:close/>
                  <a:moveTo>
                    <a:pt x="27360" y="20205"/>
                  </a:moveTo>
                  <a:lnTo>
                    <a:pt x="27360" y="20205"/>
                  </a:lnTo>
                  <a:cubicBezTo>
                    <a:pt x="27542" y="20348"/>
                    <a:pt x="27731" y="20484"/>
                    <a:pt x="27925" y="20611"/>
                  </a:cubicBezTo>
                  <a:cubicBezTo>
                    <a:pt x="28135" y="20747"/>
                    <a:pt x="28353" y="20873"/>
                    <a:pt x="28578" y="20987"/>
                  </a:cubicBezTo>
                  <a:lnTo>
                    <a:pt x="28809" y="21052"/>
                  </a:lnTo>
                  <a:lnTo>
                    <a:pt x="28809" y="21052"/>
                  </a:lnTo>
                  <a:lnTo>
                    <a:pt x="28574" y="20944"/>
                  </a:lnTo>
                  <a:cubicBezTo>
                    <a:pt x="28343" y="20838"/>
                    <a:pt x="28119" y="20716"/>
                    <a:pt x="27905" y="20581"/>
                  </a:cubicBezTo>
                  <a:cubicBezTo>
                    <a:pt x="27717" y="20462"/>
                    <a:pt x="27536" y="20337"/>
                    <a:pt x="27360" y="2020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9" name="Google Shape;5139;p69"/>
            <p:cNvSpPr/>
            <p:nvPr/>
          </p:nvSpPr>
          <p:spPr>
            <a:xfrm>
              <a:off x="2675150" y="3151275"/>
              <a:ext cx="269225" cy="260775"/>
            </a:xfrm>
            <a:custGeom>
              <a:avLst/>
              <a:gdLst/>
              <a:ahLst/>
              <a:cxnLst/>
              <a:rect l="l" t="t" r="r" b="b"/>
              <a:pathLst>
                <a:path w="10769" h="10431" extrusionOk="0">
                  <a:moveTo>
                    <a:pt x="3258" y="180"/>
                  </a:moveTo>
                  <a:cubicBezTo>
                    <a:pt x="3476" y="180"/>
                    <a:pt x="3692" y="240"/>
                    <a:pt x="3880" y="357"/>
                  </a:cubicBezTo>
                  <a:cubicBezTo>
                    <a:pt x="4139" y="510"/>
                    <a:pt x="4358" y="721"/>
                    <a:pt x="4521" y="973"/>
                  </a:cubicBezTo>
                  <a:cubicBezTo>
                    <a:pt x="4682" y="1216"/>
                    <a:pt x="4803" y="1483"/>
                    <a:pt x="4876" y="1767"/>
                  </a:cubicBezTo>
                  <a:cubicBezTo>
                    <a:pt x="4956" y="2034"/>
                    <a:pt x="5002" y="2313"/>
                    <a:pt x="5008" y="2593"/>
                  </a:cubicBezTo>
                  <a:cubicBezTo>
                    <a:pt x="5021" y="3129"/>
                    <a:pt x="4936" y="3664"/>
                    <a:pt x="4756" y="4171"/>
                  </a:cubicBezTo>
                  <a:cubicBezTo>
                    <a:pt x="4439" y="5047"/>
                    <a:pt x="3917" y="5833"/>
                    <a:pt x="3232" y="6464"/>
                  </a:cubicBezTo>
                  <a:cubicBezTo>
                    <a:pt x="3026" y="6655"/>
                    <a:pt x="2814" y="6837"/>
                    <a:pt x="2595" y="7012"/>
                  </a:cubicBezTo>
                  <a:lnTo>
                    <a:pt x="2595" y="7012"/>
                  </a:lnTo>
                  <a:cubicBezTo>
                    <a:pt x="2307" y="6645"/>
                    <a:pt x="2080" y="6231"/>
                    <a:pt x="1926" y="5786"/>
                  </a:cubicBezTo>
                  <a:cubicBezTo>
                    <a:pt x="1689" y="5100"/>
                    <a:pt x="1571" y="4377"/>
                    <a:pt x="1580" y="3651"/>
                  </a:cubicBezTo>
                  <a:cubicBezTo>
                    <a:pt x="1568" y="2954"/>
                    <a:pt x="1651" y="2259"/>
                    <a:pt x="1826" y="1584"/>
                  </a:cubicBezTo>
                  <a:cubicBezTo>
                    <a:pt x="2021" y="956"/>
                    <a:pt x="2409" y="328"/>
                    <a:pt x="3021" y="204"/>
                  </a:cubicBezTo>
                  <a:cubicBezTo>
                    <a:pt x="3100" y="188"/>
                    <a:pt x="3179" y="180"/>
                    <a:pt x="3258" y="180"/>
                  </a:cubicBezTo>
                  <a:close/>
                  <a:moveTo>
                    <a:pt x="9216" y="573"/>
                  </a:moveTo>
                  <a:cubicBezTo>
                    <a:pt x="9402" y="573"/>
                    <a:pt x="9587" y="619"/>
                    <a:pt x="9753" y="709"/>
                  </a:cubicBezTo>
                  <a:cubicBezTo>
                    <a:pt x="10023" y="867"/>
                    <a:pt x="10238" y="1105"/>
                    <a:pt x="10368" y="1391"/>
                  </a:cubicBezTo>
                  <a:cubicBezTo>
                    <a:pt x="10499" y="1692"/>
                    <a:pt x="10568" y="2016"/>
                    <a:pt x="10567" y="2345"/>
                  </a:cubicBezTo>
                  <a:cubicBezTo>
                    <a:pt x="10546" y="3776"/>
                    <a:pt x="10042" y="5158"/>
                    <a:pt x="9137" y="6265"/>
                  </a:cubicBezTo>
                  <a:cubicBezTo>
                    <a:pt x="8666" y="6854"/>
                    <a:pt x="8092" y="7350"/>
                    <a:pt x="7444" y="7733"/>
                  </a:cubicBezTo>
                  <a:cubicBezTo>
                    <a:pt x="7230" y="7862"/>
                    <a:pt x="7006" y="7972"/>
                    <a:pt x="6775" y="8064"/>
                  </a:cubicBezTo>
                  <a:lnTo>
                    <a:pt x="6775" y="8064"/>
                  </a:lnTo>
                  <a:cubicBezTo>
                    <a:pt x="6655" y="7666"/>
                    <a:pt x="6566" y="7260"/>
                    <a:pt x="6509" y="6848"/>
                  </a:cubicBezTo>
                  <a:cubicBezTo>
                    <a:pt x="6378" y="5925"/>
                    <a:pt x="6417" y="4984"/>
                    <a:pt x="6624" y="4076"/>
                  </a:cubicBezTo>
                  <a:cubicBezTo>
                    <a:pt x="6863" y="2967"/>
                    <a:pt x="7387" y="1940"/>
                    <a:pt x="8145" y="1096"/>
                  </a:cubicBezTo>
                  <a:cubicBezTo>
                    <a:pt x="8354" y="884"/>
                    <a:pt x="8608" y="721"/>
                    <a:pt x="8890" y="621"/>
                  </a:cubicBezTo>
                  <a:cubicBezTo>
                    <a:pt x="8997" y="589"/>
                    <a:pt x="9106" y="573"/>
                    <a:pt x="9216" y="573"/>
                  </a:cubicBezTo>
                  <a:close/>
                  <a:moveTo>
                    <a:pt x="3249" y="1"/>
                  </a:moveTo>
                  <a:cubicBezTo>
                    <a:pt x="3159" y="1"/>
                    <a:pt x="3069" y="10"/>
                    <a:pt x="2980" y="27"/>
                  </a:cubicBezTo>
                  <a:cubicBezTo>
                    <a:pt x="2631" y="106"/>
                    <a:pt x="2323" y="307"/>
                    <a:pt x="2113" y="597"/>
                  </a:cubicBezTo>
                  <a:cubicBezTo>
                    <a:pt x="1901" y="879"/>
                    <a:pt x="1742" y="1197"/>
                    <a:pt x="1642" y="1534"/>
                  </a:cubicBezTo>
                  <a:cubicBezTo>
                    <a:pt x="1454" y="2227"/>
                    <a:pt x="1365" y="2941"/>
                    <a:pt x="1378" y="3658"/>
                  </a:cubicBezTo>
                  <a:cubicBezTo>
                    <a:pt x="1366" y="4409"/>
                    <a:pt x="1485" y="5155"/>
                    <a:pt x="1729" y="5865"/>
                  </a:cubicBezTo>
                  <a:cubicBezTo>
                    <a:pt x="1890" y="6329"/>
                    <a:pt x="2126" y="6761"/>
                    <a:pt x="2426" y="7145"/>
                  </a:cubicBezTo>
                  <a:lnTo>
                    <a:pt x="2426" y="7145"/>
                  </a:lnTo>
                  <a:cubicBezTo>
                    <a:pt x="2146" y="7360"/>
                    <a:pt x="1855" y="7562"/>
                    <a:pt x="1555" y="7749"/>
                  </a:cubicBezTo>
                  <a:cubicBezTo>
                    <a:pt x="1063" y="8059"/>
                    <a:pt x="665" y="8282"/>
                    <a:pt x="401" y="8434"/>
                  </a:cubicBezTo>
                  <a:lnTo>
                    <a:pt x="100" y="8612"/>
                  </a:lnTo>
                  <a:lnTo>
                    <a:pt x="1" y="8678"/>
                  </a:lnTo>
                  <a:cubicBezTo>
                    <a:pt x="40" y="8666"/>
                    <a:pt x="77" y="8650"/>
                    <a:pt x="112" y="8628"/>
                  </a:cubicBezTo>
                  <a:lnTo>
                    <a:pt x="423" y="8472"/>
                  </a:lnTo>
                  <a:cubicBezTo>
                    <a:pt x="696" y="8332"/>
                    <a:pt x="1096" y="8120"/>
                    <a:pt x="1600" y="7819"/>
                  </a:cubicBezTo>
                  <a:cubicBezTo>
                    <a:pt x="1907" y="7636"/>
                    <a:pt x="2205" y="7438"/>
                    <a:pt x="2491" y="7227"/>
                  </a:cubicBezTo>
                  <a:lnTo>
                    <a:pt x="2491" y="7227"/>
                  </a:lnTo>
                  <a:cubicBezTo>
                    <a:pt x="2655" y="7426"/>
                    <a:pt x="2837" y="7612"/>
                    <a:pt x="3034" y="7781"/>
                  </a:cubicBezTo>
                  <a:cubicBezTo>
                    <a:pt x="3645" y="8314"/>
                    <a:pt x="4426" y="8608"/>
                    <a:pt x="5236" y="8608"/>
                  </a:cubicBezTo>
                  <a:cubicBezTo>
                    <a:pt x="5246" y="8608"/>
                    <a:pt x="5256" y="8608"/>
                    <a:pt x="5266" y="8608"/>
                  </a:cubicBezTo>
                  <a:cubicBezTo>
                    <a:pt x="5781" y="8592"/>
                    <a:pt x="6287" y="8491"/>
                    <a:pt x="6766" y="8312"/>
                  </a:cubicBezTo>
                  <a:lnTo>
                    <a:pt x="6766" y="8312"/>
                  </a:lnTo>
                  <a:cubicBezTo>
                    <a:pt x="6839" y="8514"/>
                    <a:pt x="6919" y="8714"/>
                    <a:pt x="7009" y="8910"/>
                  </a:cubicBezTo>
                  <a:cubicBezTo>
                    <a:pt x="7200" y="9316"/>
                    <a:pt x="7432" y="9705"/>
                    <a:pt x="7699" y="10067"/>
                  </a:cubicBezTo>
                  <a:lnTo>
                    <a:pt x="7919" y="10339"/>
                  </a:lnTo>
                  <a:cubicBezTo>
                    <a:pt x="7942" y="10371"/>
                    <a:pt x="7968" y="10401"/>
                    <a:pt x="7996" y="10431"/>
                  </a:cubicBezTo>
                  <a:cubicBezTo>
                    <a:pt x="8000" y="10426"/>
                    <a:pt x="7980" y="10397"/>
                    <a:pt x="7923" y="10327"/>
                  </a:cubicBezTo>
                  <a:lnTo>
                    <a:pt x="7720" y="10042"/>
                  </a:lnTo>
                  <a:cubicBezTo>
                    <a:pt x="7475" y="9671"/>
                    <a:pt x="7257" y="9281"/>
                    <a:pt x="7071" y="8877"/>
                  </a:cubicBezTo>
                  <a:cubicBezTo>
                    <a:pt x="6988" y="8681"/>
                    <a:pt x="6912" y="8483"/>
                    <a:pt x="6845" y="8282"/>
                  </a:cubicBezTo>
                  <a:lnTo>
                    <a:pt x="6845" y="8282"/>
                  </a:lnTo>
                  <a:cubicBezTo>
                    <a:pt x="7090" y="8185"/>
                    <a:pt x="7328" y="8068"/>
                    <a:pt x="7555" y="7930"/>
                  </a:cubicBezTo>
                  <a:cubicBezTo>
                    <a:pt x="8225" y="7534"/>
                    <a:pt x="8817" y="7019"/>
                    <a:pt x="9302" y="6410"/>
                  </a:cubicBezTo>
                  <a:cubicBezTo>
                    <a:pt x="10238" y="5265"/>
                    <a:pt x="10755" y="3833"/>
                    <a:pt x="10768" y="2352"/>
                  </a:cubicBezTo>
                  <a:cubicBezTo>
                    <a:pt x="10767" y="1997"/>
                    <a:pt x="10692" y="1645"/>
                    <a:pt x="10549" y="1320"/>
                  </a:cubicBezTo>
                  <a:cubicBezTo>
                    <a:pt x="10400" y="998"/>
                    <a:pt x="10155" y="731"/>
                    <a:pt x="9848" y="556"/>
                  </a:cubicBezTo>
                  <a:cubicBezTo>
                    <a:pt x="9657" y="452"/>
                    <a:pt x="9445" y="399"/>
                    <a:pt x="9232" y="399"/>
                  </a:cubicBezTo>
                  <a:cubicBezTo>
                    <a:pt x="9100" y="399"/>
                    <a:pt x="8967" y="419"/>
                    <a:pt x="8839" y="461"/>
                  </a:cubicBezTo>
                  <a:cubicBezTo>
                    <a:pt x="8526" y="566"/>
                    <a:pt x="8243" y="744"/>
                    <a:pt x="8013" y="981"/>
                  </a:cubicBezTo>
                  <a:cubicBezTo>
                    <a:pt x="7244" y="1850"/>
                    <a:pt x="6716" y="2906"/>
                    <a:pt x="6489" y="4042"/>
                  </a:cubicBezTo>
                  <a:cubicBezTo>
                    <a:pt x="6196" y="5393"/>
                    <a:pt x="6269" y="6791"/>
                    <a:pt x="6692" y="8095"/>
                  </a:cubicBezTo>
                  <a:lnTo>
                    <a:pt x="6692" y="8095"/>
                  </a:lnTo>
                  <a:cubicBezTo>
                    <a:pt x="6235" y="8267"/>
                    <a:pt x="5752" y="8364"/>
                    <a:pt x="5260" y="8381"/>
                  </a:cubicBezTo>
                  <a:cubicBezTo>
                    <a:pt x="5250" y="8382"/>
                    <a:pt x="5240" y="8382"/>
                    <a:pt x="5230" y="8382"/>
                  </a:cubicBezTo>
                  <a:cubicBezTo>
                    <a:pt x="4471" y="8382"/>
                    <a:pt x="3738" y="8108"/>
                    <a:pt x="3166" y="7609"/>
                  </a:cubicBezTo>
                  <a:cubicBezTo>
                    <a:pt x="2984" y="7452"/>
                    <a:pt x="2816" y="7281"/>
                    <a:pt x="2664" y="7097"/>
                  </a:cubicBezTo>
                  <a:lnTo>
                    <a:pt x="2664" y="7097"/>
                  </a:lnTo>
                  <a:cubicBezTo>
                    <a:pt x="2888" y="6925"/>
                    <a:pt x="3105" y="6744"/>
                    <a:pt x="3315" y="6554"/>
                  </a:cubicBezTo>
                  <a:cubicBezTo>
                    <a:pt x="4026" y="5917"/>
                    <a:pt x="4571" y="5116"/>
                    <a:pt x="4901" y="4220"/>
                  </a:cubicBezTo>
                  <a:cubicBezTo>
                    <a:pt x="5092" y="3697"/>
                    <a:pt x="5186" y="3144"/>
                    <a:pt x="5174" y="2589"/>
                  </a:cubicBezTo>
                  <a:cubicBezTo>
                    <a:pt x="5168" y="2291"/>
                    <a:pt x="5126" y="1996"/>
                    <a:pt x="5046" y="1708"/>
                  </a:cubicBezTo>
                  <a:cubicBezTo>
                    <a:pt x="4965" y="1415"/>
                    <a:pt x="4838" y="1136"/>
                    <a:pt x="4670" y="881"/>
                  </a:cubicBezTo>
                  <a:cubicBezTo>
                    <a:pt x="4491" y="608"/>
                    <a:pt x="4254" y="378"/>
                    <a:pt x="3976" y="204"/>
                  </a:cubicBezTo>
                  <a:cubicBezTo>
                    <a:pt x="3756" y="71"/>
                    <a:pt x="3504" y="1"/>
                    <a:pt x="3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0" name="Google Shape;5140;p69"/>
            <p:cNvSpPr/>
            <p:nvPr/>
          </p:nvSpPr>
          <p:spPr>
            <a:xfrm>
              <a:off x="2272625" y="3267725"/>
              <a:ext cx="1484875" cy="794775"/>
            </a:xfrm>
            <a:custGeom>
              <a:avLst/>
              <a:gdLst/>
              <a:ahLst/>
              <a:cxnLst/>
              <a:rect l="l" t="t" r="r" b="b"/>
              <a:pathLst>
                <a:path w="59395" h="31791" extrusionOk="0">
                  <a:moveTo>
                    <a:pt x="0" y="0"/>
                  </a:moveTo>
                  <a:lnTo>
                    <a:pt x="0" y="0"/>
                  </a:lnTo>
                  <a:cubicBezTo>
                    <a:pt x="414" y="6281"/>
                    <a:pt x="59" y="9867"/>
                    <a:pt x="2067" y="19588"/>
                  </a:cubicBezTo>
                  <a:cubicBezTo>
                    <a:pt x="4125" y="29563"/>
                    <a:pt x="17554" y="31791"/>
                    <a:pt x="29140" y="31791"/>
                  </a:cubicBezTo>
                  <a:cubicBezTo>
                    <a:pt x="38492" y="31791"/>
                    <a:pt x="46642" y="30339"/>
                    <a:pt x="46642" y="30339"/>
                  </a:cubicBezTo>
                  <a:cubicBezTo>
                    <a:pt x="47281" y="30360"/>
                    <a:pt x="47880" y="30368"/>
                    <a:pt x="48446" y="30368"/>
                  </a:cubicBezTo>
                  <a:cubicBezTo>
                    <a:pt x="49824" y="30368"/>
                    <a:pt x="51005" y="30324"/>
                    <a:pt x="52095" y="30324"/>
                  </a:cubicBezTo>
                  <a:cubicBezTo>
                    <a:pt x="52774" y="30324"/>
                    <a:pt x="53418" y="30341"/>
                    <a:pt x="54050" y="30396"/>
                  </a:cubicBezTo>
                  <a:cubicBezTo>
                    <a:pt x="54928" y="30473"/>
                    <a:pt x="55632" y="30514"/>
                    <a:pt x="56177" y="30514"/>
                  </a:cubicBezTo>
                  <a:cubicBezTo>
                    <a:pt x="57211" y="30514"/>
                    <a:pt x="57674" y="30368"/>
                    <a:pt x="57674" y="30055"/>
                  </a:cubicBezTo>
                  <a:cubicBezTo>
                    <a:pt x="57674" y="29422"/>
                    <a:pt x="57703" y="29662"/>
                    <a:pt x="53130" y="28595"/>
                  </a:cubicBezTo>
                  <a:lnTo>
                    <a:pt x="53130" y="28595"/>
                  </a:lnTo>
                  <a:cubicBezTo>
                    <a:pt x="53131" y="28596"/>
                    <a:pt x="56082" y="29256"/>
                    <a:pt x="57665" y="29256"/>
                  </a:cubicBezTo>
                  <a:cubicBezTo>
                    <a:pt x="58438" y="29256"/>
                    <a:pt x="58885" y="29098"/>
                    <a:pt x="58501" y="28629"/>
                  </a:cubicBezTo>
                  <a:cubicBezTo>
                    <a:pt x="58297" y="28377"/>
                    <a:pt x="57326" y="28028"/>
                    <a:pt x="56227" y="27697"/>
                  </a:cubicBezTo>
                  <a:lnTo>
                    <a:pt x="56227" y="27697"/>
                  </a:lnTo>
                  <a:cubicBezTo>
                    <a:pt x="56761" y="27787"/>
                    <a:pt x="57206" y="27827"/>
                    <a:pt x="57569" y="27827"/>
                  </a:cubicBezTo>
                  <a:cubicBezTo>
                    <a:pt x="58356" y="27827"/>
                    <a:pt x="58756" y="27638"/>
                    <a:pt x="58835" y="27348"/>
                  </a:cubicBezTo>
                  <a:cubicBezTo>
                    <a:pt x="59043" y="26630"/>
                    <a:pt x="55318" y="25604"/>
                    <a:pt x="53485" y="25146"/>
                  </a:cubicBezTo>
                  <a:lnTo>
                    <a:pt x="53485" y="25146"/>
                  </a:lnTo>
                  <a:cubicBezTo>
                    <a:pt x="54948" y="25491"/>
                    <a:pt x="57601" y="26090"/>
                    <a:pt x="58381" y="26090"/>
                  </a:cubicBezTo>
                  <a:cubicBezTo>
                    <a:pt x="58407" y="26090"/>
                    <a:pt x="58430" y="26089"/>
                    <a:pt x="58451" y="26088"/>
                  </a:cubicBezTo>
                  <a:cubicBezTo>
                    <a:pt x="59395" y="26029"/>
                    <a:pt x="58600" y="25195"/>
                    <a:pt x="57773" y="24687"/>
                  </a:cubicBezTo>
                  <a:cubicBezTo>
                    <a:pt x="56828" y="24116"/>
                    <a:pt x="50871" y="21599"/>
                    <a:pt x="49188" y="20774"/>
                  </a:cubicBezTo>
                  <a:cubicBezTo>
                    <a:pt x="49134" y="20755"/>
                    <a:pt x="49082" y="20732"/>
                    <a:pt x="49030" y="20704"/>
                  </a:cubicBezTo>
                  <a:cubicBezTo>
                    <a:pt x="48493" y="20418"/>
                    <a:pt x="48290" y="19749"/>
                    <a:pt x="48578" y="19211"/>
                  </a:cubicBezTo>
                  <a:lnTo>
                    <a:pt x="48578" y="19211"/>
                  </a:lnTo>
                  <a:cubicBezTo>
                    <a:pt x="49218" y="19356"/>
                    <a:pt x="49853" y="19413"/>
                    <a:pt x="50447" y="19413"/>
                  </a:cubicBezTo>
                  <a:cubicBezTo>
                    <a:pt x="52224" y="19413"/>
                    <a:pt x="53634" y="18898"/>
                    <a:pt x="53709" y="18637"/>
                  </a:cubicBezTo>
                  <a:cubicBezTo>
                    <a:pt x="53808" y="18291"/>
                    <a:pt x="47197" y="17031"/>
                    <a:pt x="47197" y="17031"/>
                  </a:cubicBezTo>
                  <a:lnTo>
                    <a:pt x="45806" y="18192"/>
                  </a:lnTo>
                  <a:cubicBezTo>
                    <a:pt x="45144" y="18729"/>
                    <a:pt x="44561" y="19159"/>
                    <a:pt x="44057" y="19511"/>
                  </a:cubicBezTo>
                  <a:cubicBezTo>
                    <a:pt x="42434" y="19663"/>
                    <a:pt x="39658" y="19887"/>
                    <a:pt x="36286" y="19887"/>
                  </a:cubicBezTo>
                  <a:cubicBezTo>
                    <a:pt x="30912" y="19887"/>
                    <a:pt x="24025" y="19319"/>
                    <a:pt x="17879" y="16994"/>
                  </a:cubicBezTo>
                  <a:cubicBezTo>
                    <a:pt x="14202" y="15602"/>
                    <a:pt x="14202" y="909"/>
                    <a:pt x="14202" y="90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1" name="Google Shape;5141;p69"/>
            <p:cNvSpPr/>
            <p:nvPr/>
          </p:nvSpPr>
          <p:spPr>
            <a:xfrm>
              <a:off x="3530825" y="3967425"/>
              <a:ext cx="158700" cy="34125"/>
            </a:xfrm>
            <a:custGeom>
              <a:avLst/>
              <a:gdLst/>
              <a:ahLst/>
              <a:cxnLst/>
              <a:rect l="l" t="t" r="r" b="b"/>
              <a:pathLst>
                <a:path w="6348" h="1365" extrusionOk="0">
                  <a:moveTo>
                    <a:pt x="207" y="0"/>
                  </a:moveTo>
                  <a:cubicBezTo>
                    <a:pt x="101" y="0"/>
                    <a:pt x="40" y="11"/>
                    <a:pt x="30" y="33"/>
                  </a:cubicBezTo>
                  <a:cubicBezTo>
                    <a:pt x="1" y="144"/>
                    <a:pt x="1393" y="529"/>
                    <a:pt x="3137" y="892"/>
                  </a:cubicBezTo>
                  <a:cubicBezTo>
                    <a:pt x="4536" y="1184"/>
                    <a:pt x="5731" y="1364"/>
                    <a:pt x="6159" y="1364"/>
                  </a:cubicBezTo>
                  <a:cubicBezTo>
                    <a:pt x="6264" y="1364"/>
                    <a:pt x="6323" y="1353"/>
                    <a:pt x="6327" y="1330"/>
                  </a:cubicBezTo>
                  <a:cubicBezTo>
                    <a:pt x="6347" y="1215"/>
                    <a:pt x="4955" y="831"/>
                    <a:pt x="3223" y="472"/>
                  </a:cubicBezTo>
                  <a:cubicBezTo>
                    <a:pt x="1829" y="182"/>
                    <a:pt x="643" y="0"/>
                    <a:pt x="20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2" name="Google Shape;5142;p69"/>
            <p:cNvSpPr/>
            <p:nvPr/>
          </p:nvSpPr>
          <p:spPr>
            <a:xfrm>
              <a:off x="3536425" y="3922650"/>
              <a:ext cx="167050" cy="45925"/>
            </a:xfrm>
            <a:custGeom>
              <a:avLst/>
              <a:gdLst/>
              <a:ahLst/>
              <a:cxnLst/>
              <a:rect l="l" t="t" r="r" b="b"/>
              <a:pathLst>
                <a:path w="6682" h="1837" extrusionOk="0">
                  <a:moveTo>
                    <a:pt x="125" y="1"/>
                  </a:moveTo>
                  <a:cubicBezTo>
                    <a:pt x="67" y="1"/>
                    <a:pt x="34" y="8"/>
                    <a:pt x="30" y="24"/>
                  </a:cubicBezTo>
                  <a:cubicBezTo>
                    <a:pt x="0" y="139"/>
                    <a:pt x="1458" y="630"/>
                    <a:pt x="3285" y="1126"/>
                  </a:cubicBezTo>
                  <a:cubicBezTo>
                    <a:pt x="4849" y="1550"/>
                    <a:pt x="6182" y="1836"/>
                    <a:pt x="6551" y="1836"/>
                  </a:cubicBezTo>
                  <a:cubicBezTo>
                    <a:pt x="6613" y="1836"/>
                    <a:pt x="6648" y="1828"/>
                    <a:pt x="6652" y="1811"/>
                  </a:cubicBezTo>
                  <a:cubicBezTo>
                    <a:pt x="6681" y="1696"/>
                    <a:pt x="5226" y="1204"/>
                    <a:pt x="3396" y="713"/>
                  </a:cubicBezTo>
                  <a:cubicBezTo>
                    <a:pt x="1820" y="289"/>
                    <a:pt x="485" y="1"/>
                    <a:pt x="125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3" name="Google Shape;5143;p69"/>
            <p:cNvSpPr/>
            <p:nvPr/>
          </p:nvSpPr>
          <p:spPr>
            <a:xfrm>
              <a:off x="3542300" y="3875925"/>
              <a:ext cx="157725" cy="45675"/>
            </a:xfrm>
            <a:custGeom>
              <a:avLst/>
              <a:gdLst/>
              <a:ahLst/>
              <a:cxnLst/>
              <a:rect l="l" t="t" r="r" b="b"/>
              <a:pathLst>
                <a:path w="6309" h="1827" extrusionOk="0">
                  <a:moveTo>
                    <a:pt x="130" y="1"/>
                  </a:moveTo>
                  <a:cubicBezTo>
                    <a:pt x="72" y="1"/>
                    <a:pt x="39" y="9"/>
                    <a:pt x="34" y="25"/>
                  </a:cubicBezTo>
                  <a:cubicBezTo>
                    <a:pt x="1" y="140"/>
                    <a:pt x="1372" y="626"/>
                    <a:pt x="3095" y="1120"/>
                  </a:cubicBezTo>
                  <a:cubicBezTo>
                    <a:pt x="4572" y="1542"/>
                    <a:pt x="5830" y="1826"/>
                    <a:pt x="6180" y="1826"/>
                  </a:cubicBezTo>
                  <a:cubicBezTo>
                    <a:pt x="6239" y="1826"/>
                    <a:pt x="6272" y="1819"/>
                    <a:pt x="6277" y="1802"/>
                  </a:cubicBezTo>
                  <a:cubicBezTo>
                    <a:pt x="6309" y="1685"/>
                    <a:pt x="4937" y="1199"/>
                    <a:pt x="3215" y="707"/>
                  </a:cubicBezTo>
                  <a:cubicBezTo>
                    <a:pt x="1735" y="283"/>
                    <a:pt x="479" y="1"/>
                    <a:pt x="130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4" name="Google Shape;5144;p69"/>
            <p:cNvSpPr/>
            <p:nvPr/>
          </p:nvSpPr>
          <p:spPr>
            <a:xfrm>
              <a:off x="2201050" y="2930375"/>
              <a:ext cx="486775" cy="624400"/>
            </a:xfrm>
            <a:custGeom>
              <a:avLst/>
              <a:gdLst/>
              <a:ahLst/>
              <a:cxnLst/>
              <a:rect l="l" t="t" r="r" b="b"/>
              <a:pathLst>
                <a:path w="19471" h="24976" extrusionOk="0">
                  <a:moveTo>
                    <a:pt x="8869" y="1"/>
                  </a:moveTo>
                  <a:cubicBezTo>
                    <a:pt x="6414" y="1"/>
                    <a:pt x="4093" y="1193"/>
                    <a:pt x="2666" y="3224"/>
                  </a:cubicBezTo>
                  <a:cubicBezTo>
                    <a:pt x="1279" y="5165"/>
                    <a:pt x="1" y="8289"/>
                    <a:pt x="629" y="12920"/>
                  </a:cubicBezTo>
                  <a:cubicBezTo>
                    <a:pt x="1869" y="21960"/>
                    <a:pt x="2856" y="24976"/>
                    <a:pt x="2856" y="24976"/>
                  </a:cubicBezTo>
                  <a:lnTo>
                    <a:pt x="19470" y="22344"/>
                  </a:lnTo>
                  <a:lnTo>
                    <a:pt x="17197" y="7182"/>
                  </a:lnTo>
                  <a:cubicBezTo>
                    <a:pt x="17197" y="7182"/>
                    <a:pt x="15194" y="599"/>
                    <a:pt x="9529" y="30"/>
                  </a:cubicBezTo>
                  <a:cubicBezTo>
                    <a:pt x="9308" y="10"/>
                    <a:pt x="9088" y="1"/>
                    <a:pt x="88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5" name="Google Shape;5145;p69"/>
            <p:cNvSpPr/>
            <p:nvPr/>
          </p:nvSpPr>
          <p:spPr>
            <a:xfrm>
              <a:off x="2201050" y="2930375"/>
              <a:ext cx="486775" cy="624400"/>
            </a:xfrm>
            <a:custGeom>
              <a:avLst/>
              <a:gdLst/>
              <a:ahLst/>
              <a:cxnLst/>
              <a:rect l="l" t="t" r="r" b="b"/>
              <a:pathLst>
                <a:path w="19471" h="24976" extrusionOk="0">
                  <a:moveTo>
                    <a:pt x="8869" y="1"/>
                  </a:moveTo>
                  <a:cubicBezTo>
                    <a:pt x="6414" y="1"/>
                    <a:pt x="4093" y="1193"/>
                    <a:pt x="2666" y="3224"/>
                  </a:cubicBezTo>
                  <a:cubicBezTo>
                    <a:pt x="1279" y="5165"/>
                    <a:pt x="1" y="8289"/>
                    <a:pt x="629" y="12920"/>
                  </a:cubicBezTo>
                  <a:cubicBezTo>
                    <a:pt x="1869" y="21960"/>
                    <a:pt x="2856" y="24976"/>
                    <a:pt x="2856" y="24976"/>
                  </a:cubicBezTo>
                  <a:lnTo>
                    <a:pt x="19470" y="22344"/>
                  </a:lnTo>
                  <a:lnTo>
                    <a:pt x="17197" y="7182"/>
                  </a:lnTo>
                  <a:cubicBezTo>
                    <a:pt x="17197" y="7182"/>
                    <a:pt x="15194" y="599"/>
                    <a:pt x="9529" y="30"/>
                  </a:cubicBezTo>
                  <a:cubicBezTo>
                    <a:pt x="9308" y="10"/>
                    <a:pt x="9088" y="1"/>
                    <a:pt x="88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6" name="Google Shape;5146;p69"/>
            <p:cNvSpPr/>
            <p:nvPr/>
          </p:nvSpPr>
          <p:spPr>
            <a:xfrm>
              <a:off x="2820200" y="3691975"/>
              <a:ext cx="665525" cy="75650"/>
            </a:xfrm>
            <a:custGeom>
              <a:avLst/>
              <a:gdLst/>
              <a:ahLst/>
              <a:cxnLst/>
              <a:rect l="l" t="t" r="r" b="b"/>
              <a:pathLst>
                <a:path w="26621" h="3026" extrusionOk="0">
                  <a:moveTo>
                    <a:pt x="25303" y="1"/>
                  </a:moveTo>
                  <a:cubicBezTo>
                    <a:pt x="25043" y="10"/>
                    <a:pt x="24793" y="99"/>
                    <a:pt x="24589" y="256"/>
                  </a:cubicBezTo>
                  <a:cubicBezTo>
                    <a:pt x="24338" y="414"/>
                    <a:pt x="24100" y="591"/>
                    <a:pt x="23878" y="787"/>
                  </a:cubicBezTo>
                  <a:cubicBezTo>
                    <a:pt x="23344" y="1247"/>
                    <a:pt x="22839" y="1740"/>
                    <a:pt x="22366" y="2263"/>
                  </a:cubicBezTo>
                  <a:lnTo>
                    <a:pt x="22366" y="2263"/>
                  </a:lnTo>
                  <a:cubicBezTo>
                    <a:pt x="21098" y="2617"/>
                    <a:pt x="19789" y="2804"/>
                    <a:pt x="18474" y="2820"/>
                  </a:cubicBezTo>
                  <a:cubicBezTo>
                    <a:pt x="18287" y="2824"/>
                    <a:pt x="18098" y="2827"/>
                    <a:pt x="17907" y="2827"/>
                  </a:cubicBezTo>
                  <a:cubicBezTo>
                    <a:pt x="16603" y="2827"/>
                    <a:pt x="15209" y="2724"/>
                    <a:pt x="13768" y="2612"/>
                  </a:cubicBezTo>
                  <a:cubicBezTo>
                    <a:pt x="9950" y="2344"/>
                    <a:pt x="6491" y="2154"/>
                    <a:pt x="4012" y="1848"/>
                  </a:cubicBezTo>
                  <a:cubicBezTo>
                    <a:pt x="2768" y="1704"/>
                    <a:pt x="1765" y="1555"/>
                    <a:pt x="1075" y="1435"/>
                  </a:cubicBezTo>
                  <a:lnTo>
                    <a:pt x="282" y="1299"/>
                  </a:lnTo>
                  <a:cubicBezTo>
                    <a:pt x="190" y="1276"/>
                    <a:pt x="95" y="1263"/>
                    <a:pt x="0" y="1263"/>
                  </a:cubicBezTo>
                  <a:cubicBezTo>
                    <a:pt x="89" y="1296"/>
                    <a:pt x="180" y="1323"/>
                    <a:pt x="273" y="1340"/>
                  </a:cubicBezTo>
                  <a:cubicBezTo>
                    <a:pt x="454" y="1383"/>
                    <a:pt x="716" y="1453"/>
                    <a:pt x="1062" y="1518"/>
                  </a:cubicBezTo>
                  <a:cubicBezTo>
                    <a:pt x="1748" y="1663"/>
                    <a:pt x="2752" y="1837"/>
                    <a:pt x="3992" y="2002"/>
                  </a:cubicBezTo>
                  <a:cubicBezTo>
                    <a:pt x="6479" y="2349"/>
                    <a:pt x="9941" y="2560"/>
                    <a:pt x="13750" y="2828"/>
                  </a:cubicBezTo>
                  <a:cubicBezTo>
                    <a:pt x="15153" y="2960"/>
                    <a:pt x="16561" y="3026"/>
                    <a:pt x="17970" y="3026"/>
                  </a:cubicBezTo>
                  <a:cubicBezTo>
                    <a:pt x="18139" y="3026"/>
                    <a:pt x="18308" y="3025"/>
                    <a:pt x="18476" y="3023"/>
                  </a:cubicBezTo>
                  <a:cubicBezTo>
                    <a:pt x="19817" y="2999"/>
                    <a:pt x="21149" y="2798"/>
                    <a:pt x="22435" y="2420"/>
                  </a:cubicBezTo>
                  <a:cubicBezTo>
                    <a:pt x="22903" y="1889"/>
                    <a:pt x="23402" y="1385"/>
                    <a:pt x="23927" y="912"/>
                  </a:cubicBezTo>
                  <a:cubicBezTo>
                    <a:pt x="24142" y="719"/>
                    <a:pt x="24370" y="541"/>
                    <a:pt x="24608" y="379"/>
                  </a:cubicBezTo>
                  <a:cubicBezTo>
                    <a:pt x="24793" y="232"/>
                    <a:pt x="25017" y="142"/>
                    <a:pt x="25254" y="123"/>
                  </a:cubicBezTo>
                  <a:cubicBezTo>
                    <a:pt x="25687" y="185"/>
                    <a:pt x="26033" y="256"/>
                    <a:pt x="26266" y="293"/>
                  </a:cubicBezTo>
                  <a:cubicBezTo>
                    <a:pt x="26383" y="318"/>
                    <a:pt x="26501" y="334"/>
                    <a:pt x="26621" y="338"/>
                  </a:cubicBezTo>
                  <a:cubicBezTo>
                    <a:pt x="26521" y="287"/>
                    <a:pt x="26418" y="246"/>
                    <a:pt x="26311" y="216"/>
                  </a:cubicBezTo>
                  <a:cubicBezTo>
                    <a:pt x="26080" y="167"/>
                    <a:pt x="25749" y="84"/>
                    <a:pt x="25303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7" name="Google Shape;5147;p69"/>
            <p:cNvSpPr/>
            <p:nvPr/>
          </p:nvSpPr>
          <p:spPr>
            <a:xfrm>
              <a:off x="2236175" y="3109350"/>
              <a:ext cx="423125" cy="221850"/>
            </a:xfrm>
            <a:custGeom>
              <a:avLst/>
              <a:gdLst/>
              <a:ahLst/>
              <a:cxnLst/>
              <a:rect l="l" t="t" r="r" b="b"/>
              <a:pathLst>
                <a:path w="16925" h="8874" extrusionOk="0">
                  <a:moveTo>
                    <a:pt x="10813" y="201"/>
                  </a:moveTo>
                  <a:cubicBezTo>
                    <a:pt x="11158" y="201"/>
                    <a:pt x="11498" y="287"/>
                    <a:pt x="11801" y="452"/>
                  </a:cubicBezTo>
                  <a:cubicBezTo>
                    <a:pt x="12118" y="623"/>
                    <a:pt x="12405" y="844"/>
                    <a:pt x="12652" y="1105"/>
                  </a:cubicBezTo>
                  <a:cubicBezTo>
                    <a:pt x="12903" y="1377"/>
                    <a:pt x="13117" y="1684"/>
                    <a:pt x="13285" y="2014"/>
                  </a:cubicBezTo>
                  <a:cubicBezTo>
                    <a:pt x="13973" y="3376"/>
                    <a:pt x="13874" y="4996"/>
                    <a:pt x="13041" y="6260"/>
                  </a:cubicBezTo>
                  <a:lnTo>
                    <a:pt x="13041" y="6260"/>
                  </a:lnTo>
                  <a:cubicBezTo>
                    <a:pt x="12924" y="6206"/>
                    <a:pt x="12808" y="6148"/>
                    <a:pt x="12693" y="6087"/>
                  </a:cubicBezTo>
                  <a:cubicBezTo>
                    <a:pt x="12261" y="5859"/>
                    <a:pt x="11856" y="5582"/>
                    <a:pt x="11487" y="5260"/>
                  </a:cubicBezTo>
                  <a:cubicBezTo>
                    <a:pt x="11070" y="4900"/>
                    <a:pt x="10705" y="4483"/>
                    <a:pt x="10404" y="4022"/>
                  </a:cubicBezTo>
                  <a:cubicBezTo>
                    <a:pt x="10066" y="3527"/>
                    <a:pt x="9816" y="2975"/>
                    <a:pt x="9670" y="2393"/>
                  </a:cubicBezTo>
                  <a:cubicBezTo>
                    <a:pt x="9597" y="2087"/>
                    <a:pt x="9575" y="1770"/>
                    <a:pt x="9603" y="1456"/>
                  </a:cubicBezTo>
                  <a:cubicBezTo>
                    <a:pt x="9626" y="1136"/>
                    <a:pt x="9749" y="831"/>
                    <a:pt x="9955" y="584"/>
                  </a:cubicBezTo>
                  <a:cubicBezTo>
                    <a:pt x="10175" y="343"/>
                    <a:pt x="10486" y="203"/>
                    <a:pt x="10813" y="201"/>
                  </a:cubicBezTo>
                  <a:close/>
                  <a:moveTo>
                    <a:pt x="5257" y="960"/>
                  </a:moveTo>
                  <a:cubicBezTo>
                    <a:pt x="5522" y="960"/>
                    <a:pt x="5784" y="1023"/>
                    <a:pt x="6021" y="1146"/>
                  </a:cubicBezTo>
                  <a:cubicBezTo>
                    <a:pt x="6632" y="1469"/>
                    <a:pt x="7070" y="2044"/>
                    <a:pt x="7219" y="2719"/>
                  </a:cubicBezTo>
                  <a:cubicBezTo>
                    <a:pt x="7363" y="3353"/>
                    <a:pt x="7363" y="4012"/>
                    <a:pt x="7219" y="4646"/>
                  </a:cubicBezTo>
                  <a:cubicBezTo>
                    <a:pt x="7087" y="5230"/>
                    <a:pt x="6858" y="5789"/>
                    <a:pt x="6541" y="6298"/>
                  </a:cubicBezTo>
                  <a:cubicBezTo>
                    <a:pt x="6315" y="6667"/>
                    <a:pt x="6046" y="7005"/>
                    <a:pt x="5740" y="7305"/>
                  </a:cubicBezTo>
                  <a:lnTo>
                    <a:pt x="5740" y="7305"/>
                  </a:lnTo>
                  <a:cubicBezTo>
                    <a:pt x="5142" y="6885"/>
                    <a:pt x="4619" y="6357"/>
                    <a:pt x="4200" y="5740"/>
                  </a:cubicBezTo>
                  <a:cubicBezTo>
                    <a:pt x="3719" y="5090"/>
                    <a:pt x="3413" y="4327"/>
                    <a:pt x="3312" y="3525"/>
                  </a:cubicBezTo>
                  <a:cubicBezTo>
                    <a:pt x="3272" y="3141"/>
                    <a:pt x="3316" y="2754"/>
                    <a:pt x="3439" y="2389"/>
                  </a:cubicBezTo>
                  <a:cubicBezTo>
                    <a:pt x="3567" y="2037"/>
                    <a:pt x="3776" y="1720"/>
                    <a:pt x="4051" y="1463"/>
                  </a:cubicBezTo>
                  <a:cubicBezTo>
                    <a:pt x="4312" y="1212"/>
                    <a:pt x="4642" y="1044"/>
                    <a:pt x="5000" y="980"/>
                  </a:cubicBezTo>
                  <a:cubicBezTo>
                    <a:pt x="5086" y="966"/>
                    <a:pt x="5172" y="960"/>
                    <a:pt x="5257" y="960"/>
                  </a:cubicBezTo>
                  <a:close/>
                  <a:moveTo>
                    <a:pt x="10810" y="1"/>
                  </a:moveTo>
                  <a:cubicBezTo>
                    <a:pt x="10432" y="10"/>
                    <a:pt x="10074" y="173"/>
                    <a:pt x="9819" y="451"/>
                  </a:cubicBezTo>
                  <a:cubicBezTo>
                    <a:pt x="9592" y="728"/>
                    <a:pt x="9456" y="1069"/>
                    <a:pt x="9430" y="1427"/>
                  </a:cubicBezTo>
                  <a:cubicBezTo>
                    <a:pt x="9402" y="1760"/>
                    <a:pt x="9429" y="2094"/>
                    <a:pt x="9509" y="2418"/>
                  </a:cubicBezTo>
                  <a:cubicBezTo>
                    <a:pt x="9664" y="3019"/>
                    <a:pt x="9925" y="3587"/>
                    <a:pt x="10282" y="4095"/>
                  </a:cubicBezTo>
                  <a:cubicBezTo>
                    <a:pt x="10593" y="4561"/>
                    <a:pt x="10971" y="4977"/>
                    <a:pt x="11402" y="5335"/>
                  </a:cubicBezTo>
                  <a:cubicBezTo>
                    <a:pt x="11881" y="5748"/>
                    <a:pt x="12414" y="6087"/>
                    <a:pt x="12985" y="6343"/>
                  </a:cubicBezTo>
                  <a:lnTo>
                    <a:pt x="12985" y="6343"/>
                  </a:lnTo>
                  <a:cubicBezTo>
                    <a:pt x="12955" y="6387"/>
                    <a:pt x="12924" y="6430"/>
                    <a:pt x="12892" y="6473"/>
                  </a:cubicBezTo>
                  <a:cubicBezTo>
                    <a:pt x="11930" y="7687"/>
                    <a:pt x="10469" y="8385"/>
                    <a:pt x="8938" y="8385"/>
                  </a:cubicBezTo>
                  <a:cubicBezTo>
                    <a:pt x="8763" y="8385"/>
                    <a:pt x="8586" y="8376"/>
                    <a:pt x="8409" y="8357"/>
                  </a:cubicBezTo>
                  <a:cubicBezTo>
                    <a:pt x="7489" y="8229"/>
                    <a:pt x="6621" y="7894"/>
                    <a:pt x="5865" y="7390"/>
                  </a:cubicBezTo>
                  <a:lnTo>
                    <a:pt x="5865" y="7390"/>
                  </a:lnTo>
                  <a:cubicBezTo>
                    <a:pt x="6170" y="7094"/>
                    <a:pt x="6442" y="6759"/>
                    <a:pt x="6673" y="6388"/>
                  </a:cubicBezTo>
                  <a:cubicBezTo>
                    <a:pt x="7003" y="5864"/>
                    <a:pt x="7241" y="5287"/>
                    <a:pt x="7380" y="4682"/>
                  </a:cubicBezTo>
                  <a:cubicBezTo>
                    <a:pt x="7533" y="4023"/>
                    <a:pt x="7533" y="3337"/>
                    <a:pt x="7380" y="2678"/>
                  </a:cubicBezTo>
                  <a:cubicBezTo>
                    <a:pt x="7220" y="1949"/>
                    <a:pt x="6750" y="1327"/>
                    <a:pt x="6091" y="977"/>
                  </a:cubicBezTo>
                  <a:cubicBezTo>
                    <a:pt x="5827" y="839"/>
                    <a:pt x="5535" y="768"/>
                    <a:pt x="5240" y="768"/>
                  </a:cubicBezTo>
                  <a:cubicBezTo>
                    <a:pt x="5146" y="768"/>
                    <a:pt x="5053" y="775"/>
                    <a:pt x="4959" y="790"/>
                  </a:cubicBezTo>
                  <a:cubicBezTo>
                    <a:pt x="4562" y="855"/>
                    <a:pt x="4195" y="1041"/>
                    <a:pt x="3905" y="1320"/>
                  </a:cubicBezTo>
                  <a:cubicBezTo>
                    <a:pt x="3605" y="1596"/>
                    <a:pt x="3376" y="1941"/>
                    <a:pt x="3236" y="2323"/>
                  </a:cubicBezTo>
                  <a:cubicBezTo>
                    <a:pt x="3097" y="2722"/>
                    <a:pt x="3050" y="3144"/>
                    <a:pt x="3096" y="3563"/>
                  </a:cubicBezTo>
                  <a:cubicBezTo>
                    <a:pt x="3194" y="4402"/>
                    <a:pt x="3512" y="5201"/>
                    <a:pt x="4017" y="5877"/>
                  </a:cubicBezTo>
                  <a:cubicBezTo>
                    <a:pt x="4442" y="6499"/>
                    <a:pt x="4971" y="7033"/>
                    <a:pt x="5573" y="7461"/>
                  </a:cubicBezTo>
                  <a:lnTo>
                    <a:pt x="5573" y="7461"/>
                  </a:lnTo>
                  <a:cubicBezTo>
                    <a:pt x="5181" y="7811"/>
                    <a:pt x="4736" y="8103"/>
                    <a:pt x="4252" y="8322"/>
                  </a:cubicBezTo>
                  <a:cubicBezTo>
                    <a:pt x="3573" y="8626"/>
                    <a:pt x="2838" y="8782"/>
                    <a:pt x="2096" y="8782"/>
                  </a:cubicBezTo>
                  <a:cubicBezTo>
                    <a:pt x="2053" y="8782"/>
                    <a:pt x="2011" y="8781"/>
                    <a:pt x="1968" y="8780"/>
                  </a:cubicBezTo>
                  <a:cubicBezTo>
                    <a:pt x="1470" y="8775"/>
                    <a:pt x="976" y="8700"/>
                    <a:pt x="500" y="8558"/>
                  </a:cubicBezTo>
                  <a:cubicBezTo>
                    <a:pt x="170" y="8462"/>
                    <a:pt x="1" y="8396"/>
                    <a:pt x="1" y="8396"/>
                  </a:cubicBezTo>
                  <a:lnTo>
                    <a:pt x="1" y="8396"/>
                  </a:lnTo>
                  <a:cubicBezTo>
                    <a:pt x="156" y="8478"/>
                    <a:pt x="318" y="8545"/>
                    <a:pt x="484" y="8599"/>
                  </a:cubicBezTo>
                  <a:cubicBezTo>
                    <a:pt x="963" y="8761"/>
                    <a:pt x="1463" y="8852"/>
                    <a:pt x="1968" y="8868"/>
                  </a:cubicBezTo>
                  <a:cubicBezTo>
                    <a:pt x="2047" y="8872"/>
                    <a:pt x="2125" y="8873"/>
                    <a:pt x="2203" y="8873"/>
                  </a:cubicBezTo>
                  <a:cubicBezTo>
                    <a:pt x="3504" y="8873"/>
                    <a:pt x="4744" y="8391"/>
                    <a:pt x="5696" y="7546"/>
                  </a:cubicBezTo>
                  <a:lnTo>
                    <a:pt x="5696" y="7546"/>
                  </a:lnTo>
                  <a:cubicBezTo>
                    <a:pt x="6494" y="8084"/>
                    <a:pt x="7414" y="8438"/>
                    <a:pt x="8389" y="8567"/>
                  </a:cubicBezTo>
                  <a:cubicBezTo>
                    <a:pt x="8571" y="8586"/>
                    <a:pt x="8754" y="8596"/>
                    <a:pt x="8935" y="8596"/>
                  </a:cubicBezTo>
                  <a:cubicBezTo>
                    <a:pt x="10534" y="8596"/>
                    <a:pt x="12059" y="7867"/>
                    <a:pt x="13063" y="6595"/>
                  </a:cubicBezTo>
                  <a:cubicBezTo>
                    <a:pt x="13105" y="6541"/>
                    <a:pt x="13146" y="6485"/>
                    <a:pt x="13185" y="6429"/>
                  </a:cubicBezTo>
                  <a:lnTo>
                    <a:pt x="13185" y="6429"/>
                  </a:lnTo>
                  <a:cubicBezTo>
                    <a:pt x="13734" y="6653"/>
                    <a:pt x="14313" y="6802"/>
                    <a:pt x="14909" y="6869"/>
                  </a:cubicBezTo>
                  <a:cubicBezTo>
                    <a:pt x="15146" y="6894"/>
                    <a:pt x="15385" y="6907"/>
                    <a:pt x="15623" y="6907"/>
                  </a:cubicBezTo>
                  <a:cubicBezTo>
                    <a:pt x="15676" y="6907"/>
                    <a:pt x="15728" y="6906"/>
                    <a:pt x="15781" y="6905"/>
                  </a:cubicBezTo>
                  <a:lnTo>
                    <a:pt x="16413" y="6844"/>
                  </a:lnTo>
                  <a:lnTo>
                    <a:pt x="16796" y="6761"/>
                  </a:lnTo>
                  <a:cubicBezTo>
                    <a:pt x="16840" y="6753"/>
                    <a:pt x="16884" y="6742"/>
                    <a:pt x="16924" y="6724"/>
                  </a:cubicBezTo>
                  <a:lnTo>
                    <a:pt x="16924" y="6724"/>
                  </a:lnTo>
                  <a:cubicBezTo>
                    <a:pt x="16508" y="6807"/>
                    <a:pt x="16085" y="6849"/>
                    <a:pt x="15662" y="6849"/>
                  </a:cubicBezTo>
                  <a:cubicBezTo>
                    <a:pt x="15415" y="6849"/>
                    <a:pt x="15167" y="6834"/>
                    <a:pt x="14921" y="6806"/>
                  </a:cubicBezTo>
                  <a:cubicBezTo>
                    <a:pt x="14342" y="6729"/>
                    <a:pt x="13777" y="6574"/>
                    <a:pt x="13240" y="6348"/>
                  </a:cubicBezTo>
                  <a:lnTo>
                    <a:pt x="13240" y="6348"/>
                  </a:lnTo>
                  <a:cubicBezTo>
                    <a:pt x="13651" y="5730"/>
                    <a:pt x="13892" y="5011"/>
                    <a:pt x="13935" y="4264"/>
                  </a:cubicBezTo>
                  <a:cubicBezTo>
                    <a:pt x="13989" y="3457"/>
                    <a:pt x="13827" y="2648"/>
                    <a:pt x="13463" y="1923"/>
                  </a:cubicBezTo>
                  <a:cubicBezTo>
                    <a:pt x="13123" y="1222"/>
                    <a:pt x="12572" y="645"/>
                    <a:pt x="11888" y="270"/>
                  </a:cubicBezTo>
                  <a:cubicBezTo>
                    <a:pt x="11557" y="93"/>
                    <a:pt x="11186" y="1"/>
                    <a:pt x="108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8" name="Google Shape;5148;p69"/>
            <p:cNvSpPr/>
            <p:nvPr/>
          </p:nvSpPr>
          <p:spPr>
            <a:xfrm>
              <a:off x="2018150" y="2050975"/>
              <a:ext cx="436400" cy="505225"/>
            </a:xfrm>
            <a:custGeom>
              <a:avLst/>
              <a:gdLst/>
              <a:ahLst/>
              <a:cxnLst/>
              <a:rect l="l" t="t" r="r" b="b"/>
              <a:pathLst>
                <a:path w="17456" h="20209" extrusionOk="0">
                  <a:moveTo>
                    <a:pt x="12343" y="1"/>
                  </a:moveTo>
                  <a:cubicBezTo>
                    <a:pt x="11806" y="1"/>
                    <a:pt x="11260" y="91"/>
                    <a:pt x="10726" y="280"/>
                  </a:cubicBezTo>
                  <a:cubicBezTo>
                    <a:pt x="9732" y="631"/>
                    <a:pt x="8881" y="1298"/>
                    <a:pt x="8301" y="2178"/>
                  </a:cubicBezTo>
                  <a:cubicBezTo>
                    <a:pt x="7673" y="3129"/>
                    <a:pt x="7404" y="4243"/>
                    <a:pt x="7007" y="5338"/>
                  </a:cubicBezTo>
                  <a:cubicBezTo>
                    <a:pt x="6611" y="6432"/>
                    <a:pt x="6028" y="7496"/>
                    <a:pt x="5025" y="8036"/>
                  </a:cubicBezTo>
                  <a:cubicBezTo>
                    <a:pt x="3851" y="8673"/>
                    <a:pt x="2305" y="8449"/>
                    <a:pt x="1239" y="9276"/>
                  </a:cubicBezTo>
                  <a:cubicBezTo>
                    <a:pt x="50" y="10164"/>
                    <a:pt x="1" y="12127"/>
                    <a:pt x="1017" y="13225"/>
                  </a:cubicBezTo>
                  <a:cubicBezTo>
                    <a:pt x="1684" y="13948"/>
                    <a:pt x="2652" y="14299"/>
                    <a:pt x="3636" y="14299"/>
                  </a:cubicBezTo>
                  <a:cubicBezTo>
                    <a:pt x="4149" y="14299"/>
                    <a:pt x="4667" y="14203"/>
                    <a:pt x="5148" y="14014"/>
                  </a:cubicBezTo>
                  <a:lnTo>
                    <a:pt x="5148" y="14014"/>
                  </a:lnTo>
                  <a:cubicBezTo>
                    <a:pt x="4810" y="14883"/>
                    <a:pt x="4619" y="15802"/>
                    <a:pt x="4582" y="16734"/>
                  </a:cubicBezTo>
                  <a:cubicBezTo>
                    <a:pt x="4553" y="17682"/>
                    <a:pt x="5000" y="18581"/>
                    <a:pt x="5771" y="19133"/>
                  </a:cubicBezTo>
                  <a:cubicBezTo>
                    <a:pt x="6179" y="19352"/>
                    <a:pt x="6628" y="19461"/>
                    <a:pt x="7076" y="19461"/>
                  </a:cubicBezTo>
                  <a:cubicBezTo>
                    <a:pt x="7558" y="19461"/>
                    <a:pt x="8039" y="19335"/>
                    <a:pt x="8469" y="19084"/>
                  </a:cubicBezTo>
                  <a:cubicBezTo>
                    <a:pt x="9283" y="18599"/>
                    <a:pt x="9979" y="17945"/>
                    <a:pt x="10514" y="17163"/>
                  </a:cubicBezTo>
                  <a:cubicBezTo>
                    <a:pt x="10648" y="17820"/>
                    <a:pt x="10878" y="18453"/>
                    <a:pt x="11196" y="19043"/>
                  </a:cubicBezTo>
                  <a:cubicBezTo>
                    <a:pt x="11522" y="19637"/>
                    <a:pt x="12090" y="20059"/>
                    <a:pt x="12753" y="20200"/>
                  </a:cubicBezTo>
                  <a:cubicBezTo>
                    <a:pt x="12819" y="20205"/>
                    <a:pt x="12885" y="20208"/>
                    <a:pt x="12950" y="20208"/>
                  </a:cubicBezTo>
                  <a:cubicBezTo>
                    <a:pt x="13713" y="20208"/>
                    <a:pt x="14430" y="19821"/>
                    <a:pt x="14849" y="19171"/>
                  </a:cubicBezTo>
                  <a:cubicBezTo>
                    <a:pt x="15284" y="18470"/>
                    <a:pt x="15543" y="17676"/>
                    <a:pt x="15604" y="16853"/>
                  </a:cubicBezTo>
                  <a:cubicBezTo>
                    <a:pt x="15843" y="14835"/>
                    <a:pt x="15712" y="12789"/>
                    <a:pt x="15217" y="10818"/>
                  </a:cubicBezTo>
                  <a:cubicBezTo>
                    <a:pt x="14906" y="9554"/>
                    <a:pt x="14468" y="8261"/>
                    <a:pt x="14713" y="6984"/>
                  </a:cubicBezTo>
                  <a:cubicBezTo>
                    <a:pt x="14925" y="5874"/>
                    <a:pt x="15903" y="4819"/>
                    <a:pt x="16972" y="4819"/>
                  </a:cubicBezTo>
                  <a:cubicBezTo>
                    <a:pt x="17132" y="4819"/>
                    <a:pt x="17294" y="4842"/>
                    <a:pt x="17456" y="4893"/>
                  </a:cubicBezTo>
                  <a:lnTo>
                    <a:pt x="16907" y="3226"/>
                  </a:lnTo>
                  <a:cubicBezTo>
                    <a:pt x="16204" y="1241"/>
                    <a:pt x="14337" y="1"/>
                    <a:pt x="123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9" name="Google Shape;5149;p69"/>
            <p:cNvSpPr/>
            <p:nvPr/>
          </p:nvSpPr>
          <p:spPr>
            <a:xfrm>
              <a:off x="2033625" y="2098625"/>
              <a:ext cx="410600" cy="261450"/>
            </a:xfrm>
            <a:custGeom>
              <a:avLst/>
              <a:gdLst/>
              <a:ahLst/>
              <a:cxnLst/>
              <a:rect l="l" t="t" r="r" b="b"/>
              <a:pathLst>
                <a:path w="16424" h="10458" extrusionOk="0">
                  <a:moveTo>
                    <a:pt x="12647" y="0"/>
                  </a:moveTo>
                  <a:cubicBezTo>
                    <a:pt x="11786" y="0"/>
                    <a:pt x="10937" y="263"/>
                    <a:pt x="10218" y="768"/>
                  </a:cubicBezTo>
                  <a:cubicBezTo>
                    <a:pt x="9613" y="1201"/>
                    <a:pt x="9143" y="1795"/>
                    <a:pt x="8862" y="2483"/>
                  </a:cubicBezTo>
                  <a:cubicBezTo>
                    <a:pt x="8580" y="3203"/>
                    <a:pt x="8369" y="3949"/>
                    <a:pt x="8230" y="4710"/>
                  </a:cubicBezTo>
                  <a:cubicBezTo>
                    <a:pt x="8091" y="5445"/>
                    <a:pt x="7860" y="6158"/>
                    <a:pt x="7540" y="6834"/>
                  </a:cubicBezTo>
                  <a:cubicBezTo>
                    <a:pt x="6680" y="8521"/>
                    <a:pt x="5109" y="9733"/>
                    <a:pt x="3259" y="10138"/>
                  </a:cubicBezTo>
                  <a:cubicBezTo>
                    <a:pt x="2800" y="10236"/>
                    <a:pt x="2333" y="10286"/>
                    <a:pt x="1865" y="10286"/>
                  </a:cubicBezTo>
                  <a:cubicBezTo>
                    <a:pt x="1536" y="10286"/>
                    <a:pt x="1207" y="10261"/>
                    <a:pt x="880" y="10212"/>
                  </a:cubicBezTo>
                  <a:cubicBezTo>
                    <a:pt x="381" y="10117"/>
                    <a:pt x="84" y="10029"/>
                    <a:pt x="16" y="10029"/>
                  </a:cubicBezTo>
                  <a:cubicBezTo>
                    <a:pt x="7" y="10029"/>
                    <a:pt x="2" y="10031"/>
                    <a:pt x="1" y="10034"/>
                  </a:cubicBezTo>
                  <a:cubicBezTo>
                    <a:pt x="65" y="10079"/>
                    <a:pt x="137" y="10113"/>
                    <a:pt x="211" y="10133"/>
                  </a:cubicBezTo>
                  <a:cubicBezTo>
                    <a:pt x="420" y="10209"/>
                    <a:pt x="635" y="10272"/>
                    <a:pt x="852" y="10320"/>
                  </a:cubicBezTo>
                  <a:cubicBezTo>
                    <a:pt x="1288" y="10413"/>
                    <a:pt x="1727" y="10458"/>
                    <a:pt x="2163" y="10458"/>
                  </a:cubicBezTo>
                  <a:cubicBezTo>
                    <a:pt x="3774" y="10458"/>
                    <a:pt x="5343" y="9842"/>
                    <a:pt x="6533" y="8708"/>
                  </a:cubicBezTo>
                  <a:cubicBezTo>
                    <a:pt x="7060" y="8206"/>
                    <a:pt x="7498" y="7617"/>
                    <a:pt x="7831" y="6968"/>
                  </a:cubicBezTo>
                  <a:cubicBezTo>
                    <a:pt x="8168" y="6270"/>
                    <a:pt x="8412" y="5530"/>
                    <a:pt x="8557" y="4767"/>
                  </a:cubicBezTo>
                  <a:cubicBezTo>
                    <a:pt x="8691" y="4027"/>
                    <a:pt x="8893" y="3301"/>
                    <a:pt x="9160" y="2598"/>
                  </a:cubicBezTo>
                  <a:cubicBezTo>
                    <a:pt x="9416" y="1962"/>
                    <a:pt x="9845" y="1411"/>
                    <a:pt x="10400" y="1008"/>
                  </a:cubicBezTo>
                  <a:cubicBezTo>
                    <a:pt x="11090" y="511"/>
                    <a:pt x="11913" y="251"/>
                    <a:pt x="12747" y="251"/>
                  </a:cubicBezTo>
                  <a:cubicBezTo>
                    <a:pt x="13067" y="251"/>
                    <a:pt x="13388" y="289"/>
                    <a:pt x="13704" y="367"/>
                  </a:cubicBezTo>
                  <a:cubicBezTo>
                    <a:pt x="14474" y="567"/>
                    <a:pt x="15182" y="951"/>
                    <a:pt x="15769" y="1487"/>
                  </a:cubicBezTo>
                  <a:cubicBezTo>
                    <a:pt x="16168" y="1853"/>
                    <a:pt x="16358" y="2112"/>
                    <a:pt x="16394" y="2112"/>
                  </a:cubicBezTo>
                  <a:cubicBezTo>
                    <a:pt x="16395" y="2112"/>
                    <a:pt x="16396" y="2111"/>
                    <a:pt x="16397" y="2111"/>
                  </a:cubicBezTo>
                  <a:cubicBezTo>
                    <a:pt x="16424" y="2090"/>
                    <a:pt x="16370" y="2032"/>
                    <a:pt x="16286" y="1905"/>
                  </a:cubicBezTo>
                  <a:cubicBezTo>
                    <a:pt x="16164" y="1722"/>
                    <a:pt x="16025" y="1551"/>
                    <a:pt x="15873" y="1392"/>
                  </a:cubicBezTo>
                  <a:cubicBezTo>
                    <a:pt x="15293" y="800"/>
                    <a:pt x="14569" y="372"/>
                    <a:pt x="13770" y="152"/>
                  </a:cubicBezTo>
                  <a:cubicBezTo>
                    <a:pt x="13400" y="50"/>
                    <a:pt x="13023" y="0"/>
                    <a:pt x="12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0" name="Google Shape;5150;p69"/>
            <p:cNvSpPr/>
            <p:nvPr/>
          </p:nvSpPr>
          <p:spPr>
            <a:xfrm>
              <a:off x="2292125" y="2157700"/>
              <a:ext cx="151600" cy="382575"/>
            </a:xfrm>
            <a:custGeom>
              <a:avLst/>
              <a:gdLst/>
              <a:ahLst/>
              <a:cxnLst/>
              <a:rect l="l" t="t" r="r" b="b"/>
              <a:pathLst>
                <a:path w="6064" h="15303" extrusionOk="0">
                  <a:moveTo>
                    <a:pt x="5472" y="1"/>
                  </a:moveTo>
                  <a:cubicBezTo>
                    <a:pt x="5416" y="1"/>
                    <a:pt x="5360" y="3"/>
                    <a:pt x="5304" y="8"/>
                  </a:cubicBezTo>
                  <a:cubicBezTo>
                    <a:pt x="4601" y="21"/>
                    <a:pt x="3910" y="177"/>
                    <a:pt x="3271" y="466"/>
                  </a:cubicBezTo>
                  <a:cubicBezTo>
                    <a:pt x="2307" y="896"/>
                    <a:pt x="1494" y="1607"/>
                    <a:pt x="944" y="2508"/>
                  </a:cubicBezTo>
                  <a:cubicBezTo>
                    <a:pt x="263" y="3620"/>
                    <a:pt x="0" y="4938"/>
                    <a:pt x="200" y="6227"/>
                  </a:cubicBezTo>
                  <a:cubicBezTo>
                    <a:pt x="395" y="7578"/>
                    <a:pt x="894" y="8764"/>
                    <a:pt x="1221" y="9853"/>
                  </a:cubicBezTo>
                  <a:cubicBezTo>
                    <a:pt x="1550" y="10804"/>
                    <a:pt x="1690" y="11809"/>
                    <a:pt x="1635" y="12811"/>
                  </a:cubicBezTo>
                  <a:cubicBezTo>
                    <a:pt x="1603" y="13487"/>
                    <a:pt x="1395" y="14141"/>
                    <a:pt x="1031" y="14713"/>
                  </a:cubicBezTo>
                  <a:cubicBezTo>
                    <a:pt x="747" y="15104"/>
                    <a:pt x="532" y="15278"/>
                    <a:pt x="557" y="15303"/>
                  </a:cubicBezTo>
                  <a:cubicBezTo>
                    <a:pt x="615" y="15272"/>
                    <a:pt x="669" y="15234"/>
                    <a:pt x="720" y="15192"/>
                  </a:cubicBezTo>
                  <a:cubicBezTo>
                    <a:pt x="877" y="15073"/>
                    <a:pt x="1015" y="14935"/>
                    <a:pt x="1134" y="14778"/>
                  </a:cubicBezTo>
                  <a:cubicBezTo>
                    <a:pt x="1554" y="14207"/>
                    <a:pt x="1809" y="13531"/>
                    <a:pt x="1868" y="12824"/>
                  </a:cubicBezTo>
                  <a:cubicBezTo>
                    <a:pt x="1962" y="11788"/>
                    <a:pt x="1842" y="10744"/>
                    <a:pt x="1518" y="9755"/>
                  </a:cubicBezTo>
                  <a:cubicBezTo>
                    <a:pt x="1204" y="8639"/>
                    <a:pt x="720" y="7458"/>
                    <a:pt x="535" y="6168"/>
                  </a:cubicBezTo>
                  <a:cubicBezTo>
                    <a:pt x="346" y="4960"/>
                    <a:pt x="586" y="3723"/>
                    <a:pt x="1213" y="2673"/>
                  </a:cubicBezTo>
                  <a:cubicBezTo>
                    <a:pt x="1719" y="1811"/>
                    <a:pt x="2470" y="1119"/>
                    <a:pt x="3368" y="682"/>
                  </a:cubicBezTo>
                  <a:cubicBezTo>
                    <a:pt x="3977" y="384"/>
                    <a:pt x="4636" y="202"/>
                    <a:pt x="5311" y="140"/>
                  </a:cubicBezTo>
                  <a:cubicBezTo>
                    <a:pt x="5564" y="136"/>
                    <a:pt x="5813" y="119"/>
                    <a:pt x="6063" y="86"/>
                  </a:cubicBezTo>
                  <a:cubicBezTo>
                    <a:pt x="5871" y="29"/>
                    <a:pt x="5672" y="1"/>
                    <a:pt x="54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1" name="Google Shape;5151;p69"/>
            <p:cNvSpPr/>
            <p:nvPr/>
          </p:nvSpPr>
          <p:spPr>
            <a:xfrm>
              <a:off x="2405800" y="1970700"/>
              <a:ext cx="670900" cy="653575"/>
            </a:xfrm>
            <a:custGeom>
              <a:avLst/>
              <a:gdLst/>
              <a:ahLst/>
              <a:cxnLst/>
              <a:rect l="l" t="t" r="r" b="b"/>
              <a:pathLst>
                <a:path w="26836" h="26143" extrusionOk="0">
                  <a:moveTo>
                    <a:pt x="12738" y="1"/>
                  </a:moveTo>
                  <a:cubicBezTo>
                    <a:pt x="11121" y="1"/>
                    <a:pt x="9508" y="188"/>
                    <a:pt x="7932" y="559"/>
                  </a:cubicBezTo>
                  <a:cubicBezTo>
                    <a:pt x="6019" y="1013"/>
                    <a:pt x="4272" y="1996"/>
                    <a:pt x="2892" y="3396"/>
                  </a:cubicBezTo>
                  <a:cubicBezTo>
                    <a:pt x="524" y="5933"/>
                    <a:pt x="0" y="9690"/>
                    <a:pt x="206" y="13152"/>
                  </a:cubicBezTo>
                  <a:cubicBezTo>
                    <a:pt x="463" y="17246"/>
                    <a:pt x="1643" y="21230"/>
                    <a:pt x="3657" y="24803"/>
                  </a:cubicBezTo>
                  <a:cubicBezTo>
                    <a:pt x="3881" y="25282"/>
                    <a:pt x="4230" y="25691"/>
                    <a:pt x="4670" y="25984"/>
                  </a:cubicBezTo>
                  <a:cubicBezTo>
                    <a:pt x="4843" y="26091"/>
                    <a:pt x="5036" y="26142"/>
                    <a:pt x="5228" y="26142"/>
                  </a:cubicBezTo>
                  <a:cubicBezTo>
                    <a:pt x="5547" y="26142"/>
                    <a:pt x="5862" y="25998"/>
                    <a:pt x="6070" y="25729"/>
                  </a:cubicBezTo>
                  <a:lnTo>
                    <a:pt x="23596" y="14954"/>
                  </a:lnTo>
                  <a:cubicBezTo>
                    <a:pt x="26835" y="7463"/>
                    <a:pt x="22394" y="2901"/>
                    <a:pt x="19502" y="1266"/>
                  </a:cubicBezTo>
                  <a:cubicBezTo>
                    <a:pt x="17778" y="290"/>
                    <a:pt x="15729" y="84"/>
                    <a:pt x="13754" y="25"/>
                  </a:cubicBezTo>
                  <a:cubicBezTo>
                    <a:pt x="13416" y="9"/>
                    <a:pt x="13077" y="1"/>
                    <a:pt x="127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2" name="Google Shape;5152;p69"/>
            <p:cNvSpPr/>
            <p:nvPr/>
          </p:nvSpPr>
          <p:spPr>
            <a:xfrm>
              <a:off x="2510650" y="2097850"/>
              <a:ext cx="494150" cy="874275"/>
            </a:xfrm>
            <a:custGeom>
              <a:avLst/>
              <a:gdLst/>
              <a:ahLst/>
              <a:cxnLst/>
              <a:rect l="l" t="t" r="r" b="b"/>
              <a:pathLst>
                <a:path w="19766" h="34971" extrusionOk="0">
                  <a:moveTo>
                    <a:pt x="13033" y="1"/>
                  </a:moveTo>
                  <a:cubicBezTo>
                    <a:pt x="12900" y="1"/>
                    <a:pt x="12765" y="5"/>
                    <a:pt x="12630" y="14"/>
                  </a:cubicBezTo>
                  <a:cubicBezTo>
                    <a:pt x="12534" y="19"/>
                    <a:pt x="12438" y="28"/>
                    <a:pt x="12341" y="38"/>
                  </a:cubicBezTo>
                  <a:lnTo>
                    <a:pt x="1916" y="1141"/>
                  </a:lnTo>
                  <a:cubicBezTo>
                    <a:pt x="823" y="1255"/>
                    <a:pt x="1" y="2187"/>
                    <a:pt x="24" y="3285"/>
                  </a:cubicBezTo>
                  <a:lnTo>
                    <a:pt x="1407" y="29088"/>
                  </a:lnTo>
                  <a:cubicBezTo>
                    <a:pt x="1575" y="32384"/>
                    <a:pt x="4296" y="34971"/>
                    <a:pt x="7598" y="34971"/>
                  </a:cubicBezTo>
                  <a:cubicBezTo>
                    <a:pt x="7601" y="34971"/>
                    <a:pt x="7603" y="34971"/>
                    <a:pt x="7606" y="34971"/>
                  </a:cubicBezTo>
                  <a:cubicBezTo>
                    <a:pt x="7623" y="34971"/>
                    <a:pt x="7640" y="34971"/>
                    <a:pt x="7657" y="34971"/>
                  </a:cubicBezTo>
                  <a:cubicBezTo>
                    <a:pt x="11056" y="34971"/>
                    <a:pt x="13825" y="32228"/>
                    <a:pt x="13852" y="28823"/>
                  </a:cubicBezTo>
                  <a:cubicBezTo>
                    <a:pt x="13853" y="28738"/>
                    <a:pt x="13852" y="28655"/>
                    <a:pt x="13849" y="28571"/>
                  </a:cubicBezTo>
                  <a:lnTo>
                    <a:pt x="13729" y="24630"/>
                  </a:lnTo>
                  <a:cubicBezTo>
                    <a:pt x="13729" y="24630"/>
                    <a:pt x="18335" y="23865"/>
                    <a:pt x="19291" y="17854"/>
                  </a:cubicBezTo>
                  <a:cubicBezTo>
                    <a:pt x="19765" y="14863"/>
                    <a:pt x="19616" y="9963"/>
                    <a:pt x="19365" y="5955"/>
                  </a:cubicBezTo>
                  <a:cubicBezTo>
                    <a:pt x="19155" y="2589"/>
                    <a:pt x="16359" y="1"/>
                    <a:pt x="13033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3" name="Google Shape;5153;p69"/>
            <p:cNvSpPr/>
            <p:nvPr/>
          </p:nvSpPr>
          <p:spPr>
            <a:xfrm>
              <a:off x="2930175" y="2314200"/>
              <a:ext cx="38650" cy="37025"/>
            </a:xfrm>
            <a:custGeom>
              <a:avLst/>
              <a:gdLst/>
              <a:ahLst/>
              <a:cxnLst/>
              <a:rect l="l" t="t" r="r" b="b"/>
              <a:pathLst>
                <a:path w="1546" h="1481" extrusionOk="0">
                  <a:moveTo>
                    <a:pt x="808" y="1"/>
                  </a:moveTo>
                  <a:cubicBezTo>
                    <a:pt x="788" y="1"/>
                    <a:pt x="767" y="1"/>
                    <a:pt x="747" y="3"/>
                  </a:cubicBezTo>
                  <a:cubicBezTo>
                    <a:pt x="329" y="18"/>
                    <a:pt x="0" y="362"/>
                    <a:pt x="2" y="779"/>
                  </a:cubicBezTo>
                  <a:lnTo>
                    <a:pt x="2" y="790"/>
                  </a:lnTo>
                  <a:cubicBezTo>
                    <a:pt x="31" y="1183"/>
                    <a:pt x="358" y="1480"/>
                    <a:pt x="745" y="1480"/>
                  </a:cubicBezTo>
                  <a:cubicBezTo>
                    <a:pt x="763" y="1480"/>
                    <a:pt x="781" y="1480"/>
                    <a:pt x="799" y="1478"/>
                  </a:cubicBezTo>
                  <a:cubicBezTo>
                    <a:pt x="1217" y="1459"/>
                    <a:pt x="1546" y="1115"/>
                    <a:pt x="1543" y="697"/>
                  </a:cubicBezTo>
                  <a:lnTo>
                    <a:pt x="1543" y="681"/>
                  </a:lnTo>
                  <a:cubicBezTo>
                    <a:pt x="1511" y="294"/>
                    <a:pt x="1188" y="1"/>
                    <a:pt x="8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4" name="Google Shape;5154;p69"/>
            <p:cNvSpPr/>
            <p:nvPr/>
          </p:nvSpPr>
          <p:spPr>
            <a:xfrm>
              <a:off x="2890125" y="2289750"/>
              <a:ext cx="79250" cy="20675"/>
            </a:xfrm>
            <a:custGeom>
              <a:avLst/>
              <a:gdLst/>
              <a:ahLst/>
              <a:cxnLst/>
              <a:rect l="l" t="t" r="r" b="b"/>
              <a:pathLst>
                <a:path w="3170" h="827" extrusionOk="0">
                  <a:moveTo>
                    <a:pt x="1617" y="1"/>
                  </a:moveTo>
                  <a:cubicBezTo>
                    <a:pt x="1184" y="1"/>
                    <a:pt x="761" y="134"/>
                    <a:pt x="405" y="382"/>
                  </a:cubicBezTo>
                  <a:cubicBezTo>
                    <a:pt x="137" y="568"/>
                    <a:pt x="0" y="696"/>
                    <a:pt x="88" y="794"/>
                  </a:cubicBezTo>
                  <a:cubicBezTo>
                    <a:pt x="97" y="805"/>
                    <a:pt x="113" y="810"/>
                    <a:pt x="134" y="810"/>
                  </a:cubicBezTo>
                  <a:cubicBezTo>
                    <a:pt x="308" y="810"/>
                    <a:pt x="871" y="484"/>
                    <a:pt x="1611" y="480"/>
                  </a:cubicBezTo>
                  <a:cubicBezTo>
                    <a:pt x="1614" y="480"/>
                    <a:pt x="1617" y="480"/>
                    <a:pt x="1620" y="480"/>
                  </a:cubicBezTo>
                  <a:cubicBezTo>
                    <a:pt x="2361" y="480"/>
                    <a:pt x="2903" y="827"/>
                    <a:pt x="3079" y="827"/>
                  </a:cubicBezTo>
                  <a:cubicBezTo>
                    <a:pt x="3099" y="827"/>
                    <a:pt x="3114" y="822"/>
                    <a:pt x="3124" y="812"/>
                  </a:cubicBezTo>
                  <a:cubicBezTo>
                    <a:pt x="3170" y="766"/>
                    <a:pt x="3083" y="584"/>
                    <a:pt x="2842" y="391"/>
                  </a:cubicBezTo>
                  <a:cubicBezTo>
                    <a:pt x="2495" y="137"/>
                    <a:pt x="2076" y="1"/>
                    <a:pt x="1645" y="1"/>
                  </a:cubicBezTo>
                  <a:cubicBezTo>
                    <a:pt x="1635" y="1"/>
                    <a:pt x="1626" y="1"/>
                    <a:pt x="1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5" name="Google Shape;5155;p69"/>
            <p:cNvSpPr/>
            <p:nvPr/>
          </p:nvSpPr>
          <p:spPr>
            <a:xfrm>
              <a:off x="2722325" y="2319575"/>
              <a:ext cx="38675" cy="37000"/>
            </a:xfrm>
            <a:custGeom>
              <a:avLst/>
              <a:gdLst/>
              <a:ahLst/>
              <a:cxnLst/>
              <a:rect l="l" t="t" r="r" b="b"/>
              <a:pathLst>
                <a:path w="1547" h="1480" extrusionOk="0">
                  <a:moveTo>
                    <a:pt x="804" y="1"/>
                  </a:moveTo>
                  <a:cubicBezTo>
                    <a:pt x="785" y="1"/>
                    <a:pt x="766" y="1"/>
                    <a:pt x="747" y="3"/>
                  </a:cubicBezTo>
                  <a:cubicBezTo>
                    <a:pt x="329" y="17"/>
                    <a:pt x="1" y="362"/>
                    <a:pt x="4" y="780"/>
                  </a:cubicBezTo>
                  <a:lnTo>
                    <a:pt x="4" y="792"/>
                  </a:lnTo>
                  <a:cubicBezTo>
                    <a:pt x="33" y="1182"/>
                    <a:pt x="360" y="1480"/>
                    <a:pt x="746" y="1480"/>
                  </a:cubicBezTo>
                  <a:cubicBezTo>
                    <a:pt x="764" y="1480"/>
                    <a:pt x="782" y="1479"/>
                    <a:pt x="800" y="1478"/>
                  </a:cubicBezTo>
                  <a:cubicBezTo>
                    <a:pt x="1217" y="1459"/>
                    <a:pt x="1546" y="1114"/>
                    <a:pt x="1543" y="697"/>
                  </a:cubicBezTo>
                  <a:lnTo>
                    <a:pt x="1543" y="689"/>
                  </a:lnTo>
                  <a:cubicBezTo>
                    <a:pt x="1515" y="298"/>
                    <a:pt x="1189" y="1"/>
                    <a:pt x="8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6" name="Google Shape;5156;p69"/>
            <p:cNvSpPr/>
            <p:nvPr/>
          </p:nvSpPr>
          <p:spPr>
            <a:xfrm>
              <a:off x="2686100" y="2293775"/>
              <a:ext cx="79375" cy="20450"/>
            </a:xfrm>
            <a:custGeom>
              <a:avLst/>
              <a:gdLst/>
              <a:ahLst/>
              <a:cxnLst/>
              <a:rect l="l" t="t" r="r" b="b"/>
              <a:pathLst>
                <a:path w="3175" h="818" extrusionOk="0">
                  <a:moveTo>
                    <a:pt x="1615" y="0"/>
                  </a:moveTo>
                  <a:cubicBezTo>
                    <a:pt x="1185" y="0"/>
                    <a:pt x="764" y="133"/>
                    <a:pt x="410" y="378"/>
                  </a:cubicBezTo>
                  <a:cubicBezTo>
                    <a:pt x="146" y="563"/>
                    <a:pt x="1" y="696"/>
                    <a:pt x="93" y="791"/>
                  </a:cubicBezTo>
                  <a:cubicBezTo>
                    <a:pt x="102" y="801"/>
                    <a:pt x="117" y="805"/>
                    <a:pt x="137" y="805"/>
                  </a:cubicBezTo>
                  <a:cubicBezTo>
                    <a:pt x="312" y="805"/>
                    <a:pt x="879" y="473"/>
                    <a:pt x="1621" y="473"/>
                  </a:cubicBezTo>
                  <a:cubicBezTo>
                    <a:pt x="2362" y="473"/>
                    <a:pt x="2910" y="818"/>
                    <a:pt x="3084" y="818"/>
                  </a:cubicBezTo>
                  <a:cubicBezTo>
                    <a:pt x="3105" y="818"/>
                    <a:pt x="3120" y="813"/>
                    <a:pt x="3129" y="803"/>
                  </a:cubicBezTo>
                  <a:cubicBezTo>
                    <a:pt x="3175" y="757"/>
                    <a:pt x="3089" y="576"/>
                    <a:pt x="2852" y="391"/>
                  </a:cubicBezTo>
                  <a:cubicBezTo>
                    <a:pt x="2501" y="138"/>
                    <a:pt x="2081" y="2"/>
                    <a:pt x="1650" y="1"/>
                  </a:cubicBezTo>
                  <a:cubicBezTo>
                    <a:pt x="1638" y="1"/>
                    <a:pt x="1627" y="0"/>
                    <a:pt x="16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7" name="Google Shape;5157;p69"/>
            <p:cNvSpPr/>
            <p:nvPr/>
          </p:nvSpPr>
          <p:spPr>
            <a:xfrm>
              <a:off x="2827750" y="2294825"/>
              <a:ext cx="65250" cy="173800"/>
            </a:xfrm>
            <a:custGeom>
              <a:avLst/>
              <a:gdLst/>
              <a:ahLst/>
              <a:cxnLst/>
              <a:rect l="l" t="t" r="r" b="b"/>
              <a:pathLst>
                <a:path w="2610" h="6952" extrusionOk="0">
                  <a:moveTo>
                    <a:pt x="98" y="1"/>
                  </a:moveTo>
                  <a:cubicBezTo>
                    <a:pt x="97" y="1"/>
                    <a:pt x="96" y="1"/>
                    <a:pt x="95" y="1"/>
                  </a:cubicBezTo>
                  <a:cubicBezTo>
                    <a:pt x="1" y="35"/>
                    <a:pt x="631" y="1922"/>
                    <a:pt x="1499" y="4219"/>
                  </a:cubicBezTo>
                  <a:lnTo>
                    <a:pt x="2127" y="5835"/>
                  </a:lnTo>
                  <a:cubicBezTo>
                    <a:pt x="2238" y="6025"/>
                    <a:pt x="2286" y="6244"/>
                    <a:pt x="2269" y="6463"/>
                  </a:cubicBezTo>
                  <a:cubicBezTo>
                    <a:pt x="2235" y="6607"/>
                    <a:pt x="2032" y="6648"/>
                    <a:pt x="1822" y="6670"/>
                  </a:cubicBezTo>
                  <a:cubicBezTo>
                    <a:pt x="1365" y="6693"/>
                    <a:pt x="912" y="6775"/>
                    <a:pt x="475" y="6913"/>
                  </a:cubicBezTo>
                  <a:cubicBezTo>
                    <a:pt x="691" y="6938"/>
                    <a:pt x="909" y="6951"/>
                    <a:pt x="1126" y="6951"/>
                  </a:cubicBezTo>
                  <a:cubicBezTo>
                    <a:pt x="1364" y="6951"/>
                    <a:pt x="1602" y="6936"/>
                    <a:pt x="1838" y="6905"/>
                  </a:cubicBezTo>
                  <a:cubicBezTo>
                    <a:pt x="1961" y="6905"/>
                    <a:pt x="2080" y="6889"/>
                    <a:pt x="2197" y="6856"/>
                  </a:cubicBezTo>
                  <a:cubicBezTo>
                    <a:pt x="2358" y="6813"/>
                    <a:pt x="2488" y="6699"/>
                    <a:pt x="2549" y="6546"/>
                  </a:cubicBezTo>
                  <a:cubicBezTo>
                    <a:pt x="2609" y="6265"/>
                    <a:pt x="2570" y="5973"/>
                    <a:pt x="2438" y="5719"/>
                  </a:cubicBezTo>
                  <a:cubicBezTo>
                    <a:pt x="2251" y="5202"/>
                    <a:pt x="2045" y="4666"/>
                    <a:pt x="1838" y="4095"/>
                  </a:cubicBezTo>
                  <a:cubicBezTo>
                    <a:pt x="975" y="1823"/>
                    <a:pt x="204" y="1"/>
                    <a:pt x="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8" name="Google Shape;5158;p69"/>
            <p:cNvSpPr/>
            <p:nvPr/>
          </p:nvSpPr>
          <p:spPr>
            <a:xfrm>
              <a:off x="2652675" y="2659350"/>
              <a:ext cx="201200" cy="90500"/>
            </a:xfrm>
            <a:custGeom>
              <a:avLst/>
              <a:gdLst/>
              <a:ahLst/>
              <a:cxnLst/>
              <a:rect l="l" t="t" r="r" b="b"/>
              <a:pathLst>
                <a:path w="8048" h="3620" extrusionOk="0">
                  <a:moveTo>
                    <a:pt x="0" y="1"/>
                  </a:moveTo>
                  <a:cubicBezTo>
                    <a:pt x="0" y="1"/>
                    <a:pt x="1711" y="3619"/>
                    <a:pt x="6864" y="3619"/>
                  </a:cubicBezTo>
                  <a:cubicBezTo>
                    <a:pt x="7216" y="3619"/>
                    <a:pt x="7585" y="3602"/>
                    <a:pt x="7970" y="3566"/>
                  </a:cubicBezTo>
                  <a:lnTo>
                    <a:pt x="8048" y="2149"/>
                  </a:lnTo>
                  <a:lnTo>
                    <a:pt x="8048" y="2149"/>
                  </a:lnTo>
                  <a:cubicBezTo>
                    <a:pt x="7971" y="2151"/>
                    <a:pt x="7895" y="2151"/>
                    <a:pt x="7819" y="2151"/>
                  </a:cubicBezTo>
                  <a:cubicBezTo>
                    <a:pt x="5069" y="2151"/>
                    <a:pt x="2366" y="1409"/>
                    <a:pt x="0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9" name="Google Shape;5159;p69"/>
            <p:cNvSpPr/>
            <p:nvPr/>
          </p:nvSpPr>
          <p:spPr>
            <a:xfrm>
              <a:off x="2766950" y="2503450"/>
              <a:ext cx="65975" cy="46025"/>
            </a:xfrm>
            <a:custGeom>
              <a:avLst/>
              <a:gdLst/>
              <a:ahLst/>
              <a:cxnLst/>
              <a:rect l="l" t="t" r="r" b="b"/>
              <a:pathLst>
                <a:path w="2639" h="1841" extrusionOk="0">
                  <a:moveTo>
                    <a:pt x="1367" y="1"/>
                  </a:moveTo>
                  <a:cubicBezTo>
                    <a:pt x="1310" y="1"/>
                    <a:pt x="1254" y="4"/>
                    <a:pt x="1197" y="11"/>
                  </a:cubicBezTo>
                  <a:cubicBezTo>
                    <a:pt x="827" y="46"/>
                    <a:pt x="487" y="228"/>
                    <a:pt x="255" y="519"/>
                  </a:cubicBezTo>
                  <a:cubicBezTo>
                    <a:pt x="27" y="801"/>
                    <a:pt x="1" y="1195"/>
                    <a:pt x="189" y="1506"/>
                  </a:cubicBezTo>
                  <a:cubicBezTo>
                    <a:pt x="384" y="1723"/>
                    <a:pt x="659" y="1841"/>
                    <a:pt x="940" y="1841"/>
                  </a:cubicBezTo>
                  <a:cubicBezTo>
                    <a:pt x="1054" y="1841"/>
                    <a:pt x="1168" y="1822"/>
                    <a:pt x="1279" y="1782"/>
                  </a:cubicBezTo>
                  <a:cubicBezTo>
                    <a:pt x="1670" y="1642"/>
                    <a:pt x="2029" y="1426"/>
                    <a:pt x="2338" y="1147"/>
                  </a:cubicBezTo>
                  <a:cubicBezTo>
                    <a:pt x="2431" y="1081"/>
                    <a:pt x="2513" y="998"/>
                    <a:pt x="2577" y="903"/>
                  </a:cubicBezTo>
                  <a:cubicBezTo>
                    <a:pt x="2638" y="808"/>
                    <a:pt x="2638" y="687"/>
                    <a:pt x="2577" y="592"/>
                  </a:cubicBezTo>
                  <a:lnTo>
                    <a:pt x="2539" y="569"/>
                  </a:lnTo>
                  <a:cubicBezTo>
                    <a:pt x="2253" y="207"/>
                    <a:pt x="1821" y="1"/>
                    <a:pt x="1367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0" name="Google Shape;5160;p69"/>
            <p:cNvSpPr/>
            <p:nvPr/>
          </p:nvSpPr>
          <p:spPr>
            <a:xfrm>
              <a:off x="2774550" y="2481575"/>
              <a:ext cx="70350" cy="59650"/>
            </a:xfrm>
            <a:custGeom>
              <a:avLst/>
              <a:gdLst/>
              <a:ahLst/>
              <a:cxnLst/>
              <a:rect l="l" t="t" r="r" b="b"/>
              <a:pathLst>
                <a:path w="2814" h="2386" extrusionOk="0">
                  <a:moveTo>
                    <a:pt x="170" y="0"/>
                  </a:moveTo>
                  <a:cubicBezTo>
                    <a:pt x="100" y="0"/>
                    <a:pt x="0" y="237"/>
                    <a:pt x="41" y="596"/>
                  </a:cubicBezTo>
                  <a:cubicBezTo>
                    <a:pt x="98" y="1099"/>
                    <a:pt x="351" y="1559"/>
                    <a:pt x="744" y="1877"/>
                  </a:cubicBezTo>
                  <a:cubicBezTo>
                    <a:pt x="1146" y="2206"/>
                    <a:pt x="1649" y="2386"/>
                    <a:pt x="2169" y="2386"/>
                  </a:cubicBezTo>
                  <a:cubicBezTo>
                    <a:pt x="2178" y="2386"/>
                    <a:pt x="2186" y="2386"/>
                    <a:pt x="2194" y="2386"/>
                  </a:cubicBezTo>
                  <a:cubicBezTo>
                    <a:pt x="2599" y="2372"/>
                    <a:pt x="2814" y="2254"/>
                    <a:pt x="2814" y="2199"/>
                  </a:cubicBezTo>
                  <a:cubicBezTo>
                    <a:pt x="2806" y="2072"/>
                    <a:pt x="1842" y="2166"/>
                    <a:pt x="1074" y="1530"/>
                  </a:cubicBezTo>
                  <a:cubicBezTo>
                    <a:pt x="306" y="893"/>
                    <a:pt x="301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1" name="Google Shape;5161;p69"/>
            <p:cNvSpPr/>
            <p:nvPr/>
          </p:nvSpPr>
          <p:spPr>
            <a:xfrm>
              <a:off x="2677850" y="2261950"/>
              <a:ext cx="96725" cy="27850"/>
            </a:xfrm>
            <a:custGeom>
              <a:avLst/>
              <a:gdLst/>
              <a:ahLst/>
              <a:cxnLst/>
              <a:rect l="l" t="t" r="r" b="b"/>
              <a:pathLst>
                <a:path w="3869" h="1114" extrusionOk="0">
                  <a:moveTo>
                    <a:pt x="2254" y="0"/>
                  </a:moveTo>
                  <a:cubicBezTo>
                    <a:pt x="2127" y="0"/>
                    <a:pt x="2000" y="8"/>
                    <a:pt x="1873" y="24"/>
                  </a:cubicBezTo>
                  <a:cubicBezTo>
                    <a:pt x="1374" y="73"/>
                    <a:pt x="893" y="241"/>
                    <a:pt x="471" y="514"/>
                  </a:cubicBezTo>
                  <a:cubicBezTo>
                    <a:pt x="137" y="729"/>
                    <a:pt x="1" y="944"/>
                    <a:pt x="58" y="1039"/>
                  </a:cubicBezTo>
                  <a:cubicBezTo>
                    <a:pt x="92" y="1092"/>
                    <a:pt x="173" y="1114"/>
                    <a:pt x="291" y="1114"/>
                  </a:cubicBezTo>
                  <a:cubicBezTo>
                    <a:pt x="619" y="1114"/>
                    <a:pt x="1237" y="950"/>
                    <a:pt x="1951" y="862"/>
                  </a:cubicBezTo>
                  <a:cubicBezTo>
                    <a:pt x="2922" y="742"/>
                    <a:pt x="3753" y="849"/>
                    <a:pt x="3830" y="622"/>
                  </a:cubicBezTo>
                  <a:cubicBezTo>
                    <a:pt x="3868" y="523"/>
                    <a:pt x="3686" y="340"/>
                    <a:pt x="3347" y="197"/>
                  </a:cubicBezTo>
                  <a:cubicBezTo>
                    <a:pt x="2996" y="67"/>
                    <a:pt x="2626" y="0"/>
                    <a:pt x="22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2" name="Google Shape;5162;p69"/>
            <p:cNvSpPr/>
            <p:nvPr/>
          </p:nvSpPr>
          <p:spPr>
            <a:xfrm>
              <a:off x="2888875" y="2228750"/>
              <a:ext cx="73275" cy="23275"/>
            </a:xfrm>
            <a:custGeom>
              <a:avLst/>
              <a:gdLst/>
              <a:ahLst/>
              <a:cxnLst/>
              <a:rect l="l" t="t" r="r" b="b"/>
              <a:pathLst>
                <a:path w="2931" h="931" extrusionOk="0">
                  <a:moveTo>
                    <a:pt x="1392" y="1"/>
                  </a:moveTo>
                  <a:cubicBezTo>
                    <a:pt x="1022" y="1"/>
                    <a:pt x="660" y="109"/>
                    <a:pt x="348" y="310"/>
                  </a:cubicBezTo>
                  <a:cubicBezTo>
                    <a:pt x="93" y="491"/>
                    <a:pt x="1" y="677"/>
                    <a:pt x="59" y="772"/>
                  </a:cubicBezTo>
                  <a:cubicBezTo>
                    <a:pt x="119" y="860"/>
                    <a:pt x="268" y="884"/>
                    <a:pt x="475" y="884"/>
                  </a:cubicBezTo>
                  <a:cubicBezTo>
                    <a:pt x="733" y="884"/>
                    <a:pt x="1083" y="846"/>
                    <a:pt x="1464" y="846"/>
                  </a:cubicBezTo>
                  <a:cubicBezTo>
                    <a:pt x="1921" y="846"/>
                    <a:pt x="2327" y="931"/>
                    <a:pt x="2590" y="931"/>
                  </a:cubicBezTo>
                  <a:cubicBezTo>
                    <a:pt x="2722" y="931"/>
                    <a:pt x="2818" y="909"/>
                    <a:pt x="2868" y="846"/>
                  </a:cubicBezTo>
                  <a:cubicBezTo>
                    <a:pt x="2930" y="756"/>
                    <a:pt x="2852" y="561"/>
                    <a:pt x="2608" y="380"/>
                  </a:cubicBezTo>
                  <a:cubicBezTo>
                    <a:pt x="2283" y="142"/>
                    <a:pt x="1892" y="11"/>
                    <a:pt x="1489" y="3"/>
                  </a:cubicBezTo>
                  <a:cubicBezTo>
                    <a:pt x="1457" y="2"/>
                    <a:pt x="1424" y="1"/>
                    <a:pt x="13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3" name="Google Shape;5163;p69"/>
            <p:cNvSpPr/>
            <p:nvPr/>
          </p:nvSpPr>
          <p:spPr>
            <a:xfrm>
              <a:off x="2449900" y="2036400"/>
              <a:ext cx="573875" cy="510475"/>
            </a:xfrm>
            <a:custGeom>
              <a:avLst/>
              <a:gdLst/>
              <a:ahLst/>
              <a:cxnLst/>
              <a:rect l="l" t="t" r="r" b="b"/>
              <a:pathLst>
                <a:path w="22955" h="20419" extrusionOk="0">
                  <a:moveTo>
                    <a:pt x="11710" y="1"/>
                  </a:moveTo>
                  <a:cubicBezTo>
                    <a:pt x="10166" y="1"/>
                    <a:pt x="8610" y="181"/>
                    <a:pt x="7094" y="459"/>
                  </a:cubicBezTo>
                  <a:cubicBezTo>
                    <a:pt x="5764" y="703"/>
                    <a:pt x="4400" y="1059"/>
                    <a:pt x="3342" y="1884"/>
                  </a:cubicBezTo>
                  <a:cubicBezTo>
                    <a:pt x="1863" y="3046"/>
                    <a:pt x="1252" y="4988"/>
                    <a:pt x="889" y="6843"/>
                  </a:cubicBezTo>
                  <a:cubicBezTo>
                    <a:pt x="0" y="11384"/>
                    <a:pt x="198" y="16242"/>
                    <a:pt x="2181" y="20419"/>
                  </a:cubicBezTo>
                  <a:cubicBezTo>
                    <a:pt x="3491" y="19195"/>
                    <a:pt x="4388" y="17593"/>
                    <a:pt x="4747" y="15837"/>
                  </a:cubicBezTo>
                  <a:cubicBezTo>
                    <a:pt x="5104" y="14090"/>
                    <a:pt x="5251" y="12308"/>
                    <a:pt x="5186" y="10528"/>
                  </a:cubicBezTo>
                  <a:cubicBezTo>
                    <a:pt x="5186" y="9896"/>
                    <a:pt x="5226" y="9170"/>
                    <a:pt x="5730" y="8793"/>
                  </a:cubicBezTo>
                  <a:cubicBezTo>
                    <a:pt x="6022" y="8615"/>
                    <a:pt x="6353" y="8508"/>
                    <a:pt x="6693" y="8483"/>
                  </a:cubicBezTo>
                  <a:cubicBezTo>
                    <a:pt x="9978" y="7946"/>
                    <a:pt x="15361" y="5219"/>
                    <a:pt x="17700" y="2851"/>
                  </a:cubicBezTo>
                  <a:cubicBezTo>
                    <a:pt x="19317" y="5298"/>
                    <a:pt x="20745" y="3269"/>
                    <a:pt x="21795" y="8391"/>
                  </a:cubicBezTo>
                  <a:lnTo>
                    <a:pt x="22955" y="6802"/>
                  </a:lnTo>
                  <a:cubicBezTo>
                    <a:pt x="22539" y="3488"/>
                    <a:pt x="20108" y="2035"/>
                    <a:pt x="16981" y="872"/>
                  </a:cubicBezTo>
                  <a:cubicBezTo>
                    <a:pt x="15297" y="247"/>
                    <a:pt x="13512" y="1"/>
                    <a:pt x="117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4" name="Google Shape;5164;p69"/>
            <p:cNvSpPr/>
            <p:nvPr/>
          </p:nvSpPr>
          <p:spPr>
            <a:xfrm>
              <a:off x="2426850" y="2078900"/>
              <a:ext cx="451750" cy="114025"/>
            </a:xfrm>
            <a:custGeom>
              <a:avLst/>
              <a:gdLst/>
              <a:ahLst/>
              <a:cxnLst/>
              <a:rect l="l" t="t" r="r" b="b"/>
              <a:pathLst>
                <a:path w="18070" h="4561" extrusionOk="0">
                  <a:moveTo>
                    <a:pt x="18062" y="0"/>
                  </a:moveTo>
                  <a:cubicBezTo>
                    <a:pt x="17965" y="0"/>
                    <a:pt x="17234" y="794"/>
                    <a:pt x="15801" y="1680"/>
                  </a:cubicBezTo>
                  <a:lnTo>
                    <a:pt x="15219" y="2032"/>
                  </a:lnTo>
                  <a:lnTo>
                    <a:pt x="14557" y="2362"/>
                  </a:lnTo>
                  <a:cubicBezTo>
                    <a:pt x="14107" y="2610"/>
                    <a:pt x="13592" y="2775"/>
                    <a:pt x="13061" y="3015"/>
                  </a:cubicBezTo>
                  <a:cubicBezTo>
                    <a:pt x="11890" y="3441"/>
                    <a:pt x="10681" y="3763"/>
                    <a:pt x="9451" y="3973"/>
                  </a:cubicBezTo>
                  <a:cubicBezTo>
                    <a:pt x="8322" y="4154"/>
                    <a:pt x="7181" y="4244"/>
                    <a:pt x="6039" y="4244"/>
                  </a:cubicBezTo>
                  <a:cubicBezTo>
                    <a:pt x="5937" y="4244"/>
                    <a:pt x="5834" y="4243"/>
                    <a:pt x="5732" y="4242"/>
                  </a:cubicBezTo>
                  <a:cubicBezTo>
                    <a:pt x="4713" y="4218"/>
                    <a:pt x="3698" y="4103"/>
                    <a:pt x="2699" y="3899"/>
                  </a:cubicBezTo>
                  <a:cubicBezTo>
                    <a:pt x="1099" y="3565"/>
                    <a:pt x="150" y="3088"/>
                    <a:pt x="16" y="3088"/>
                  </a:cubicBezTo>
                  <a:cubicBezTo>
                    <a:pt x="8" y="3088"/>
                    <a:pt x="3" y="3090"/>
                    <a:pt x="1" y="3094"/>
                  </a:cubicBezTo>
                  <a:cubicBezTo>
                    <a:pt x="211" y="3241"/>
                    <a:pt x="436" y="3365"/>
                    <a:pt x="674" y="3460"/>
                  </a:cubicBezTo>
                  <a:cubicBezTo>
                    <a:pt x="941" y="3593"/>
                    <a:pt x="1218" y="3706"/>
                    <a:pt x="1501" y="3796"/>
                  </a:cubicBezTo>
                  <a:lnTo>
                    <a:pt x="2031" y="3982"/>
                  </a:lnTo>
                  <a:lnTo>
                    <a:pt x="2642" y="4135"/>
                  </a:lnTo>
                  <a:cubicBezTo>
                    <a:pt x="3651" y="4373"/>
                    <a:pt x="4681" y="4512"/>
                    <a:pt x="5716" y="4547"/>
                  </a:cubicBezTo>
                  <a:cubicBezTo>
                    <a:pt x="5953" y="4556"/>
                    <a:pt x="6190" y="4561"/>
                    <a:pt x="6427" y="4561"/>
                  </a:cubicBezTo>
                  <a:cubicBezTo>
                    <a:pt x="8732" y="4561"/>
                    <a:pt x="11019" y="4136"/>
                    <a:pt x="13174" y="3309"/>
                  </a:cubicBezTo>
                  <a:cubicBezTo>
                    <a:pt x="13711" y="3069"/>
                    <a:pt x="14231" y="2875"/>
                    <a:pt x="14685" y="2615"/>
                  </a:cubicBezTo>
                  <a:lnTo>
                    <a:pt x="15347" y="2260"/>
                  </a:lnTo>
                  <a:lnTo>
                    <a:pt x="15933" y="1883"/>
                  </a:lnTo>
                  <a:cubicBezTo>
                    <a:pt x="16269" y="1668"/>
                    <a:pt x="16589" y="1432"/>
                    <a:pt x="16892" y="1173"/>
                  </a:cubicBezTo>
                  <a:lnTo>
                    <a:pt x="17272" y="866"/>
                  </a:lnTo>
                  <a:lnTo>
                    <a:pt x="17561" y="573"/>
                  </a:lnTo>
                  <a:cubicBezTo>
                    <a:pt x="17750" y="401"/>
                    <a:pt x="17921" y="211"/>
                    <a:pt x="18070" y="3"/>
                  </a:cubicBezTo>
                  <a:cubicBezTo>
                    <a:pt x="18068" y="1"/>
                    <a:pt x="18065" y="0"/>
                    <a:pt x="18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5" name="Google Shape;5165;p69"/>
            <p:cNvSpPr/>
            <p:nvPr/>
          </p:nvSpPr>
          <p:spPr>
            <a:xfrm>
              <a:off x="2469425" y="2054975"/>
              <a:ext cx="409350" cy="58375"/>
            </a:xfrm>
            <a:custGeom>
              <a:avLst/>
              <a:gdLst/>
              <a:ahLst/>
              <a:cxnLst/>
              <a:rect l="l" t="t" r="r" b="b"/>
              <a:pathLst>
                <a:path w="16374" h="2335" extrusionOk="0">
                  <a:moveTo>
                    <a:pt x="1" y="1"/>
                  </a:moveTo>
                  <a:lnTo>
                    <a:pt x="1" y="1"/>
                  </a:lnTo>
                  <a:cubicBezTo>
                    <a:pt x="156" y="160"/>
                    <a:pt x="328" y="299"/>
                    <a:pt x="516" y="414"/>
                  </a:cubicBezTo>
                  <a:cubicBezTo>
                    <a:pt x="727" y="572"/>
                    <a:pt x="952" y="709"/>
                    <a:pt x="1185" y="827"/>
                  </a:cubicBezTo>
                  <a:lnTo>
                    <a:pt x="1621" y="1062"/>
                  </a:lnTo>
                  <a:lnTo>
                    <a:pt x="2127" y="1279"/>
                  </a:lnTo>
                  <a:cubicBezTo>
                    <a:pt x="3936" y="1977"/>
                    <a:pt x="5856" y="2335"/>
                    <a:pt x="7793" y="2335"/>
                  </a:cubicBezTo>
                  <a:cubicBezTo>
                    <a:pt x="7873" y="2335"/>
                    <a:pt x="7953" y="2334"/>
                    <a:pt x="8033" y="2333"/>
                  </a:cubicBezTo>
                  <a:cubicBezTo>
                    <a:pt x="8046" y="2333"/>
                    <a:pt x="8058" y="2333"/>
                    <a:pt x="8071" y="2333"/>
                  </a:cubicBezTo>
                  <a:cubicBezTo>
                    <a:pt x="10064" y="2333"/>
                    <a:pt x="12052" y="2110"/>
                    <a:pt x="13995" y="1667"/>
                  </a:cubicBezTo>
                  <a:cubicBezTo>
                    <a:pt x="14747" y="1498"/>
                    <a:pt x="15346" y="1328"/>
                    <a:pt x="15750" y="1192"/>
                  </a:cubicBezTo>
                  <a:cubicBezTo>
                    <a:pt x="15968" y="1140"/>
                    <a:pt x="16178" y="1060"/>
                    <a:pt x="16374" y="953"/>
                  </a:cubicBezTo>
                  <a:cubicBezTo>
                    <a:pt x="16374" y="948"/>
                    <a:pt x="16366" y="946"/>
                    <a:pt x="16351" y="946"/>
                  </a:cubicBezTo>
                  <a:cubicBezTo>
                    <a:pt x="16198" y="946"/>
                    <a:pt x="15308" y="1177"/>
                    <a:pt x="13949" y="1432"/>
                  </a:cubicBezTo>
                  <a:cubicBezTo>
                    <a:pt x="11998" y="1804"/>
                    <a:pt x="10018" y="1993"/>
                    <a:pt x="8033" y="1994"/>
                  </a:cubicBezTo>
                  <a:cubicBezTo>
                    <a:pt x="7953" y="1995"/>
                    <a:pt x="7874" y="1996"/>
                    <a:pt x="7794" y="1996"/>
                  </a:cubicBezTo>
                  <a:cubicBezTo>
                    <a:pt x="5896" y="1996"/>
                    <a:pt x="4010" y="1678"/>
                    <a:pt x="2215" y="1055"/>
                  </a:cubicBezTo>
                  <a:cubicBezTo>
                    <a:pt x="1459" y="741"/>
                    <a:pt x="719" y="38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6" name="Google Shape;5166;p69"/>
            <p:cNvSpPr/>
            <p:nvPr/>
          </p:nvSpPr>
          <p:spPr>
            <a:xfrm>
              <a:off x="2878450" y="2021250"/>
              <a:ext cx="53200" cy="61350"/>
            </a:xfrm>
            <a:custGeom>
              <a:avLst/>
              <a:gdLst/>
              <a:ahLst/>
              <a:cxnLst/>
              <a:rect l="l" t="t" r="r" b="b"/>
              <a:pathLst>
                <a:path w="2128" h="2454" extrusionOk="0">
                  <a:moveTo>
                    <a:pt x="1919" y="1"/>
                  </a:moveTo>
                  <a:cubicBezTo>
                    <a:pt x="1831" y="1"/>
                    <a:pt x="1717" y="13"/>
                    <a:pt x="1583" y="45"/>
                  </a:cubicBezTo>
                  <a:cubicBezTo>
                    <a:pt x="726" y="298"/>
                    <a:pt x="108" y="1044"/>
                    <a:pt x="20" y="1932"/>
                  </a:cubicBezTo>
                  <a:cubicBezTo>
                    <a:pt x="0" y="2260"/>
                    <a:pt x="77" y="2454"/>
                    <a:pt x="118" y="2454"/>
                  </a:cubicBezTo>
                  <a:cubicBezTo>
                    <a:pt x="119" y="2454"/>
                    <a:pt x="119" y="2454"/>
                    <a:pt x="120" y="2454"/>
                  </a:cubicBezTo>
                  <a:cubicBezTo>
                    <a:pt x="160" y="2449"/>
                    <a:pt x="178" y="1661"/>
                    <a:pt x="772" y="966"/>
                  </a:cubicBezTo>
                  <a:cubicBezTo>
                    <a:pt x="1367" y="272"/>
                    <a:pt x="2128" y="140"/>
                    <a:pt x="2112" y="45"/>
                  </a:cubicBezTo>
                  <a:cubicBezTo>
                    <a:pt x="2112" y="24"/>
                    <a:pt x="2042" y="1"/>
                    <a:pt x="19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7" name="Google Shape;5167;p69"/>
            <p:cNvSpPr/>
            <p:nvPr/>
          </p:nvSpPr>
          <p:spPr>
            <a:xfrm>
              <a:off x="2080925" y="2019775"/>
              <a:ext cx="359100" cy="244075"/>
            </a:xfrm>
            <a:custGeom>
              <a:avLst/>
              <a:gdLst/>
              <a:ahLst/>
              <a:cxnLst/>
              <a:rect l="l" t="t" r="r" b="b"/>
              <a:pathLst>
                <a:path w="14364" h="9763" extrusionOk="0">
                  <a:moveTo>
                    <a:pt x="9458" y="0"/>
                  </a:moveTo>
                  <a:cubicBezTo>
                    <a:pt x="8941" y="0"/>
                    <a:pt x="8426" y="87"/>
                    <a:pt x="7934" y="258"/>
                  </a:cubicBezTo>
                  <a:cubicBezTo>
                    <a:pt x="6176" y="878"/>
                    <a:pt x="4870" y="2374"/>
                    <a:pt x="4492" y="4200"/>
                  </a:cubicBezTo>
                  <a:cubicBezTo>
                    <a:pt x="4319" y="5174"/>
                    <a:pt x="4492" y="6100"/>
                    <a:pt x="4426" y="6959"/>
                  </a:cubicBezTo>
                  <a:cubicBezTo>
                    <a:pt x="4411" y="7372"/>
                    <a:pt x="4316" y="7780"/>
                    <a:pt x="4145" y="8156"/>
                  </a:cubicBezTo>
                  <a:cubicBezTo>
                    <a:pt x="3975" y="8510"/>
                    <a:pt x="3718" y="8814"/>
                    <a:pt x="3396" y="9042"/>
                  </a:cubicBezTo>
                  <a:cubicBezTo>
                    <a:pt x="3038" y="9317"/>
                    <a:pt x="2604" y="9460"/>
                    <a:pt x="2167" y="9460"/>
                  </a:cubicBezTo>
                  <a:cubicBezTo>
                    <a:pt x="1895" y="9460"/>
                    <a:pt x="1622" y="9405"/>
                    <a:pt x="1365" y="9293"/>
                  </a:cubicBezTo>
                  <a:cubicBezTo>
                    <a:pt x="796" y="8998"/>
                    <a:pt x="409" y="8444"/>
                    <a:pt x="323" y="7810"/>
                  </a:cubicBezTo>
                  <a:cubicBezTo>
                    <a:pt x="253" y="7287"/>
                    <a:pt x="482" y="6769"/>
                    <a:pt x="918" y="6471"/>
                  </a:cubicBezTo>
                  <a:cubicBezTo>
                    <a:pt x="1214" y="6266"/>
                    <a:pt x="1563" y="6156"/>
                    <a:pt x="1921" y="6156"/>
                  </a:cubicBezTo>
                  <a:cubicBezTo>
                    <a:pt x="1965" y="6156"/>
                    <a:pt x="2009" y="6158"/>
                    <a:pt x="2054" y="6161"/>
                  </a:cubicBezTo>
                  <a:cubicBezTo>
                    <a:pt x="2391" y="6204"/>
                    <a:pt x="2708" y="6350"/>
                    <a:pt x="2959" y="6578"/>
                  </a:cubicBezTo>
                  <a:cubicBezTo>
                    <a:pt x="2916" y="6494"/>
                    <a:pt x="2856" y="6421"/>
                    <a:pt x="2781" y="6363"/>
                  </a:cubicBezTo>
                  <a:cubicBezTo>
                    <a:pt x="2572" y="6180"/>
                    <a:pt x="2314" y="6068"/>
                    <a:pt x="2038" y="6037"/>
                  </a:cubicBezTo>
                  <a:cubicBezTo>
                    <a:pt x="1963" y="6028"/>
                    <a:pt x="1888" y="6024"/>
                    <a:pt x="1813" y="6024"/>
                  </a:cubicBezTo>
                  <a:cubicBezTo>
                    <a:pt x="1454" y="6024"/>
                    <a:pt x="1102" y="6126"/>
                    <a:pt x="799" y="6322"/>
                  </a:cubicBezTo>
                  <a:cubicBezTo>
                    <a:pt x="285" y="6648"/>
                    <a:pt x="0" y="7238"/>
                    <a:pt x="68" y="7842"/>
                  </a:cubicBezTo>
                  <a:cubicBezTo>
                    <a:pt x="148" y="8565"/>
                    <a:pt x="579" y="9204"/>
                    <a:pt x="1220" y="9548"/>
                  </a:cubicBezTo>
                  <a:cubicBezTo>
                    <a:pt x="1528" y="9692"/>
                    <a:pt x="1858" y="9762"/>
                    <a:pt x="2186" y="9762"/>
                  </a:cubicBezTo>
                  <a:cubicBezTo>
                    <a:pt x="2672" y="9762"/>
                    <a:pt x="3155" y="9607"/>
                    <a:pt x="3558" y="9304"/>
                  </a:cubicBezTo>
                  <a:cubicBezTo>
                    <a:pt x="3925" y="9050"/>
                    <a:pt x="4223" y="8709"/>
                    <a:pt x="4422" y="8310"/>
                  </a:cubicBezTo>
                  <a:cubicBezTo>
                    <a:pt x="4613" y="7894"/>
                    <a:pt x="4721" y="7444"/>
                    <a:pt x="4740" y="6987"/>
                  </a:cubicBezTo>
                  <a:cubicBezTo>
                    <a:pt x="4803" y="6078"/>
                    <a:pt x="4645" y="5161"/>
                    <a:pt x="4810" y="4268"/>
                  </a:cubicBezTo>
                  <a:cubicBezTo>
                    <a:pt x="5166" y="2558"/>
                    <a:pt x="6380" y="1152"/>
                    <a:pt x="8020" y="550"/>
                  </a:cubicBezTo>
                  <a:cubicBezTo>
                    <a:pt x="8509" y="383"/>
                    <a:pt x="9017" y="300"/>
                    <a:pt x="9522" y="300"/>
                  </a:cubicBezTo>
                  <a:cubicBezTo>
                    <a:pt x="10407" y="300"/>
                    <a:pt x="11284" y="553"/>
                    <a:pt x="12044" y="1046"/>
                  </a:cubicBezTo>
                  <a:cubicBezTo>
                    <a:pt x="12859" y="1555"/>
                    <a:pt x="13517" y="2278"/>
                    <a:pt x="13946" y="3137"/>
                  </a:cubicBezTo>
                  <a:cubicBezTo>
                    <a:pt x="14239" y="3742"/>
                    <a:pt x="14304" y="4124"/>
                    <a:pt x="14357" y="4124"/>
                  </a:cubicBezTo>
                  <a:cubicBezTo>
                    <a:pt x="14358" y="4124"/>
                    <a:pt x="14359" y="4124"/>
                    <a:pt x="14359" y="4124"/>
                  </a:cubicBezTo>
                  <a:cubicBezTo>
                    <a:pt x="14364" y="4030"/>
                    <a:pt x="14352" y="3937"/>
                    <a:pt x="14326" y="3846"/>
                  </a:cubicBezTo>
                  <a:cubicBezTo>
                    <a:pt x="14272" y="3583"/>
                    <a:pt x="14191" y="3328"/>
                    <a:pt x="14082" y="3082"/>
                  </a:cubicBezTo>
                  <a:cubicBezTo>
                    <a:pt x="13683" y="2170"/>
                    <a:pt x="13024" y="1393"/>
                    <a:pt x="12190" y="848"/>
                  </a:cubicBezTo>
                  <a:cubicBezTo>
                    <a:pt x="11613" y="465"/>
                    <a:pt x="10968" y="204"/>
                    <a:pt x="10289" y="75"/>
                  </a:cubicBezTo>
                  <a:cubicBezTo>
                    <a:pt x="10014" y="25"/>
                    <a:pt x="9736" y="0"/>
                    <a:pt x="94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8" name="Google Shape;5168;p69"/>
            <p:cNvSpPr/>
            <p:nvPr/>
          </p:nvSpPr>
          <p:spPr>
            <a:xfrm>
              <a:off x="2549575" y="2092800"/>
              <a:ext cx="335100" cy="160575"/>
            </a:xfrm>
            <a:custGeom>
              <a:avLst/>
              <a:gdLst/>
              <a:ahLst/>
              <a:cxnLst/>
              <a:rect l="l" t="t" r="r" b="b"/>
              <a:pathLst>
                <a:path w="13404" h="6423" extrusionOk="0">
                  <a:moveTo>
                    <a:pt x="13403" y="1"/>
                  </a:moveTo>
                  <a:lnTo>
                    <a:pt x="13403" y="1"/>
                  </a:lnTo>
                  <a:cubicBezTo>
                    <a:pt x="13080" y="699"/>
                    <a:pt x="12693" y="1365"/>
                    <a:pt x="12248" y="1992"/>
                  </a:cubicBezTo>
                  <a:cubicBezTo>
                    <a:pt x="11081" y="3438"/>
                    <a:pt x="9534" y="4527"/>
                    <a:pt x="7781" y="5141"/>
                  </a:cubicBezTo>
                  <a:cubicBezTo>
                    <a:pt x="6015" y="5731"/>
                    <a:pt x="4181" y="6080"/>
                    <a:pt x="2323" y="6180"/>
                  </a:cubicBezTo>
                  <a:cubicBezTo>
                    <a:pt x="1546" y="6199"/>
                    <a:pt x="771" y="6262"/>
                    <a:pt x="1" y="6367"/>
                  </a:cubicBezTo>
                  <a:cubicBezTo>
                    <a:pt x="158" y="6403"/>
                    <a:pt x="319" y="6422"/>
                    <a:pt x="480" y="6422"/>
                  </a:cubicBezTo>
                  <a:cubicBezTo>
                    <a:pt x="528" y="6422"/>
                    <a:pt x="577" y="6420"/>
                    <a:pt x="625" y="6417"/>
                  </a:cubicBezTo>
                  <a:lnTo>
                    <a:pt x="2335" y="6417"/>
                  </a:lnTo>
                  <a:cubicBezTo>
                    <a:pt x="4226" y="6385"/>
                    <a:pt x="6103" y="6062"/>
                    <a:pt x="7897" y="5457"/>
                  </a:cubicBezTo>
                  <a:cubicBezTo>
                    <a:pt x="9709" y="4828"/>
                    <a:pt x="11291" y="3670"/>
                    <a:pt x="12441" y="2132"/>
                  </a:cubicBezTo>
                  <a:cubicBezTo>
                    <a:pt x="12777" y="1664"/>
                    <a:pt x="13048" y="1153"/>
                    <a:pt x="13247" y="611"/>
                  </a:cubicBezTo>
                  <a:cubicBezTo>
                    <a:pt x="13330" y="417"/>
                    <a:pt x="13383" y="211"/>
                    <a:pt x="13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9" name="Google Shape;5169;p69"/>
            <p:cNvSpPr/>
            <p:nvPr/>
          </p:nvSpPr>
          <p:spPr>
            <a:xfrm>
              <a:off x="2336275" y="2536450"/>
              <a:ext cx="163300" cy="115925"/>
            </a:xfrm>
            <a:custGeom>
              <a:avLst/>
              <a:gdLst/>
              <a:ahLst/>
              <a:cxnLst/>
              <a:rect l="l" t="t" r="r" b="b"/>
              <a:pathLst>
                <a:path w="6532" h="4637" extrusionOk="0">
                  <a:moveTo>
                    <a:pt x="3697" y="1055"/>
                  </a:moveTo>
                  <a:cubicBezTo>
                    <a:pt x="3819" y="1055"/>
                    <a:pt x="3944" y="1080"/>
                    <a:pt x="4062" y="1134"/>
                  </a:cubicBezTo>
                  <a:cubicBezTo>
                    <a:pt x="4477" y="1375"/>
                    <a:pt x="4711" y="1838"/>
                    <a:pt x="4658" y="2316"/>
                  </a:cubicBezTo>
                  <a:cubicBezTo>
                    <a:pt x="4647" y="2408"/>
                    <a:pt x="4629" y="2499"/>
                    <a:pt x="4605" y="2587"/>
                  </a:cubicBezTo>
                  <a:lnTo>
                    <a:pt x="4605" y="2587"/>
                  </a:lnTo>
                  <a:cubicBezTo>
                    <a:pt x="4605" y="2587"/>
                    <a:pt x="4604" y="2587"/>
                    <a:pt x="4604" y="2587"/>
                  </a:cubicBezTo>
                  <a:cubicBezTo>
                    <a:pt x="4424" y="2651"/>
                    <a:pt x="4237" y="2683"/>
                    <a:pt x="4050" y="2683"/>
                  </a:cubicBezTo>
                  <a:cubicBezTo>
                    <a:pt x="3829" y="2683"/>
                    <a:pt x="3608" y="2639"/>
                    <a:pt x="3402" y="2551"/>
                  </a:cubicBezTo>
                  <a:cubicBezTo>
                    <a:pt x="3003" y="2377"/>
                    <a:pt x="2796" y="1934"/>
                    <a:pt x="2918" y="1517"/>
                  </a:cubicBezTo>
                  <a:cubicBezTo>
                    <a:pt x="3078" y="1223"/>
                    <a:pt x="3382" y="1055"/>
                    <a:pt x="3697" y="1055"/>
                  </a:cubicBezTo>
                  <a:close/>
                  <a:moveTo>
                    <a:pt x="6452" y="1"/>
                  </a:moveTo>
                  <a:cubicBezTo>
                    <a:pt x="6422" y="1"/>
                    <a:pt x="6452" y="227"/>
                    <a:pt x="6360" y="611"/>
                  </a:cubicBezTo>
                  <a:cubicBezTo>
                    <a:pt x="6237" y="1150"/>
                    <a:pt x="5958" y="1641"/>
                    <a:pt x="5558" y="2021"/>
                  </a:cubicBezTo>
                  <a:cubicBezTo>
                    <a:pt x="5385" y="2189"/>
                    <a:pt x="5188" y="2329"/>
                    <a:pt x="4974" y="2438"/>
                  </a:cubicBezTo>
                  <a:lnTo>
                    <a:pt x="4974" y="2438"/>
                  </a:lnTo>
                  <a:cubicBezTo>
                    <a:pt x="4979" y="2403"/>
                    <a:pt x="4984" y="2369"/>
                    <a:pt x="4988" y="2335"/>
                  </a:cubicBezTo>
                  <a:cubicBezTo>
                    <a:pt x="5054" y="1720"/>
                    <a:pt x="4744" y="1124"/>
                    <a:pt x="4202" y="826"/>
                  </a:cubicBezTo>
                  <a:cubicBezTo>
                    <a:pt x="4038" y="750"/>
                    <a:pt x="3865" y="714"/>
                    <a:pt x="3695" y="714"/>
                  </a:cubicBezTo>
                  <a:cubicBezTo>
                    <a:pt x="3249" y="714"/>
                    <a:pt x="2821" y="962"/>
                    <a:pt x="2612" y="1388"/>
                  </a:cubicBezTo>
                  <a:cubicBezTo>
                    <a:pt x="2499" y="1675"/>
                    <a:pt x="2523" y="1996"/>
                    <a:pt x="2674" y="2265"/>
                  </a:cubicBezTo>
                  <a:cubicBezTo>
                    <a:pt x="2803" y="2513"/>
                    <a:pt x="3012" y="2712"/>
                    <a:pt x="3265" y="2830"/>
                  </a:cubicBezTo>
                  <a:cubicBezTo>
                    <a:pt x="3503" y="2931"/>
                    <a:pt x="3756" y="2981"/>
                    <a:pt x="4010" y="2981"/>
                  </a:cubicBezTo>
                  <a:cubicBezTo>
                    <a:pt x="4167" y="2981"/>
                    <a:pt x="4324" y="2962"/>
                    <a:pt x="4478" y="2923"/>
                  </a:cubicBezTo>
                  <a:lnTo>
                    <a:pt x="4478" y="2923"/>
                  </a:lnTo>
                  <a:cubicBezTo>
                    <a:pt x="4371" y="3141"/>
                    <a:pt x="4222" y="3339"/>
                    <a:pt x="4037" y="3503"/>
                  </a:cubicBezTo>
                  <a:cubicBezTo>
                    <a:pt x="3447" y="4065"/>
                    <a:pt x="2667" y="4384"/>
                    <a:pt x="1852" y="4396"/>
                  </a:cubicBezTo>
                  <a:cubicBezTo>
                    <a:pt x="1302" y="4387"/>
                    <a:pt x="776" y="4169"/>
                    <a:pt x="381" y="3788"/>
                  </a:cubicBezTo>
                  <a:cubicBezTo>
                    <a:pt x="115" y="3515"/>
                    <a:pt x="34" y="3304"/>
                    <a:pt x="3" y="3304"/>
                  </a:cubicBezTo>
                  <a:cubicBezTo>
                    <a:pt x="2" y="3304"/>
                    <a:pt x="1" y="3304"/>
                    <a:pt x="0" y="3305"/>
                  </a:cubicBezTo>
                  <a:cubicBezTo>
                    <a:pt x="0" y="3305"/>
                    <a:pt x="21" y="3548"/>
                    <a:pt x="285" y="3876"/>
                  </a:cubicBezTo>
                  <a:cubicBezTo>
                    <a:pt x="678" y="4331"/>
                    <a:pt x="1242" y="4606"/>
                    <a:pt x="1843" y="4635"/>
                  </a:cubicBezTo>
                  <a:cubicBezTo>
                    <a:pt x="1875" y="4636"/>
                    <a:pt x="1906" y="4636"/>
                    <a:pt x="1938" y="4636"/>
                  </a:cubicBezTo>
                  <a:cubicBezTo>
                    <a:pt x="2795" y="4636"/>
                    <a:pt x="3622" y="4311"/>
                    <a:pt x="4252" y="3727"/>
                  </a:cubicBezTo>
                  <a:cubicBezTo>
                    <a:pt x="4548" y="3471"/>
                    <a:pt x="4767" y="3143"/>
                    <a:pt x="4890" y="2778"/>
                  </a:cubicBezTo>
                  <a:lnTo>
                    <a:pt x="4890" y="2778"/>
                  </a:lnTo>
                  <a:cubicBezTo>
                    <a:pt x="5203" y="2640"/>
                    <a:pt x="5486" y="2440"/>
                    <a:pt x="5723" y="2190"/>
                  </a:cubicBezTo>
                  <a:cubicBezTo>
                    <a:pt x="6140" y="1768"/>
                    <a:pt x="6409" y="1220"/>
                    <a:pt x="6488" y="633"/>
                  </a:cubicBezTo>
                  <a:cubicBezTo>
                    <a:pt x="6532" y="423"/>
                    <a:pt x="6519" y="204"/>
                    <a:pt x="64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0" name="Google Shape;5170;p69"/>
            <p:cNvSpPr/>
            <p:nvPr/>
          </p:nvSpPr>
          <p:spPr>
            <a:xfrm>
              <a:off x="1523175" y="4444000"/>
              <a:ext cx="1674900" cy="5375"/>
            </a:xfrm>
            <a:custGeom>
              <a:avLst/>
              <a:gdLst/>
              <a:ahLst/>
              <a:cxnLst/>
              <a:rect l="l" t="t" r="r" b="b"/>
              <a:pathLst>
                <a:path w="66996" h="215" extrusionOk="0">
                  <a:moveTo>
                    <a:pt x="33500" y="0"/>
                  </a:moveTo>
                  <a:cubicBezTo>
                    <a:pt x="14994" y="0"/>
                    <a:pt x="0" y="50"/>
                    <a:pt x="0" y="108"/>
                  </a:cubicBezTo>
                  <a:cubicBezTo>
                    <a:pt x="0" y="165"/>
                    <a:pt x="15002" y="215"/>
                    <a:pt x="33500" y="215"/>
                  </a:cubicBezTo>
                  <a:cubicBezTo>
                    <a:pt x="51997" y="215"/>
                    <a:pt x="66995" y="165"/>
                    <a:pt x="66995" y="108"/>
                  </a:cubicBezTo>
                  <a:cubicBezTo>
                    <a:pt x="66995" y="50"/>
                    <a:pt x="52005" y="0"/>
                    <a:pt x="33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1" name="Google Shape;5171;p69"/>
            <p:cNvSpPr/>
            <p:nvPr/>
          </p:nvSpPr>
          <p:spPr>
            <a:xfrm>
              <a:off x="942975" y="3847100"/>
              <a:ext cx="201550" cy="370600"/>
            </a:xfrm>
            <a:custGeom>
              <a:avLst/>
              <a:gdLst/>
              <a:ahLst/>
              <a:cxnLst/>
              <a:rect l="l" t="t" r="r" b="b"/>
              <a:pathLst>
                <a:path w="8062" h="14824" extrusionOk="0">
                  <a:moveTo>
                    <a:pt x="2459" y="0"/>
                  </a:moveTo>
                  <a:cubicBezTo>
                    <a:pt x="1" y="244"/>
                    <a:pt x="248" y="5797"/>
                    <a:pt x="1298" y="8507"/>
                  </a:cubicBezTo>
                  <a:cubicBezTo>
                    <a:pt x="1955" y="10246"/>
                    <a:pt x="3476" y="13509"/>
                    <a:pt x="6305" y="14824"/>
                  </a:cubicBezTo>
                  <a:cubicBezTo>
                    <a:pt x="7321" y="12209"/>
                    <a:pt x="8062" y="9060"/>
                    <a:pt x="7590" y="6292"/>
                  </a:cubicBezTo>
                  <a:cubicBezTo>
                    <a:pt x="7387" y="4849"/>
                    <a:pt x="6855" y="3474"/>
                    <a:pt x="6039" y="2269"/>
                  </a:cubicBezTo>
                  <a:cubicBezTo>
                    <a:pt x="5205" y="1056"/>
                    <a:pt x="3912" y="237"/>
                    <a:pt x="24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2" name="Google Shape;5172;p69"/>
            <p:cNvSpPr/>
            <p:nvPr/>
          </p:nvSpPr>
          <p:spPr>
            <a:xfrm>
              <a:off x="1179275" y="4126375"/>
              <a:ext cx="195775" cy="183500"/>
            </a:xfrm>
            <a:custGeom>
              <a:avLst/>
              <a:gdLst/>
              <a:ahLst/>
              <a:cxnLst/>
              <a:rect l="l" t="t" r="r" b="b"/>
              <a:pathLst>
                <a:path w="7831" h="7340" extrusionOk="0">
                  <a:moveTo>
                    <a:pt x="5770" y="1"/>
                  </a:moveTo>
                  <a:cubicBezTo>
                    <a:pt x="5486" y="1"/>
                    <a:pt x="5197" y="38"/>
                    <a:pt x="4922" y="95"/>
                  </a:cubicBezTo>
                  <a:cubicBezTo>
                    <a:pt x="3311" y="406"/>
                    <a:pt x="1890" y="1346"/>
                    <a:pt x="977" y="2711"/>
                  </a:cubicBezTo>
                  <a:cubicBezTo>
                    <a:pt x="81" y="4104"/>
                    <a:pt x="0" y="5870"/>
                    <a:pt x="767" y="7339"/>
                  </a:cubicBezTo>
                  <a:lnTo>
                    <a:pt x="767" y="7338"/>
                  </a:lnTo>
                  <a:cubicBezTo>
                    <a:pt x="3162" y="7338"/>
                    <a:pt x="5039" y="5896"/>
                    <a:pt x="6646" y="4124"/>
                  </a:cubicBezTo>
                  <a:cubicBezTo>
                    <a:pt x="7140" y="3622"/>
                    <a:pt x="7490" y="2997"/>
                    <a:pt x="7663" y="2315"/>
                  </a:cubicBezTo>
                  <a:cubicBezTo>
                    <a:pt x="7830" y="1617"/>
                    <a:pt x="7606" y="883"/>
                    <a:pt x="7075" y="401"/>
                  </a:cubicBezTo>
                  <a:cubicBezTo>
                    <a:pt x="6710" y="106"/>
                    <a:pt x="6246" y="1"/>
                    <a:pt x="57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3" name="Google Shape;5173;p69"/>
            <p:cNvSpPr/>
            <p:nvPr/>
          </p:nvSpPr>
          <p:spPr>
            <a:xfrm>
              <a:off x="1173725" y="4204350"/>
              <a:ext cx="111800" cy="331400"/>
            </a:xfrm>
            <a:custGeom>
              <a:avLst/>
              <a:gdLst/>
              <a:ahLst/>
              <a:cxnLst/>
              <a:rect l="l" t="t" r="r" b="b"/>
              <a:pathLst>
                <a:path w="4472" h="13256" extrusionOk="0">
                  <a:moveTo>
                    <a:pt x="4471" y="0"/>
                  </a:moveTo>
                  <a:cubicBezTo>
                    <a:pt x="4423" y="15"/>
                    <a:pt x="4378" y="36"/>
                    <a:pt x="4335" y="63"/>
                  </a:cubicBezTo>
                  <a:cubicBezTo>
                    <a:pt x="4207" y="129"/>
                    <a:pt x="4083" y="202"/>
                    <a:pt x="3963" y="282"/>
                  </a:cubicBezTo>
                  <a:cubicBezTo>
                    <a:pt x="3519" y="572"/>
                    <a:pt x="3111" y="912"/>
                    <a:pt x="2748" y="1299"/>
                  </a:cubicBezTo>
                  <a:cubicBezTo>
                    <a:pt x="1568" y="2600"/>
                    <a:pt x="753" y="4194"/>
                    <a:pt x="389" y="5913"/>
                  </a:cubicBezTo>
                  <a:cubicBezTo>
                    <a:pt x="54" y="7628"/>
                    <a:pt x="0" y="9385"/>
                    <a:pt x="228" y="11115"/>
                  </a:cubicBezTo>
                  <a:cubicBezTo>
                    <a:pt x="294" y="11748"/>
                    <a:pt x="348" y="12268"/>
                    <a:pt x="389" y="12681"/>
                  </a:cubicBezTo>
                  <a:cubicBezTo>
                    <a:pt x="396" y="12875"/>
                    <a:pt x="422" y="13067"/>
                    <a:pt x="468" y="13255"/>
                  </a:cubicBezTo>
                  <a:cubicBezTo>
                    <a:pt x="485" y="13058"/>
                    <a:pt x="485" y="12858"/>
                    <a:pt x="468" y="12661"/>
                  </a:cubicBezTo>
                  <a:cubicBezTo>
                    <a:pt x="452" y="12288"/>
                    <a:pt x="418" y="11748"/>
                    <a:pt x="373" y="11086"/>
                  </a:cubicBezTo>
                  <a:cubicBezTo>
                    <a:pt x="298" y="9769"/>
                    <a:pt x="129" y="7912"/>
                    <a:pt x="587" y="5942"/>
                  </a:cubicBezTo>
                  <a:cubicBezTo>
                    <a:pt x="950" y="4261"/>
                    <a:pt x="1730" y="2698"/>
                    <a:pt x="2856" y="1397"/>
                  </a:cubicBezTo>
                  <a:cubicBezTo>
                    <a:pt x="3347" y="878"/>
                    <a:pt x="3887" y="411"/>
                    <a:pt x="4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4" name="Google Shape;5174;p69"/>
            <p:cNvSpPr/>
            <p:nvPr/>
          </p:nvSpPr>
          <p:spPr>
            <a:xfrm>
              <a:off x="1018600" y="3952025"/>
              <a:ext cx="169025" cy="594125"/>
            </a:xfrm>
            <a:custGeom>
              <a:avLst/>
              <a:gdLst/>
              <a:ahLst/>
              <a:cxnLst/>
              <a:rect l="l" t="t" r="r" b="b"/>
              <a:pathLst>
                <a:path w="6761" h="23765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84"/>
                    <a:pt x="27" y="166"/>
                    <a:pt x="55" y="243"/>
                  </a:cubicBezTo>
                  <a:cubicBezTo>
                    <a:pt x="109" y="422"/>
                    <a:pt x="175" y="652"/>
                    <a:pt x="258" y="934"/>
                  </a:cubicBezTo>
                  <a:cubicBezTo>
                    <a:pt x="452" y="1558"/>
                    <a:pt x="712" y="2417"/>
                    <a:pt x="1035" y="3467"/>
                  </a:cubicBezTo>
                  <a:cubicBezTo>
                    <a:pt x="1683" y="5607"/>
                    <a:pt x="2580" y="8557"/>
                    <a:pt x="3513" y="11842"/>
                  </a:cubicBezTo>
                  <a:cubicBezTo>
                    <a:pt x="4447" y="15127"/>
                    <a:pt x="5247" y="18109"/>
                    <a:pt x="5814" y="20271"/>
                  </a:cubicBezTo>
                  <a:cubicBezTo>
                    <a:pt x="6078" y="21333"/>
                    <a:pt x="6327" y="22200"/>
                    <a:pt x="6492" y="22831"/>
                  </a:cubicBezTo>
                  <a:lnTo>
                    <a:pt x="6681" y="23525"/>
                  </a:lnTo>
                  <a:cubicBezTo>
                    <a:pt x="6702" y="23607"/>
                    <a:pt x="6728" y="23687"/>
                    <a:pt x="6760" y="23764"/>
                  </a:cubicBezTo>
                  <a:cubicBezTo>
                    <a:pt x="6756" y="23680"/>
                    <a:pt x="6741" y="23595"/>
                    <a:pt x="6718" y="23513"/>
                  </a:cubicBezTo>
                  <a:cubicBezTo>
                    <a:pt x="6681" y="23331"/>
                    <a:pt x="6632" y="23100"/>
                    <a:pt x="6566" y="22811"/>
                  </a:cubicBezTo>
                  <a:cubicBezTo>
                    <a:pt x="6429" y="22199"/>
                    <a:pt x="6223" y="21319"/>
                    <a:pt x="5954" y="20233"/>
                  </a:cubicBezTo>
                  <a:cubicBezTo>
                    <a:pt x="5421" y="18064"/>
                    <a:pt x="4645" y="15071"/>
                    <a:pt x="3706" y="11788"/>
                  </a:cubicBezTo>
                  <a:cubicBezTo>
                    <a:pt x="2769" y="8503"/>
                    <a:pt x="1856" y="5554"/>
                    <a:pt x="1166" y="3426"/>
                  </a:cubicBezTo>
                  <a:cubicBezTo>
                    <a:pt x="832" y="2360"/>
                    <a:pt x="543" y="1501"/>
                    <a:pt x="340" y="909"/>
                  </a:cubicBezTo>
                  <a:cubicBezTo>
                    <a:pt x="240" y="645"/>
                    <a:pt x="159" y="410"/>
                    <a:pt x="96" y="232"/>
                  </a:cubicBezTo>
                  <a:cubicBezTo>
                    <a:pt x="69" y="153"/>
                    <a:pt x="39" y="75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5" name="Google Shape;5175;p69"/>
            <p:cNvSpPr/>
            <p:nvPr/>
          </p:nvSpPr>
          <p:spPr>
            <a:xfrm>
              <a:off x="845350" y="4227950"/>
              <a:ext cx="267575" cy="165100"/>
            </a:xfrm>
            <a:custGeom>
              <a:avLst/>
              <a:gdLst/>
              <a:ahLst/>
              <a:cxnLst/>
              <a:rect l="l" t="t" r="r" b="b"/>
              <a:pathLst>
                <a:path w="10703" h="6604" extrusionOk="0">
                  <a:moveTo>
                    <a:pt x="2094" y="1"/>
                  </a:moveTo>
                  <a:cubicBezTo>
                    <a:pt x="1437" y="1"/>
                    <a:pt x="793" y="174"/>
                    <a:pt x="460" y="710"/>
                  </a:cubicBezTo>
                  <a:cubicBezTo>
                    <a:pt x="0" y="1449"/>
                    <a:pt x="436" y="2420"/>
                    <a:pt x="964" y="3114"/>
                  </a:cubicBezTo>
                  <a:cubicBezTo>
                    <a:pt x="2742" y="5354"/>
                    <a:pt x="5419" y="6604"/>
                    <a:pt x="8188" y="6604"/>
                  </a:cubicBezTo>
                  <a:cubicBezTo>
                    <a:pt x="9025" y="6604"/>
                    <a:pt x="9870" y="6490"/>
                    <a:pt x="10702" y="6254"/>
                  </a:cubicBezTo>
                  <a:lnTo>
                    <a:pt x="10682" y="6019"/>
                  </a:lnTo>
                  <a:cubicBezTo>
                    <a:pt x="9177" y="2886"/>
                    <a:pt x="6255" y="669"/>
                    <a:pt x="2831" y="66"/>
                  </a:cubicBezTo>
                  <a:cubicBezTo>
                    <a:pt x="2594" y="26"/>
                    <a:pt x="2343" y="1"/>
                    <a:pt x="20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6" name="Google Shape;5176;p69"/>
            <p:cNvSpPr/>
            <p:nvPr/>
          </p:nvSpPr>
          <p:spPr>
            <a:xfrm>
              <a:off x="943325" y="4290425"/>
              <a:ext cx="236625" cy="222275"/>
            </a:xfrm>
            <a:custGeom>
              <a:avLst/>
              <a:gdLst/>
              <a:ahLst/>
              <a:cxnLst/>
              <a:rect l="l" t="t" r="r" b="b"/>
              <a:pathLst>
                <a:path w="9465" h="8891" extrusionOk="0">
                  <a:moveTo>
                    <a:pt x="7" y="0"/>
                  </a:moveTo>
                  <a:cubicBezTo>
                    <a:pt x="0" y="45"/>
                    <a:pt x="768" y="156"/>
                    <a:pt x="1946" y="567"/>
                  </a:cubicBezTo>
                  <a:cubicBezTo>
                    <a:pt x="2235" y="678"/>
                    <a:pt x="2556" y="789"/>
                    <a:pt x="2883" y="951"/>
                  </a:cubicBezTo>
                  <a:cubicBezTo>
                    <a:pt x="3238" y="1107"/>
                    <a:pt x="3584" y="1284"/>
                    <a:pt x="3920" y="1480"/>
                  </a:cubicBezTo>
                  <a:cubicBezTo>
                    <a:pt x="5470" y="2359"/>
                    <a:pt x="6792" y="3589"/>
                    <a:pt x="7778" y="5073"/>
                  </a:cubicBezTo>
                  <a:cubicBezTo>
                    <a:pt x="7994" y="5395"/>
                    <a:pt x="8191" y="5728"/>
                    <a:pt x="8369" y="6073"/>
                  </a:cubicBezTo>
                  <a:cubicBezTo>
                    <a:pt x="8533" y="6370"/>
                    <a:pt x="8679" y="6676"/>
                    <a:pt x="8807" y="6990"/>
                  </a:cubicBezTo>
                  <a:cubicBezTo>
                    <a:pt x="9282" y="8134"/>
                    <a:pt x="9419" y="8891"/>
                    <a:pt x="9465" y="8891"/>
                  </a:cubicBezTo>
                  <a:cubicBezTo>
                    <a:pt x="9450" y="8709"/>
                    <a:pt x="9419" y="8530"/>
                    <a:pt x="9373" y="8353"/>
                  </a:cubicBezTo>
                  <a:cubicBezTo>
                    <a:pt x="9333" y="8144"/>
                    <a:pt x="9279" y="7940"/>
                    <a:pt x="9212" y="7738"/>
                  </a:cubicBezTo>
                  <a:cubicBezTo>
                    <a:pt x="9136" y="7465"/>
                    <a:pt x="9045" y="7198"/>
                    <a:pt x="8939" y="6936"/>
                  </a:cubicBezTo>
                  <a:cubicBezTo>
                    <a:pt x="8822" y="6615"/>
                    <a:pt x="8685" y="6301"/>
                    <a:pt x="8527" y="5999"/>
                  </a:cubicBezTo>
                  <a:cubicBezTo>
                    <a:pt x="8350" y="5644"/>
                    <a:pt x="8155" y="5300"/>
                    <a:pt x="7940" y="4969"/>
                  </a:cubicBezTo>
                  <a:cubicBezTo>
                    <a:pt x="7442" y="4217"/>
                    <a:pt x="6859" y="3524"/>
                    <a:pt x="6205" y="2904"/>
                  </a:cubicBezTo>
                  <a:cubicBezTo>
                    <a:pt x="5536" y="2295"/>
                    <a:pt x="4801" y="1763"/>
                    <a:pt x="4015" y="1317"/>
                  </a:cubicBezTo>
                  <a:cubicBezTo>
                    <a:pt x="3672" y="1126"/>
                    <a:pt x="3319" y="954"/>
                    <a:pt x="2956" y="800"/>
                  </a:cubicBezTo>
                  <a:cubicBezTo>
                    <a:pt x="2642" y="662"/>
                    <a:pt x="2321" y="538"/>
                    <a:pt x="1994" y="434"/>
                  </a:cubicBezTo>
                  <a:cubicBezTo>
                    <a:pt x="1689" y="321"/>
                    <a:pt x="1408" y="272"/>
                    <a:pt x="1169" y="202"/>
                  </a:cubicBezTo>
                  <a:cubicBezTo>
                    <a:pt x="963" y="146"/>
                    <a:pt x="755" y="102"/>
                    <a:pt x="545" y="70"/>
                  </a:cubicBezTo>
                  <a:cubicBezTo>
                    <a:pt x="368" y="31"/>
                    <a:pt x="189" y="7"/>
                    <a:pt x="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7" name="Google Shape;5177;p69"/>
            <p:cNvSpPr/>
            <p:nvPr/>
          </p:nvSpPr>
          <p:spPr>
            <a:xfrm>
              <a:off x="3023075" y="1070325"/>
              <a:ext cx="1501750" cy="1595800"/>
            </a:xfrm>
            <a:custGeom>
              <a:avLst/>
              <a:gdLst/>
              <a:ahLst/>
              <a:cxnLst/>
              <a:rect l="l" t="t" r="r" b="b"/>
              <a:pathLst>
                <a:path w="60070" h="63832" extrusionOk="0">
                  <a:moveTo>
                    <a:pt x="41394" y="1"/>
                  </a:moveTo>
                  <a:cubicBezTo>
                    <a:pt x="41011" y="1"/>
                    <a:pt x="40626" y="14"/>
                    <a:pt x="40242" y="42"/>
                  </a:cubicBezTo>
                  <a:cubicBezTo>
                    <a:pt x="36458" y="312"/>
                    <a:pt x="32908" y="1888"/>
                    <a:pt x="29269" y="2934"/>
                  </a:cubicBezTo>
                  <a:cubicBezTo>
                    <a:pt x="26370" y="3767"/>
                    <a:pt x="24624" y="4025"/>
                    <a:pt x="21976" y="4025"/>
                  </a:cubicBezTo>
                  <a:cubicBezTo>
                    <a:pt x="21299" y="4025"/>
                    <a:pt x="20562" y="4008"/>
                    <a:pt x="19733" y="3980"/>
                  </a:cubicBezTo>
                  <a:cubicBezTo>
                    <a:pt x="19313" y="3951"/>
                    <a:pt x="18896" y="3937"/>
                    <a:pt x="18482" y="3937"/>
                  </a:cubicBezTo>
                  <a:cubicBezTo>
                    <a:pt x="8915" y="3937"/>
                    <a:pt x="854" y="11359"/>
                    <a:pt x="200" y="21045"/>
                  </a:cubicBezTo>
                  <a:cubicBezTo>
                    <a:pt x="0" y="24014"/>
                    <a:pt x="526" y="26986"/>
                    <a:pt x="1731" y="29707"/>
                  </a:cubicBezTo>
                  <a:cubicBezTo>
                    <a:pt x="3863" y="34529"/>
                    <a:pt x="7995" y="38272"/>
                    <a:pt x="9817" y="43229"/>
                  </a:cubicBezTo>
                  <a:cubicBezTo>
                    <a:pt x="11057" y="46609"/>
                    <a:pt x="11163" y="50337"/>
                    <a:pt x="12440" y="53703"/>
                  </a:cubicBezTo>
                  <a:cubicBezTo>
                    <a:pt x="14718" y="59718"/>
                    <a:pt x="21063" y="63832"/>
                    <a:pt x="27442" y="63832"/>
                  </a:cubicBezTo>
                  <a:cubicBezTo>
                    <a:pt x="28408" y="63832"/>
                    <a:pt x="29373" y="63737"/>
                    <a:pt x="30326" y="63542"/>
                  </a:cubicBezTo>
                  <a:cubicBezTo>
                    <a:pt x="34682" y="62648"/>
                    <a:pt x="38590" y="59927"/>
                    <a:pt x="43035" y="59649"/>
                  </a:cubicBezTo>
                  <a:cubicBezTo>
                    <a:pt x="43321" y="59631"/>
                    <a:pt x="43610" y="59623"/>
                    <a:pt x="43900" y="59623"/>
                  </a:cubicBezTo>
                  <a:cubicBezTo>
                    <a:pt x="46577" y="59623"/>
                    <a:pt x="49413" y="60309"/>
                    <a:pt x="52017" y="60309"/>
                  </a:cubicBezTo>
                  <a:cubicBezTo>
                    <a:pt x="53831" y="60309"/>
                    <a:pt x="55532" y="59976"/>
                    <a:pt x="56987" y="58847"/>
                  </a:cubicBezTo>
                  <a:cubicBezTo>
                    <a:pt x="59624" y="56802"/>
                    <a:pt x="60069" y="52878"/>
                    <a:pt x="59115" y="49684"/>
                  </a:cubicBezTo>
                  <a:cubicBezTo>
                    <a:pt x="58162" y="46489"/>
                    <a:pt x="56102" y="43763"/>
                    <a:pt x="54414" y="40887"/>
                  </a:cubicBezTo>
                  <a:cubicBezTo>
                    <a:pt x="52724" y="38011"/>
                    <a:pt x="51348" y="34689"/>
                    <a:pt x="51976" y="31413"/>
                  </a:cubicBezTo>
                  <a:cubicBezTo>
                    <a:pt x="52541" y="28443"/>
                    <a:pt x="54649" y="26043"/>
                    <a:pt x="55971" y="23319"/>
                  </a:cubicBezTo>
                  <a:cubicBezTo>
                    <a:pt x="59894" y="15268"/>
                    <a:pt x="56546" y="5561"/>
                    <a:pt x="48494" y="1638"/>
                  </a:cubicBezTo>
                  <a:cubicBezTo>
                    <a:pt x="46279" y="560"/>
                    <a:pt x="43850" y="1"/>
                    <a:pt x="413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8" name="Google Shape;5178;p69"/>
            <p:cNvSpPr/>
            <p:nvPr/>
          </p:nvSpPr>
          <p:spPr>
            <a:xfrm>
              <a:off x="3447800" y="1473050"/>
              <a:ext cx="584100" cy="654800"/>
            </a:xfrm>
            <a:custGeom>
              <a:avLst/>
              <a:gdLst/>
              <a:ahLst/>
              <a:cxnLst/>
              <a:rect l="l" t="t" r="r" b="b"/>
              <a:pathLst>
                <a:path w="23364" h="26192" extrusionOk="0">
                  <a:moveTo>
                    <a:pt x="12430" y="1"/>
                  </a:moveTo>
                  <a:cubicBezTo>
                    <a:pt x="12231" y="1"/>
                    <a:pt x="12028" y="5"/>
                    <a:pt x="11821" y="14"/>
                  </a:cubicBezTo>
                  <a:cubicBezTo>
                    <a:pt x="11821" y="14"/>
                    <a:pt x="11817" y="14"/>
                    <a:pt x="11810" y="14"/>
                  </a:cubicBezTo>
                  <a:cubicBezTo>
                    <a:pt x="11508" y="14"/>
                    <a:pt x="4763" y="81"/>
                    <a:pt x="2409" y="6028"/>
                  </a:cubicBezTo>
                  <a:cubicBezTo>
                    <a:pt x="1" y="12115"/>
                    <a:pt x="2760" y="15052"/>
                    <a:pt x="3839" y="16841"/>
                  </a:cubicBezTo>
                  <a:cubicBezTo>
                    <a:pt x="4917" y="18630"/>
                    <a:pt x="7813" y="22523"/>
                    <a:pt x="7838" y="26191"/>
                  </a:cubicBezTo>
                  <a:lnTo>
                    <a:pt x="17246" y="26129"/>
                  </a:lnTo>
                  <a:cubicBezTo>
                    <a:pt x="17733" y="22882"/>
                    <a:pt x="18857" y="19762"/>
                    <a:pt x="20551" y="16949"/>
                  </a:cubicBezTo>
                  <a:cubicBezTo>
                    <a:pt x="23364" y="12264"/>
                    <a:pt x="23029" y="8847"/>
                    <a:pt x="22261" y="6805"/>
                  </a:cubicBezTo>
                  <a:cubicBezTo>
                    <a:pt x="21515" y="4824"/>
                    <a:pt x="19129" y="1"/>
                    <a:pt x="124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9" name="Google Shape;5179;p69"/>
            <p:cNvSpPr/>
            <p:nvPr/>
          </p:nvSpPr>
          <p:spPr>
            <a:xfrm>
              <a:off x="3598850" y="1694500"/>
              <a:ext cx="305450" cy="426750"/>
            </a:xfrm>
            <a:custGeom>
              <a:avLst/>
              <a:gdLst/>
              <a:ahLst/>
              <a:cxnLst/>
              <a:rect l="l" t="t" r="r" b="b"/>
              <a:pathLst>
                <a:path w="12218" h="17070" extrusionOk="0">
                  <a:moveTo>
                    <a:pt x="1845" y="115"/>
                  </a:moveTo>
                  <a:cubicBezTo>
                    <a:pt x="2082" y="115"/>
                    <a:pt x="2319" y="170"/>
                    <a:pt x="2537" y="278"/>
                  </a:cubicBezTo>
                  <a:cubicBezTo>
                    <a:pt x="2910" y="458"/>
                    <a:pt x="3232" y="736"/>
                    <a:pt x="3465" y="1079"/>
                  </a:cubicBezTo>
                  <a:cubicBezTo>
                    <a:pt x="3689" y="1421"/>
                    <a:pt x="3847" y="1800"/>
                    <a:pt x="3933" y="2199"/>
                  </a:cubicBezTo>
                  <a:cubicBezTo>
                    <a:pt x="4070" y="2975"/>
                    <a:pt x="4142" y="3762"/>
                    <a:pt x="4148" y="4551"/>
                  </a:cubicBezTo>
                  <a:cubicBezTo>
                    <a:pt x="4152" y="4655"/>
                    <a:pt x="4157" y="4758"/>
                    <a:pt x="4162" y="4862"/>
                  </a:cubicBezTo>
                  <a:lnTo>
                    <a:pt x="4162" y="4862"/>
                  </a:lnTo>
                  <a:cubicBezTo>
                    <a:pt x="3894" y="4836"/>
                    <a:pt x="3626" y="4804"/>
                    <a:pt x="3359" y="4765"/>
                  </a:cubicBezTo>
                  <a:cubicBezTo>
                    <a:pt x="2418" y="4651"/>
                    <a:pt x="1545" y="4223"/>
                    <a:pt x="879" y="3552"/>
                  </a:cubicBezTo>
                  <a:cubicBezTo>
                    <a:pt x="566" y="3219"/>
                    <a:pt x="347" y="2810"/>
                    <a:pt x="246" y="2364"/>
                  </a:cubicBezTo>
                  <a:cubicBezTo>
                    <a:pt x="154" y="1930"/>
                    <a:pt x="211" y="1476"/>
                    <a:pt x="413" y="1079"/>
                  </a:cubicBezTo>
                  <a:cubicBezTo>
                    <a:pt x="595" y="687"/>
                    <a:pt x="918" y="376"/>
                    <a:pt x="1317" y="208"/>
                  </a:cubicBezTo>
                  <a:cubicBezTo>
                    <a:pt x="1488" y="146"/>
                    <a:pt x="1666" y="115"/>
                    <a:pt x="1845" y="115"/>
                  </a:cubicBezTo>
                  <a:close/>
                  <a:moveTo>
                    <a:pt x="10034" y="308"/>
                  </a:moveTo>
                  <a:cubicBezTo>
                    <a:pt x="10607" y="308"/>
                    <a:pt x="11171" y="528"/>
                    <a:pt x="11596" y="943"/>
                  </a:cubicBezTo>
                  <a:cubicBezTo>
                    <a:pt x="11913" y="1253"/>
                    <a:pt x="12090" y="1681"/>
                    <a:pt x="12084" y="2125"/>
                  </a:cubicBezTo>
                  <a:cubicBezTo>
                    <a:pt x="12067" y="2576"/>
                    <a:pt x="11906" y="3010"/>
                    <a:pt x="11626" y="3363"/>
                  </a:cubicBezTo>
                  <a:cubicBezTo>
                    <a:pt x="11335" y="3720"/>
                    <a:pt x="10967" y="4003"/>
                    <a:pt x="10548" y="4190"/>
                  </a:cubicBezTo>
                  <a:cubicBezTo>
                    <a:pt x="10115" y="4390"/>
                    <a:pt x="9660" y="4535"/>
                    <a:pt x="9192" y="4624"/>
                  </a:cubicBezTo>
                  <a:cubicBezTo>
                    <a:pt x="8444" y="4772"/>
                    <a:pt x="7687" y="4867"/>
                    <a:pt x="6926" y="4911"/>
                  </a:cubicBezTo>
                  <a:lnTo>
                    <a:pt x="6926" y="4911"/>
                  </a:lnTo>
                  <a:cubicBezTo>
                    <a:pt x="6931" y="4751"/>
                    <a:pt x="6938" y="4591"/>
                    <a:pt x="6949" y="4429"/>
                  </a:cubicBezTo>
                  <a:cubicBezTo>
                    <a:pt x="6983" y="3644"/>
                    <a:pt x="7167" y="2871"/>
                    <a:pt x="7489" y="2152"/>
                  </a:cubicBezTo>
                  <a:cubicBezTo>
                    <a:pt x="7840" y="1397"/>
                    <a:pt x="8455" y="797"/>
                    <a:pt x="9217" y="462"/>
                  </a:cubicBezTo>
                  <a:cubicBezTo>
                    <a:pt x="9482" y="358"/>
                    <a:pt x="9759" y="308"/>
                    <a:pt x="10034" y="308"/>
                  </a:cubicBezTo>
                  <a:close/>
                  <a:moveTo>
                    <a:pt x="1834" y="1"/>
                  </a:moveTo>
                  <a:cubicBezTo>
                    <a:pt x="1640" y="1"/>
                    <a:pt x="1445" y="34"/>
                    <a:pt x="1259" y="102"/>
                  </a:cubicBezTo>
                  <a:cubicBezTo>
                    <a:pt x="828" y="283"/>
                    <a:pt x="479" y="616"/>
                    <a:pt x="277" y="1038"/>
                  </a:cubicBezTo>
                  <a:cubicBezTo>
                    <a:pt x="64" y="1463"/>
                    <a:pt x="1" y="1948"/>
                    <a:pt x="99" y="2414"/>
                  </a:cubicBezTo>
                  <a:cubicBezTo>
                    <a:pt x="205" y="2878"/>
                    <a:pt x="433" y="3306"/>
                    <a:pt x="760" y="3654"/>
                  </a:cubicBezTo>
                  <a:cubicBezTo>
                    <a:pt x="1089" y="4004"/>
                    <a:pt x="1485" y="4285"/>
                    <a:pt x="1925" y="4479"/>
                  </a:cubicBezTo>
                  <a:cubicBezTo>
                    <a:pt x="2370" y="4678"/>
                    <a:pt x="2840" y="4816"/>
                    <a:pt x="3321" y="4892"/>
                  </a:cubicBezTo>
                  <a:cubicBezTo>
                    <a:pt x="3602" y="4933"/>
                    <a:pt x="3885" y="4966"/>
                    <a:pt x="4168" y="4993"/>
                  </a:cubicBezTo>
                  <a:lnTo>
                    <a:pt x="4168" y="4993"/>
                  </a:lnTo>
                  <a:cubicBezTo>
                    <a:pt x="4231" y="6355"/>
                    <a:pt x="4293" y="7635"/>
                    <a:pt x="4346" y="8810"/>
                  </a:cubicBezTo>
                  <a:cubicBezTo>
                    <a:pt x="4473" y="11408"/>
                    <a:pt x="4573" y="13516"/>
                    <a:pt x="4643" y="14978"/>
                  </a:cubicBezTo>
                  <a:cubicBezTo>
                    <a:pt x="4681" y="15702"/>
                    <a:pt x="4735" y="16267"/>
                    <a:pt x="4735" y="16656"/>
                  </a:cubicBezTo>
                  <a:cubicBezTo>
                    <a:pt x="4751" y="16771"/>
                    <a:pt x="4758" y="16885"/>
                    <a:pt x="4760" y="17001"/>
                  </a:cubicBezTo>
                  <a:lnTo>
                    <a:pt x="4760" y="17001"/>
                  </a:lnTo>
                  <a:lnTo>
                    <a:pt x="4760" y="16631"/>
                  </a:lnTo>
                  <a:cubicBezTo>
                    <a:pt x="4742" y="16242"/>
                    <a:pt x="4722" y="15680"/>
                    <a:pt x="4697" y="14953"/>
                  </a:cubicBezTo>
                  <a:cubicBezTo>
                    <a:pt x="4635" y="13491"/>
                    <a:pt x="4552" y="11383"/>
                    <a:pt x="4445" y="8785"/>
                  </a:cubicBezTo>
                  <a:cubicBezTo>
                    <a:pt x="4396" y="7617"/>
                    <a:pt x="4342" y="6354"/>
                    <a:pt x="4284" y="5003"/>
                  </a:cubicBezTo>
                  <a:lnTo>
                    <a:pt x="4284" y="5003"/>
                  </a:lnTo>
                  <a:cubicBezTo>
                    <a:pt x="4783" y="5047"/>
                    <a:pt x="5285" y="5069"/>
                    <a:pt x="5786" y="5069"/>
                  </a:cubicBezTo>
                  <a:cubicBezTo>
                    <a:pt x="5948" y="5069"/>
                    <a:pt x="6109" y="5066"/>
                    <a:pt x="6271" y="5062"/>
                  </a:cubicBezTo>
                  <a:cubicBezTo>
                    <a:pt x="6446" y="5059"/>
                    <a:pt x="6621" y="5053"/>
                    <a:pt x="6796" y="5045"/>
                  </a:cubicBezTo>
                  <a:lnTo>
                    <a:pt x="6796" y="5045"/>
                  </a:lnTo>
                  <a:cubicBezTo>
                    <a:pt x="6789" y="5573"/>
                    <a:pt x="6802" y="6086"/>
                    <a:pt x="6816" y="6603"/>
                  </a:cubicBezTo>
                  <a:cubicBezTo>
                    <a:pt x="6836" y="7334"/>
                    <a:pt x="6874" y="8017"/>
                    <a:pt x="6920" y="8669"/>
                  </a:cubicBezTo>
                  <a:cubicBezTo>
                    <a:pt x="7101" y="11272"/>
                    <a:pt x="7390" y="13367"/>
                    <a:pt x="7584" y="14808"/>
                  </a:cubicBezTo>
                  <a:cubicBezTo>
                    <a:pt x="7688" y="15515"/>
                    <a:pt x="7767" y="16073"/>
                    <a:pt x="7824" y="16462"/>
                  </a:cubicBezTo>
                  <a:cubicBezTo>
                    <a:pt x="7853" y="16631"/>
                    <a:pt x="7890" y="16771"/>
                    <a:pt x="7890" y="16875"/>
                  </a:cubicBezTo>
                  <a:lnTo>
                    <a:pt x="7914" y="17024"/>
                  </a:lnTo>
                  <a:cubicBezTo>
                    <a:pt x="7919" y="16986"/>
                    <a:pt x="7923" y="16949"/>
                    <a:pt x="7925" y="16911"/>
                  </a:cubicBezTo>
                  <a:cubicBezTo>
                    <a:pt x="7913" y="16806"/>
                    <a:pt x="7897" y="16662"/>
                    <a:pt x="7875" y="16478"/>
                  </a:cubicBezTo>
                  <a:lnTo>
                    <a:pt x="7663" y="14824"/>
                  </a:lnTo>
                  <a:cubicBezTo>
                    <a:pt x="7486" y="13374"/>
                    <a:pt x="7209" y="11284"/>
                    <a:pt x="7039" y="8681"/>
                  </a:cubicBezTo>
                  <a:cubicBezTo>
                    <a:pt x="7003" y="8033"/>
                    <a:pt x="6978" y="7351"/>
                    <a:pt x="6949" y="6641"/>
                  </a:cubicBezTo>
                  <a:cubicBezTo>
                    <a:pt x="6928" y="6121"/>
                    <a:pt x="6911" y="5586"/>
                    <a:pt x="6923" y="5038"/>
                  </a:cubicBezTo>
                  <a:lnTo>
                    <a:pt x="6923" y="5038"/>
                  </a:lnTo>
                  <a:cubicBezTo>
                    <a:pt x="7692" y="4995"/>
                    <a:pt x="8457" y="4898"/>
                    <a:pt x="9213" y="4748"/>
                  </a:cubicBezTo>
                  <a:cubicBezTo>
                    <a:pt x="9692" y="4657"/>
                    <a:pt x="10156" y="4508"/>
                    <a:pt x="10597" y="4302"/>
                  </a:cubicBezTo>
                  <a:cubicBezTo>
                    <a:pt x="11040" y="4101"/>
                    <a:pt x="11427" y="3794"/>
                    <a:pt x="11725" y="3410"/>
                  </a:cubicBezTo>
                  <a:cubicBezTo>
                    <a:pt x="12027" y="3032"/>
                    <a:pt x="12198" y="2566"/>
                    <a:pt x="12213" y="2084"/>
                  </a:cubicBezTo>
                  <a:cubicBezTo>
                    <a:pt x="12217" y="1603"/>
                    <a:pt x="12026" y="1142"/>
                    <a:pt x="11683" y="807"/>
                  </a:cubicBezTo>
                  <a:cubicBezTo>
                    <a:pt x="11231" y="367"/>
                    <a:pt x="10634" y="133"/>
                    <a:pt x="10026" y="133"/>
                  </a:cubicBezTo>
                  <a:cubicBezTo>
                    <a:pt x="9733" y="133"/>
                    <a:pt x="9437" y="187"/>
                    <a:pt x="9154" y="299"/>
                  </a:cubicBezTo>
                  <a:cubicBezTo>
                    <a:pt x="8363" y="645"/>
                    <a:pt x="7726" y="1272"/>
                    <a:pt x="7365" y="2059"/>
                  </a:cubicBezTo>
                  <a:cubicBezTo>
                    <a:pt x="7035" y="2791"/>
                    <a:pt x="6848" y="3578"/>
                    <a:pt x="6816" y="4381"/>
                  </a:cubicBezTo>
                  <a:cubicBezTo>
                    <a:pt x="6807" y="4562"/>
                    <a:pt x="6802" y="4741"/>
                    <a:pt x="6798" y="4917"/>
                  </a:cubicBezTo>
                  <a:lnTo>
                    <a:pt x="6798" y="4917"/>
                  </a:lnTo>
                  <a:cubicBezTo>
                    <a:pt x="6626" y="4926"/>
                    <a:pt x="6453" y="4932"/>
                    <a:pt x="6280" y="4935"/>
                  </a:cubicBezTo>
                  <a:cubicBezTo>
                    <a:pt x="6125" y="4939"/>
                    <a:pt x="5971" y="4941"/>
                    <a:pt x="5817" y="4941"/>
                  </a:cubicBezTo>
                  <a:cubicBezTo>
                    <a:pt x="5303" y="4941"/>
                    <a:pt x="4789" y="4918"/>
                    <a:pt x="4278" y="4872"/>
                  </a:cubicBezTo>
                  <a:lnTo>
                    <a:pt x="4278" y="4872"/>
                  </a:lnTo>
                  <a:cubicBezTo>
                    <a:pt x="4273" y="4756"/>
                    <a:pt x="4268" y="4639"/>
                    <a:pt x="4263" y="4521"/>
                  </a:cubicBezTo>
                  <a:cubicBezTo>
                    <a:pt x="4260" y="3725"/>
                    <a:pt x="4190" y="2932"/>
                    <a:pt x="4053" y="2149"/>
                  </a:cubicBezTo>
                  <a:cubicBezTo>
                    <a:pt x="3956" y="1749"/>
                    <a:pt x="3790" y="1368"/>
                    <a:pt x="3560" y="1026"/>
                  </a:cubicBezTo>
                  <a:cubicBezTo>
                    <a:pt x="3312" y="663"/>
                    <a:pt x="2975" y="369"/>
                    <a:pt x="2580" y="175"/>
                  </a:cubicBezTo>
                  <a:cubicBezTo>
                    <a:pt x="2346" y="59"/>
                    <a:pt x="2090" y="1"/>
                    <a:pt x="1834" y="1"/>
                  </a:cubicBezTo>
                  <a:close/>
                  <a:moveTo>
                    <a:pt x="4760" y="17001"/>
                  </a:moveTo>
                  <a:lnTo>
                    <a:pt x="4760" y="17069"/>
                  </a:lnTo>
                  <a:cubicBezTo>
                    <a:pt x="4760" y="17046"/>
                    <a:pt x="4760" y="17024"/>
                    <a:pt x="4760" y="170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0" name="Google Shape;5180;p69"/>
            <p:cNvSpPr/>
            <p:nvPr/>
          </p:nvSpPr>
          <p:spPr>
            <a:xfrm>
              <a:off x="3643625" y="2120675"/>
              <a:ext cx="238650" cy="234800"/>
            </a:xfrm>
            <a:custGeom>
              <a:avLst/>
              <a:gdLst/>
              <a:ahLst/>
              <a:cxnLst/>
              <a:rect l="l" t="t" r="r" b="b"/>
              <a:pathLst>
                <a:path w="9546" h="9392" extrusionOk="0">
                  <a:moveTo>
                    <a:pt x="9442" y="0"/>
                  </a:moveTo>
                  <a:lnTo>
                    <a:pt x="1" y="149"/>
                  </a:lnTo>
                  <a:lnTo>
                    <a:pt x="116" y="5731"/>
                  </a:lnTo>
                  <a:lnTo>
                    <a:pt x="3182" y="9392"/>
                  </a:lnTo>
                  <a:lnTo>
                    <a:pt x="6801" y="9240"/>
                  </a:lnTo>
                  <a:lnTo>
                    <a:pt x="9545" y="5967"/>
                  </a:lnTo>
                  <a:lnTo>
                    <a:pt x="944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1" name="Google Shape;5181;p69"/>
            <p:cNvSpPr/>
            <p:nvPr/>
          </p:nvSpPr>
          <p:spPr>
            <a:xfrm>
              <a:off x="3721625" y="2332425"/>
              <a:ext cx="92050" cy="23375"/>
            </a:xfrm>
            <a:custGeom>
              <a:avLst/>
              <a:gdLst/>
              <a:ahLst/>
              <a:cxnLst/>
              <a:rect l="l" t="t" r="r" b="b"/>
              <a:pathLst>
                <a:path w="3682" h="935" extrusionOk="0">
                  <a:moveTo>
                    <a:pt x="1858" y="1"/>
                  </a:moveTo>
                  <a:cubicBezTo>
                    <a:pt x="1835" y="1"/>
                    <a:pt x="1812" y="1"/>
                    <a:pt x="1790" y="2"/>
                  </a:cubicBezTo>
                  <a:cubicBezTo>
                    <a:pt x="1087" y="44"/>
                    <a:pt x="437" y="384"/>
                    <a:pt x="0" y="935"/>
                  </a:cubicBezTo>
                  <a:lnTo>
                    <a:pt x="3681" y="770"/>
                  </a:lnTo>
                  <a:cubicBezTo>
                    <a:pt x="3200" y="278"/>
                    <a:pt x="2543" y="1"/>
                    <a:pt x="18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2" name="Google Shape;5182;p69"/>
            <p:cNvSpPr/>
            <p:nvPr/>
          </p:nvSpPr>
          <p:spPr>
            <a:xfrm>
              <a:off x="3650050" y="2227225"/>
              <a:ext cx="225900" cy="34875"/>
            </a:xfrm>
            <a:custGeom>
              <a:avLst/>
              <a:gdLst/>
              <a:ahLst/>
              <a:cxnLst/>
              <a:rect l="l" t="t" r="r" b="b"/>
              <a:pathLst>
                <a:path w="9036" h="1395" extrusionOk="0">
                  <a:moveTo>
                    <a:pt x="4669" y="0"/>
                  </a:moveTo>
                  <a:cubicBezTo>
                    <a:pt x="3491" y="0"/>
                    <a:pt x="2315" y="240"/>
                    <a:pt x="1214" y="717"/>
                  </a:cubicBezTo>
                  <a:cubicBezTo>
                    <a:pt x="902" y="852"/>
                    <a:pt x="598" y="1008"/>
                    <a:pt x="306" y="1185"/>
                  </a:cubicBezTo>
                  <a:cubicBezTo>
                    <a:pt x="196" y="1243"/>
                    <a:pt x="94" y="1313"/>
                    <a:pt x="1" y="1395"/>
                  </a:cubicBezTo>
                  <a:cubicBezTo>
                    <a:pt x="115" y="1350"/>
                    <a:pt x="227" y="1296"/>
                    <a:pt x="335" y="1234"/>
                  </a:cubicBezTo>
                  <a:cubicBezTo>
                    <a:pt x="545" y="1131"/>
                    <a:pt x="860" y="982"/>
                    <a:pt x="1252" y="821"/>
                  </a:cubicBezTo>
                  <a:cubicBezTo>
                    <a:pt x="2352" y="377"/>
                    <a:pt x="3518" y="153"/>
                    <a:pt x="4685" y="153"/>
                  </a:cubicBezTo>
                  <a:cubicBezTo>
                    <a:pt x="5724" y="153"/>
                    <a:pt x="6764" y="330"/>
                    <a:pt x="7759" y="685"/>
                  </a:cubicBezTo>
                  <a:cubicBezTo>
                    <a:pt x="8159" y="830"/>
                    <a:pt x="8478" y="966"/>
                    <a:pt x="8693" y="1069"/>
                  </a:cubicBezTo>
                  <a:cubicBezTo>
                    <a:pt x="8801" y="1131"/>
                    <a:pt x="8916" y="1179"/>
                    <a:pt x="9036" y="1214"/>
                  </a:cubicBezTo>
                  <a:cubicBezTo>
                    <a:pt x="8936" y="1132"/>
                    <a:pt x="8830" y="1059"/>
                    <a:pt x="8717" y="995"/>
                  </a:cubicBezTo>
                  <a:cubicBezTo>
                    <a:pt x="8418" y="837"/>
                    <a:pt x="8110" y="700"/>
                    <a:pt x="7793" y="581"/>
                  </a:cubicBezTo>
                  <a:cubicBezTo>
                    <a:pt x="6786" y="194"/>
                    <a:pt x="5727" y="0"/>
                    <a:pt x="4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3" name="Google Shape;5183;p69"/>
            <p:cNvSpPr/>
            <p:nvPr/>
          </p:nvSpPr>
          <p:spPr>
            <a:xfrm>
              <a:off x="3650350" y="2191150"/>
              <a:ext cx="225925" cy="34825"/>
            </a:xfrm>
            <a:custGeom>
              <a:avLst/>
              <a:gdLst/>
              <a:ahLst/>
              <a:cxnLst/>
              <a:rect l="l" t="t" r="r" b="b"/>
              <a:pathLst>
                <a:path w="9037" h="1393" extrusionOk="0">
                  <a:moveTo>
                    <a:pt x="4672" y="1"/>
                  </a:moveTo>
                  <a:cubicBezTo>
                    <a:pt x="3494" y="1"/>
                    <a:pt x="2316" y="241"/>
                    <a:pt x="1216" y="719"/>
                  </a:cubicBezTo>
                  <a:cubicBezTo>
                    <a:pt x="903" y="853"/>
                    <a:pt x="599" y="1008"/>
                    <a:pt x="306" y="1180"/>
                  </a:cubicBezTo>
                  <a:cubicBezTo>
                    <a:pt x="199" y="1243"/>
                    <a:pt x="97" y="1313"/>
                    <a:pt x="0" y="1392"/>
                  </a:cubicBezTo>
                  <a:cubicBezTo>
                    <a:pt x="117" y="1351"/>
                    <a:pt x="230" y="1297"/>
                    <a:pt x="335" y="1230"/>
                  </a:cubicBezTo>
                  <a:cubicBezTo>
                    <a:pt x="545" y="1128"/>
                    <a:pt x="839" y="974"/>
                    <a:pt x="1252" y="817"/>
                  </a:cubicBezTo>
                  <a:cubicBezTo>
                    <a:pt x="2285" y="402"/>
                    <a:pt x="3383" y="177"/>
                    <a:pt x="4496" y="152"/>
                  </a:cubicBezTo>
                  <a:cubicBezTo>
                    <a:pt x="4549" y="151"/>
                    <a:pt x="4602" y="151"/>
                    <a:pt x="4655" y="151"/>
                  </a:cubicBezTo>
                  <a:cubicBezTo>
                    <a:pt x="5712" y="151"/>
                    <a:pt x="6762" y="330"/>
                    <a:pt x="7759" y="681"/>
                  </a:cubicBezTo>
                  <a:cubicBezTo>
                    <a:pt x="8161" y="822"/>
                    <a:pt x="8479" y="963"/>
                    <a:pt x="8694" y="1062"/>
                  </a:cubicBezTo>
                  <a:cubicBezTo>
                    <a:pt x="8805" y="1119"/>
                    <a:pt x="8919" y="1169"/>
                    <a:pt x="9037" y="1211"/>
                  </a:cubicBezTo>
                  <a:cubicBezTo>
                    <a:pt x="8939" y="1126"/>
                    <a:pt x="8832" y="1053"/>
                    <a:pt x="8719" y="995"/>
                  </a:cubicBezTo>
                  <a:cubicBezTo>
                    <a:pt x="8421" y="834"/>
                    <a:pt x="8111" y="697"/>
                    <a:pt x="7793" y="581"/>
                  </a:cubicBezTo>
                  <a:cubicBezTo>
                    <a:pt x="6787" y="194"/>
                    <a:pt x="5729" y="1"/>
                    <a:pt x="46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4" name="Google Shape;5184;p69"/>
            <p:cNvSpPr/>
            <p:nvPr/>
          </p:nvSpPr>
          <p:spPr>
            <a:xfrm>
              <a:off x="3648475" y="2156575"/>
              <a:ext cx="225950" cy="34875"/>
            </a:xfrm>
            <a:custGeom>
              <a:avLst/>
              <a:gdLst/>
              <a:ahLst/>
              <a:cxnLst/>
              <a:rect l="l" t="t" r="r" b="b"/>
              <a:pathLst>
                <a:path w="9038" h="1395" extrusionOk="0">
                  <a:moveTo>
                    <a:pt x="4674" y="0"/>
                  </a:moveTo>
                  <a:cubicBezTo>
                    <a:pt x="3495" y="0"/>
                    <a:pt x="2318" y="240"/>
                    <a:pt x="1216" y="717"/>
                  </a:cubicBezTo>
                  <a:cubicBezTo>
                    <a:pt x="905" y="851"/>
                    <a:pt x="603" y="1008"/>
                    <a:pt x="312" y="1183"/>
                  </a:cubicBezTo>
                  <a:cubicBezTo>
                    <a:pt x="200" y="1241"/>
                    <a:pt x="96" y="1312"/>
                    <a:pt x="1" y="1395"/>
                  </a:cubicBezTo>
                  <a:cubicBezTo>
                    <a:pt x="118" y="1350"/>
                    <a:pt x="232" y="1295"/>
                    <a:pt x="340" y="1233"/>
                  </a:cubicBezTo>
                  <a:cubicBezTo>
                    <a:pt x="550" y="1130"/>
                    <a:pt x="844" y="981"/>
                    <a:pt x="1257" y="819"/>
                  </a:cubicBezTo>
                  <a:cubicBezTo>
                    <a:pt x="2290" y="409"/>
                    <a:pt x="3385" y="184"/>
                    <a:pt x="4497" y="155"/>
                  </a:cubicBezTo>
                  <a:cubicBezTo>
                    <a:pt x="4550" y="154"/>
                    <a:pt x="4603" y="153"/>
                    <a:pt x="4657" y="153"/>
                  </a:cubicBezTo>
                  <a:cubicBezTo>
                    <a:pt x="5713" y="153"/>
                    <a:pt x="6763" y="332"/>
                    <a:pt x="7761" y="685"/>
                  </a:cubicBezTo>
                  <a:cubicBezTo>
                    <a:pt x="8161" y="830"/>
                    <a:pt x="8480" y="965"/>
                    <a:pt x="8699" y="1069"/>
                  </a:cubicBezTo>
                  <a:cubicBezTo>
                    <a:pt x="8805" y="1129"/>
                    <a:pt x="8919" y="1177"/>
                    <a:pt x="9037" y="1214"/>
                  </a:cubicBezTo>
                  <a:cubicBezTo>
                    <a:pt x="8940" y="1130"/>
                    <a:pt x="8834" y="1057"/>
                    <a:pt x="8723" y="993"/>
                  </a:cubicBezTo>
                  <a:cubicBezTo>
                    <a:pt x="8424" y="837"/>
                    <a:pt x="8114" y="698"/>
                    <a:pt x="7797" y="581"/>
                  </a:cubicBezTo>
                  <a:cubicBezTo>
                    <a:pt x="6791" y="194"/>
                    <a:pt x="5732" y="0"/>
                    <a:pt x="4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5" name="Google Shape;5185;p69"/>
            <p:cNvSpPr/>
            <p:nvPr/>
          </p:nvSpPr>
          <p:spPr>
            <a:xfrm>
              <a:off x="3496375" y="1515950"/>
              <a:ext cx="203150" cy="380700"/>
            </a:xfrm>
            <a:custGeom>
              <a:avLst/>
              <a:gdLst/>
              <a:ahLst/>
              <a:cxnLst/>
              <a:rect l="l" t="t" r="r" b="b"/>
              <a:pathLst>
                <a:path w="8126" h="15228" extrusionOk="0">
                  <a:moveTo>
                    <a:pt x="7254" y="0"/>
                  </a:moveTo>
                  <a:cubicBezTo>
                    <a:pt x="7209" y="0"/>
                    <a:pt x="7162" y="1"/>
                    <a:pt x="7113" y="4"/>
                  </a:cubicBezTo>
                  <a:cubicBezTo>
                    <a:pt x="6376" y="68"/>
                    <a:pt x="5660" y="284"/>
                    <a:pt x="5011" y="640"/>
                  </a:cubicBezTo>
                  <a:cubicBezTo>
                    <a:pt x="4025" y="1156"/>
                    <a:pt x="3155" y="1869"/>
                    <a:pt x="2454" y="2733"/>
                  </a:cubicBezTo>
                  <a:cubicBezTo>
                    <a:pt x="640" y="4917"/>
                    <a:pt x="0" y="7844"/>
                    <a:pt x="735" y="10584"/>
                  </a:cubicBezTo>
                  <a:cubicBezTo>
                    <a:pt x="1012" y="11662"/>
                    <a:pt x="1506" y="12673"/>
                    <a:pt x="2185" y="13555"/>
                  </a:cubicBezTo>
                  <a:cubicBezTo>
                    <a:pt x="2629" y="14151"/>
                    <a:pt x="3191" y="14647"/>
                    <a:pt x="3837" y="15014"/>
                  </a:cubicBezTo>
                  <a:cubicBezTo>
                    <a:pt x="4119" y="15160"/>
                    <a:pt x="4348" y="15227"/>
                    <a:pt x="4515" y="15227"/>
                  </a:cubicBezTo>
                  <a:cubicBezTo>
                    <a:pt x="4627" y="15227"/>
                    <a:pt x="4711" y="15196"/>
                    <a:pt x="4763" y="15138"/>
                  </a:cubicBezTo>
                  <a:cubicBezTo>
                    <a:pt x="5036" y="14824"/>
                    <a:pt x="4469" y="13939"/>
                    <a:pt x="3957" y="12531"/>
                  </a:cubicBezTo>
                  <a:cubicBezTo>
                    <a:pt x="3660" y="11731"/>
                    <a:pt x="3456" y="10898"/>
                    <a:pt x="3346" y="10051"/>
                  </a:cubicBezTo>
                  <a:cubicBezTo>
                    <a:pt x="3222" y="9058"/>
                    <a:pt x="3262" y="8050"/>
                    <a:pt x="3466" y="7068"/>
                  </a:cubicBezTo>
                  <a:cubicBezTo>
                    <a:pt x="3688" y="6091"/>
                    <a:pt x="4074" y="5158"/>
                    <a:pt x="4605" y="4308"/>
                  </a:cubicBezTo>
                  <a:cubicBezTo>
                    <a:pt x="5058" y="3584"/>
                    <a:pt x="5591" y="2912"/>
                    <a:pt x="6196" y="2308"/>
                  </a:cubicBezTo>
                  <a:cubicBezTo>
                    <a:pt x="7246" y="1244"/>
                    <a:pt x="8125" y="689"/>
                    <a:pt x="8006" y="277"/>
                  </a:cubicBezTo>
                  <a:cubicBezTo>
                    <a:pt x="7946" y="107"/>
                    <a:pt x="7693" y="0"/>
                    <a:pt x="7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6" name="Google Shape;5186;p69"/>
            <p:cNvSpPr/>
            <p:nvPr/>
          </p:nvSpPr>
          <p:spPr>
            <a:xfrm>
              <a:off x="3622450" y="1941275"/>
              <a:ext cx="69400" cy="66125"/>
            </a:xfrm>
            <a:custGeom>
              <a:avLst/>
              <a:gdLst/>
              <a:ahLst/>
              <a:cxnLst/>
              <a:rect l="l" t="t" r="r" b="b"/>
              <a:pathLst>
                <a:path w="2776" h="2645" extrusionOk="0">
                  <a:moveTo>
                    <a:pt x="1421" y="0"/>
                  </a:moveTo>
                  <a:cubicBezTo>
                    <a:pt x="904" y="0"/>
                    <a:pt x="435" y="301"/>
                    <a:pt x="220" y="772"/>
                  </a:cubicBezTo>
                  <a:cubicBezTo>
                    <a:pt x="0" y="1248"/>
                    <a:pt x="85" y="1809"/>
                    <a:pt x="433" y="2200"/>
                  </a:cubicBezTo>
                  <a:cubicBezTo>
                    <a:pt x="687" y="2487"/>
                    <a:pt x="1049" y="2644"/>
                    <a:pt x="1421" y="2644"/>
                  </a:cubicBezTo>
                  <a:cubicBezTo>
                    <a:pt x="1555" y="2644"/>
                    <a:pt x="1691" y="2624"/>
                    <a:pt x="1823" y="2581"/>
                  </a:cubicBezTo>
                  <a:cubicBezTo>
                    <a:pt x="2323" y="2422"/>
                    <a:pt x="2681" y="1984"/>
                    <a:pt x="2736" y="1462"/>
                  </a:cubicBezTo>
                  <a:cubicBezTo>
                    <a:pt x="2776" y="703"/>
                    <a:pt x="2199" y="52"/>
                    <a:pt x="1439" y="0"/>
                  </a:cubicBezTo>
                  <a:cubicBezTo>
                    <a:pt x="1433" y="0"/>
                    <a:pt x="1427" y="0"/>
                    <a:pt x="1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7" name="Google Shape;5187;p69"/>
            <p:cNvSpPr/>
            <p:nvPr/>
          </p:nvSpPr>
          <p:spPr>
            <a:xfrm>
              <a:off x="3328800" y="1428500"/>
              <a:ext cx="132875" cy="100050"/>
            </a:xfrm>
            <a:custGeom>
              <a:avLst/>
              <a:gdLst/>
              <a:ahLst/>
              <a:cxnLst/>
              <a:rect l="l" t="t" r="r" b="b"/>
              <a:pathLst>
                <a:path w="5315" h="4002" extrusionOk="0">
                  <a:moveTo>
                    <a:pt x="25" y="0"/>
                  </a:moveTo>
                  <a:cubicBezTo>
                    <a:pt x="23" y="0"/>
                    <a:pt x="21" y="1"/>
                    <a:pt x="21" y="2"/>
                  </a:cubicBezTo>
                  <a:cubicBezTo>
                    <a:pt x="1" y="47"/>
                    <a:pt x="1173" y="960"/>
                    <a:pt x="2612" y="2067"/>
                  </a:cubicBezTo>
                  <a:cubicBezTo>
                    <a:pt x="4025" y="3156"/>
                    <a:pt x="5224" y="4002"/>
                    <a:pt x="5287" y="4002"/>
                  </a:cubicBezTo>
                  <a:cubicBezTo>
                    <a:pt x="5288" y="4002"/>
                    <a:pt x="5289" y="4002"/>
                    <a:pt x="5289" y="4001"/>
                  </a:cubicBezTo>
                  <a:cubicBezTo>
                    <a:pt x="5314" y="3968"/>
                    <a:pt x="4137" y="3043"/>
                    <a:pt x="2698" y="1936"/>
                  </a:cubicBezTo>
                  <a:cubicBezTo>
                    <a:pt x="1297" y="856"/>
                    <a:pt x="102" y="0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8" name="Google Shape;5188;p69"/>
            <p:cNvSpPr/>
            <p:nvPr/>
          </p:nvSpPr>
          <p:spPr>
            <a:xfrm>
              <a:off x="3457175" y="1397025"/>
              <a:ext cx="53350" cy="65950"/>
            </a:xfrm>
            <a:custGeom>
              <a:avLst/>
              <a:gdLst/>
              <a:ahLst/>
              <a:cxnLst/>
              <a:rect l="l" t="t" r="r" b="b"/>
              <a:pathLst>
                <a:path w="2134" h="2638" extrusionOk="0">
                  <a:moveTo>
                    <a:pt x="1" y="1"/>
                  </a:moveTo>
                  <a:lnTo>
                    <a:pt x="1" y="1"/>
                  </a:lnTo>
                  <a:cubicBezTo>
                    <a:pt x="300" y="481"/>
                    <a:pt x="639" y="935"/>
                    <a:pt x="1013" y="1360"/>
                  </a:cubicBezTo>
                  <a:cubicBezTo>
                    <a:pt x="1350" y="1816"/>
                    <a:pt x="1724" y="2244"/>
                    <a:pt x="2133" y="2637"/>
                  </a:cubicBezTo>
                  <a:cubicBezTo>
                    <a:pt x="1837" y="2155"/>
                    <a:pt x="1499" y="1701"/>
                    <a:pt x="1126" y="1277"/>
                  </a:cubicBezTo>
                  <a:cubicBezTo>
                    <a:pt x="788" y="820"/>
                    <a:pt x="411" y="39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9" name="Google Shape;5189;p69"/>
            <p:cNvSpPr/>
            <p:nvPr/>
          </p:nvSpPr>
          <p:spPr>
            <a:xfrm>
              <a:off x="3567200" y="1298100"/>
              <a:ext cx="52000" cy="149775"/>
            </a:xfrm>
            <a:custGeom>
              <a:avLst/>
              <a:gdLst/>
              <a:ahLst/>
              <a:cxnLst/>
              <a:rect l="l" t="t" r="r" b="b"/>
              <a:pathLst>
                <a:path w="2080" h="5991" extrusionOk="0">
                  <a:moveTo>
                    <a:pt x="38" y="1"/>
                  </a:moveTo>
                  <a:cubicBezTo>
                    <a:pt x="38" y="1"/>
                    <a:pt x="37" y="1"/>
                    <a:pt x="37" y="1"/>
                  </a:cubicBezTo>
                  <a:cubicBezTo>
                    <a:pt x="1" y="13"/>
                    <a:pt x="418" y="1367"/>
                    <a:pt x="972" y="3020"/>
                  </a:cubicBezTo>
                  <a:cubicBezTo>
                    <a:pt x="1525" y="4673"/>
                    <a:pt x="2005" y="5991"/>
                    <a:pt x="2041" y="5991"/>
                  </a:cubicBezTo>
                  <a:cubicBezTo>
                    <a:pt x="2079" y="5978"/>
                    <a:pt x="1661" y="4624"/>
                    <a:pt x="1108" y="2970"/>
                  </a:cubicBezTo>
                  <a:cubicBezTo>
                    <a:pt x="557" y="1327"/>
                    <a:pt x="80" y="1"/>
                    <a:pt x="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0" name="Google Shape;5190;p69"/>
            <p:cNvSpPr/>
            <p:nvPr/>
          </p:nvSpPr>
          <p:spPr>
            <a:xfrm>
              <a:off x="3740000" y="1343525"/>
              <a:ext cx="10675" cy="75725"/>
            </a:xfrm>
            <a:custGeom>
              <a:avLst/>
              <a:gdLst/>
              <a:ahLst/>
              <a:cxnLst/>
              <a:rect l="l" t="t" r="r" b="b"/>
              <a:pathLst>
                <a:path w="427" h="3029" extrusionOk="0">
                  <a:moveTo>
                    <a:pt x="4" y="1"/>
                  </a:moveTo>
                  <a:lnTo>
                    <a:pt x="4" y="1"/>
                  </a:lnTo>
                  <a:cubicBezTo>
                    <a:pt x="0" y="512"/>
                    <a:pt x="45" y="1022"/>
                    <a:pt x="140" y="1526"/>
                  </a:cubicBezTo>
                  <a:cubicBezTo>
                    <a:pt x="188" y="2034"/>
                    <a:pt x="283" y="2538"/>
                    <a:pt x="422" y="3029"/>
                  </a:cubicBezTo>
                  <a:cubicBezTo>
                    <a:pt x="427" y="2518"/>
                    <a:pt x="381" y="2008"/>
                    <a:pt x="286" y="1505"/>
                  </a:cubicBezTo>
                  <a:cubicBezTo>
                    <a:pt x="238" y="996"/>
                    <a:pt x="143" y="492"/>
                    <a:pt x="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1" name="Google Shape;5191;p69"/>
            <p:cNvSpPr/>
            <p:nvPr/>
          </p:nvSpPr>
          <p:spPr>
            <a:xfrm>
              <a:off x="3879325" y="1289425"/>
              <a:ext cx="50225" cy="174675"/>
            </a:xfrm>
            <a:custGeom>
              <a:avLst/>
              <a:gdLst/>
              <a:ahLst/>
              <a:cxnLst/>
              <a:rect l="l" t="t" r="r" b="b"/>
              <a:pathLst>
                <a:path w="2009" h="6987" extrusionOk="0">
                  <a:moveTo>
                    <a:pt x="1972" y="0"/>
                  </a:moveTo>
                  <a:cubicBezTo>
                    <a:pt x="1931" y="0"/>
                    <a:pt x="1466" y="1552"/>
                    <a:pt x="935" y="3475"/>
                  </a:cubicBezTo>
                  <a:cubicBezTo>
                    <a:pt x="402" y="5405"/>
                    <a:pt x="1" y="6986"/>
                    <a:pt x="43" y="6986"/>
                  </a:cubicBezTo>
                  <a:cubicBezTo>
                    <a:pt x="43" y="6986"/>
                    <a:pt x="43" y="6986"/>
                    <a:pt x="43" y="6986"/>
                  </a:cubicBezTo>
                  <a:cubicBezTo>
                    <a:pt x="83" y="6986"/>
                    <a:pt x="545" y="5433"/>
                    <a:pt x="1076" y="3512"/>
                  </a:cubicBezTo>
                  <a:cubicBezTo>
                    <a:pt x="1609" y="1582"/>
                    <a:pt x="2009" y="12"/>
                    <a:pt x="1972" y="0"/>
                  </a:cubicBezTo>
                  <a:cubicBezTo>
                    <a:pt x="1972" y="0"/>
                    <a:pt x="1972" y="0"/>
                    <a:pt x="19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2" name="Google Shape;5192;p69"/>
            <p:cNvSpPr/>
            <p:nvPr/>
          </p:nvSpPr>
          <p:spPr>
            <a:xfrm>
              <a:off x="3989750" y="1446650"/>
              <a:ext cx="47050" cy="71475"/>
            </a:xfrm>
            <a:custGeom>
              <a:avLst/>
              <a:gdLst/>
              <a:ahLst/>
              <a:cxnLst/>
              <a:rect l="l" t="t" r="r" b="b"/>
              <a:pathLst>
                <a:path w="1882" h="2859" extrusionOk="0">
                  <a:moveTo>
                    <a:pt x="1882" y="1"/>
                  </a:moveTo>
                  <a:lnTo>
                    <a:pt x="1882" y="1"/>
                  </a:lnTo>
                  <a:cubicBezTo>
                    <a:pt x="1508" y="431"/>
                    <a:pt x="1173" y="896"/>
                    <a:pt x="881" y="1388"/>
                  </a:cubicBezTo>
                  <a:cubicBezTo>
                    <a:pt x="548" y="1853"/>
                    <a:pt x="253" y="2345"/>
                    <a:pt x="0" y="2859"/>
                  </a:cubicBezTo>
                  <a:cubicBezTo>
                    <a:pt x="374" y="2427"/>
                    <a:pt x="709" y="1962"/>
                    <a:pt x="1001" y="1471"/>
                  </a:cubicBezTo>
                  <a:cubicBezTo>
                    <a:pt x="1334" y="1005"/>
                    <a:pt x="1629" y="513"/>
                    <a:pt x="18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3" name="Google Shape;5193;p69"/>
            <p:cNvSpPr/>
            <p:nvPr/>
          </p:nvSpPr>
          <p:spPr>
            <a:xfrm>
              <a:off x="4024250" y="1495450"/>
              <a:ext cx="139150" cy="100050"/>
            </a:xfrm>
            <a:custGeom>
              <a:avLst/>
              <a:gdLst/>
              <a:ahLst/>
              <a:cxnLst/>
              <a:rect l="l" t="t" r="r" b="b"/>
              <a:pathLst>
                <a:path w="5566" h="4002" extrusionOk="0">
                  <a:moveTo>
                    <a:pt x="5544" y="0"/>
                  </a:moveTo>
                  <a:cubicBezTo>
                    <a:pt x="5496" y="0"/>
                    <a:pt x="4239" y="839"/>
                    <a:pt x="2745" y="1935"/>
                  </a:cubicBezTo>
                  <a:cubicBezTo>
                    <a:pt x="1220" y="3051"/>
                    <a:pt x="1" y="3967"/>
                    <a:pt x="25" y="4000"/>
                  </a:cubicBezTo>
                  <a:cubicBezTo>
                    <a:pt x="26" y="4001"/>
                    <a:pt x="27" y="4001"/>
                    <a:pt x="28" y="4001"/>
                  </a:cubicBezTo>
                  <a:cubicBezTo>
                    <a:pt x="98" y="4001"/>
                    <a:pt x="1331" y="3161"/>
                    <a:pt x="2827" y="2067"/>
                  </a:cubicBezTo>
                  <a:cubicBezTo>
                    <a:pt x="4352" y="951"/>
                    <a:pt x="5565" y="34"/>
                    <a:pt x="5545" y="1"/>
                  </a:cubicBezTo>
                  <a:cubicBezTo>
                    <a:pt x="5545" y="1"/>
                    <a:pt x="5545" y="0"/>
                    <a:pt x="55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94" name="Google Shape;5194;p69"/>
          <p:cNvGrpSpPr/>
          <p:nvPr/>
        </p:nvGrpSpPr>
        <p:grpSpPr>
          <a:xfrm>
            <a:off x="3603487" y="1560000"/>
            <a:ext cx="2014472" cy="1810993"/>
            <a:chOff x="895900" y="238125"/>
            <a:chExt cx="5827225" cy="5238625"/>
          </a:xfrm>
        </p:grpSpPr>
        <p:sp>
          <p:nvSpPr>
            <p:cNvPr id="5195" name="Google Shape;5195;p69"/>
            <p:cNvSpPr/>
            <p:nvPr/>
          </p:nvSpPr>
          <p:spPr>
            <a:xfrm>
              <a:off x="954100" y="5410925"/>
              <a:ext cx="5731875" cy="6950"/>
            </a:xfrm>
            <a:custGeom>
              <a:avLst/>
              <a:gdLst/>
              <a:ahLst/>
              <a:cxnLst/>
              <a:rect l="l" t="t" r="r" b="b"/>
              <a:pathLst>
                <a:path w="229275" h="278" extrusionOk="0">
                  <a:moveTo>
                    <a:pt x="114643" y="0"/>
                  </a:moveTo>
                  <a:cubicBezTo>
                    <a:pt x="51317" y="0"/>
                    <a:pt x="1" y="64"/>
                    <a:pt x="1" y="139"/>
                  </a:cubicBezTo>
                  <a:cubicBezTo>
                    <a:pt x="1" y="213"/>
                    <a:pt x="51343" y="277"/>
                    <a:pt x="114643" y="277"/>
                  </a:cubicBezTo>
                  <a:cubicBezTo>
                    <a:pt x="177942" y="277"/>
                    <a:pt x="229275" y="213"/>
                    <a:pt x="229275" y="139"/>
                  </a:cubicBezTo>
                  <a:cubicBezTo>
                    <a:pt x="229275" y="81"/>
                    <a:pt x="177969" y="0"/>
                    <a:pt x="1146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6" name="Google Shape;5196;p69"/>
            <p:cNvSpPr/>
            <p:nvPr/>
          </p:nvSpPr>
          <p:spPr>
            <a:xfrm>
              <a:off x="2932025" y="376500"/>
              <a:ext cx="2510775" cy="2299700"/>
            </a:xfrm>
            <a:custGeom>
              <a:avLst/>
              <a:gdLst/>
              <a:ahLst/>
              <a:cxnLst/>
              <a:rect l="l" t="t" r="r" b="b"/>
              <a:pathLst>
                <a:path w="100431" h="91988" extrusionOk="0">
                  <a:moveTo>
                    <a:pt x="0" y="0"/>
                  </a:moveTo>
                  <a:lnTo>
                    <a:pt x="0" y="91988"/>
                  </a:lnTo>
                  <a:lnTo>
                    <a:pt x="100431" y="91988"/>
                  </a:lnTo>
                  <a:lnTo>
                    <a:pt x="1004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7" name="Google Shape;5197;p69"/>
            <p:cNvSpPr/>
            <p:nvPr/>
          </p:nvSpPr>
          <p:spPr>
            <a:xfrm>
              <a:off x="2925375" y="370100"/>
              <a:ext cx="2524100" cy="2312775"/>
            </a:xfrm>
            <a:custGeom>
              <a:avLst/>
              <a:gdLst/>
              <a:ahLst/>
              <a:cxnLst/>
              <a:rect l="l" t="t" r="r" b="b"/>
              <a:pathLst>
                <a:path w="100964" h="92511" extrusionOk="0">
                  <a:moveTo>
                    <a:pt x="100431" y="532"/>
                  </a:moveTo>
                  <a:lnTo>
                    <a:pt x="100431" y="91978"/>
                  </a:lnTo>
                  <a:lnTo>
                    <a:pt x="533" y="91978"/>
                  </a:lnTo>
                  <a:lnTo>
                    <a:pt x="532" y="532"/>
                  </a:lnTo>
                  <a:close/>
                  <a:moveTo>
                    <a:pt x="1" y="0"/>
                  </a:moveTo>
                  <a:lnTo>
                    <a:pt x="1" y="92510"/>
                  </a:lnTo>
                  <a:lnTo>
                    <a:pt x="100963" y="92510"/>
                  </a:lnTo>
                  <a:lnTo>
                    <a:pt x="10096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8" name="Google Shape;5198;p69"/>
            <p:cNvSpPr/>
            <p:nvPr/>
          </p:nvSpPr>
          <p:spPr>
            <a:xfrm>
              <a:off x="2873925" y="238125"/>
              <a:ext cx="2614350" cy="146625"/>
            </a:xfrm>
            <a:custGeom>
              <a:avLst/>
              <a:gdLst/>
              <a:ahLst/>
              <a:cxnLst/>
              <a:rect l="l" t="t" r="r" b="b"/>
              <a:pathLst>
                <a:path w="104574" h="5865" extrusionOk="0">
                  <a:moveTo>
                    <a:pt x="0" y="0"/>
                  </a:moveTo>
                  <a:lnTo>
                    <a:pt x="0" y="5865"/>
                  </a:lnTo>
                  <a:lnTo>
                    <a:pt x="104574" y="5865"/>
                  </a:lnTo>
                  <a:lnTo>
                    <a:pt x="1045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9" name="Google Shape;5199;p69"/>
            <p:cNvSpPr/>
            <p:nvPr/>
          </p:nvSpPr>
          <p:spPr>
            <a:xfrm>
              <a:off x="2937750" y="384725"/>
              <a:ext cx="2499500" cy="245400"/>
            </a:xfrm>
            <a:custGeom>
              <a:avLst/>
              <a:gdLst/>
              <a:ahLst/>
              <a:cxnLst/>
              <a:rect l="l" t="t" r="r" b="b"/>
              <a:pathLst>
                <a:path w="99980" h="9816" extrusionOk="0">
                  <a:moveTo>
                    <a:pt x="0" y="1"/>
                  </a:moveTo>
                  <a:lnTo>
                    <a:pt x="99979" y="9815"/>
                  </a:lnTo>
                  <a:lnTo>
                    <a:pt x="9992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0" name="Google Shape;5200;p69"/>
            <p:cNvSpPr/>
            <p:nvPr/>
          </p:nvSpPr>
          <p:spPr>
            <a:xfrm>
              <a:off x="3322525" y="1151775"/>
              <a:ext cx="84300" cy="940950"/>
            </a:xfrm>
            <a:custGeom>
              <a:avLst/>
              <a:gdLst/>
              <a:ahLst/>
              <a:cxnLst/>
              <a:rect l="l" t="t" r="r" b="b"/>
              <a:pathLst>
                <a:path w="3372" h="37638" extrusionOk="0">
                  <a:moveTo>
                    <a:pt x="0" y="0"/>
                  </a:moveTo>
                  <a:lnTo>
                    <a:pt x="0" y="37638"/>
                  </a:lnTo>
                  <a:lnTo>
                    <a:pt x="3371" y="37638"/>
                  </a:lnTo>
                  <a:lnTo>
                    <a:pt x="33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1" name="Google Shape;5201;p69"/>
            <p:cNvSpPr/>
            <p:nvPr/>
          </p:nvSpPr>
          <p:spPr>
            <a:xfrm>
              <a:off x="3485225" y="1471300"/>
              <a:ext cx="84275" cy="621400"/>
            </a:xfrm>
            <a:custGeom>
              <a:avLst/>
              <a:gdLst/>
              <a:ahLst/>
              <a:cxnLst/>
              <a:rect l="l" t="t" r="r" b="b"/>
              <a:pathLst>
                <a:path w="3371" h="24856" extrusionOk="0">
                  <a:moveTo>
                    <a:pt x="0" y="1"/>
                  </a:moveTo>
                  <a:lnTo>
                    <a:pt x="0" y="24855"/>
                  </a:lnTo>
                  <a:lnTo>
                    <a:pt x="3370" y="24855"/>
                  </a:lnTo>
                  <a:lnTo>
                    <a:pt x="337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2" name="Google Shape;5202;p69"/>
            <p:cNvSpPr/>
            <p:nvPr/>
          </p:nvSpPr>
          <p:spPr>
            <a:xfrm>
              <a:off x="3647900" y="1268750"/>
              <a:ext cx="84300" cy="828750"/>
            </a:xfrm>
            <a:custGeom>
              <a:avLst/>
              <a:gdLst/>
              <a:ahLst/>
              <a:cxnLst/>
              <a:rect l="l" t="t" r="r" b="b"/>
              <a:pathLst>
                <a:path w="3372" h="33150" extrusionOk="0">
                  <a:moveTo>
                    <a:pt x="0" y="1"/>
                  </a:moveTo>
                  <a:lnTo>
                    <a:pt x="0" y="33149"/>
                  </a:lnTo>
                  <a:lnTo>
                    <a:pt x="3372" y="33149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3" name="Google Shape;5203;p69"/>
            <p:cNvSpPr/>
            <p:nvPr/>
          </p:nvSpPr>
          <p:spPr>
            <a:xfrm>
              <a:off x="3810450" y="1188050"/>
              <a:ext cx="84300" cy="904525"/>
            </a:xfrm>
            <a:custGeom>
              <a:avLst/>
              <a:gdLst/>
              <a:ahLst/>
              <a:cxnLst/>
              <a:rect l="l" t="t" r="r" b="b"/>
              <a:pathLst>
                <a:path w="3372" h="36181" extrusionOk="0">
                  <a:moveTo>
                    <a:pt x="0" y="1"/>
                  </a:moveTo>
                  <a:lnTo>
                    <a:pt x="0" y="36181"/>
                  </a:lnTo>
                  <a:lnTo>
                    <a:pt x="3372" y="36181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4" name="Google Shape;5204;p69"/>
            <p:cNvSpPr/>
            <p:nvPr/>
          </p:nvSpPr>
          <p:spPr>
            <a:xfrm>
              <a:off x="3973150" y="1490450"/>
              <a:ext cx="84275" cy="602250"/>
            </a:xfrm>
            <a:custGeom>
              <a:avLst/>
              <a:gdLst/>
              <a:ahLst/>
              <a:cxnLst/>
              <a:rect l="l" t="t" r="r" b="b"/>
              <a:pathLst>
                <a:path w="3371" h="24090" extrusionOk="0">
                  <a:moveTo>
                    <a:pt x="1" y="0"/>
                  </a:moveTo>
                  <a:lnTo>
                    <a:pt x="1" y="24089"/>
                  </a:lnTo>
                  <a:lnTo>
                    <a:pt x="3371" y="24089"/>
                  </a:lnTo>
                  <a:lnTo>
                    <a:pt x="33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5" name="Google Shape;5205;p69"/>
            <p:cNvSpPr/>
            <p:nvPr/>
          </p:nvSpPr>
          <p:spPr>
            <a:xfrm>
              <a:off x="4135825" y="1608625"/>
              <a:ext cx="84300" cy="484075"/>
            </a:xfrm>
            <a:custGeom>
              <a:avLst/>
              <a:gdLst/>
              <a:ahLst/>
              <a:cxnLst/>
              <a:rect l="l" t="t" r="r" b="b"/>
              <a:pathLst>
                <a:path w="3372" h="19363" extrusionOk="0">
                  <a:moveTo>
                    <a:pt x="0" y="0"/>
                  </a:moveTo>
                  <a:lnTo>
                    <a:pt x="0" y="19362"/>
                  </a:lnTo>
                  <a:lnTo>
                    <a:pt x="3372" y="19362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6" name="Google Shape;5206;p69"/>
            <p:cNvSpPr/>
            <p:nvPr/>
          </p:nvSpPr>
          <p:spPr>
            <a:xfrm>
              <a:off x="4298375" y="1248400"/>
              <a:ext cx="84325" cy="844300"/>
            </a:xfrm>
            <a:custGeom>
              <a:avLst/>
              <a:gdLst/>
              <a:ahLst/>
              <a:cxnLst/>
              <a:rect l="l" t="t" r="r" b="b"/>
              <a:pathLst>
                <a:path w="3373" h="33772" extrusionOk="0">
                  <a:moveTo>
                    <a:pt x="1" y="1"/>
                  </a:moveTo>
                  <a:lnTo>
                    <a:pt x="1" y="33771"/>
                  </a:lnTo>
                  <a:lnTo>
                    <a:pt x="3372" y="33771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7" name="Google Shape;5207;p69"/>
            <p:cNvSpPr/>
            <p:nvPr/>
          </p:nvSpPr>
          <p:spPr>
            <a:xfrm>
              <a:off x="4461075" y="1400600"/>
              <a:ext cx="84275" cy="692100"/>
            </a:xfrm>
            <a:custGeom>
              <a:avLst/>
              <a:gdLst/>
              <a:ahLst/>
              <a:cxnLst/>
              <a:rect l="l" t="t" r="r" b="b"/>
              <a:pathLst>
                <a:path w="3371" h="27684" extrusionOk="0">
                  <a:moveTo>
                    <a:pt x="1" y="0"/>
                  </a:moveTo>
                  <a:lnTo>
                    <a:pt x="1" y="27683"/>
                  </a:lnTo>
                  <a:lnTo>
                    <a:pt x="3371" y="27683"/>
                  </a:lnTo>
                  <a:lnTo>
                    <a:pt x="337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8" name="Google Shape;5208;p69"/>
            <p:cNvSpPr/>
            <p:nvPr/>
          </p:nvSpPr>
          <p:spPr>
            <a:xfrm>
              <a:off x="4623750" y="1278975"/>
              <a:ext cx="84325" cy="813725"/>
            </a:xfrm>
            <a:custGeom>
              <a:avLst/>
              <a:gdLst/>
              <a:ahLst/>
              <a:cxnLst/>
              <a:rect l="l" t="t" r="r" b="b"/>
              <a:pathLst>
                <a:path w="3373" h="32549" extrusionOk="0">
                  <a:moveTo>
                    <a:pt x="1" y="1"/>
                  </a:moveTo>
                  <a:lnTo>
                    <a:pt x="1" y="32548"/>
                  </a:lnTo>
                  <a:lnTo>
                    <a:pt x="3372" y="32548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9" name="Google Shape;5209;p69"/>
            <p:cNvSpPr/>
            <p:nvPr/>
          </p:nvSpPr>
          <p:spPr>
            <a:xfrm>
              <a:off x="4786300" y="1538300"/>
              <a:ext cx="84325" cy="554400"/>
            </a:xfrm>
            <a:custGeom>
              <a:avLst/>
              <a:gdLst/>
              <a:ahLst/>
              <a:cxnLst/>
              <a:rect l="l" t="t" r="r" b="b"/>
              <a:pathLst>
                <a:path w="3373" h="22176" extrusionOk="0">
                  <a:moveTo>
                    <a:pt x="1" y="0"/>
                  </a:moveTo>
                  <a:lnTo>
                    <a:pt x="1" y="22175"/>
                  </a:lnTo>
                  <a:lnTo>
                    <a:pt x="3372" y="22175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0" name="Google Shape;5210;p69"/>
            <p:cNvSpPr/>
            <p:nvPr/>
          </p:nvSpPr>
          <p:spPr>
            <a:xfrm>
              <a:off x="4949025" y="1432775"/>
              <a:ext cx="84275" cy="659950"/>
            </a:xfrm>
            <a:custGeom>
              <a:avLst/>
              <a:gdLst/>
              <a:ahLst/>
              <a:cxnLst/>
              <a:rect l="l" t="t" r="r" b="b"/>
              <a:pathLst>
                <a:path w="3371" h="26398" extrusionOk="0">
                  <a:moveTo>
                    <a:pt x="0" y="0"/>
                  </a:moveTo>
                  <a:lnTo>
                    <a:pt x="0" y="26398"/>
                  </a:lnTo>
                  <a:lnTo>
                    <a:pt x="3370" y="26398"/>
                  </a:lnTo>
                  <a:lnTo>
                    <a:pt x="33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1" name="Google Shape;5211;p69"/>
            <p:cNvSpPr/>
            <p:nvPr/>
          </p:nvSpPr>
          <p:spPr>
            <a:xfrm>
              <a:off x="3369450" y="1351325"/>
              <a:ext cx="1611775" cy="543950"/>
            </a:xfrm>
            <a:custGeom>
              <a:avLst/>
              <a:gdLst/>
              <a:ahLst/>
              <a:cxnLst/>
              <a:rect l="l" t="t" r="r" b="b"/>
              <a:pathLst>
                <a:path w="64471" h="21758" extrusionOk="0">
                  <a:moveTo>
                    <a:pt x="60387" y="0"/>
                  </a:moveTo>
                  <a:cubicBezTo>
                    <a:pt x="59338" y="0"/>
                    <a:pt x="58291" y="103"/>
                    <a:pt x="57260" y="307"/>
                  </a:cubicBezTo>
                  <a:cubicBezTo>
                    <a:pt x="55556" y="657"/>
                    <a:pt x="53916" y="1265"/>
                    <a:pt x="52396" y="2110"/>
                  </a:cubicBezTo>
                  <a:cubicBezTo>
                    <a:pt x="50550" y="3134"/>
                    <a:pt x="48881" y="4448"/>
                    <a:pt x="47452" y="6001"/>
                  </a:cubicBezTo>
                  <a:cubicBezTo>
                    <a:pt x="45878" y="7830"/>
                    <a:pt x="44487" y="9808"/>
                    <a:pt x="43300" y="11908"/>
                  </a:cubicBezTo>
                  <a:cubicBezTo>
                    <a:pt x="41975" y="14067"/>
                    <a:pt x="40636" y="16395"/>
                    <a:pt x="38716" y="18368"/>
                  </a:cubicBezTo>
                  <a:cubicBezTo>
                    <a:pt x="37764" y="19381"/>
                    <a:pt x="36641" y="20220"/>
                    <a:pt x="35398" y="20845"/>
                  </a:cubicBezTo>
                  <a:cubicBezTo>
                    <a:pt x="34507" y="21284"/>
                    <a:pt x="33532" y="21508"/>
                    <a:pt x="32550" y="21508"/>
                  </a:cubicBezTo>
                  <a:cubicBezTo>
                    <a:pt x="32118" y="21508"/>
                    <a:pt x="31684" y="21465"/>
                    <a:pt x="31256" y="21377"/>
                  </a:cubicBezTo>
                  <a:cubicBezTo>
                    <a:pt x="29876" y="21029"/>
                    <a:pt x="28599" y="20354"/>
                    <a:pt x="27535" y="19410"/>
                  </a:cubicBezTo>
                  <a:cubicBezTo>
                    <a:pt x="26476" y="18499"/>
                    <a:pt x="25528" y="17465"/>
                    <a:pt x="24711" y="16331"/>
                  </a:cubicBezTo>
                  <a:cubicBezTo>
                    <a:pt x="23069" y="14125"/>
                    <a:pt x="21884" y="11721"/>
                    <a:pt x="20612" y="9526"/>
                  </a:cubicBezTo>
                  <a:cubicBezTo>
                    <a:pt x="19484" y="7388"/>
                    <a:pt x="18087" y="5403"/>
                    <a:pt x="16455" y="3619"/>
                  </a:cubicBezTo>
                  <a:cubicBezTo>
                    <a:pt x="14998" y="2066"/>
                    <a:pt x="13109" y="985"/>
                    <a:pt x="11033" y="515"/>
                  </a:cubicBezTo>
                  <a:cubicBezTo>
                    <a:pt x="10298" y="351"/>
                    <a:pt x="9551" y="269"/>
                    <a:pt x="8804" y="269"/>
                  </a:cubicBezTo>
                  <a:cubicBezTo>
                    <a:pt x="7812" y="269"/>
                    <a:pt x="6822" y="413"/>
                    <a:pt x="5865" y="701"/>
                  </a:cubicBezTo>
                  <a:cubicBezTo>
                    <a:pt x="4603" y="1073"/>
                    <a:pt x="3415" y="1661"/>
                    <a:pt x="2356" y="2439"/>
                  </a:cubicBezTo>
                  <a:cubicBezTo>
                    <a:pt x="1695" y="2937"/>
                    <a:pt x="1089" y="3503"/>
                    <a:pt x="549" y="4130"/>
                  </a:cubicBezTo>
                  <a:lnTo>
                    <a:pt x="139" y="4629"/>
                  </a:lnTo>
                  <a:cubicBezTo>
                    <a:pt x="48" y="4742"/>
                    <a:pt x="0" y="4800"/>
                    <a:pt x="6" y="4805"/>
                  </a:cubicBezTo>
                  <a:cubicBezTo>
                    <a:pt x="6" y="4805"/>
                    <a:pt x="7" y="4805"/>
                    <a:pt x="7" y="4805"/>
                  </a:cubicBezTo>
                  <a:cubicBezTo>
                    <a:pt x="16" y="4805"/>
                    <a:pt x="69" y="4752"/>
                    <a:pt x="160" y="4646"/>
                  </a:cubicBezTo>
                  <a:lnTo>
                    <a:pt x="586" y="4167"/>
                  </a:lnTo>
                  <a:cubicBezTo>
                    <a:pt x="1143" y="3563"/>
                    <a:pt x="1758" y="3013"/>
                    <a:pt x="2420" y="2525"/>
                  </a:cubicBezTo>
                  <a:cubicBezTo>
                    <a:pt x="3478" y="1772"/>
                    <a:pt x="4657" y="1206"/>
                    <a:pt x="5907" y="850"/>
                  </a:cubicBezTo>
                  <a:cubicBezTo>
                    <a:pt x="6825" y="584"/>
                    <a:pt x="7772" y="450"/>
                    <a:pt x="8720" y="450"/>
                  </a:cubicBezTo>
                  <a:cubicBezTo>
                    <a:pt x="9479" y="450"/>
                    <a:pt x="10239" y="536"/>
                    <a:pt x="10984" y="707"/>
                  </a:cubicBezTo>
                  <a:cubicBezTo>
                    <a:pt x="11459" y="813"/>
                    <a:pt x="11926" y="952"/>
                    <a:pt x="12382" y="1121"/>
                  </a:cubicBezTo>
                  <a:cubicBezTo>
                    <a:pt x="12855" y="1309"/>
                    <a:pt x="13314" y="1531"/>
                    <a:pt x="13755" y="1786"/>
                  </a:cubicBezTo>
                  <a:cubicBezTo>
                    <a:pt x="14693" y="2322"/>
                    <a:pt x="15548" y="2994"/>
                    <a:pt x="16291" y="3779"/>
                  </a:cubicBezTo>
                  <a:cubicBezTo>
                    <a:pt x="17898" y="5549"/>
                    <a:pt x="19275" y="7513"/>
                    <a:pt x="20390" y="9628"/>
                  </a:cubicBezTo>
                  <a:cubicBezTo>
                    <a:pt x="21655" y="11823"/>
                    <a:pt x="22836" y="14237"/>
                    <a:pt x="24495" y="16476"/>
                  </a:cubicBezTo>
                  <a:cubicBezTo>
                    <a:pt x="25323" y="17625"/>
                    <a:pt x="26285" y="18673"/>
                    <a:pt x="27360" y="19597"/>
                  </a:cubicBezTo>
                  <a:cubicBezTo>
                    <a:pt x="28462" y="20580"/>
                    <a:pt x="29789" y="21275"/>
                    <a:pt x="31225" y="21621"/>
                  </a:cubicBezTo>
                  <a:cubicBezTo>
                    <a:pt x="31670" y="21712"/>
                    <a:pt x="32121" y="21757"/>
                    <a:pt x="32573" y="21757"/>
                  </a:cubicBezTo>
                  <a:cubicBezTo>
                    <a:pt x="32863" y="21757"/>
                    <a:pt x="33154" y="21739"/>
                    <a:pt x="33443" y="21702"/>
                  </a:cubicBezTo>
                  <a:cubicBezTo>
                    <a:pt x="34169" y="21594"/>
                    <a:pt x="34875" y="21377"/>
                    <a:pt x="35537" y="21058"/>
                  </a:cubicBezTo>
                  <a:cubicBezTo>
                    <a:pt x="36810" y="20418"/>
                    <a:pt x="37961" y="19558"/>
                    <a:pt x="38934" y="18516"/>
                  </a:cubicBezTo>
                  <a:cubicBezTo>
                    <a:pt x="40886" y="16513"/>
                    <a:pt x="42220" y="14163"/>
                    <a:pt x="43544" y="12004"/>
                  </a:cubicBezTo>
                  <a:cubicBezTo>
                    <a:pt x="44717" y="9918"/>
                    <a:pt x="46092" y="7952"/>
                    <a:pt x="47649" y="6134"/>
                  </a:cubicBezTo>
                  <a:cubicBezTo>
                    <a:pt x="49054" y="4592"/>
                    <a:pt x="50697" y="3284"/>
                    <a:pt x="52513" y="2258"/>
                  </a:cubicBezTo>
                  <a:cubicBezTo>
                    <a:pt x="54007" y="1415"/>
                    <a:pt x="55620" y="803"/>
                    <a:pt x="57297" y="440"/>
                  </a:cubicBezTo>
                  <a:cubicBezTo>
                    <a:pt x="58396" y="211"/>
                    <a:pt x="59515" y="96"/>
                    <a:pt x="60636" y="96"/>
                  </a:cubicBezTo>
                  <a:cubicBezTo>
                    <a:pt x="60815" y="96"/>
                    <a:pt x="60994" y="99"/>
                    <a:pt x="61173" y="105"/>
                  </a:cubicBezTo>
                  <a:cubicBezTo>
                    <a:pt x="61646" y="118"/>
                    <a:pt x="62119" y="157"/>
                    <a:pt x="62587" y="222"/>
                  </a:cubicBezTo>
                  <a:cubicBezTo>
                    <a:pt x="62934" y="259"/>
                    <a:pt x="63278" y="313"/>
                    <a:pt x="63619" y="387"/>
                  </a:cubicBezTo>
                  <a:lnTo>
                    <a:pt x="64252" y="515"/>
                  </a:lnTo>
                  <a:cubicBezTo>
                    <a:pt x="64322" y="536"/>
                    <a:pt x="64395" y="548"/>
                    <a:pt x="64470" y="551"/>
                  </a:cubicBezTo>
                  <a:cubicBezTo>
                    <a:pt x="64398" y="531"/>
                    <a:pt x="64325" y="517"/>
                    <a:pt x="64252" y="509"/>
                  </a:cubicBezTo>
                  <a:lnTo>
                    <a:pt x="63625" y="355"/>
                  </a:lnTo>
                  <a:cubicBezTo>
                    <a:pt x="63286" y="271"/>
                    <a:pt x="62944" y="207"/>
                    <a:pt x="62599" y="164"/>
                  </a:cubicBezTo>
                  <a:cubicBezTo>
                    <a:pt x="62127" y="88"/>
                    <a:pt x="61651" y="41"/>
                    <a:pt x="61173" y="19"/>
                  </a:cubicBezTo>
                  <a:cubicBezTo>
                    <a:pt x="60911" y="7"/>
                    <a:pt x="60649" y="0"/>
                    <a:pt x="60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2" name="Google Shape;5212;p69"/>
            <p:cNvSpPr/>
            <p:nvPr/>
          </p:nvSpPr>
          <p:spPr>
            <a:xfrm>
              <a:off x="3226300" y="959725"/>
              <a:ext cx="7075" cy="1198525"/>
            </a:xfrm>
            <a:custGeom>
              <a:avLst/>
              <a:gdLst/>
              <a:ahLst/>
              <a:cxnLst/>
              <a:rect l="l" t="t" r="r" b="b"/>
              <a:pathLst>
                <a:path w="283" h="47941" extrusionOk="0">
                  <a:moveTo>
                    <a:pt x="144" y="1"/>
                  </a:moveTo>
                  <a:cubicBezTo>
                    <a:pt x="64" y="1"/>
                    <a:pt x="0" y="10741"/>
                    <a:pt x="0" y="23974"/>
                  </a:cubicBezTo>
                  <a:cubicBezTo>
                    <a:pt x="0" y="37206"/>
                    <a:pt x="64" y="47941"/>
                    <a:pt x="144" y="47941"/>
                  </a:cubicBezTo>
                  <a:cubicBezTo>
                    <a:pt x="218" y="47941"/>
                    <a:pt x="282" y="37212"/>
                    <a:pt x="282" y="23974"/>
                  </a:cubicBezTo>
                  <a:cubicBezTo>
                    <a:pt x="282" y="10735"/>
                    <a:pt x="223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3" name="Google Shape;5213;p69"/>
            <p:cNvSpPr/>
            <p:nvPr/>
          </p:nvSpPr>
          <p:spPr>
            <a:xfrm>
              <a:off x="3282650" y="2154775"/>
              <a:ext cx="1785075" cy="6925"/>
            </a:xfrm>
            <a:custGeom>
              <a:avLst/>
              <a:gdLst/>
              <a:ahLst/>
              <a:cxnLst/>
              <a:rect l="l" t="t" r="r" b="b"/>
              <a:pathLst>
                <a:path w="71403" h="277" extrusionOk="0">
                  <a:moveTo>
                    <a:pt x="35701" y="0"/>
                  </a:moveTo>
                  <a:cubicBezTo>
                    <a:pt x="15982" y="0"/>
                    <a:pt x="0" y="64"/>
                    <a:pt x="0" y="139"/>
                  </a:cubicBezTo>
                  <a:cubicBezTo>
                    <a:pt x="0" y="212"/>
                    <a:pt x="15987" y="276"/>
                    <a:pt x="35701" y="276"/>
                  </a:cubicBezTo>
                  <a:cubicBezTo>
                    <a:pt x="55415" y="276"/>
                    <a:pt x="71402" y="212"/>
                    <a:pt x="71402" y="139"/>
                  </a:cubicBezTo>
                  <a:cubicBezTo>
                    <a:pt x="71402" y="69"/>
                    <a:pt x="55421" y="0"/>
                    <a:pt x="357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4" name="Google Shape;5214;p69"/>
            <p:cNvSpPr/>
            <p:nvPr/>
          </p:nvSpPr>
          <p:spPr>
            <a:xfrm>
              <a:off x="3317750" y="2228375"/>
              <a:ext cx="124950" cy="7775"/>
            </a:xfrm>
            <a:custGeom>
              <a:avLst/>
              <a:gdLst/>
              <a:ahLst/>
              <a:cxnLst/>
              <a:rect l="l" t="t" r="r" b="b"/>
              <a:pathLst>
                <a:path w="4998" h="311" extrusionOk="0">
                  <a:moveTo>
                    <a:pt x="1879" y="1"/>
                  </a:moveTo>
                  <a:cubicBezTo>
                    <a:pt x="1250" y="1"/>
                    <a:pt x="621" y="52"/>
                    <a:pt x="0" y="155"/>
                  </a:cubicBezTo>
                  <a:cubicBezTo>
                    <a:pt x="622" y="259"/>
                    <a:pt x="1250" y="310"/>
                    <a:pt x="1880" y="310"/>
                  </a:cubicBezTo>
                  <a:cubicBezTo>
                    <a:pt x="2087" y="310"/>
                    <a:pt x="2293" y="305"/>
                    <a:pt x="2500" y="294"/>
                  </a:cubicBezTo>
                  <a:cubicBezTo>
                    <a:pt x="2706" y="305"/>
                    <a:pt x="2912" y="310"/>
                    <a:pt x="3118" y="310"/>
                  </a:cubicBezTo>
                  <a:cubicBezTo>
                    <a:pt x="3748" y="310"/>
                    <a:pt x="4376" y="259"/>
                    <a:pt x="4998" y="155"/>
                  </a:cubicBezTo>
                  <a:cubicBezTo>
                    <a:pt x="4377" y="52"/>
                    <a:pt x="3748" y="1"/>
                    <a:pt x="3119" y="1"/>
                  </a:cubicBezTo>
                  <a:cubicBezTo>
                    <a:pt x="2913" y="1"/>
                    <a:pt x="2706" y="6"/>
                    <a:pt x="2500" y="18"/>
                  </a:cubicBezTo>
                  <a:cubicBezTo>
                    <a:pt x="2293" y="6"/>
                    <a:pt x="2086" y="1"/>
                    <a:pt x="18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5" name="Google Shape;5215;p69"/>
            <p:cNvSpPr/>
            <p:nvPr/>
          </p:nvSpPr>
          <p:spPr>
            <a:xfrm>
              <a:off x="3501050" y="2232350"/>
              <a:ext cx="149150" cy="7825"/>
            </a:xfrm>
            <a:custGeom>
              <a:avLst/>
              <a:gdLst/>
              <a:ahLst/>
              <a:cxnLst/>
              <a:rect l="l" t="t" r="r" b="b"/>
              <a:pathLst>
                <a:path w="5966" h="313" extrusionOk="0">
                  <a:moveTo>
                    <a:pt x="2259" y="1"/>
                  </a:moveTo>
                  <a:cubicBezTo>
                    <a:pt x="1503" y="1"/>
                    <a:pt x="748" y="53"/>
                    <a:pt x="0" y="156"/>
                  </a:cubicBezTo>
                  <a:cubicBezTo>
                    <a:pt x="739" y="260"/>
                    <a:pt x="1485" y="312"/>
                    <a:pt x="2231" y="312"/>
                  </a:cubicBezTo>
                  <a:cubicBezTo>
                    <a:pt x="2480" y="312"/>
                    <a:pt x="2728" y="306"/>
                    <a:pt x="2977" y="295"/>
                  </a:cubicBezTo>
                  <a:cubicBezTo>
                    <a:pt x="3230" y="307"/>
                    <a:pt x="3483" y="313"/>
                    <a:pt x="3736" y="313"/>
                  </a:cubicBezTo>
                  <a:cubicBezTo>
                    <a:pt x="4481" y="313"/>
                    <a:pt x="5226" y="261"/>
                    <a:pt x="5965" y="156"/>
                  </a:cubicBezTo>
                  <a:cubicBezTo>
                    <a:pt x="5220" y="53"/>
                    <a:pt x="4469" y="1"/>
                    <a:pt x="3718" y="1"/>
                  </a:cubicBezTo>
                  <a:cubicBezTo>
                    <a:pt x="3476" y="1"/>
                    <a:pt x="3235" y="7"/>
                    <a:pt x="2993" y="17"/>
                  </a:cubicBezTo>
                  <a:cubicBezTo>
                    <a:pt x="2749" y="6"/>
                    <a:pt x="2504" y="1"/>
                    <a:pt x="22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6" name="Google Shape;5216;p69"/>
            <p:cNvSpPr/>
            <p:nvPr/>
          </p:nvSpPr>
          <p:spPr>
            <a:xfrm>
              <a:off x="3677550" y="2232350"/>
              <a:ext cx="149425" cy="7825"/>
            </a:xfrm>
            <a:custGeom>
              <a:avLst/>
              <a:gdLst/>
              <a:ahLst/>
              <a:cxnLst/>
              <a:rect l="l" t="t" r="r" b="b"/>
              <a:pathLst>
                <a:path w="5977" h="313" extrusionOk="0">
                  <a:moveTo>
                    <a:pt x="3727" y="1"/>
                  </a:moveTo>
                  <a:cubicBezTo>
                    <a:pt x="3481" y="1"/>
                    <a:pt x="3234" y="6"/>
                    <a:pt x="2988" y="17"/>
                  </a:cubicBezTo>
                  <a:cubicBezTo>
                    <a:pt x="2745" y="7"/>
                    <a:pt x="2502" y="1"/>
                    <a:pt x="2259" y="1"/>
                  </a:cubicBezTo>
                  <a:cubicBezTo>
                    <a:pt x="1504" y="1"/>
                    <a:pt x="749" y="53"/>
                    <a:pt x="0" y="156"/>
                  </a:cubicBezTo>
                  <a:cubicBezTo>
                    <a:pt x="739" y="261"/>
                    <a:pt x="1484" y="313"/>
                    <a:pt x="2230" y="313"/>
                  </a:cubicBezTo>
                  <a:cubicBezTo>
                    <a:pt x="2482" y="313"/>
                    <a:pt x="2735" y="307"/>
                    <a:pt x="2988" y="295"/>
                  </a:cubicBezTo>
                  <a:cubicBezTo>
                    <a:pt x="3241" y="307"/>
                    <a:pt x="3494" y="313"/>
                    <a:pt x="3747" y="313"/>
                  </a:cubicBezTo>
                  <a:cubicBezTo>
                    <a:pt x="4493" y="313"/>
                    <a:pt x="5237" y="261"/>
                    <a:pt x="5976" y="156"/>
                  </a:cubicBezTo>
                  <a:cubicBezTo>
                    <a:pt x="5231" y="53"/>
                    <a:pt x="4480" y="1"/>
                    <a:pt x="3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7" name="Google Shape;5217;p69"/>
            <p:cNvSpPr/>
            <p:nvPr/>
          </p:nvSpPr>
          <p:spPr>
            <a:xfrm>
              <a:off x="3854475" y="2232350"/>
              <a:ext cx="149400" cy="7825"/>
            </a:xfrm>
            <a:custGeom>
              <a:avLst/>
              <a:gdLst/>
              <a:ahLst/>
              <a:cxnLst/>
              <a:rect l="l" t="t" r="r" b="b"/>
              <a:pathLst>
                <a:path w="5976" h="313" extrusionOk="0">
                  <a:moveTo>
                    <a:pt x="3728" y="1"/>
                  </a:moveTo>
                  <a:cubicBezTo>
                    <a:pt x="3481" y="1"/>
                    <a:pt x="3235" y="6"/>
                    <a:pt x="2989" y="17"/>
                  </a:cubicBezTo>
                  <a:cubicBezTo>
                    <a:pt x="2746" y="7"/>
                    <a:pt x="2503" y="1"/>
                    <a:pt x="2259" y="1"/>
                  </a:cubicBezTo>
                  <a:cubicBezTo>
                    <a:pt x="1504" y="1"/>
                    <a:pt x="749" y="53"/>
                    <a:pt x="0" y="156"/>
                  </a:cubicBezTo>
                  <a:cubicBezTo>
                    <a:pt x="739" y="261"/>
                    <a:pt x="1484" y="313"/>
                    <a:pt x="2230" y="313"/>
                  </a:cubicBezTo>
                  <a:cubicBezTo>
                    <a:pt x="2483" y="313"/>
                    <a:pt x="2736" y="307"/>
                    <a:pt x="2989" y="295"/>
                  </a:cubicBezTo>
                  <a:cubicBezTo>
                    <a:pt x="3242" y="307"/>
                    <a:pt x="3494" y="313"/>
                    <a:pt x="3747" y="313"/>
                  </a:cubicBezTo>
                  <a:cubicBezTo>
                    <a:pt x="4492" y="313"/>
                    <a:pt x="5237" y="261"/>
                    <a:pt x="5975" y="156"/>
                  </a:cubicBezTo>
                  <a:cubicBezTo>
                    <a:pt x="5230" y="53"/>
                    <a:pt x="4479" y="1"/>
                    <a:pt x="37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8" name="Google Shape;5218;p69"/>
            <p:cNvSpPr/>
            <p:nvPr/>
          </p:nvSpPr>
          <p:spPr>
            <a:xfrm>
              <a:off x="4031375" y="2232350"/>
              <a:ext cx="149425" cy="7825"/>
            </a:xfrm>
            <a:custGeom>
              <a:avLst/>
              <a:gdLst/>
              <a:ahLst/>
              <a:cxnLst/>
              <a:rect l="l" t="t" r="r" b="b"/>
              <a:pathLst>
                <a:path w="5977" h="313" extrusionOk="0">
                  <a:moveTo>
                    <a:pt x="2249" y="1"/>
                  </a:moveTo>
                  <a:cubicBezTo>
                    <a:pt x="1497" y="1"/>
                    <a:pt x="745" y="53"/>
                    <a:pt x="0" y="156"/>
                  </a:cubicBezTo>
                  <a:cubicBezTo>
                    <a:pt x="739" y="261"/>
                    <a:pt x="1484" y="313"/>
                    <a:pt x="2229" y="313"/>
                  </a:cubicBezTo>
                  <a:cubicBezTo>
                    <a:pt x="2482" y="313"/>
                    <a:pt x="2735" y="307"/>
                    <a:pt x="2988" y="295"/>
                  </a:cubicBezTo>
                  <a:cubicBezTo>
                    <a:pt x="3240" y="307"/>
                    <a:pt x="3493" y="313"/>
                    <a:pt x="3746" y="313"/>
                  </a:cubicBezTo>
                  <a:cubicBezTo>
                    <a:pt x="4492" y="313"/>
                    <a:pt x="5237" y="261"/>
                    <a:pt x="5976" y="156"/>
                  </a:cubicBezTo>
                  <a:cubicBezTo>
                    <a:pt x="5228" y="53"/>
                    <a:pt x="4473" y="1"/>
                    <a:pt x="3717" y="1"/>
                  </a:cubicBezTo>
                  <a:cubicBezTo>
                    <a:pt x="3474" y="1"/>
                    <a:pt x="3231" y="7"/>
                    <a:pt x="2988" y="17"/>
                  </a:cubicBezTo>
                  <a:cubicBezTo>
                    <a:pt x="2741" y="6"/>
                    <a:pt x="2495" y="1"/>
                    <a:pt x="22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9" name="Google Shape;5219;p69"/>
            <p:cNvSpPr/>
            <p:nvPr/>
          </p:nvSpPr>
          <p:spPr>
            <a:xfrm>
              <a:off x="4208300" y="2232775"/>
              <a:ext cx="149375" cy="7400"/>
            </a:xfrm>
            <a:custGeom>
              <a:avLst/>
              <a:gdLst/>
              <a:ahLst/>
              <a:cxnLst/>
              <a:rect l="l" t="t" r="r" b="b"/>
              <a:pathLst>
                <a:path w="5975" h="296" extrusionOk="0">
                  <a:moveTo>
                    <a:pt x="2987" y="0"/>
                  </a:moveTo>
                  <a:cubicBezTo>
                    <a:pt x="1991" y="0"/>
                    <a:pt x="994" y="47"/>
                    <a:pt x="0" y="139"/>
                  </a:cubicBezTo>
                  <a:cubicBezTo>
                    <a:pt x="738" y="244"/>
                    <a:pt x="1483" y="296"/>
                    <a:pt x="2229" y="296"/>
                  </a:cubicBezTo>
                  <a:cubicBezTo>
                    <a:pt x="2482" y="296"/>
                    <a:pt x="2735" y="290"/>
                    <a:pt x="2987" y="278"/>
                  </a:cubicBezTo>
                  <a:cubicBezTo>
                    <a:pt x="3240" y="290"/>
                    <a:pt x="3493" y="296"/>
                    <a:pt x="3746" y="296"/>
                  </a:cubicBezTo>
                  <a:cubicBezTo>
                    <a:pt x="4491" y="296"/>
                    <a:pt x="5236" y="244"/>
                    <a:pt x="5975" y="139"/>
                  </a:cubicBezTo>
                  <a:cubicBezTo>
                    <a:pt x="4981" y="47"/>
                    <a:pt x="3984" y="0"/>
                    <a:pt x="29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0" name="Google Shape;5220;p69"/>
            <p:cNvSpPr/>
            <p:nvPr/>
          </p:nvSpPr>
          <p:spPr>
            <a:xfrm>
              <a:off x="4385075" y="2232775"/>
              <a:ext cx="149525" cy="6925"/>
            </a:xfrm>
            <a:custGeom>
              <a:avLst/>
              <a:gdLst/>
              <a:ahLst/>
              <a:cxnLst/>
              <a:rect l="l" t="t" r="r" b="b"/>
              <a:pathLst>
                <a:path w="5981" h="277" extrusionOk="0">
                  <a:moveTo>
                    <a:pt x="2990" y="0"/>
                  </a:moveTo>
                  <a:cubicBezTo>
                    <a:pt x="1992" y="0"/>
                    <a:pt x="994" y="47"/>
                    <a:pt x="0" y="139"/>
                  </a:cubicBezTo>
                  <a:cubicBezTo>
                    <a:pt x="994" y="231"/>
                    <a:pt x="1992" y="277"/>
                    <a:pt x="2990" y="277"/>
                  </a:cubicBezTo>
                  <a:cubicBezTo>
                    <a:pt x="3988" y="277"/>
                    <a:pt x="4986" y="231"/>
                    <a:pt x="5981" y="139"/>
                  </a:cubicBezTo>
                  <a:cubicBezTo>
                    <a:pt x="4986" y="47"/>
                    <a:pt x="3988" y="0"/>
                    <a:pt x="29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1" name="Google Shape;5221;p69"/>
            <p:cNvSpPr/>
            <p:nvPr/>
          </p:nvSpPr>
          <p:spPr>
            <a:xfrm>
              <a:off x="4561950" y="2232775"/>
              <a:ext cx="149575" cy="6925"/>
            </a:xfrm>
            <a:custGeom>
              <a:avLst/>
              <a:gdLst/>
              <a:ahLst/>
              <a:cxnLst/>
              <a:rect l="l" t="t" r="r" b="b"/>
              <a:pathLst>
                <a:path w="5983" h="277" extrusionOk="0">
                  <a:moveTo>
                    <a:pt x="2992" y="0"/>
                  </a:moveTo>
                  <a:cubicBezTo>
                    <a:pt x="1994" y="0"/>
                    <a:pt x="996" y="47"/>
                    <a:pt x="1" y="139"/>
                  </a:cubicBezTo>
                  <a:cubicBezTo>
                    <a:pt x="996" y="231"/>
                    <a:pt x="1994" y="277"/>
                    <a:pt x="2992" y="277"/>
                  </a:cubicBezTo>
                  <a:cubicBezTo>
                    <a:pt x="3990" y="277"/>
                    <a:pt x="4988" y="231"/>
                    <a:pt x="5983" y="139"/>
                  </a:cubicBezTo>
                  <a:cubicBezTo>
                    <a:pt x="4988" y="47"/>
                    <a:pt x="3990" y="0"/>
                    <a:pt x="29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2" name="Google Shape;5222;p69"/>
            <p:cNvSpPr/>
            <p:nvPr/>
          </p:nvSpPr>
          <p:spPr>
            <a:xfrm>
              <a:off x="4738875" y="2232775"/>
              <a:ext cx="149425" cy="6925"/>
            </a:xfrm>
            <a:custGeom>
              <a:avLst/>
              <a:gdLst/>
              <a:ahLst/>
              <a:cxnLst/>
              <a:rect l="l" t="t" r="r" b="b"/>
              <a:pathLst>
                <a:path w="5977" h="277" extrusionOk="0">
                  <a:moveTo>
                    <a:pt x="2988" y="0"/>
                  </a:moveTo>
                  <a:cubicBezTo>
                    <a:pt x="1991" y="0"/>
                    <a:pt x="994" y="47"/>
                    <a:pt x="1" y="139"/>
                  </a:cubicBezTo>
                  <a:cubicBezTo>
                    <a:pt x="994" y="231"/>
                    <a:pt x="1991" y="277"/>
                    <a:pt x="2988" y="277"/>
                  </a:cubicBezTo>
                  <a:cubicBezTo>
                    <a:pt x="3985" y="277"/>
                    <a:pt x="4983" y="231"/>
                    <a:pt x="5977" y="139"/>
                  </a:cubicBezTo>
                  <a:cubicBezTo>
                    <a:pt x="4983" y="47"/>
                    <a:pt x="3985" y="0"/>
                    <a:pt x="29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3" name="Google Shape;5223;p69"/>
            <p:cNvSpPr/>
            <p:nvPr/>
          </p:nvSpPr>
          <p:spPr>
            <a:xfrm>
              <a:off x="4915775" y="2232775"/>
              <a:ext cx="149425" cy="6925"/>
            </a:xfrm>
            <a:custGeom>
              <a:avLst/>
              <a:gdLst/>
              <a:ahLst/>
              <a:cxnLst/>
              <a:rect l="l" t="t" r="r" b="b"/>
              <a:pathLst>
                <a:path w="5977" h="277" extrusionOk="0">
                  <a:moveTo>
                    <a:pt x="2989" y="0"/>
                  </a:moveTo>
                  <a:cubicBezTo>
                    <a:pt x="1992" y="0"/>
                    <a:pt x="995" y="47"/>
                    <a:pt x="1" y="139"/>
                  </a:cubicBezTo>
                  <a:cubicBezTo>
                    <a:pt x="995" y="231"/>
                    <a:pt x="1992" y="277"/>
                    <a:pt x="2989" y="277"/>
                  </a:cubicBezTo>
                  <a:cubicBezTo>
                    <a:pt x="3986" y="277"/>
                    <a:pt x="4983" y="231"/>
                    <a:pt x="5977" y="139"/>
                  </a:cubicBezTo>
                  <a:cubicBezTo>
                    <a:pt x="4983" y="47"/>
                    <a:pt x="3986" y="0"/>
                    <a:pt x="2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4" name="Google Shape;5224;p69"/>
            <p:cNvSpPr/>
            <p:nvPr/>
          </p:nvSpPr>
          <p:spPr>
            <a:xfrm>
              <a:off x="3873600" y="1595350"/>
              <a:ext cx="36350" cy="41025"/>
            </a:xfrm>
            <a:custGeom>
              <a:avLst/>
              <a:gdLst/>
              <a:ahLst/>
              <a:cxnLst/>
              <a:rect l="l" t="t" r="r" b="b"/>
              <a:pathLst>
                <a:path w="1454" h="1641" extrusionOk="0">
                  <a:moveTo>
                    <a:pt x="718" y="1"/>
                  </a:moveTo>
                  <a:cubicBezTo>
                    <a:pt x="590" y="1"/>
                    <a:pt x="466" y="46"/>
                    <a:pt x="367" y="132"/>
                  </a:cubicBezTo>
                  <a:cubicBezTo>
                    <a:pt x="166" y="282"/>
                    <a:pt x="39" y="514"/>
                    <a:pt x="22" y="765"/>
                  </a:cubicBezTo>
                  <a:cubicBezTo>
                    <a:pt x="1" y="1090"/>
                    <a:pt x="168" y="1398"/>
                    <a:pt x="452" y="1556"/>
                  </a:cubicBezTo>
                  <a:cubicBezTo>
                    <a:pt x="552" y="1612"/>
                    <a:pt x="662" y="1640"/>
                    <a:pt x="774" y="1640"/>
                  </a:cubicBezTo>
                  <a:cubicBezTo>
                    <a:pt x="834" y="1640"/>
                    <a:pt x="894" y="1632"/>
                    <a:pt x="952" y="1616"/>
                  </a:cubicBezTo>
                  <a:cubicBezTo>
                    <a:pt x="1108" y="1565"/>
                    <a:pt x="1238" y="1457"/>
                    <a:pt x="1314" y="1312"/>
                  </a:cubicBezTo>
                  <a:cubicBezTo>
                    <a:pt x="1426" y="1091"/>
                    <a:pt x="1454" y="835"/>
                    <a:pt x="1389" y="594"/>
                  </a:cubicBezTo>
                  <a:cubicBezTo>
                    <a:pt x="1305" y="232"/>
                    <a:pt x="1063" y="109"/>
                    <a:pt x="1003" y="109"/>
                  </a:cubicBezTo>
                  <a:cubicBezTo>
                    <a:pt x="994" y="109"/>
                    <a:pt x="989" y="112"/>
                    <a:pt x="989" y="117"/>
                  </a:cubicBezTo>
                  <a:cubicBezTo>
                    <a:pt x="968" y="169"/>
                    <a:pt x="1165" y="303"/>
                    <a:pt x="1212" y="647"/>
                  </a:cubicBezTo>
                  <a:cubicBezTo>
                    <a:pt x="1231" y="831"/>
                    <a:pt x="1195" y="1016"/>
                    <a:pt x="1111" y="1180"/>
                  </a:cubicBezTo>
                  <a:cubicBezTo>
                    <a:pt x="1108" y="1188"/>
                    <a:pt x="1102" y="1196"/>
                    <a:pt x="1097" y="1204"/>
                  </a:cubicBezTo>
                  <a:cubicBezTo>
                    <a:pt x="1025" y="1312"/>
                    <a:pt x="906" y="1370"/>
                    <a:pt x="786" y="1370"/>
                  </a:cubicBezTo>
                  <a:cubicBezTo>
                    <a:pt x="715" y="1370"/>
                    <a:pt x="644" y="1350"/>
                    <a:pt x="580" y="1308"/>
                  </a:cubicBezTo>
                  <a:cubicBezTo>
                    <a:pt x="392" y="1196"/>
                    <a:pt x="276" y="994"/>
                    <a:pt x="277" y="775"/>
                  </a:cubicBezTo>
                  <a:cubicBezTo>
                    <a:pt x="282" y="589"/>
                    <a:pt x="358" y="412"/>
                    <a:pt x="490" y="281"/>
                  </a:cubicBezTo>
                  <a:cubicBezTo>
                    <a:pt x="639" y="135"/>
                    <a:pt x="786" y="110"/>
                    <a:pt x="881" y="110"/>
                  </a:cubicBezTo>
                  <a:cubicBezTo>
                    <a:pt x="932" y="110"/>
                    <a:pt x="968" y="117"/>
                    <a:pt x="980" y="117"/>
                  </a:cubicBezTo>
                  <a:cubicBezTo>
                    <a:pt x="982" y="117"/>
                    <a:pt x="984" y="117"/>
                    <a:pt x="984" y="117"/>
                  </a:cubicBezTo>
                  <a:cubicBezTo>
                    <a:pt x="995" y="106"/>
                    <a:pt x="952" y="47"/>
                    <a:pt x="841" y="15"/>
                  </a:cubicBezTo>
                  <a:cubicBezTo>
                    <a:pt x="800" y="5"/>
                    <a:pt x="759" y="1"/>
                    <a:pt x="7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5" name="Google Shape;5225;p69"/>
            <p:cNvSpPr/>
            <p:nvPr/>
          </p:nvSpPr>
          <p:spPr>
            <a:xfrm>
              <a:off x="4689750" y="1370050"/>
              <a:ext cx="44250" cy="50375"/>
            </a:xfrm>
            <a:custGeom>
              <a:avLst/>
              <a:gdLst/>
              <a:ahLst/>
              <a:cxnLst/>
              <a:rect l="l" t="t" r="r" b="b"/>
              <a:pathLst>
                <a:path w="1770" h="2015" extrusionOk="0">
                  <a:moveTo>
                    <a:pt x="826" y="1"/>
                  </a:moveTo>
                  <a:cubicBezTo>
                    <a:pt x="711" y="1"/>
                    <a:pt x="439" y="69"/>
                    <a:pt x="211" y="394"/>
                  </a:cubicBezTo>
                  <a:cubicBezTo>
                    <a:pt x="51" y="650"/>
                    <a:pt x="1" y="960"/>
                    <a:pt x="73" y="1254"/>
                  </a:cubicBezTo>
                  <a:cubicBezTo>
                    <a:pt x="111" y="1430"/>
                    <a:pt x="189" y="1593"/>
                    <a:pt x="301" y="1733"/>
                  </a:cubicBezTo>
                  <a:cubicBezTo>
                    <a:pt x="430" y="1899"/>
                    <a:pt x="623" y="2002"/>
                    <a:pt x="833" y="2015"/>
                  </a:cubicBezTo>
                  <a:cubicBezTo>
                    <a:pt x="1232" y="1999"/>
                    <a:pt x="1576" y="1726"/>
                    <a:pt x="1679" y="1339"/>
                  </a:cubicBezTo>
                  <a:cubicBezTo>
                    <a:pt x="1769" y="1048"/>
                    <a:pt x="1730" y="733"/>
                    <a:pt x="1572" y="473"/>
                  </a:cubicBezTo>
                  <a:cubicBezTo>
                    <a:pt x="1476" y="295"/>
                    <a:pt x="1320" y="159"/>
                    <a:pt x="1130" y="90"/>
                  </a:cubicBezTo>
                  <a:cubicBezTo>
                    <a:pt x="1084" y="76"/>
                    <a:pt x="1045" y="71"/>
                    <a:pt x="1013" y="71"/>
                  </a:cubicBezTo>
                  <a:cubicBezTo>
                    <a:pt x="948" y="71"/>
                    <a:pt x="912" y="90"/>
                    <a:pt x="912" y="90"/>
                  </a:cubicBezTo>
                  <a:cubicBezTo>
                    <a:pt x="1115" y="170"/>
                    <a:pt x="1282" y="319"/>
                    <a:pt x="1386" y="511"/>
                  </a:cubicBezTo>
                  <a:cubicBezTo>
                    <a:pt x="1487" y="729"/>
                    <a:pt x="1501" y="978"/>
                    <a:pt x="1429" y="1207"/>
                  </a:cubicBezTo>
                  <a:cubicBezTo>
                    <a:pt x="1346" y="1472"/>
                    <a:pt x="1110" y="1662"/>
                    <a:pt x="833" y="1685"/>
                  </a:cubicBezTo>
                  <a:cubicBezTo>
                    <a:pt x="567" y="1685"/>
                    <a:pt x="371" y="1409"/>
                    <a:pt x="301" y="1153"/>
                  </a:cubicBezTo>
                  <a:cubicBezTo>
                    <a:pt x="247" y="929"/>
                    <a:pt x="276" y="694"/>
                    <a:pt x="381" y="489"/>
                  </a:cubicBezTo>
                  <a:cubicBezTo>
                    <a:pt x="583" y="116"/>
                    <a:pt x="870" y="48"/>
                    <a:pt x="881" y="16"/>
                  </a:cubicBezTo>
                  <a:cubicBezTo>
                    <a:pt x="884" y="8"/>
                    <a:pt x="863" y="1"/>
                    <a:pt x="8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6" name="Google Shape;5226;p69"/>
            <p:cNvSpPr/>
            <p:nvPr/>
          </p:nvSpPr>
          <p:spPr>
            <a:xfrm>
              <a:off x="4722375" y="907100"/>
              <a:ext cx="6950" cy="19950"/>
            </a:xfrm>
            <a:custGeom>
              <a:avLst/>
              <a:gdLst/>
              <a:ahLst/>
              <a:cxnLst/>
              <a:rect l="l" t="t" r="r" b="b"/>
              <a:pathLst>
                <a:path w="278" h="798" extrusionOk="0">
                  <a:moveTo>
                    <a:pt x="139" y="0"/>
                  </a:moveTo>
                  <a:cubicBezTo>
                    <a:pt x="60" y="0"/>
                    <a:pt x="1" y="180"/>
                    <a:pt x="1" y="398"/>
                  </a:cubicBezTo>
                  <a:cubicBezTo>
                    <a:pt x="1" y="616"/>
                    <a:pt x="60" y="798"/>
                    <a:pt x="139" y="798"/>
                  </a:cubicBezTo>
                  <a:cubicBezTo>
                    <a:pt x="214" y="798"/>
                    <a:pt x="278" y="622"/>
                    <a:pt x="278" y="398"/>
                  </a:cubicBezTo>
                  <a:cubicBezTo>
                    <a:pt x="278" y="175"/>
                    <a:pt x="219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7" name="Google Shape;5227;p69"/>
            <p:cNvSpPr/>
            <p:nvPr/>
          </p:nvSpPr>
          <p:spPr>
            <a:xfrm>
              <a:off x="4722375" y="970750"/>
              <a:ext cx="6950" cy="43750"/>
            </a:xfrm>
            <a:custGeom>
              <a:avLst/>
              <a:gdLst/>
              <a:ahLst/>
              <a:cxnLst/>
              <a:rect l="l" t="t" r="r" b="b"/>
              <a:pathLst>
                <a:path w="278" h="1750" extrusionOk="0">
                  <a:moveTo>
                    <a:pt x="139" y="1"/>
                  </a:moveTo>
                  <a:cubicBezTo>
                    <a:pt x="60" y="1"/>
                    <a:pt x="1" y="399"/>
                    <a:pt x="1" y="878"/>
                  </a:cubicBezTo>
                  <a:cubicBezTo>
                    <a:pt x="1" y="1356"/>
                    <a:pt x="60" y="1750"/>
                    <a:pt x="139" y="1750"/>
                  </a:cubicBezTo>
                  <a:cubicBezTo>
                    <a:pt x="214" y="1750"/>
                    <a:pt x="278" y="1361"/>
                    <a:pt x="278" y="878"/>
                  </a:cubicBezTo>
                  <a:cubicBezTo>
                    <a:pt x="278" y="394"/>
                    <a:pt x="219" y="1"/>
                    <a:pt x="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8" name="Google Shape;5228;p69"/>
            <p:cNvSpPr/>
            <p:nvPr/>
          </p:nvSpPr>
          <p:spPr>
            <a:xfrm>
              <a:off x="4722375" y="1058200"/>
              <a:ext cx="6950" cy="43750"/>
            </a:xfrm>
            <a:custGeom>
              <a:avLst/>
              <a:gdLst/>
              <a:ahLst/>
              <a:cxnLst/>
              <a:rect l="l" t="t" r="r" b="b"/>
              <a:pathLst>
                <a:path w="278" h="1750" extrusionOk="0">
                  <a:moveTo>
                    <a:pt x="139" y="1"/>
                  </a:moveTo>
                  <a:cubicBezTo>
                    <a:pt x="60" y="1"/>
                    <a:pt x="1" y="394"/>
                    <a:pt x="1" y="878"/>
                  </a:cubicBezTo>
                  <a:cubicBezTo>
                    <a:pt x="1" y="1361"/>
                    <a:pt x="60" y="1750"/>
                    <a:pt x="139" y="1750"/>
                  </a:cubicBezTo>
                  <a:cubicBezTo>
                    <a:pt x="214" y="1750"/>
                    <a:pt x="278" y="1361"/>
                    <a:pt x="278" y="878"/>
                  </a:cubicBezTo>
                  <a:cubicBezTo>
                    <a:pt x="278" y="394"/>
                    <a:pt x="219" y="1"/>
                    <a:pt x="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9" name="Google Shape;5229;p69"/>
            <p:cNvSpPr/>
            <p:nvPr/>
          </p:nvSpPr>
          <p:spPr>
            <a:xfrm>
              <a:off x="4722375" y="1145800"/>
              <a:ext cx="6950" cy="43775"/>
            </a:xfrm>
            <a:custGeom>
              <a:avLst/>
              <a:gdLst/>
              <a:ahLst/>
              <a:cxnLst/>
              <a:rect l="l" t="t" r="r" b="b"/>
              <a:pathLst>
                <a:path w="278" h="1751" extrusionOk="0">
                  <a:moveTo>
                    <a:pt x="139" y="1"/>
                  </a:moveTo>
                  <a:cubicBezTo>
                    <a:pt x="60" y="1"/>
                    <a:pt x="1" y="388"/>
                    <a:pt x="1" y="872"/>
                  </a:cubicBezTo>
                  <a:cubicBezTo>
                    <a:pt x="1" y="1357"/>
                    <a:pt x="60" y="1750"/>
                    <a:pt x="139" y="1750"/>
                  </a:cubicBezTo>
                  <a:cubicBezTo>
                    <a:pt x="214" y="1750"/>
                    <a:pt x="278" y="1357"/>
                    <a:pt x="278" y="872"/>
                  </a:cubicBezTo>
                  <a:cubicBezTo>
                    <a:pt x="278" y="388"/>
                    <a:pt x="219" y="1"/>
                    <a:pt x="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0" name="Google Shape;5230;p69"/>
            <p:cNvSpPr/>
            <p:nvPr/>
          </p:nvSpPr>
          <p:spPr>
            <a:xfrm>
              <a:off x="4722375" y="1233275"/>
              <a:ext cx="6950" cy="43750"/>
            </a:xfrm>
            <a:custGeom>
              <a:avLst/>
              <a:gdLst/>
              <a:ahLst/>
              <a:cxnLst/>
              <a:rect l="l" t="t" r="r" b="b"/>
              <a:pathLst>
                <a:path w="278" h="1750" extrusionOk="0">
                  <a:moveTo>
                    <a:pt x="139" y="0"/>
                  </a:moveTo>
                  <a:cubicBezTo>
                    <a:pt x="60" y="0"/>
                    <a:pt x="1" y="398"/>
                    <a:pt x="1" y="877"/>
                  </a:cubicBezTo>
                  <a:cubicBezTo>
                    <a:pt x="1" y="1356"/>
                    <a:pt x="60" y="1749"/>
                    <a:pt x="139" y="1749"/>
                  </a:cubicBezTo>
                  <a:cubicBezTo>
                    <a:pt x="214" y="1749"/>
                    <a:pt x="278" y="1361"/>
                    <a:pt x="278" y="877"/>
                  </a:cubicBezTo>
                  <a:cubicBezTo>
                    <a:pt x="278" y="394"/>
                    <a:pt x="219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1" name="Google Shape;5231;p69"/>
            <p:cNvSpPr/>
            <p:nvPr/>
          </p:nvSpPr>
          <p:spPr>
            <a:xfrm>
              <a:off x="4722375" y="1320725"/>
              <a:ext cx="6950" cy="19950"/>
            </a:xfrm>
            <a:custGeom>
              <a:avLst/>
              <a:gdLst/>
              <a:ahLst/>
              <a:cxnLst/>
              <a:rect l="l" t="t" r="r" b="b"/>
              <a:pathLst>
                <a:path w="278" h="798" extrusionOk="0">
                  <a:moveTo>
                    <a:pt x="139" y="0"/>
                  </a:moveTo>
                  <a:cubicBezTo>
                    <a:pt x="60" y="0"/>
                    <a:pt x="1" y="176"/>
                    <a:pt x="1" y="398"/>
                  </a:cubicBezTo>
                  <a:cubicBezTo>
                    <a:pt x="1" y="622"/>
                    <a:pt x="60" y="798"/>
                    <a:pt x="139" y="798"/>
                  </a:cubicBezTo>
                  <a:cubicBezTo>
                    <a:pt x="214" y="798"/>
                    <a:pt x="278" y="617"/>
                    <a:pt x="278" y="398"/>
                  </a:cubicBezTo>
                  <a:cubicBezTo>
                    <a:pt x="278" y="180"/>
                    <a:pt x="219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2" name="Google Shape;5232;p69"/>
            <p:cNvSpPr/>
            <p:nvPr/>
          </p:nvSpPr>
          <p:spPr>
            <a:xfrm>
              <a:off x="4707900" y="755175"/>
              <a:ext cx="617300" cy="6925"/>
            </a:xfrm>
            <a:custGeom>
              <a:avLst/>
              <a:gdLst/>
              <a:ahLst/>
              <a:cxnLst/>
              <a:rect l="l" t="t" r="r" b="b"/>
              <a:pathLst>
                <a:path w="24692" h="277" extrusionOk="0">
                  <a:moveTo>
                    <a:pt x="12346" y="0"/>
                  </a:moveTo>
                  <a:cubicBezTo>
                    <a:pt x="5525" y="0"/>
                    <a:pt x="0" y="58"/>
                    <a:pt x="0" y="138"/>
                  </a:cubicBezTo>
                  <a:cubicBezTo>
                    <a:pt x="0" y="217"/>
                    <a:pt x="5525" y="276"/>
                    <a:pt x="12346" y="276"/>
                  </a:cubicBezTo>
                  <a:cubicBezTo>
                    <a:pt x="19167" y="276"/>
                    <a:pt x="24691" y="218"/>
                    <a:pt x="24691" y="138"/>
                  </a:cubicBezTo>
                  <a:cubicBezTo>
                    <a:pt x="24691" y="63"/>
                    <a:pt x="19167" y="0"/>
                    <a:pt x="12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3" name="Google Shape;5233;p69"/>
            <p:cNvSpPr/>
            <p:nvPr/>
          </p:nvSpPr>
          <p:spPr>
            <a:xfrm>
              <a:off x="4717200" y="668750"/>
              <a:ext cx="397175" cy="6950"/>
            </a:xfrm>
            <a:custGeom>
              <a:avLst/>
              <a:gdLst/>
              <a:ahLst/>
              <a:cxnLst/>
              <a:rect l="l" t="t" r="r" b="b"/>
              <a:pathLst>
                <a:path w="15887" h="278" extrusionOk="0">
                  <a:moveTo>
                    <a:pt x="7944" y="0"/>
                  </a:moveTo>
                  <a:cubicBezTo>
                    <a:pt x="3558" y="0"/>
                    <a:pt x="0" y="64"/>
                    <a:pt x="0" y="139"/>
                  </a:cubicBezTo>
                  <a:cubicBezTo>
                    <a:pt x="0" y="214"/>
                    <a:pt x="3558" y="278"/>
                    <a:pt x="7944" y="278"/>
                  </a:cubicBezTo>
                  <a:cubicBezTo>
                    <a:pt x="12330" y="278"/>
                    <a:pt x="15887" y="214"/>
                    <a:pt x="15887" y="139"/>
                  </a:cubicBezTo>
                  <a:cubicBezTo>
                    <a:pt x="15887" y="64"/>
                    <a:pt x="12330" y="0"/>
                    <a:pt x="79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4" name="Google Shape;5234;p69"/>
            <p:cNvSpPr/>
            <p:nvPr/>
          </p:nvSpPr>
          <p:spPr>
            <a:xfrm>
              <a:off x="3322525" y="1151775"/>
              <a:ext cx="84300" cy="940950"/>
            </a:xfrm>
            <a:custGeom>
              <a:avLst/>
              <a:gdLst/>
              <a:ahLst/>
              <a:cxnLst/>
              <a:rect l="l" t="t" r="r" b="b"/>
              <a:pathLst>
                <a:path w="3372" h="37638" extrusionOk="0">
                  <a:moveTo>
                    <a:pt x="0" y="0"/>
                  </a:moveTo>
                  <a:lnTo>
                    <a:pt x="0" y="37638"/>
                  </a:lnTo>
                  <a:lnTo>
                    <a:pt x="3371" y="37638"/>
                  </a:lnTo>
                  <a:lnTo>
                    <a:pt x="3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5" name="Google Shape;5235;p69"/>
            <p:cNvSpPr/>
            <p:nvPr/>
          </p:nvSpPr>
          <p:spPr>
            <a:xfrm>
              <a:off x="3485225" y="1471300"/>
              <a:ext cx="84275" cy="621400"/>
            </a:xfrm>
            <a:custGeom>
              <a:avLst/>
              <a:gdLst/>
              <a:ahLst/>
              <a:cxnLst/>
              <a:rect l="l" t="t" r="r" b="b"/>
              <a:pathLst>
                <a:path w="3371" h="24856" extrusionOk="0">
                  <a:moveTo>
                    <a:pt x="0" y="1"/>
                  </a:moveTo>
                  <a:lnTo>
                    <a:pt x="0" y="24855"/>
                  </a:lnTo>
                  <a:lnTo>
                    <a:pt x="3370" y="24855"/>
                  </a:lnTo>
                  <a:lnTo>
                    <a:pt x="33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6" name="Google Shape;5236;p69"/>
            <p:cNvSpPr/>
            <p:nvPr/>
          </p:nvSpPr>
          <p:spPr>
            <a:xfrm>
              <a:off x="3647900" y="1268750"/>
              <a:ext cx="84300" cy="828750"/>
            </a:xfrm>
            <a:custGeom>
              <a:avLst/>
              <a:gdLst/>
              <a:ahLst/>
              <a:cxnLst/>
              <a:rect l="l" t="t" r="r" b="b"/>
              <a:pathLst>
                <a:path w="3372" h="33150" extrusionOk="0">
                  <a:moveTo>
                    <a:pt x="0" y="1"/>
                  </a:moveTo>
                  <a:lnTo>
                    <a:pt x="0" y="33149"/>
                  </a:lnTo>
                  <a:lnTo>
                    <a:pt x="3372" y="33149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7" name="Google Shape;5237;p69"/>
            <p:cNvSpPr/>
            <p:nvPr/>
          </p:nvSpPr>
          <p:spPr>
            <a:xfrm>
              <a:off x="3810450" y="1188050"/>
              <a:ext cx="84300" cy="904525"/>
            </a:xfrm>
            <a:custGeom>
              <a:avLst/>
              <a:gdLst/>
              <a:ahLst/>
              <a:cxnLst/>
              <a:rect l="l" t="t" r="r" b="b"/>
              <a:pathLst>
                <a:path w="3372" h="36181" extrusionOk="0">
                  <a:moveTo>
                    <a:pt x="0" y="1"/>
                  </a:moveTo>
                  <a:lnTo>
                    <a:pt x="0" y="36181"/>
                  </a:lnTo>
                  <a:lnTo>
                    <a:pt x="3372" y="36181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8" name="Google Shape;5238;p69"/>
            <p:cNvSpPr/>
            <p:nvPr/>
          </p:nvSpPr>
          <p:spPr>
            <a:xfrm>
              <a:off x="3973150" y="1490450"/>
              <a:ext cx="84275" cy="602250"/>
            </a:xfrm>
            <a:custGeom>
              <a:avLst/>
              <a:gdLst/>
              <a:ahLst/>
              <a:cxnLst/>
              <a:rect l="l" t="t" r="r" b="b"/>
              <a:pathLst>
                <a:path w="3371" h="24090" extrusionOk="0">
                  <a:moveTo>
                    <a:pt x="1" y="0"/>
                  </a:moveTo>
                  <a:lnTo>
                    <a:pt x="1" y="24089"/>
                  </a:lnTo>
                  <a:lnTo>
                    <a:pt x="3371" y="24089"/>
                  </a:lnTo>
                  <a:lnTo>
                    <a:pt x="3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9" name="Google Shape;5239;p69"/>
            <p:cNvSpPr/>
            <p:nvPr/>
          </p:nvSpPr>
          <p:spPr>
            <a:xfrm>
              <a:off x="4135825" y="1608625"/>
              <a:ext cx="84300" cy="484075"/>
            </a:xfrm>
            <a:custGeom>
              <a:avLst/>
              <a:gdLst/>
              <a:ahLst/>
              <a:cxnLst/>
              <a:rect l="l" t="t" r="r" b="b"/>
              <a:pathLst>
                <a:path w="3372" h="19363" extrusionOk="0">
                  <a:moveTo>
                    <a:pt x="0" y="0"/>
                  </a:moveTo>
                  <a:lnTo>
                    <a:pt x="0" y="19362"/>
                  </a:lnTo>
                  <a:lnTo>
                    <a:pt x="3372" y="19362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0" name="Google Shape;5240;p69"/>
            <p:cNvSpPr/>
            <p:nvPr/>
          </p:nvSpPr>
          <p:spPr>
            <a:xfrm>
              <a:off x="4298375" y="1248400"/>
              <a:ext cx="84325" cy="844300"/>
            </a:xfrm>
            <a:custGeom>
              <a:avLst/>
              <a:gdLst/>
              <a:ahLst/>
              <a:cxnLst/>
              <a:rect l="l" t="t" r="r" b="b"/>
              <a:pathLst>
                <a:path w="3373" h="33772" extrusionOk="0">
                  <a:moveTo>
                    <a:pt x="1" y="1"/>
                  </a:moveTo>
                  <a:lnTo>
                    <a:pt x="1" y="33771"/>
                  </a:lnTo>
                  <a:lnTo>
                    <a:pt x="3372" y="33771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1" name="Google Shape;5241;p69"/>
            <p:cNvSpPr/>
            <p:nvPr/>
          </p:nvSpPr>
          <p:spPr>
            <a:xfrm>
              <a:off x="4461075" y="1400600"/>
              <a:ext cx="84275" cy="692100"/>
            </a:xfrm>
            <a:custGeom>
              <a:avLst/>
              <a:gdLst/>
              <a:ahLst/>
              <a:cxnLst/>
              <a:rect l="l" t="t" r="r" b="b"/>
              <a:pathLst>
                <a:path w="3371" h="27684" extrusionOk="0">
                  <a:moveTo>
                    <a:pt x="1" y="0"/>
                  </a:moveTo>
                  <a:lnTo>
                    <a:pt x="1" y="27683"/>
                  </a:lnTo>
                  <a:lnTo>
                    <a:pt x="3371" y="27683"/>
                  </a:lnTo>
                  <a:lnTo>
                    <a:pt x="3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2" name="Google Shape;5242;p69"/>
            <p:cNvSpPr/>
            <p:nvPr/>
          </p:nvSpPr>
          <p:spPr>
            <a:xfrm>
              <a:off x="4623750" y="1278975"/>
              <a:ext cx="84325" cy="813725"/>
            </a:xfrm>
            <a:custGeom>
              <a:avLst/>
              <a:gdLst/>
              <a:ahLst/>
              <a:cxnLst/>
              <a:rect l="l" t="t" r="r" b="b"/>
              <a:pathLst>
                <a:path w="3373" h="32549" extrusionOk="0">
                  <a:moveTo>
                    <a:pt x="1" y="1"/>
                  </a:moveTo>
                  <a:lnTo>
                    <a:pt x="1" y="32548"/>
                  </a:lnTo>
                  <a:lnTo>
                    <a:pt x="3372" y="32548"/>
                  </a:lnTo>
                  <a:lnTo>
                    <a:pt x="33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3" name="Google Shape;5243;p69"/>
            <p:cNvSpPr/>
            <p:nvPr/>
          </p:nvSpPr>
          <p:spPr>
            <a:xfrm>
              <a:off x="4786300" y="1538300"/>
              <a:ext cx="84325" cy="554400"/>
            </a:xfrm>
            <a:custGeom>
              <a:avLst/>
              <a:gdLst/>
              <a:ahLst/>
              <a:cxnLst/>
              <a:rect l="l" t="t" r="r" b="b"/>
              <a:pathLst>
                <a:path w="3373" h="22176" extrusionOk="0">
                  <a:moveTo>
                    <a:pt x="1" y="0"/>
                  </a:moveTo>
                  <a:lnTo>
                    <a:pt x="1" y="22175"/>
                  </a:lnTo>
                  <a:lnTo>
                    <a:pt x="3372" y="22175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4" name="Google Shape;5244;p69"/>
            <p:cNvSpPr/>
            <p:nvPr/>
          </p:nvSpPr>
          <p:spPr>
            <a:xfrm>
              <a:off x="4949025" y="1432775"/>
              <a:ext cx="84275" cy="659950"/>
            </a:xfrm>
            <a:custGeom>
              <a:avLst/>
              <a:gdLst/>
              <a:ahLst/>
              <a:cxnLst/>
              <a:rect l="l" t="t" r="r" b="b"/>
              <a:pathLst>
                <a:path w="3371" h="26398" extrusionOk="0">
                  <a:moveTo>
                    <a:pt x="0" y="0"/>
                  </a:moveTo>
                  <a:lnTo>
                    <a:pt x="0" y="26398"/>
                  </a:lnTo>
                  <a:lnTo>
                    <a:pt x="3370" y="26398"/>
                  </a:lnTo>
                  <a:lnTo>
                    <a:pt x="33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5" name="Google Shape;5245;p69"/>
            <p:cNvSpPr/>
            <p:nvPr/>
          </p:nvSpPr>
          <p:spPr>
            <a:xfrm>
              <a:off x="5973525" y="4142225"/>
              <a:ext cx="92000" cy="1102050"/>
            </a:xfrm>
            <a:custGeom>
              <a:avLst/>
              <a:gdLst/>
              <a:ahLst/>
              <a:cxnLst/>
              <a:rect l="l" t="t" r="r" b="b"/>
              <a:pathLst>
                <a:path w="3680" h="44082" extrusionOk="0">
                  <a:moveTo>
                    <a:pt x="1" y="1"/>
                  </a:moveTo>
                  <a:lnTo>
                    <a:pt x="1" y="44081"/>
                  </a:lnTo>
                  <a:lnTo>
                    <a:pt x="3680" y="44081"/>
                  </a:lnTo>
                  <a:lnTo>
                    <a:pt x="3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6" name="Google Shape;5246;p69"/>
            <p:cNvSpPr/>
            <p:nvPr/>
          </p:nvSpPr>
          <p:spPr>
            <a:xfrm>
              <a:off x="5368750" y="4049325"/>
              <a:ext cx="1315900" cy="142800"/>
            </a:xfrm>
            <a:custGeom>
              <a:avLst/>
              <a:gdLst/>
              <a:ahLst/>
              <a:cxnLst/>
              <a:rect l="l" t="t" r="r" b="b"/>
              <a:pathLst>
                <a:path w="52636" h="5712" extrusionOk="0">
                  <a:moveTo>
                    <a:pt x="5711" y="0"/>
                  </a:moveTo>
                  <a:cubicBezTo>
                    <a:pt x="2558" y="0"/>
                    <a:pt x="0" y="2558"/>
                    <a:pt x="0" y="5711"/>
                  </a:cubicBezTo>
                  <a:lnTo>
                    <a:pt x="52636" y="5711"/>
                  </a:lnTo>
                  <a:cubicBezTo>
                    <a:pt x="52636" y="2558"/>
                    <a:pt x="50079" y="0"/>
                    <a:pt x="46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7" name="Google Shape;5247;p69"/>
            <p:cNvSpPr/>
            <p:nvPr/>
          </p:nvSpPr>
          <p:spPr>
            <a:xfrm>
              <a:off x="5930175" y="4191550"/>
              <a:ext cx="161400" cy="6800"/>
            </a:xfrm>
            <a:custGeom>
              <a:avLst/>
              <a:gdLst/>
              <a:ahLst/>
              <a:cxnLst/>
              <a:rect l="l" t="t" r="r" b="b"/>
              <a:pathLst>
                <a:path w="6456" h="272" extrusionOk="0">
                  <a:moveTo>
                    <a:pt x="3229" y="1"/>
                  </a:moveTo>
                  <a:cubicBezTo>
                    <a:pt x="2152" y="1"/>
                    <a:pt x="1075" y="47"/>
                    <a:pt x="1" y="139"/>
                  </a:cubicBezTo>
                  <a:cubicBezTo>
                    <a:pt x="1075" y="228"/>
                    <a:pt x="2152" y="272"/>
                    <a:pt x="3229" y="272"/>
                  </a:cubicBezTo>
                  <a:cubicBezTo>
                    <a:pt x="4305" y="272"/>
                    <a:pt x="5382" y="228"/>
                    <a:pt x="6456" y="139"/>
                  </a:cubicBezTo>
                  <a:cubicBezTo>
                    <a:pt x="5382" y="47"/>
                    <a:pt x="4305" y="1"/>
                    <a:pt x="3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8" name="Google Shape;5248;p69"/>
            <p:cNvSpPr/>
            <p:nvPr/>
          </p:nvSpPr>
          <p:spPr>
            <a:xfrm>
              <a:off x="5617725" y="4946950"/>
              <a:ext cx="808800" cy="397150"/>
            </a:xfrm>
            <a:custGeom>
              <a:avLst/>
              <a:gdLst/>
              <a:ahLst/>
              <a:cxnLst/>
              <a:rect l="l" t="t" r="r" b="b"/>
              <a:pathLst>
                <a:path w="32352" h="15886" extrusionOk="0">
                  <a:moveTo>
                    <a:pt x="16180" y="0"/>
                  </a:moveTo>
                  <a:cubicBezTo>
                    <a:pt x="16081" y="0"/>
                    <a:pt x="15981" y="1"/>
                    <a:pt x="15882" y="3"/>
                  </a:cubicBezTo>
                  <a:cubicBezTo>
                    <a:pt x="7177" y="160"/>
                    <a:pt x="158" y="7181"/>
                    <a:pt x="0" y="15886"/>
                  </a:cubicBezTo>
                  <a:lnTo>
                    <a:pt x="510" y="15886"/>
                  </a:lnTo>
                  <a:cubicBezTo>
                    <a:pt x="668" y="7338"/>
                    <a:pt x="7648" y="517"/>
                    <a:pt x="16161" y="517"/>
                  </a:cubicBezTo>
                  <a:cubicBezTo>
                    <a:pt x="16259" y="517"/>
                    <a:pt x="16356" y="518"/>
                    <a:pt x="16454" y="520"/>
                  </a:cubicBezTo>
                  <a:cubicBezTo>
                    <a:pt x="24875" y="675"/>
                    <a:pt x="31664" y="7465"/>
                    <a:pt x="31819" y="15886"/>
                  </a:cubicBezTo>
                  <a:lnTo>
                    <a:pt x="32351" y="15886"/>
                  </a:lnTo>
                  <a:cubicBezTo>
                    <a:pt x="32191" y="7051"/>
                    <a:pt x="24979" y="0"/>
                    <a:pt x="161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9" name="Google Shape;5249;p69"/>
            <p:cNvSpPr/>
            <p:nvPr/>
          </p:nvSpPr>
          <p:spPr>
            <a:xfrm>
              <a:off x="6358725" y="5303525"/>
              <a:ext cx="126025" cy="121250"/>
            </a:xfrm>
            <a:custGeom>
              <a:avLst/>
              <a:gdLst/>
              <a:ahLst/>
              <a:cxnLst/>
              <a:rect l="l" t="t" r="r" b="b"/>
              <a:pathLst>
                <a:path w="5041" h="4850" extrusionOk="0">
                  <a:moveTo>
                    <a:pt x="2425" y="0"/>
                  </a:moveTo>
                  <a:cubicBezTo>
                    <a:pt x="1087" y="4"/>
                    <a:pt x="3" y="1087"/>
                    <a:pt x="0" y="2425"/>
                  </a:cubicBezTo>
                  <a:cubicBezTo>
                    <a:pt x="0" y="3406"/>
                    <a:pt x="590" y="4290"/>
                    <a:pt x="1497" y="4665"/>
                  </a:cubicBezTo>
                  <a:cubicBezTo>
                    <a:pt x="1797" y="4789"/>
                    <a:pt x="2112" y="4850"/>
                    <a:pt x="2424" y="4850"/>
                  </a:cubicBezTo>
                  <a:cubicBezTo>
                    <a:pt x="3055" y="4850"/>
                    <a:pt x="3675" y="4603"/>
                    <a:pt x="4138" y="4140"/>
                  </a:cubicBezTo>
                  <a:cubicBezTo>
                    <a:pt x="4831" y="3446"/>
                    <a:pt x="5040" y="2404"/>
                    <a:pt x="4664" y="1497"/>
                  </a:cubicBezTo>
                  <a:cubicBezTo>
                    <a:pt x="4289" y="592"/>
                    <a:pt x="3405" y="0"/>
                    <a:pt x="24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0" name="Google Shape;5250;p69"/>
            <p:cNvSpPr/>
            <p:nvPr/>
          </p:nvSpPr>
          <p:spPr>
            <a:xfrm>
              <a:off x="5560000" y="5295175"/>
              <a:ext cx="121325" cy="121375"/>
            </a:xfrm>
            <a:custGeom>
              <a:avLst/>
              <a:gdLst/>
              <a:ahLst/>
              <a:cxnLst/>
              <a:rect l="l" t="t" r="r" b="b"/>
              <a:pathLst>
                <a:path w="4853" h="4855" extrusionOk="0">
                  <a:moveTo>
                    <a:pt x="2427" y="0"/>
                  </a:moveTo>
                  <a:cubicBezTo>
                    <a:pt x="1089" y="0"/>
                    <a:pt x="3" y="1085"/>
                    <a:pt x="1" y="2424"/>
                  </a:cubicBezTo>
                  <a:lnTo>
                    <a:pt x="1" y="2430"/>
                  </a:lnTo>
                  <a:cubicBezTo>
                    <a:pt x="3" y="3770"/>
                    <a:pt x="1090" y="4854"/>
                    <a:pt x="2429" y="4854"/>
                  </a:cubicBezTo>
                  <a:cubicBezTo>
                    <a:pt x="3768" y="4853"/>
                    <a:pt x="4852" y="3766"/>
                    <a:pt x="4852" y="2427"/>
                  </a:cubicBezTo>
                  <a:cubicBezTo>
                    <a:pt x="4852" y="1087"/>
                    <a:pt x="3768" y="0"/>
                    <a:pt x="2429" y="0"/>
                  </a:cubicBezTo>
                  <a:cubicBezTo>
                    <a:pt x="2428" y="0"/>
                    <a:pt x="2428" y="0"/>
                    <a:pt x="2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1" name="Google Shape;5251;p69"/>
            <p:cNvSpPr/>
            <p:nvPr/>
          </p:nvSpPr>
          <p:spPr>
            <a:xfrm>
              <a:off x="5621050" y="5240925"/>
              <a:ext cx="786075" cy="6800"/>
            </a:xfrm>
            <a:custGeom>
              <a:avLst/>
              <a:gdLst/>
              <a:ahLst/>
              <a:cxnLst/>
              <a:rect l="l" t="t" r="r" b="b"/>
              <a:pathLst>
                <a:path w="31443" h="272" extrusionOk="0">
                  <a:moveTo>
                    <a:pt x="15721" y="0"/>
                  </a:moveTo>
                  <a:cubicBezTo>
                    <a:pt x="7039" y="0"/>
                    <a:pt x="0" y="59"/>
                    <a:pt x="0" y="133"/>
                  </a:cubicBezTo>
                  <a:cubicBezTo>
                    <a:pt x="0" y="208"/>
                    <a:pt x="7039" y="272"/>
                    <a:pt x="15721" y="272"/>
                  </a:cubicBezTo>
                  <a:cubicBezTo>
                    <a:pt x="24403" y="272"/>
                    <a:pt x="31442" y="208"/>
                    <a:pt x="31442" y="133"/>
                  </a:cubicBezTo>
                  <a:cubicBezTo>
                    <a:pt x="31442" y="60"/>
                    <a:pt x="24403" y="0"/>
                    <a:pt x="157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2" name="Google Shape;5252;p69"/>
            <p:cNvSpPr/>
            <p:nvPr/>
          </p:nvSpPr>
          <p:spPr>
            <a:xfrm>
              <a:off x="5905475" y="2965000"/>
              <a:ext cx="817650" cy="1089825"/>
            </a:xfrm>
            <a:custGeom>
              <a:avLst/>
              <a:gdLst/>
              <a:ahLst/>
              <a:cxnLst/>
              <a:rect l="l" t="t" r="r" b="b"/>
              <a:pathLst>
                <a:path w="32706" h="43593" extrusionOk="0">
                  <a:moveTo>
                    <a:pt x="6832" y="0"/>
                  </a:moveTo>
                  <a:cubicBezTo>
                    <a:pt x="4935" y="0"/>
                    <a:pt x="3398" y="1539"/>
                    <a:pt x="3398" y="3436"/>
                  </a:cubicBezTo>
                  <a:lnTo>
                    <a:pt x="1" y="43593"/>
                  </a:lnTo>
                  <a:lnTo>
                    <a:pt x="24989" y="43593"/>
                  </a:lnTo>
                  <a:cubicBezTo>
                    <a:pt x="29247" y="43593"/>
                    <a:pt x="32698" y="40141"/>
                    <a:pt x="32698" y="35883"/>
                  </a:cubicBezTo>
                  <a:lnTo>
                    <a:pt x="32698" y="3451"/>
                  </a:lnTo>
                  <a:cubicBezTo>
                    <a:pt x="32706" y="1555"/>
                    <a:pt x="31175" y="10"/>
                    <a:pt x="292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3" name="Google Shape;5253;p69"/>
            <p:cNvSpPr/>
            <p:nvPr/>
          </p:nvSpPr>
          <p:spPr>
            <a:xfrm>
              <a:off x="6501875" y="3003950"/>
              <a:ext cx="94125" cy="1045400"/>
            </a:xfrm>
            <a:custGeom>
              <a:avLst/>
              <a:gdLst/>
              <a:ahLst/>
              <a:cxnLst/>
              <a:rect l="l" t="t" r="r" b="b"/>
              <a:pathLst>
                <a:path w="3765" h="41816" extrusionOk="0">
                  <a:moveTo>
                    <a:pt x="3632" y="1"/>
                  </a:moveTo>
                  <a:cubicBezTo>
                    <a:pt x="3612" y="145"/>
                    <a:pt x="3603" y="291"/>
                    <a:pt x="3606" y="437"/>
                  </a:cubicBezTo>
                  <a:cubicBezTo>
                    <a:pt x="3579" y="740"/>
                    <a:pt x="3579" y="1144"/>
                    <a:pt x="3579" y="1675"/>
                  </a:cubicBezTo>
                  <a:cubicBezTo>
                    <a:pt x="3568" y="2781"/>
                    <a:pt x="3542" y="4333"/>
                    <a:pt x="3542" y="6242"/>
                  </a:cubicBezTo>
                  <a:cubicBezTo>
                    <a:pt x="3532" y="10123"/>
                    <a:pt x="3500" y="15440"/>
                    <a:pt x="3500" y="21315"/>
                  </a:cubicBezTo>
                  <a:lnTo>
                    <a:pt x="3500" y="29609"/>
                  </a:lnTo>
                  <a:cubicBezTo>
                    <a:pt x="3536" y="30811"/>
                    <a:pt x="3504" y="32015"/>
                    <a:pt x="3404" y="33213"/>
                  </a:cubicBezTo>
                  <a:cubicBezTo>
                    <a:pt x="3293" y="34254"/>
                    <a:pt x="3085" y="35280"/>
                    <a:pt x="2781" y="36281"/>
                  </a:cubicBezTo>
                  <a:cubicBezTo>
                    <a:pt x="2352" y="37738"/>
                    <a:pt x="1730" y="39131"/>
                    <a:pt x="932" y="40423"/>
                  </a:cubicBezTo>
                  <a:cubicBezTo>
                    <a:pt x="644" y="40881"/>
                    <a:pt x="410" y="41225"/>
                    <a:pt x="240" y="41454"/>
                  </a:cubicBezTo>
                  <a:lnTo>
                    <a:pt x="59" y="41721"/>
                  </a:lnTo>
                  <a:cubicBezTo>
                    <a:pt x="35" y="41749"/>
                    <a:pt x="16" y="41781"/>
                    <a:pt x="0" y="41815"/>
                  </a:cubicBezTo>
                  <a:cubicBezTo>
                    <a:pt x="101" y="41712"/>
                    <a:pt x="190" y="41599"/>
                    <a:pt x="267" y="41475"/>
                  </a:cubicBezTo>
                  <a:cubicBezTo>
                    <a:pt x="469" y="41257"/>
                    <a:pt x="703" y="40917"/>
                    <a:pt x="1000" y="40470"/>
                  </a:cubicBezTo>
                  <a:cubicBezTo>
                    <a:pt x="2419" y="38294"/>
                    <a:pt x="3312" y="35817"/>
                    <a:pt x="3611" y="33235"/>
                  </a:cubicBezTo>
                  <a:cubicBezTo>
                    <a:pt x="3722" y="32030"/>
                    <a:pt x="3765" y="30820"/>
                    <a:pt x="3739" y="29609"/>
                  </a:cubicBezTo>
                  <a:lnTo>
                    <a:pt x="3739" y="21315"/>
                  </a:lnTo>
                  <a:cubicBezTo>
                    <a:pt x="3722" y="15440"/>
                    <a:pt x="3696" y="10123"/>
                    <a:pt x="3696" y="6242"/>
                  </a:cubicBezTo>
                  <a:cubicBezTo>
                    <a:pt x="3658" y="4333"/>
                    <a:pt x="3658" y="2781"/>
                    <a:pt x="3658" y="1675"/>
                  </a:cubicBezTo>
                  <a:cubicBezTo>
                    <a:pt x="3632" y="1154"/>
                    <a:pt x="3632" y="740"/>
                    <a:pt x="3632" y="437"/>
                  </a:cubicBezTo>
                  <a:cubicBezTo>
                    <a:pt x="3644" y="291"/>
                    <a:pt x="3644" y="145"/>
                    <a:pt x="36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4" name="Google Shape;5254;p69"/>
            <p:cNvSpPr/>
            <p:nvPr/>
          </p:nvSpPr>
          <p:spPr>
            <a:xfrm>
              <a:off x="6161475" y="4048025"/>
              <a:ext cx="492875" cy="49850"/>
            </a:xfrm>
            <a:custGeom>
              <a:avLst/>
              <a:gdLst/>
              <a:ahLst/>
              <a:cxnLst/>
              <a:rect l="l" t="t" r="r" b="b"/>
              <a:pathLst>
                <a:path w="19715" h="1994" extrusionOk="0">
                  <a:moveTo>
                    <a:pt x="2962" y="0"/>
                  </a:moveTo>
                  <a:lnTo>
                    <a:pt x="798" y="26"/>
                  </a:lnTo>
                  <a:cubicBezTo>
                    <a:pt x="753" y="25"/>
                    <a:pt x="709" y="25"/>
                    <a:pt x="664" y="25"/>
                  </a:cubicBezTo>
                  <a:cubicBezTo>
                    <a:pt x="442" y="25"/>
                    <a:pt x="220" y="39"/>
                    <a:pt x="0" y="69"/>
                  </a:cubicBezTo>
                  <a:cubicBezTo>
                    <a:pt x="216" y="101"/>
                    <a:pt x="436" y="118"/>
                    <a:pt x="655" y="118"/>
                  </a:cubicBezTo>
                  <a:cubicBezTo>
                    <a:pt x="688" y="118"/>
                    <a:pt x="722" y="117"/>
                    <a:pt x="755" y="116"/>
                  </a:cubicBezTo>
                  <a:lnTo>
                    <a:pt x="2919" y="176"/>
                  </a:lnTo>
                  <a:cubicBezTo>
                    <a:pt x="4747" y="212"/>
                    <a:pt x="7273" y="260"/>
                    <a:pt x="10065" y="260"/>
                  </a:cubicBezTo>
                  <a:lnTo>
                    <a:pt x="13999" y="287"/>
                  </a:lnTo>
                  <a:cubicBezTo>
                    <a:pt x="14128" y="283"/>
                    <a:pt x="14257" y="282"/>
                    <a:pt x="14386" y="282"/>
                  </a:cubicBezTo>
                  <a:cubicBezTo>
                    <a:pt x="15327" y="282"/>
                    <a:pt x="16267" y="380"/>
                    <a:pt x="17189" y="574"/>
                  </a:cubicBezTo>
                  <a:cubicBezTo>
                    <a:pt x="17882" y="746"/>
                    <a:pt x="18533" y="1056"/>
                    <a:pt x="19103" y="1489"/>
                  </a:cubicBezTo>
                  <a:cubicBezTo>
                    <a:pt x="19507" y="1792"/>
                    <a:pt x="19714" y="1994"/>
                    <a:pt x="19714" y="1994"/>
                  </a:cubicBezTo>
                  <a:cubicBezTo>
                    <a:pt x="19680" y="1932"/>
                    <a:pt x="19637" y="1876"/>
                    <a:pt x="19586" y="1829"/>
                  </a:cubicBezTo>
                  <a:cubicBezTo>
                    <a:pt x="19461" y="1676"/>
                    <a:pt x="19320" y="1535"/>
                    <a:pt x="19167" y="1409"/>
                  </a:cubicBezTo>
                  <a:cubicBezTo>
                    <a:pt x="18606" y="933"/>
                    <a:pt x="17946" y="588"/>
                    <a:pt x="17236" y="399"/>
                  </a:cubicBezTo>
                  <a:cubicBezTo>
                    <a:pt x="16268" y="164"/>
                    <a:pt x="15276" y="46"/>
                    <a:pt x="14281" y="46"/>
                  </a:cubicBezTo>
                  <a:cubicBezTo>
                    <a:pt x="14203" y="46"/>
                    <a:pt x="14124" y="46"/>
                    <a:pt x="14046" y="48"/>
                  </a:cubicBezTo>
                  <a:cubicBezTo>
                    <a:pt x="12840" y="0"/>
                    <a:pt x="11510" y="0"/>
                    <a:pt x="10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5" name="Google Shape;5255;p69"/>
            <p:cNvSpPr/>
            <p:nvPr/>
          </p:nvSpPr>
          <p:spPr>
            <a:xfrm>
              <a:off x="5460875" y="2192500"/>
              <a:ext cx="394925" cy="482450"/>
            </a:xfrm>
            <a:custGeom>
              <a:avLst/>
              <a:gdLst/>
              <a:ahLst/>
              <a:cxnLst/>
              <a:rect l="l" t="t" r="r" b="b"/>
              <a:pathLst>
                <a:path w="15797" h="19298" extrusionOk="0">
                  <a:moveTo>
                    <a:pt x="5003" y="1"/>
                  </a:moveTo>
                  <a:cubicBezTo>
                    <a:pt x="4265" y="2271"/>
                    <a:pt x="3520" y="4589"/>
                    <a:pt x="3573" y="6976"/>
                  </a:cubicBezTo>
                  <a:cubicBezTo>
                    <a:pt x="3573" y="8077"/>
                    <a:pt x="3775" y="9262"/>
                    <a:pt x="3232" y="10219"/>
                  </a:cubicBezTo>
                  <a:cubicBezTo>
                    <a:pt x="2854" y="10889"/>
                    <a:pt x="2169" y="11330"/>
                    <a:pt x="1663" y="11889"/>
                  </a:cubicBezTo>
                  <a:cubicBezTo>
                    <a:pt x="343" y="13330"/>
                    <a:pt x="1" y="15417"/>
                    <a:pt x="792" y="17205"/>
                  </a:cubicBezTo>
                  <a:cubicBezTo>
                    <a:pt x="1051" y="17820"/>
                    <a:pt x="1490" y="18343"/>
                    <a:pt x="2052" y="18704"/>
                  </a:cubicBezTo>
                  <a:cubicBezTo>
                    <a:pt x="2730" y="19054"/>
                    <a:pt x="3482" y="19236"/>
                    <a:pt x="4245" y="19236"/>
                  </a:cubicBezTo>
                  <a:cubicBezTo>
                    <a:pt x="4248" y="19236"/>
                    <a:pt x="4250" y="19236"/>
                    <a:pt x="4253" y="19236"/>
                  </a:cubicBezTo>
                  <a:cubicBezTo>
                    <a:pt x="4959" y="19277"/>
                    <a:pt x="5667" y="19297"/>
                    <a:pt x="6374" y="19297"/>
                  </a:cubicBezTo>
                  <a:cubicBezTo>
                    <a:pt x="8204" y="19297"/>
                    <a:pt x="10033" y="19161"/>
                    <a:pt x="11845" y="18890"/>
                  </a:cubicBezTo>
                  <a:cubicBezTo>
                    <a:pt x="13047" y="18710"/>
                    <a:pt x="14344" y="18413"/>
                    <a:pt x="15083" y="17450"/>
                  </a:cubicBezTo>
                  <a:cubicBezTo>
                    <a:pt x="15747" y="16594"/>
                    <a:pt x="15796" y="15419"/>
                    <a:pt x="15758" y="14334"/>
                  </a:cubicBezTo>
                  <a:cubicBezTo>
                    <a:pt x="15602" y="10205"/>
                    <a:pt x="14586" y="6155"/>
                    <a:pt x="12775" y="2441"/>
                  </a:cubicBezTo>
                  <a:lnTo>
                    <a:pt x="50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6" name="Google Shape;5256;p69"/>
            <p:cNvSpPr/>
            <p:nvPr/>
          </p:nvSpPr>
          <p:spPr>
            <a:xfrm>
              <a:off x="5804975" y="2106925"/>
              <a:ext cx="538875" cy="666000"/>
            </a:xfrm>
            <a:custGeom>
              <a:avLst/>
              <a:gdLst/>
              <a:ahLst/>
              <a:cxnLst/>
              <a:rect l="l" t="t" r="r" b="b"/>
              <a:pathLst>
                <a:path w="21555" h="26640" extrusionOk="0">
                  <a:moveTo>
                    <a:pt x="8396" y="0"/>
                  </a:moveTo>
                  <a:lnTo>
                    <a:pt x="8396" y="0"/>
                  </a:lnTo>
                  <a:cubicBezTo>
                    <a:pt x="5838" y="2669"/>
                    <a:pt x="4111" y="6035"/>
                    <a:pt x="2920" y="9527"/>
                  </a:cubicBezTo>
                  <a:cubicBezTo>
                    <a:pt x="1814" y="13053"/>
                    <a:pt x="967" y="16655"/>
                    <a:pt x="384" y="20305"/>
                  </a:cubicBezTo>
                  <a:cubicBezTo>
                    <a:pt x="176" y="21447"/>
                    <a:pt x="1" y="22761"/>
                    <a:pt x="734" y="23664"/>
                  </a:cubicBezTo>
                  <a:cubicBezTo>
                    <a:pt x="1269" y="24216"/>
                    <a:pt x="1956" y="24598"/>
                    <a:pt x="2708" y="24759"/>
                  </a:cubicBezTo>
                  <a:cubicBezTo>
                    <a:pt x="6736" y="26007"/>
                    <a:pt x="10926" y="26640"/>
                    <a:pt x="15137" y="26640"/>
                  </a:cubicBezTo>
                  <a:cubicBezTo>
                    <a:pt x="15752" y="26640"/>
                    <a:pt x="16367" y="26626"/>
                    <a:pt x="16982" y="26599"/>
                  </a:cubicBezTo>
                  <a:cubicBezTo>
                    <a:pt x="17024" y="26600"/>
                    <a:pt x="17065" y="26601"/>
                    <a:pt x="17106" y="26601"/>
                  </a:cubicBezTo>
                  <a:cubicBezTo>
                    <a:pt x="18042" y="26601"/>
                    <a:pt x="18970" y="26420"/>
                    <a:pt x="19837" y="26067"/>
                  </a:cubicBezTo>
                  <a:cubicBezTo>
                    <a:pt x="20757" y="25674"/>
                    <a:pt x="21392" y="24817"/>
                    <a:pt x="21502" y="23824"/>
                  </a:cubicBezTo>
                  <a:cubicBezTo>
                    <a:pt x="21554" y="22606"/>
                    <a:pt x="20566" y="21618"/>
                    <a:pt x="19604" y="20868"/>
                  </a:cubicBezTo>
                  <a:cubicBezTo>
                    <a:pt x="18641" y="20119"/>
                    <a:pt x="17551" y="19336"/>
                    <a:pt x="17269" y="18146"/>
                  </a:cubicBezTo>
                  <a:cubicBezTo>
                    <a:pt x="16988" y="16955"/>
                    <a:pt x="17551" y="15524"/>
                    <a:pt x="16903" y="14541"/>
                  </a:cubicBezTo>
                  <a:cubicBezTo>
                    <a:pt x="16253" y="13557"/>
                    <a:pt x="14876" y="13563"/>
                    <a:pt x="13819" y="12920"/>
                  </a:cubicBezTo>
                  <a:cubicBezTo>
                    <a:pt x="12761" y="12276"/>
                    <a:pt x="12240" y="11026"/>
                    <a:pt x="11947" y="9824"/>
                  </a:cubicBezTo>
                  <a:cubicBezTo>
                    <a:pt x="11654" y="8624"/>
                    <a:pt x="11528" y="7358"/>
                    <a:pt x="10959" y="6257"/>
                  </a:cubicBezTo>
                  <a:cubicBezTo>
                    <a:pt x="10584" y="5532"/>
                    <a:pt x="9948" y="4883"/>
                    <a:pt x="9210" y="4586"/>
                  </a:cubicBezTo>
                  <a:lnTo>
                    <a:pt x="9210" y="4586"/>
                  </a:lnTo>
                  <a:cubicBezTo>
                    <a:pt x="9400" y="4545"/>
                    <a:pt x="9585" y="4474"/>
                    <a:pt x="9757" y="4373"/>
                  </a:cubicBezTo>
                  <a:cubicBezTo>
                    <a:pt x="10294" y="4062"/>
                    <a:pt x="10641" y="3503"/>
                    <a:pt x="10685" y="2884"/>
                  </a:cubicBezTo>
                  <a:cubicBezTo>
                    <a:pt x="10729" y="2263"/>
                    <a:pt x="10462" y="1662"/>
                    <a:pt x="9974" y="1278"/>
                  </a:cubicBezTo>
                  <a:cubicBezTo>
                    <a:pt x="9638" y="1013"/>
                    <a:pt x="9228" y="874"/>
                    <a:pt x="8812" y="874"/>
                  </a:cubicBezTo>
                  <a:cubicBezTo>
                    <a:pt x="8623" y="874"/>
                    <a:pt x="8433" y="903"/>
                    <a:pt x="8247" y="961"/>
                  </a:cubicBezTo>
                  <a:lnTo>
                    <a:pt x="83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7" name="Google Shape;5257;p69"/>
            <p:cNvSpPr/>
            <p:nvPr/>
          </p:nvSpPr>
          <p:spPr>
            <a:xfrm>
              <a:off x="4902225" y="2526875"/>
              <a:ext cx="1431125" cy="1168950"/>
            </a:xfrm>
            <a:custGeom>
              <a:avLst/>
              <a:gdLst/>
              <a:ahLst/>
              <a:cxnLst/>
              <a:rect l="l" t="t" r="r" b="b"/>
              <a:pathLst>
                <a:path w="57245" h="46758" extrusionOk="0">
                  <a:moveTo>
                    <a:pt x="26382" y="15351"/>
                  </a:moveTo>
                  <a:lnTo>
                    <a:pt x="26382" y="15351"/>
                  </a:lnTo>
                  <a:cubicBezTo>
                    <a:pt x="26382" y="15351"/>
                    <a:pt x="26292" y="15490"/>
                    <a:pt x="26158" y="15776"/>
                  </a:cubicBezTo>
                  <a:cubicBezTo>
                    <a:pt x="26118" y="15716"/>
                    <a:pt x="26086" y="15650"/>
                    <a:pt x="26063" y="15580"/>
                  </a:cubicBezTo>
                  <a:lnTo>
                    <a:pt x="26382" y="15351"/>
                  </a:lnTo>
                  <a:close/>
                  <a:moveTo>
                    <a:pt x="31632" y="1"/>
                  </a:moveTo>
                  <a:cubicBezTo>
                    <a:pt x="29438" y="1"/>
                    <a:pt x="25087" y="473"/>
                    <a:pt x="22081" y="3862"/>
                  </a:cubicBezTo>
                  <a:cubicBezTo>
                    <a:pt x="21225" y="4830"/>
                    <a:pt x="20326" y="5829"/>
                    <a:pt x="19422" y="6813"/>
                  </a:cubicBezTo>
                  <a:lnTo>
                    <a:pt x="9533" y="17159"/>
                  </a:lnTo>
                  <a:lnTo>
                    <a:pt x="8470" y="4181"/>
                  </a:lnTo>
                  <a:lnTo>
                    <a:pt x="1" y="5511"/>
                  </a:lnTo>
                  <a:lnTo>
                    <a:pt x="1181" y="21806"/>
                  </a:lnTo>
                  <a:cubicBezTo>
                    <a:pt x="1395" y="24450"/>
                    <a:pt x="3151" y="26718"/>
                    <a:pt x="5658" y="27585"/>
                  </a:cubicBezTo>
                  <a:cubicBezTo>
                    <a:pt x="6194" y="27754"/>
                    <a:pt x="6733" y="27831"/>
                    <a:pt x="7273" y="27831"/>
                  </a:cubicBezTo>
                  <a:cubicBezTo>
                    <a:pt x="8580" y="27831"/>
                    <a:pt x="9897" y="27384"/>
                    <a:pt x="11214" y="26730"/>
                  </a:cubicBezTo>
                  <a:cubicBezTo>
                    <a:pt x="16148" y="24273"/>
                    <a:pt x="25394" y="16447"/>
                    <a:pt x="26101" y="15846"/>
                  </a:cubicBezTo>
                  <a:lnTo>
                    <a:pt x="26101" y="15846"/>
                  </a:lnTo>
                  <a:cubicBezTo>
                    <a:pt x="25350" y="17319"/>
                    <a:pt x="24915" y="18932"/>
                    <a:pt x="24825" y="20583"/>
                  </a:cubicBezTo>
                  <a:cubicBezTo>
                    <a:pt x="24825" y="23283"/>
                    <a:pt x="27594" y="25304"/>
                    <a:pt x="27594" y="25304"/>
                  </a:cubicBezTo>
                  <a:lnTo>
                    <a:pt x="28488" y="33491"/>
                  </a:lnTo>
                  <a:lnTo>
                    <a:pt x="25627" y="46758"/>
                  </a:lnTo>
                  <a:lnTo>
                    <a:pt x="55401" y="45561"/>
                  </a:lnTo>
                  <a:cubicBezTo>
                    <a:pt x="54904" y="41107"/>
                    <a:pt x="53404" y="36825"/>
                    <a:pt x="51014" y="33035"/>
                  </a:cubicBezTo>
                  <a:lnTo>
                    <a:pt x="51566" y="19174"/>
                  </a:lnTo>
                  <a:lnTo>
                    <a:pt x="57245" y="19174"/>
                  </a:lnTo>
                  <a:lnTo>
                    <a:pt x="55230" y="9045"/>
                  </a:lnTo>
                  <a:cubicBezTo>
                    <a:pt x="53742" y="762"/>
                    <a:pt x="42125" y="193"/>
                    <a:pt x="42125" y="193"/>
                  </a:cubicBezTo>
                  <a:lnTo>
                    <a:pt x="33006" y="71"/>
                  </a:lnTo>
                  <a:cubicBezTo>
                    <a:pt x="33006" y="71"/>
                    <a:pt x="32481" y="1"/>
                    <a:pt x="316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8" name="Google Shape;5258;p69"/>
            <p:cNvSpPr/>
            <p:nvPr/>
          </p:nvSpPr>
          <p:spPr>
            <a:xfrm>
              <a:off x="5594225" y="3400250"/>
              <a:ext cx="312500" cy="272675"/>
            </a:xfrm>
            <a:custGeom>
              <a:avLst/>
              <a:gdLst/>
              <a:ahLst/>
              <a:cxnLst/>
              <a:rect l="l" t="t" r="r" b="b"/>
              <a:pathLst>
                <a:path w="12500" h="10907" extrusionOk="0">
                  <a:moveTo>
                    <a:pt x="3745" y="1"/>
                  </a:moveTo>
                  <a:cubicBezTo>
                    <a:pt x="3470" y="1"/>
                    <a:pt x="3218" y="206"/>
                    <a:pt x="3264" y="497"/>
                  </a:cubicBezTo>
                  <a:cubicBezTo>
                    <a:pt x="3334" y="933"/>
                    <a:pt x="4274" y="1954"/>
                    <a:pt x="5763" y="2486"/>
                  </a:cubicBezTo>
                  <a:cubicBezTo>
                    <a:pt x="7252" y="3018"/>
                    <a:pt x="4885" y="3788"/>
                    <a:pt x="4030" y="4081"/>
                  </a:cubicBezTo>
                  <a:cubicBezTo>
                    <a:pt x="3174" y="4374"/>
                    <a:pt x="568" y="5389"/>
                    <a:pt x="457" y="5719"/>
                  </a:cubicBezTo>
                  <a:cubicBezTo>
                    <a:pt x="340" y="6061"/>
                    <a:pt x="554" y="6302"/>
                    <a:pt x="993" y="6302"/>
                  </a:cubicBezTo>
                  <a:cubicBezTo>
                    <a:pt x="1174" y="6302"/>
                    <a:pt x="1392" y="6262"/>
                    <a:pt x="1642" y="6170"/>
                  </a:cubicBezTo>
                  <a:cubicBezTo>
                    <a:pt x="2307" y="5926"/>
                    <a:pt x="4028" y="5427"/>
                    <a:pt x="4828" y="5427"/>
                  </a:cubicBezTo>
                  <a:cubicBezTo>
                    <a:pt x="5058" y="5427"/>
                    <a:pt x="5212" y="5468"/>
                    <a:pt x="5242" y="5569"/>
                  </a:cubicBezTo>
                  <a:cubicBezTo>
                    <a:pt x="5375" y="6022"/>
                    <a:pt x="988" y="7431"/>
                    <a:pt x="988" y="7431"/>
                  </a:cubicBezTo>
                  <a:cubicBezTo>
                    <a:pt x="988" y="7431"/>
                    <a:pt x="1" y="7579"/>
                    <a:pt x="149" y="8111"/>
                  </a:cubicBezTo>
                  <a:cubicBezTo>
                    <a:pt x="203" y="8307"/>
                    <a:pt x="436" y="8386"/>
                    <a:pt x="777" y="8386"/>
                  </a:cubicBezTo>
                  <a:cubicBezTo>
                    <a:pt x="2099" y="8386"/>
                    <a:pt x="5037" y="7196"/>
                    <a:pt x="5379" y="7047"/>
                  </a:cubicBezTo>
                  <a:cubicBezTo>
                    <a:pt x="5415" y="7031"/>
                    <a:pt x="5449" y="7024"/>
                    <a:pt x="5480" y="7024"/>
                  </a:cubicBezTo>
                  <a:cubicBezTo>
                    <a:pt x="5715" y="7024"/>
                    <a:pt x="5824" y="7414"/>
                    <a:pt x="5524" y="7526"/>
                  </a:cubicBezTo>
                  <a:cubicBezTo>
                    <a:pt x="5183" y="7654"/>
                    <a:pt x="1116" y="8834"/>
                    <a:pt x="1376" y="9812"/>
                  </a:cubicBezTo>
                  <a:cubicBezTo>
                    <a:pt x="1405" y="9920"/>
                    <a:pt x="1504" y="9967"/>
                    <a:pt x="1656" y="9967"/>
                  </a:cubicBezTo>
                  <a:cubicBezTo>
                    <a:pt x="2501" y="9967"/>
                    <a:pt x="4978" y="8537"/>
                    <a:pt x="5958" y="8537"/>
                  </a:cubicBezTo>
                  <a:cubicBezTo>
                    <a:pt x="6015" y="8537"/>
                    <a:pt x="6067" y="8542"/>
                    <a:pt x="6113" y="8552"/>
                  </a:cubicBezTo>
                  <a:cubicBezTo>
                    <a:pt x="7097" y="8770"/>
                    <a:pt x="3231" y="9972"/>
                    <a:pt x="3455" y="10679"/>
                  </a:cubicBezTo>
                  <a:cubicBezTo>
                    <a:pt x="3489" y="10802"/>
                    <a:pt x="3524" y="10906"/>
                    <a:pt x="3721" y="10906"/>
                  </a:cubicBezTo>
                  <a:cubicBezTo>
                    <a:pt x="3983" y="10906"/>
                    <a:pt x="4531" y="10721"/>
                    <a:pt x="5746" y="10147"/>
                  </a:cubicBezTo>
                  <a:cubicBezTo>
                    <a:pt x="7404" y="9259"/>
                    <a:pt x="9012" y="8284"/>
                    <a:pt x="10563" y="7224"/>
                  </a:cubicBezTo>
                  <a:lnTo>
                    <a:pt x="12499" y="5894"/>
                  </a:lnTo>
                  <a:lnTo>
                    <a:pt x="10904" y="1704"/>
                  </a:lnTo>
                  <a:lnTo>
                    <a:pt x="7741" y="1470"/>
                  </a:lnTo>
                  <a:cubicBezTo>
                    <a:pt x="7443" y="1449"/>
                    <a:pt x="7113" y="1423"/>
                    <a:pt x="6741" y="1374"/>
                  </a:cubicBezTo>
                  <a:cubicBezTo>
                    <a:pt x="6312" y="1324"/>
                    <a:pt x="5895" y="1200"/>
                    <a:pt x="5507" y="1008"/>
                  </a:cubicBezTo>
                  <a:cubicBezTo>
                    <a:pt x="5015" y="791"/>
                    <a:pt x="4554" y="509"/>
                    <a:pt x="4136" y="168"/>
                  </a:cubicBezTo>
                  <a:cubicBezTo>
                    <a:pt x="4023" y="51"/>
                    <a:pt x="3882" y="1"/>
                    <a:pt x="3745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9" name="Google Shape;5259;p69"/>
            <p:cNvSpPr/>
            <p:nvPr/>
          </p:nvSpPr>
          <p:spPr>
            <a:xfrm>
              <a:off x="5794725" y="2624800"/>
              <a:ext cx="632925" cy="986475"/>
            </a:xfrm>
            <a:custGeom>
              <a:avLst/>
              <a:gdLst/>
              <a:ahLst/>
              <a:cxnLst/>
              <a:rect l="l" t="t" r="r" b="b"/>
              <a:pathLst>
                <a:path w="25317" h="39459" extrusionOk="0">
                  <a:moveTo>
                    <a:pt x="15669" y="0"/>
                  </a:moveTo>
                  <a:cubicBezTo>
                    <a:pt x="13068" y="0"/>
                    <a:pt x="11711" y="1798"/>
                    <a:pt x="11043" y="3587"/>
                  </a:cubicBezTo>
                  <a:cubicBezTo>
                    <a:pt x="10314" y="5538"/>
                    <a:pt x="10564" y="7574"/>
                    <a:pt x="11150" y="9578"/>
                  </a:cubicBezTo>
                  <a:lnTo>
                    <a:pt x="14701" y="22738"/>
                  </a:lnTo>
                  <a:lnTo>
                    <a:pt x="1" y="32377"/>
                  </a:lnTo>
                  <a:lnTo>
                    <a:pt x="2738" y="39459"/>
                  </a:lnTo>
                  <a:lnTo>
                    <a:pt x="19492" y="30420"/>
                  </a:lnTo>
                  <a:cubicBezTo>
                    <a:pt x="23194" y="29188"/>
                    <a:pt x="25317" y="25307"/>
                    <a:pt x="24357" y="21526"/>
                  </a:cubicBezTo>
                  <a:cubicBezTo>
                    <a:pt x="22873" y="15751"/>
                    <a:pt x="20858" y="7952"/>
                    <a:pt x="20157" y="5650"/>
                  </a:cubicBezTo>
                  <a:cubicBezTo>
                    <a:pt x="19515" y="3440"/>
                    <a:pt x="18205" y="1483"/>
                    <a:pt x="16409" y="46"/>
                  </a:cubicBezTo>
                  <a:cubicBezTo>
                    <a:pt x="16152" y="15"/>
                    <a:pt x="15905" y="0"/>
                    <a:pt x="15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0" name="Google Shape;5260;p69"/>
            <p:cNvSpPr/>
            <p:nvPr/>
          </p:nvSpPr>
          <p:spPr>
            <a:xfrm>
              <a:off x="4879875" y="2374000"/>
              <a:ext cx="251075" cy="301675"/>
            </a:xfrm>
            <a:custGeom>
              <a:avLst/>
              <a:gdLst/>
              <a:ahLst/>
              <a:cxnLst/>
              <a:rect l="l" t="t" r="r" b="b"/>
              <a:pathLst>
                <a:path w="10043" h="12067" extrusionOk="0">
                  <a:moveTo>
                    <a:pt x="3679" y="0"/>
                  </a:moveTo>
                  <a:cubicBezTo>
                    <a:pt x="3391" y="0"/>
                    <a:pt x="3112" y="151"/>
                    <a:pt x="3112" y="445"/>
                  </a:cubicBezTo>
                  <a:cubicBezTo>
                    <a:pt x="3218" y="1473"/>
                    <a:pt x="3395" y="2494"/>
                    <a:pt x="3644" y="3496"/>
                  </a:cubicBezTo>
                  <a:lnTo>
                    <a:pt x="3792" y="4437"/>
                  </a:lnTo>
                  <a:cubicBezTo>
                    <a:pt x="3154" y="4754"/>
                    <a:pt x="2593" y="5205"/>
                    <a:pt x="2150" y="5762"/>
                  </a:cubicBezTo>
                  <a:cubicBezTo>
                    <a:pt x="1841" y="6107"/>
                    <a:pt x="0" y="6484"/>
                    <a:pt x="474" y="8813"/>
                  </a:cubicBezTo>
                  <a:lnTo>
                    <a:pt x="1490" y="12066"/>
                  </a:lnTo>
                  <a:lnTo>
                    <a:pt x="8611" y="11046"/>
                  </a:lnTo>
                  <a:cubicBezTo>
                    <a:pt x="8701" y="10595"/>
                    <a:pt x="8769" y="8435"/>
                    <a:pt x="8934" y="7856"/>
                  </a:cubicBezTo>
                  <a:cubicBezTo>
                    <a:pt x="9057" y="7372"/>
                    <a:pt x="9333" y="6761"/>
                    <a:pt x="9466" y="6261"/>
                  </a:cubicBezTo>
                  <a:cubicBezTo>
                    <a:pt x="9759" y="5139"/>
                    <a:pt x="9817" y="4315"/>
                    <a:pt x="9913" y="3847"/>
                  </a:cubicBezTo>
                  <a:cubicBezTo>
                    <a:pt x="10043" y="3227"/>
                    <a:pt x="9729" y="2991"/>
                    <a:pt x="9397" y="2991"/>
                  </a:cubicBezTo>
                  <a:cubicBezTo>
                    <a:pt x="9131" y="2991"/>
                    <a:pt x="8853" y="3142"/>
                    <a:pt x="8780" y="3368"/>
                  </a:cubicBezTo>
                  <a:cubicBezTo>
                    <a:pt x="8615" y="3879"/>
                    <a:pt x="8717" y="4846"/>
                    <a:pt x="7765" y="6485"/>
                  </a:cubicBezTo>
                  <a:cubicBezTo>
                    <a:pt x="7549" y="6856"/>
                    <a:pt x="7335" y="7008"/>
                    <a:pt x="7130" y="7008"/>
                  </a:cubicBezTo>
                  <a:cubicBezTo>
                    <a:pt x="6429" y="7008"/>
                    <a:pt x="5817" y="5251"/>
                    <a:pt x="5500" y="4470"/>
                  </a:cubicBezTo>
                  <a:cubicBezTo>
                    <a:pt x="5192" y="3699"/>
                    <a:pt x="4612" y="1614"/>
                    <a:pt x="4283" y="387"/>
                  </a:cubicBezTo>
                  <a:cubicBezTo>
                    <a:pt x="4214" y="127"/>
                    <a:pt x="3943" y="0"/>
                    <a:pt x="367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1" name="Google Shape;5261;p69"/>
            <p:cNvSpPr/>
            <p:nvPr/>
          </p:nvSpPr>
          <p:spPr>
            <a:xfrm>
              <a:off x="4897900" y="2533700"/>
              <a:ext cx="54350" cy="83650"/>
            </a:xfrm>
            <a:custGeom>
              <a:avLst/>
              <a:gdLst/>
              <a:ahLst/>
              <a:cxnLst/>
              <a:rect l="l" t="t" r="r" b="b"/>
              <a:pathLst>
                <a:path w="2174" h="3346" extrusionOk="0">
                  <a:moveTo>
                    <a:pt x="1301" y="1"/>
                  </a:moveTo>
                  <a:lnTo>
                    <a:pt x="1301" y="1"/>
                  </a:lnTo>
                  <a:cubicBezTo>
                    <a:pt x="1258" y="327"/>
                    <a:pt x="1287" y="659"/>
                    <a:pt x="1381" y="975"/>
                  </a:cubicBezTo>
                  <a:cubicBezTo>
                    <a:pt x="1455" y="1339"/>
                    <a:pt x="1565" y="1695"/>
                    <a:pt x="1711" y="2038"/>
                  </a:cubicBezTo>
                  <a:cubicBezTo>
                    <a:pt x="1796" y="2216"/>
                    <a:pt x="1853" y="2405"/>
                    <a:pt x="1880" y="2601"/>
                  </a:cubicBezTo>
                  <a:cubicBezTo>
                    <a:pt x="1908" y="2775"/>
                    <a:pt x="1822" y="2947"/>
                    <a:pt x="1668" y="3032"/>
                  </a:cubicBezTo>
                  <a:cubicBezTo>
                    <a:pt x="1618" y="3045"/>
                    <a:pt x="1568" y="3052"/>
                    <a:pt x="1517" y="3052"/>
                  </a:cubicBezTo>
                  <a:cubicBezTo>
                    <a:pt x="1380" y="3052"/>
                    <a:pt x="1245" y="3004"/>
                    <a:pt x="1136" y="2915"/>
                  </a:cubicBezTo>
                  <a:cubicBezTo>
                    <a:pt x="975" y="2799"/>
                    <a:pt x="836" y="2655"/>
                    <a:pt x="727" y="2489"/>
                  </a:cubicBezTo>
                  <a:cubicBezTo>
                    <a:pt x="532" y="2203"/>
                    <a:pt x="387" y="1885"/>
                    <a:pt x="302" y="1549"/>
                  </a:cubicBezTo>
                  <a:cubicBezTo>
                    <a:pt x="243" y="1221"/>
                    <a:pt x="157" y="899"/>
                    <a:pt x="47" y="586"/>
                  </a:cubicBezTo>
                  <a:lnTo>
                    <a:pt x="47" y="586"/>
                  </a:lnTo>
                  <a:cubicBezTo>
                    <a:pt x="1" y="922"/>
                    <a:pt x="23" y="1263"/>
                    <a:pt x="110" y="1591"/>
                  </a:cubicBezTo>
                  <a:cubicBezTo>
                    <a:pt x="174" y="1968"/>
                    <a:pt x="310" y="2329"/>
                    <a:pt x="514" y="2654"/>
                  </a:cubicBezTo>
                  <a:cubicBezTo>
                    <a:pt x="637" y="2848"/>
                    <a:pt x="796" y="3019"/>
                    <a:pt x="982" y="3154"/>
                  </a:cubicBezTo>
                  <a:cubicBezTo>
                    <a:pt x="1131" y="3279"/>
                    <a:pt x="1318" y="3345"/>
                    <a:pt x="1508" y="3345"/>
                  </a:cubicBezTo>
                  <a:cubicBezTo>
                    <a:pt x="1590" y="3345"/>
                    <a:pt x="1672" y="3333"/>
                    <a:pt x="1752" y="3308"/>
                  </a:cubicBezTo>
                  <a:cubicBezTo>
                    <a:pt x="2019" y="3181"/>
                    <a:pt x="2173" y="2898"/>
                    <a:pt x="2135" y="2606"/>
                  </a:cubicBezTo>
                  <a:cubicBezTo>
                    <a:pt x="2106" y="2379"/>
                    <a:pt x="2034" y="2160"/>
                    <a:pt x="1928" y="1957"/>
                  </a:cubicBezTo>
                  <a:cubicBezTo>
                    <a:pt x="1778" y="1636"/>
                    <a:pt x="1654" y="1303"/>
                    <a:pt x="1556" y="963"/>
                  </a:cubicBezTo>
                  <a:cubicBezTo>
                    <a:pt x="1491" y="637"/>
                    <a:pt x="1405" y="316"/>
                    <a:pt x="130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2" name="Google Shape;5262;p69"/>
            <p:cNvSpPr/>
            <p:nvPr/>
          </p:nvSpPr>
          <p:spPr>
            <a:xfrm>
              <a:off x="4929600" y="2506725"/>
              <a:ext cx="68175" cy="112100"/>
            </a:xfrm>
            <a:custGeom>
              <a:avLst/>
              <a:gdLst/>
              <a:ahLst/>
              <a:cxnLst/>
              <a:rect l="l" t="t" r="r" b="b"/>
              <a:pathLst>
                <a:path w="2727" h="4484" extrusionOk="0">
                  <a:moveTo>
                    <a:pt x="1495" y="0"/>
                  </a:moveTo>
                  <a:lnTo>
                    <a:pt x="1495" y="0"/>
                  </a:lnTo>
                  <a:cubicBezTo>
                    <a:pt x="1552" y="448"/>
                    <a:pt x="1658" y="888"/>
                    <a:pt x="1809" y="1313"/>
                  </a:cubicBezTo>
                  <a:lnTo>
                    <a:pt x="2207" y="2696"/>
                  </a:lnTo>
                  <a:cubicBezTo>
                    <a:pt x="2277" y="2962"/>
                    <a:pt x="2378" y="3233"/>
                    <a:pt x="2431" y="3494"/>
                  </a:cubicBezTo>
                  <a:cubicBezTo>
                    <a:pt x="2511" y="3738"/>
                    <a:pt x="2403" y="4005"/>
                    <a:pt x="2177" y="4127"/>
                  </a:cubicBezTo>
                  <a:cubicBezTo>
                    <a:pt x="2073" y="4181"/>
                    <a:pt x="1960" y="4208"/>
                    <a:pt x="1847" y="4208"/>
                  </a:cubicBezTo>
                  <a:cubicBezTo>
                    <a:pt x="1709" y="4208"/>
                    <a:pt x="1572" y="4168"/>
                    <a:pt x="1453" y="4089"/>
                  </a:cubicBezTo>
                  <a:cubicBezTo>
                    <a:pt x="1235" y="3945"/>
                    <a:pt x="1060" y="3745"/>
                    <a:pt x="948" y="3509"/>
                  </a:cubicBezTo>
                  <a:cubicBezTo>
                    <a:pt x="730" y="3052"/>
                    <a:pt x="617" y="2562"/>
                    <a:pt x="474" y="2180"/>
                  </a:cubicBezTo>
                  <a:cubicBezTo>
                    <a:pt x="360" y="1752"/>
                    <a:pt x="201" y="1337"/>
                    <a:pt x="1" y="941"/>
                  </a:cubicBezTo>
                  <a:lnTo>
                    <a:pt x="1" y="941"/>
                  </a:lnTo>
                  <a:cubicBezTo>
                    <a:pt x="50" y="1383"/>
                    <a:pt x="145" y="1818"/>
                    <a:pt x="288" y="2239"/>
                  </a:cubicBezTo>
                  <a:cubicBezTo>
                    <a:pt x="399" y="2710"/>
                    <a:pt x="542" y="3174"/>
                    <a:pt x="719" y="3627"/>
                  </a:cubicBezTo>
                  <a:cubicBezTo>
                    <a:pt x="843" y="3909"/>
                    <a:pt x="1050" y="4149"/>
                    <a:pt x="1309" y="4317"/>
                  </a:cubicBezTo>
                  <a:cubicBezTo>
                    <a:pt x="1473" y="4428"/>
                    <a:pt x="1663" y="4484"/>
                    <a:pt x="1854" y="4484"/>
                  </a:cubicBezTo>
                  <a:cubicBezTo>
                    <a:pt x="2009" y="4484"/>
                    <a:pt x="2165" y="4446"/>
                    <a:pt x="2308" y="4371"/>
                  </a:cubicBezTo>
                  <a:cubicBezTo>
                    <a:pt x="2476" y="4282"/>
                    <a:pt x="2608" y="4134"/>
                    <a:pt x="2676" y="3956"/>
                  </a:cubicBezTo>
                  <a:cubicBezTo>
                    <a:pt x="2726" y="3782"/>
                    <a:pt x="2726" y="3598"/>
                    <a:pt x="2676" y="3424"/>
                  </a:cubicBezTo>
                  <a:cubicBezTo>
                    <a:pt x="2606" y="3132"/>
                    <a:pt x="2505" y="2861"/>
                    <a:pt x="2430" y="2600"/>
                  </a:cubicBezTo>
                  <a:cubicBezTo>
                    <a:pt x="2265" y="2111"/>
                    <a:pt x="2117" y="1653"/>
                    <a:pt x="1979" y="1234"/>
                  </a:cubicBezTo>
                  <a:cubicBezTo>
                    <a:pt x="1860" y="807"/>
                    <a:pt x="1698" y="394"/>
                    <a:pt x="149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3" name="Google Shape;5263;p69"/>
            <p:cNvSpPr/>
            <p:nvPr/>
          </p:nvSpPr>
          <p:spPr>
            <a:xfrm>
              <a:off x="5109325" y="2953600"/>
              <a:ext cx="32850" cy="77225"/>
            </a:xfrm>
            <a:custGeom>
              <a:avLst/>
              <a:gdLst/>
              <a:ahLst/>
              <a:cxnLst/>
              <a:rect l="l" t="t" r="r" b="b"/>
              <a:pathLst>
                <a:path w="1314" h="3089" extrusionOk="0">
                  <a:moveTo>
                    <a:pt x="1313" y="0"/>
                  </a:moveTo>
                  <a:lnTo>
                    <a:pt x="1313" y="0"/>
                  </a:lnTo>
                  <a:cubicBezTo>
                    <a:pt x="973" y="452"/>
                    <a:pt x="709" y="957"/>
                    <a:pt x="531" y="1493"/>
                  </a:cubicBezTo>
                  <a:cubicBezTo>
                    <a:pt x="270" y="1993"/>
                    <a:pt x="90" y="2533"/>
                    <a:pt x="0" y="3088"/>
                  </a:cubicBezTo>
                  <a:cubicBezTo>
                    <a:pt x="339" y="2637"/>
                    <a:pt x="603" y="2132"/>
                    <a:pt x="781" y="1595"/>
                  </a:cubicBezTo>
                  <a:cubicBezTo>
                    <a:pt x="1043" y="1095"/>
                    <a:pt x="1222" y="556"/>
                    <a:pt x="13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4" name="Google Shape;5264;p69"/>
            <p:cNvSpPr/>
            <p:nvPr/>
          </p:nvSpPr>
          <p:spPr>
            <a:xfrm>
              <a:off x="5264950" y="2828525"/>
              <a:ext cx="176675" cy="153375"/>
            </a:xfrm>
            <a:custGeom>
              <a:avLst/>
              <a:gdLst/>
              <a:ahLst/>
              <a:cxnLst/>
              <a:rect l="l" t="t" r="r" b="b"/>
              <a:pathLst>
                <a:path w="7067" h="6135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135"/>
                    <a:pt x="30" y="270"/>
                    <a:pt x="59" y="404"/>
                  </a:cubicBezTo>
                  <a:cubicBezTo>
                    <a:pt x="91" y="773"/>
                    <a:pt x="104" y="1144"/>
                    <a:pt x="96" y="1515"/>
                  </a:cubicBezTo>
                  <a:cubicBezTo>
                    <a:pt x="90" y="2090"/>
                    <a:pt x="247" y="2657"/>
                    <a:pt x="549" y="3147"/>
                  </a:cubicBezTo>
                  <a:cubicBezTo>
                    <a:pt x="929" y="3740"/>
                    <a:pt x="1452" y="4227"/>
                    <a:pt x="2069" y="4566"/>
                  </a:cubicBezTo>
                  <a:cubicBezTo>
                    <a:pt x="2674" y="4894"/>
                    <a:pt x="3313" y="5150"/>
                    <a:pt x="3977" y="5333"/>
                  </a:cubicBezTo>
                  <a:lnTo>
                    <a:pt x="5572" y="5784"/>
                  </a:lnTo>
                  <a:cubicBezTo>
                    <a:pt x="6059" y="5943"/>
                    <a:pt x="6559" y="6060"/>
                    <a:pt x="7066" y="6135"/>
                  </a:cubicBezTo>
                  <a:cubicBezTo>
                    <a:pt x="6610" y="5915"/>
                    <a:pt x="6135" y="5734"/>
                    <a:pt x="5647" y="5598"/>
                  </a:cubicBezTo>
                  <a:lnTo>
                    <a:pt x="4052" y="5093"/>
                  </a:lnTo>
                  <a:cubicBezTo>
                    <a:pt x="3413" y="4898"/>
                    <a:pt x="2796" y="4642"/>
                    <a:pt x="2207" y="4328"/>
                  </a:cubicBezTo>
                  <a:cubicBezTo>
                    <a:pt x="1628" y="4010"/>
                    <a:pt x="1133" y="3560"/>
                    <a:pt x="761" y="3015"/>
                  </a:cubicBezTo>
                  <a:cubicBezTo>
                    <a:pt x="469" y="2563"/>
                    <a:pt x="307" y="2041"/>
                    <a:pt x="293" y="1504"/>
                  </a:cubicBezTo>
                  <a:cubicBezTo>
                    <a:pt x="287" y="1127"/>
                    <a:pt x="244" y="751"/>
                    <a:pt x="165" y="383"/>
                  </a:cubicBezTo>
                  <a:cubicBezTo>
                    <a:pt x="96" y="12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5" name="Google Shape;5265;p69"/>
            <p:cNvSpPr/>
            <p:nvPr/>
          </p:nvSpPr>
          <p:spPr>
            <a:xfrm>
              <a:off x="5959550" y="3330225"/>
              <a:ext cx="108500" cy="166875"/>
            </a:xfrm>
            <a:custGeom>
              <a:avLst/>
              <a:gdLst/>
              <a:ahLst/>
              <a:cxnLst/>
              <a:rect l="l" t="t" r="r" b="b"/>
              <a:pathLst>
                <a:path w="4340" h="6675" extrusionOk="0">
                  <a:moveTo>
                    <a:pt x="378" y="1"/>
                  </a:moveTo>
                  <a:cubicBezTo>
                    <a:pt x="360" y="1"/>
                    <a:pt x="343" y="1"/>
                    <a:pt x="325" y="2"/>
                  </a:cubicBezTo>
                  <a:cubicBezTo>
                    <a:pt x="96" y="23"/>
                    <a:pt x="0" y="92"/>
                    <a:pt x="6" y="124"/>
                  </a:cubicBezTo>
                  <a:cubicBezTo>
                    <a:pt x="8" y="134"/>
                    <a:pt x="21" y="138"/>
                    <a:pt x="46" y="138"/>
                  </a:cubicBezTo>
                  <a:cubicBezTo>
                    <a:pt x="96" y="138"/>
                    <a:pt x="191" y="124"/>
                    <a:pt x="325" y="124"/>
                  </a:cubicBezTo>
                  <a:cubicBezTo>
                    <a:pt x="612" y="147"/>
                    <a:pt x="881" y="268"/>
                    <a:pt x="1090" y="465"/>
                  </a:cubicBezTo>
                  <a:cubicBezTo>
                    <a:pt x="1398" y="777"/>
                    <a:pt x="1679" y="1116"/>
                    <a:pt x="1931" y="1475"/>
                  </a:cubicBezTo>
                  <a:cubicBezTo>
                    <a:pt x="2239" y="1879"/>
                    <a:pt x="2568" y="2315"/>
                    <a:pt x="2888" y="2798"/>
                  </a:cubicBezTo>
                  <a:cubicBezTo>
                    <a:pt x="3450" y="3599"/>
                    <a:pt x="3849" y="4502"/>
                    <a:pt x="4062" y="5456"/>
                  </a:cubicBezTo>
                  <a:cubicBezTo>
                    <a:pt x="4196" y="6196"/>
                    <a:pt x="4148" y="6674"/>
                    <a:pt x="4196" y="6674"/>
                  </a:cubicBezTo>
                  <a:cubicBezTo>
                    <a:pt x="4321" y="6268"/>
                    <a:pt x="4340" y="5835"/>
                    <a:pt x="4254" y="5420"/>
                  </a:cubicBezTo>
                  <a:cubicBezTo>
                    <a:pt x="4091" y="4417"/>
                    <a:pt x="3705" y="3464"/>
                    <a:pt x="3122" y="2634"/>
                  </a:cubicBezTo>
                  <a:cubicBezTo>
                    <a:pt x="2792" y="2144"/>
                    <a:pt x="2452" y="1703"/>
                    <a:pt x="2132" y="1310"/>
                  </a:cubicBezTo>
                  <a:cubicBezTo>
                    <a:pt x="1861" y="943"/>
                    <a:pt x="1553" y="604"/>
                    <a:pt x="1212" y="299"/>
                  </a:cubicBezTo>
                  <a:cubicBezTo>
                    <a:pt x="977" y="105"/>
                    <a:pt x="682" y="1"/>
                    <a:pt x="37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6" name="Google Shape;5266;p69"/>
            <p:cNvSpPr/>
            <p:nvPr/>
          </p:nvSpPr>
          <p:spPr>
            <a:xfrm>
              <a:off x="5374475" y="2689700"/>
              <a:ext cx="917825" cy="219075"/>
            </a:xfrm>
            <a:custGeom>
              <a:avLst/>
              <a:gdLst/>
              <a:ahLst/>
              <a:cxnLst/>
              <a:rect l="l" t="t" r="r" b="b"/>
              <a:pathLst>
                <a:path w="36713" h="8763" extrusionOk="0">
                  <a:moveTo>
                    <a:pt x="4097" y="0"/>
                  </a:moveTo>
                  <a:cubicBezTo>
                    <a:pt x="3233" y="0"/>
                    <a:pt x="2369" y="120"/>
                    <a:pt x="1531" y="358"/>
                  </a:cubicBezTo>
                  <a:cubicBezTo>
                    <a:pt x="996" y="502"/>
                    <a:pt x="481" y="716"/>
                    <a:pt x="0" y="991"/>
                  </a:cubicBezTo>
                  <a:cubicBezTo>
                    <a:pt x="1" y="993"/>
                    <a:pt x="3" y="994"/>
                    <a:pt x="7" y="994"/>
                  </a:cubicBezTo>
                  <a:cubicBezTo>
                    <a:pt x="74" y="994"/>
                    <a:pt x="593" y="720"/>
                    <a:pt x="1558" y="460"/>
                  </a:cubicBezTo>
                  <a:cubicBezTo>
                    <a:pt x="2330" y="265"/>
                    <a:pt x="3121" y="168"/>
                    <a:pt x="3912" y="168"/>
                  </a:cubicBezTo>
                  <a:cubicBezTo>
                    <a:pt x="4611" y="168"/>
                    <a:pt x="5311" y="244"/>
                    <a:pt x="5998" y="396"/>
                  </a:cubicBezTo>
                  <a:cubicBezTo>
                    <a:pt x="8179" y="857"/>
                    <a:pt x="10118" y="2099"/>
                    <a:pt x="11447" y="3889"/>
                  </a:cubicBezTo>
                  <a:cubicBezTo>
                    <a:pt x="12213" y="4878"/>
                    <a:pt x="12887" y="6032"/>
                    <a:pt x="13839" y="7052"/>
                  </a:cubicBezTo>
                  <a:cubicBezTo>
                    <a:pt x="14321" y="7583"/>
                    <a:pt x="14901" y="8017"/>
                    <a:pt x="15546" y="8328"/>
                  </a:cubicBezTo>
                  <a:cubicBezTo>
                    <a:pt x="16163" y="8614"/>
                    <a:pt x="16834" y="8763"/>
                    <a:pt x="17512" y="8763"/>
                  </a:cubicBezTo>
                  <a:cubicBezTo>
                    <a:pt x="17576" y="8763"/>
                    <a:pt x="17640" y="8761"/>
                    <a:pt x="17704" y="8759"/>
                  </a:cubicBezTo>
                  <a:cubicBezTo>
                    <a:pt x="19149" y="8638"/>
                    <a:pt x="20535" y="8136"/>
                    <a:pt x="21724" y="7307"/>
                  </a:cubicBezTo>
                  <a:cubicBezTo>
                    <a:pt x="22806" y="6546"/>
                    <a:pt x="23843" y="5723"/>
                    <a:pt x="24829" y="4841"/>
                  </a:cubicBezTo>
                  <a:cubicBezTo>
                    <a:pt x="25719" y="4056"/>
                    <a:pt x="26702" y="3387"/>
                    <a:pt x="27758" y="2846"/>
                  </a:cubicBezTo>
                  <a:cubicBezTo>
                    <a:pt x="28684" y="2399"/>
                    <a:pt x="29697" y="2162"/>
                    <a:pt x="30724" y="2151"/>
                  </a:cubicBezTo>
                  <a:cubicBezTo>
                    <a:pt x="32223" y="2175"/>
                    <a:pt x="33709" y="2434"/>
                    <a:pt x="35127" y="2921"/>
                  </a:cubicBezTo>
                  <a:lnTo>
                    <a:pt x="36297" y="3293"/>
                  </a:lnTo>
                  <a:cubicBezTo>
                    <a:pt x="36431" y="3345"/>
                    <a:pt x="36570" y="3384"/>
                    <a:pt x="36712" y="3411"/>
                  </a:cubicBezTo>
                  <a:cubicBezTo>
                    <a:pt x="36712" y="3405"/>
                    <a:pt x="36563" y="3320"/>
                    <a:pt x="36296" y="3219"/>
                  </a:cubicBezTo>
                  <a:cubicBezTo>
                    <a:pt x="36031" y="3118"/>
                    <a:pt x="35643" y="2969"/>
                    <a:pt x="35137" y="2799"/>
                  </a:cubicBezTo>
                  <a:cubicBezTo>
                    <a:pt x="33716" y="2266"/>
                    <a:pt x="32216" y="1973"/>
                    <a:pt x="30698" y="1932"/>
                  </a:cubicBezTo>
                  <a:cubicBezTo>
                    <a:pt x="29639" y="1933"/>
                    <a:pt x="28594" y="2166"/>
                    <a:pt x="27636" y="2618"/>
                  </a:cubicBezTo>
                  <a:cubicBezTo>
                    <a:pt x="26560" y="3158"/>
                    <a:pt x="25556" y="3831"/>
                    <a:pt x="24647" y="4623"/>
                  </a:cubicBezTo>
                  <a:cubicBezTo>
                    <a:pt x="23664" y="5491"/>
                    <a:pt x="22631" y="6304"/>
                    <a:pt x="21553" y="7057"/>
                  </a:cubicBezTo>
                  <a:cubicBezTo>
                    <a:pt x="20405" y="7858"/>
                    <a:pt x="19067" y="8341"/>
                    <a:pt x="17672" y="8461"/>
                  </a:cubicBezTo>
                  <a:cubicBezTo>
                    <a:pt x="17626" y="8462"/>
                    <a:pt x="17580" y="8463"/>
                    <a:pt x="17533" y="8463"/>
                  </a:cubicBezTo>
                  <a:cubicBezTo>
                    <a:pt x="16188" y="8463"/>
                    <a:pt x="14904" y="7882"/>
                    <a:pt x="14015" y="6866"/>
                  </a:cubicBezTo>
                  <a:cubicBezTo>
                    <a:pt x="13090" y="5882"/>
                    <a:pt x="12410" y="4734"/>
                    <a:pt x="11628" y="3729"/>
                  </a:cubicBezTo>
                  <a:cubicBezTo>
                    <a:pt x="10912" y="2758"/>
                    <a:pt x="10008" y="1940"/>
                    <a:pt x="8970" y="1326"/>
                  </a:cubicBezTo>
                  <a:cubicBezTo>
                    <a:pt x="8061" y="794"/>
                    <a:pt x="7071" y="415"/>
                    <a:pt x="6040" y="204"/>
                  </a:cubicBezTo>
                  <a:cubicBezTo>
                    <a:pt x="5399" y="68"/>
                    <a:pt x="4748" y="0"/>
                    <a:pt x="409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7" name="Google Shape;5267;p69"/>
            <p:cNvSpPr/>
            <p:nvPr/>
          </p:nvSpPr>
          <p:spPr>
            <a:xfrm>
              <a:off x="5545250" y="3055650"/>
              <a:ext cx="581550" cy="134600"/>
            </a:xfrm>
            <a:custGeom>
              <a:avLst/>
              <a:gdLst/>
              <a:ahLst/>
              <a:cxnLst/>
              <a:rect l="l" t="t" r="r" b="b"/>
              <a:pathLst>
                <a:path w="23262" h="5384" extrusionOk="0">
                  <a:moveTo>
                    <a:pt x="1" y="1"/>
                  </a:moveTo>
                  <a:lnTo>
                    <a:pt x="1" y="1"/>
                  </a:lnTo>
                  <a:cubicBezTo>
                    <a:pt x="45" y="76"/>
                    <a:pt x="96" y="149"/>
                    <a:pt x="155" y="213"/>
                  </a:cubicBezTo>
                  <a:cubicBezTo>
                    <a:pt x="307" y="408"/>
                    <a:pt x="468" y="594"/>
                    <a:pt x="640" y="771"/>
                  </a:cubicBezTo>
                  <a:cubicBezTo>
                    <a:pt x="1262" y="1430"/>
                    <a:pt x="1948" y="2027"/>
                    <a:pt x="2686" y="2552"/>
                  </a:cubicBezTo>
                  <a:cubicBezTo>
                    <a:pt x="3785" y="3345"/>
                    <a:pt x="4984" y="3985"/>
                    <a:pt x="6254" y="4456"/>
                  </a:cubicBezTo>
                  <a:cubicBezTo>
                    <a:pt x="7814" y="5037"/>
                    <a:pt x="9460" y="5350"/>
                    <a:pt x="11123" y="5381"/>
                  </a:cubicBezTo>
                  <a:cubicBezTo>
                    <a:pt x="11214" y="5382"/>
                    <a:pt x="11304" y="5383"/>
                    <a:pt x="11395" y="5383"/>
                  </a:cubicBezTo>
                  <a:cubicBezTo>
                    <a:pt x="12966" y="5383"/>
                    <a:pt x="14528" y="5140"/>
                    <a:pt x="16026" y="4664"/>
                  </a:cubicBezTo>
                  <a:cubicBezTo>
                    <a:pt x="17291" y="4213"/>
                    <a:pt x="18525" y="3681"/>
                    <a:pt x="19721" y="3069"/>
                  </a:cubicBezTo>
                  <a:cubicBezTo>
                    <a:pt x="20479" y="2676"/>
                    <a:pt x="21319" y="2471"/>
                    <a:pt x="22171" y="2471"/>
                  </a:cubicBezTo>
                  <a:cubicBezTo>
                    <a:pt x="22215" y="2471"/>
                    <a:pt x="22260" y="2471"/>
                    <a:pt x="22304" y="2473"/>
                  </a:cubicBezTo>
                  <a:cubicBezTo>
                    <a:pt x="22629" y="2518"/>
                    <a:pt x="22949" y="2591"/>
                    <a:pt x="23262" y="2691"/>
                  </a:cubicBezTo>
                  <a:cubicBezTo>
                    <a:pt x="22971" y="2506"/>
                    <a:pt x="22642" y="2391"/>
                    <a:pt x="22298" y="2355"/>
                  </a:cubicBezTo>
                  <a:cubicBezTo>
                    <a:pt x="22189" y="2349"/>
                    <a:pt x="22080" y="2345"/>
                    <a:pt x="21972" y="2345"/>
                  </a:cubicBezTo>
                  <a:cubicBezTo>
                    <a:pt x="21165" y="2345"/>
                    <a:pt x="20367" y="2530"/>
                    <a:pt x="19640" y="2887"/>
                  </a:cubicBezTo>
                  <a:cubicBezTo>
                    <a:pt x="18441" y="3481"/>
                    <a:pt x="17207" y="4001"/>
                    <a:pt x="15945" y="4444"/>
                  </a:cubicBezTo>
                  <a:cubicBezTo>
                    <a:pt x="14488" y="4895"/>
                    <a:pt x="12973" y="5123"/>
                    <a:pt x="11450" y="5123"/>
                  </a:cubicBezTo>
                  <a:cubicBezTo>
                    <a:pt x="11342" y="5123"/>
                    <a:pt x="11235" y="5122"/>
                    <a:pt x="11128" y="5120"/>
                  </a:cubicBezTo>
                  <a:cubicBezTo>
                    <a:pt x="9495" y="5094"/>
                    <a:pt x="7879" y="4796"/>
                    <a:pt x="6344" y="4237"/>
                  </a:cubicBezTo>
                  <a:cubicBezTo>
                    <a:pt x="5088" y="3784"/>
                    <a:pt x="3896" y="3172"/>
                    <a:pt x="2797" y="2415"/>
                  </a:cubicBezTo>
                  <a:cubicBezTo>
                    <a:pt x="2060" y="1898"/>
                    <a:pt x="1365" y="1323"/>
                    <a:pt x="719" y="696"/>
                  </a:cubicBezTo>
                  <a:cubicBezTo>
                    <a:pt x="257" y="25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8" name="Google Shape;5268;p69"/>
            <p:cNvSpPr/>
            <p:nvPr/>
          </p:nvSpPr>
          <p:spPr>
            <a:xfrm>
              <a:off x="6149500" y="3066800"/>
              <a:ext cx="228775" cy="89250"/>
            </a:xfrm>
            <a:custGeom>
              <a:avLst/>
              <a:gdLst/>
              <a:ahLst/>
              <a:cxnLst/>
              <a:rect l="l" t="t" r="r" b="b"/>
              <a:pathLst>
                <a:path w="9151" h="3570" extrusionOk="0">
                  <a:moveTo>
                    <a:pt x="9147" y="1"/>
                  </a:moveTo>
                  <a:cubicBezTo>
                    <a:pt x="9095" y="1"/>
                    <a:pt x="8890" y="557"/>
                    <a:pt x="8278" y="1250"/>
                  </a:cubicBezTo>
                  <a:cubicBezTo>
                    <a:pt x="7491" y="2200"/>
                    <a:pt x="6413" y="2861"/>
                    <a:pt x="5210" y="3133"/>
                  </a:cubicBezTo>
                  <a:cubicBezTo>
                    <a:pt x="4603" y="3244"/>
                    <a:pt x="3988" y="3299"/>
                    <a:pt x="3373" y="3299"/>
                  </a:cubicBezTo>
                  <a:cubicBezTo>
                    <a:pt x="2758" y="3299"/>
                    <a:pt x="2144" y="3244"/>
                    <a:pt x="1536" y="3133"/>
                  </a:cubicBezTo>
                  <a:cubicBezTo>
                    <a:pt x="1029" y="3030"/>
                    <a:pt x="516" y="2959"/>
                    <a:pt x="1" y="2920"/>
                  </a:cubicBezTo>
                  <a:lnTo>
                    <a:pt x="1" y="2920"/>
                  </a:lnTo>
                  <a:cubicBezTo>
                    <a:pt x="484" y="3112"/>
                    <a:pt x="990" y="3248"/>
                    <a:pt x="1506" y="3324"/>
                  </a:cubicBezTo>
                  <a:cubicBezTo>
                    <a:pt x="2200" y="3488"/>
                    <a:pt x="2909" y="3570"/>
                    <a:pt x="3618" y="3570"/>
                  </a:cubicBezTo>
                  <a:cubicBezTo>
                    <a:pt x="4172" y="3570"/>
                    <a:pt x="4726" y="3520"/>
                    <a:pt x="5274" y="3420"/>
                  </a:cubicBezTo>
                  <a:cubicBezTo>
                    <a:pt x="6534" y="3141"/>
                    <a:pt x="7651" y="2420"/>
                    <a:pt x="8427" y="1389"/>
                  </a:cubicBezTo>
                  <a:cubicBezTo>
                    <a:pt x="8663" y="1086"/>
                    <a:pt x="8861" y="756"/>
                    <a:pt x="9017" y="405"/>
                  </a:cubicBezTo>
                  <a:cubicBezTo>
                    <a:pt x="9090" y="282"/>
                    <a:pt x="9135" y="144"/>
                    <a:pt x="9150" y="1"/>
                  </a:cubicBezTo>
                  <a:cubicBezTo>
                    <a:pt x="9149" y="1"/>
                    <a:pt x="9148" y="1"/>
                    <a:pt x="91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9" name="Google Shape;5269;p69"/>
            <p:cNvSpPr/>
            <p:nvPr/>
          </p:nvSpPr>
          <p:spPr>
            <a:xfrm>
              <a:off x="5790350" y="2835950"/>
              <a:ext cx="505900" cy="778000"/>
            </a:xfrm>
            <a:custGeom>
              <a:avLst/>
              <a:gdLst/>
              <a:ahLst/>
              <a:cxnLst/>
              <a:rect l="l" t="t" r="r" b="b"/>
              <a:pathLst>
                <a:path w="20236" h="31120" extrusionOk="0">
                  <a:moveTo>
                    <a:pt x="11039" y="0"/>
                  </a:moveTo>
                  <a:lnTo>
                    <a:pt x="11039" y="0"/>
                  </a:lnTo>
                  <a:cubicBezTo>
                    <a:pt x="11047" y="92"/>
                    <a:pt x="11064" y="183"/>
                    <a:pt x="11091" y="271"/>
                  </a:cubicBezTo>
                  <a:cubicBezTo>
                    <a:pt x="11128" y="463"/>
                    <a:pt x="11176" y="713"/>
                    <a:pt x="11240" y="1031"/>
                  </a:cubicBezTo>
                  <a:cubicBezTo>
                    <a:pt x="11378" y="1696"/>
                    <a:pt x="11591" y="2669"/>
                    <a:pt x="11878" y="3908"/>
                  </a:cubicBezTo>
                  <a:cubicBezTo>
                    <a:pt x="12443" y="6359"/>
                    <a:pt x="13302" y="9850"/>
                    <a:pt x="14398" y="14025"/>
                  </a:cubicBezTo>
                  <a:lnTo>
                    <a:pt x="14398" y="14025"/>
                  </a:lnTo>
                  <a:lnTo>
                    <a:pt x="2053" y="22484"/>
                  </a:lnTo>
                  <a:lnTo>
                    <a:pt x="97" y="23829"/>
                  </a:lnTo>
                  <a:lnTo>
                    <a:pt x="1" y="23893"/>
                  </a:lnTo>
                  <a:lnTo>
                    <a:pt x="43" y="23994"/>
                  </a:lnTo>
                  <a:lnTo>
                    <a:pt x="2845" y="30985"/>
                  </a:lnTo>
                  <a:lnTo>
                    <a:pt x="2898" y="31119"/>
                  </a:lnTo>
                  <a:lnTo>
                    <a:pt x="3020" y="31055"/>
                  </a:lnTo>
                  <a:cubicBezTo>
                    <a:pt x="8156" y="28498"/>
                    <a:pt x="12473" y="26148"/>
                    <a:pt x="15498" y="24436"/>
                  </a:cubicBezTo>
                  <a:cubicBezTo>
                    <a:pt x="17008" y="23580"/>
                    <a:pt x="18199" y="22883"/>
                    <a:pt x="19013" y="22400"/>
                  </a:cubicBezTo>
                  <a:lnTo>
                    <a:pt x="19922" y="21831"/>
                  </a:lnTo>
                  <a:cubicBezTo>
                    <a:pt x="20031" y="21771"/>
                    <a:pt x="20135" y="21703"/>
                    <a:pt x="20236" y="21628"/>
                  </a:cubicBezTo>
                  <a:lnTo>
                    <a:pt x="20236" y="21628"/>
                  </a:lnTo>
                  <a:cubicBezTo>
                    <a:pt x="20119" y="21671"/>
                    <a:pt x="20006" y="21727"/>
                    <a:pt x="19901" y="21793"/>
                  </a:cubicBezTo>
                  <a:lnTo>
                    <a:pt x="18954" y="22325"/>
                  </a:lnTo>
                  <a:lnTo>
                    <a:pt x="15402" y="24292"/>
                  </a:lnTo>
                  <a:cubicBezTo>
                    <a:pt x="12381" y="25953"/>
                    <a:pt x="8099" y="28247"/>
                    <a:pt x="3017" y="30759"/>
                  </a:cubicBezTo>
                  <a:lnTo>
                    <a:pt x="3017" y="30759"/>
                  </a:lnTo>
                  <a:cubicBezTo>
                    <a:pt x="2172" y="28617"/>
                    <a:pt x="1267" y="26362"/>
                    <a:pt x="324" y="23997"/>
                  </a:cubicBezTo>
                  <a:lnTo>
                    <a:pt x="324" y="23997"/>
                  </a:lnTo>
                  <a:lnTo>
                    <a:pt x="2196" y="22708"/>
                  </a:lnTo>
                  <a:lnTo>
                    <a:pt x="14585" y="14164"/>
                  </a:lnTo>
                  <a:lnTo>
                    <a:pt x="14653" y="14116"/>
                  </a:lnTo>
                  <a:lnTo>
                    <a:pt x="14653" y="14036"/>
                  </a:lnTo>
                  <a:cubicBezTo>
                    <a:pt x="13505" y="9831"/>
                    <a:pt x="12607" y="6321"/>
                    <a:pt x="11995" y="3866"/>
                  </a:cubicBezTo>
                  <a:lnTo>
                    <a:pt x="11299" y="1005"/>
                  </a:lnTo>
                  <a:cubicBezTo>
                    <a:pt x="11219" y="691"/>
                    <a:pt x="11161" y="441"/>
                    <a:pt x="11112" y="255"/>
                  </a:cubicBezTo>
                  <a:cubicBezTo>
                    <a:pt x="11097" y="169"/>
                    <a:pt x="11072" y="83"/>
                    <a:pt x="110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0" name="Google Shape;5270;p69"/>
            <p:cNvSpPr/>
            <p:nvPr/>
          </p:nvSpPr>
          <p:spPr>
            <a:xfrm>
              <a:off x="6153500" y="3183550"/>
              <a:ext cx="101425" cy="34675"/>
            </a:xfrm>
            <a:custGeom>
              <a:avLst/>
              <a:gdLst/>
              <a:ahLst/>
              <a:cxnLst/>
              <a:rect l="l" t="t" r="r" b="b"/>
              <a:pathLst>
                <a:path w="4057" h="1387" extrusionOk="0">
                  <a:moveTo>
                    <a:pt x="847" y="0"/>
                  </a:moveTo>
                  <a:cubicBezTo>
                    <a:pt x="779" y="0"/>
                    <a:pt x="712" y="2"/>
                    <a:pt x="644" y="5"/>
                  </a:cubicBezTo>
                  <a:cubicBezTo>
                    <a:pt x="240" y="32"/>
                    <a:pt x="1" y="118"/>
                    <a:pt x="11" y="159"/>
                  </a:cubicBezTo>
                  <a:cubicBezTo>
                    <a:pt x="22" y="202"/>
                    <a:pt x="261" y="202"/>
                    <a:pt x="649" y="202"/>
                  </a:cubicBezTo>
                  <a:cubicBezTo>
                    <a:pt x="1148" y="234"/>
                    <a:pt x="1641" y="329"/>
                    <a:pt x="2117" y="484"/>
                  </a:cubicBezTo>
                  <a:cubicBezTo>
                    <a:pt x="2786" y="733"/>
                    <a:pt x="3436" y="1035"/>
                    <a:pt x="4057" y="1387"/>
                  </a:cubicBezTo>
                  <a:cubicBezTo>
                    <a:pt x="3585" y="801"/>
                    <a:pt x="2932" y="390"/>
                    <a:pt x="2201" y="218"/>
                  </a:cubicBezTo>
                  <a:cubicBezTo>
                    <a:pt x="1764" y="74"/>
                    <a:pt x="1307" y="0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1" name="Google Shape;5271;p69"/>
            <p:cNvSpPr/>
            <p:nvPr/>
          </p:nvSpPr>
          <p:spPr>
            <a:xfrm>
              <a:off x="4529000" y="4537025"/>
              <a:ext cx="443550" cy="269700"/>
            </a:xfrm>
            <a:custGeom>
              <a:avLst/>
              <a:gdLst/>
              <a:ahLst/>
              <a:cxnLst/>
              <a:rect l="l" t="t" r="r" b="b"/>
              <a:pathLst>
                <a:path w="17742" h="10788" extrusionOk="0">
                  <a:moveTo>
                    <a:pt x="9161" y="0"/>
                  </a:moveTo>
                  <a:lnTo>
                    <a:pt x="6960" y="4566"/>
                  </a:lnTo>
                  <a:cubicBezTo>
                    <a:pt x="6960" y="4566"/>
                    <a:pt x="2712" y="3613"/>
                    <a:pt x="965" y="3613"/>
                  </a:cubicBezTo>
                  <a:cubicBezTo>
                    <a:pt x="303" y="3613"/>
                    <a:pt x="0" y="3749"/>
                    <a:pt x="421" y="4125"/>
                  </a:cubicBezTo>
                  <a:cubicBezTo>
                    <a:pt x="1776" y="5359"/>
                    <a:pt x="11628" y="9575"/>
                    <a:pt x="14058" y="10570"/>
                  </a:cubicBezTo>
                  <a:lnTo>
                    <a:pt x="14590" y="10788"/>
                  </a:lnTo>
                  <a:lnTo>
                    <a:pt x="17742" y="4067"/>
                  </a:lnTo>
                  <a:lnTo>
                    <a:pt x="91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2" name="Google Shape;5272;p69"/>
            <p:cNvSpPr/>
            <p:nvPr/>
          </p:nvSpPr>
          <p:spPr>
            <a:xfrm>
              <a:off x="4816875" y="4733150"/>
              <a:ext cx="106625" cy="70375"/>
            </a:xfrm>
            <a:custGeom>
              <a:avLst/>
              <a:gdLst/>
              <a:ahLst/>
              <a:cxnLst/>
              <a:rect l="l" t="t" r="r" b="b"/>
              <a:pathLst>
                <a:path w="4265" h="2815" extrusionOk="0">
                  <a:moveTo>
                    <a:pt x="2698" y="1"/>
                  </a:moveTo>
                  <a:cubicBezTo>
                    <a:pt x="2453" y="1"/>
                    <a:pt x="2206" y="29"/>
                    <a:pt x="1963" y="87"/>
                  </a:cubicBezTo>
                  <a:cubicBezTo>
                    <a:pt x="1172" y="269"/>
                    <a:pt x="474" y="734"/>
                    <a:pt x="1" y="1395"/>
                  </a:cubicBezTo>
                  <a:lnTo>
                    <a:pt x="3132" y="2815"/>
                  </a:lnTo>
                  <a:lnTo>
                    <a:pt x="4265" y="411"/>
                  </a:lnTo>
                  <a:cubicBezTo>
                    <a:pt x="3783" y="140"/>
                    <a:pt x="3243" y="1"/>
                    <a:pt x="26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3" name="Google Shape;5273;p69"/>
            <p:cNvSpPr/>
            <p:nvPr/>
          </p:nvSpPr>
          <p:spPr>
            <a:xfrm>
              <a:off x="4532150" y="4627625"/>
              <a:ext cx="363600" cy="179100"/>
            </a:xfrm>
            <a:custGeom>
              <a:avLst/>
              <a:gdLst/>
              <a:ahLst/>
              <a:cxnLst/>
              <a:rect l="l" t="t" r="r" b="b"/>
              <a:pathLst>
                <a:path w="14544" h="7164" extrusionOk="0">
                  <a:moveTo>
                    <a:pt x="875" y="1"/>
                  </a:moveTo>
                  <a:cubicBezTo>
                    <a:pt x="382" y="1"/>
                    <a:pt x="1" y="68"/>
                    <a:pt x="45" y="283"/>
                  </a:cubicBezTo>
                  <a:cubicBezTo>
                    <a:pt x="162" y="857"/>
                    <a:pt x="9966" y="5494"/>
                    <a:pt x="14464" y="7164"/>
                  </a:cubicBezTo>
                  <a:lnTo>
                    <a:pt x="14543" y="6961"/>
                  </a:lnTo>
                  <a:lnTo>
                    <a:pt x="3064" y="1645"/>
                  </a:lnTo>
                  <a:cubicBezTo>
                    <a:pt x="3064" y="1645"/>
                    <a:pt x="3320" y="443"/>
                    <a:pt x="2831" y="187"/>
                  </a:cubicBezTo>
                  <a:cubicBezTo>
                    <a:pt x="2831" y="187"/>
                    <a:pt x="1697" y="1"/>
                    <a:pt x="8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4" name="Google Shape;5274;p69"/>
            <p:cNvSpPr/>
            <p:nvPr/>
          </p:nvSpPr>
          <p:spPr>
            <a:xfrm>
              <a:off x="4534850" y="4631100"/>
              <a:ext cx="364350" cy="172050"/>
            </a:xfrm>
            <a:custGeom>
              <a:avLst/>
              <a:gdLst/>
              <a:ahLst/>
              <a:cxnLst/>
              <a:rect l="l" t="t" r="r" b="b"/>
              <a:pathLst>
                <a:path w="14574" h="6882" extrusionOk="0">
                  <a:moveTo>
                    <a:pt x="1" y="1"/>
                  </a:moveTo>
                  <a:lnTo>
                    <a:pt x="144" y="86"/>
                  </a:lnTo>
                  <a:lnTo>
                    <a:pt x="553" y="309"/>
                  </a:lnTo>
                  <a:lnTo>
                    <a:pt x="2085" y="1113"/>
                  </a:lnTo>
                  <a:cubicBezTo>
                    <a:pt x="3381" y="1782"/>
                    <a:pt x="5190" y="2680"/>
                    <a:pt x="7194" y="3632"/>
                  </a:cubicBezTo>
                  <a:cubicBezTo>
                    <a:pt x="9199" y="4583"/>
                    <a:pt x="11048" y="5408"/>
                    <a:pt x="12389" y="5982"/>
                  </a:cubicBezTo>
                  <a:lnTo>
                    <a:pt x="13984" y="6653"/>
                  </a:lnTo>
                  <a:lnTo>
                    <a:pt x="14419" y="6828"/>
                  </a:lnTo>
                  <a:cubicBezTo>
                    <a:pt x="14468" y="6852"/>
                    <a:pt x="14519" y="6869"/>
                    <a:pt x="14574" y="6881"/>
                  </a:cubicBezTo>
                  <a:lnTo>
                    <a:pt x="14441" y="6805"/>
                  </a:lnTo>
                  <a:lnTo>
                    <a:pt x="14016" y="6609"/>
                  </a:lnTo>
                  <a:lnTo>
                    <a:pt x="12421" y="5907"/>
                  </a:lnTo>
                  <a:cubicBezTo>
                    <a:pt x="11091" y="5312"/>
                    <a:pt x="9263" y="4483"/>
                    <a:pt x="7248" y="3531"/>
                  </a:cubicBezTo>
                  <a:cubicBezTo>
                    <a:pt x="5234" y="2578"/>
                    <a:pt x="3425" y="1691"/>
                    <a:pt x="2123" y="1043"/>
                  </a:cubicBezTo>
                  <a:lnTo>
                    <a:pt x="575" y="272"/>
                  </a:lnTo>
                  <a:lnTo>
                    <a:pt x="156" y="65"/>
                  </a:lnTo>
                  <a:cubicBezTo>
                    <a:pt x="107" y="35"/>
                    <a:pt x="55" y="1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5" name="Google Shape;5275;p69"/>
            <p:cNvSpPr/>
            <p:nvPr/>
          </p:nvSpPr>
          <p:spPr>
            <a:xfrm>
              <a:off x="4602625" y="4628975"/>
              <a:ext cx="12250" cy="43225"/>
            </a:xfrm>
            <a:custGeom>
              <a:avLst/>
              <a:gdLst/>
              <a:ahLst/>
              <a:cxnLst/>
              <a:rect l="l" t="t" r="r" b="b"/>
              <a:pathLst>
                <a:path w="490" h="1729" extrusionOk="0">
                  <a:moveTo>
                    <a:pt x="1" y="1"/>
                  </a:moveTo>
                  <a:cubicBezTo>
                    <a:pt x="113" y="272"/>
                    <a:pt x="195" y="556"/>
                    <a:pt x="245" y="847"/>
                  </a:cubicBezTo>
                  <a:cubicBezTo>
                    <a:pt x="260" y="1142"/>
                    <a:pt x="241" y="1438"/>
                    <a:pt x="187" y="1728"/>
                  </a:cubicBezTo>
                  <a:cubicBezTo>
                    <a:pt x="489" y="1170"/>
                    <a:pt x="416" y="48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6" name="Google Shape;5276;p69"/>
            <p:cNvSpPr/>
            <p:nvPr/>
          </p:nvSpPr>
          <p:spPr>
            <a:xfrm>
              <a:off x="4681975" y="4646775"/>
              <a:ext cx="4850" cy="23325"/>
            </a:xfrm>
            <a:custGeom>
              <a:avLst/>
              <a:gdLst/>
              <a:ahLst/>
              <a:cxnLst/>
              <a:rect l="l" t="t" r="r" b="b"/>
              <a:pathLst>
                <a:path w="194" h="933" extrusionOk="0">
                  <a:moveTo>
                    <a:pt x="38" y="1"/>
                  </a:moveTo>
                  <a:cubicBezTo>
                    <a:pt x="0" y="157"/>
                    <a:pt x="0" y="318"/>
                    <a:pt x="38" y="475"/>
                  </a:cubicBezTo>
                  <a:cubicBezTo>
                    <a:pt x="70" y="730"/>
                    <a:pt x="124" y="932"/>
                    <a:pt x="156" y="932"/>
                  </a:cubicBezTo>
                  <a:cubicBezTo>
                    <a:pt x="193" y="776"/>
                    <a:pt x="193" y="614"/>
                    <a:pt x="156" y="458"/>
                  </a:cubicBezTo>
                  <a:cubicBezTo>
                    <a:pt x="153" y="299"/>
                    <a:pt x="113" y="142"/>
                    <a:pt x="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7" name="Google Shape;5277;p69"/>
            <p:cNvSpPr/>
            <p:nvPr/>
          </p:nvSpPr>
          <p:spPr>
            <a:xfrm>
              <a:off x="4699125" y="4650225"/>
              <a:ext cx="9200" cy="18400"/>
            </a:xfrm>
            <a:custGeom>
              <a:avLst/>
              <a:gdLst/>
              <a:ahLst/>
              <a:cxnLst/>
              <a:rect l="l" t="t" r="r" b="b"/>
              <a:pathLst>
                <a:path w="368" h="736" extrusionOk="0">
                  <a:moveTo>
                    <a:pt x="31" y="1"/>
                  </a:moveTo>
                  <a:cubicBezTo>
                    <a:pt x="30" y="1"/>
                    <a:pt x="29" y="1"/>
                    <a:pt x="28" y="1"/>
                  </a:cubicBezTo>
                  <a:cubicBezTo>
                    <a:pt x="0" y="12"/>
                    <a:pt x="43" y="188"/>
                    <a:pt x="128" y="390"/>
                  </a:cubicBezTo>
                  <a:cubicBezTo>
                    <a:pt x="182" y="513"/>
                    <a:pt x="250" y="630"/>
                    <a:pt x="336" y="735"/>
                  </a:cubicBezTo>
                  <a:cubicBezTo>
                    <a:pt x="368" y="735"/>
                    <a:pt x="319" y="555"/>
                    <a:pt x="235" y="348"/>
                  </a:cubicBezTo>
                  <a:cubicBezTo>
                    <a:pt x="153" y="147"/>
                    <a:pt x="60" y="1"/>
                    <a:pt x="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8" name="Google Shape;5278;p69"/>
            <p:cNvSpPr/>
            <p:nvPr/>
          </p:nvSpPr>
          <p:spPr>
            <a:xfrm>
              <a:off x="4705525" y="4643550"/>
              <a:ext cx="22875" cy="10575"/>
            </a:xfrm>
            <a:custGeom>
              <a:avLst/>
              <a:gdLst/>
              <a:ahLst/>
              <a:cxnLst/>
              <a:rect l="l" t="t" r="r" b="b"/>
              <a:pathLst>
                <a:path w="915" h="423" extrusionOk="0">
                  <a:moveTo>
                    <a:pt x="18" y="0"/>
                  </a:moveTo>
                  <a:cubicBezTo>
                    <a:pt x="7" y="0"/>
                    <a:pt x="0" y="3"/>
                    <a:pt x="0" y="8"/>
                  </a:cubicBezTo>
                  <a:cubicBezTo>
                    <a:pt x="124" y="123"/>
                    <a:pt x="271" y="209"/>
                    <a:pt x="431" y="264"/>
                  </a:cubicBezTo>
                  <a:cubicBezTo>
                    <a:pt x="574" y="351"/>
                    <a:pt x="736" y="405"/>
                    <a:pt x="903" y="423"/>
                  </a:cubicBezTo>
                  <a:cubicBezTo>
                    <a:pt x="914" y="391"/>
                    <a:pt x="728" y="279"/>
                    <a:pt x="478" y="162"/>
                  </a:cubicBezTo>
                  <a:cubicBezTo>
                    <a:pt x="270" y="65"/>
                    <a:pt x="76" y="0"/>
                    <a:pt x="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9" name="Google Shape;5279;p69"/>
            <p:cNvSpPr/>
            <p:nvPr/>
          </p:nvSpPr>
          <p:spPr>
            <a:xfrm>
              <a:off x="4712275" y="4631775"/>
              <a:ext cx="26375" cy="10425"/>
            </a:xfrm>
            <a:custGeom>
              <a:avLst/>
              <a:gdLst/>
              <a:ahLst/>
              <a:cxnLst/>
              <a:rect l="l" t="t" r="r" b="b"/>
              <a:pathLst>
                <a:path w="1055" h="417" extrusionOk="0">
                  <a:moveTo>
                    <a:pt x="9" y="1"/>
                  </a:moveTo>
                  <a:cubicBezTo>
                    <a:pt x="3" y="1"/>
                    <a:pt x="1" y="3"/>
                    <a:pt x="1" y="6"/>
                  </a:cubicBezTo>
                  <a:cubicBezTo>
                    <a:pt x="127" y="155"/>
                    <a:pt x="297" y="262"/>
                    <a:pt x="485" y="314"/>
                  </a:cubicBezTo>
                  <a:cubicBezTo>
                    <a:pt x="626" y="382"/>
                    <a:pt x="779" y="417"/>
                    <a:pt x="935" y="417"/>
                  </a:cubicBezTo>
                  <a:cubicBezTo>
                    <a:pt x="974" y="417"/>
                    <a:pt x="1014" y="415"/>
                    <a:pt x="1054" y="410"/>
                  </a:cubicBezTo>
                  <a:cubicBezTo>
                    <a:pt x="888" y="324"/>
                    <a:pt x="713" y="256"/>
                    <a:pt x="533" y="207"/>
                  </a:cubicBezTo>
                  <a:cubicBezTo>
                    <a:pt x="271" y="113"/>
                    <a:pt x="52" y="1"/>
                    <a:pt x="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0" name="Google Shape;5280;p69"/>
            <p:cNvSpPr/>
            <p:nvPr/>
          </p:nvSpPr>
          <p:spPr>
            <a:xfrm>
              <a:off x="4652400" y="4613300"/>
              <a:ext cx="35125" cy="37400"/>
            </a:xfrm>
            <a:custGeom>
              <a:avLst/>
              <a:gdLst/>
              <a:ahLst/>
              <a:cxnLst/>
              <a:rect l="l" t="t" r="r" b="b"/>
              <a:pathLst>
                <a:path w="1405" h="1496" extrusionOk="0">
                  <a:moveTo>
                    <a:pt x="243" y="106"/>
                  </a:moveTo>
                  <a:cubicBezTo>
                    <a:pt x="489" y="106"/>
                    <a:pt x="725" y="201"/>
                    <a:pt x="902" y="373"/>
                  </a:cubicBezTo>
                  <a:cubicBezTo>
                    <a:pt x="1058" y="516"/>
                    <a:pt x="1170" y="700"/>
                    <a:pt x="1226" y="905"/>
                  </a:cubicBezTo>
                  <a:cubicBezTo>
                    <a:pt x="1254" y="1032"/>
                    <a:pt x="1268" y="1162"/>
                    <a:pt x="1269" y="1292"/>
                  </a:cubicBezTo>
                  <a:lnTo>
                    <a:pt x="1269" y="1292"/>
                  </a:lnTo>
                  <a:cubicBezTo>
                    <a:pt x="1181" y="1237"/>
                    <a:pt x="1055" y="1157"/>
                    <a:pt x="907" y="1047"/>
                  </a:cubicBezTo>
                  <a:cubicBezTo>
                    <a:pt x="728" y="923"/>
                    <a:pt x="561" y="784"/>
                    <a:pt x="407" y="632"/>
                  </a:cubicBezTo>
                  <a:cubicBezTo>
                    <a:pt x="315" y="546"/>
                    <a:pt x="232" y="452"/>
                    <a:pt x="157" y="350"/>
                  </a:cubicBezTo>
                  <a:cubicBezTo>
                    <a:pt x="87" y="245"/>
                    <a:pt x="104" y="106"/>
                    <a:pt x="221" y="106"/>
                  </a:cubicBezTo>
                  <a:cubicBezTo>
                    <a:pt x="228" y="106"/>
                    <a:pt x="236" y="106"/>
                    <a:pt x="243" y="106"/>
                  </a:cubicBezTo>
                  <a:close/>
                  <a:moveTo>
                    <a:pt x="223" y="1"/>
                  </a:moveTo>
                  <a:cubicBezTo>
                    <a:pt x="216" y="1"/>
                    <a:pt x="208" y="1"/>
                    <a:pt x="201" y="1"/>
                  </a:cubicBezTo>
                  <a:cubicBezTo>
                    <a:pt x="109" y="19"/>
                    <a:pt x="35" y="90"/>
                    <a:pt x="15" y="181"/>
                  </a:cubicBezTo>
                  <a:cubicBezTo>
                    <a:pt x="1" y="263"/>
                    <a:pt x="20" y="347"/>
                    <a:pt x="67" y="416"/>
                  </a:cubicBezTo>
                  <a:cubicBezTo>
                    <a:pt x="146" y="525"/>
                    <a:pt x="238" y="624"/>
                    <a:pt x="338" y="713"/>
                  </a:cubicBezTo>
                  <a:cubicBezTo>
                    <a:pt x="503" y="865"/>
                    <a:pt x="681" y="1001"/>
                    <a:pt x="870" y="1122"/>
                  </a:cubicBezTo>
                  <a:cubicBezTo>
                    <a:pt x="992" y="1214"/>
                    <a:pt x="1126" y="1287"/>
                    <a:pt x="1268" y="1340"/>
                  </a:cubicBezTo>
                  <a:lnTo>
                    <a:pt x="1268" y="1340"/>
                  </a:lnTo>
                  <a:cubicBezTo>
                    <a:pt x="1267" y="1392"/>
                    <a:pt x="1264" y="1443"/>
                    <a:pt x="1258" y="1495"/>
                  </a:cubicBezTo>
                  <a:cubicBezTo>
                    <a:pt x="1258" y="1495"/>
                    <a:pt x="1259" y="1495"/>
                    <a:pt x="1259" y="1495"/>
                  </a:cubicBezTo>
                  <a:cubicBezTo>
                    <a:pt x="1267" y="1495"/>
                    <a:pt x="1307" y="1447"/>
                    <a:pt x="1311" y="1355"/>
                  </a:cubicBezTo>
                  <a:lnTo>
                    <a:pt x="1311" y="1355"/>
                  </a:lnTo>
                  <a:cubicBezTo>
                    <a:pt x="1341" y="1365"/>
                    <a:pt x="1371" y="1374"/>
                    <a:pt x="1401" y="1383"/>
                  </a:cubicBezTo>
                  <a:cubicBezTo>
                    <a:pt x="1404" y="1376"/>
                    <a:pt x="1373" y="1356"/>
                    <a:pt x="1315" y="1321"/>
                  </a:cubicBezTo>
                  <a:lnTo>
                    <a:pt x="1315" y="1321"/>
                  </a:lnTo>
                  <a:cubicBezTo>
                    <a:pt x="1343" y="1178"/>
                    <a:pt x="1342" y="1031"/>
                    <a:pt x="1311" y="888"/>
                  </a:cubicBezTo>
                  <a:cubicBezTo>
                    <a:pt x="1205" y="371"/>
                    <a:pt x="750" y="1"/>
                    <a:pt x="2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1" name="Google Shape;5281;p69"/>
            <p:cNvSpPr/>
            <p:nvPr/>
          </p:nvSpPr>
          <p:spPr>
            <a:xfrm>
              <a:off x="4683625" y="4625475"/>
              <a:ext cx="29850" cy="21825"/>
            </a:xfrm>
            <a:custGeom>
              <a:avLst/>
              <a:gdLst/>
              <a:ahLst/>
              <a:cxnLst/>
              <a:rect l="l" t="t" r="r" b="b"/>
              <a:pathLst>
                <a:path w="1194" h="873" extrusionOk="0">
                  <a:moveTo>
                    <a:pt x="827" y="0"/>
                  </a:moveTo>
                  <a:cubicBezTo>
                    <a:pt x="703" y="0"/>
                    <a:pt x="581" y="39"/>
                    <a:pt x="477" y="115"/>
                  </a:cubicBezTo>
                  <a:cubicBezTo>
                    <a:pt x="337" y="194"/>
                    <a:pt x="218" y="308"/>
                    <a:pt x="132" y="444"/>
                  </a:cubicBezTo>
                  <a:cubicBezTo>
                    <a:pt x="42" y="563"/>
                    <a:pt x="1" y="711"/>
                    <a:pt x="15" y="859"/>
                  </a:cubicBezTo>
                  <a:cubicBezTo>
                    <a:pt x="66" y="731"/>
                    <a:pt x="127" y="609"/>
                    <a:pt x="201" y="493"/>
                  </a:cubicBezTo>
                  <a:cubicBezTo>
                    <a:pt x="287" y="374"/>
                    <a:pt x="398" y="277"/>
                    <a:pt x="524" y="205"/>
                  </a:cubicBezTo>
                  <a:cubicBezTo>
                    <a:pt x="617" y="146"/>
                    <a:pt x="723" y="115"/>
                    <a:pt x="830" y="115"/>
                  </a:cubicBezTo>
                  <a:cubicBezTo>
                    <a:pt x="887" y="115"/>
                    <a:pt x="943" y="124"/>
                    <a:pt x="998" y="141"/>
                  </a:cubicBezTo>
                  <a:cubicBezTo>
                    <a:pt x="1125" y="231"/>
                    <a:pt x="977" y="418"/>
                    <a:pt x="844" y="497"/>
                  </a:cubicBezTo>
                  <a:cubicBezTo>
                    <a:pt x="724" y="586"/>
                    <a:pt x="593" y="661"/>
                    <a:pt x="456" y="721"/>
                  </a:cubicBezTo>
                  <a:cubicBezTo>
                    <a:pt x="222" y="821"/>
                    <a:pt x="68" y="869"/>
                    <a:pt x="68" y="869"/>
                  </a:cubicBezTo>
                  <a:cubicBezTo>
                    <a:pt x="93" y="872"/>
                    <a:pt x="118" y="873"/>
                    <a:pt x="142" y="873"/>
                  </a:cubicBezTo>
                  <a:cubicBezTo>
                    <a:pt x="261" y="873"/>
                    <a:pt x="380" y="847"/>
                    <a:pt x="488" y="795"/>
                  </a:cubicBezTo>
                  <a:cubicBezTo>
                    <a:pt x="636" y="743"/>
                    <a:pt x="777" y="674"/>
                    <a:pt x="908" y="587"/>
                  </a:cubicBezTo>
                  <a:cubicBezTo>
                    <a:pt x="990" y="535"/>
                    <a:pt x="1061" y="467"/>
                    <a:pt x="1116" y="386"/>
                  </a:cubicBezTo>
                  <a:cubicBezTo>
                    <a:pt x="1194" y="279"/>
                    <a:pt x="1173" y="130"/>
                    <a:pt x="1067" y="51"/>
                  </a:cubicBezTo>
                  <a:cubicBezTo>
                    <a:pt x="990" y="17"/>
                    <a:pt x="908" y="0"/>
                    <a:pt x="8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2" name="Google Shape;5282;p69"/>
            <p:cNvSpPr/>
            <p:nvPr/>
          </p:nvSpPr>
          <p:spPr>
            <a:xfrm>
              <a:off x="4818375" y="4728650"/>
              <a:ext cx="104900" cy="38325"/>
            </a:xfrm>
            <a:custGeom>
              <a:avLst/>
              <a:gdLst/>
              <a:ahLst/>
              <a:cxnLst/>
              <a:rect l="l" t="t" r="r" b="b"/>
              <a:pathLst>
                <a:path w="4196" h="1533" extrusionOk="0">
                  <a:moveTo>
                    <a:pt x="2532" y="0"/>
                  </a:moveTo>
                  <a:cubicBezTo>
                    <a:pt x="2311" y="0"/>
                    <a:pt x="2089" y="25"/>
                    <a:pt x="1871" y="76"/>
                  </a:cubicBezTo>
                  <a:cubicBezTo>
                    <a:pt x="1302" y="209"/>
                    <a:pt x="787" y="511"/>
                    <a:pt x="394" y="942"/>
                  </a:cubicBezTo>
                  <a:cubicBezTo>
                    <a:pt x="275" y="1070"/>
                    <a:pt x="172" y="1211"/>
                    <a:pt x="85" y="1363"/>
                  </a:cubicBezTo>
                  <a:cubicBezTo>
                    <a:pt x="49" y="1415"/>
                    <a:pt x="19" y="1472"/>
                    <a:pt x="0" y="1532"/>
                  </a:cubicBezTo>
                  <a:cubicBezTo>
                    <a:pt x="21" y="1532"/>
                    <a:pt x="148" y="1304"/>
                    <a:pt x="452" y="1001"/>
                  </a:cubicBezTo>
                  <a:cubicBezTo>
                    <a:pt x="849" y="601"/>
                    <a:pt x="1350" y="319"/>
                    <a:pt x="1897" y="187"/>
                  </a:cubicBezTo>
                  <a:cubicBezTo>
                    <a:pt x="2120" y="137"/>
                    <a:pt x="2346" y="113"/>
                    <a:pt x="2572" y="113"/>
                  </a:cubicBezTo>
                  <a:cubicBezTo>
                    <a:pt x="2903" y="113"/>
                    <a:pt x="3234" y="166"/>
                    <a:pt x="3552" y="273"/>
                  </a:cubicBezTo>
                  <a:cubicBezTo>
                    <a:pt x="3961" y="411"/>
                    <a:pt x="4195" y="549"/>
                    <a:pt x="4195" y="549"/>
                  </a:cubicBezTo>
                  <a:cubicBezTo>
                    <a:pt x="4195" y="544"/>
                    <a:pt x="4120" y="495"/>
                    <a:pt x="4046" y="431"/>
                  </a:cubicBezTo>
                  <a:cubicBezTo>
                    <a:pt x="3899" y="335"/>
                    <a:pt x="3741" y="256"/>
                    <a:pt x="3578" y="192"/>
                  </a:cubicBezTo>
                  <a:cubicBezTo>
                    <a:pt x="3242" y="65"/>
                    <a:pt x="2887" y="0"/>
                    <a:pt x="2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3" name="Google Shape;5283;p69"/>
            <p:cNvSpPr/>
            <p:nvPr/>
          </p:nvSpPr>
          <p:spPr>
            <a:xfrm>
              <a:off x="4901975" y="4642025"/>
              <a:ext cx="40700" cy="88650"/>
            </a:xfrm>
            <a:custGeom>
              <a:avLst/>
              <a:gdLst/>
              <a:ahLst/>
              <a:cxnLst/>
              <a:rect l="l" t="t" r="r" b="b"/>
              <a:pathLst>
                <a:path w="1628" h="3546" extrusionOk="0">
                  <a:moveTo>
                    <a:pt x="1627" y="0"/>
                  </a:moveTo>
                  <a:lnTo>
                    <a:pt x="1627" y="0"/>
                  </a:lnTo>
                  <a:cubicBezTo>
                    <a:pt x="1300" y="564"/>
                    <a:pt x="1011" y="1148"/>
                    <a:pt x="760" y="1749"/>
                  </a:cubicBezTo>
                  <a:cubicBezTo>
                    <a:pt x="474" y="2333"/>
                    <a:pt x="221" y="2934"/>
                    <a:pt x="0" y="3546"/>
                  </a:cubicBezTo>
                  <a:cubicBezTo>
                    <a:pt x="321" y="2979"/>
                    <a:pt x="611" y="2396"/>
                    <a:pt x="867" y="1797"/>
                  </a:cubicBezTo>
                  <a:cubicBezTo>
                    <a:pt x="1152" y="1212"/>
                    <a:pt x="1406" y="613"/>
                    <a:pt x="1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4" name="Google Shape;5284;p69"/>
            <p:cNvSpPr/>
            <p:nvPr/>
          </p:nvSpPr>
          <p:spPr>
            <a:xfrm>
              <a:off x="4736750" y="4705900"/>
              <a:ext cx="63300" cy="29175"/>
            </a:xfrm>
            <a:custGeom>
              <a:avLst/>
              <a:gdLst/>
              <a:ahLst/>
              <a:cxnLst/>
              <a:rect l="l" t="t" r="r" b="b"/>
              <a:pathLst>
                <a:path w="2532" h="1167" extrusionOk="0">
                  <a:moveTo>
                    <a:pt x="3" y="1"/>
                  </a:moveTo>
                  <a:cubicBezTo>
                    <a:pt x="1" y="1"/>
                    <a:pt x="0" y="1"/>
                    <a:pt x="0" y="2"/>
                  </a:cubicBezTo>
                  <a:cubicBezTo>
                    <a:pt x="370" y="287"/>
                    <a:pt x="777" y="520"/>
                    <a:pt x="1207" y="699"/>
                  </a:cubicBezTo>
                  <a:cubicBezTo>
                    <a:pt x="1623" y="910"/>
                    <a:pt x="2065" y="1068"/>
                    <a:pt x="2521" y="1166"/>
                  </a:cubicBezTo>
                  <a:cubicBezTo>
                    <a:pt x="2532" y="1108"/>
                    <a:pt x="1978" y="911"/>
                    <a:pt x="1255" y="592"/>
                  </a:cubicBezTo>
                  <a:cubicBezTo>
                    <a:pt x="562" y="287"/>
                    <a:pt x="44" y="1"/>
                    <a:pt x="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5" name="Google Shape;5285;p69"/>
            <p:cNvSpPr/>
            <p:nvPr/>
          </p:nvSpPr>
          <p:spPr>
            <a:xfrm>
              <a:off x="4829650" y="4753950"/>
              <a:ext cx="12125" cy="9875"/>
            </a:xfrm>
            <a:custGeom>
              <a:avLst/>
              <a:gdLst/>
              <a:ahLst/>
              <a:cxnLst/>
              <a:rect l="l" t="t" r="r" b="b"/>
              <a:pathLst>
                <a:path w="485" h="395" extrusionOk="0">
                  <a:moveTo>
                    <a:pt x="459" y="0"/>
                  </a:moveTo>
                  <a:cubicBezTo>
                    <a:pt x="413" y="0"/>
                    <a:pt x="312" y="34"/>
                    <a:pt x="193" y="122"/>
                  </a:cubicBezTo>
                  <a:cubicBezTo>
                    <a:pt x="33" y="238"/>
                    <a:pt x="1" y="377"/>
                    <a:pt x="33" y="392"/>
                  </a:cubicBezTo>
                  <a:cubicBezTo>
                    <a:pt x="35" y="394"/>
                    <a:pt x="38" y="394"/>
                    <a:pt x="41" y="394"/>
                  </a:cubicBezTo>
                  <a:cubicBezTo>
                    <a:pt x="79" y="394"/>
                    <a:pt x="159" y="310"/>
                    <a:pt x="266" y="212"/>
                  </a:cubicBezTo>
                  <a:cubicBezTo>
                    <a:pt x="383" y="106"/>
                    <a:pt x="484" y="42"/>
                    <a:pt x="484" y="11"/>
                  </a:cubicBezTo>
                  <a:cubicBezTo>
                    <a:pt x="483" y="4"/>
                    <a:pt x="474" y="0"/>
                    <a:pt x="4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6" name="Google Shape;5286;p69"/>
            <p:cNvSpPr/>
            <p:nvPr/>
          </p:nvSpPr>
          <p:spPr>
            <a:xfrm>
              <a:off x="4854775" y="4741600"/>
              <a:ext cx="12250" cy="5200"/>
            </a:xfrm>
            <a:custGeom>
              <a:avLst/>
              <a:gdLst/>
              <a:ahLst/>
              <a:cxnLst/>
              <a:rect l="l" t="t" r="r" b="b"/>
              <a:pathLst>
                <a:path w="490" h="208" extrusionOk="0">
                  <a:moveTo>
                    <a:pt x="440" y="1"/>
                  </a:moveTo>
                  <a:cubicBezTo>
                    <a:pt x="390" y="1"/>
                    <a:pt x="310" y="16"/>
                    <a:pt x="229" y="47"/>
                  </a:cubicBezTo>
                  <a:cubicBezTo>
                    <a:pt x="101" y="95"/>
                    <a:pt x="1" y="159"/>
                    <a:pt x="11" y="191"/>
                  </a:cubicBezTo>
                  <a:cubicBezTo>
                    <a:pt x="15" y="202"/>
                    <a:pt x="33" y="207"/>
                    <a:pt x="59" y="207"/>
                  </a:cubicBezTo>
                  <a:cubicBezTo>
                    <a:pt x="109" y="207"/>
                    <a:pt x="189" y="189"/>
                    <a:pt x="272" y="159"/>
                  </a:cubicBezTo>
                  <a:cubicBezTo>
                    <a:pt x="399" y="110"/>
                    <a:pt x="490" y="47"/>
                    <a:pt x="490" y="15"/>
                  </a:cubicBezTo>
                  <a:cubicBezTo>
                    <a:pt x="486" y="6"/>
                    <a:pt x="468" y="1"/>
                    <a:pt x="4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7" name="Google Shape;5287;p69"/>
            <p:cNvSpPr/>
            <p:nvPr/>
          </p:nvSpPr>
          <p:spPr>
            <a:xfrm>
              <a:off x="4879400" y="4740150"/>
              <a:ext cx="15000" cy="3825"/>
            </a:xfrm>
            <a:custGeom>
              <a:avLst/>
              <a:gdLst/>
              <a:ahLst/>
              <a:cxnLst/>
              <a:rect l="l" t="t" r="r" b="b"/>
              <a:pathLst>
                <a:path w="600" h="153" extrusionOk="0">
                  <a:moveTo>
                    <a:pt x="269" y="1"/>
                  </a:moveTo>
                  <a:cubicBezTo>
                    <a:pt x="111" y="1"/>
                    <a:pt x="0" y="99"/>
                    <a:pt x="15" y="99"/>
                  </a:cubicBezTo>
                  <a:cubicBezTo>
                    <a:pt x="26" y="99"/>
                    <a:pt x="86" y="80"/>
                    <a:pt x="168" y="80"/>
                  </a:cubicBezTo>
                  <a:cubicBezTo>
                    <a:pt x="209" y="80"/>
                    <a:pt x="255" y="85"/>
                    <a:pt x="302" y="99"/>
                  </a:cubicBezTo>
                  <a:cubicBezTo>
                    <a:pt x="406" y="130"/>
                    <a:pt x="505" y="152"/>
                    <a:pt x="551" y="152"/>
                  </a:cubicBezTo>
                  <a:cubicBezTo>
                    <a:pt x="568" y="152"/>
                    <a:pt x="579" y="149"/>
                    <a:pt x="579" y="142"/>
                  </a:cubicBezTo>
                  <a:cubicBezTo>
                    <a:pt x="600" y="121"/>
                    <a:pt x="493" y="25"/>
                    <a:pt x="313" y="3"/>
                  </a:cubicBezTo>
                  <a:cubicBezTo>
                    <a:pt x="298" y="2"/>
                    <a:pt x="283" y="1"/>
                    <a:pt x="2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8" name="Google Shape;5288;p69"/>
            <p:cNvSpPr/>
            <p:nvPr/>
          </p:nvSpPr>
          <p:spPr>
            <a:xfrm>
              <a:off x="4904350" y="4745400"/>
              <a:ext cx="7750" cy="2925"/>
            </a:xfrm>
            <a:custGeom>
              <a:avLst/>
              <a:gdLst/>
              <a:ahLst/>
              <a:cxnLst/>
              <a:rect l="l" t="t" r="r" b="b"/>
              <a:pathLst>
                <a:path w="310" h="117" extrusionOk="0">
                  <a:moveTo>
                    <a:pt x="140" y="0"/>
                  </a:moveTo>
                  <a:cubicBezTo>
                    <a:pt x="65" y="0"/>
                    <a:pt x="10" y="24"/>
                    <a:pt x="6" y="49"/>
                  </a:cubicBezTo>
                  <a:cubicBezTo>
                    <a:pt x="0" y="75"/>
                    <a:pt x="75" y="103"/>
                    <a:pt x="155" y="113"/>
                  </a:cubicBezTo>
                  <a:cubicBezTo>
                    <a:pt x="169" y="115"/>
                    <a:pt x="183" y="116"/>
                    <a:pt x="197" y="116"/>
                  </a:cubicBezTo>
                  <a:cubicBezTo>
                    <a:pt x="259" y="116"/>
                    <a:pt x="309" y="97"/>
                    <a:pt x="309" y="71"/>
                  </a:cubicBezTo>
                  <a:cubicBezTo>
                    <a:pt x="309" y="39"/>
                    <a:pt x="245" y="7"/>
                    <a:pt x="160" y="1"/>
                  </a:cubicBezTo>
                  <a:cubicBezTo>
                    <a:pt x="153" y="0"/>
                    <a:pt x="147" y="0"/>
                    <a:pt x="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9" name="Google Shape;5289;p69"/>
            <p:cNvSpPr/>
            <p:nvPr/>
          </p:nvSpPr>
          <p:spPr>
            <a:xfrm>
              <a:off x="5141075" y="5209425"/>
              <a:ext cx="440925" cy="201600"/>
            </a:xfrm>
            <a:custGeom>
              <a:avLst/>
              <a:gdLst/>
              <a:ahLst/>
              <a:cxnLst/>
              <a:rect l="l" t="t" r="r" b="b"/>
              <a:pathLst>
                <a:path w="17637" h="8064" extrusionOk="0">
                  <a:moveTo>
                    <a:pt x="17407" y="1"/>
                  </a:moveTo>
                  <a:lnTo>
                    <a:pt x="7917" y="257"/>
                  </a:lnTo>
                  <a:lnTo>
                    <a:pt x="8018" y="5323"/>
                  </a:lnTo>
                  <a:cubicBezTo>
                    <a:pt x="8018" y="5323"/>
                    <a:pt x="1" y="7359"/>
                    <a:pt x="1972" y="7897"/>
                  </a:cubicBezTo>
                  <a:cubicBezTo>
                    <a:pt x="2416" y="8017"/>
                    <a:pt x="3406" y="8064"/>
                    <a:pt x="4685" y="8064"/>
                  </a:cubicBezTo>
                  <a:cubicBezTo>
                    <a:pt x="8561" y="8064"/>
                    <a:pt x="15084" y="7630"/>
                    <a:pt x="17051" y="7466"/>
                  </a:cubicBezTo>
                  <a:lnTo>
                    <a:pt x="17636" y="7413"/>
                  </a:lnTo>
                  <a:lnTo>
                    <a:pt x="174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0" name="Google Shape;5290;p69"/>
            <p:cNvSpPr/>
            <p:nvPr/>
          </p:nvSpPr>
          <p:spPr>
            <a:xfrm>
              <a:off x="5495950" y="5324975"/>
              <a:ext cx="85750" cy="70300"/>
            </a:xfrm>
            <a:custGeom>
              <a:avLst/>
              <a:gdLst/>
              <a:ahLst/>
              <a:cxnLst/>
              <a:rect l="l" t="t" r="r" b="b"/>
              <a:pathLst>
                <a:path w="3430" h="2812" extrusionOk="0">
                  <a:moveTo>
                    <a:pt x="3214" y="1"/>
                  </a:moveTo>
                  <a:cubicBezTo>
                    <a:pt x="2462" y="1"/>
                    <a:pt x="1732" y="267"/>
                    <a:pt x="1155" y="754"/>
                  </a:cubicBezTo>
                  <a:cubicBezTo>
                    <a:pt x="528" y="1272"/>
                    <a:pt x="117" y="2005"/>
                    <a:pt x="1" y="2811"/>
                  </a:cubicBezTo>
                  <a:lnTo>
                    <a:pt x="3429" y="2662"/>
                  </a:lnTo>
                  <a:lnTo>
                    <a:pt x="3356" y="4"/>
                  </a:lnTo>
                  <a:cubicBezTo>
                    <a:pt x="3309" y="2"/>
                    <a:pt x="3261" y="1"/>
                    <a:pt x="3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1" name="Google Shape;5291;p69"/>
            <p:cNvSpPr/>
            <p:nvPr/>
          </p:nvSpPr>
          <p:spPr>
            <a:xfrm>
              <a:off x="5173625" y="5370775"/>
              <a:ext cx="407825" cy="39400"/>
            </a:xfrm>
            <a:custGeom>
              <a:avLst/>
              <a:gdLst/>
              <a:ahLst/>
              <a:cxnLst/>
              <a:rect l="l" t="t" r="r" b="b"/>
              <a:pathLst>
                <a:path w="16313" h="1576" extrusionOk="0">
                  <a:moveTo>
                    <a:pt x="2804" y="0"/>
                  </a:moveTo>
                  <a:cubicBezTo>
                    <a:pt x="2804" y="0"/>
                    <a:pt x="1" y="894"/>
                    <a:pt x="362" y="1351"/>
                  </a:cubicBezTo>
                  <a:cubicBezTo>
                    <a:pt x="486" y="1508"/>
                    <a:pt x="1832" y="1576"/>
                    <a:pt x="3739" y="1576"/>
                  </a:cubicBezTo>
                  <a:cubicBezTo>
                    <a:pt x="7418" y="1576"/>
                    <a:pt x="13186" y="1322"/>
                    <a:pt x="16313" y="958"/>
                  </a:cubicBezTo>
                  <a:lnTo>
                    <a:pt x="16313" y="746"/>
                  </a:lnTo>
                  <a:lnTo>
                    <a:pt x="3674" y="1202"/>
                  </a:lnTo>
                  <a:cubicBezTo>
                    <a:pt x="3674" y="1202"/>
                    <a:pt x="3356" y="11"/>
                    <a:pt x="28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2" name="Google Shape;5292;p69"/>
            <p:cNvSpPr/>
            <p:nvPr/>
          </p:nvSpPr>
          <p:spPr>
            <a:xfrm>
              <a:off x="5182550" y="5389250"/>
              <a:ext cx="402600" cy="12200"/>
            </a:xfrm>
            <a:custGeom>
              <a:avLst/>
              <a:gdLst/>
              <a:ahLst/>
              <a:cxnLst/>
              <a:rect l="l" t="t" r="r" b="b"/>
              <a:pathLst>
                <a:path w="16104" h="488" extrusionOk="0">
                  <a:moveTo>
                    <a:pt x="15945" y="1"/>
                  </a:moveTo>
                  <a:lnTo>
                    <a:pt x="15477" y="39"/>
                  </a:lnTo>
                  <a:lnTo>
                    <a:pt x="15044" y="69"/>
                  </a:lnTo>
                  <a:lnTo>
                    <a:pt x="15044" y="69"/>
                  </a:lnTo>
                  <a:lnTo>
                    <a:pt x="15472" y="48"/>
                  </a:lnTo>
                  <a:lnTo>
                    <a:pt x="15945" y="48"/>
                  </a:lnTo>
                  <a:cubicBezTo>
                    <a:pt x="15996" y="27"/>
                    <a:pt x="16049" y="10"/>
                    <a:pt x="16104" y="1"/>
                  </a:cubicBezTo>
                  <a:close/>
                  <a:moveTo>
                    <a:pt x="1" y="458"/>
                  </a:moveTo>
                  <a:cubicBezTo>
                    <a:pt x="28" y="462"/>
                    <a:pt x="55" y="464"/>
                    <a:pt x="83" y="464"/>
                  </a:cubicBezTo>
                  <a:cubicBezTo>
                    <a:pt x="111" y="464"/>
                    <a:pt x="138" y="462"/>
                    <a:pt x="165" y="458"/>
                  </a:cubicBezTo>
                  <a:close/>
                  <a:moveTo>
                    <a:pt x="15044" y="69"/>
                  </a:moveTo>
                  <a:lnTo>
                    <a:pt x="13749" y="134"/>
                  </a:lnTo>
                  <a:cubicBezTo>
                    <a:pt x="12308" y="209"/>
                    <a:pt x="10277" y="294"/>
                    <a:pt x="8055" y="358"/>
                  </a:cubicBezTo>
                  <a:cubicBezTo>
                    <a:pt x="5833" y="420"/>
                    <a:pt x="3818" y="458"/>
                    <a:pt x="2361" y="458"/>
                  </a:cubicBezTo>
                  <a:lnTo>
                    <a:pt x="633" y="458"/>
                  </a:lnTo>
                  <a:lnTo>
                    <a:pt x="2361" y="484"/>
                  </a:lnTo>
                  <a:cubicBezTo>
                    <a:pt x="2674" y="487"/>
                    <a:pt x="3014" y="488"/>
                    <a:pt x="3377" y="488"/>
                  </a:cubicBezTo>
                  <a:cubicBezTo>
                    <a:pt x="4694" y="488"/>
                    <a:pt x="6319" y="471"/>
                    <a:pt x="8061" y="422"/>
                  </a:cubicBezTo>
                  <a:cubicBezTo>
                    <a:pt x="10283" y="358"/>
                    <a:pt x="12298" y="256"/>
                    <a:pt x="13755" y="161"/>
                  </a:cubicBezTo>
                  <a:lnTo>
                    <a:pt x="15044" y="6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3" name="Google Shape;5293;p69"/>
            <p:cNvSpPr/>
            <p:nvPr/>
          </p:nvSpPr>
          <p:spPr>
            <a:xfrm>
              <a:off x="5241950" y="5368000"/>
              <a:ext cx="24175" cy="36575"/>
            </a:xfrm>
            <a:custGeom>
              <a:avLst/>
              <a:gdLst/>
              <a:ahLst/>
              <a:cxnLst/>
              <a:rect l="l" t="t" r="r" b="b"/>
              <a:pathLst>
                <a:path w="967" h="1463" extrusionOk="0">
                  <a:moveTo>
                    <a:pt x="1" y="0"/>
                  </a:moveTo>
                  <a:lnTo>
                    <a:pt x="1" y="0"/>
                  </a:lnTo>
                  <a:cubicBezTo>
                    <a:pt x="225" y="194"/>
                    <a:pt x="428" y="412"/>
                    <a:pt x="607" y="649"/>
                  </a:cubicBezTo>
                  <a:cubicBezTo>
                    <a:pt x="752" y="907"/>
                    <a:pt x="868" y="1179"/>
                    <a:pt x="952" y="1462"/>
                  </a:cubicBezTo>
                  <a:cubicBezTo>
                    <a:pt x="966" y="826"/>
                    <a:pt x="588" y="245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4" name="Google Shape;5294;p69"/>
            <p:cNvSpPr/>
            <p:nvPr/>
          </p:nvSpPr>
          <p:spPr>
            <a:xfrm>
              <a:off x="5321575" y="5347650"/>
              <a:ext cx="13725" cy="19450"/>
            </a:xfrm>
            <a:custGeom>
              <a:avLst/>
              <a:gdLst/>
              <a:ahLst/>
              <a:cxnLst/>
              <a:rect l="l" t="t" r="r" b="b"/>
              <a:pathLst>
                <a:path w="549" h="778" extrusionOk="0">
                  <a:moveTo>
                    <a:pt x="31" y="0"/>
                  </a:moveTo>
                  <a:cubicBezTo>
                    <a:pt x="30" y="0"/>
                    <a:pt x="28" y="0"/>
                    <a:pt x="27" y="1"/>
                  </a:cubicBezTo>
                  <a:cubicBezTo>
                    <a:pt x="1" y="18"/>
                    <a:pt x="97" y="209"/>
                    <a:pt x="240" y="422"/>
                  </a:cubicBezTo>
                  <a:cubicBezTo>
                    <a:pt x="329" y="552"/>
                    <a:pt x="432" y="671"/>
                    <a:pt x="548" y="777"/>
                  </a:cubicBezTo>
                  <a:cubicBezTo>
                    <a:pt x="548" y="762"/>
                    <a:pt x="480" y="569"/>
                    <a:pt x="336" y="357"/>
                  </a:cubicBezTo>
                  <a:cubicBezTo>
                    <a:pt x="198" y="155"/>
                    <a:pt x="67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5" name="Google Shape;5295;p69"/>
            <p:cNvSpPr/>
            <p:nvPr/>
          </p:nvSpPr>
          <p:spPr>
            <a:xfrm>
              <a:off x="5337900" y="5343475"/>
              <a:ext cx="16300" cy="12975"/>
            </a:xfrm>
            <a:custGeom>
              <a:avLst/>
              <a:gdLst/>
              <a:ahLst/>
              <a:cxnLst/>
              <a:rect l="l" t="t" r="r" b="b"/>
              <a:pathLst>
                <a:path w="652" h="519" extrusionOk="0">
                  <a:moveTo>
                    <a:pt x="31" y="0"/>
                  </a:moveTo>
                  <a:cubicBezTo>
                    <a:pt x="27" y="0"/>
                    <a:pt x="23" y="1"/>
                    <a:pt x="21" y="3"/>
                  </a:cubicBezTo>
                  <a:cubicBezTo>
                    <a:pt x="1" y="25"/>
                    <a:pt x="118" y="157"/>
                    <a:pt x="288" y="301"/>
                  </a:cubicBezTo>
                  <a:cubicBezTo>
                    <a:pt x="392" y="387"/>
                    <a:pt x="506" y="461"/>
                    <a:pt x="629" y="519"/>
                  </a:cubicBezTo>
                  <a:cubicBezTo>
                    <a:pt x="651" y="492"/>
                    <a:pt x="527" y="359"/>
                    <a:pt x="362" y="216"/>
                  </a:cubicBezTo>
                  <a:cubicBezTo>
                    <a:pt x="214" y="86"/>
                    <a:pt x="73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6" name="Google Shape;5296;p69"/>
            <p:cNvSpPr/>
            <p:nvPr/>
          </p:nvSpPr>
          <p:spPr>
            <a:xfrm>
              <a:off x="5340450" y="5332075"/>
              <a:ext cx="24750" cy="3275"/>
            </a:xfrm>
            <a:custGeom>
              <a:avLst/>
              <a:gdLst/>
              <a:ahLst/>
              <a:cxnLst/>
              <a:rect l="l" t="t" r="r" b="b"/>
              <a:pathLst>
                <a:path w="990" h="131" extrusionOk="0">
                  <a:moveTo>
                    <a:pt x="568" y="0"/>
                  </a:moveTo>
                  <a:cubicBezTo>
                    <a:pt x="377" y="0"/>
                    <a:pt x="186" y="27"/>
                    <a:pt x="1" y="81"/>
                  </a:cubicBezTo>
                  <a:cubicBezTo>
                    <a:pt x="107" y="114"/>
                    <a:pt x="217" y="131"/>
                    <a:pt x="327" y="131"/>
                  </a:cubicBezTo>
                  <a:cubicBezTo>
                    <a:pt x="383" y="131"/>
                    <a:pt x="439" y="127"/>
                    <a:pt x="495" y="118"/>
                  </a:cubicBezTo>
                  <a:cubicBezTo>
                    <a:pt x="523" y="120"/>
                    <a:pt x="552" y="121"/>
                    <a:pt x="580" y="121"/>
                  </a:cubicBezTo>
                  <a:cubicBezTo>
                    <a:pt x="720" y="121"/>
                    <a:pt x="859" y="95"/>
                    <a:pt x="989" y="45"/>
                  </a:cubicBezTo>
                  <a:cubicBezTo>
                    <a:pt x="850" y="15"/>
                    <a:pt x="709" y="0"/>
                    <a:pt x="5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7" name="Google Shape;5297;p69"/>
            <p:cNvSpPr/>
            <p:nvPr/>
          </p:nvSpPr>
          <p:spPr>
            <a:xfrm>
              <a:off x="5341250" y="5317750"/>
              <a:ext cx="27675" cy="4800"/>
            </a:xfrm>
            <a:custGeom>
              <a:avLst/>
              <a:gdLst/>
              <a:ahLst/>
              <a:cxnLst/>
              <a:rect l="l" t="t" r="r" b="b"/>
              <a:pathLst>
                <a:path w="1107" h="192" extrusionOk="0">
                  <a:moveTo>
                    <a:pt x="1106" y="0"/>
                  </a:moveTo>
                  <a:lnTo>
                    <a:pt x="1106" y="0"/>
                  </a:lnTo>
                  <a:cubicBezTo>
                    <a:pt x="924" y="4"/>
                    <a:pt x="743" y="24"/>
                    <a:pt x="564" y="58"/>
                  </a:cubicBezTo>
                  <a:cubicBezTo>
                    <a:pt x="374" y="60"/>
                    <a:pt x="186" y="80"/>
                    <a:pt x="1" y="116"/>
                  </a:cubicBezTo>
                  <a:cubicBezTo>
                    <a:pt x="125" y="166"/>
                    <a:pt x="258" y="192"/>
                    <a:pt x="392" y="192"/>
                  </a:cubicBezTo>
                  <a:cubicBezTo>
                    <a:pt x="453" y="192"/>
                    <a:pt x="514" y="186"/>
                    <a:pt x="574" y="176"/>
                  </a:cubicBezTo>
                  <a:cubicBezTo>
                    <a:pt x="765" y="172"/>
                    <a:pt x="950" y="110"/>
                    <a:pt x="1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8" name="Google Shape;5298;p69"/>
            <p:cNvSpPr/>
            <p:nvPr/>
          </p:nvSpPr>
          <p:spPr>
            <a:xfrm>
              <a:off x="5280650" y="5325850"/>
              <a:ext cx="45475" cy="24625"/>
            </a:xfrm>
            <a:custGeom>
              <a:avLst/>
              <a:gdLst/>
              <a:ahLst/>
              <a:cxnLst/>
              <a:rect l="l" t="t" r="r" b="b"/>
              <a:pathLst>
                <a:path w="1819" h="985" extrusionOk="0">
                  <a:moveTo>
                    <a:pt x="610" y="87"/>
                  </a:moveTo>
                  <a:cubicBezTo>
                    <a:pt x="703" y="87"/>
                    <a:pt x="797" y="101"/>
                    <a:pt x="888" y="129"/>
                  </a:cubicBezTo>
                  <a:cubicBezTo>
                    <a:pt x="1092" y="186"/>
                    <a:pt x="1275" y="297"/>
                    <a:pt x="1420" y="452"/>
                  </a:cubicBezTo>
                  <a:cubicBezTo>
                    <a:pt x="1509" y="563"/>
                    <a:pt x="1584" y="683"/>
                    <a:pt x="1643" y="812"/>
                  </a:cubicBezTo>
                  <a:lnTo>
                    <a:pt x="1643" y="812"/>
                  </a:lnTo>
                  <a:cubicBezTo>
                    <a:pt x="1537" y="799"/>
                    <a:pt x="1385" y="776"/>
                    <a:pt x="1196" y="730"/>
                  </a:cubicBezTo>
                  <a:cubicBezTo>
                    <a:pt x="981" y="699"/>
                    <a:pt x="770" y="650"/>
                    <a:pt x="563" y="586"/>
                  </a:cubicBezTo>
                  <a:cubicBezTo>
                    <a:pt x="445" y="551"/>
                    <a:pt x="328" y="505"/>
                    <a:pt x="218" y="448"/>
                  </a:cubicBezTo>
                  <a:cubicBezTo>
                    <a:pt x="106" y="384"/>
                    <a:pt x="69" y="272"/>
                    <a:pt x="165" y="198"/>
                  </a:cubicBezTo>
                  <a:cubicBezTo>
                    <a:pt x="304" y="125"/>
                    <a:pt x="456" y="87"/>
                    <a:pt x="610" y="87"/>
                  </a:cubicBezTo>
                  <a:close/>
                  <a:moveTo>
                    <a:pt x="630" y="1"/>
                  </a:moveTo>
                  <a:cubicBezTo>
                    <a:pt x="454" y="1"/>
                    <a:pt x="276" y="42"/>
                    <a:pt x="112" y="129"/>
                  </a:cubicBezTo>
                  <a:cubicBezTo>
                    <a:pt x="36" y="185"/>
                    <a:pt x="0" y="281"/>
                    <a:pt x="22" y="373"/>
                  </a:cubicBezTo>
                  <a:cubicBezTo>
                    <a:pt x="49" y="454"/>
                    <a:pt x="106" y="520"/>
                    <a:pt x="180" y="559"/>
                  </a:cubicBezTo>
                  <a:cubicBezTo>
                    <a:pt x="300" y="622"/>
                    <a:pt x="427" y="670"/>
                    <a:pt x="558" y="702"/>
                  </a:cubicBezTo>
                  <a:cubicBezTo>
                    <a:pt x="770" y="764"/>
                    <a:pt x="987" y="806"/>
                    <a:pt x="1207" y="825"/>
                  </a:cubicBezTo>
                  <a:cubicBezTo>
                    <a:pt x="1308" y="842"/>
                    <a:pt x="1410" y="850"/>
                    <a:pt x="1512" y="850"/>
                  </a:cubicBezTo>
                  <a:cubicBezTo>
                    <a:pt x="1561" y="850"/>
                    <a:pt x="1609" y="848"/>
                    <a:pt x="1658" y="844"/>
                  </a:cubicBezTo>
                  <a:lnTo>
                    <a:pt x="1658" y="844"/>
                  </a:lnTo>
                  <a:cubicBezTo>
                    <a:pt x="1678" y="890"/>
                    <a:pt x="1696" y="937"/>
                    <a:pt x="1711" y="985"/>
                  </a:cubicBezTo>
                  <a:cubicBezTo>
                    <a:pt x="1723" y="936"/>
                    <a:pt x="1724" y="887"/>
                    <a:pt x="1715" y="839"/>
                  </a:cubicBezTo>
                  <a:lnTo>
                    <a:pt x="1715" y="839"/>
                  </a:lnTo>
                  <a:cubicBezTo>
                    <a:pt x="1750" y="835"/>
                    <a:pt x="1784" y="830"/>
                    <a:pt x="1818" y="825"/>
                  </a:cubicBezTo>
                  <a:cubicBezTo>
                    <a:pt x="1818" y="825"/>
                    <a:pt x="1781" y="825"/>
                    <a:pt x="1711" y="818"/>
                  </a:cubicBezTo>
                  <a:lnTo>
                    <a:pt x="1711" y="818"/>
                  </a:lnTo>
                  <a:cubicBezTo>
                    <a:pt x="1673" y="670"/>
                    <a:pt x="1600" y="531"/>
                    <a:pt x="1499" y="416"/>
                  </a:cubicBezTo>
                  <a:cubicBezTo>
                    <a:pt x="1281" y="146"/>
                    <a:pt x="959" y="1"/>
                    <a:pt x="6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9" name="Google Shape;5299;p69"/>
            <p:cNvSpPr/>
            <p:nvPr/>
          </p:nvSpPr>
          <p:spPr>
            <a:xfrm>
              <a:off x="5319175" y="5317475"/>
              <a:ext cx="22425" cy="30075"/>
            </a:xfrm>
            <a:custGeom>
              <a:avLst/>
              <a:gdLst/>
              <a:ahLst/>
              <a:cxnLst/>
              <a:rect l="l" t="t" r="r" b="b"/>
              <a:pathLst>
                <a:path w="897" h="1203" extrusionOk="0">
                  <a:moveTo>
                    <a:pt x="681" y="1"/>
                  </a:moveTo>
                  <a:cubicBezTo>
                    <a:pt x="470" y="20"/>
                    <a:pt x="282" y="144"/>
                    <a:pt x="181" y="331"/>
                  </a:cubicBezTo>
                  <a:cubicBezTo>
                    <a:pt x="96" y="465"/>
                    <a:pt x="44" y="618"/>
                    <a:pt x="27" y="777"/>
                  </a:cubicBezTo>
                  <a:cubicBezTo>
                    <a:pt x="1" y="925"/>
                    <a:pt x="31" y="1077"/>
                    <a:pt x="112" y="1202"/>
                  </a:cubicBezTo>
                  <a:cubicBezTo>
                    <a:pt x="103" y="1064"/>
                    <a:pt x="108" y="925"/>
                    <a:pt x="128" y="787"/>
                  </a:cubicBezTo>
                  <a:cubicBezTo>
                    <a:pt x="153" y="644"/>
                    <a:pt x="208" y="508"/>
                    <a:pt x="292" y="389"/>
                  </a:cubicBezTo>
                  <a:cubicBezTo>
                    <a:pt x="378" y="269"/>
                    <a:pt x="533" y="116"/>
                    <a:pt x="662" y="116"/>
                  </a:cubicBezTo>
                  <a:cubicBezTo>
                    <a:pt x="670" y="116"/>
                    <a:pt x="678" y="117"/>
                    <a:pt x="686" y="118"/>
                  </a:cubicBezTo>
                  <a:cubicBezTo>
                    <a:pt x="820" y="139"/>
                    <a:pt x="766" y="373"/>
                    <a:pt x="686" y="507"/>
                  </a:cubicBezTo>
                  <a:cubicBezTo>
                    <a:pt x="618" y="638"/>
                    <a:pt x="537" y="763"/>
                    <a:pt x="442" y="879"/>
                  </a:cubicBezTo>
                  <a:cubicBezTo>
                    <a:pt x="353" y="985"/>
                    <a:pt x="259" y="1088"/>
                    <a:pt x="161" y="1187"/>
                  </a:cubicBezTo>
                  <a:cubicBezTo>
                    <a:pt x="295" y="1131"/>
                    <a:pt x="413" y="1043"/>
                    <a:pt x="506" y="932"/>
                  </a:cubicBezTo>
                  <a:cubicBezTo>
                    <a:pt x="614" y="817"/>
                    <a:pt x="706" y="690"/>
                    <a:pt x="782" y="554"/>
                  </a:cubicBezTo>
                  <a:cubicBezTo>
                    <a:pt x="834" y="470"/>
                    <a:pt x="866" y="375"/>
                    <a:pt x="878" y="278"/>
                  </a:cubicBezTo>
                  <a:cubicBezTo>
                    <a:pt x="897" y="148"/>
                    <a:pt x="810" y="25"/>
                    <a:pt x="6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0" name="Google Shape;5300;p69"/>
            <p:cNvSpPr/>
            <p:nvPr/>
          </p:nvSpPr>
          <p:spPr>
            <a:xfrm>
              <a:off x="5496000" y="5322200"/>
              <a:ext cx="82675" cy="71625"/>
            </a:xfrm>
            <a:custGeom>
              <a:avLst/>
              <a:gdLst/>
              <a:ahLst/>
              <a:cxnLst/>
              <a:rect l="l" t="t" r="r" b="b"/>
              <a:pathLst>
                <a:path w="3307" h="2865" extrusionOk="0">
                  <a:moveTo>
                    <a:pt x="2864" y="0"/>
                  </a:moveTo>
                  <a:cubicBezTo>
                    <a:pt x="2776" y="0"/>
                    <a:pt x="2687" y="5"/>
                    <a:pt x="2599" y="14"/>
                  </a:cubicBezTo>
                  <a:cubicBezTo>
                    <a:pt x="1403" y="133"/>
                    <a:pt x="407" y="980"/>
                    <a:pt x="100" y="2141"/>
                  </a:cubicBezTo>
                  <a:cubicBezTo>
                    <a:pt x="51" y="2314"/>
                    <a:pt x="20" y="2493"/>
                    <a:pt x="10" y="2673"/>
                  </a:cubicBezTo>
                  <a:cubicBezTo>
                    <a:pt x="0" y="2736"/>
                    <a:pt x="0" y="2800"/>
                    <a:pt x="10" y="2864"/>
                  </a:cubicBezTo>
                  <a:cubicBezTo>
                    <a:pt x="10" y="2864"/>
                    <a:pt x="10" y="2864"/>
                    <a:pt x="10" y="2864"/>
                  </a:cubicBezTo>
                  <a:cubicBezTo>
                    <a:pt x="31" y="2864"/>
                    <a:pt x="37" y="2589"/>
                    <a:pt x="170" y="2184"/>
                  </a:cubicBezTo>
                  <a:cubicBezTo>
                    <a:pt x="345" y="1650"/>
                    <a:pt x="664" y="1173"/>
                    <a:pt x="1089" y="806"/>
                  </a:cubicBezTo>
                  <a:cubicBezTo>
                    <a:pt x="1522" y="446"/>
                    <a:pt x="2047" y="212"/>
                    <a:pt x="2604" y="132"/>
                  </a:cubicBezTo>
                  <a:cubicBezTo>
                    <a:pt x="3029" y="89"/>
                    <a:pt x="3306" y="89"/>
                    <a:pt x="3306" y="89"/>
                  </a:cubicBezTo>
                  <a:cubicBezTo>
                    <a:pt x="3251" y="57"/>
                    <a:pt x="3191" y="32"/>
                    <a:pt x="3131" y="14"/>
                  </a:cubicBezTo>
                  <a:cubicBezTo>
                    <a:pt x="3042" y="5"/>
                    <a:pt x="2953" y="0"/>
                    <a:pt x="28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1" name="Google Shape;5301;p69"/>
            <p:cNvSpPr/>
            <p:nvPr/>
          </p:nvSpPr>
          <p:spPr>
            <a:xfrm>
              <a:off x="5550300" y="5226850"/>
              <a:ext cx="5375" cy="97575"/>
            </a:xfrm>
            <a:custGeom>
              <a:avLst/>
              <a:gdLst/>
              <a:ahLst/>
              <a:cxnLst/>
              <a:rect l="l" t="t" r="r" b="b"/>
              <a:pathLst>
                <a:path w="215" h="3903" extrusionOk="0">
                  <a:moveTo>
                    <a:pt x="38" y="1"/>
                  </a:moveTo>
                  <a:cubicBezTo>
                    <a:pt x="0" y="650"/>
                    <a:pt x="0" y="1302"/>
                    <a:pt x="38" y="1951"/>
                  </a:cubicBezTo>
                  <a:cubicBezTo>
                    <a:pt x="45" y="2604"/>
                    <a:pt x="92" y="3256"/>
                    <a:pt x="177" y="3903"/>
                  </a:cubicBezTo>
                  <a:cubicBezTo>
                    <a:pt x="215" y="3251"/>
                    <a:pt x="215" y="2597"/>
                    <a:pt x="177" y="1946"/>
                  </a:cubicBezTo>
                  <a:cubicBezTo>
                    <a:pt x="167" y="1296"/>
                    <a:pt x="121" y="645"/>
                    <a:pt x="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2" name="Google Shape;5302;p69"/>
            <p:cNvSpPr/>
            <p:nvPr/>
          </p:nvSpPr>
          <p:spPr>
            <a:xfrm>
              <a:off x="5396150" y="5372725"/>
              <a:ext cx="69275" cy="5125"/>
            </a:xfrm>
            <a:custGeom>
              <a:avLst/>
              <a:gdLst/>
              <a:ahLst/>
              <a:cxnLst/>
              <a:rect l="l" t="t" r="r" b="b"/>
              <a:pathLst>
                <a:path w="2771" h="205" extrusionOk="0">
                  <a:moveTo>
                    <a:pt x="2667" y="1"/>
                  </a:moveTo>
                  <a:cubicBezTo>
                    <a:pt x="2459" y="1"/>
                    <a:pt x="1961" y="39"/>
                    <a:pt x="1382" y="72"/>
                  </a:cubicBezTo>
                  <a:cubicBezTo>
                    <a:pt x="623" y="114"/>
                    <a:pt x="1" y="82"/>
                    <a:pt x="1" y="114"/>
                  </a:cubicBezTo>
                  <a:cubicBezTo>
                    <a:pt x="323" y="175"/>
                    <a:pt x="650" y="205"/>
                    <a:pt x="978" y="205"/>
                  </a:cubicBezTo>
                  <a:cubicBezTo>
                    <a:pt x="1115" y="205"/>
                    <a:pt x="1252" y="200"/>
                    <a:pt x="1388" y="189"/>
                  </a:cubicBezTo>
                  <a:cubicBezTo>
                    <a:pt x="1854" y="189"/>
                    <a:pt x="2319" y="130"/>
                    <a:pt x="2770" y="14"/>
                  </a:cubicBezTo>
                  <a:cubicBezTo>
                    <a:pt x="2769" y="5"/>
                    <a:pt x="2732" y="1"/>
                    <a:pt x="2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3" name="Google Shape;5303;p69"/>
            <p:cNvSpPr/>
            <p:nvPr/>
          </p:nvSpPr>
          <p:spPr>
            <a:xfrm>
              <a:off x="5504875" y="5371450"/>
              <a:ext cx="7075" cy="13725"/>
            </a:xfrm>
            <a:custGeom>
              <a:avLst/>
              <a:gdLst/>
              <a:ahLst/>
              <a:cxnLst/>
              <a:rect l="l" t="t" r="r" b="b"/>
              <a:pathLst>
                <a:path w="283" h="549" extrusionOk="0">
                  <a:moveTo>
                    <a:pt x="270" y="1"/>
                  </a:moveTo>
                  <a:cubicBezTo>
                    <a:pt x="226" y="1"/>
                    <a:pt x="101" y="88"/>
                    <a:pt x="54" y="234"/>
                  </a:cubicBezTo>
                  <a:cubicBezTo>
                    <a:pt x="1" y="400"/>
                    <a:pt x="22" y="543"/>
                    <a:pt x="54" y="548"/>
                  </a:cubicBezTo>
                  <a:cubicBezTo>
                    <a:pt x="55" y="548"/>
                    <a:pt x="55" y="548"/>
                    <a:pt x="56" y="548"/>
                  </a:cubicBezTo>
                  <a:cubicBezTo>
                    <a:pt x="87" y="548"/>
                    <a:pt x="119" y="422"/>
                    <a:pt x="176" y="283"/>
                  </a:cubicBezTo>
                  <a:cubicBezTo>
                    <a:pt x="234" y="139"/>
                    <a:pt x="283" y="5"/>
                    <a:pt x="283" y="5"/>
                  </a:cubicBezTo>
                  <a:cubicBezTo>
                    <a:pt x="280" y="2"/>
                    <a:pt x="276" y="1"/>
                    <a:pt x="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4" name="Google Shape;5304;p69"/>
            <p:cNvSpPr/>
            <p:nvPr/>
          </p:nvSpPr>
          <p:spPr>
            <a:xfrm>
              <a:off x="5519475" y="5349150"/>
              <a:ext cx="10025" cy="9525"/>
            </a:xfrm>
            <a:custGeom>
              <a:avLst/>
              <a:gdLst/>
              <a:ahLst/>
              <a:cxnLst/>
              <a:rect l="l" t="t" r="r" b="b"/>
              <a:pathLst>
                <a:path w="401" h="381" extrusionOk="0">
                  <a:moveTo>
                    <a:pt x="360" y="1"/>
                  </a:moveTo>
                  <a:cubicBezTo>
                    <a:pt x="325" y="1"/>
                    <a:pt x="244" y="57"/>
                    <a:pt x="161" y="149"/>
                  </a:cubicBezTo>
                  <a:cubicBezTo>
                    <a:pt x="65" y="254"/>
                    <a:pt x="1" y="355"/>
                    <a:pt x="28" y="376"/>
                  </a:cubicBezTo>
                  <a:cubicBezTo>
                    <a:pt x="31" y="379"/>
                    <a:pt x="36" y="380"/>
                    <a:pt x="42" y="380"/>
                  </a:cubicBezTo>
                  <a:cubicBezTo>
                    <a:pt x="79" y="380"/>
                    <a:pt x="162" y="317"/>
                    <a:pt x="245" y="228"/>
                  </a:cubicBezTo>
                  <a:cubicBezTo>
                    <a:pt x="341" y="127"/>
                    <a:pt x="400" y="5"/>
                    <a:pt x="373" y="5"/>
                  </a:cubicBezTo>
                  <a:cubicBezTo>
                    <a:pt x="370" y="2"/>
                    <a:pt x="366" y="1"/>
                    <a:pt x="3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5" name="Google Shape;5305;p69"/>
            <p:cNvSpPr/>
            <p:nvPr/>
          </p:nvSpPr>
          <p:spPr>
            <a:xfrm>
              <a:off x="5539700" y="5337350"/>
              <a:ext cx="14150" cy="6300"/>
            </a:xfrm>
            <a:custGeom>
              <a:avLst/>
              <a:gdLst/>
              <a:ahLst/>
              <a:cxnLst/>
              <a:rect l="l" t="t" r="r" b="b"/>
              <a:pathLst>
                <a:path w="566" h="252" extrusionOk="0">
                  <a:moveTo>
                    <a:pt x="414" y="0"/>
                  </a:moveTo>
                  <a:cubicBezTo>
                    <a:pt x="366" y="0"/>
                    <a:pt x="310" y="8"/>
                    <a:pt x="250" y="30"/>
                  </a:cubicBezTo>
                  <a:cubicBezTo>
                    <a:pt x="75" y="94"/>
                    <a:pt x="0" y="226"/>
                    <a:pt x="26" y="248"/>
                  </a:cubicBezTo>
                  <a:cubicBezTo>
                    <a:pt x="29" y="251"/>
                    <a:pt x="33" y="252"/>
                    <a:pt x="38" y="252"/>
                  </a:cubicBezTo>
                  <a:cubicBezTo>
                    <a:pt x="76" y="252"/>
                    <a:pt x="165" y="183"/>
                    <a:pt x="287" y="137"/>
                  </a:cubicBezTo>
                  <a:cubicBezTo>
                    <a:pt x="425" y="84"/>
                    <a:pt x="558" y="84"/>
                    <a:pt x="558" y="52"/>
                  </a:cubicBezTo>
                  <a:cubicBezTo>
                    <a:pt x="565" y="31"/>
                    <a:pt x="505" y="0"/>
                    <a:pt x="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6" name="Google Shape;5306;p69"/>
            <p:cNvSpPr/>
            <p:nvPr/>
          </p:nvSpPr>
          <p:spPr>
            <a:xfrm>
              <a:off x="5563900" y="5332825"/>
              <a:ext cx="7450" cy="3775"/>
            </a:xfrm>
            <a:custGeom>
              <a:avLst/>
              <a:gdLst/>
              <a:ahLst/>
              <a:cxnLst/>
              <a:rect l="l" t="t" r="r" b="b"/>
              <a:pathLst>
                <a:path w="298" h="151" extrusionOk="0">
                  <a:moveTo>
                    <a:pt x="213" y="0"/>
                  </a:moveTo>
                  <a:cubicBezTo>
                    <a:pt x="190" y="0"/>
                    <a:pt x="165" y="4"/>
                    <a:pt x="138" y="15"/>
                  </a:cubicBezTo>
                  <a:cubicBezTo>
                    <a:pt x="58" y="47"/>
                    <a:pt x="0" y="94"/>
                    <a:pt x="16" y="126"/>
                  </a:cubicBezTo>
                  <a:cubicBezTo>
                    <a:pt x="24" y="142"/>
                    <a:pt x="45" y="150"/>
                    <a:pt x="74" y="150"/>
                  </a:cubicBezTo>
                  <a:cubicBezTo>
                    <a:pt x="104" y="150"/>
                    <a:pt x="141" y="142"/>
                    <a:pt x="180" y="126"/>
                  </a:cubicBezTo>
                  <a:cubicBezTo>
                    <a:pt x="260" y="94"/>
                    <a:pt x="298" y="41"/>
                    <a:pt x="298" y="15"/>
                  </a:cubicBezTo>
                  <a:cubicBezTo>
                    <a:pt x="291" y="15"/>
                    <a:pt x="258" y="0"/>
                    <a:pt x="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7" name="Google Shape;5307;p69"/>
            <p:cNvSpPr/>
            <p:nvPr/>
          </p:nvSpPr>
          <p:spPr>
            <a:xfrm>
              <a:off x="5528125" y="2781325"/>
              <a:ext cx="42525" cy="232100"/>
            </a:xfrm>
            <a:custGeom>
              <a:avLst/>
              <a:gdLst/>
              <a:ahLst/>
              <a:cxnLst/>
              <a:rect l="l" t="t" r="r" b="b"/>
              <a:pathLst>
                <a:path w="1701" h="9284" extrusionOk="0">
                  <a:moveTo>
                    <a:pt x="660" y="0"/>
                  </a:moveTo>
                  <a:cubicBezTo>
                    <a:pt x="665" y="473"/>
                    <a:pt x="721" y="944"/>
                    <a:pt x="830" y="1405"/>
                  </a:cubicBezTo>
                  <a:cubicBezTo>
                    <a:pt x="910" y="1850"/>
                    <a:pt x="995" y="2382"/>
                    <a:pt x="1090" y="2914"/>
                  </a:cubicBezTo>
                  <a:cubicBezTo>
                    <a:pt x="1143" y="3201"/>
                    <a:pt x="1197" y="3498"/>
                    <a:pt x="1256" y="3802"/>
                  </a:cubicBezTo>
                  <a:cubicBezTo>
                    <a:pt x="1323" y="4110"/>
                    <a:pt x="1372" y="4423"/>
                    <a:pt x="1399" y="4738"/>
                  </a:cubicBezTo>
                  <a:cubicBezTo>
                    <a:pt x="1406" y="4885"/>
                    <a:pt x="1389" y="5032"/>
                    <a:pt x="1346" y="5173"/>
                  </a:cubicBezTo>
                  <a:cubicBezTo>
                    <a:pt x="1302" y="5307"/>
                    <a:pt x="1218" y="5440"/>
                    <a:pt x="1154" y="5598"/>
                  </a:cubicBezTo>
                  <a:cubicBezTo>
                    <a:pt x="1032" y="5891"/>
                    <a:pt x="925" y="6178"/>
                    <a:pt x="830" y="6449"/>
                  </a:cubicBezTo>
                  <a:cubicBezTo>
                    <a:pt x="638" y="6997"/>
                    <a:pt x="484" y="7497"/>
                    <a:pt x="362" y="7912"/>
                  </a:cubicBezTo>
                  <a:cubicBezTo>
                    <a:pt x="200" y="8357"/>
                    <a:pt x="79" y="8816"/>
                    <a:pt x="1" y="9284"/>
                  </a:cubicBezTo>
                  <a:cubicBezTo>
                    <a:pt x="232" y="8870"/>
                    <a:pt x="418" y="8434"/>
                    <a:pt x="553" y="7980"/>
                  </a:cubicBezTo>
                  <a:cubicBezTo>
                    <a:pt x="718" y="7539"/>
                    <a:pt x="893" y="7077"/>
                    <a:pt x="1085" y="6545"/>
                  </a:cubicBezTo>
                  <a:cubicBezTo>
                    <a:pt x="1186" y="6274"/>
                    <a:pt x="1293" y="5998"/>
                    <a:pt x="1415" y="5711"/>
                  </a:cubicBezTo>
                  <a:cubicBezTo>
                    <a:pt x="1492" y="5565"/>
                    <a:pt x="1560" y="5416"/>
                    <a:pt x="1622" y="5264"/>
                  </a:cubicBezTo>
                  <a:cubicBezTo>
                    <a:pt x="1677" y="5092"/>
                    <a:pt x="1700" y="4912"/>
                    <a:pt x="1691" y="4732"/>
                  </a:cubicBezTo>
                  <a:cubicBezTo>
                    <a:pt x="1668" y="4400"/>
                    <a:pt x="1616" y="4071"/>
                    <a:pt x="1537" y="3749"/>
                  </a:cubicBezTo>
                  <a:cubicBezTo>
                    <a:pt x="1473" y="3445"/>
                    <a:pt x="1416" y="3148"/>
                    <a:pt x="1357" y="2861"/>
                  </a:cubicBezTo>
                  <a:cubicBezTo>
                    <a:pt x="1239" y="2324"/>
                    <a:pt x="1133" y="1824"/>
                    <a:pt x="1032" y="1367"/>
                  </a:cubicBezTo>
                  <a:cubicBezTo>
                    <a:pt x="952" y="900"/>
                    <a:pt x="828" y="442"/>
                    <a:pt x="6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8" name="Google Shape;5308;p69"/>
            <p:cNvSpPr/>
            <p:nvPr/>
          </p:nvSpPr>
          <p:spPr>
            <a:xfrm>
              <a:off x="6054200" y="2798750"/>
              <a:ext cx="99975" cy="441175"/>
            </a:xfrm>
            <a:custGeom>
              <a:avLst/>
              <a:gdLst/>
              <a:ahLst/>
              <a:cxnLst/>
              <a:rect l="l" t="t" r="r" b="b"/>
              <a:pathLst>
                <a:path w="3999" h="17647" extrusionOk="0">
                  <a:moveTo>
                    <a:pt x="0" y="0"/>
                  </a:moveTo>
                  <a:lnTo>
                    <a:pt x="0" y="0"/>
                  </a:lnTo>
                  <a:cubicBezTo>
                    <a:pt x="372" y="5647"/>
                    <a:pt x="941" y="11989"/>
                    <a:pt x="1064" y="17646"/>
                  </a:cubicBezTo>
                  <a:cubicBezTo>
                    <a:pt x="1935" y="17258"/>
                    <a:pt x="3999" y="15763"/>
                    <a:pt x="3999" y="15551"/>
                  </a:cubicBezTo>
                  <a:cubicBezTo>
                    <a:pt x="3983" y="15551"/>
                    <a:pt x="1287" y="608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9" name="Google Shape;5309;p69"/>
            <p:cNvSpPr/>
            <p:nvPr/>
          </p:nvSpPr>
          <p:spPr>
            <a:xfrm>
              <a:off x="4693300" y="3466825"/>
              <a:ext cx="1645925" cy="1232625"/>
            </a:xfrm>
            <a:custGeom>
              <a:avLst/>
              <a:gdLst/>
              <a:ahLst/>
              <a:cxnLst/>
              <a:rect l="l" t="t" r="r" b="b"/>
              <a:pathLst>
                <a:path w="65837" h="49305" extrusionOk="0">
                  <a:moveTo>
                    <a:pt x="23205" y="0"/>
                  </a:moveTo>
                  <a:cubicBezTo>
                    <a:pt x="22228" y="0"/>
                    <a:pt x="21519" y="79"/>
                    <a:pt x="21149" y="253"/>
                  </a:cubicBezTo>
                  <a:cubicBezTo>
                    <a:pt x="17380" y="2029"/>
                    <a:pt x="0" y="44998"/>
                    <a:pt x="0" y="44998"/>
                  </a:cubicBezTo>
                  <a:lnTo>
                    <a:pt x="11723" y="49305"/>
                  </a:lnTo>
                  <a:lnTo>
                    <a:pt x="27641" y="13683"/>
                  </a:lnTo>
                  <a:cubicBezTo>
                    <a:pt x="27641" y="13683"/>
                    <a:pt x="53858" y="23572"/>
                    <a:pt x="60315" y="23572"/>
                  </a:cubicBezTo>
                  <a:cubicBezTo>
                    <a:pt x="60610" y="23572"/>
                    <a:pt x="60864" y="23551"/>
                    <a:pt x="61072" y="23508"/>
                  </a:cubicBezTo>
                  <a:cubicBezTo>
                    <a:pt x="65836" y="22520"/>
                    <a:pt x="63848" y="6633"/>
                    <a:pt x="63848" y="6633"/>
                  </a:cubicBezTo>
                  <a:cubicBezTo>
                    <a:pt x="63848" y="6633"/>
                    <a:pt x="32187" y="0"/>
                    <a:pt x="23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0" name="Google Shape;5310;p69"/>
            <p:cNvSpPr/>
            <p:nvPr/>
          </p:nvSpPr>
          <p:spPr>
            <a:xfrm>
              <a:off x="5197425" y="3689925"/>
              <a:ext cx="1022925" cy="1620300"/>
            </a:xfrm>
            <a:custGeom>
              <a:avLst/>
              <a:gdLst/>
              <a:ahLst/>
              <a:cxnLst/>
              <a:rect l="l" t="t" r="r" b="b"/>
              <a:pathLst>
                <a:path w="40917" h="64812" extrusionOk="0">
                  <a:moveTo>
                    <a:pt x="26287" y="1"/>
                  </a:moveTo>
                  <a:cubicBezTo>
                    <a:pt x="25691" y="198"/>
                    <a:pt x="3169" y="9454"/>
                    <a:pt x="1585" y="12431"/>
                  </a:cubicBezTo>
                  <a:cubicBezTo>
                    <a:pt x="1" y="15409"/>
                    <a:pt x="3919" y="64811"/>
                    <a:pt x="3919" y="64811"/>
                  </a:cubicBezTo>
                  <a:lnTo>
                    <a:pt x="16727" y="64811"/>
                  </a:lnTo>
                  <a:lnTo>
                    <a:pt x="15930" y="20900"/>
                  </a:lnTo>
                  <a:lnTo>
                    <a:pt x="40917" y="14568"/>
                  </a:lnTo>
                  <a:lnTo>
                    <a:pt x="26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1" name="Google Shape;5311;p69"/>
            <p:cNvSpPr/>
            <p:nvPr/>
          </p:nvSpPr>
          <p:spPr>
            <a:xfrm>
              <a:off x="5352000" y="3792950"/>
              <a:ext cx="871300" cy="264250"/>
            </a:xfrm>
            <a:custGeom>
              <a:avLst/>
              <a:gdLst/>
              <a:ahLst/>
              <a:cxnLst/>
              <a:rect l="l" t="t" r="r" b="b"/>
              <a:pathLst>
                <a:path w="34852" h="10570" extrusionOk="0">
                  <a:moveTo>
                    <a:pt x="1" y="0"/>
                  </a:moveTo>
                  <a:lnTo>
                    <a:pt x="1" y="0"/>
                  </a:lnTo>
                  <a:cubicBezTo>
                    <a:pt x="100" y="75"/>
                    <a:pt x="210" y="138"/>
                    <a:pt x="326" y="186"/>
                  </a:cubicBezTo>
                  <a:lnTo>
                    <a:pt x="1277" y="665"/>
                  </a:lnTo>
                  <a:cubicBezTo>
                    <a:pt x="1686" y="877"/>
                    <a:pt x="2197" y="1111"/>
                    <a:pt x="2798" y="1382"/>
                  </a:cubicBezTo>
                  <a:cubicBezTo>
                    <a:pt x="3398" y="1653"/>
                    <a:pt x="4079" y="1963"/>
                    <a:pt x="4844" y="2271"/>
                  </a:cubicBezTo>
                  <a:cubicBezTo>
                    <a:pt x="6365" y="2925"/>
                    <a:pt x="8204" y="3648"/>
                    <a:pt x="10273" y="4339"/>
                  </a:cubicBezTo>
                  <a:cubicBezTo>
                    <a:pt x="12341" y="5030"/>
                    <a:pt x="14626" y="5763"/>
                    <a:pt x="17051" y="6465"/>
                  </a:cubicBezTo>
                  <a:cubicBezTo>
                    <a:pt x="21900" y="7853"/>
                    <a:pt x="26350" y="8884"/>
                    <a:pt x="29583" y="9571"/>
                  </a:cubicBezTo>
                  <a:cubicBezTo>
                    <a:pt x="31199" y="9911"/>
                    <a:pt x="32512" y="10171"/>
                    <a:pt x="33421" y="10336"/>
                  </a:cubicBezTo>
                  <a:lnTo>
                    <a:pt x="34485" y="10522"/>
                  </a:lnTo>
                  <a:cubicBezTo>
                    <a:pt x="34605" y="10552"/>
                    <a:pt x="34728" y="10568"/>
                    <a:pt x="34851" y="10570"/>
                  </a:cubicBezTo>
                  <a:cubicBezTo>
                    <a:pt x="34730" y="10532"/>
                    <a:pt x="34606" y="10509"/>
                    <a:pt x="34479" y="10501"/>
                  </a:cubicBezTo>
                  <a:lnTo>
                    <a:pt x="33442" y="10261"/>
                  </a:lnTo>
                  <a:lnTo>
                    <a:pt x="29630" y="9400"/>
                  </a:lnTo>
                  <a:cubicBezTo>
                    <a:pt x="26408" y="8656"/>
                    <a:pt x="21975" y="7597"/>
                    <a:pt x="17130" y="6210"/>
                  </a:cubicBezTo>
                  <a:cubicBezTo>
                    <a:pt x="14713" y="5504"/>
                    <a:pt x="12415" y="4802"/>
                    <a:pt x="10358" y="4084"/>
                  </a:cubicBezTo>
                  <a:cubicBezTo>
                    <a:pt x="8300" y="3366"/>
                    <a:pt x="6450" y="2707"/>
                    <a:pt x="4924" y="2079"/>
                  </a:cubicBezTo>
                  <a:cubicBezTo>
                    <a:pt x="4153" y="1766"/>
                    <a:pt x="3473" y="1489"/>
                    <a:pt x="2866" y="1234"/>
                  </a:cubicBezTo>
                  <a:cubicBezTo>
                    <a:pt x="2261" y="979"/>
                    <a:pt x="1739" y="755"/>
                    <a:pt x="1325" y="564"/>
                  </a:cubicBezTo>
                  <a:lnTo>
                    <a:pt x="352" y="133"/>
                  </a:lnTo>
                  <a:cubicBezTo>
                    <a:pt x="239" y="79"/>
                    <a:pt x="122" y="3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2" name="Google Shape;5312;p69"/>
            <p:cNvSpPr/>
            <p:nvPr/>
          </p:nvSpPr>
          <p:spPr>
            <a:xfrm>
              <a:off x="5217575" y="3901250"/>
              <a:ext cx="180600" cy="383125"/>
            </a:xfrm>
            <a:custGeom>
              <a:avLst/>
              <a:gdLst/>
              <a:ahLst/>
              <a:cxnLst/>
              <a:rect l="l" t="t" r="r" b="b"/>
              <a:pathLst>
                <a:path w="7224" h="15325" extrusionOk="0">
                  <a:moveTo>
                    <a:pt x="7223" y="1"/>
                  </a:moveTo>
                  <a:lnTo>
                    <a:pt x="7223" y="1"/>
                  </a:lnTo>
                  <a:cubicBezTo>
                    <a:pt x="6977" y="42"/>
                    <a:pt x="6736" y="112"/>
                    <a:pt x="6505" y="208"/>
                  </a:cubicBezTo>
                  <a:cubicBezTo>
                    <a:pt x="5859" y="426"/>
                    <a:pt x="5224" y="676"/>
                    <a:pt x="4602" y="958"/>
                  </a:cubicBezTo>
                  <a:cubicBezTo>
                    <a:pt x="3668" y="1372"/>
                    <a:pt x="2803" y="1928"/>
                    <a:pt x="2040" y="2607"/>
                  </a:cubicBezTo>
                  <a:cubicBezTo>
                    <a:pt x="1080" y="3446"/>
                    <a:pt x="423" y="4578"/>
                    <a:pt x="173" y="5829"/>
                  </a:cubicBezTo>
                  <a:cubicBezTo>
                    <a:pt x="0" y="7062"/>
                    <a:pt x="0" y="8315"/>
                    <a:pt x="173" y="9550"/>
                  </a:cubicBezTo>
                  <a:cubicBezTo>
                    <a:pt x="274" y="10666"/>
                    <a:pt x="365" y="11746"/>
                    <a:pt x="449" y="12560"/>
                  </a:cubicBezTo>
                  <a:cubicBezTo>
                    <a:pt x="535" y="13373"/>
                    <a:pt x="608" y="14053"/>
                    <a:pt x="667" y="14585"/>
                  </a:cubicBezTo>
                  <a:cubicBezTo>
                    <a:pt x="678" y="14835"/>
                    <a:pt x="717" y="15083"/>
                    <a:pt x="785" y="15324"/>
                  </a:cubicBezTo>
                  <a:cubicBezTo>
                    <a:pt x="816" y="15075"/>
                    <a:pt x="820" y="14824"/>
                    <a:pt x="800" y="14574"/>
                  </a:cubicBezTo>
                  <a:cubicBezTo>
                    <a:pt x="769" y="14037"/>
                    <a:pt x="742" y="13432"/>
                    <a:pt x="678" y="12543"/>
                  </a:cubicBezTo>
                  <a:cubicBezTo>
                    <a:pt x="614" y="11655"/>
                    <a:pt x="545" y="10651"/>
                    <a:pt x="460" y="9528"/>
                  </a:cubicBezTo>
                  <a:cubicBezTo>
                    <a:pt x="304" y="8318"/>
                    <a:pt x="304" y="7092"/>
                    <a:pt x="460" y="5882"/>
                  </a:cubicBezTo>
                  <a:cubicBezTo>
                    <a:pt x="701" y="4692"/>
                    <a:pt x="1320" y="3612"/>
                    <a:pt x="2226" y="2803"/>
                  </a:cubicBezTo>
                  <a:cubicBezTo>
                    <a:pt x="2963" y="2134"/>
                    <a:pt x="3794" y="1574"/>
                    <a:pt x="4693" y="1144"/>
                  </a:cubicBezTo>
                  <a:cubicBezTo>
                    <a:pt x="6235" y="405"/>
                    <a:pt x="7223" y="54"/>
                    <a:pt x="7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3" name="Google Shape;5313;p69"/>
            <p:cNvSpPr/>
            <p:nvPr/>
          </p:nvSpPr>
          <p:spPr>
            <a:xfrm>
              <a:off x="5518025" y="4178250"/>
              <a:ext cx="75775" cy="33425"/>
            </a:xfrm>
            <a:custGeom>
              <a:avLst/>
              <a:gdLst/>
              <a:ahLst/>
              <a:cxnLst/>
              <a:rect l="l" t="t" r="r" b="b"/>
              <a:pathLst>
                <a:path w="3031" h="1337" extrusionOk="0">
                  <a:moveTo>
                    <a:pt x="1" y="1"/>
                  </a:moveTo>
                  <a:cubicBezTo>
                    <a:pt x="429" y="350"/>
                    <a:pt x="914" y="623"/>
                    <a:pt x="1436" y="804"/>
                  </a:cubicBezTo>
                  <a:cubicBezTo>
                    <a:pt x="1932" y="1074"/>
                    <a:pt x="2472" y="1253"/>
                    <a:pt x="3031" y="1336"/>
                  </a:cubicBezTo>
                  <a:cubicBezTo>
                    <a:pt x="2108" y="714"/>
                    <a:pt x="1082" y="26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4" name="Google Shape;5314;p69"/>
            <p:cNvSpPr/>
            <p:nvPr/>
          </p:nvSpPr>
          <p:spPr>
            <a:xfrm>
              <a:off x="5546200" y="4144500"/>
              <a:ext cx="53325" cy="70625"/>
            </a:xfrm>
            <a:custGeom>
              <a:avLst/>
              <a:gdLst/>
              <a:ahLst/>
              <a:cxnLst/>
              <a:rect l="l" t="t" r="r" b="b"/>
              <a:pathLst>
                <a:path w="2133" h="2825" extrusionOk="0">
                  <a:moveTo>
                    <a:pt x="1" y="1"/>
                  </a:moveTo>
                  <a:cubicBezTo>
                    <a:pt x="4" y="5"/>
                    <a:pt x="7" y="9"/>
                    <a:pt x="10" y="12"/>
                  </a:cubicBezTo>
                  <a:lnTo>
                    <a:pt x="10" y="12"/>
                  </a:lnTo>
                  <a:cubicBezTo>
                    <a:pt x="9" y="9"/>
                    <a:pt x="8" y="5"/>
                    <a:pt x="7" y="1"/>
                  </a:cubicBezTo>
                  <a:close/>
                  <a:moveTo>
                    <a:pt x="10" y="12"/>
                  </a:moveTo>
                  <a:cubicBezTo>
                    <a:pt x="321" y="1191"/>
                    <a:pt x="1084" y="2201"/>
                    <a:pt x="2133" y="2825"/>
                  </a:cubicBezTo>
                  <a:cubicBezTo>
                    <a:pt x="1787" y="2346"/>
                    <a:pt x="1416" y="1886"/>
                    <a:pt x="1021" y="1447"/>
                  </a:cubicBezTo>
                  <a:cubicBezTo>
                    <a:pt x="708" y="952"/>
                    <a:pt x="370" y="473"/>
                    <a:pt x="10" y="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5" name="Google Shape;5315;p69"/>
            <p:cNvSpPr/>
            <p:nvPr/>
          </p:nvSpPr>
          <p:spPr>
            <a:xfrm>
              <a:off x="5594400" y="4195150"/>
              <a:ext cx="74775" cy="116050"/>
            </a:xfrm>
            <a:custGeom>
              <a:avLst/>
              <a:gdLst/>
              <a:ahLst/>
              <a:cxnLst/>
              <a:rect l="l" t="t" r="r" b="b"/>
              <a:pathLst>
                <a:path w="2991" h="4642" extrusionOk="0">
                  <a:moveTo>
                    <a:pt x="2991" y="0"/>
                  </a:moveTo>
                  <a:cubicBezTo>
                    <a:pt x="2748" y="117"/>
                    <a:pt x="2483" y="177"/>
                    <a:pt x="2216" y="177"/>
                  </a:cubicBezTo>
                  <a:cubicBezTo>
                    <a:pt x="2162" y="177"/>
                    <a:pt x="2108" y="175"/>
                    <a:pt x="2054" y="170"/>
                  </a:cubicBezTo>
                  <a:cubicBezTo>
                    <a:pt x="1806" y="142"/>
                    <a:pt x="1557" y="128"/>
                    <a:pt x="1307" y="128"/>
                  </a:cubicBezTo>
                  <a:cubicBezTo>
                    <a:pt x="1186" y="128"/>
                    <a:pt x="1064" y="131"/>
                    <a:pt x="943" y="138"/>
                  </a:cubicBezTo>
                  <a:cubicBezTo>
                    <a:pt x="693" y="166"/>
                    <a:pt x="463" y="288"/>
                    <a:pt x="299" y="479"/>
                  </a:cubicBezTo>
                  <a:cubicBezTo>
                    <a:pt x="141" y="689"/>
                    <a:pt x="55" y="945"/>
                    <a:pt x="55" y="1208"/>
                  </a:cubicBezTo>
                  <a:cubicBezTo>
                    <a:pt x="1" y="2354"/>
                    <a:pt x="46" y="3503"/>
                    <a:pt x="188" y="4642"/>
                  </a:cubicBezTo>
                  <a:cubicBezTo>
                    <a:pt x="339" y="3509"/>
                    <a:pt x="392" y="2365"/>
                    <a:pt x="348" y="1223"/>
                  </a:cubicBezTo>
                  <a:cubicBezTo>
                    <a:pt x="307" y="824"/>
                    <a:pt x="589" y="462"/>
                    <a:pt x="987" y="404"/>
                  </a:cubicBezTo>
                  <a:cubicBezTo>
                    <a:pt x="1237" y="383"/>
                    <a:pt x="1488" y="373"/>
                    <a:pt x="1739" y="373"/>
                  </a:cubicBezTo>
                  <a:cubicBezTo>
                    <a:pt x="1842" y="373"/>
                    <a:pt x="1946" y="375"/>
                    <a:pt x="2050" y="378"/>
                  </a:cubicBezTo>
                  <a:cubicBezTo>
                    <a:pt x="2063" y="379"/>
                    <a:pt x="2077" y="379"/>
                    <a:pt x="2091" y="379"/>
                  </a:cubicBezTo>
                  <a:cubicBezTo>
                    <a:pt x="2335" y="379"/>
                    <a:pt x="2577" y="318"/>
                    <a:pt x="2794" y="203"/>
                  </a:cubicBezTo>
                  <a:cubicBezTo>
                    <a:pt x="2954" y="107"/>
                    <a:pt x="2991" y="0"/>
                    <a:pt x="2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6" name="Google Shape;5316;p69"/>
            <p:cNvSpPr/>
            <p:nvPr/>
          </p:nvSpPr>
          <p:spPr>
            <a:xfrm>
              <a:off x="5504350" y="1922025"/>
              <a:ext cx="267025" cy="413825"/>
            </a:xfrm>
            <a:custGeom>
              <a:avLst/>
              <a:gdLst/>
              <a:ahLst/>
              <a:cxnLst/>
              <a:rect l="l" t="t" r="r" b="b"/>
              <a:pathLst>
                <a:path w="10681" h="16553" extrusionOk="0">
                  <a:moveTo>
                    <a:pt x="7518" y="1"/>
                  </a:moveTo>
                  <a:lnTo>
                    <a:pt x="4205" y="510"/>
                  </a:lnTo>
                  <a:cubicBezTo>
                    <a:pt x="2259" y="1143"/>
                    <a:pt x="0" y="2436"/>
                    <a:pt x="1121" y="8523"/>
                  </a:cubicBezTo>
                  <a:cubicBezTo>
                    <a:pt x="1611" y="11181"/>
                    <a:pt x="2238" y="13935"/>
                    <a:pt x="4035" y="15967"/>
                  </a:cubicBezTo>
                  <a:cubicBezTo>
                    <a:pt x="4187" y="16305"/>
                    <a:pt x="4516" y="16532"/>
                    <a:pt x="4887" y="16551"/>
                  </a:cubicBezTo>
                  <a:cubicBezTo>
                    <a:pt x="4904" y="16552"/>
                    <a:pt x="4921" y="16552"/>
                    <a:pt x="4938" y="16552"/>
                  </a:cubicBezTo>
                  <a:cubicBezTo>
                    <a:pt x="5290" y="16552"/>
                    <a:pt x="5618" y="16364"/>
                    <a:pt x="5795" y="16057"/>
                  </a:cubicBezTo>
                  <a:cubicBezTo>
                    <a:pt x="7837" y="13829"/>
                    <a:pt x="9575" y="11203"/>
                    <a:pt x="10128" y="8231"/>
                  </a:cubicBezTo>
                  <a:cubicBezTo>
                    <a:pt x="10681" y="5259"/>
                    <a:pt x="9851" y="1915"/>
                    <a:pt x="75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7" name="Google Shape;5317;p69"/>
            <p:cNvSpPr/>
            <p:nvPr/>
          </p:nvSpPr>
          <p:spPr>
            <a:xfrm>
              <a:off x="5581325" y="1875225"/>
              <a:ext cx="358700" cy="836850"/>
            </a:xfrm>
            <a:custGeom>
              <a:avLst/>
              <a:gdLst/>
              <a:ahLst/>
              <a:cxnLst/>
              <a:rect l="l" t="t" r="r" b="b"/>
              <a:pathLst>
                <a:path w="14348" h="33474" extrusionOk="0">
                  <a:moveTo>
                    <a:pt x="8326" y="0"/>
                  </a:moveTo>
                  <a:lnTo>
                    <a:pt x="0" y="6162"/>
                  </a:lnTo>
                  <a:cubicBezTo>
                    <a:pt x="0" y="6162"/>
                    <a:pt x="38" y="13776"/>
                    <a:pt x="229" y="18136"/>
                  </a:cubicBezTo>
                  <a:cubicBezTo>
                    <a:pt x="420" y="22496"/>
                    <a:pt x="4673" y="23028"/>
                    <a:pt x="4673" y="23028"/>
                  </a:cubicBezTo>
                  <a:cubicBezTo>
                    <a:pt x="4673" y="23028"/>
                    <a:pt x="4795" y="26032"/>
                    <a:pt x="4859" y="28833"/>
                  </a:cubicBezTo>
                  <a:cubicBezTo>
                    <a:pt x="4905" y="31410"/>
                    <a:pt x="7006" y="33474"/>
                    <a:pt x="9583" y="33474"/>
                  </a:cubicBezTo>
                  <a:cubicBezTo>
                    <a:pt x="9584" y="33474"/>
                    <a:pt x="9585" y="33474"/>
                    <a:pt x="9586" y="33474"/>
                  </a:cubicBezTo>
                  <a:lnTo>
                    <a:pt x="9639" y="33474"/>
                  </a:lnTo>
                  <a:cubicBezTo>
                    <a:pt x="12252" y="33444"/>
                    <a:pt x="14347" y="31302"/>
                    <a:pt x="14317" y="28689"/>
                  </a:cubicBezTo>
                  <a:lnTo>
                    <a:pt x="14174" y="8044"/>
                  </a:lnTo>
                  <a:lnTo>
                    <a:pt x="8326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8" name="Google Shape;5318;p69"/>
            <p:cNvSpPr/>
            <p:nvPr/>
          </p:nvSpPr>
          <p:spPr>
            <a:xfrm>
              <a:off x="5698125" y="2404625"/>
              <a:ext cx="141200" cy="73400"/>
            </a:xfrm>
            <a:custGeom>
              <a:avLst/>
              <a:gdLst/>
              <a:ahLst/>
              <a:cxnLst/>
              <a:rect l="l" t="t" r="r" b="b"/>
              <a:pathLst>
                <a:path w="5648" h="2936" extrusionOk="0">
                  <a:moveTo>
                    <a:pt x="5647" y="1"/>
                  </a:moveTo>
                  <a:cubicBezTo>
                    <a:pt x="3985" y="1154"/>
                    <a:pt x="2022" y="1797"/>
                    <a:pt x="1" y="1852"/>
                  </a:cubicBezTo>
                  <a:lnTo>
                    <a:pt x="75" y="2919"/>
                  </a:lnTo>
                  <a:cubicBezTo>
                    <a:pt x="249" y="2931"/>
                    <a:pt x="417" y="2936"/>
                    <a:pt x="581" y="2936"/>
                  </a:cubicBezTo>
                  <a:cubicBezTo>
                    <a:pt x="4429" y="2936"/>
                    <a:pt x="5647" y="1"/>
                    <a:pt x="564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9" name="Google Shape;5319;p69"/>
            <p:cNvSpPr/>
            <p:nvPr/>
          </p:nvSpPr>
          <p:spPr>
            <a:xfrm>
              <a:off x="5703250" y="2287800"/>
              <a:ext cx="59600" cy="48925"/>
            </a:xfrm>
            <a:custGeom>
              <a:avLst/>
              <a:gdLst/>
              <a:ahLst/>
              <a:cxnLst/>
              <a:rect l="l" t="t" r="r" b="b"/>
              <a:pathLst>
                <a:path w="2384" h="1957" extrusionOk="0">
                  <a:moveTo>
                    <a:pt x="1480" y="1"/>
                  </a:moveTo>
                  <a:cubicBezTo>
                    <a:pt x="1077" y="1"/>
                    <a:pt x="736" y="305"/>
                    <a:pt x="689" y="707"/>
                  </a:cubicBezTo>
                  <a:cubicBezTo>
                    <a:pt x="671" y="706"/>
                    <a:pt x="653" y="705"/>
                    <a:pt x="635" y="705"/>
                  </a:cubicBezTo>
                  <a:cubicBezTo>
                    <a:pt x="260" y="705"/>
                    <a:pt x="0" y="1102"/>
                    <a:pt x="169" y="1452"/>
                  </a:cubicBezTo>
                  <a:lnTo>
                    <a:pt x="137" y="1171"/>
                  </a:lnTo>
                  <a:lnTo>
                    <a:pt x="137" y="1171"/>
                  </a:lnTo>
                  <a:cubicBezTo>
                    <a:pt x="193" y="1486"/>
                    <a:pt x="413" y="1748"/>
                    <a:pt x="716" y="1856"/>
                  </a:cubicBezTo>
                  <a:cubicBezTo>
                    <a:pt x="874" y="1923"/>
                    <a:pt x="1041" y="1957"/>
                    <a:pt x="1208" y="1957"/>
                  </a:cubicBezTo>
                  <a:cubicBezTo>
                    <a:pt x="1436" y="1957"/>
                    <a:pt x="1664" y="1894"/>
                    <a:pt x="1865" y="1772"/>
                  </a:cubicBezTo>
                  <a:cubicBezTo>
                    <a:pt x="2204" y="1544"/>
                    <a:pt x="2384" y="1144"/>
                    <a:pt x="2327" y="739"/>
                  </a:cubicBezTo>
                  <a:cubicBezTo>
                    <a:pt x="2253" y="334"/>
                    <a:pt x="1914" y="31"/>
                    <a:pt x="1503" y="1"/>
                  </a:cubicBezTo>
                  <a:cubicBezTo>
                    <a:pt x="1495" y="1"/>
                    <a:pt x="1488" y="1"/>
                    <a:pt x="1480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0" name="Google Shape;5320;p69"/>
            <p:cNvSpPr/>
            <p:nvPr/>
          </p:nvSpPr>
          <p:spPr>
            <a:xfrm>
              <a:off x="5603200" y="2147950"/>
              <a:ext cx="29950" cy="28400"/>
            </a:xfrm>
            <a:custGeom>
              <a:avLst/>
              <a:gdLst/>
              <a:ahLst/>
              <a:cxnLst/>
              <a:rect l="l" t="t" r="r" b="b"/>
              <a:pathLst>
                <a:path w="1198" h="1136" extrusionOk="0">
                  <a:moveTo>
                    <a:pt x="573" y="0"/>
                  </a:moveTo>
                  <a:cubicBezTo>
                    <a:pt x="276" y="0"/>
                    <a:pt x="24" y="229"/>
                    <a:pt x="2" y="530"/>
                  </a:cubicBezTo>
                  <a:cubicBezTo>
                    <a:pt x="2" y="532"/>
                    <a:pt x="2" y="533"/>
                    <a:pt x="2" y="534"/>
                  </a:cubicBezTo>
                  <a:cubicBezTo>
                    <a:pt x="1" y="857"/>
                    <a:pt x="258" y="1123"/>
                    <a:pt x="581" y="1134"/>
                  </a:cubicBezTo>
                  <a:cubicBezTo>
                    <a:pt x="597" y="1135"/>
                    <a:pt x="612" y="1135"/>
                    <a:pt x="627" y="1135"/>
                  </a:cubicBezTo>
                  <a:cubicBezTo>
                    <a:pt x="923" y="1135"/>
                    <a:pt x="1174" y="906"/>
                    <a:pt x="1198" y="605"/>
                  </a:cubicBezTo>
                  <a:lnTo>
                    <a:pt x="1198" y="603"/>
                  </a:lnTo>
                  <a:cubicBezTo>
                    <a:pt x="1198" y="279"/>
                    <a:pt x="942" y="13"/>
                    <a:pt x="618" y="2"/>
                  </a:cubicBezTo>
                  <a:cubicBezTo>
                    <a:pt x="603" y="1"/>
                    <a:pt x="588" y="0"/>
                    <a:pt x="5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1" name="Google Shape;5321;p69"/>
            <p:cNvSpPr/>
            <p:nvPr/>
          </p:nvSpPr>
          <p:spPr>
            <a:xfrm>
              <a:off x="5603075" y="2133225"/>
              <a:ext cx="61475" cy="16125"/>
            </a:xfrm>
            <a:custGeom>
              <a:avLst/>
              <a:gdLst/>
              <a:ahLst/>
              <a:cxnLst/>
              <a:rect l="l" t="t" r="r" b="b"/>
              <a:pathLst>
                <a:path w="2459" h="645" extrusionOk="0">
                  <a:moveTo>
                    <a:pt x="1209" y="1"/>
                  </a:moveTo>
                  <a:cubicBezTo>
                    <a:pt x="1205" y="1"/>
                    <a:pt x="1202" y="1"/>
                    <a:pt x="1198" y="1"/>
                  </a:cubicBezTo>
                  <a:cubicBezTo>
                    <a:pt x="864" y="2"/>
                    <a:pt x="538" y="107"/>
                    <a:pt x="268" y="304"/>
                  </a:cubicBezTo>
                  <a:cubicBezTo>
                    <a:pt x="65" y="458"/>
                    <a:pt x="1" y="596"/>
                    <a:pt x="39" y="634"/>
                  </a:cubicBezTo>
                  <a:cubicBezTo>
                    <a:pt x="46" y="641"/>
                    <a:pt x="57" y="644"/>
                    <a:pt x="72" y="644"/>
                  </a:cubicBezTo>
                  <a:cubicBezTo>
                    <a:pt x="204" y="644"/>
                    <a:pt x="626" y="378"/>
                    <a:pt x="1195" y="378"/>
                  </a:cubicBezTo>
                  <a:cubicBezTo>
                    <a:pt x="1200" y="378"/>
                    <a:pt x="1204" y="378"/>
                    <a:pt x="1209" y="378"/>
                  </a:cubicBezTo>
                  <a:cubicBezTo>
                    <a:pt x="1780" y="383"/>
                    <a:pt x="2219" y="634"/>
                    <a:pt x="2354" y="634"/>
                  </a:cubicBezTo>
                  <a:cubicBezTo>
                    <a:pt x="2370" y="634"/>
                    <a:pt x="2382" y="631"/>
                    <a:pt x="2389" y="623"/>
                  </a:cubicBezTo>
                  <a:cubicBezTo>
                    <a:pt x="2459" y="548"/>
                    <a:pt x="2346" y="447"/>
                    <a:pt x="2145" y="293"/>
                  </a:cubicBezTo>
                  <a:cubicBezTo>
                    <a:pt x="1869" y="104"/>
                    <a:pt x="1543" y="1"/>
                    <a:pt x="12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2" name="Google Shape;5322;p69"/>
            <p:cNvSpPr/>
            <p:nvPr/>
          </p:nvSpPr>
          <p:spPr>
            <a:xfrm>
              <a:off x="5764475" y="2149550"/>
              <a:ext cx="30000" cy="28400"/>
            </a:xfrm>
            <a:custGeom>
              <a:avLst/>
              <a:gdLst/>
              <a:ahLst/>
              <a:cxnLst/>
              <a:rect l="l" t="t" r="r" b="b"/>
              <a:pathLst>
                <a:path w="1200" h="1136" extrusionOk="0">
                  <a:moveTo>
                    <a:pt x="576" y="0"/>
                  </a:moveTo>
                  <a:cubicBezTo>
                    <a:pt x="279" y="0"/>
                    <a:pt x="29" y="228"/>
                    <a:pt x="5" y="528"/>
                  </a:cubicBezTo>
                  <a:cubicBezTo>
                    <a:pt x="1" y="852"/>
                    <a:pt x="256" y="1119"/>
                    <a:pt x="579" y="1134"/>
                  </a:cubicBezTo>
                  <a:cubicBezTo>
                    <a:pt x="595" y="1135"/>
                    <a:pt x="610" y="1135"/>
                    <a:pt x="625" y="1135"/>
                  </a:cubicBezTo>
                  <a:cubicBezTo>
                    <a:pt x="922" y="1135"/>
                    <a:pt x="1173" y="906"/>
                    <a:pt x="1195" y="605"/>
                  </a:cubicBezTo>
                  <a:lnTo>
                    <a:pt x="1195" y="603"/>
                  </a:lnTo>
                  <a:cubicBezTo>
                    <a:pt x="1199" y="279"/>
                    <a:pt x="944" y="13"/>
                    <a:pt x="622" y="2"/>
                  </a:cubicBezTo>
                  <a:cubicBezTo>
                    <a:pt x="607" y="1"/>
                    <a:pt x="591" y="0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3" name="Google Shape;5323;p69"/>
            <p:cNvSpPr/>
            <p:nvPr/>
          </p:nvSpPr>
          <p:spPr>
            <a:xfrm>
              <a:off x="5760600" y="2136275"/>
              <a:ext cx="61850" cy="16025"/>
            </a:xfrm>
            <a:custGeom>
              <a:avLst/>
              <a:gdLst/>
              <a:ahLst/>
              <a:cxnLst/>
              <a:rect l="l" t="t" r="r" b="b"/>
              <a:pathLst>
                <a:path w="2474" h="641" extrusionOk="0">
                  <a:moveTo>
                    <a:pt x="1192" y="1"/>
                  </a:moveTo>
                  <a:cubicBezTo>
                    <a:pt x="864" y="1"/>
                    <a:pt x="545" y="107"/>
                    <a:pt x="283" y="304"/>
                  </a:cubicBezTo>
                  <a:cubicBezTo>
                    <a:pt x="85" y="452"/>
                    <a:pt x="1" y="597"/>
                    <a:pt x="54" y="628"/>
                  </a:cubicBezTo>
                  <a:cubicBezTo>
                    <a:pt x="62" y="636"/>
                    <a:pt x="74" y="640"/>
                    <a:pt x="91" y="640"/>
                  </a:cubicBezTo>
                  <a:cubicBezTo>
                    <a:pt x="228" y="640"/>
                    <a:pt x="653" y="373"/>
                    <a:pt x="1224" y="373"/>
                  </a:cubicBezTo>
                  <a:cubicBezTo>
                    <a:pt x="1792" y="373"/>
                    <a:pt x="2229" y="630"/>
                    <a:pt x="2367" y="630"/>
                  </a:cubicBezTo>
                  <a:cubicBezTo>
                    <a:pt x="2384" y="630"/>
                    <a:pt x="2396" y="626"/>
                    <a:pt x="2404" y="617"/>
                  </a:cubicBezTo>
                  <a:cubicBezTo>
                    <a:pt x="2474" y="538"/>
                    <a:pt x="2367" y="442"/>
                    <a:pt x="2160" y="294"/>
                  </a:cubicBezTo>
                  <a:cubicBezTo>
                    <a:pt x="1883" y="103"/>
                    <a:pt x="1555" y="1"/>
                    <a:pt x="1219" y="1"/>
                  </a:cubicBezTo>
                  <a:cubicBezTo>
                    <a:pt x="1217" y="1"/>
                    <a:pt x="1215" y="1"/>
                    <a:pt x="1213" y="1"/>
                  </a:cubicBezTo>
                  <a:cubicBezTo>
                    <a:pt x="1206" y="1"/>
                    <a:pt x="1199" y="1"/>
                    <a:pt x="1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4" name="Google Shape;5324;p69"/>
            <p:cNvSpPr/>
            <p:nvPr/>
          </p:nvSpPr>
          <p:spPr>
            <a:xfrm>
              <a:off x="5661650" y="2137225"/>
              <a:ext cx="48725" cy="135000"/>
            </a:xfrm>
            <a:custGeom>
              <a:avLst/>
              <a:gdLst/>
              <a:ahLst/>
              <a:cxnLst/>
              <a:rect l="l" t="t" r="r" b="b"/>
              <a:pathLst>
                <a:path w="1949" h="5400" extrusionOk="0">
                  <a:moveTo>
                    <a:pt x="1949" y="1"/>
                  </a:moveTo>
                  <a:lnTo>
                    <a:pt x="1949" y="1"/>
                  </a:lnTo>
                  <a:cubicBezTo>
                    <a:pt x="1417" y="1027"/>
                    <a:pt x="965" y="2093"/>
                    <a:pt x="598" y="3191"/>
                  </a:cubicBezTo>
                  <a:cubicBezTo>
                    <a:pt x="438" y="3632"/>
                    <a:pt x="284" y="4046"/>
                    <a:pt x="136" y="4450"/>
                  </a:cubicBezTo>
                  <a:cubicBezTo>
                    <a:pt x="30" y="4647"/>
                    <a:pt x="1" y="4876"/>
                    <a:pt x="51" y="5094"/>
                  </a:cubicBezTo>
                  <a:cubicBezTo>
                    <a:pt x="98" y="5211"/>
                    <a:pt x="199" y="5300"/>
                    <a:pt x="322" y="5333"/>
                  </a:cubicBezTo>
                  <a:cubicBezTo>
                    <a:pt x="412" y="5357"/>
                    <a:pt x="504" y="5369"/>
                    <a:pt x="598" y="5370"/>
                  </a:cubicBezTo>
                  <a:cubicBezTo>
                    <a:pt x="757" y="5389"/>
                    <a:pt x="917" y="5399"/>
                    <a:pt x="1076" y="5399"/>
                  </a:cubicBezTo>
                  <a:cubicBezTo>
                    <a:pt x="1277" y="5399"/>
                    <a:pt x="1478" y="5384"/>
                    <a:pt x="1678" y="5353"/>
                  </a:cubicBezTo>
                  <a:cubicBezTo>
                    <a:pt x="1332" y="5252"/>
                    <a:pt x="975" y="5190"/>
                    <a:pt x="613" y="5167"/>
                  </a:cubicBezTo>
                  <a:cubicBezTo>
                    <a:pt x="449" y="5167"/>
                    <a:pt x="295" y="5120"/>
                    <a:pt x="263" y="5009"/>
                  </a:cubicBezTo>
                  <a:cubicBezTo>
                    <a:pt x="251" y="4838"/>
                    <a:pt x="290" y="4667"/>
                    <a:pt x="375" y="4519"/>
                  </a:cubicBezTo>
                  <a:lnTo>
                    <a:pt x="859" y="3270"/>
                  </a:lnTo>
                  <a:cubicBezTo>
                    <a:pt x="1311" y="2212"/>
                    <a:pt x="1676" y="1118"/>
                    <a:pt x="1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5" name="Google Shape;5325;p69"/>
            <p:cNvSpPr/>
            <p:nvPr/>
          </p:nvSpPr>
          <p:spPr>
            <a:xfrm>
              <a:off x="5699575" y="2282225"/>
              <a:ext cx="54375" cy="46525"/>
            </a:xfrm>
            <a:custGeom>
              <a:avLst/>
              <a:gdLst/>
              <a:ahLst/>
              <a:cxnLst/>
              <a:rect l="l" t="t" r="r" b="b"/>
              <a:pathLst>
                <a:path w="2175" h="1861" extrusionOk="0">
                  <a:moveTo>
                    <a:pt x="2055" y="0"/>
                  </a:moveTo>
                  <a:cubicBezTo>
                    <a:pt x="2054" y="0"/>
                    <a:pt x="2054" y="0"/>
                    <a:pt x="2053" y="0"/>
                  </a:cubicBezTo>
                  <a:cubicBezTo>
                    <a:pt x="1946" y="0"/>
                    <a:pt x="1946" y="691"/>
                    <a:pt x="1352" y="1185"/>
                  </a:cubicBezTo>
                  <a:cubicBezTo>
                    <a:pt x="755" y="1679"/>
                    <a:pt x="11" y="1606"/>
                    <a:pt x="7" y="1717"/>
                  </a:cubicBezTo>
                  <a:cubicBezTo>
                    <a:pt x="1" y="1829"/>
                    <a:pt x="171" y="1856"/>
                    <a:pt x="484" y="1861"/>
                  </a:cubicBezTo>
                  <a:cubicBezTo>
                    <a:pt x="494" y="1861"/>
                    <a:pt x="504" y="1861"/>
                    <a:pt x="514" y="1861"/>
                  </a:cubicBezTo>
                  <a:cubicBezTo>
                    <a:pt x="912" y="1861"/>
                    <a:pt x="1298" y="1724"/>
                    <a:pt x="1606" y="1473"/>
                  </a:cubicBezTo>
                  <a:cubicBezTo>
                    <a:pt x="1906" y="1223"/>
                    <a:pt x="2097" y="866"/>
                    <a:pt x="2138" y="479"/>
                  </a:cubicBezTo>
                  <a:cubicBezTo>
                    <a:pt x="2175" y="175"/>
                    <a:pt x="2102" y="0"/>
                    <a:pt x="20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6" name="Google Shape;5326;p69"/>
            <p:cNvSpPr/>
            <p:nvPr/>
          </p:nvSpPr>
          <p:spPr>
            <a:xfrm>
              <a:off x="5753950" y="2104675"/>
              <a:ext cx="74850" cy="21475"/>
            </a:xfrm>
            <a:custGeom>
              <a:avLst/>
              <a:gdLst/>
              <a:ahLst/>
              <a:cxnLst/>
              <a:rect l="l" t="t" r="r" b="b"/>
              <a:pathLst>
                <a:path w="2994" h="859" extrusionOk="0">
                  <a:moveTo>
                    <a:pt x="1276" y="0"/>
                  </a:moveTo>
                  <a:cubicBezTo>
                    <a:pt x="986" y="0"/>
                    <a:pt x="695" y="49"/>
                    <a:pt x="415" y="149"/>
                  </a:cubicBezTo>
                  <a:cubicBezTo>
                    <a:pt x="139" y="239"/>
                    <a:pt x="0" y="377"/>
                    <a:pt x="27" y="478"/>
                  </a:cubicBezTo>
                  <a:cubicBezTo>
                    <a:pt x="91" y="653"/>
                    <a:pt x="734" y="574"/>
                    <a:pt x="1490" y="664"/>
                  </a:cubicBezTo>
                  <a:cubicBezTo>
                    <a:pt x="2048" y="731"/>
                    <a:pt x="2524" y="859"/>
                    <a:pt x="2775" y="859"/>
                  </a:cubicBezTo>
                  <a:cubicBezTo>
                    <a:pt x="2864" y="859"/>
                    <a:pt x="2925" y="843"/>
                    <a:pt x="2951" y="803"/>
                  </a:cubicBezTo>
                  <a:cubicBezTo>
                    <a:pt x="2993" y="728"/>
                    <a:pt x="2892" y="563"/>
                    <a:pt x="2643" y="393"/>
                  </a:cubicBezTo>
                  <a:cubicBezTo>
                    <a:pt x="2228" y="133"/>
                    <a:pt x="1754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7" name="Google Shape;5327;p69"/>
            <p:cNvSpPr/>
            <p:nvPr/>
          </p:nvSpPr>
          <p:spPr>
            <a:xfrm>
              <a:off x="5608675" y="2086400"/>
              <a:ext cx="56375" cy="17750"/>
            </a:xfrm>
            <a:custGeom>
              <a:avLst/>
              <a:gdLst/>
              <a:ahLst/>
              <a:cxnLst/>
              <a:rect l="l" t="t" r="r" b="b"/>
              <a:pathLst>
                <a:path w="2255" h="710" extrusionOk="0">
                  <a:moveTo>
                    <a:pt x="1118" y="0"/>
                  </a:moveTo>
                  <a:cubicBezTo>
                    <a:pt x="797" y="0"/>
                    <a:pt x="476" y="97"/>
                    <a:pt x="202" y="289"/>
                  </a:cubicBezTo>
                  <a:cubicBezTo>
                    <a:pt x="59" y="422"/>
                    <a:pt x="1" y="571"/>
                    <a:pt x="48" y="645"/>
                  </a:cubicBezTo>
                  <a:cubicBezTo>
                    <a:pt x="85" y="693"/>
                    <a:pt x="157" y="709"/>
                    <a:pt x="255" y="709"/>
                  </a:cubicBezTo>
                  <a:cubicBezTo>
                    <a:pt x="452" y="709"/>
                    <a:pt x="757" y="645"/>
                    <a:pt x="1111" y="645"/>
                  </a:cubicBezTo>
                  <a:cubicBezTo>
                    <a:pt x="1414" y="645"/>
                    <a:pt x="1691" y="678"/>
                    <a:pt x="1888" y="678"/>
                  </a:cubicBezTo>
                  <a:cubicBezTo>
                    <a:pt x="2037" y="678"/>
                    <a:pt x="2141" y="659"/>
                    <a:pt x="2175" y="593"/>
                  </a:cubicBezTo>
                  <a:cubicBezTo>
                    <a:pt x="2255" y="437"/>
                    <a:pt x="2148" y="375"/>
                    <a:pt x="1952" y="236"/>
                  </a:cubicBezTo>
                  <a:cubicBezTo>
                    <a:pt x="1695" y="78"/>
                    <a:pt x="1406" y="0"/>
                    <a:pt x="1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8" name="Google Shape;5328;p69"/>
            <p:cNvSpPr/>
            <p:nvPr/>
          </p:nvSpPr>
          <p:spPr>
            <a:xfrm>
              <a:off x="5596450" y="1854725"/>
              <a:ext cx="437175" cy="585600"/>
            </a:xfrm>
            <a:custGeom>
              <a:avLst/>
              <a:gdLst/>
              <a:ahLst/>
              <a:cxnLst/>
              <a:rect l="l" t="t" r="r" b="b"/>
              <a:pathLst>
                <a:path w="17487" h="23424" extrusionOk="0">
                  <a:moveTo>
                    <a:pt x="6355" y="1"/>
                  </a:moveTo>
                  <a:cubicBezTo>
                    <a:pt x="6189" y="1"/>
                    <a:pt x="6024" y="6"/>
                    <a:pt x="5859" y="18"/>
                  </a:cubicBezTo>
                  <a:cubicBezTo>
                    <a:pt x="4385" y="79"/>
                    <a:pt x="2964" y="579"/>
                    <a:pt x="1776" y="1453"/>
                  </a:cubicBezTo>
                  <a:cubicBezTo>
                    <a:pt x="1776" y="1453"/>
                    <a:pt x="1" y="2824"/>
                    <a:pt x="144" y="4573"/>
                  </a:cubicBezTo>
                  <a:cubicBezTo>
                    <a:pt x="347" y="6953"/>
                    <a:pt x="3742" y="8505"/>
                    <a:pt x="6179" y="8505"/>
                  </a:cubicBezTo>
                  <a:cubicBezTo>
                    <a:pt x="6236" y="8505"/>
                    <a:pt x="6293" y="8505"/>
                    <a:pt x="6349" y="8503"/>
                  </a:cubicBezTo>
                  <a:lnTo>
                    <a:pt x="6694" y="8844"/>
                  </a:lnTo>
                  <a:cubicBezTo>
                    <a:pt x="7490" y="9646"/>
                    <a:pt x="8572" y="10100"/>
                    <a:pt x="9704" y="10104"/>
                  </a:cubicBezTo>
                  <a:cubicBezTo>
                    <a:pt x="9710" y="10104"/>
                    <a:pt x="9717" y="10104"/>
                    <a:pt x="9724" y="10104"/>
                  </a:cubicBezTo>
                  <a:cubicBezTo>
                    <a:pt x="10492" y="10104"/>
                    <a:pt x="11236" y="9836"/>
                    <a:pt x="11829" y="9348"/>
                  </a:cubicBezTo>
                  <a:cubicBezTo>
                    <a:pt x="12212" y="10374"/>
                    <a:pt x="12207" y="11512"/>
                    <a:pt x="12558" y="12538"/>
                  </a:cubicBezTo>
                  <a:cubicBezTo>
                    <a:pt x="12906" y="13556"/>
                    <a:pt x="13254" y="23423"/>
                    <a:pt x="14318" y="23423"/>
                  </a:cubicBezTo>
                  <a:cubicBezTo>
                    <a:pt x="14327" y="23423"/>
                    <a:pt x="14335" y="23422"/>
                    <a:pt x="14344" y="23421"/>
                  </a:cubicBezTo>
                  <a:cubicBezTo>
                    <a:pt x="15338" y="23267"/>
                    <a:pt x="16529" y="13230"/>
                    <a:pt x="16785" y="12257"/>
                  </a:cubicBezTo>
                  <a:cubicBezTo>
                    <a:pt x="17487" y="9566"/>
                    <a:pt x="16604" y="6600"/>
                    <a:pt x="14818" y="4468"/>
                  </a:cubicBezTo>
                  <a:cubicBezTo>
                    <a:pt x="12797" y="2069"/>
                    <a:pt x="9501" y="1"/>
                    <a:pt x="63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9" name="Google Shape;5329;p69"/>
            <p:cNvSpPr/>
            <p:nvPr/>
          </p:nvSpPr>
          <p:spPr>
            <a:xfrm>
              <a:off x="5574475" y="1966275"/>
              <a:ext cx="43650" cy="128700"/>
            </a:xfrm>
            <a:custGeom>
              <a:avLst/>
              <a:gdLst/>
              <a:ahLst/>
              <a:cxnLst/>
              <a:rect l="l" t="t" r="r" b="b"/>
              <a:pathLst>
                <a:path w="1746" h="5148" extrusionOk="0">
                  <a:moveTo>
                    <a:pt x="1443" y="0"/>
                  </a:moveTo>
                  <a:cubicBezTo>
                    <a:pt x="1240" y="0"/>
                    <a:pt x="1109" y="183"/>
                    <a:pt x="1017" y="357"/>
                  </a:cubicBezTo>
                  <a:cubicBezTo>
                    <a:pt x="277" y="1759"/>
                    <a:pt x="0" y="3359"/>
                    <a:pt x="225" y="4925"/>
                  </a:cubicBezTo>
                  <a:lnTo>
                    <a:pt x="225" y="4925"/>
                  </a:lnTo>
                  <a:lnTo>
                    <a:pt x="251" y="4844"/>
                  </a:lnTo>
                  <a:cubicBezTo>
                    <a:pt x="856" y="4342"/>
                    <a:pt x="1281" y="3657"/>
                    <a:pt x="1464" y="2893"/>
                  </a:cubicBezTo>
                  <a:cubicBezTo>
                    <a:pt x="1643" y="2135"/>
                    <a:pt x="1738" y="1359"/>
                    <a:pt x="1746" y="581"/>
                  </a:cubicBezTo>
                  <a:cubicBezTo>
                    <a:pt x="1746" y="352"/>
                    <a:pt x="1746" y="49"/>
                    <a:pt x="1506" y="6"/>
                  </a:cubicBezTo>
                  <a:cubicBezTo>
                    <a:pt x="1485" y="2"/>
                    <a:pt x="1463" y="0"/>
                    <a:pt x="1443" y="0"/>
                  </a:cubicBezTo>
                  <a:close/>
                  <a:moveTo>
                    <a:pt x="225" y="4925"/>
                  </a:moveTo>
                  <a:lnTo>
                    <a:pt x="152" y="5148"/>
                  </a:lnTo>
                  <a:lnTo>
                    <a:pt x="152" y="5148"/>
                  </a:lnTo>
                  <a:lnTo>
                    <a:pt x="247" y="5067"/>
                  </a:lnTo>
                  <a:cubicBezTo>
                    <a:pt x="239" y="5020"/>
                    <a:pt x="232" y="4973"/>
                    <a:pt x="225" y="49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0" name="Google Shape;5330;p69"/>
            <p:cNvSpPr/>
            <p:nvPr/>
          </p:nvSpPr>
          <p:spPr>
            <a:xfrm>
              <a:off x="3826125" y="5228425"/>
              <a:ext cx="453150" cy="202600"/>
            </a:xfrm>
            <a:custGeom>
              <a:avLst/>
              <a:gdLst/>
              <a:ahLst/>
              <a:cxnLst/>
              <a:rect l="l" t="t" r="r" b="b"/>
              <a:pathLst>
                <a:path w="18126" h="8104" extrusionOk="0">
                  <a:moveTo>
                    <a:pt x="128" y="0"/>
                  </a:moveTo>
                  <a:lnTo>
                    <a:pt x="0" y="7625"/>
                  </a:lnTo>
                  <a:lnTo>
                    <a:pt x="607" y="7672"/>
                  </a:lnTo>
                  <a:cubicBezTo>
                    <a:pt x="2476" y="7798"/>
                    <a:pt x="8360" y="8104"/>
                    <a:pt x="12386" y="8104"/>
                  </a:cubicBezTo>
                  <a:cubicBezTo>
                    <a:pt x="14155" y="8104"/>
                    <a:pt x="15564" y="8045"/>
                    <a:pt x="16117" y="7886"/>
                  </a:cubicBezTo>
                  <a:cubicBezTo>
                    <a:pt x="18125" y="7300"/>
                    <a:pt x="9858" y="5328"/>
                    <a:pt x="9858" y="5328"/>
                  </a:cubicBezTo>
                  <a:lnTo>
                    <a:pt x="9890" y="118"/>
                  </a:lnTo>
                  <a:lnTo>
                    <a:pt x="12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1" name="Google Shape;5331;p69"/>
            <p:cNvSpPr/>
            <p:nvPr/>
          </p:nvSpPr>
          <p:spPr>
            <a:xfrm>
              <a:off x="3826275" y="5347125"/>
              <a:ext cx="88275" cy="71125"/>
            </a:xfrm>
            <a:custGeom>
              <a:avLst/>
              <a:gdLst/>
              <a:ahLst/>
              <a:cxnLst/>
              <a:rect l="l" t="t" r="r" b="b"/>
              <a:pathLst>
                <a:path w="3531" h="2845" extrusionOk="0">
                  <a:moveTo>
                    <a:pt x="219" y="1"/>
                  </a:moveTo>
                  <a:cubicBezTo>
                    <a:pt x="159" y="1"/>
                    <a:pt x="99" y="2"/>
                    <a:pt x="38" y="6"/>
                  </a:cubicBezTo>
                  <a:lnTo>
                    <a:pt x="0" y="2738"/>
                  </a:lnTo>
                  <a:lnTo>
                    <a:pt x="3530" y="2845"/>
                  </a:lnTo>
                  <a:cubicBezTo>
                    <a:pt x="3398" y="2019"/>
                    <a:pt x="2964" y="1271"/>
                    <a:pt x="2313" y="745"/>
                  </a:cubicBezTo>
                  <a:cubicBezTo>
                    <a:pt x="1720" y="262"/>
                    <a:pt x="980" y="1"/>
                    <a:pt x="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2" name="Google Shape;5332;p69"/>
            <p:cNvSpPr/>
            <p:nvPr/>
          </p:nvSpPr>
          <p:spPr>
            <a:xfrm>
              <a:off x="3826000" y="5389250"/>
              <a:ext cx="419900" cy="41075"/>
            </a:xfrm>
            <a:custGeom>
              <a:avLst/>
              <a:gdLst/>
              <a:ahLst/>
              <a:cxnLst/>
              <a:rect l="l" t="t" r="r" b="b"/>
              <a:pathLst>
                <a:path w="16796" h="1643" extrusionOk="0">
                  <a:moveTo>
                    <a:pt x="13898" y="1"/>
                  </a:moveTo>
                  <a:cubicBezTo>
                    <a:pt x="13330" y="22"/>
                    <a:pt x="13000" y="1250"/>
                    <a:pt x="13000" y="1250"/>
                  </a:cubicBezTo>
                  <a:lnTo>
                    <a:pt x="1" y="974"/>
                  </a:lnTo>
                  <a:lnTo>
                    <a:pt x="1" y="1192"/>
                  </a:lnTo>
                  <a:cubicBezTo>
                    <a:pt x="2829" y="1476"/>
                    <a:pt x="7724" y="1643"/>
                    <a:pt x="11439" y="1643"/>
                  </a:cubicBezTo>
                  <a:cubicBezTo>
                    <a:pt x="14177" y="1643"/>
                    <a:pt x="16274" y="1552"/>
                    <a:pt x="16430" y="1352"/>
                  </a:cubicBezTo>
                  <a:cubicBezTo>
                    <a:pt x="16796" y="878"/>
                    <a:pt x="13898" y="1"/>
                    <a:pt x="13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3" name="Google Shape;5333;p69"/>
            <p:cNvSpPr/>
            <p:nvPr/>
          </p:nvSpPr>
          <p:spPr>
            <a:xfrm>
              <a:off x="3822675" y="5412925"/>
              <a:ext cx="397450" cy="8225"/>
            </a:xfrm>
            <a:custGeom>
              <a:avLst/>
              <a:gdLst/>
              <a:ahLst/>
              <a:cxnLst/>
              <a:rect l="l" t="t" r="r" b="b"/>
              <a:pathLst>
                <a:path w="15898" h="329" extrusionOk="0">
                  <a:moveTo>
                    <a:pt x="166" y="1"/>
                  </a:moveTo>
                  <a:cubicBezTo>
                    <a:pt x="138" y="3"/>
                    <a:pt x="111" y="4"/>
                    <a:pt x="83" y="4"/>
                  </a:cubicBezTo>
                  <a:cubicBezTo>
                    <a:pt x="56" y="4"/>
                    <a:pt x="28" y="3"/>
                    <a:pt x="1" y="1"/>
                  </a:cubicBezTo>
                  <a:lnTo>
                    <a:pt x="1" y="1"/>
                  </a:lnTo>
                  <a:lnTo>
                    <a:pt x="166" y="59"/>
                  </a:lnTo>
                  <a:lnTo>
                    <a:pt x="644" y="59"/>
                  </a:lnTo>
                  <a:lnTo>
                    <a:pt x="1845" y="102"/>
                  </a:lnTo>
                  <a:lnTo>
                    <a:pt x="1845" y="102"/>
                  </a:lnTo>
                  <a:lnTo>
                    <a:pt x="650" y="37"/>
                  </a:lnTo>
                  <a:lnTo>
                    <a:pt x="166" y="1"/>
                  </a:lnTo>
                  <a:close/>
                  <a:moveTo>
                    <a:pt x="1845" y="102"/>
                  </a:moveTo>
                  <a:lnTo>
                    <a:pt x="2425" y="133"/>
                  </a:lnTo>
                  <a:cubicBezTo>
                    <a:pt x="3920" y="207"/>
                    <a:pt x="5992" y="282"/>
                    <a:pt x="8273" y="314"/>
                  </a:cubicBezTo>
                  <a:cubicBezTo>
                    <a:pt x="9034" y="325"/>
                    <a:pt x="9772" y="328"/>
                    <a:pt x="10474" y="328"/>
                  </a:cubicBezTo>
                  <a:cubicBezTo>
                    <a:pt x="11877" y="328"/>
                    <a:pt x="13133" y="314"/>
                    <a:pt x="14121" y="314"/>
                  </a:cubicBezTo>
                  <a:lnTo>
                    <a:pt x="15898" y="266"/>
                  </a:lnTo>
                  <a:lnTo>
                    <a:pt x="8269" y="266"/>
                  </a:lnTo>
                  <a:cubicBezTo>
                    <a:pt x="5988" y="266"/>
                    <a:pt x="3909" y="170"/>
                    <a:pt x="2419" y="123"/>
                  </a:cubicBezTo>
                  <a:lnTo>
                    <a:pt x="1845" y="10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4" name="Google Shape;5334;p69"/>
            <p:cNvSpPr/>
            <p:nvPr/>
          </p:nvSpPr>
          <p:spPr>
            <a:xfrm>
              <a:off x="4150625" y="5386475"/>
              <a:ext cx="24725" cy="37775"/>
            </a:xfrm>
            <a:custGeom>
              <a:avLst/>
              <a:gdLst/>
              <a:ahLst/>
              <a:cxnLst/>
              <a:rect l="l" t="t" r="r" b="b"/>
              <a:pathLst>
                <a:path w="989" h="1511" extrusionOk="0">
                  <a:moveTo>
                    <a:pt x="988" y="1"/>
                  </a:moveTo>
                  <a:lnTo>
                    <a:pt x="988" y="1"/>
                  </a:lnTo>
                  <a:cubicBezTo>
                    <a:pt x="684" y="107"/>
                    <a:pt x="430" y="323"/>
                    <a:pt x="276" y="606"/>
                  </a:cubicBezTo>
                  <a:cubicBezTo>
                    <a:pt x="87" y="868"/>
                    <a:pt x="1" y="1189"/>
                    <a:pt x="31" y="1510"/>
                  </a:cubicBezTo>
                  <a:cubicBezTo>
                    <a:pt x="114" y="1218"/>
                    <a:pt x="230" y="937"/>
                    <a:pt x="377" y="670"/>
                  </a:cubicBezTo>
                  <a:cubicBezTo>
                    <a:pt x="551" y="422"/>
                    <a:pt x="757" y="197"/>
                    <a:pt x="9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5" name="Google Shape;5335;p69"/>
            <p:cNvSpPr/>
            <p:nvPr/>
          </p:nvSpPr>
          <p:spPr>
            <a:xfrm>
              <a:off x="4079200" y="5366100"/>
              <a:ext cx="14550" cy="20250"/>
            </a:xfrm>
            <a:custGeom>
              <a:avLst/>
              <a:gdLst/>
              <a:ahLst/>
              <a:cxnLst/>
              <a:rect l="l" t="t" r="r" b="b"/>
              <a:pathLst>
                <a:path w="582" h="810" extrusionOk="0">
                  <a:moveTo>
                    <a:pt x="550" y="0"/>
                  </a:moveTo>
                  <a:cubicBezTo>
                    <a:pt x="516" y="0"/>
                    <a:pt x="379" y="160"/>
                    <a:pt x="241" y="373"/>
                  </a:cubicBezTo>
                  <a:cubicBezTo>
                    <a:pt x="97" y="597"/>
                    <a:pt x="1" y="810"/>
                    <a:pt x="28" y="810"/>
                  </a:cubicBezTo>
                  <a:cubicBezTo>
                    <a:pt x="54" y="810"/>
                    <a:pt x="193" y="661"/>
                    <a:pt x="342" y="437"/>
                  </a:cubicBezTo>
                  <a:cubicBezTo>
                    <a:pt x="490" y="215"/>
                    <a:pt x="582" y="18"/>
                    <a:pt x="554" y="1"/>
                  </a:cubicBezTo>
                  <a:cubicBezTo>
                    <a:pt x="553" y="1"/>
                    <a:pt x="552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6" name="Google Shape;5336;p69"/>
            <p:cNvSpPr/>
            <p:nvPr/>
          </p:nvSpPr>
          <p:spPr>
            <a:xfrm>
              <a:off x="4059275" y="5362600"/>
              <a:ext cx="16900" cy="13525"/>
            </a:xfrm>
            <a:custGeom>
              <a:avLst/>
              <a:gdLst/>
              <a:ahLst/>
              <a:cxnLst/>
              <a:rect l="l" t="t" r="r" b="b"/>
              <a:pathLst>
                <a:path w="676" h="541" extrusionOk="0">
                  <a:moveTo>
                    <a:pt x="645" y="1"/>
                  </a:moveTo>
                  <a:cubicBezTo>
                    <a:pt x="604" y="1"/>
                    <a:pt x="463" y="91"/>
                    <a:pt x="308" y="227"/>
                  </a:cubicBezTo>
                  <a:cubicBezTo>
                    <a:pt x="139" y="376"/>
                    <a:pt x="0" y="513"/>
                    <a:pt x="38" y="541"/>
                  </a:cubicBezTo>
                  <a:cubicBezTo>
                    <a:pt x="163" y="483"/>
                    <a:pt x="279" y="408"/>
                    <a:pt x="383" y="317"/>
                  </a:cubicBezTo>
                  <a:cubicBezTo>
                    <a:pt x="554" y="169"/>
                    <a:pt x="676" y="25"/>
                    <a:pt x="654" y="4"/>
                  </a:cubicBezTo>
                  <a:cubicBezTo>
                    <a:pt x="652" y="2"/>
                    <a:pt x="649" y="1"/>
                    <a:pt x="6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7" name="Google Shape;5337;p69"/>
            <p:cNvSpPr/>
            <p:nvPr/>
          </p:nvSpPr>
          <p:spPr>
            <a:xfrm>
              <a:off x="4047975" y="5351125"/>
              <a:ext cx="25550" cy="3325"/>
            </a:xfrm>
            <a:custGeom>
              <a:avLst/>
              <a:gdLst/>
              <a:ahLst/>
              <a:cxnLst/>
              <a:rect l="l" t="t" r="r" b="b"/>
              <a:pathLst>
                <a:path w="1022" h="133" extrusionOk="0">
                  <a:moveTo>
                    <a:pt x="618" y="1"/>
                  </a:moveTo>
                  <a:cubicBezTo>
                    <a:pt x="584" y="1"/>
                    <a:pt x="550" y="2"/>
                    <a:pt x="516" y="6"/>
                  </a:cubicBezTo>
                  <a:cubicBezTo>
                    <a:pt x="234" y="16"/>
                    <a:pt x="1" y="38"/>
                    <a:pt x="1" y="74"/>
                  </a:cubicBezTo>
                  <a:cubicBezTo>
                    <a:pt x="169" y="113"/>
                    <a:pt x="340" y="133"/>
                    <a:pt x="511" y="133"/>
                  </a:cubicBezTo>
                  <a:cubicBezTo>
                    <a:pt x="682" y="133"/>
                    <a:pt x="853" y="113"/>
                    <a:pt x="1021" y="74"/>
                  </a:cubicBezTo>
                  <a:cubicBezTo>
                    <a:pt x="892" y="26"/>
                    <a:pt x="756" y="1"/>
                    <a:pt x="6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8" name="Google Shape;5338;p69"/>
            <p:cNvSpPr/>
            <p:nvPr/>
          </p:nvSpPr>
          <p:spPr>
            <a:xfrm>
              <a:off x="4043975" y="5336625"/>
              <a:ext cx="28900" cy="4425"/>
            </a:xfrm>
            <a:custGeom>
              <a:avLst/>
              <a:gdLst/>
              <a:ahLst/>
              <a:cxnLst/>
              <a:rect l="l" t="t" r="r" b="b"/>
              <a:pathLst>
                <a:path w="1156" h="177" extrusionOk="0">
                  <a:moveTo>
                    <a:pt x="1" y="0"/>
                  </a:moveTo>
                  <a:cubicBezTo>
                    <a:pt x="216" y="117"/>
                    <a:pt x="454" y="177"/>
                    <a:pt x="694" y="177"/>
                  </a:cubicBezTo>
                  <a:cubicBezTo>
                    <a:pt x="849" y="177"/>
                    <a:pt x="1005" y="152"/>
                    <a:pt x="1155" y="102"/>
                  </a:cubicBezTo>
                  <a:cubicBezTo>
                    <a:pt x="963" y="70"/>
                    <a:pt x="770" y="55"/>
                    <a:pt x="576" y="53"/>
                  </a:cubicBezTo>
                  <a:cubicBezTo>
                    <a:pt x="386" y="18"/>
                    <a:pt x="194" y="0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9" name="Google Shape;5339;p69"/>
            <p:cNvSpPr/>
            <p:nvPr/>
          </p:nvSpPr>
          <p:spPr>
            <a:xfrm>
              <a:off x="4088400" y="5344025"/>
              <a:ext cx="46525" cy="25725"/>
            </a:xfrm>
            <a:custGeom>
              <a:avLst/>
              <a:gdLst/>
              <a:ahLst/>
              <a:cxnLst/>
              <a:rect l="l" t="t" r="r" b="b"/>
              <a:pathLst>
                <a:path w="1861" h="1029" extrusionOk="0">
                  <a:moveTo>
                    <a:pt x="1234" y="109"/>
                  </a:moveTo>
                  <a:cubicBezTo>
                    <a:pt x="1390" y="109"/>
                    <a:pt x="1545" y="146"/>
                    <a:pt x="1685" y="220"/>
                  </a:cubicBezTo>
                  <a:cubicBezTo>
                    <a:pt x="1781" y="294"/>
                    <a:pt x="1745" y="412"/>
                    <a:pt x="1632" y="476"/>
                  </a:cubicBezTo>
                  <a:cubicBezTo>
                    <a:pt x="1518" y="534"/>
                    <a:pt x="1400" y="582"/>
                    <a:pt x="1277" y="619"/>
                  </a:cubicBezTo>
                  <a:cubicBezTo>
                    <a:pt x="1066" y="690"/>
                    <a:pt x="849" y="745"/>
                    <a:pt x="628" y="778"/>
                  </a:cubicBezTo>
                  <a:cubicBezTo>
                    <a:pt x="448" y="810"/>
                    <a:pt x="301" y="827"/>
                    <a:pt x="194" y="838"/>
                  </a:cubicBezTo>
                  <a:lnTo>
                    <a:pt x="194" y="838"/>
                  </a:lnTo>
                  <a:cubicBezTo>
                    <a:pt x="253" y="718"/>
                    <a:pt x="323" y="603"/>
                    <a:pt x="404" y="497"/>
                  </a:cubicBezTo>
                  <a:cubicBezTo>
                    <a:pt x="547" y="337"/>
                    <a:pt x="730" y="218"/>
                    <a:pt x="935" y="156"/>
                  </a:cubicBezTo>
                  <a:cubicBezTo>
                    <a:pt x="1033" y="124"/>
                    <a:pt x="1134" y="109"/>
                    <a:pt x="1234" y="109"/>
                  </a:cubicBezTo>
                  <a:close/>
                  <a:moveTo>
                    <a:pt x="1230" y="0"/>
                  </a:moveTo>
                  <a:cubicBezTo>
                    <a:pt x="730" y="0"/>
                    <a:pt x="259" y="327"/>
                    <a:pt x="116" y="846"/>
                  </a:cubicBezTo>
                  <a:lnTo>
                    <a:pt x="116" y="846"/>
                  </a:lnTo>
                  <a:cubicBezTo>
                    <a:pt x="41" y="853"/>
                    <a:pt x="0" y="857"/>
                    <a:pt x="0" y="863"/>
                  </a:cubicBezTo>
                  <a:cubicBezTo>
                    <a:pt x="36" y="870"/>
                    <a:pt x="72" y="876"/>
                    <a:pt x="108" y="880"/>
                  </a:cubicBezTo>
                  <a:lnTo>
                    <a:pt x="108" y="880"/>
                  </a:lnTo>
                  <a:cubicBezTo>
                    <a:pt x="100" y="930"/>
                    <a:pt x="101" y="980"/>
                    <a:pt x="112" y="1029"/>
                  </a:cubicBezTo>
                  <a:cubicBezTo>
                    <a:pt x="130" y="981"/>
                    <a:pt x="149" y="934"/>
                    <a:pt x="170" y="887"/>
                  </a:cubicBezTo>
                  <a:lnTo>
                    <a:pt x="170" y="887"/>
                  </a:lnTo>
                  <a:cubicBezTo>
                    <a:pt x="218" y="891"/>
                    <a:pt x="266" y="893"/>
                    <a:pt x="314" y="893"/>
                  </a:cubicBezTo>
                  <a:cubicBezTo>
                    <a:pt x="419" y="893"/>
                    <a:pt x="523" y="883"/>
                    <a:pt x="627" y="863"/>
                  </a:cubicBezTo>
                  <a:cubicBezTo>
                    <a:pt x="855" y="838"/>
                    <a:pt x="1079" y="792"/>
                    <a:pt x="1297" y="726"/>
                  </a:cubicBezTo>
                  <a:cubicBezTo>
                    <a:pt x="1431" y="689"/>
                    <a:pt x="1559" y="637"/>
                    <a:pt x="1679" y="572"/>
                  </a:cubicBezTo>
                  <a:cubicBezTo>
                    <a:pt x="1755" y="530"/>
                    <a:pt x="1812" y="461"/>
                    <a:pt x="1839" y="380"/>
                  </a:cubicBezTo>
                  <a:cubicBezTo>
                    <a:pt x="1861" y="285"/>
                    <a:pt x="1825" y="185"/>
                    <a:pt x="1749" y="125"/>
                  </a:cubicBezTo>
                  <a:cubicBezTo>
                    <a:pt x="1581" y="40"/>
                    <a:pt x="1404" y="0"/>
                    <a:pt x="12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0" name="Google Shape;5340;p69"/>
            <p:cNvSpPr/>
            <p:nvPr/>
          </p:nvSpPr>
          <p:spPr>
            <a:xfrm>
              <a:off x="4071450" y="5335975"/>
              <a:ext cx="23625" cy="30450"/>
            </a:xfrm>
            <a:custGeom>
              <a:avLst/>
              <a:gdLst/>
              <a:ahLst/>
              <a:cxnLst/>
              <a:rect l="l" t="t" r="r" b="b"/>
              <a:pathLst>
                <a:path w="945" h="1218" extrusionOk="0">
                  <a:moveTo>
                    <a:pt x="221" y="0"/>
                  </a:moveTo>
                  <a:cubicBezTo>
                    <a:pt x="88" y="24"/>
                    <a:pt x="0" y="152"/>
                    <a:pt x="24" y="284"/>
                  </a:cubicBezTo>
                  <a:lnTo>
                    <a:pt x="24" y="288"/>
                  </a:lnTo>
                  <a:cubicBezTo>
                    <a:pt x="40" y="388"/>
                    <a:pt x="73" y="482"/>
                    <a:pt x="125" y="569"/>
                  </a:cubicBezTo>
                  <a:cubicBezTo>
                    <a:pt x="208" y="707"/>
                    <a:pt x="306" y="835"/>
                    <a:pt x="418" y="952"/>
                  </a:cubicBezTo>
                  <a:cubicBezTo>
                    <a:pt x="593" y="1128"/>
                    <a:pt x="738" y="1209"/>
                    <a:pt x="768" y="1209"/>
                  </a:cubicBezTo>
                  <a:cubicBezTo>
                    <a:pt x="771" y="1209"/>
                    <a:pt x="772" y="1209"/>
                    <a:pt x="773" y="1208"/>
                  </a:cubicBezTo>
                  <a:cubicBezTo>
                    <a:pt x="783" y="1191"/>
                    <a:pt x="651" y="1095"/>
                    <a:pt x="476" y="894"/>
                  </a:cubicBezTo>
                  <a:cubicBezTo>
                    <a:pt x="380" y="775"/>
                    <a:pt x="293" y="649"/>
                    <a:pt x="220" y="516"/>
                  </a:cubicBezTo>
                  <a:cubicBezTo>
                    <a:pt x="136" y="383"/>
                    <a:pt x="82" y="143"/>
                    <a:pt x="220" y="117"/>
                  </a:cubicBezTo>
                  <a:cubicBezTo>
                    <a:pt x="230" y="115"/>
                    <a:pt x="240" y="114"/>
                    <a:pt x="250" y="114"/>
                  </a:cubicBezTo>
                  <a:cubicBezTo>
                    <a:pt x="384" y="114"/>
                    <a:pt x="545" y="270"/>
                    <a:pt x="630" y="389"/>
                  </a:cubicBezTo>
                  <a:cubicBezTo>
                    <a:pt x="717" y="510"/>
                    <a:pt x="778" y="649"/>
                    <a:pt x="805" y="798"/>
                  </a:cubicBezTo>
                  <a:cubicBezTo>
                    <a:pt x="829" y="936"/>
                    <a:pt x="842" y="1077"/>
                    <a:pt x="843" y="1217"/>
                  </a:cubicBezTo>
                  <a:cubicBezTo>
                    <a:pt x="919" y="1088"/>
                    <a:pt x="945" y="935"/>
                    <a:pt x="916" y="787"/>
                  </a:cubicBezTo>
                  <a:cubicBezTo>
                    <a:pt x="902" y="621"/>
                    <a:pt x="845" y="462"/>
                    <a:pt x="753" y="325"/>
                  </a:cubicBezTo>
                  <a:cubicBezTo>
                    <a:pt x="646" y="129"/>
                    <a:pt x="444" y="6"/>
                    <a:pt x="2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1" name="Google Shape;5341;p69"/>
            <p:cNvSpPr/>
            <p:nvPr/>
          </p:nvSpPr>
          <p:spPr>
            <a:xfrm>
              <a:off x="3828550" y="5344775"/>
              <a:ext cx="86000" cy="71875"/>
            </a:xfrm>
            <a:custGeom>
              <a:avLst/>
              <a:gdLst/>
              <a:ahLst/>
              <a:cxnLst/>
              <a:rect l="l" t="t" r="r" b="b"/>
              <a:pathLst>
                <a:path w="3440" h="2875" extrusionOk="0">
                  <a:moveTo>
                    <a:pt x="463" y="0"/>
                  </a:moveTo>
                  <a:cubicBezTo>
                    <a:pt x="374" y="0"/>
                    <a:pt x="285" y="5"/>
                    <a:pt x="197" y="15"/>
                  </a:cubicBezTo>
                  <a:cubicBezTo>
                    <a:pt x="128" y="23"/>
                    <a:pt x="62" y="40"/>
                    <a:pt x="0" y="68"/>
                  </a:cubicBezTo>
                  <a:cubicBezTo>
                    <a:pt x="0" y="95"/>
                    <a:pt x="277" y="68"/>
                    <a:pt x="717" y="105"/>
                  </a:cubicBezTo>
                  <a:cubicBezTo>
                    <a:pt x="1889" y="248"/>
                    <a:pt x="2875" y="1053"/>
                    <a:pt x="3249" y="2173"/>
                  </a:cubicBezTo>
                  <a:cubicBezTo>
                    <a:pt x="3392" y="2594"/>
                    <a:pt x="3403" y="2875"/>
                    <a:pt x="3429" y="2875"/>
                  </a:cubicBezTo>
                  <a:cubicBezTo>
                    <a:pt x="3439" y="2810"/>
                    <a:pt x="3439" y="2743"/>
                    <a:pt x="3429" y="2678"/>
                  </a:cubicBezTo>
                  <a:cubicBezTo>
                    <a:pt x="3416" y="2498"/>
                    <a:pt x="3382" y="2319"/>
                    <a:pt x="3328" y="2147"/>
                  </a:cubicBezTo>
                  <a:cubicBezTo>
                    <a:pt x="3159" y="1571"/>
                    <a:pt x="2822" y="1058"/>
                    <a:pt x="2361" y="674"/>
                  </a:cubicBezTo>
                  <a:cubicBezTo>
                    <a:pt x="1892" y="301"/>
                    <a:pt x="1325" y="71"/>
                    <a:pt x="728" y="15"/>
                  </a:cubicBezTo>
                  <a:cubicBezTo>
                    <a:pt x="640" y="5"/>
                    <a:pt x="551" y="0"/>
                    <a:pt x="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2" name="Google Shape;5342;p69"/>
            <p:cNvSpPr/>
            <p:nvPr/>
          </p:nvSpPr>
          <p:spPr>
            <a:xfrm>
              <a:off x="3851275" y="5245450"/>
              <a:ext cx="4825" cy="100250"/>
            </a:xfrm>
            <a:custGeom>
              <a:avLst/>
              <a:gdLst/>
              <a:ahLst/>
              <a:cxnLst/>
              <a:rect l="l" t="t" r="r" b="b"/>
              <a:pathLst>
                <a:path w="193" h="4010" extrusionOk="0">
                  <a:moveTo>
                    <a:pt x="154" y="1"/>
                  </a:moveTo>
                  <a:cubicBezTo>
                    <a:pt x="76" y="666"/>
                    <a:pt x="38" y="1335"/>
                    <a:pt x="42" y="2005"/>
                  </a:cubicBezTo>
                  <a:cubicBezTo>
                    <a:pt x="0" y="2672"/>
                    <a:pt x="0" y="3341"/>
                    <a:pt x="42" y="4010"/>
                  </a:cubicBezTo>
                  <a:cubicBezTo>
                    <a:pt x="116" y="3344"/>
                    <a:pt x="152" y="2674"/>
                    <a:pt x="148" y="2005"/>
                  </a:cubicBezTo>
                  <a:cubicBezTo>
                    <a:pt x="190" y="1337"/>
                    <a:pt x="192" y="668"/>
                    <a:pt x="1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3" name="Google Shape;5343;p69"/>
            <p:cNvSpPr/>
            <p:nvPr/>
          </p:nvSpPr>
          <p:spPr>
            <a:xfrm>
              <a:off x="3945625" y="5394550"/>
              <a:ext cx="71275" cy="4475"/>
            </a:xfrm>
            <a:custGeom>
              <a:avLst/>
              <a:gdLst/>
              <a:ahLst/>
              <a:cxnLst/>
              <a:rect l="l" t="t" r="r" b="b"/>
              <a:pathLst>
                <a:path w="2851" h="179" extrusionOk="0">
                  <a:moveTo>
                    <a:pt x="38" y="0"/>
                  </a:moveTo>
                  <a:cubicBezTo>
                    <a:pt x="14" y="0"/>
                    <a:pt x="1" y="2"/>
                    <a:pt x="1" y="7"/>
                  </a:cubicBezTo>
                  <a:cubicBezTo>
                    <a:pt x="430" y="114"/>
                    <a:pt x="871" y="168"/>
                    <a:pt x="1312" y="168"/>
                  </a:cubicBezTo>
                  <a:cubicBezTo>
                    <a:pt x="1348" y="168"/>
                    <a:pt x="1384" y="168"/>
                    <a:pt x="1420" y="167"/>
                  </a:cubicBezTo>
                  <a:cubicBezTo>
                    <a:pt x="1540" y="175"/>
                    <a:pt x="1660" y="179"/>
                    <a:pt x="1780" y="179"/>
                  </a:cubicBezTo>
                  <a:cubicBezTo>
                    <a:pt x="2139" y="179"/>
                    <a:pt x="2498" y="143"/>
                    <a:pt x="2851" y="71"/>
                  </a:cubicBezTo>
                  <a:cubicBezTo>
                    <a:pt x="2851" y="60"/>
                    <a:pt x="2780" y="57"/>
                    <a:pt x="2656" y="57"/>
                  </a:cubicBezTo>
                  <a:cubicBezTo>
                    <a:pt x="2409" y="57"/>
                    <a:pt x="1951" y="71"/>
                    <a:pt x="1426" y="71"/>
                  </a:cubicBezTo>
                  <a:cubicBezTo>
                    <a:pt x="752" y="71"/>
                    <a:pt x="186" y="0"/>
                    <a:pt x="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4" name="Google Shape;5344;p69"/>
            <p:cNvSpPr/>
            <p:nvPr/>
          </p:nvSpPr>
          <p:spPr>
            <a:xfrm>
              <a:off x="3897775" y="5393975"/>
              <a:ext cx="7500" cy="14075"/>
            </a:xfrm>
            <a:custGeom>
              <a:avLst/>
              <a:gdLst/>
              <a:ahLst/>
              <a:cxnLst/>
              <a:rect l="l" t="t" r="r" b="b"/>
              <a:pathLst>
                <a:path w="300" h="563" extrusionOk="0">
                  <a:moveTo>
                    <a:pt x="11" y="1"/>
                  </a:moveTo>
                  <a:cubicBezTo>
                    <a:pt x="6" y="1"/>
                    <a:pt x="3" y="2"/>
                    <a:pt x="1" y="4"/>
                  </a:cubicBezTo>
                  <a:cubicBezTo>
                    <a:pt x="1" y="30"/>
                    <a:pt x="48" y="141"/>
                    <a:pt x="112" y="291"/>
                  </a:cubicBezTo>
                  <a:cubicBezTo>
                    <a:pt x="175" y="436"/>
                    <a:pt x="207" y="562"/>
                    <a:pt x="244" y="562"/>
                  </a:cubicBezTo>
                  <a:cubicBezTo>
                    <a:pt x="245" y="562"/>
                    <a:pt x="245" y="562"/>
                    <a:pt x="246" y="562"/>
                  </a:cubicBezTo>
                  <a:cubicBezTo>
                    <a:pt x="284" y="556"/>
                    <a:pt x="299" y="408"/>
                    <a:pt x="246" y="242"/>
                  </a:cubicBezTo>
                  <a:cubicBezTo>
                    <a:pt x="198" y="93"/>
                    <a:pt x="53" y="1"/>
                    <a:pt x="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5" name="Google Shape;5345;p69"/>
            <p:cNvSpPr/>
            <p:nvPr/>
          </p:nvSpPr>
          <p:spPr>
            <a:xfrm>
              <a:off x="3879975" y="5371350"/>
              <a:ext cx="9600" cy="9575"/>
            </a:xfrm>
            <a:custGeom>
              <a:avLst/>
              <a:gdLst/>
              <a:ahLst/>
              <a:cxnLst/>
              <a:rect l="l" t="t" r="r" b="b"/>
              <a:pathLst>
                <a:path w="384" h="383" extrusionOk="0">
                  <a:moveTo>
                    <a:pt x="15" y="0"/>
                  </a:moveTo>
                  <a:cubicBezTo>
                    <a:pt x="9" y="0"/>
                    <a:pt x="4" y="2"/>
                    <a:pt x="1" y="5"/>
                  </a:cubicBezTo>
                  <a:cubicBezTo>
                    <a:pt x="30" y="90"/>
                    <a:pt x="78" y="167"/>
                    <a:pt x="139" y="233"/>
                  </a:cubicBezTo>
                  <a:cubicBezTo>
                    <a:pt x="225" y="324"/>
                    <a:pt x="310" y="383"/>
                    <a:pt x="347" y="383"/>
                  </a:cubicBezTo>
                  <a:cubicBezTo>
                    <a:pt x="354" y="383"/>
                    <a:pt x="359" y="381"/>
                    <a:pt x="362" y="377"/>
                  </a:cubicBezTo>
                  <a:cubicBezTo>
                    <a:pt x="383" y="350"/>
                    <a:pt x="324" y="255"/>
                    <a:pt x="223" y="148"/>
                  </a:cubicBezTo>
                  <a:cubicBezTo>
                    <a:pt x="137" y="56"/>
                    <a:pt x="53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6" name="Google Shape;5346;p69"/>
            <p:cNvSpPr/>
            <p:nvPr/>
          </p:nvSpPr>
          <p:spPr>
            <a:xfrm>
              <a:off x="3854150" y="5359375"/>
              <a:ext cx="14675" cy="6475"/>
            </a:xfrm>
            <a:custGeom>
              <a:avLst/>
              <a:gdLst/>
              <a:ahLst/>
              <a:cxnLst/>
              <a:rect l="l" t="t" r="r" b="b"/>
              <a:pathLst>
                <a:path w="587" h="259" extrusionOk="0">
                  <a:moveTo>
                    <a:pt x="155" y="1"/>
                  </a:moveTo>
                  <a:cubicBezTo>
                    <a:pt x="63" y="1"/>
                    <a:pt x="0" y="31"/>
                    <a:pt x="7" y="58"/>
                  </a:cubicBezTo>
                  <a:cubicBezTo>
                    <a:pt x="7" y="90"/>
                    <a:pt x="146" y="95"/>
                    <a:pt x="288" y="144"/>
                  </a:cubicBezTo>
                  <a:cubicBezTo>
                    <a:pt x="416" y="186"/>
                    <a:pt x="511" y="258"/>
                    <a:pt x="549" y="258"/>
                  </a:cubicBezTo>
                  <a:cubicBezTo>
                    <a:pt x="553" y="258"/>
                    <a:pt x="557" y="257"/>
                    <a:pt x="560" y="255"/>
                  </a:cubicBezTo>
                  <a:cubicBezTo>
                    <a:pt x="587" y="234"/>
                    <a:pt x="502" y="95"/>
                    <a:pt x="326" y="32"/>
                  </a:cubicBezTo>
                  <a:cubicBezTo>
                    <a:pt x="264" y="10"/>
                    <a:pt x="205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7" name="Google Shape;5347;p69"/>
            <p:cNvSpPr/>
            <p:nvPr/>
          </p:nvSpPr>
          <p:spPr>
            <a:xfrm>
              <a:off x="3835975" y="5355175"/>
              <a:ext cx="7600" cy="4050"/>
            </a:xfrm>
            <a:custGeom>
              <a:avLst/>
              <a:gdLst/>
              <a:ahLst/>
              <a:cxnLst/>
              <a:rect l="l" t="t" r="r" b="b"/>
              <a:pathLst>
                <a:path w="304" h="162" extrusionOk="0">
                  <a:moveTo>
                    <a:pt x="62" y="0"/>
                  </a:moveTo>
                  <a:cubicBezTo>
                    <a:pt x="32" y="0"/>
                    <a:pt x="9" y="8"/>
                    <a:pt x="1" y="24"/>
                  </a:cubicBezTo>
                  <a:cubicBezTo>
                    <a:pt x="1" y="56"/>
                    <a:pt x="48" y="104"/>
                    <a:pt x="129" y="136"/>
                  </a:cubicBezTo>
                  <a:cubicBezTo>
                    <a:pt x="170" y="153"/>
                    <a:pt x="210" y="162"/>
                    <a:pt x="240" y="162"/>
                  </a:cubicBezTo>
                  <a:cubicBezTo>
                    <a:pt x="268" y="162"/>
                    <a:pt x="288" y="154"/>
                    <a:pt x="294" y="136"/>
                  </a:cubicBezTo>
                  <a:cubicBezTo>
                    <a:pt x="303" y="98"/>
                    <a:pt x="251" y="56"/>
                    <a:pt x="170" y="24"/>
                  </a:cubicBezTo>
                  <a:cubicBezTo>
                    <a:pt x="131" y="8"/>
                    <a:pt x="93" y="0"/>
                    <a:pt x="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8" name="Google Shape;5348;p69"/>
            <p:cNvSpPr/>
            <p:nvPr/>
          </p:nvSpPr>
          <p:spPr>
            <a:xfrm>
              <a:off x="2917800" y="5228425"/>
              <a:ext cx="453275" cy="202600"/>
            </a:xfrm>
            <a:custGeom>
              <a:avLst/>
              <a:gdLst/>
              <a:ahLst/>
              <a:cxnLst/>
              <a:rect l="l" t="t" r="r" b="b"/>
              <a:pathLst>
                <a:path w="18131" h="8104" extrusionOk="0">
                  <a:moveTo>
                    <a:pt x="18003" y="0"/>
                  </a:moveTo>
                  <a:lnTo>
                    <a:pt x="8241" y="118"/>
                  </a:lnTo>
                  <a:lnTo>
                    <a:pt x="8273" y="5328"/>
                  </a:lnTo>
                  <a:cubicBezTo>
                    <a:pt x="8273" y="5328"/>
                    <a:pt x="1" y="7300"/>
                    <a:pt x="2015" y="7886"/>
                  </a:cubicBezTo>
                  <a:cubicBezTo>
                    <a:pt x="2567" y="8045"/>
                    <a:pt x="3977" y="8104"/>
                    <a:pt x="5746" y="8104"/>
                  </a:cubicBezTo>
                  <a:cubicBezTo>
                    <a:pt x="9771" y="8104"/>
                    <a:pt x="15656" y="7798"/>
                    <a:pt x="17525" y="7672"/>
                  </a:cubicBezTo>
                  <a:lnTo>
                    <a:pt x="18130" y="7625"/>
                  </a:lnTo>
                  <a:lnTo>
                    <a:pt x="180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9" name="Google Shape;5349;p69"/>
            <p:cNvSpPr/>
            <p:nvPr/>
          </p:nvSpPr>
          <p:spPr>
            <a:xfrm>
              <a:off x="3282525" y="5347125"/>
              <a:ext cx="88275" cy="71125"/>
            </a:xfrm>
            <a:custGeom>
              <a:avLst/>
              <a:gdLst/>
              <a:ahLst/>
              <a:cxnLst/>
              <a:rect l="l" t="t" r="r" b="b"/>
              <a:pathLst>
                <a:path w="3531" h="2845" extrusionOk="0">
                  <a:moveTo>
                    <a:pt x="3312" y="1"/>
                  </a:moveTo>
                  <a:cubicBezTo>
                    <a:pt x="2551" y="1"/>
                    <a:pt x="1811" y="262"/>
                    <a:pt x="1217" y="745"/>
                  </a:cubicBezTo>
                  <a:cubicBezTo>
                    <a:pt x="567" y="1271"/>
                    <a:pt x="133" y="2019"/>
                    <a:pt x="0" y="2845"/>
                  </a:cubicBezTo>
                  <a:lnTo>
                    <a:pt x="3530" y="2738"/>
                  </a:lnTo>
                  <a:lnTo>
                    <a:pt x="3494" y="6"/>
                  </a:lnTo>
                  <a:cubicBezTo>
                    <a:pt x="3433" y="2"/>
                    <a:pt x="3373" y="1"/>
                    <a:pt x="3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0" name="Google Shape;5350;p69"/>
            <p:cNvSpPr/>
            <p:nvPr/>
          </p:nvSpPr>
          <p:spPr>
            <a:xfrm>
              <a:off x="2951150" y="5389250"/>
              <a:ext cx="419925" cy="41075"/>
            </a:xfrm>
            <a:custGeom>
              <a:avLst/>
              <a:gdLst/>
              <a:ahLst/>
              <a:cxnLst/>
              <a:rect l="l" t="t" r="r" b="b"/>
              <a:pathLst>
                <a:path w="16797" h="1643" extrusionOk="0">
                  <a:moveTo>
                    <a:pt x="2898" y="1"/>
                  </a:moveTo>
                  <a:cubicBezTo>
                    <a:pt x="2898" y="1"/>
                    <a:pt x="1" y="878"/>
                    <a:pt x="368" y="1352"/>
                  </a:cubicBezTo>
                  <a:cubicBezTo>
                    <a:pt x="524" y="1552"/>
                    <a:pt x="2620" y="1643"/>
                    <a:pt x="5358" y="1643"/>
                  </a:cubicBezTo>
                  <a:cubicBezTo>
                    <a:pt x="9073" y="1643"/>
                    <a:pt x="13968" y="1476"/>
                    <a:pt x="16796" y="1192"/>
                  </a:cubicBezTo>
                  <a:lnTo>
                    <a:pt x="16796" y="974"/>
                  </a:lnTo>
                  <a:lnTo>
                    <a:pt x="3796" y="1250"/>
                  </a:lnTo>
                  <a:cubicBezTo>
                    <a:pt x="3796" y="1250"/>
                    <a:pt x="3467" y="22"/>
                    <a:pt x="28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1" name="Google Shape;5351;p69"/>
            <p:cNvSpPr/>
            <p:nvPr/>
          </p:nvSpPr>
          <p:spPr>
            <a:xfrm>
              <a:off x="2976925" y="5412925"/>
              <a:ext cx="397450" cy="8225"/>
            </a:xfrm>
            <a:custGeom>
              <a:avLst/>
              <a:gdLst/>
              <a:ahLst/>
              <a:cxnLst/>
              <a:rect l="l" t="t" r="r" b="b"/>
              <a:pathLst>
                <a:path w="15898" h="329" extrusionOk="0">
                  <a:moveTo>
                    <a:pt x="15733" y="1"/>
                  </a:moveTo>
                  <a:lnTo>
                    <a:pt x="15250" y="37"/>
                  </a:lnTo>
                  <a:lnTo>
                    <a:pt x="14054" y="102"/>
                  </a:lnTo>
                  <a:lnTo>
                    <a:pt x="14054" y="102"/>
                  </a:lnTo>
                  <a:lnTo>
                    <a:pt x="15254" y="59"/>
                  </a:lnTo>
                  <a:lnTo>
                    <a:pt x="15733" y="59"/>
                  </a:lnTo>
                  <a:lnTo>
                    <a:pt x="15898" y="1"/>
                  </a:lnTo>
                  <a:lnTo>
                    <a:pt x="15898" y="1"/>
                  </a:lnTo>
                  <a:cubicBezTo>
                    <a:pt x="15871" y="3"/>
                    <a:pt x="15843" y="4"/>
                    <a:pt x="15816" y="4"/>
                  </a:cubicBezTo>
                  <a:cubicBezTo>
                    <a:pt x="15788" y="4"/>
                    <a:pt x="15760" y="3"/>
                    <a:pt x="15733" y="1"/>
                  </a:cubicBezTo>
                  <a:close/>
                  <a:moveTo>
                    <a:pt x="14054" y="102"/>
                  </a:moveTo>
                  <a:lnTo>
                    <a:pt x="13479" y="123"/>
                  </a:lnTo>
                  <a:cubicBezTo>
                    <a:pt x="11991" y="170"/>
                    <a:pt x="9912" y="266"/>
                    <a:pt x="7631" y="266"/>
                  </a:cubicBezTo>
                  <a:lnTo>
                    <a:pt x="1" y="266"/>
                  </a:lnTo>
                  <a:lnTo>
                    <a:pt x="1777" y="314"/>
                  </a:lnTo>
                  <a:cubicBezTo>
                    <a:pt x="2766" y="314"/>
                    <a:pt x="4022" y="328"/>
                    <a:pt x="5425" y="328"/>
                  </a:cubicBezTo>
                  <a:cubicBezTo>
                    <a:pt x="6127" y="328"/>
                    <a:pt x="6865" y="325"/>
                    <a:pt x="7625" y="314"/>
                  </a:cubicBezTo>
                  <a:cubicBezTo>
                    <a:pt x="9906" y="282"/>
                    <a:pt x="11980" y="207"/>
                    <a:pt x="13473" y="133"/>
                  </a:cubicBezTo>
                  <a:lnTo>
                    <a:pt x="14054" y="10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2" name="Google Shape;5352;p69"/>
            <p:cNvSpPr/>
            <p:nvPr/>
          </p:nvSpPr>
          <p:spPr>
            <a:xfrm>
              <a:off x="3021725" y="5386475"/>
              <a:ext cx="24700" cy="37775"/>
            </a:xfrm>
            <a:custGeom>
              <a:avLst/>
              <a:gdLst/>
              <a:ahLst/>
              <a:cxnLst/>
              <a:rect l="l" t="t" r="r" b="b"/>
              <a:pathLst>
                <a:path w="988" h="1511" extrusionOk="0">
                  <a:moveTo>
                    <a:pt x="1" y="1"/>
                  </a:moveTo>
                  <a:lnTo>
                    <a:pt x="1" y="1"/>
                  </a:lnTo>
                  <a:cubicBezTo>
                    <a:pt x="233" y="197"/>
                    <a:pt x="440" y="422"/>
                    <a:pt x="618" y="670"/>
                  </a:cubicBezTo>
                  <a:cubicBezTo>
                    <a:pt x="761" y="937"/>
                    <a:pt x="875" y="1219"/>
                    <a:pt x="958" y="1510"/>
                  </a:cubicBezTo>
                  <a:cubicBezTo>
                    <a:pt x="988" y="1189"/>
                    <a:pt x="901" y="868"/>
                    <a:pt x="713" y="606"/>
                  </a:cubicBezTo>
                  <a:cubicBezTo>
                    <a:pt x="559" y="323"/>
                    <a:pt x="305" y="107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3" name="Google Shape;5353;p69"/>
            <p:cNvSpPr/>
            <p:nvPr/>
          </p:nvSpPr>
          <p:spPr>
            <a:xfrm>
              <a:off x="3103350" y="5366100"/>
              <a:ext cx="14500" cy="20250"/>
            </a:xfrm>
            <a:custGeom>
              <a:avLst/>
              <a:gdLst/>
              <a:ahLst/>
              <a:cxnLst/>
              <a:rect l="l" t="t" r="r" b="b"/>
              <a:pathLst>
                <a:path w="580" h="810" extrusionOk="0">
                  <a:moveTo>
                    <a:pt x="32" y="0"/>
                  </a:moveTo>
                  <a:cubicBezTo>
                    <a:pt x="30" y="0"/>
                    <a:pt x="29" y="1"/>
                    <a:pt x="28" y="1"/>
                  </a:cubicBezTo>
                  <a:cubicBezTo>
                    <a:pt x="0" y="18"/>
                    <a:pt x="90" y="215"/>
                    <a:pt x="240" y="437"/>
                  </a:cubicBezTo>
                  <a:cubicBezTo>
                    <a:pt x="389" y="661"/>
                    <a:pt x="526" y="810"/>
                    <a:pt x="554" y="810"/>
                  </a:cubicBezTo>
                  <a:cubicBezTo>
                    <a:pt x="580" y="810"/>
                    <a:pt x="484" y="597"/>
                    <a:pt x="340" y="373"/>
                  </a:cubicBezTo>
                  <a:cubicBezTo>
                    <a:pt x="203" y="160"/>
                    <a:pt x="66" y="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4" name="Google Shape;5354;p69"/>
            <p:cNvSpPr/>
            <p:nvPr/>
          </p:nvSpPr>
          <p:spPr>
            <a:xfrm>
              <a:off x="3120875" y="5362600"/>
              <a:ext cx="16525" cy="13525"/>
            </a:xfrm>
            <a:custGeom>
              <a:avLst/>
              <a:gdLst/>
              <a:ahLst/>
              <a:cxnLst/>
              <a:rect l="l" t="t" r="r" b="b"/>
              <a:pathLst>
                <a:path w="661" h="541" extrusionOk="0">
                  <a:moveTo>
                    <a:pt x="32" y="1"/>
                  </a:moveTo>
                  <a:cubicBezTo>
                    <a:pt x="27" y="1"/>
                    <a:pt x="24" y="2"/>
                    <a:pt x="22" y="4"/>
                  </a:cubicBezTo>
                  <a:cubicBezTo>
                    <a:pt x="1" y="25"/>
                    <a:pt x="124" y="169"/>
                    <a:pt x="294" y="317"/>
                  </a:cubicBezTo>
                  <a:cubicBezTo>
                    <a:pt x="398" y="408"/>
                    <a:pt x="514" y="483"/>
                    <a:pt x="640" y="541"/>
                  </a:cubicBezTo>
                  <a:cubicBezTo>
                    <a:pt x="661" y="513"/>
                    <a:pt x="538" y="376"/>
                    <a:pt x="368" y="227"/>
                  </a:cubicBezTo>
                  <a:cubicBezTo>
                    <a:pt x="214" y="91"/>
                    <a:pt x="73" y="1"/>
                    <a:pt x="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5" name="Google Shape;5355;p69"/>
            <p:cNvSpPr/>
            <p:nvPr/>
          </p:nvSpPr>
          <p:spPr>
            <a:xfrm>
              <a:off x="3123550" y="5351100"/>
              <a:ext cx="25550" cy="3350"/>
            </a:xfrm>
            <a:custGeom>
              <a:avLst/>
              <a:gdLst/>
              <a:ahLst/>
              <a:cxnLst/>
              <a:rect l="l" t="t" r="r" b="b"/>
              <a:pathLst>
                <a:path w="1022" h="134" extrusionOk="0">
                  <a:moveTo>
                    <a:pt x="412" y="0"/>
                  </a:moveTo>
                  <a:cubicBezTo>
                    <a:pt x="271" y="0"/>
                    <a:pt x="132" y="26"/>
                    <a:pt x="0" y="75"/>
                  </a:cubicBezTo>
                  <a:cubicBezTo>
                    <a:pt x="168" y="114"/>
                    <a:pt x="339" y="134"/>
                    <a:pt x="511" y="134"/>
                  </a:cubicBezTo>
                  <a:cubicBezTo>
                    <a:pt x="682" y="134"/>
                    <a:pt x="854" y="114"/>
                    <a:pt x="1022" y="75"/>
                  </a:cubicBezTo>
                  <a:cubicBezTo>
                    <a:pt x="1022" y="39"/>
                    <a:pt x="787" y="17"/>
                    <a:pt x="533" y="7"/>
                  </a:cubicBezTo>
                  <a:cubicBezTo>
                    <a:pt x="492" y="2"/>
                    <a:pt x="452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6" name="Google Shape;5356;p69"/>
            <p:cNvSpPr/>
            <p:nvPr/>
          </p:nvSpPr>
          <p:spPr>
            <a:xfrm>
              <a:off x="3124225" y="5336625"/>
              <a:ext cx="28850" cy="4425"/>
            </a:xfrm>
            <a:custGeom>
              <a:avLst/>
              <a:gdLst/>
              <a:ahLst/>
              <a:cxnLst/>
              <a:rect l="l" t="t" r="r" b="b"/>
              <a:pathLst>
                <a:path w="1154" h="177" extrusionOk="0">
                  <a:moveTo>
                    <a:pt x="1154" y="0"/>
                  </a:moveTo>
                  <a:cubicBezTo>
                    <a:pt x="961" y="0"/>
                    <a:pt x="769" y="18"/>
                    <a:pt x="580" y="53"/>
                  </a:cubicBezTo>
                  <a:cubicBezTo>
                    <a:pt x="386" y="55"/>
                    <a:pt x="192" y="71"/>
                    <a:pt x="1" y="102"/>
                  </a:cubicBezTo>
                  <a:cubicBezTo>
                    <a:pt x="151" y="152"/>
                    <a:pt x="306" y="177"/>
                    <a:pt x="461" y="177"/>
                  </a:cubicBezTo>
                  <a:cubicBezTo>
                    <a:pt x="700" y="177"/>
                    <a:pt x="939" y="117"/>
                    <a:pt x="11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7" name="Google Shape;5357;p69"/>
            <p:cNvSpPr/>
            <p:nvPr/>
          </p:nvSpPr>
          <p:spPr>
            <a:xfrm>
              <a:off x="3062125" y="5344025"/>
              <a:ext cx="46575" cy="25725"/>
            </a:xfrm>
            <a:custGeom>
              <a:avLst/>
              <a:gdLst/>
              <a:ahLst/>
              <a:cxnLst/>
              <a:rect l="l" t="t" r="r" b="b"/>
              <a:pathLst>
                <a:path w="1863" h="1029" extrusionOk="0">
                  <a:moveTo>
                    <a:pt x="627" y="109"/>
                  </a:moveTo>
                  <a:cubicBezTo>
                    <a:pt x="728" y="109"/>
                    <a:pt x="829" y="124"/>
                    <a:pt x="926" y="156"/>
                  </a:cubicBezTo>
                  <a:cubicBezTo>
                    <a:pt x="1131" y="218"/>
                    <a:pt x="1315" y="337"/>
                    <a:pt x="1459" y="497"/>
                  </a:cubicBezTo>
                  <a:cubicBezTo>
                    <a:pt x="1539" y="603"/>
                    <a:pt x="1610" y="718"/>
                    <a:pt x="1669" y="839"/>
                  </a:cubicBezTo>
                  <a:lnTo>
                    <a:pt x="1669" y="839"/>
                  </a:lnTo>
                  <a:cubicBezTo>
                    <a:pt x="1560" y="828"/>
                    <a:pt x="1410" y="811"/>
                    <a:pt x="1235" y="778"/>
                  </a:cubicBezTo>
                  <a:cubicBezTo>
                    <a:pt x="1014" y="745"/>
                    <a:pt x="796" y="690"/>
                    <a:pt x="585" y="619"/>
                  </a:cubicBezTo>
                  <a:cubicBezTo>
                    <a:pt x="463" y="582"/>
                    <a:pt x="343" y="534"/>
                    <a:pt x="230" y="476"/>
                  </a:cubicBezTo>
                  <a:cubicBezTo>
                    <a:pt x="118" y="412"/>
                    <a:pt x="82" y="294"/>
                    <a:pt x="176" y="220"/>
                  </a:cubicBezTo>
                  <a:cubicBezTo>
                    <a:pt x="317" y="146"/>
                    <a:pt x="472" y="109"/>
                    <a:pt x="627" y="109"/>
                  </a:cubicBezTo>
                  <a:close/>
                  <a:moveTo>
                    <a:pt x="632" y="0"/>
                  </a:moveTo>
                  <a:cubicBezTo>
                    <a:pt x="458" y="0"/>
                    <a:pt x="281" y="40"/>
                    <a:pt x="112" y="125"/>
                  </a:cubicBezTo>
                  <a:cubicBezTo>
                    <a:pt x="36" y="185"/>
                    <a:pt x="1" y="285"/>
                    <a:pt x="22" y="380"/>
                  </a:cubicBezTo>
                  <a:cubicBezTo>
                    <a:pt x="50" y="461"/>
                    <a:pt x="106" y="530"/>
                    <a:pt x="182" y="572"/>
                  </a:cubicBezTo>
                  <a:cubicBezTo>
                    <a:pt x="303" y="637"/>
                    <a:pt x="432" y="689"/>
                    <a:pt x="565" y="726"/>
                  </a:cubicBezTo>
                  <a:cubicBezTo>
                    <a:pt x="783" y="792"/>
                    <a:pt x="1007" y="838"/>
                    <a:pt x="1235" y="863"/>
                  </a:cubicBezTo>
                  <a:cubicBezTo>
                    <a:pt x="1338" y="883"/>
                    <a:pt x="1443" y="893"/>
                    <a:pt x="1549" y="893"/>
                  </a:cubicBezTo>
                  <a:cubicBezTo>
                    <a:pt x="1596" y="893"/>
                    <a:pt x="1644" y="891"/>
                    <a:pt x="1692" y="887"/>
                  </a:cubicBezTo>
                  <a:lnTo>
                    <a:pt x="1692" y="887"/>
                  </a:lnTo>
                  <a:cubicBezTo>
                    <a:pt x="1713" y="934"/>
                    <a:pt x="1732" y="981"/>
                    <a:pt x="1750" y="1029"/>
                  </a:cubicBezTo>
                  <a:cubicBezTo>
                    <a:pt x="1761" y="980"/>
                    <a:pt x="1762" y="930"/>
                    <a:pt x="1753" y="880"/>
                  </a:cubicBezTo>
                  <a:lnTo>
                    <a:pt x="1753" y="880"/>
                  </a:lnTo>
                  <a:cubicBezTo>
                    <a:pt x="1790" y="876"/>
                    <a:pt x="1826" y="870"/>
                    <a:pt x="1863" y="863"/>
                  </a:cubicBezTo>
                  <a:cubicBezTo>
                    <a:pt x="1863" y="857"/>
                    <a:pt x="1820" y="853"/>
                    <a:pt x="1746" y="846"/>
                  </a:cubicBezTo>
                  <a:lnTo>
                    <a:pt x="1746" y="846"/>
                  </a:lnTo>
                  <a:cubicBezTo>
                    <a:pt x="1602" y="327"/>
                    <a:pt x="1132" y="0"/>
                    <a:pt x="6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8" name="Google Shape;5358;p69"/>
            <p:cNvSpPr/>
            <p:nvPr/>
          </p:nvSpPr>
          <p:spPr>
            <a:xfrm>
              <a:off x="3101975" y="5335975"/>
              <a:ext cx="23700" cy="30450"/>
            </a:xfrm>
            <a:custGeom>
              <a:avLst/>
              <a:gdLst/>
              <a:ahLst/>
              <a:cxnLst/>
              <a:rect l="l" t="t" r="r" b="b"/>
              <a:pathLst>
                <a:path w="948" h="1218" extrusionOk="0">
                  <a:moveTo>
                    <a:pt x="726" y="0"/>
                  </a:moveTo>
                  <a:cubicBezTo>
                    <a:pt x="503" y="5"/>
                    <a:pt x="301" y="129"/>
                    <a:pt x="194" y="325"/>
                  </a:cubicBezTo>
                  <a:cubicBezTo>
                    <a:pt x="100" y="462"/>
                    <a:pt x="43" y="621"/>
                    <a:pt x="29" y="787"/>
                  </a:cubicBezTo>
                  <a:cubicBezTo>
                    <a:pt x="1" y="935"/>
                    <a:pt x="27" y="1088"/>
                    <a:pt x="104" y="1217"/>
                  </a:cubicBezTo>
                  <a:cubicBezTo>
                    <a:pt x="105" y="1076"/>
                    <a:pt x="117" y="936"/>
                    <a:pt x="142" y="798"/>
                  </a:cubicBezTo>
                  <a:cubicBezTo>
                    <a:pt x="170" y="649"/>
                    <a:pt x="231" y="511"/>
                    <a:pt x="317" y="388"/>
                  </a:cubicBezTo>
                  <a:cubicBezTo>
                    <a:pt x="401" y="270"/>
                    <a:pt x="564" y="114"/>
                    <a:pt x="697" y="114"/>
                  </a:cubicBezTo>
                  <a:cubicBezTo>
                    <a:pt x="707" y="114"/>
                    <a:pt x="717" y="114"/>
                    <a:pt x="726" y="116"/>
                  </a:cubicBezTo>
                  <a:cubicBezTo>
                    <a:pt x="865" y="143"/>
                    <a:pt x="811" y="382"/>
                    <a:pt x="726" y="516"/>
                  </a:cubicBezTo>
                  <a:cubicBezTo>
                    <a:pt x="655" y="649"/>
                    <a:pt x="568" y="776"/>
                    <a:pt x="471" y="894"/>
                  </a:cubicBezTo>
                  <a:cubicBezTo>
                    <a:pt x="301" y="1095"/>
                    <a:pt x="163" y="1191"/>
                    <a:pt x="174" y="1206"/>
                  </a:cubicBezTo>
                  <a:cubicBezTo>
                    <a:pt x="175" y="1208"/>
                    <a:pt x="177" y="1209"/>
                    <a:pt x="180" y="1209"/>
                  </a:cubicBezTo>
                  <a:cubicBezTo>
                    <a:pt x="211" y="1209"/>
                    <a:pt x="355" y="1126"/>
                    <a:pt x="529" y="952"/>
                  </a:cubicBezTo>
                  <a:cubicBezTo>
                    <a:pt x="641" y="835"/>
                    <a:pt x="739" y="706"/>
                    <a:pt x="822" y="569"/>
                  </a:cubicBezTo>
                  <a:cubicBezTo>
                    <a:pt x="874" y="482"/>
                    <a:pt x="909" y="386"/>
                    <a:pt x="923" y="287"/>
                  </a:cubicBezTo>
                  <a:cubicBezTo>
                    <a:pt x="923" y="286"/>
                    <a:pt x="923" y="284"/>
                    <a:pt x="923" y="284"/>
                  </a:cubicBezTo>
                  <a:cubicBezTo>
                    <a:pt x="948" y="151"/>
                    <a:pt x="859" y="24"/>
                    <a:pt x="7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9" name="Google Shape;5359;p69"/>
            <p:cNvSpPr/>
            <p:nvPr/>
          </p:nvSpPr>
          <p:spPr>
            <a:xfrm>
              <a:off x="3282125" y="5344775"/>
              <a:ext cx="86000" cy="71875"/>
            </a:xfrm>
            <a:custGeom>
              <a:avLst/>
              <a:gdLst/>
              <a:ahLst/>
              <a:cxnLst/>
              <a:rect l="l" t="t" r="r" b="b"/>
              <a:pathLst>
                <a:path w="3440" h="2875" extrusionOk="0">
                  <a:moveTo>
                    <a:pt x="2978" y="0"/>
                  </a:moveTo>
                  <a:cubicBezTo>
                    <a:pt x="2889" y="0"/>
                    <a:pt x="2801" y="5"/>
                    <a:pt x="2712" y="15"/>
                  </a:cubicBezTo>
                  <a:cubicBezTo>
                    <a:pt x="2115" y="71"/>
                    <a:pt x="1549" y="301"/>
                    <a:pt x="1079" y="674"/>
                  </a:cubicBezTo>
                  <a:cubicBezTo>
                    <a:pt x="618" y="1058"/>
                    <a:pt x="282" y="1571"/>
                    <a:pt x="112" y="2147"/>
                  </a:cubicBezTo>
                  <a:cubicBezTo>
                    <a:pt x="58" y="2319"/>
                    <a:pt x="23" y="2498"/>
                    <a:pt x="12" y="2678"/>
                  </a:cubicBezTo>
                  <a:cubicBezTo>
                    <a:pt x="1" y="2743"/>
                    <a:pt x="1" y="2810"/>
                    <a:pt x="12" y="2875"/>
                  </a:cubicBezTo>
                  <a:cubicBezTo>
                    <a:pt x="38" y="2875"/>
                    <a:pt x="48" y="2594"/>
                    <a:pt x="192" y="2173"/>
                  </a:cubicBezTo>
                  <a:cubicBezTo>
                    <a:pt x="565" y="1053"/>
                    <a:pt x="1550" y="248"/>
                    <a:pt x="2723" y="105"/>
                  </a:cubicBezTo>
                  <a:cubicBezTo>
                    <a:pt x="3164" y="68"/>
                    <a:pt x="3440" y="95"/>
                    <a:pt x="3440" y="68"/>
                  </a:cubicBezTo>
                  <a:cubicBezTo>
                    <a:pt x="3377" y="40"/>
                    <a:pt x="3311" y="23"/>
                    <a:pt x="3243" y="15"/>
                  </a:cubicBezTo>
                  <a:cubicBezTo>
                    <a:pt x="3155" y="5"/>
                    <a:pt x="3066" y="0"/>
                    <a:pt x="29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0" name="Google Shape;5360;p69"/>
            <p:cNvSpPr/>
            <p:nvPr/>
          </p:nvSpPr>
          <p:spPr>
            <a:xfrm>
              <a:off x="3340575" y="5245450"/>
              <a:ext cx="4825" cy="100250"/>
            </a:xfrm>
            <a:custGeom>
              <a:avLst/>
              <a:gdLst/>
              <a:ahLst/>
              <a:cxnLst/>
              <a:rect l="l" t="t" r="r" b="b"/>
              <a:pathLst>
                <a:path w="193" h="4010" extrusionOk="0">
                  <a:moveTo>
                    <a:pt x="39" y="1"/>
                  </a:moveTo>
                  <a:lnTo>
                    <a:pt x="39" y="1"/>
                  </a:lnTo>
                  <a:cubicBezTo>
                    <a:pt x="1" y="668"/>
                    <a:pt x="2" y="1337"/>
                    <a:pt x="44" y="2005"/>
                  </a:cubicBezTo>
                  <a:cubicBezTo>
                    <a:pt x="41" y="2674"/>
                    <a:pt x="77" y="3344"/>
                    <a:pt x="150" y="4010"/>
                  </a:cubicBezTo>
                  <a:cubicBezTo>
                    <a:pt x="193" y="3341"/>
                    <a:pt x="193" y="2672"/>
                    <a:pt x="150" y="2005"/>
                  </a:cubicBezTo>
                  <a:cubicBezTo>
                    <a:pt x="154" y="1335"/>
                    <a:pt x="117" y="666"/>
                    <a:pt x="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1" name="Google Shape;5361;p69"/>
            <p:cNvSpPr/>
            <p:nvPr/>
          </p:nvSpPr>
          <p:spPr>
            <a:xfrm>
              <a:off x="3180175" y="5394550"/>
              <a:ext cx="71275" cy="4475"/>
            </a:xfrm>
            <a:custGeom>
              <a:avLst/>
              <a:gdLst/>
              <a:ahLst/>
              <a:cxnLst/>
              <a:rect l="l" t="t" r="r" b="b"/>
              <a:pathLst>
                <a:path w="2851" h="179" extrusionOk="0">
                  <a:moveTo>
                    <a:pt x="2812" y="0"/>
                  </a:moveTo>
                  <a:cubicBezTo>
                    <a:pt x="2665" y="0"/>
                    <a:pt x="2100" y="71"/>
                    <a:pt x="1426" y="71"/>
                  </a:cubicBezTo>
                  <a:cubicBezTo>
                    <a:pt x="901" y="71"/>
                    <a:pt x="442" y="57"/>
                    <a:pt x="195" y="57"/>
                  </a:cubicBezTo>
                  <a:cubicBezTo>
                    <a:pt x="71" y="57"/>
                    <a:pt x="0" y="60"/>
                    <a:pt x="0" y="71"/>
                  </a:cubicBezTo>
                  <a:cubicBezTo>
                    <a:pt x="353" y="143"/>
                    <a:pt x="712" y="179"/>
                    <a:pt x="1071" y="179"/>
                  </a:cubicBezTo>
                  <a:cubicBezTo>
                    <a:pt x="1191" y="179"/>
                    <a:pt x="1311" y="175"/>
                    <a:pt x="1430" y="167"/>
                  </a:cubicBezTo>
                  <a:cubicBezTo>
                    <a:pt x="1467" y="168"/>
                    <a:pt x="1503" y="168"/>
                    <a:pt x="1539" y="168"/>
                  </a:cubicBezTo>
                  <a:cubicBezTo>
                    <a:pt x="1981" y="168"/>
                    <a:pt x="2422" y="114"/>
                    <a:pt x="2850" y="7"/>
                  </a:cubicBezTo>
                  <a:cubicBezTo>
                    <a:pt x="2850" y="2"/>
                    <a:pt x="2837" y="0"/>
                    <a:pt x="2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2" name="Google Shape;5362;p69"/>
            <p:cNvSpPr/>
            <p:nvPr/>
          </p:nvSpPr>
          <p:spPr>
            <a:xfrm>
              <a:off x="3291800" y="5393975"/>
              <a:ext cx="8125" cy="14075"/>
            </a:xfrm>
            <a:custGeom>
              <a:avLst/>
              <a:gdLst/>
              <a:ahLst/>
              <a:cxnLst/>
              <a:rect l="l" t="t" r="r" b="b"/>
              <a:pathLst>
                <a:path w="325" h="563" extrusionOk="0">
                  <a:moveTo>
                    <a:pt x="289" y="1"/>
                  </a:moveTo>
                  <a:cubicBezTo>
                    <a:pt x="247" y="1"/>
                    <a:pt x="102" y="93"/>
                    <a:pt x="54" y="242"/>
                  </a:cubicBezTo>
                  <a:cubicBezTo>
                    <a:pt x="0" y="408"/>
                    <a:pt x="17" y="556"/>
                    <a:pt x="54" y="562"/>
                  </a:cubicBezTo>
                  <a:cubicBezTo>
                    <a:pt x="54" y="562"/>
                    <a:pt x="55" y="562"/>
                    <a:pt x="56" y="562"/>
                  </a:cubicBezTo>
                  <a:cubicBezTo>
                    <a:pt x="93" y="562"/>
                    <a:pt x="125" y="436"/>
                    <a:pt x="187" y="291"/>
                  </a:cubicBezTo>
                  <a:cubicBezTo>
                    <a:pt x="251" y="141"/>
                    <a:pt x="325" y="30"/>
                    <a:pt x="299" y="4"/>
                  </a:cubicBezTo>
                  <a:cubicBezTo>
                    <a:pt x="297" y="2"/>
                    <a:pt x="294" y="1"/>
                    <a:pt x="2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3" name="Google Shape;5363;p69"/>
            <p:cNvSpPr/>
            <p:nvPr/>
          </p:nvSpPr>
          <p:spPr>
            <a:xfrm>
              <a:off x="3307525" y="5371350"/>
              <a:ext cx="9575" cy="9575"/>
            </a:xfrm>
            <a:custGeom>
              <a:avLst/>
              <a:gdLst/>
              <a:ahLst/>
              <a:cxnLst/>
              <a:rect l="l" t="t" r="r" b="b"/>
              <a:pathLst>
                <a:path w="383" h="383" extrusionOk="0">
                  <a:moveTo>
                    <a:pt x="367" y="0"/>
                  </a:moveTo>
                  <a:cubicBezTo>
                    <a:pt x="329" y="0"/>
                    <a:pt x="246" y="56"/>
                    <a:pt x="159" y="148"/>
                  </a:cubicBezTo>
                  <a:cubicBezTo>
                    <a:pt x="59" y="255"/>
                    <a:pt x="0" y="350"/>
                    <a:pt x="21" y="377"/>
                  </a:cubicBezTo>
                  <a:cubicBezTo>
                    <a:pt x="24" y="381"/>
                    <a:pt x="29" y="383"/>
                    <a:pt x="36" y="383"/>
                  </a:cubicBezTo>
                  <a:cubicBezTo>
                    <a:pt x="73" y="383"/>
                    <a:pt x="159" y="324"/>
                    <a:pt x="245" y="233"/>
                  </a:cubicBezTo>
                  <a:cubicBezTo>
                    <a:pt x="306" y="167"/>
                    <a:pt x="352" y="90"/>
                    <a:pt x="382" y="5"/>
                  </a:cubicBezTo>
                  <a:cubicBezTo>
                    <a:pt x="378" y="2"/>
                    <a:pt x="374" y="0"/>
                    <a:pt x="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4" name="Google Shape;5364;p69"/>
            <p:cNvSpPr/>
            <p:nvPr/>
          </p:nvSpPr>
          <p:spPr>
            <a:xfrm>
              <a:off x="3328250" y="5359375"/>
              <a:ext cx="14675" cy="6475"/>
            </a:xfrm>
            <a:custGeom>
              <a:avLst/>
              <a:gdLst/>
              <a:ahLst/>
              <a:cxnLst/>
              <a:rect l="l" t="t" r="r" b="b"/>
              <a:pathLst>
                <a:path w="587" h="259" extrusionOk="0">
                  <a:moveTo>
                    <a:pt x="432" y="1"/>
                  </a:moveTo>
                  <a:cubicBezTo>
                    <a:pt x="382" y="1"/>
                    <a:pt x="323" y="10"/>
                    <a:pt x="262" y="32"/>
                  </a:cubicBezTo>
                  <a:cubicBezTo>
                    <a:pt x="86" y="95"/>
                    <a:pt x="1" y="234"/>
                    <a:pt x="27" y="255"/>
                  </a:cubicBezTo>
                  <a:cubicBezTo>
                    <a:pt x="30" y="257"/>
                    <a:pt x="34" y="258"/>
                    <a:pt x="38" y="258"/>
                  </a:cubicBezTo>
                  <a:cubicBezTo>
                    <a:pt x="77" y="258"/>
                    <a:pt x="170" y="186"/>
                    <a:pt x="298" y="144"/>
                  </a:cubicBezTo>
                  <a:cubicBezTo>
                    <a:pt x="442" y="95"/>
                    <a:pt x="579" y="90"/>
                    <a:pt x="579" y="58"/>
                  </a:cubicBezTo>
                  <a:cubicBezTo>
                    <a:pt x="586" y="31"/>
                    <a:pt x="524" y="1"/>
                    <a:pt x="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5" name="Google Shape;5365;p69"/>
            <p:cNvSpPr/>
            <p:nvPr/>
          </p:nvSpPr>
          <p:spPr>
            <a:xfrm>
              <a:off x="3353500" y="5355175"/>
              <a:ext cx="7600" cy="4050"/>
            </a:xfrm>
            <a:custGeom>
              <a:avLst/>
              <a:gdLst/>
              <a:ahLst/>
              <a:cxnLst/>
              <a:rect l="l" t="t" r="r" b="b"/>
              <a:pathLst>
                <a:path w="304" h="162" extrusionOk="0">
                  <a:moveTo>
                    <a:pt x="241" y="0"/>
                  </a:moveTo>
                  <a:cubicBezTo>
                    <a:pt x="211" y="0"/>
                    <a:pt x="173" y="8"/>
                    <a:pt x="133" y="24"/>
                  </a:cubicBezTo>
                  <a:cubicBezTo>
                    <a:pt x="54" y="56"/>
                    <a:pt x="1" y="98"/>
                    <a:pt x="11" y="136"/>
                  </a:cubicBezTo>
                  <a:cubicBezTo>
                    <a:pt x="16" y="154"/>
                    <a:pt x="36" y="162"/>
                    <a:pt x="64" y="162"/>
                  </a:cubicBezTo>
                  <a:cubicBezTo>
                    <a:pt x="95" y="162"/>
                    <a:pt x="134" y="153"/>
                    <a:pt x="176" y="136"/>
                  </a:cubicBezTo>
                  <a:cubicBezTo>
                    <a:pt x="255" y="104"/>
                    <a:pt x="304" y="56"/>
                    <a:pt x="304" y="24"/>
                  </a:cubicBezTo>
                  <a:cubicBezTo>
                    <a:pt x="296" y="8"/>
                    <a:pt x="272" y="0"/>
                    <a:pt x="2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6" name="Google Shape;5366;p69"/>
            <p:cNvSpPr/>
            <p:nvPr/>
          </p:nvSpPr>
          <p:spPr>
            <a:xfrm>
              <a:off x="3037700" y="2866150"/>
              <a:ext cx="1199450" cy="2470375"/>
            </a:xfrm>
            <a:custGeom>
              <a:avLst/>
              <a:gdLst/>
              <a:ahLst/>
              <a:cxnLst/>
              <a:rect l="l" t="t" r="r" b="b"/>
              <a:pathLst>
                <a:path w="47978" h="98815" extrusionOk="0">
                  <a:moveTo>
                    <a:pt x="47977" y="0"/>
                  </a:moveTo>
                  <a:lnTo>
                    <a:pt x="18619" y="197"/>
                  </a:lnTo>
                  <a:lnTo>
                    <a:pt x="0" y="98814"/>
                  </a:lnTo>
                  <a:lnTo>
                    <a:pt x="14456" y="98814"/>
                  </a:lnTo>
                  <a:lnTo>
                    <a:pt x="31554" y="13381"/>
                  </a:lnTo>
                  <a:lnTo>
                    <a:pt x="29029" y="98166"/>
                  </a:lnTo>
                  <a:lnTo>
                    <a:pt x="44235" y="97846"/>
                  </a:lnTo>
                  <a:lnTo>
                    <a:pt x="4797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7" name="Google Shape;5367;p69"/>
            <p:cNvSpPr/>
            <p:nvPr/>
          </p:nvSpPr>
          <p:spPr>
            <a:xfrm>
              <a:off x="3820275" y="2955050"/>
              <a:ext cx="93875" cy="239775"/>
            </a:xfrm>
            <a:custGeom>
              <a:avLst/>
              <a:gdLst/>
              <a:ahLst/>
              <a:cxnLst/>
              <a:rect l="l" t="t" r="r" b="b"/>
              <a:pathLst>
                <a:path w="3755" h="9591" extrusionOk="0">
                  <a:moveTo>
                    <a:pt x="3755" y="0"/>
                  </a:moveTo>
                  <a:lnTo>
                    <a:pt x="3755" y="0"/>
                  </a:lnTo>
                  <a:cubicBezTo>
                    <a:pt x="3593" y="512"/>
                    <a:pt x="3472" y="1037"/>
                    <a:pt x="3394" y="1568"/>
                  </a:cubicBezTo>
                  <a:cubicBezTo>
                    <a:pt x="3202" y="2547"/>
                    <a:pt x="2962" y="3907"/>
                    <a:pt x="2707" y="5417"/>
                  </a:cubicBezTo>
                  <a:cubicBezTo>
                    <a:pt x="2611" y="6121"/>
                    <a:pt x="2476" y="6818"/>
                    <a:pt x="2303" y="7507"/>
                  </a:cubicBezTo>
                  <a:cubicBezTo>
                    <a:pt x="2035" y="8602"/>
                    <a:pt x="1121" y="9421"/>
                    <a:pt x="1" y="9565"/>
                  </a:cubicBezTo>
                  <a:cubicBezTo>
                    <a:pt x="74" y="9582"/>
                    <a:pt x="148" y="9590"/>
                    <a:pt x="222" y="9590"/>
                  </a:cubicBezTo>
                  <a:cubicBezTo>
                    <a:pt x="296" y="9590"/>
                    <a:pt x="370" y="9582"/>
                    <a:pt x="443" y="9565"/>
                  </a:cubicBezTo>
                  <a:cubicBezTo>
                    <a:pt x="847" y="9499"/>
                    <a:pt x="1226" y="9329"/>
                    <a:pt x="1544" y="9070"/>
                  </a:cubicBezTo>
                  <a:cubicBezTo>
                    <a:pt x="2018" y="8687"/>
                    <a:pt x="2365" y="8167"/>
                    <a:pt x="2538" y="7582"/>
                  </a:cubicBezTo>
                  <a:cubicBezTo>
                    <a:pt x="2728" y="6883"/>
                    <a:pt x="2873" y="6173"/>
                    <a:pt x="2973" y="5455"/>
                  </a:cubicBezTo>
                  <a:cubicBezTo>
                    <a:pt x="3224" y="3950"/>
                    <a:pt x="3441" y="2584"/>
                    <a:pt x="3580" y="1595"/>
                  </a:cubicBezTo>
                  <a:cubicBezTo>
                    <a:pt x="3683" y="1069"/>
                    <a:pt x="3742" y="536"/>
                    <a:pt x="37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8" name="Google Shape;5368;p69"/>
            <p:cNvSpPr/>
            <p:nvPr/>
          </p:nvSpPr>
          <p:spPr>
            <a:xfrm>
              <a:off x="3829250" y="2960925"/>
              <a:ext cx="35375" cy="33325"/>
            </a:xfrm>
            <a:custGeom>
              <a:avLst/>
              <a:gdLst/>
              <a:ahLst/>
              <a:cxnLst/>
              <a:rect l="l" t="t" r="r" b="b"/>
              <a:pathLst>
                <a:path w="1415" h="1333" extrusionOk="0">
                  <a:moveTo>
                    <a:pt x="687" y="1"/>
                  </a:moveTo>
                  <a:cubicBezTo>
                    <a:pt x="449" y="1"/>
                    <a:pt x="342" y="133"/>
                    <a:pt x="360" y="163"/>
                  </a:cubicBezTo>
                  <a:cubicBezTo>
                    <a:pt x="363" y="170"/>
                    <a:pt x="371" y="172"/>
                    <a:pt x="382" y="172"/>
                  </a:cubicBezTo>
                  <a:cubicBezTo>
                    <a:pt x="415" y="172"/>
                    <a:pt x="479" y="152"/>
                    <a:pt x="566" y="152"/>
                  </a:cubicBezTo>
                  <a:cubicBezTo>
                    <a:pt x="631" y="152"/>
                    <a:pt x="709" y="163"/>
                    <a:pt x="796" y="201"/>
                  </a:cubicBezTo>
                  <a:cubicBezTo>
                    <a:pt x="929" y="255"/>
                    <a:pt x="1034" y="360"/>
                    <a:pt x="1089" y="494"/>
                  </a:cubicBezTo>
                  <a:cubicBezTo>
                    <a:pt x="1134" y="656"/>
                    <a:pt x="1077" y="829"/>
                    <a:pt x="945" y="935"/>
                  </a:cubicBezTo>
                  <a:cubicBezTo>
                    <a:pt x="863" y="1014"/>
                    <a:pt x="756" y="1056"/>
                    <a:pt x="646" y="1056"/>
                  </a:cubicBezTo>
                  <a:cubicBezTo>
                    <a:pt x="593" y="1056"/>
                    <a:pt x="539" y="1046"/>
                    <a:pt x="488" y="1025"/>
                  </a:cubicBezTo>
                  <a:cubicBezTo>
                    <a:pt x="361" y="955"/>
                    <a:pt x="269" y="835"/>
                    <a:pt x="232" y="696"/>
                  </a:cubicBezTo>
                  <a:cubicBezTo>
                    <a:pt x="142" y="441"/>
                    <a:pt x="264" y="281"/>
                    <a:pt x="232" y="255"/>
                  </a:cubicBezTo>
                  <a:cubicBezTo>
                    <a:pt x="231" y="248"/>
                    <a:pt x="225" y="244"/>
                    <a:pt x="217" y="244"/>
                  </a:cubicBezTo>
                  <a:cubicBezTo>
                    <a:pt x="165" y="244"/>
                    <a:pt x="1" y="394"/>
                    <a:pt x="46" y="712"/>
                  </a:cubicBezTo>
                  <a:cubicBezTo>
                    <a:pt x="62" y="962"/>
                    <a:pt x="219" y="1183"/>
                    <a:pt x="451" y="1281"/>
                  </a:cubicBezTo>
                  <a:cubicBezTo>
                    <a:pt x="534" y="1316"/>
                    <a:pt x="621" y="1333"/>
                    <a:pt x="708" y="1333"/>
                  </a:cubicBezTo>
                  <a:cubicBezTo>
                    <a:pt x="864" y="1333"/>
                    <a:pt x="1018" y="1278"/>
                    <a:pt x="1141" y="1173"/>
                  </a:cubicBezTo>
                  <a:cubicBezTo>
                    <a:pt x="1332" y="1010"/>
                    <a:pt x="1415" y="752"/>
                    <a:pt x="1354" y="508"/>
                  </a:cubicBezTo>
                  <a:cubicBezTo>
                    <a:pt x="1293" y="264"/>
                    <a:pt x="1099" y="76"/>
                    <a:pt x="854" y="20"/>
                  </a:cubicBezTo>
                  <a:cubicBezTo>
                    <a:pt x="793" y="6"/>
                    <a:pt x="737" y="1"/>
                    <a:pt x="6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9" name="Google Shape;5369;p69"/>
            <p:cNvSpPr/>
            <p:nvPr/>
          </p:nvSpPr>
          <p:spPr>
            <a:xfrm>
              <a:off x="3621750" y="2933775"/>
              <a:ext cx="18200" cy="67950"/>
            </a:xfrm>
            <a:custGeom>
              <a:avLst/>
              <a:gdLst/>
              <a:ahLst/>
              <a:cxnLst/>
              <a:rect l="l" t="t" r="r" b="b"/>
              <a:pathLst>
                <a:path w="728" h="2718" extrusionOk="0">
                  <a:moveTo>
                    <a:pt x="659" y="0"/>
                  </a:moveTo>
                  <a:cubicBezTo>
                    <a:pt x="110" y="799"/>
                    <a:pt x="1" y="1821"/>
                    <a:pt x="366" y="2718"/>
                  </a:cubicBezTo>
                  <a:cubicBezTo>
                    <a:pt x="445" y="2701"/>
                    <a:pt x="361" y="2090"/>
                    <a:pt x="435" y="1351"/>
                  </a:cubicBezTo>
                  <a:cubicBezTo>
                    <a:pt x="509" y="612"/>
                    <a:pt x="727" y="32"/>
                    <a:pt x="6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0" name="Google Shape;5370;p69"/>
            <p:cNvSpPr/>
            <p:nvPr/>
          </p:nvSpPr>
          <p:spPr>
            <a:xfrm>
              <a:off x="3667625" y="2927925"/>
              <a:ext cx="13950" cy="70875"/>
            </a:xfrm>
            <a:custGeom>
              <a:avLst/>
              <a:gdLst/>
              <a:ahLst/>
              <a:cxnLst/>
              <a:rect l="l" t="t" r="r" b="b"/>
              <a:pathLst>
                <a:path w="558" h="2835" extrusionOk="0">
                  <a:moveTo>
                    <a:pt x="557" y="1"/>
                  </a:moveTo>
                  <a:lnTo>
                    <a:pt x="557" y="1"/>
                  </a:lnTo>
                  <a:cubicBezTo>
                    <a:pt x="73" y="868"/>
                    <a:pt x="0" y="1908"/>
                    <a:pt x="361" y="2834"/>
                  </a:cubicBezTo>
                  <a:cubicBezTo>
                    <a:pt x="407" y="2363"/>
                    <a:pt x="422" y="1889"/>
                    <a:pt x="408" y="1415"/>
                  </a:cubicBezTo>
                  <a:cubicBezTo>
                    <a:pt x="486" y="947"/>
                    <a:pt x="536" y="475"/>
                    <a:pt x="5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1" name="Google Shape;5371;p69"/>
            <p:cNvSpPr/>
            <p:nvPr/>
          </p:nvSpPr>
          <p:spPr>
            <a:xfrm>
              <a:off x="4069250" y="2935225"/>
              <a:ext cx="10850" cy="73550"/>
            </a:xfrm>
            <a:custGeom>
              <a:avLst/>
              <a:gdLst/>
              <a:ahLst/>
              <a:cxnLst/>
              <a:rect l="l" t="t" r="r" b="b"/>
              <a:pathLst>
                <a:path w="434" h="2942" extrusionOk="0">
                  <a:moveTo>
                    <a:pt x="161" y="1"/>
                  </a:moveTo>
                  <a:cubicBezTo>
                    <a:pt x="99" y="490"/>
                    <a:pt x="78" y="982"/>
                    <a:pt x="97" y="1473"/>
                  </a:cubicBezTo>
                  <a:cubicBezTo>
                    <a:pt x="29" y="1959"/>
                    <a:pt x="1" y="2450"/>
                    <a:pt x="11" y="2942"/>
                  </a:cubicBezTo>
                  <a:cubicBezTo>
                    <a:pt x="259" y="2497"/>
                    <a:pt x="381" y="1993"/>
                    <a:pt x="362" y="1484"/>
                  </a:cubicBezTo>
                  <a:cubicBezTo>
                    <a:pt x="433" y="981"/>
                    <a:pt x="363" y="467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2" name="Google Shape;5372;p69"/>
            <p:cNvSpPr/>
            <p:nvPr/>
          </p:nvSpPr>
          <p:spPr>
            <a:xfrm>
              <a:off x="4117250" y="2931000"/>
              <a:ext cx="18150" cy="74975"/>
            </a:xfrm>
            <a:custGeom>
              <a:avLst/>
              <a:gdLst/>
              <a:ahLst/>
              <a:cxnLst/>
              <a:rect l="l" t="t" r="r" b="b"/>
              <a:pathLst>
                <a:path w="726" h="2999" extrusionOk="0">
                  <a:moveTo>
                    <a:pt x="292" y="0"/>
                  </a:moveTo>
                  <a:lnTo>
                    <a:pt x="292" y="0"/>
                  </a:lnTo>
                  <a:cubicBezTo>
                    <a:pt x="207" y="21"/>
                    <a:pt x="345" y="691"/>
                    <a:pt x="292" y="1510"/>
                  </a:cubicBezTo>
                  <a:cubicBezTo>
                    <a:pt x="239" y="2329"/>
                    <a:pt x="0" y="2972"/>
                    <a:pt x="74" y="2998"/>
                  </a:cubicBezTo>
                  <a:lnTo>
                    <a:pt x="80" y="2998"/>
                  </a:lnTo>
                  <a:cubicBezTo>
                    <a:pt x="646" y="2098"/>
                    <a:pt x="726" y="972"/>
                    <a:pt x="2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3" name="Google Shape;5373;p69"/>
            <p:cNvSpPr/>
            <p:nvPr/>
          </p:nvSpPr>
          <p:spPr>
            <a:xfrm>
              <a:off x="3670100" y="1234625"/>
              <a:ext cx="372200" cy="613775"/>
            </a:xfrm>
            <a:custGeom>
              <a:avLst/>
              <a:gdLst/>
              <a:ahLst/>
              <a:cxnLst/>
              <a:rect l="l" t="t" r="r" b="b"/>
              <a:pathLst>
                <a:path w="14888" h="24551" extrusionOk="0">
                  <a:moveTo>
                    <a:pt x="8853" y="0"/>
                  </a:moveTo>
                  <a:cubicBezTo>
                    <a:pt x="5907" y="0"/>
                    <a:pt x="2989" y="959"/>
                    <a:pt x="574" y="2816"/>
                  </a:cubicBezTo>
                  <a:lnTo>
                    <a:pt x="1" y="3263"/>
                  </a:lnTo>
                  <a:lnTo>
                    <a:pt x="1500" y="24551"/>
                  </a:lnTo>
                  <a:lnTo>
                    <a:pt x="10889" y="23802"/>
                  </a:lnTo>
                  <a:cubicBezTo>
                    <a:pt x="10948" y="22706"/>
                    <a:pt x="10889" y="18485"/>
                    <a:pt x="10889" y="18485"/>
                  </a:cubicBezTo>
                  <a:cubicBezTo>
                    <a:pt x="10889" y="18485"/>
                    <a:pt x="14791" y="17879"/>
                    <a:pt x="14840" y="13976"/>
                  </a:cubicBezTo>
                  <a:cubicBezTo>
                    <a:pt x="14887" y="10073"/>
                    <a:pt x="14212" y="1104"/>
                    <a:pt x="14212" y="1104"/>
                  </a:cubicBezTo>
                  <a:cubicBezTo>
                    <a:pt x="12490" y="363"/>
                    <a:pt x="10666" y="0"/>
                    <a:pt x="885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4" name="Google Shape;5374;p69"/>
            <p:cNvSpPr/>
            <p:nvPr/>
          </p:nvSpPr>
          <p:spPr>
            <a:xfrm>
              <a:off x="3814725" y="1658725"/>
              <a:ext cx="127500" cy="62200"/>
            </a:xfrm>
            <a:custGeom>
              <a:avLst/>
              <a:gdLst/>
              <a:ahLst/>
              <a:cxnLst/>
              <a:rect l="l" t="t" r="r" b="b"/>
              <a:pathLst>
                <a:path w="5100" h="2488" extrusionOk="0">
                  <a:moveTo>
                    <a:pt x="0" y="0"/>
                  </a:moveTo>
                  <a:cubicBezTo>
                    <a:pt x="0" y="0"/>
                    <a:pt x="1065" y="2487"/>
                    <a:pt x="4439" y="2487"/>
                  </a:cubicBezTo>
                  <a:cubicBezTo>
                    <a:pt x="4650" y="2487"/>
                    <a:pt x="4870" y="2477"/>
                    <a:pt x="5099" y="2457"/>
                  </a:cubicBezTo>
                  <a:lnTo>
                    <a:pt x="5088" y="1446"/>
                  </a:lnTo>
                  <a:cubicBezTo>
                    <a:pt x="5035" y="1447"/>
                    <a:pt x="4981" y="1447"/>
                    <a:pt x="4927" y="1447"/>
                  </a:cubicBezTo>
                  <a:cubicBezTo>
                    <a:pt x="3180" y="1447"/>
                    <a:pt x="1470" y="945"/>
                    <a:pt x="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5" name="Google Shape;5375;p69"/>
            <p:cNvSpPr/>
            <p:nvPr/>
          </p:nvSpPr>
          <p:spPr>
            <a:xfrm>
              <a:off x="3615200" y="1413675"/>
              <a:ext cx="70350" cy="101900"/>
            </a:xfrm>
            <a:custGeom>
              <a:avLst/>
              <a:gdLst/>
              <a:ahLst/>
              <a:cxnLst/>
              <a:rect l="l" t="t" r="r" b="b"/>
              <a:pathLst>
                <a:path w="2814" h="4076" extrusionOk="0">
                  <a:moveTo>
                    <a:pt x="1790" y="1"/>
                  </a:moveTo>
                  <a:cubicBezTo>
                    <a:pt x="1013" y="1"/>
                    <a:pt x="0" y="323"/>
                    <a:pt x="53" y="1998"/>
                  </a:cubicBezTo>
                  <a:cubicBezTo>
                    <a:pt x="109" y="3742"/>
                    <a:pt x="1266" y="4076"/>
                    <a:pt x="2063" y="4076"/>
                  </a:cubicBezTo>
                  <a:cubicBezTo>
                    <a:pt x="2485" y="4076"/>
                    <a:pt x="2806" y="3982"/>
                    <a:pt x="2808" y="3954"/>
                  </a:cubicBezTo>
                  <a:cubicBezTo>
                    <a:pt x="2813" y="3875"/>
                    <a:pt x="2654" y="127"/>
                    <a:pt x="2654" y="127"/>
                  </a:cubicBezTo>
                  <a:cubicBezTo>
                    <a:pt x="2631" y="115"/>
                    <a:pt x="2252" y="1"/>
                    <a:pt x="1790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6" name="Google Shape;5376;p69"/>
            <p:cNvSpPr/>
            <p:nvPr/>
          </p:nvSpPr>
          <p:spPr>
            <a:xfrm>
              <a:off x="3633350" y="1435125"/>
              <a:ext cx="31075" cy="58950"/>
            </a:xfrm>
            <a:custGeom>
              <a:avLst/>
              <a:gdLst/>
              <a:ahLst/>
              <a:cxnLst/>
              <a:rect l="l" t="t" r="r" b="b"/>
              <a:pathLst>
                <a:path w="1243" h="2358" extrusionOk="0">
                  <a:moveTo>
                    <a:pt x="683" y="1"/>
                  </a:moveTo>
                  <a:cubicBezTo>
                    <a:pt x="662" y="1"/>
                    <a:pt x="641" y="3"/>
                    <a:pt x="620" y="7"/>
                  </a:cubicBezTo>
                  <a:cubicBezTo>
                    <a:pt x="400" y="58"/>
                    <a:pt x="222" y="219"/>
                    <a:pt x="147" y="432"/>
                  </a:cubicBezTo>
                  <a:cubicBezTo>
                    <a:pt x="42" y="676"/>
                    <a:pt x="0" y="944"/>
                    <a:pt x="25" y="1208"/>
                  </a:cubicBezTo>
                  <a:cubicBezTo>
                    <a:pt x="12" y="1695"/>
                    <a:pt x="293" y="2142"/>
                    <a:pt x="737" y="2341"/>
                  </a:cubicBezTo>
                  <a:cubicBezTo>
                    <a:pt x="779" y="2352"/>
                    <a:pt x="821" y="2357"/>
                    <a:pt x="862" y="2357"/>
                  </a:cubicBezTo>
                  <a:cubicBezTo>
                    <a:pt x="970" y="2357"/>
                    <a:pt x="1076" y="2323"/>
                    <a:pt x="1163" y="2256"/>
                  </a:cubicBezTo>
                  <a:cubicBezTo>
                    <a:pt x="1232" y="2177"/>
                    <a:pt x="1242" y="2117"/>
                    <a:pt x="1232" y="2113"/>
                  </a:cubicBezTo>
                  <a:lnTo>
                    <a:pt x="1232" y="2113"/>
                  </a:lnTo>
                  <a:cubicBezTo>
                    <a:pt x="1194" y="2142"/>
                    <a:pt x="1152" y="2167"/>
                    <a:pt x="1109" y="2186"/>
                  </a:cubicBezTo>
                  <a:cubicBezTo>
                    <a:pt x="1054" y="2209"/>
                    <a:pt x="995" y="2220"/>
                    <a:pt x="936" y="2220"/>
                  </a:cubicBezTo>
                  <a:cubicBezTo>
                    <a:pt x="877" y="2220"/>
                    <a:pt x="819" y="2209"/>
                    <a:pt x="763" y="2186"/>
                  </a:cubicBezTo>
                  <a:cubicBezTo>
                    <a:pt x="404" y="1975"/>
                    <a:pt x="186" y="1588"/>
                    <a:pt x="195" y="1170"/>
                  </a:cubicBezTo>
                  <a:cubicBezTo>
                    <a:pt x="183" y="942"/>
                    <a:pt x="222" y="714"/>
                    <a:pt x="306" y="501"/>
                  </a:cubicBezTo>
                  <a:cubicBezTo>
                    <a:pt x="351" y="329"/>
                    <a:pt x="479" y="192"/>
                    <a:pt x="647" y="135"/>
                  </a:cubicBezTo>
                  <a:cubicBezTo>
                    <a:pt x="670" y="128"/>
                    <a:pt x="693" y="124"/>
                    <a:pt x="716" y="124"/>
                  </a:cubicBezTo>
                  <a:cubicBezTo>
                    <a:pt x="801" y="124"/>
                    <a:pt x="882" y="171"/>
                    <a:pt x="923" y="251"/>
                  </a:cubicBezTo>
                  <a:cubicBezTo>
                    <a:pt x="960" y="326"/>
                    <a:pt x="923" y="379"/>
                    <a:pt x="960" y="385"/>
                  </a:cubicBezTo>
                  <a:cubicBezTo>
                    <a:pt x="962" y="385"/>
                    <a:pt x="964" y="385"/>
                    <a:pt x="966" y="385"/>
                  </a:cubicBezTo>
                  <a:cubicBezTo>
                    <a:pt x="1000" y="385"/>
                    <a:pt x="1012" y="331"/>
                    <a:pt x="992" y="231"/>
                  </a:cubicBezTo>
                  <a:cubicBezTo>
                    <a:pt x="974" y="164"/>
                    <a:pt x="935" y="106"/>
                    <a:pt x="881" y="66"/>
                  </a:cubicBezTo>
                  <a:cubicBezTo>
                    <a:pt x="823" y="23"/>
                    <a:pt x="754" y="1"/>
                    <a:pt x="68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7" name="Google Shape;5377;p69"/>
            <p:cNvSpPr/>
            <p:nvPr/>
          </p:nvSpPr>
          <p:spPr>
            <a:xfrm>
              <a:off x="3975225" y="1402000"/>
              <a:ext cx="28100" cy="26825"/>
            </a:xfrm>
            <a:custGeom>
              <a:avLst/>
              <a:gdLst/>
              <a:ahLst/>
              <a:cxnLst/>
              <a:rect l="l" t="t" r="r" b="b"/>
              <a:pathLst>
                <a:path w="1124" h="1073" extrusionOk="0">
                  <a:moveTo>
                    <a:pt x="596" y="0"/>
                  </a:moveTo>
                  <a:cubicBezTo>
                    <a:pt x="581" y="0"/>
                    <a:pt x="566" y="1"/>
                    <a:pt x="550" y="2"/>
                  </a:cubicBezTo>
                  <a:lnTo>
                    <a:pt x="517" y="2"/>
                  </a:lnTo>
                  <a:cubicBezTo>
                    <a:pt x="224" y="20"/>
                    <a:pt x="0" y="272"/>
                    <a:pt x="18" y="565"/>
                  </a:cubicBezTo>
                  <a:cubicBezTo>
                    <a:pt x="18" y="572"/>
                    <a:pt x="19" y="578"/>
                    <a:pt x="19" y="584"/>
                  </a:cubicBezTo>
                  <a:cubicBezTo>
                    <a:pt x="42" y="862"/>
                    <a:pt x="275" y="1073"/>
                    <a:pt x="549" y="1073"/>
                  </a:cubicBezTo>
                  <a:cubicBezTo>
                    <a:pt x="564" y="1073"/>
                    <a:pt x="578" y="1072"/>
                    <a:pt x="593" y="1071"/>
                  </a:cubicBezTo>
                  <a:cubicBezTo>
                    <a:pt x="892" y="1053"/>
                    <a:pt x="1124" y="807"/>
                    <a:pt x="1124" y="508"/>
                  </a:cubicBezTo>
                  <a:cubicBezTo>
                    <a:pt x="1124" y="502"/>
                    <a:pt x="1124" y="495"/>
                    <a:pt x="1123" y="488"/>
                  </a:cubicBezTo>
                  <a:cubicBezTo>
                    <a:pt x="1100" y="211"/>
                    <a:pt x="869" y="0"/>
                    <a:pt x="5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8" name="Google Shape;5378;p69"/>
            <p:cNvSpPr/>
            <p:nvPr/>
          </p:nvSpPr>
          <p:spPr>
            <a:xfrm>
              <a:off x="3950825" y="1384225"/>
              <a:ext cx="56500" cy="14950"/>
            </a:xfrm>
            <a:custGeom>
              <a:avLst/>
              <a:gdLst/>
              <a:ahLst/>
              <a:cxnLst/>
              <a:rect l="l" t="t" r="r" b="b"/>
              <a:pathLst>
                <a:path w="2260" h="598" extrusionOk="0">
                  <a:moveTo>
                    <a:pt x="1136" y="1"/>
                  </a:moveTo>
                  <a:cubicBezTo>
                    <a:pt x="828" y="1"/>
                    <a:pt x="526" y="95"/>
                    <a:pt x="271" y="272"/>
                  </a:cubicBezTo>
                  <a:cubicBezTo>
                    <a:pt x="81" y="411"/>
                    <a:pt x="0" y="501"/>
                    <a:pt x="43" y="576"/>
                  </a:cubicBezTo>
                  <a:cubicBezTo>
                    <a:pt x="47" y="584"/>
                    <a:pt x="57" y="588"/>
                    <a:pt x="72" y="588"/>
                  </a:cubicBezTo>
                  <a:cubicBezTo>
                    <a:pt x="193" y="588"/>
                    <a:pt x="637" y="347"/>
                    <a:pt x="1148" y="347"/>
                  </a:cubicBezTo>
                  <a:cubicBezTo>
                    <a:pt x="1663" y="347"/>
                    <a:pt x="2053" y="598"/>
                    <a:pt x="2179" y="598"/>
                  </a:cubicBezTo>
                  <a:cubicBezTo>
                    <a:pt x="2194" y="598"/>
                    <a:pt x="2205" y="594"/>
                    <a:pt x="2212" y="586"/>
                  </a:cubicBezTo>
                  <a:cubicBezTo>
                    <a:pt x="2260" y="586"/>
                    <a:pt x="2212" y="426"/>
                    <a:pt x="2026" y="277"/>
                  </a:cubicBezTo>
                  <a:cubicBezTo>
                    <a:pt x="1776" y="97"/>
                    <a:pt x="1474" y="1"/>
                    <a:pt x="1165" y="1"/>
                  </a:cubicBezTo>
                  <a:cubicBezTo>
                    <a:pt x="1163" y="1"/>
                    <a:pt x="1161" y="1"/>
                    <a:pt x="1159" y="1"/>
                  </a:cubicBezTo>
                  <a:cubicBezTo>
                    <a:pt x="1151" y="1"/>
                    <a:pt x="1144" y="1"/>
                    <a:pt x="1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9" name="Google Shape;5379;p69"/>
            <p:cNvSpPr/>
            <p:nvPr/>
          </p:nvSpPr>
          <p:spPr>
            <a:xfrm>
              <a:off x="3828375" y="1405600"/>
              <a:ext cx="28550" cy="26700"/>
            </a:xfrm>
            <a:custGeom>
              <a:avLst/>
              <a:gdLst/>
              <a:ahLst/>
              <a:cxnLst/>
              <a:rect l="l" t="t" r="r" b="b"/>
              <a:pathLst>
                <a:path w="1142" h="1068" extrusionOk="0">
                  <a:moveTo>
                    <a:pt x="594" y="1"/>
                  </a:moveTo>
                  <a:cubicBezTo>
                    <a:pt x="579" y="1"/>
                    <a:pt x="564" y="1"/>
                    <a:pt x="549" y="3"/>
                  </a:cubicBezTo>
                  <a:lnTo>
                    <a:pt x="517" y="3"/>
                  </a:lnTo>
                  <a:cubicBezTo>
                    <a:pt x="223" y="21"/>
                    <a:pt x="0" y="273"/>
                    <a:pt x="17" y="566"/>
                  </a:cubicBezTo>
                  <a:lnTo>
                    <a:pt x="18" y="580"/>
                  </a:lnTo>
                  <a:cubicBezTo>
                    <a:pt x="42" y="857"/>
                    <a:pt x="274" y="1067"/>
                    <a:pt x="548" y="1067"/>
                  </a:cubicBezTo>
                  <a:cubicBezTo>
                    <a:pt x="563" y="1067"/>
                    <a:pt x="577" y="1067"/>
                    <a:pt x="592" y="1066"/>
                  </a:cubicBezTo>
                  <a:cubicBezTo>
                    <a:pt x="602" y="1066"/>
                    <a:pt x="614" y="1065"/>
                    <a:pt x="625" y="1065"/>
                  </a:cubicBezTo>
                  <a:cubicBezTo>
                    <a:pt x="918" y="1047"/>
                    <a:pt x="1141" y="796"/>
                    <a:pt x="1124" y="502"/>
                  </a:cubicBezTo>
                  <a:lnTo>
                    <a:pt x="1123" y="489"/>
                  </a:lnTo>
                  <a:cubicBezTo>
                    <a:pt x="1100" y="211"/>
                    <a:pt x="868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0" name="Google Shape;5380;p69"/>
            <p:cNvSpPr/>
            <p:nvPr/>
          </p:nvSpPr>
          <p:spPr>
            <a:xfrm>
              <a:off x="3803150" y="1387175"/>
              <a:ext cx="56800" cy="14925"/>
            </a:xfrm>
            <a:custGeom>
              <a:avLst/>
              <a:gdLst/>
              <a:ahLst/>
              <a:cxnLst/>
              <a:rect l="l" t="t" r="r" b="b"/>
              <a:pathLst>
                <a:path w="2272" h="597" extrusionOk="0">
                  <a:moveTo>
                    <a:pt x="1127" y="0"/>
                  </a:moveTo>
                  <a:cubicBezTo>
                    <a:pt x="819" y="0"/>
                    <a:pt x="518" y="95"/>
                    <a:pt x="266" y="272"/>
                  </a:cubicBezTo>
                  <a:cubicBezTo>
                    <a:pt x="74" y="409"/>
                    <a:pt x="1" y="500"/>
                    <a:pt x="38" y="575"/>
                  </a:cubicBezTo>
                  <a:cubicBezTo>
                    <a:pt x="42" y="583"/>
                    <a:pt x="51" y="587"/>
                    <a:pt x="64" y="587"/>
                  </a:cubicBezTo>
                  <a:cubicBezTo>
                    <a:pt x="176" y="587"/>
                    <a:pt x="603" y="346"/>
                    <a:pt x="1138" y="346"/>
                  </a:cubicBezTo>
                  <a:cubicBezTo>
                    <a:pt x="1676" y="346"/>
                    <a:pt x="2073" y="597"/>
                    <a:pt x="2200" y="597"/>
                  </a:cubicBezTo>
                  <a:cubicBezTo>
                    <a:pt x="2215" y="597"/>
                    <a:pt x="2226" y="593"/>
                    <a:pt x="2233" y="586"/>
                  </a:cubicBezTo>
                  <a:cubicBezTo>
                    <a:pt x="2271" y="554"/>
                    <a:pt x="2201" y="420"/>
                    <a:pt x="2020" y="276"/>
                  </a:cubicBezTo>
                  <a:cubicBezTo>
                    <a:pt x="1770" y="96"/>
                    <a:pt x="1469" y="0"/>
                    <a:pt x="1160" y="0"/>
                  </a:cubicBezTo>
                  <a:cubicBezTo>
                    <a:pt x="1157" y="0"/>
                    <a:pt x="1153" y="0"/>
                    <a:pt x="1149" y="0"/>
                  </a:cubicBezTo>
                  <a:cubicBezTo>
                    <a:pt x="1142" y="0"/>
                    <a:pt x="1134" y="0"/>
                    <a:pt x="11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1" name="Google Shape;5381;p69"/>
            <p:cNvSpPr/>
            <p:nvPr/>
          </p:nvSpPr>
          <p:spPr>
            <a:xfrm>
              <a:off x="3906275" y="1388125"/>
              <a:ext cx="45500" cy="125700"/>
            </a:xfrm>
            <a:custGeom>
              <a:avLst/>
              <a:gdLst/>
              <a:ahLst/>
              <a:cxnLst/>
              <a:rect l="l" t="t" r="r" b="b"/>
              <a:pathLst>
                <a:path w="1820" h="5028" extrusionOk="0">
                  <a:moveTo>
                    <a:pt x="1" y="0"/>
                  </a:moveTo>
                  <a:lnTo>
                    <a:pt x="1" y="0"/>
                  </a:lnTo>
                  <a:cubicBezTo>
                    <a:pt x="257" y="1042"/>
                    <a:pt x="597" y="2063"/>
                    <a:pt x="1016" y="3052"/>
                  </a:cubicBezTo>
                  <a:cubicBezTo>
                    <a:pt x="1175" y="3456"/>
                    <a:pt x="1325" y="3843"/>
                    <a:pt x="1468" y="4215"/>
                  </a:cubicBezTo>
                  <a:cubicBezTo>
                    <a:pt x="1549" y="4352"/>
                    <a:pt x="1585" y="4509"/>
                    <a:pt x="1575" y="4668"/>
                  </a:cubicBezTo>
                  <a:cubicBezTo>
                    <a:pt x="1547" y="4774"/>
                    <a:pt x="1404" y="4822"/>
                    <a:pt x="1250" y="4822"/>
                  </a:cubicBezTo>
                  <a:cubicBezTo>
                    <a:pt x="918" y="4836"/>
                    <a:pt x="589" y="4896"/>
                    <a:pt x="272" y="4997"/>
                  </a:cubicBezTo>
                  <a:cubicBezTo>
                    <a:pt x="436" y="5018"/>
                    <a:pt x="601" y="5028"/>
                    <a:pt x="766" y="5028"/>
                  </a:cubicBezTo>
                  <a:cubicBezTo>
                    <a:pt x="931" y="5028"/>
                    <a:pt x="1096" y="5018"/>
                    <a:pt x="1261" y="4997"/>
                  </a:cubicBezTo>
                  <a:cubicBezTo>
                    <a:pt x="1348" y="4994"/>
                    <a:pt x="1436" y="4982"/>
                    <a:pt x="1521" y="4961"/>
                  </a:cubicBezTo>
                  <a:cubicBezTo>
                    <a:pt x="1635" y="4929"/>
                    <a:pt x="1730" y="4846"/>
                    <a:pt x="1776" y="4737"/>
                  </a:cubicBezTo>
                  <a:cubicBezTo>
                    <a:pt x="1820" y="4533"/>
                    <a:pt x="1791" y="4321"/>
                    <a:pt x="1697" y="4136"/>
                  </a:cubicBezTo>
                  <a:cubicBezTo>
                    <a:pt x="1558" y="3759"/>
                    <a:pt x="1409" y="3370"/>
                    <a:pt x="1261" y="2962"/>
                  </a:cubicBezTo>
                  <a:cubicBezTo>
                    <a:pt x="920" y="1941"/>
                    <a:pt x="500" y="95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2" name="Google Shape;5382;p69"/>
            <p:cNvSpPr/>
            <p:nvPr/>
          </p:nvSpPr>
          <p:spPr>
            <a:xfrm>
              <a:off x="3866025" y="1523425"/>
              <a:ext cx="51175" cy="43125"/>
            </a:xfrm>
            <a:custGeom>
              <a:avLst/>
              <a:gdLst/>
              <a:ahLst/>
              <a:cxnLst/>
              <a:rect l="l" t="t" r="r" b="b"/>
              <a:pathLst>
                <a:path w="2047" h="1725" extrusionOk="0">
                  <a:moveTo>
                    <a:pt x="125" y="0"/>
                  </a:moveTo>
                  <a:cubicBezTo>
                    <a:pt x="83" y="0"/>
                    <a:pt x="11" y="164"/>
                    <a:pt x="0" y="430"/>
                  </a:cubicBezTo>
                  <a:cubicBezTo>
                    <a:pt x="49" y="799"/>
                    <a:pt x="240" y="1132"/>
                    <a:pt x="531" y="1362"/>
                  </a:cubicBezTo>
                  <a:cubicBezTo>
                    <a:pt x="818" y="1597"/>
                    <a:pt x="1177" y="1724"/>
                    <a:pt x="1546" y="1724"/>
                  </a:cubicBezTo>
                  <a:cubicBezTo>
                    <a:pt x="1563" y="1724"/>
                    <a:pt x="1579" y="1724"/>
                    <a:pt x="1596" y="1723"/>
                  </a:cubicBezTo>
                  <a:cubicBezTo>
                    <a:pt x="1888" y="1717"/>
                    <a:pt x="2047" y="1679"/>
                    <a:pt x="2042" y="1589"/>
                  </a:cubicBezTo>
                  <a:cubicBezTo>
                    <a:pt x="2036" y="1499"/>
                    <a:pt x="1345" y="1568"/>
                    <a:pt x="787" y="1106"/>
                  </a:cubicBezTo>
                  <a:cubicBezTo>
                    <a:pt x="229" y="644"/>
                    <a:pt x="229" y="0"/>
                    <a:pt x="127" y="0"/>
                  </a:cubicBezTo>
                  <a:cubicBezTo>
                    <a:pt x="127" y="0"/>
                    <a:pt x="126" y="0"/>
                    <a:pt x="1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3" name="Google Shape;5383;p69"/>
            <p:cNvSpPr/>
            <p:nvPr/>
          </p:nvSpPr>
          <p:spPr>
            <a:xfrm>
              <a:off x="3792375" y="1331775"/>
              <a:ext cx="71150" cy="20100"/>
            </a:xfrm>
            <a:custGeom>
              <a:avLst/>
              <a:gdLst/>
              <a:ahLst/>
              <a:cxnLst/>
              <a:rect l="l" t="t" r="r" b="b"/>
              <a:pathLst>
                <a:path w="2846" h="804" extrusionOk="0">
                  <a:moveTo>
                    <a:pt x="1655" y="0"/>
                  </a:moveTo>
                  <a:cubicBezTo>
                    <a:pt x="1209" y="0"/>
                    <a:pt x="766" y="124"/>
                    <a:pt x="379" y="366"/>
                  </a:cubicBezTo>
                  <a:cubicBezTo>
                    <a:pt x="144" y="525"/>
                    <a:pt x="1" y="600"/>
                    <a:pt x="92" y="749"/>
                  </a:cubicBezTo>
                  <a:cubicBezTo>
                    <a:pt x="116" y="788"/>
                    <a:pt x="173" y="804"/>
                    <a:pt x="258" y="804"/>
                  </a:cubicBezTo>
                  <a:cubicBezTo>
                    <a:pt x="494" y="804"/>
                    <a:pt x="941" y="684"/>
                    <a:pt x="1458" y="621"/>
                  </a:cubicBezTo>
                  <a:cubicBezTo>
                    <a:pt x="2160" y="536"/>
                    <a:pt x="2759" y="611"/>
                    <a:pt x="2818" y="451"/>
                  </a:cubicBezTo>
                  <a:cubicBezTo>
                    <a:pt x="2846" y="371"/>
                    <a:pt x="2702" y="244"/>
                    <a:pt x="2457" y="138"/>
                  </a:cubicBezTo>
                  <a:cubicBezTo>
                    <a:pt x="2196" y="46"/>
                    <a:pt x="1925" y="0"/>
                    <a:pt x="16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4" name="Google Shape;5384;p69"/>
            <p:cNvSpPr/>
            <p:nvPr/>
          </p:nvSpPr>
          <p:spPr>
            <a:xfrm>
              <a:off x="3947750" y="1340200"/>
              <a:ext cx="54400" cy="16900"/>
            </a:xfrm>
            <a:custGeom>
              <a:avLst/>
              <a:gdLst/>
              <a:ahLst/>
              <a:cxnLst/>
              <a:rect l="l" t="t" r="r" b="b"/>
              <a:pathLst>
                <a:path w="2176" h="676" extrusionOk="0">
                  <a:moveTo>
                    <a:pt x="1065" y="1"/>
                  </a:moveTo>
                  <a:cubicBezTo>
                    <a:pt x="795" y="1"/>
                    <a:pt x="531" y="79"/>
                    <a:pt x="304" y="226"/>
                  </a:cubicBezTo>
                  <a:cubicBezTo>
                    <a:pt x="97" y="359"/>
                    <a:pt x="1" y="417"/>
                    <a:pt x="97" y="560"/>
                  </a:cubicBezTo>
                  <a:cubicBezTo>
                    <a:pt x="139" y="624"/>
                    <a:pt x="249" y="642"/>
                    <a:pt x="399" y="642"/>
                  </a:cubicBezTo>
                  <a:cubicBezTo>
                    <a:pt x="588" y="642"/>
                    <a:pt x="843" y="614"/>
                    <a:pt x="1112" y="614"/>
                  </a:cubicBezTo>
                  <a:cubicBezTo>
                    <a:pt x="1435" y="614"/>
                    <a:pt x="1731" y="675"/>
                    <a:pt x="1925" y="675"/>
                  </a:cubicBezTo>
                  <a:cubicBezTo>
                    <a:pt x="2022" y="675"/>
                    <a:pt x="2093" y="660"/>
                    <a:pt x="2128" y="614"/>
                  </a:cubicBezTo>
                  <a:cubicBezTo>
                    <a:pt x="2175" y="550"/>
                    <a:pt x="2117" y="406"/>
                    <a:pt x="1942" y="278"/>
                  </a:cubicBezTo>
                  <a:cubicBezTo>
                    <a:pt x="1705" y="107"/>
                    <a:pt x="1421" y="9"/>
                    <a:pt x="1128" y="2"/>
                  </a:cubicBezTo>
                  <a:cubicBezTo>
                    <a:pt x="1107" y="1"/>
                    <a:pt x="108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5" name="Google Shape;5385;p69"/>
            <p:cNvSpPr/>
            <p:nvPr/>
          </p:nvSpPr>
          <p:spPr>
            <a:xfrm>
              <a:off x="3632250" y="1116875"/>
              <a:ext cx="441750" cy="331750"/>
            </a:xfrm>
            <a:custGeom>
              <a:avLst/>
              <a:gdLst/>
              <a:ahLst/>
              <a:cxnLst/>
              <a:rect l="l" t="t" r="r" b="b"/>
              <a:pathLst>
                <a:path w="17670" h="13270" extrusionOk="0">
                  <a:moveTo>
                    <a:pt x="7704" y="1"/>
                  </a:moveTo>
                  <a:cubicBezTo>
                    <a:pt x="5684" y="1"/>
                    <a:pt x="3785" y="1235"/>
                    <a:pt x="3029" y="3232"/>
                  </a:cubicBezTo>
                  <a:cubicBezTo>
                    <a:pt x="2854" y="3189"/>
                    <a:pt x="2678" y="3168"/>
                    <a:pt x="2503" y="3168"/>
                  </a:cubicBezTo>
                  <a:cubicBezTo>
                    <a:pt x="1786" y="3168"/>
                    <a:pt x="1100" y="3516"/>
                    <a:pt x="679" y="4124"/>
                  </a:cubicBezTo>
                  <a:cubicBezTo>
                    <a:pt x="190" y="4882"/>
                    <a:pt x="0" y="5796"/>
                    <a:pt x="149" y="6687"/>
                  </a:cubicBezTo>
                  <a:cubicBezTo>
                    <a:pt x="230" y="7284"/>
                    <a:pt x="380" y="7872"/>
                    <a:pt x="594" y="8436"/>
                  </a:cubicBezTo>
                  <a:lnTo>
                    <a:pt x="594" y="8584"/>
                  </a:lnTo>
                  <a:cubicBezTo>
                    <a:pt x="637" y="10712"/>
                    <a:pt x="876" y="13258"/>
                    <a:pt x="1796" y="13269"/>
                  </a:cubicBezTo>
                  <a:cubicBezTo>
                    <a:pt x="1803" y="13269"/>
                    <a:pt x="1810" y="13269"/>
                    <a:pt x="1816" y="13269"/>
                  </a:cubicBezTo>
                  <a:cubicBezTo>
                    <a:pt x="3388" y="13269"/>
                    <a:pt x="3008" y="10286"/>
                    <a:pt x="3008" y="10286"/>
                  </a:cubicBezTo>
                  <a:cubicBezTo>
                    <a:pt x="4970" y="9530"/>
                    <a:pt x="4242" y="6590"/>
                    <a:pt x="4731" y="6149"/>
                  </a:cubicBezTo>
                  <a:cubicBezTo>
                    <a:pt x="4995" y="5911"/>
                    <a:pt x="5415" y="5498"/>
                    <a:pt x="6390" y="5498"/>
                  </a:cubicBezTo>
                  <a:cubicBezTo>
                    <a:pt x="7222" y="5498"/>
                    <a:pt x="8458" y="5799"/>
                    <a:pt x="10345" y="6767"/>
                  </a:cubicBezTo>
                  <a:cubicBezTo>
                    <a:pt x="11375" y="7227"/>
                    <a:pt x="12487" y="7462"/>
                    <a:pt x="13604" y="7462"/>
                  </a:cubicBezTo>
                  <a:cubicBezTo>
                    <a:pt x="14142" y="7462"/>
                    <a:pt x="14682" y="7407"/>
                    <a:pt x="15215" y="7298"/>
                  </a:cubicBezTo>
                  <a:lnTo>
                    <a:pt x="15354" y="7298"/>
                  </a:lnTo>
                  <a:cubicBezTo>
                    <a:pt x="15729" y="7205"/>
                    <a:pt x="16087" y="7055"/>
                    <a:pt x="16417" y="6851"/>
                  </a:cubicBezTo>
                  <a:cubicBezTo>
                    <a:pt x="16801" y="6630"/>
                    <a:pt x="17104" y="6294"/>
                    <a:pt x="17283" y="5889"/>
                  </a:cubicBezTo>
                  <a:cubicBezTo>
                    <a:pt x="17453" y="5473"/>
                    <a:pt x="17366" y="4996"/>
                    <a:pt x="17060" y="4667"/>
                  </a:cubicBezTo>
                  <a:cubicBezTo>
                    <a:pt x="17378" y="4279"/>
                    <a:pt x="17570" y="3804"/>
                    <a:pt x="17613" y="3305"/>
                  </a:cubicBezTo>
                  <a:cubicBezTo>
                    <a:pt x="17669" y="2813"/>
                    <a:pt x="17469" y="2328"/>
                    <a:pt x="17081" y="2018"/>
                  </a:cubicBezTo>
                  <a:cubicBezTo>
                    <a:pt x="16901" y="1885"/>
                    <a:pt x="16688" y="1819"/>
                    <a:pt x="16477" y="1819"/>
                  </a:cubicBezTo>
                  <a:cubicBezTo>
                    <a:pt x="16215" y="1819"/>
                    <a:pt x="15955" y="1919"/>
                    <a:pt x="15758" y="2114"/>
                  </a:cubicBezTo>
                  <a:cubicBezTo>
                    <a:pt x="15900" y="1470"/>
                    <a:pt x="15493" y="831"/>
                    <a:pt x="14848" y="687"/>
                  </a:cubicBezTo>
                  <a:cubicBezTo>
                    <a:pt x="14810" y="679"/>
                    <a:pt x="14771" y="673"/>
                    <a:pt x="14731" y="669"/>
                  </a:cubicBezTo>
                  <a:cubicBezTo>
                    <a:pt x="14707" y="667"/>
                    <a:pt x="14683" y="666"/>
                    <a:pt x="14659" y="666"/>
                  </a:cubicBezTo>
                  <a:cubicBezTo>
                    <a:pt x="14053" y="666"/>
                    <a:pt x="13528" y="1116"/>
                    <a:pt x="12935" y="1280"/>
                  </a:cubicBezTo>
                  <a:cubicBezTo>
                    <a:pt x="12738" y="1321"/>
                    <a:pt x="12539" y="1342"/>
                    <a:pt x="12340" y="1342"/>
                  </a:cubicBezTo>
                  <a:cubicBezTo>
                    <a:pt x="11918" y="1342"/>
                    <a:pt x="11498" y="1249"/>
                    <a:pt x="11111" y="1068"/>
                  </a:cubicBezTo>
                  <a:cubicBezTo>
                    <a:pt x="10536" y="839"/>
                    <a:pt x="9995" y="536"/>
                    <a:pt x="9410" y="302"/>
                  </a:cubicBezTo>
                  <a:cubicBezTo>
                    <a:pt x="8847" y="98"/>
                    <a:pt x="8270" y="1"/>
                    <a:pt x="77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6" name="Google Shape;5386;p69"/>
            <p:cNvSpPr/>
            <p:nvPr/>
          </p:nvSpPr>
          <p:spPr>
            <a:xfrm>
              <a:off x="3247425" y="1791775"/>
              <a:ext cx="989575" cy="1138550"/>
            </a:xfrm>
            <a:custGeom>
              <a:avLst/>
              <a:gdLst/>
              <a:ahLst/>
              <a:cxnLst/>
              <a:rect l="l" t="t" r="r" b="b"/>
              <a:pathLst>
                <a:path w="39583" h="45542" extrusionOk="0">
                  <a:moveTo>
                    <a:pt x="18035" y="0"/>
                  </a:moveTo>
                  <a:cubicBezTo>
                    <a:pt x="16487" y="64"/>
                    <a:pt x="15206" y="543"/>
                    <a:pt x="13893" y="792"/>
                  </a:cubicBezTo>
                  <a:cubicBezTo>
                    <a:pt x="9746" y="1589"/>
                    <a:pt x="6763" y="4604"/>
                    <a:pt x="5955" y="7385"/>
                  </a:cubicBezTo>
                  <a:cubicBezTo>
                    <a:pt x="5270" y="9676"/>
                    <a:pt x="894" y="26689"/>
                    <a:pt x="894" y="26689"/>
                  </a:cubicBezTo>
                  <a:lnTo>
                    <a:pt x="0" y="31820"/>
                  </a:lnTo>
                  <a:lnTo>
                    <a:pt x="9784" y="28269"/>
                  </a:lnTo>
                  <a:lnTo>
                    <a:pt x="9784" y="45542"/>
                  </a:lnTo>
                  <a:lnTo>
                    <a:pt x="39492" y="45542"/>
                  </a:lnTo>
                  <a:cubicBezTo>
                    <a:pt x="39582" y="42309"/>
                    <a:pt x="38519" y="22287"/>
                    <a:pt x="38519" y="22287"/>
                  </a:cubicBezTo>
                  <a:lnTo>
                    <a:pt x="38860" y="4689"/>
                  </a:lnTo>
                  <a:cubicBezTo>
                    <a:pt x="35739" y="1621"/>
                    <a:pt x="34069" y="718"/>
                    <a:pt x="29726" y="186"/>
                  </a:cubicBezTo>
                  <a:cubicBezTo>
                    <a:pt x="29013" y="107"/>
                    <a:pt x="28450" y="53"/>
                    <a:pt x="28046" y="0"/>
                  </a:cubicBezTo>
                  <a:cubicBezTo>
                    <a:pt x="26417" y="514"/>
                    <a:pt x="24729" y="772"/>
                    <a:pt x="23040" y="772"/>
                  </a:cubicBezTo>
                  <a:cubicBezTo>
                    <a:pt x="21352" y="772"/>
                    <a:pt x="19664" y="514"/>
                    <a:pt x="180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7" name="Google Shape;5387;p69"/>
            <p:cNvSpPr/>
            <p:nvPr/>
          </p:nvSpPr>
          <p:spPr>
            <a:xfrm>
              <a:off x="3247050" y="2414350"/>
              <a:ext cx="547625" cy="291350"/>
            </a:xfrm>
            <a:custGeom>
              <a:avLst/>
              <a:gdLst/>
              <a:ahLst/>
              <a:cxnLst/>
              <a:rect l="l" t="t" r="r" b="b"/>
              <a:pathLst>
                <a:path w="21905" h="11654" extrusionOk="0">
                  <a:moveTo>
                    <a:pt x="19124" y="0"/>
                  </a:moveTo>
                  <a:lnTo>
                    <a:pt x="4477" y="2085"/>
                  </a:lnTo>
                  <a:lnTo>
                    <a:pt x="1" y="6943"/>
                  </a:lnTo>
                  <a:lnTo>
                    <a:pt x="440" y="8008"/>
                  </a:lnTo>
                  <a:cubicBezTo>
                    <a:pt x="1345" y="10213"/>
                    <a:pt x="3493" y="11654"/>
                    <a:pt x="5877" y="11654"/>
                  </a:cubicBezTo>
                  <a:cubicBezTo>
                    <a:pt x="5878" y="11654"/>
                    <a:pt x="5879" y="11654"/>
                    <a:pt x="5880" y="11654"/>
                  </a:cubicBezTo>
                  <a:cubicBezTo>
                    <a:pt x="6713" y="11650"/>
                    <a:pt x="7536" y="11470"/>
                    <a:pt x="8294" y="11123"/>
                  </a:cubicBezTo>
                  <a:lnTo>
                    <a:pt x="21905" y="4987"/>
                  </a:lnTo>
                  <a:lnTo>
                    <a:pt x="191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8" name="Google Shape;5388;p69"/>
            <p:cNvSpPr/>
            <p:nvPr/>
          </p:nvSpPr>
          <p:spPr>
            <a:xfrm>
              <a:off x="3727950" y="2311925"/>
              <a:ext cx="327375" cy="227775"/>
            </a:xfrm>
            <a:custGeom>
              <a:avLst/>
              <a:gdLst/>
              <a:ahLst/>
              <a:cxnLst/>
              <a:rect l="l" t="t" r="r" b="b"/>
              <a:pathLst>
                <a:path w="13095" h="9111" extrusionOk="0">
                  <a:moveTo>
                    <a:pt x="8371" y="1"/>
                  </a:moveTo>
                  <a:cubicBezTo>
                    <a:pt x="7913" y="1"/>
                    <a:pt x="7453" y="44"/>
                    <a:pt x="6996" y="131"/>
                  </a:cubicBezTo>
                  <a:cubicBezTo>
                    <a:pt x="5347" y="453"/>
                    <a:pt x="3804" y="1185"/>
                    <a:pt x="2510" y="2257"/>
                  </a:cubicBezTo>
                  <a:lnTo>
                    <a:pt x="0" y="4326"/>
                  </a:lnTo>
                  <a:lnTo>
                    <a:pt x="2658" y="9110"/>
                  </a:lnTo>
                  <a:lnTo>
                    <a:pt x="4477" y="6569"/>
                  </a:lnTo>
                  <a:cubicBezTo>
                    <a:pt x="4477" y="6569"/>
                    <a:pt x="6004" y="8644"/>
                    <a:pt x="6416" y="8644"/>
                  </a:cubicBezTo>
                  <a:cubicBezTo>
                    <a:pt x="6437" y="8644"/>
                    <a:pt x="6455" y="8638"/>
                    <a:pt x="6470" y="8627"/>
                  </a:cubicBezTo>
                  <a:cubicBezTo>
                    <a:pt x="6739" y="8340"/>
                    <a:pt x="6963" y="8013"/>
                    <a:pt x="7135" y="7660"/>
                  </a:cubicBezTo>
                  <a:lnTo>
                    <a:pt x="5928" y="5963"/>
                  </a:lnTo>
                  <a:lnTo>
                    <a:pt x="8842" y="6542"/>
                  </a:lnTo>
                  <a:lnTo>
                    <a:pt x="13095" y="4607"/>
                  </a:lnTo>
                  <a:lnTo>
                    <a:pt x="11260" y="2289"/>
                  </a:lnTo>
                  <a:lnTo>
                    <a:pt x="13079" y="2896"/>
                  </a:lnTo>
                  <a:lnTo>
                    <a:pt x="13078" y="1699"/>
                  </a:lnTo>
                  <a:lnTo>
                    <a:pt x="12760" y="1467"/>
                  </a:lnTo>
                  <a:cubicBezTo>
                    <a:pt x="11485" y="508"/>
                    <a:pt x="9942" y="1"/>
                    <a:pt x="837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9" name="Google Shape;5389;p69"/>
            <p:cNvSpPr/>
            <p:nvPr/>
          </p:nvSpPr>
          <p:spPr>
            <a:xfrm>
              <a:off x="4050650" y="1824200"/>
              <a:ext cx="344975" cy="881175"/>
            </a:xfrm>
            <a:custGeom>
              <a:avLst/>
              <a:gdLst/>
              <a:ahLst/>
              <a:cxnLst/>
              <a:rect l="l" t="t" r="r" b="b"/>
              <a:pathLst>
                <a:path w="13799" h="35247" extrusionOk="0">
                  <a:moveTo>
                    <a:pt x="2254" y="1"/>
                  </a:moveTo>
                  <a:lnTo>
                    <a:pt x="3461" y="22602"/>
                  </a:lnTo>
                  <a:lnTo>
                    <a:pt x="6120" y="27483"/>
                  </a:lnTo>
                  <a:lnTo>
                    <a:pt x="1" y="30731"/>
                  </a:lnTo>
                  <a:cubicBezTo>
                    <a:pt x="1" y="30731"/>
                    <a:pt x="1436" y="33665"/>
                    <a:pt x="2392" y="34761"/>
                  </a:cubicBezTo>
                  <a:cubicBezTo>
                    <a:pt x="2712" y="35125"/>
                    <a:pt x="3728" y="35246"/>
                    <a:pt x="4939" y="35246"/>
                  </a:cubicBezTo>
                  <a:cubicBezTo>
                    <a:pt x="5778" y="35246"/>
                    <a:pt x="6711" y="35188"/>
                    <a:pt x="7570" y="35112"/>
                  </a:cubicBezTo>
                  <a:cubicBezTo>
                    <a:pt x="9408" y="34947"/>
                    <a:pt x="11102" y="34045"/>
                    <a:pt x="12265" y="32613"/>
                  </a:cubicBezTo>
                  <a:cubicBezTo>
                    <a:pt x="13257" y="31396"/>
                    <a:pt x="13799" y="29872"/>
                    <a:pt x="13797" y="28301"/>
                  </a:cubicBezTo>
                  <a:lnTo>
                    <a:pt x="13797" y="27684"/>
                  </a:lnTo>
                  <a:cubicBezTo>
                    <a:pt x="13798" y="26589"/>
                    <a:pt x="13535" y="25510"/>
                    <a:pt x="13031" y="24537"/>
                  </a:cubicBezTo>
                  <a:lnTo>
                    <a:pt x="10931" y="20485"/>
                  </a:lnTo>
                  <a:cubicBezTo>
                    <a:pt x="10931" y="20485"/>
                    <a:pt x="9261" y="7985"/>
                    <a:pt x="8129" y="5391"/>
                  </a:cubicBezTo>
                  <a:cubicBezTo>
                    <a:pt x="6390" y="1409"/>
                    <a:pt x="2255" y="1"/>
                    <a:pt x="2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0" name="Google Shape;5390;p69"/>
            <p:cNvSpPr/>
            <p:nvPr/>
          </p:nvSpPr>
          <p:spPr>
            <a:xfrm>
              <a:off x="3348575" y="2411150"/>
              <a:ext cx="450725" cy="269850"/>
            </a:xfrm>
            <a:custGeom>
              <a:avLst/>
              <a:gdLst/>
              <a:ahLst/>
              <a:cxnLst/>
              <a:rect l="l" t="t" r="r" b="b"/>
              <a:pathLst>
                <a:path w="18029" h="10794" extrusionOk="0">
                  <a:moveTo>
                    <a:pt x="15063" y="0"/>
                  </a:moveTo>
                  <a:lnTo>
                    <a:pt x="4344" y="1143"/>
                  </a:lnTo>
                  <a:lnTo>
                    <a:pt x="1154" y="1510"/>
                  </a:lnTo>
                  <a:lnTo>
                    <a:pt x="298" y="1622"/>
                  </a:lnTo>
                  <a:cubicBezTo>
                    <a:pt x="198" y="1627"/>
                    <a:pt x="97" y="1645"/>
                    <a:pt x="1" y="1675"/>
                  </a:cubicBezTo>
                  <a:cubicBezTo>
                    <a:pt x="51" y="1681"/>
                    <a:pt x="102" y="1684"/>
                    <a:pt x="153" y="1684"/>
                  </a:cubicBezTo>
                  <a:cubicBezTo>
                    <a:pt x="203" y="1684"/>
                    <a:pt x="254" y="1681"/>
                    <a:pt x="304" y="1675"/>
                  </a:cubicBezTo>
                  <a:lnTo>
                    <a:pt x="1165" y="1611"/>
                  </a:lnTo>
                  <a:lnTo>
                    <a:pt x="4355" y="1324"/>
                  </a:lnTo>
                  <a:lnTo>
                    <a:pt x="14995" y="270"/>
                  </a:lnTo>
                  <a:lnTo>
                    <a:pt x="14995" y="270"/>
                  </a:lnTo>
                  <a:lnTo>
                    <a:pt x="16014" y="2105"/>
                  </a:lnTo>
                  <a:lnTo>
                    <a:pt x="17666" y="5052"/>
                  </a:lnTo>
                  <a:lnTo>
                    <a:pt x="17666" y="5052"/>
                  </a:lnTo>
                  <a:lnTo>
                    <a:pt x="8815" y="9091"/>
                  </a:lnTo>
                  <a:lnTo>
                    <a:pt x="6189" y="10320"/>
                  </a:lnTo>
                  <a:lnTo>
                    <a:pt x="5488" y="10660"/>
                  </a:lnTo>
                  <a:cubicBezTo>
                    <a:pt x="5407" y="10699"/>
                    <a:pt x="5329" y="10744"/>
                    <a:pt x="5253" y="10794"/>
                  </a:cubicBezTo>
                  <a:cubicBezTo>
                    <a:pt x="5342" y="10773"/>
                    <a:pt x="5428" y="10746"/>
                    <a:pt x="5514" y="10713"/>
                  </a:cubicBezTo>
                  <a:lnTo>
                    <a:pt x="6231" y="10411"/>
                  </a:lnTo>
                  <a:lnTo>
                    <a:pt x="8890" y="9257"/>
                  </a:lnTo>
                  <a:lnTo>
                    <a:pt x="17896" y="5242"/>
                  </a:lnTo>
                  <a:lnTo>
                    <a:pt x="18029" y="5184"/>
                  </a:lnTo>
                  <a:lnTo>
                    <a:pt x="17960" y="5062"/>
                  </a:lnTo>
                  <a:lnTo>
                    <a:pt x="16243" y="1989"/>
                  </a:lnTo>
                  <a:cubicBezTo>
                    <a:pt x="15886" y="1329"/>
                    <a:pt x="15525" y="687"/>
                    <a:pt x="15179" y="75"/>
                  </a:cubicBezTo>
                  <a:lnTo>
                    <a:pt x="151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1" name="Google Shape;5391;p69"/>
            <p:cNvSpPr/>
            <p:nvPr/>
          </p:nvSpPr>
          <p:spPr>
            <a:xfrm>
              <a:off x="3541450" y="2137725"/>
              <a:ext cx="6800" cy="292475"/>
            </a:xfrm>
            <a:custGeom>
              <a:avLst/>
              <a:gdLst/>
              <a:ahLst/>
              <a:cxnLst/>
              <a:rect l="l" t="t" r="r" b="b"/>
              <a:pathLst>
                <a:path w="272" h="11699" extrusionOk="0">
                  <a:moveTo>
                    <a:pt x="138" y="1"/>
                  </a:moveTo>
                  <a:cubicBezTo>
                    <a:pt x="64" y="1"/>
                    <a:pt x="0" y="2617"/>
                    <a:pt x="0" y="5850"/>
                  </a:cubicBezTo>
                  <a:cubicBezTo>
                    <a:pt x="0" y="9082"/>
                    <a:pt x="64" y="11698"/>
                    <a:pt x="138" y="11698"/>
                  </a:cubicBezTo>
                  <a:cubicBezTo>
                    <a:pt x="213" y="11698"/>
                    <a:pt x="272" y="9082"/>
                    <a:pt x="272" y="5850"/>
                  </a:cubicBezTo>
                  <a:cubicBezTo>
                    <a:pt x="272" y="2617"/>
                    <a:pt x="213" y="1"/>
                    <a:pt x="1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2" name="Google Shape;5392;p69"/>
            <p:cNvSpPr/>
            <p:nvPr/>
          </p:nvSpPr>
          <p:spPr>
            <a:xfrm>
              <a:off x="4085600" y="2526400"/>
              <a:ext cx="162450" cy="111825"/>
            </a:xfrm>
            <a:custGeom>
              <a:avLst/>
              <a:gdLst/>
              <a:ahLst/>
              <a:cxnLst/>
              <a:rect l="l" t="t" r="r" b="b"/>
              <a:pathLst>
                <a:path w="6498" h="4473" extrusionOk="0">
                  <a:moveTo>
                    <a:pt x="4390" y="0"/>
                  </a:moveTo>
                  <a:cubicBezTo>
                    <a:pt x="4266" y="0"/>
                    <a:pt x="4143" y="6"/>
                    <a:pt x="4019" y="17"/>
                  </a:cubicBezTo>
                  <a:cubicBezTo>
                    <a:pt x="4010" y="17"/>
                    <a:pt x="4000" y="16"/>
                    <a:pt x="3991" y="16"/>
                  </a:cubicBezTo>
                  <a:cubicBezTo>
                    <a:pt x="3849" y="16"/>
                    <a:pt x="3707" y="41"/>
                    <a:pt x="3573" y="90"/>
                  </a:cubicBezTo>
                  <a:cubicBezTo>
                    <a:pt x="3626" y="94"/>
                    <a:pt x="3679" y="97"/>
                    <a:pt x="3733" y="97"/>
                  </a:cubicBezTo>
                  <a:cubicBezTo>
                    <a:pt x="3829" y="97"/>
                    <a:pt x="3925" y="90"/>
                    <a:pt x="4020" y="76"/>
                  </a:cubicBezTo>
                  <a:cubicBezTo>
                    <a:pt x="4420" y="78"/>
                    <a:pt x="4818" y="131"/>
                    <a:pt x="5205" y="230"/>
                  </a:cubicBezTo>
                  <a:cubicBezTo>
                    <a:pt x="5458" y="294"/>
                    <a:pt x="5685" y="430"/>
                    <a:pt x="5860" y="624"/>
                  </a:cubicBezTo>
                  <a:cubicBezTo>
                    <a:pt x="6037" y="876"/>
                    <a:pt x="6151" y="1167"/>
                    <a:pt x="6189" y="1474"/>
                  </a:cubicBezTo>
                  <a:cubicBezTo>
                    <a:pt x="6305" y="2171"/>
                    <a:pt x="6011" y="2874"/>
                    <a:pt x="5433" y="3282"/>
                  </a:cubicBezTo>
                  <a:cubicBezTo>
                    <a:pt x="4817" y="3663"/>
                    <a:pt x="4133" y="3924"/>
                    <a:pt x="3418" y="4047"/>
                  </a:cubicBezTo>
                  <a:cubicBezTo>
                    <a:pt x="2835" y="4168"/>
                    <a:pt x="2243" y="4245"/>
                    <a:pt x="1648" y="4276"/>
                  </a:cubicBezTo>
                  <a:cubicBezTo>
                    <a:pt x="1540" y="4280"/>
                    <a:pt x="1433" y="4282"/>
                    <a:pt x="1325" y="4282"/>
                  </a:cubicBezTo>
                  <a:cubicBezTo>
                    <a:pt x="882" y="4282"/>
                    <a:pt x="439" y="4247"/>
                    <a:pt x="1" y="4175"/>
                  </a:cubicBezTo>
                  <a:lnTo>
                    <a:pt x="1" y="4175"/>
                  </a:lnTo>
                  <a:cubicBezTo>
                    <a:pt x="434" y="4372"/>
                    <a:pt x="903" y="4473"/>
                    <a:pt x="1376" y="4473"/>
                  </a:cubicBezTo>
                  <a:cubicBezTo>
                    <a:pt x="1467" y="4473"/>
                    <a:pt x="1557" y="4469"/>
                    <a:pt x="1648" y="4462"/>
                  </a:cubicBezTo>
                  <a:cubicBezTo>
                    <a:pt x="2258" y="4459"/>
                    <a:pt x="2867" y="4400"/>
                    <a:pt x="3467" y="4286"/>
                  </a:cubicBezTo>
                  <a:cubicBezTo>
                    <a:pt x="4220" y="4181"/>
                    <a:pt x="4944" y="3924"/>
                    <a:pt x="5593" y="3530"/>
                  </a:cubicBezTo>
                  <a:cubicBezTo>
                    <a:pt x="5928" y="3293"/>
                    <a:pt x="6185" y="2962"/>
                    <a:pt x="6332" y="2579"/>
                  </a:cubicBezTo>
                  <a:cubicBezTo>
                    <a:pt x="6463" y="2222"/>
                    <a:pt x="6497" y="1837"/>
                    <a:pt x="6433" y="1463"/>
                  </a:cubicBezTo>
                  <a:cubicBezTo>
                    <a:pt x="6379" y="1124"/>
                    <a:pt x="6240" y="804"/>
                    <a:pt x="6029" y="532"/>
                  </a:cubicBezTo>
                  <a:cubicBezTo>
                    <a:pt x="5823" y="307"/>
                    <a:pt x="5551" y="152"/>
                    <a:pt x="5253" y="90"/>
                  </a:cubicBezTo>
                  <a:cubicBezTo>
                    <a:pt x="4969" y="30"/>
                    <a:pt x="4679" y="0"/>
                    <a:pt x="4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3" name="Google Shape;5393;p69"/>
            <p:cNvSpPr/>
            <p:nvPr/>
          </p:nvSpPr>
          <p:spPr>
            <a:xfrm>
              <a:off x="4085600" y="2633925"/>
              <a:ext cx="150075" cy="74275"/>
            </a:xfrm>
            <a:custGeom>
              <a:avLst/>
              <a:gdLst/>
              <a:ahLst/>
              <a:cxnLst/>
              <a:rect l="l" t="t" r="r" b="b"/>
              <a:pathLst>
                <a:path w="6003" h="2971" extrusionOk="0">
                  <a:moveTo>
                    <a:pt x="1" y="1"/>
                  </a:moveTo>
                  <a:cubicBezTo>
                    <a:pt x="44" y="356"/>
                    <a:pt x="171" y="698"/>
                    <a:pt x="373" y="994"/>
                  </a:cubicBezTo>
                  <a:cubicBezTo>
                    <a:pt x="572" y="1336"/>
                    <a:pt x="835" y="1635"/>
                    <a:pt x="1149" y="1877"/>
                  </a:cubicBezTo>
                  <a:cubicBezTo>
                    <a:pt x="1540" y="2150"/>
                    <a:pt x="1963" y="2376"/>
                    <a:pt x="2409" y="2547"/>
                  </a:cubicBezTo>
                  <a:cubicBezTo>
                    <a:pt x="3163" y="2827"/>
                    <a:pt x="3960" y="2969"/>
                    <a:pt x="4763" y="2969"/>
                  </a:cubicBezTo>
                  <a:cubicBezTo>
                    <a:pt x="4822" y="2969"/>
                    <a:pt x="4881" y="2968"/>
                    <a:pt x="4940" y="2967"/>
                  </a:cubicBezTo>
                  <a:cubicBezTo>
                    <a:pt x="4992" y="2970"/>
                    <a:pt x="5044" y="2971"/>
                    <a:pt x="5096" y="2971"/>
                  </a:cubicBezTo>
                  <a:cubicBezTo>
                    <a:pt x="5403" y="2971"/>
                    <a:pt x="5708" y="2926"/>
                    <a:pt x="6003" y="2839"/>
                  </a:cubicBezTo>
                  <a:cubicBezTo>
                    <a:pt x="5711" y="2796"/>
                    <a:pt x="5417" y="2773"/>
                    <a:pt x="5122" y="2773"/>
                  </a:cubicBezTo>
                  <a:cubicBezTo>
                    <a:pt x="5063" y="2773"/>
                    <a:pt x="5004" y="2774"/>
                    <a:pt x="4945" y="2776"/>
                  </a:cubicBezTo>
                  <a:cubicBezTo>
                    <a:pt x="4113" y="2744"/>
                    <a:pt x="3292" y="2583"/>
                    <a:pt x="2510" y="2297"/>
                  </a:cubicBezTo>
                  <a:cubicBezTo>
                    <a:pt x="2083" y="2137"/>
                    <a:pt x="1676" y="1929"/>
                    <a:pt x="1297" y="1675"/>
                  </a:cubicBezTo>
                  <a:cubicBezTo>
                    <a:pt x="999" y="1462"/>
                    <a:pt x="739" y="1198"/>
                    <a:pt x="532" y="893"/>
                  </a:cubicBezTo>
                  <a:cubicBezTo>
                    <a:pt x="181" y="367"/>
                    <a:pt x="44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4" name="Google Shape;5394;p69"/>
            <p:cNvSpPr/>
            <p:nvPr/>
          </p:nvSpPr>
          <p:spPr>
            <a:xfrm>
              <a:off x="4174100" y="2387775"/>
              <a:ext cx="134675" cy="138000"/>
            </a:xfrm>
            <a:custGeom>
              <a:avLst/>
              <a:gdLst/>
              <a:ahLst/>
              <a:cxnLst/>
              <a:rect l="l" t="t" r="r" b="b"/>
              <a:pathLst>
                <a:path w="5387" h="5520" extrusionOk="0">
                  <a:moveTo>
                    <a:pt x="5386" y="0"/>
                  </a:moveTo>
                  <a:lnTo>
                    <a:pt x="5386" y="0"/>
                  </a:lnTo>
                  <a:cubicBezTo>
                    <a:pt x="4392" y="816"/>
                    <a:pt x="3458" y="1705"/>
                    <a:pt x="2596" y="2658"/>
                  </a:cubicBezTo>
                  <a:cubicBezTo>
                    <a:pt x="1850" y="3424"/>
                    <a:pt x="1193" y="4110"/>
                    <a:pt x="719" y="4641"/>
                  </a:cubicBezTo>
                  <a:cubicBezTo>
                    <a:pt x="445" y="4903"/>
                    <a:pt x="203" y="5198"/>
                    <a:pt x="1" y="5519"/>
                  </a:cubicBezTo>
                  <a:cubicBezTo>
                    <a:pt x="315" y="5305"/>
                    <a:pt x="601" y="5056"/>
                    <a:pt x="856" y="4774"/>
                  </a:cubicBezTo>
                  <a:cubicBezTo>
                    <a:pt x="1362" y="4290"/>
                    <a:pt x="2042" y="3615"/>
                    <a:pt x="2786" y="2849"/>
                  </a:cubicBezTo>
                  <a:cubicBezTo>
                    <a:pt x="3531" y="2084"/>
                    <a:pt x="4195" y="1398"/>
                    <a:pt x="4664" y="867"/>
                  </a:cubicBezTo>
                  <a:cubicBezTo>
                    <a:pt x="4936" y="606"/>
                    <a:pt x="5178" y="314"/>
                    <a:pt x="5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5" name="Google Shape;5395;p69"/>
            <p:cNvSpPr/>
            <p:nvPr/>
          </p:nvSpPr>
          <p:spPr>
            <a:xfrm>
              <a:off x="4137775" y="2152625"/>
              <a:ext cx="9175" cy="166975"/>
            </a:xfrm>
            <a:custGeom>
              <a:avLst/>
              <a:gdLst/>
              <a:ahLst/>
              <a:cxnLst/>
              <a:rect l="l" t="t" r="r" b="b"/>
              <a:pathLst>
                <a:path w="367" h="6679" extrusionOk="0">
                  <a:moveTo>
                    <a:pt x="189" y="1"/>
                  </a:moveTo>
                  <a:cubicBezTo>
                    <a:pt x="52" y="1110"/>
                    <a:pt x="5" y="2229"/>
                    <a:pt x="50" y="3345"/>
                  </a:cubicBezTo>
                  <a:cubicBezTo>
                    <a:pt x="1" y="4458"/>
                    <a:pt x="42" y="5573"/>
                    <a:pt x="173" y="6679"/>
                  </a:cubicBezTo>
                  <a:cubicBezTo>
                    <a:pt x="311" y="5573"/>
                    <a:pt x="361" y="4459"/>
                    <a:pt x="322" y="3345"/>
                  </a:cubicBezTo>
                  <a:cubicBezTo>
                    <a:pt x="367" y="2229"/>
                    <a:pt x="322" y="111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6" name="Google Shape;5396;p69"/>
            <p:cNvSpPr/>
            <p:nvPr/>
          </p:nvSpPr>
          <p:spPr>
            <a:xfrm>
              <a:off x="3405475" y="1957525"/>
              <a:ext cx="837375" cy="6800"/>
            </a:xfrm>
            <a:custGeom>
              <a:avLst/>
              <a:gdLst/>
              <a:ahLst/>
              <a:cxnLst/>
              <a:rect l="l" t="t" r="r" b="b"/>
              <a:pathLst>
                <a:path w="33495" h="272" extrusionOk="0">
                  <a:moveTo>
                    <a:pt x="16748" y="0"/>
                  </a:moveTo>
                  <a:cubicBezTo>
                    <a:pt x="7497" y="0"/>
                    <a:pt x="0" y="63"/>
                    <a:pt x="0" y="138"/>
                  </a:cubicBezTo>
                  <a:cubicBezTo>
                    <a:pt x="0" y="214"/>
                    <a:pt x="7503" y="272"/>
                    <a:pt x="16748" y="272"/>
                  </a:cubicBezTo>
                  <a:cubicBezTo>
                    <a:pt x="25994" y="272"/>
                    <a:pt x="33495" y="212"/>
                    <a:pt x="33495" y="138"/>
                  </a:cubicBezTo>
                  <a:cubicBezTo>
                    <a:pt x="33495" y="64"/>
                    <a:pt x="25998" y="0"/>
                    <a:pt x="1674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7" name="Google Shape;5397;p69"/>
            <p:cNvSpPr/>
            <p:nvPr/>
          </p:nvSpPr>
          <p:spPr>
            <a:xfrm>
              <a:off x="3381950" y="2024250"/>
              <a:ext cx="882450" cy="6800"/>
            </a:xfrm>
            <a:custGeom>
              <a:avLst/>
              <a:gdLst/>
              <a:ahLst/>
              <a:cxnLst/>
              <a:rect l="l" t="t" r="r" b="b"/>
              <a:pathLst>
                <a:path w="35298" h="272" extrusionOk="0">
                  <a:moveTo>
                    <a:pt x="17651" y="0"/>
                  </a:moveTo>
                  <a:cubicBezTo>
                    <a:pt x="7901" y="0"/>
                    <a:pt x="0" y="58"/>
                    <a:pt x="0" y="133"/>
                  </a:cubicBezTo>
                  <a:cubicBezTo>
                    <a:pt x="0" y="207"/>
                    <a:pt x="7906" y="271"/>
                    <a:pt x="17651" y="271"/>
                  </a:cubicBezTo>
                  <a:cubicBezTo>
                    <a:pt x="27397" y="271"/>
                    <a:pt x="35297" y="207"/>
                    <a:pt x="35297" y="133"/>
                  </a:cubicBezTo>
                  <a:cubicBezTo>
                    <a:pt x="35297" y="58"/>
                    <a:pt x="27403" y="0"/>
                    <a:pt x="176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8" name="Google Shape;5398;p69"/>
            <p:cNvSpPr/>
            <p:nvPr/>
          </p:nvSpPr>
          <p:spPr>
            <a:xfrm>
              <a:off x="3440800" y="1896800"/>
              <a:ext cx="768700" cy="6800"/>
            </a:xfrm>
            <a:custGeom>
              <a:avLst/>
              <a:gdLst/>
              <a:ahLst/>
              <a:cxnLst/>
              <a:rect l="l" t="t" r="r" b="b"/>
              <a:pathLst>
                <a:path w="30748" h="272" extrusionOk="0">
                  <a:moveTo>
                    <a:pt x="15372" y="0"/>
                  </a:moveTo>
                  <a:cubicBezTo>
                    <a:pt x="6881" y="0"/>
                    <a:pt x="1" y="59"/>
                    <a:pt x="1" y="133"/>
                  </a:cubicBezTo>
                  <a:cubicBezTo>
                    <a:pt x="1" y="207"/>
                    <a:pt x="6881" y="271"/>
                    <a:pt x="15372" y="271"/>
                  </a:cubicBezTo>
                  <a:cubicBezTo>
                    <a:pt x="23862" y="271"/>
                    <a:pt x="30747" y="207"/>
                    <a:pt x="30747" y="133"/>
                  </a:cubicBezTo>
                  <a:cubicBezTo>
                    <a:pt x="30747" y="58"/>
                    <a:pt x="23862" y="0"/>
                    <a:pt x="1537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9" name="Google Shape;5399;p69"/>
            <p:cNvSpPr/>
            <p:nvPr/>
          </p:nvSpPr>
          <p:spPr>
            <a:xfrm>
              <a:off x="3492925" y="2903200"/>
              <a:ext cx="752450" cy="6800"/>
            </a:xfrm>
            <a:custGeom>
              <a:avLst/>
              <a:gdLst/>
              <a:ahLst/>
              <a:cxnLst/>
              <a:rect l="l" t="t" r="r" b="b"/>
              <a:pathLst>
                <a:path w="30098" h="272" extrusionOk="0">
                  <a:moveTo>
                    <a:pt x="15047" y="0"/>
                  </a:moveTo>
                  <a:cubicBezTo>
                    <a:pt x="6737" y="0"/>
                    <a:pt x="0" y="64"/>
                    <a:pt x="0" y="139"/>
                  </a:cubicBezTo>
                  <a:cubicBezTo>
                    <a:pt x="0" y="214"/>
                    <a:pt x="6736" y="272"/>
                    <a:pt x="15047" y="272"/>
                  </a:cubicBezTo>
                  <a:cubicBezTo>
                    <a:pt x="23356" y="272"/>
                    <a:pt x="30097" y="213"/>
                    <a:pt x="30097" y="139"/>
                  </a:cubicBezTo>
                  <a:cubicBezTo>
                    <a:pt x="30097" y="64"/>
                    <a:pt x="23356" y="0"/>
                    <a:pt x="1504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0" name="Google Shape;5400;p69"/>
            <p:cNvSpPr/>
            <p:nvPr/>
          </p:nvSpPr>
          <p:spPr>
            <a:xfrm>
              <a:off x="3497175" y="2860550"/>
              <a:ext cx="742475" cy="6675"/>
            </a:xfrm>
            <a:custGeom>
              <a:avLst/>
              <a:gdLst/>
              <a:ahLst/>
              <a:cxnLst/>
              <a:rect l="l" t="t" r="r" b="b"/>
              <a:pathLst>
                <a:path w="29699" h="267" extrusionOk="0">
                  <a:moveTo>
                    <a:pt x="14849" y="0"/>
                  </a:moveTo>
                  <a:cubicBezTo>
                    <a:pt x="6651" y="0"/>
                    <a:pt x="1" y="58"/>
                    <a:pt x="1" y="133"/>
                  </a:cubicBezTo>
                  <a:cubicBezTo>
                    <a:pt x="1" y="207"/>
                    <a:pt x="6647" y="267"/>
                    <a:pt x="14849" y="267"/>
                  </a:cubicBezTo>
                  <a:cubicBezTo>
                    <a:pt x="23053" y="267"/>
                    <a:pt x="29699" y="207"/>
                    <a:pt x="29699" y="133"/>
                  </a:cubicBezTo>
                  <a:cubicBezTo>
                    <a:pt x="29699" y="58"/>
                    <a:pt x="23048" y="0"/>
                    <a:pt x="1484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1" name="Google Shape;5401;p69"/>
            <p:cNvSpPr/>
            <p:nvPr/>
          </p:nvSpPr>
          <p:spPr>
            <a:xfrm>
              <a:off x="3492275" y="2805100"/>
              <a:ext cx="739825" cy="6700"/>
            </a:xfrm>
            <a:custGeom>
              <a:avLst/>
              <a:gdLst/>
              <a:ahLst/>
              <a:cxnLst/>
              <a:rect l="l" t="t" r="r" b="b"/>
              <a:pathLst>
                <a:path w="29593" h="268" extrusionOk="0">
                  <a:moveTo>
                    <a:pt x="14796" y="1"/>
                  </a:moveTo>
                  <a:cubicBezTo>
                    <a:pt x="6625" y="1"/>
                    <a:pt x="0" y="59"/>
                    <a:pt x="0" y="134"/>
                  </a:cubicBezTo>
                  <a:cubicBezTo>
                    <a:pt x="0" y="208"/>
                    <a:pt x="6625" y="268"/>
                    <a:pt x="14796" y="268"/>
                  </a:cubicBezTo>
                  <a:cubicBezTo>
                    <a:pt x="22967" y="268"/>
                    <a:pt x="29593" y="208"/>
                    <a:pt x="29593" y="134"/>
                  </a:cubicBezTo>
                  <a:cubicBezTo>
                    <a:pt x="29593" y="60"/>
                    <a:pt x="22967" y="1"/>
                    <a:pt x="1479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2" name="Google Shape;5402;p69"/>
            <p:cNvSpPr/>
            <p:nvPr/>
          </p:nvSpPr>
          <p:spPr>
            <a:xfrm>
              <a:off x="3632750" y="2421375"/>
              <a:ext cx="59850" cy="158075"/>
            </a:xfrm>
            <a:custGeom>
              <a:avLst/>
              <a:gdLst/>
              <a:ahLst/>
              <a:cxnLst/>
              <a:rect l="l" t="t" r="r" b="b"/>
              <a:pathLst>
                <a:path w="2394" h="6323" extrusionOk="0">
                  <a:moveTo>
                    <a:pt x="161" y="0"/>
                  </a:moveTo>
                  <a:cubicBezTo>
                    <a:pt x="49" y="327"/>
                    <a:pt x="1" y="672"/>
                    <a:pt x="17" y="1016"/>
                  </a:cubicBezTo>
                  <a:cubicBezTo>
                    <a:pt x="5" y="1849"/>
                    <a:pt x="143" y="2677"/>
                    <a:pt x="421" y="3462"/>
                  </a:cubicBezTo>
                  <a:cubicBezTo>
                    <a:pt x="700" y="4247"/>
                    <a:pt x="1113" y="4977"/>
                    <a:pt x="1643" y="5621"/>
                  </a:cubicBezTo>
                  <a:cubicBezTo>
                    <a:pt x="1843" y="5897"/>
                    <a:pt x="2092" y="6135"/>
                    <a:pt x="2378" y="6322"/>
                  </a:cubicBezTo>
                  <a:lnTo>
                    <a:pt x="2393" y="6322"/>
                  </a:lnTo>
                  <a:cubicBezTo>
                    <a:pt x="874" y="4574"/>
                    <a:pt x="75" y="2315"/>
                    <a:pt x="16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3" name="Google Shape;5403;p69"/>
            <p:cNvSpPr/>
            <p:nvPr/>
          </p:nvSpPr>
          <p:spPr>
            <a:xfrm>
              <a:off x="3593225" y="2427225"/>
              <a:ext cx="64525" cy="172700"/>
            </a:xfrm>
            <a:custGeom>
              <a:avLst/>
              <a:gdLst/>
              <a:ahLst/>
              <a:cxnLst/>
              <a:rect l="l" t="t" r="r" b="b"/>
              <a:pathLst>
                <a:path w="2581" h="6908" extrusionOk="0">
                  <a:moveTo>
                    <a:pt x="177" y="1"/>
                  </a:moveTo>
                  <a:lnTo>
                    <a:pt x="177" y="1"/>
                  </a:lnTo>
                  <a:cubicBezTo>
                    <a:pt x="55" y="358"/>
                    <a:pt x="1" y="734"/>
                    <a:pt x="19" y="1112"/>
                  </a:cubicBezTo>
                  <a:cubicBezTo>
                    <a:pt x="9" y="2017"/>
                    <a:pt x="154" y="2915"/>
                    <a:pt x="449" y="3770"/>
                  </a:cubicBezTo>
                  <a:cubicBezTo>
                    <a:pt x="746" y="4631"/>
                    <a:pt x="1195" y="5432"/>
                    <a:pt x="1772" y="6136"/>
                  </a:cubicBezTo>
                  <a:cubicBezTo>
                    <a:pt x="1994" y="6439"/>
                    <a:pt x="2268" y="6700"/>
                    <a:pt x="2581" y="6907"/>
                  </a:cubicBezTo>
                  <a:cubicBezTo>
                    <a:pt x="1796" y="5949"/>
                    <a:pt x="1166" y="4874"/>
                    <a:pt x="709" y="3723"/>
                  </a:cubicBezTo>
                  <a:cubicBezTo>
                    <a:pt x="335" y="2518"/>
                    <a:pt x="156" y="1262"/>
                    <a:pt x="17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4" name="Google Shape;5404;p69"/>
            <p:cNvSpPr/>
            <p:nvPr/>
          </p:nvSpPr>
          <p:spPr>
            <a:xfrm>
              <a:off x="3555825" y="2434150"/>
              <a:ext cx="69775" cy="182500"/>
            </a:xfrm>
            <a:custGeom>
              <a:avLst/>
              <a:gdLst/>
              <a:ahLst/>
              <a:cxnLst/>
              <a:rect l="l" t="t" r="r" b="b"/>
              <a:pathLst>
                <a:path w="2791" h="7300" extrusionOk="0">
                  <a:moveTo>
                    <a:pt x="376" y="0"/>
                  </a:moveTo>
                  <a:cubicBezTo>
                    <a:pt x="209" y="365"/>
                    <a:pt x="113" y="758"/>
                    <a:pt x="95" y="1159"/>
                  </a:cubicBezTo>
                  <a:cubicBezTo>
                    <a:pt x="0" y="2126"/>
                    <a:pt x="107" y="3101"/>
                    <a:pt x="408" y="4026"/>
                  </a:cubicBezTo>
                  <a:cubicBezTo>
                    <a:pt x="708" y="4950"/>
                    <a:pt x="1199" y="5801"/>
                    <a:pt x="1849" y="6524"/>
                  </a:cubicBezTo>
                  <a:cubicBezTo>
                    <a:pt x="2102" y="6836"/>
                    <a:pt x="2410" y="7099"/>
                    <a:pt x="2759" y="7300"/>
                  </a:cubicBezTo>
                  <a:cubicBezTo>
                    <a:pt x="2791" y="7263"/>
                    <a:pt x="2445" y="6970"/>
                    <a:pt x="1992" y="6402"/>
                  </a:cubicBezTo>
                  <a:cubicBezTo>
                    <a:pt x="1409" y="5667"/>
                    <a:pt x="959" y="4836"/>
                    <a:pt x="663" y="3945"/>
                  </a:cubicBezTo>
                  <a:cubicBezTo>
                    <a:pt x="373" y="3051"/>
                    <a:pt x="245" y="2114"/>
                    <a:pt x="286" y="1176"/>
                  </a:cubicBezTo>
                  <a:cubicBezTo>
                    <a:pt x="318" y="453"/>
                    <a:pt x="418" y="0"/>
                    <a:pt x="37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5" name="Google Shape;5405;p69"/>
            <p:cNvSpPr/>
            <p:nvPr/>
          </p:nvSpPr>
          <p:spPr>
            <a:xfrm>
              <a:off x="4096625" y="2495675"/>
              <a:ext cx="181375" cy="168675"/>
            </a:xfrm>
            <a:custGeom>
              <a:avLst/>
              <a:gdLst/>
              <a:ahLst/>
              <a:cxnLst/>
              <a:rect l="l" t="t" r="r" b="b"/>
              <a:pathLst>
                <a:path w="7255" h="6747" extrusionOk="0">
                  <a:moveTo>
                    <a:pt x="4302" y="0"/>
                  </a:moveTo>
                  <a:lnTo>
                    <a:pt x="4302" y="0"/>
                  </a:lnTo>
                  <a:cubicBezTo>
                    <a:pt x="4913" y="243"/>
                    <a:pt x="5470" y="605"/>
                    <a:pt x="5940" y="1063"/>
                  </a:cubicBezTo>
                  <a:cubicBezTo>
                    <a:pt x="6433" y="1567"/>
                    <a:pt x="6759" y="2212"/>
                    <a:pt x="6870" y="2908"/>
                  </a:cubicBezTo>
                  <a:cubicBezTo>
                    <a:pt x="6979" y="3763"/>
                    <a:pt x="6738" y="4627"/>
                    <a:pt x="6201" y="5301"/>
                  </a:cubicBezTo>
                  <a:cubicBezTo>
                    <a:pt x="5622" y="5943"/>
                    <a:pt x="4818" y="6335"/>
                    <a:pt x="3956" y="6396"/>
                  </a:cubicBezTo>
                  <a:cubicBezTo>
                    <a:pt x="3356" y="6491"/>
                    <a:pt x="2748" y="6539"/>
                    <a:pt x="2141" y="6539"/>
                  </a:cubicBezTo>
                  <a:cubicBezTo>
                    <a:pt x="2037" y="6539"/>
                    <a:pt x="1934" y="6537"/>
                    <a:pt x="1830" y="6535"/>
                  </a:cubicBezTo>
                  <a:cubicBezTo>
                    <a:pt x="1350" y="6524"/>
                    <a:pt x="880" y="6405"/>
                    <a:pt x="452" y="6189"/>
                  </a:cubicBezTo>
                  <a:cubicBezTo>
                    <a:pt x="155" y="6030"/>
                    <a:pt x="1" y="5908"/>
                    <a:pt x="1" y="5908"/>
                  </a:cubicBezTo>
                  <a:lnTo>
                    <a:pt x="1" y="5908"/>
                  </a:lnTo>
                  <a:cubicBezTo>
                    <a:pt x="100" y="6061"/>
                    <a:pt x="235" y="6187"/>
                    <a:pt x="394" y="6279"/>
                  </a:cubicBezTo>
                  <a:cubicBezTo>
                    <a:pt x="822" y="6542"/>
                    <a:pt x="1308" y="6695"/>
                    <a:pt x="1809" y="6725"/>
                  </a:cubicBezTo>
                  <a:cubicBezTo>
                    <a:pt x="2033" y="6739"/>
                    <a:pt x="2257" y="6746"/>
                    <a:pt x="2482" y="6746"/>
                  </a:cubicBezTo>
                  <a:cubicBezTo>
                    <a:pt x="2989" y="6746"/>
                    <a:pt x="3496" y="6711"/>
                    <a:pt x="3999" y="6640"/>
                  </a:cubicBezTo>
                  <a:cubicBezTo>
                    <a:pt x="4435" y="6593"/>
                    <a:pt x="4863" y="6486"/>
                    <a:pt x="5270" y="6321"/>
                  </a:cubicBezTo>
                  <a:cubicBezTo>
                    <a:pt x="5716" y="6139"/>
                    <a:pt x="6109" y="5846"/>
                    <a:pt x="6413" y="5470"/>
                  </a:cubicBezTo>
                  <a:cubicBezTo>
                    <a:pt x="6998" y="4742"/>
                    <a:pt x="7254" y="3802"/>
                    <a:pt x="7120" y="2876"/>
                  </a:cubicBezTo>
                  <a:cubicBezTo>
                    <a:pt x="6993" y="2133"/>
                    <a:pt x="6630" y="1451"/>
                    <a:pt x="6083" y="931"/>
                  </a:cubicBezTo>
                  <a:cubicBezTo>
                    <a:pt x="5723" y="585"/>
                    <a:pt x="5299" y="312"/>
                    <a:pt x="4834" y="127"/>
                  </a:cubicBezTo>
                  <a:cubicBezTo>
                    <a:pt x="4667" y="48"/>
                    <a:pt x="4486" y="5"/>
                    <a:pt x="430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6" name="Google Shape;5406;p69"/>
            <p:cNvSpPr/>
            <p:nvPr/>
          </p:nvSpPr>
          <p:spPr>
            <a:xfrm>
              <a:off x="4115225" y="2474550"/>
              <a:ext cx="198625" cy="215375"/>
            </a:xfrm>
            <a:custGeom>
              <a:avLst/>
              <a:gdLst/>
              <a:ahLst/>
              <a:cxnLst/>
              <a:rect l="l" t="t" r="r" b="b"/>
              <a:pathLst>
                <a:path w="7945" h="8615" extrusionOk="0">
                  <a:moveTo>
                    <a:pt x="4594" y="0"/>
                  </a:moveTo>
                  <a:cubicBezTo>
                    <a:pt x="4589" y="38"/>
                    <a:pt x="4818" y="38"/>
                    <a:pt x="5216" y="171"/>
                  </a:cubicBezTo>
                  <a:cubicBezTo>
                    <a:pt x="5728" y="401"/>
                    <a:pt x="6164" y="769"/>
                    <a:pt x="6476" y="1235"/>
                  </a:cubicBezTo>
                  <a:cubicBezTo>
                    <a:pt x="6956" y="1913"/>
                    <a:pt x="7316" y="2668"/>
                    <a:pt x="7540" y="3468"/>
                  </a:cubicBezTo>
                  <a:cubicBezTo>
                    <a:pt x="7672" y="3932"/>
                    <a:pt x="7720" y="4416"/>
                    <a:pt x="7683" y="4898"/>
                  </a:cubicBezTo>
                  <a:cubicBezTo>
                    <a:pt x="7626" y="5411"/>
                    <a:pt x="7444" y="5902"/>
                    <a:pt x="7151" y="6328"/>
                  </a:cubicBezTo>
                  <a:cubicBezTo>
                    <a:pt x="6573" y="7156"/>
                    <a:pt x="5738" y="7771"/>
                    <a:pt x="4775" y="8078"/>
                  </a:cubicBezTo>
                  <a:cubicBezTo>
                    <a:pt x="4044" y="8301"/>
                    <a:pt x="3283" y="8414"/>
                    <a:pt x="2518" y="8414"/>
                  </a:cubicBezTo>
                  <a:cubicBezTo>
                    <a:pt x="2451" y="8414"/>
                    <a:pt x="2385" y="8413"/>
                    <a:pt x="2319" y="8412"/>
                  </a:cubicBezTo>
                  <a:cubicBezTo>
                    <a:pt x="1092" y="8384"/>
                    <a:pt x="265" y="8275"/>
                    <a:pt x="54" y="8275"/>
                  </a:cubicBezTo>
                  <a:cubicBezTo>
                    <a:pt x="19" y="8275"/>
                    <a:pt x="1" y="8278"/>
                    <a:pt x="1" y="8285"/>
                  </a:cubicBezTo>
                  <a:cubicBezTo>
                    <a:pt x="198" y="8356"/>
                    <a:pt x="404" y="8403"/>
                    <a:pt x="612" y="8422"/>
                  </a:cubicBezTo>
                  <a:cubicBezTo>
                    <a:pt x="1175" y="8516"/>
                    <a:pt x="1743" y="8576"/>
                    <a:pt x="2314" y="8604"/>
                  </a:cubicBezTo>
                  <a:cubicBezTo>
                    <a:pt x="2451" y="8611"/>
                    <a:pt x="2588" y="8615"/>
                    <a:pt x="2725" y="8615"/>
                  </a:cubicBezTo>
                  <a:cubicBezTo>
                    <a:pt x="3443" y="8615"/>
                    <a:pt x="4158" y="8513"/>
                    <a:pt x="4850" y="8311"/>
                  </a:cubicBezTo>
                  <a:cubicBezTo>
                    <a:pt x="5874" y="8002"/>
                    <a:pt x="6764" y="7355"/>
                    <a:pt x="7375" y="6477"/>
                  </a:cubicBezTo>
                  <a:cubicBezTo>
                    <a:pt x="7680" y="6010"/>
                    <a:pt x="7862" y="5474"/>
                    <a:pt x="7906" y="4919"/>
                  </a:cubicBezTo>
                  <a:cubicBezTo>
                    <a:pt x="7944" y="4406"/>
                    <a:pt x="7886" y="3891"/>
                    <a:pt x="7737" y="3399"/>
                  </a:cubicBezTo>
                  <a:cubicBezTo>
                    <a:pt x="7501" y="2574"/>
                    <a:pt x="7112" y="1800"/>
                    <a:pt x="6593" y="1118"/>
                  </a:cubicBezTo>
                  <a:cubicBezTo>
                    <a:pt x="6249" y="644"/>
                    <a:pt x="5772" y="282"/>
                    <a:pt x="5222" y="81"/>
                  </a:cubicBezTo>
                  <a:cubicBezTo>
                    <a:pt x="5070" y="32"/>
                    <a:pt x="4913" y="5"/>
                    <a:pt x="475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7" name="Google Shape;5407;p69"/>
            <p:cNvSpPr/>
            <p:nvPr/>
          </p:nvSpPr>
          <p:spPr>
            <a:xfrm>
              <a:off x="3710100" y="2289525"/>
              <a:ext cx="583375" cy="355450"/>
            </a:xfrm>
            <a:custGeom>
              <a:avLst/>
              <a:gdLst/>
              <a:ahLst/>
              <a:cxnLst/>
              <a:rect l="l" t="t" r="r" b="b"/>
              <a:pathLst>
                <a:path w="23335" h="14218" extrusionOk="0">
                  <a:moveTo>
                    <a:pt x="22639" y="1"/>
                  </a:moveTo>
                  <a:lnTo>
                    <a:pt x="9321" y="2160"/>
                  </a:lnTo>
                  <a:lnTo>
                    <a:pt x="1" y="13446"/>
                  </a:lnTo>
                  <a:lnTo>
                    <a:pt x="713" y="14218"/>
                  </a:lnTo>
                  <a:lnTo>
                    <a:pt x="15839" y="11915"/>
                  </a:lnTo>
                  <a:lnTo>
                    <a:pt x="23335" y="628"/>
                  </a:lnTo>
                  <a:lnTo>
                    <a:pt x="226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8" name="Google Shape;5408;p69"/>
            <p:cNvSpPr/>
            <p:nvPr/>
          </p:nvSpPr>
          <p:spPr>
            <a:xfrm>
              <a:off x="3823625" y="2417925"/>
              <a:ext cx="366575" cy="212025"/>
            </a:xfrm>
            <a:custGeom>
              <a:avLst/>
              <a:gdLst/>
              <a:ahLst/>
              <a:cxnLst/>
              <a:rect l="l" t="t" r="r" b="b"/>
              <a:pathLst>
                <a:path w="14663" h="8481" extrusionOk="0">
                  <a:moveTo>
                    <a:pt x="14660" y="1"/>
                  </a:moveTo>
                  <a:cubicBezTo>
                    <a:pt x="14066" y="1"/>
                    <a:pt x="13533" y="367"/>
                    <a:pt x="13318" y="920"/>
                  </a:cubicBezTo>
                  <a:cubicBezTo>
                    <a:pt x="13158" y="1484"/>
                    <a:pt x="12840" y="1992"/>
                    <a:pt x="12404" y="2383"/>
                  </a:cubicBezTo>
                  <a:cubicBezTo>
                    <a:pt x="11924" y="2643"/>
                    <a:pt x="11198" y="2867"/>
                    <a:pt x="10599" y="2867"/>
                  </a:cubicBezTo>
                  <a:cubicBezTo>
                    <a:pt x="10357" y="2867"/>
                    <a:pt x="10135" y="2830"/>
                    <a:pt x="9958" y="2744"/>
                  </a:cubicBezTo>
                  <a:cubicBezTo>
                    <a:pt x="9379" y="2462"/>
                    <a:pt x="7159" y="471"/>
                    <a:pt x="6560" y="471"/>
                  </a:cubicBezTo>
                  <a:cubicBezTo>
                    <a:pt x="6527" y="471"/>
                    <a:pt x="6498" y="477"/>
                    <a:pt x="6476" y="490"/>
                  </a:cubicBezTo>
                  <a:cubicBezTo>
                    <a:pt x="6046" y="734"/>
                    <a:pt x="5684" y="1288"/>
                    <a:pt x="6109" y="1771"/>
                  </a:cubicBezTo>
                  <a:cubicBezTo>
                    <a:pt x="6534" y="2255"/>
                    <a:pt x="8799" y="3728"/>
                    <a:pt x="8368" y="4217"/>
                  </a:cubicBezTo>
                  <a:cubicBezTo>
                    <a:pt x="8324" y="4267"/>
                    <a:pt x="8235" y="4290"/>
                    <a:pt x="8109" y="4290"/>
                  </a:cubicBezTo>
                  <a:cubicBezTo>
                    <a:pt x="7058" y="4290"/>
                    <a:pt x="3471" y="2732"/>
                    <a:pt x="2561" y="2732"/>
                  </a:cubicBezTo>
                  <a:cubicBezTo>
                    <a:pt x="2516" y="2732"/>
                    <a:pt x="2477" y="2736"/>
                    <a:pt x="2445" y="2744"/>
                  </a:cubicBezTo>
                  <a:cubicBezTo>
                    <a:pt x="1712" y="2936"/>
                    <a:pt x="1282" y="3388"/>
                    <a:pt x="1712" y="3680"/>
                  </a:cubicBezTo>
                  <a:cubicBezTo>
                    <a:pt x="2143" y="3972"/>
                    <a:pt x="5375" y="5195"/>
                    <a:pt x="5562" y="5620"/>
                  </a:cubicBezTo>
                  <a:cubicBezTo>
                    <a:pt x="5562" y="5620"/>
                    <a:pt x="1664" y="4599"/>
                    <a:pt x="698" y="4599"/>
                  </a:cubicBezTo>
                  <a:cubicBezTo>
                    <a:pt x="582" y="4599"/>
                    <a:pt x="508" y="4614"/>
                    <a:pt x="489" y="4647"/>
                  </a:cubicBezTo>
                  <a:cubicBezTo>
                    <a:pt x="309" y="4955"/>
                    <a:pt x="1" y="5440"/>
                    <a:pt x="489" y="5620"/>
                  </a:cubicBezTo>
                  <a:cubicBezTo>
                    <a:pt x="978" y="5802"/>
                    <a:pt x="5195" y="6907"/>
                    <a:pt x="5562" y="7087"/>
                  </a:cubicBezTo>
                  <a:cubicBezTo>
                    <a:pt x="6166" y="7335"/>
                    <a:pt x="6798" y="7514"/>
                    <a:pt x="7444" y="7619"/>
                  </a:cubicBezTo>
                  <a:cubicBezTo>
                    <a:pt x="8110" y="7794"/>
                    <a:pt x="8766" y="8001"/>
                    <a:pt x="9411" y="8241"/>
                  </a:cubicBezTo>
                  <a:cubicBezTo>
                    <a:pt x="9870" y="8401"/>
                    <a:pt x="10348" y="8480"/>
                    <a:pt x="10826" y="8480"/>
                  </a:cubicBezTo>
                  <a:cubicBezTo>
                    <a:pt x="11379" y="8480"/>
                    <a:pt x="11931" y="8374"/>
                    <a:pt x="12452" y="8162"/>
                  </a:cubicBezTo>
                  <a:lnTo>
                    <a:pt x="12946" y="7959"/>
                  </a:lnTo>
                  <a:cubicBezTo>
                    <a:pt x="13716" y="7645"/>
                    <a:pt x="14201" y="6876"/>
                    <a:pt x="14153" y="6046"/>
                  </a:cubicBezTo>
                  <a:lnTo>
                    <a:pt x="14052" y="4429"/>
                  </a:lnTo>
                  <a:lnTo>
                    <a:pt x="14584" y="3052"/>
                  </a:lnTo>
                  <a:lnTo>
                    <a:pt x="14663" y="1"/>
                  </a:lnTo>
                  <a:cubicBezTo>
                    <a:pt x="14662" y="1"/>
                    <a:pt x="14661" y="1"/>
                    <a:pt x="14660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9" name="Google Shape;5409;p69"/>
            <p:cNvSpPr/>
            <p:nvPr/>
          </p:nvSpPr>
          <p:spPr>
            <a:xfrm>
              <a:off x="3729250" y="2306700"/>
              <a:ext cx="564775" cy="341075"/>
            </a:xfrm>
            <a:custGeom>
              <a:avLst/>
              <a:gdLst/>
              <a:ahLst/>
              <a:cxnLst/>
              <a:rect l="l" t="t" r="r" b="b"/>
              <a:pathLst>
                <a:path w="22591" h="13643" extrusionOk="0">
                  <a:moveTo>
                    <a:pt x="22590" y="0"/>
                  </a:moveTo>
                  <a:lnTo>
                    <a:pt x="22590" y="0"/>
                  </a:lnTo>
                  <a:cubicBezTo>
                    <a:pt x="22493" y="4"/>
                    <a:pt x="22396" y="23"/>
                    <a:pt x="22304" y="53"/>
                  </a:cubicBezTo>
                  <a:lnTo>
                    <a:pt x="21491" y="149"/>
                  </a:lnTo>
                  <a:lnTo>
                    <a:pt x="18497" y="543"/>
                  </a:lnTo>
                  <a:lnTo>
                    <a:pt x="14063" y="1165"/>
                  </a:lnTo>
                  <a:lnTo>
                    <a:pt x="11442" y="1542"/>
                  </a:lnTo>
                  <a:cubicBezTo>
                    <a:pt x="10475" y="1642"/>
                    <a:pt x="9554" y="2011"/>
                    <a:pt x="8784" y="2605"/>
                  </a:cubicBezTo>
                  <a:cubicBezTo>
                    <a:pt x="8097" y="3268"/>
                    <a:pt x="7469" y="3991"/>
                    <a:pt x="6907" y="4763"/>
                  </a:cubicBezTo>
                  <a:lnTo>
                    <a:pt x="5264" y="6836"/>
                  </a:lnTo>
                  <a:lnTo>
                    <a:pt x="2494" y="10356"/>
                  </a:lnTo>
                  <a:lnTo>
                    <a:pt x="650" y="12744"/>
                  </a:lnTo>
                  <a:lnTo>
                    <a:pt x="154" y="13403"/>
                  </a:lnTo>
                  <a:cubicBezTo>
                    <a:pt x="93" y="13475"/>
                    <a:pt x="41" y="13556"/>
                    <a:pt x="0" y="13642"/>
                  </a:cubicBezTo>
                  <a:cubicBezTo>
                    <a:pt x="74" y="13582"/>
                    <a:pt x="140" y="13512"/>
                    <a:pt x="197" y="13435"/>
                  </a:cubicBezTo>
                  <a:lnTo>
                    <a:pt x="729" y="12808"/>
                  </a:lnTo>
                  <a:lnTo>
                    <a:pt x="2643" y="10474"/>
                  </a:lnTo>
                  <a:lnTo>
                    <a:pt x="5455" y="6975"/>
                  </a:lnTo>
                  <a:cubicBezTo>
                    <a:pt x="5987" y="6309"/>
                    <a:pt x="6538" y="5621"/>
                    <a:pt x="7109" y="4912"/>
                  </a:cubicBezTo>
                  <a:cubicBezTo>
                    <a:pt x="7665" y="4155"/>
                    <a:pt x="8282" y="3444"/>
                    <a:pt x="8953" y="2786"/>
                  </a:cubicBezTo>
                  <a:cubicBezTo>
                    <a:pt x="9685" y="2215"/>
                    <a:pt x="10561" y="1859"/>
                    <a:pt x="11484" y="1760"/>
                  </a:cubicBezTo>
                  <a:lnTo>
                    <a:pt x="14095" y="1366"/>
                  </a:lnTo>
                  <a:lnTo>
                    <a:pt x="18523" y="686"/>
                  </a:lnTo>
                  <a:lnTo>
                    <a:pt x="21506" y="207"/>
                  </a:lnTo>
                  <a:lnTo>
                    <a:pt x="22314" y="64"/>
                  </a:lnTo>
                  <a:cubicBezTo>
                    <a:pt x="22408" y="52"/>
                    <a:pt x="22501" y="30"/>
                    <a:pt x="225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0" name="Google Shape;5410;p69"/>
            <p:cNvSpPr/>
            <p:nvPr/>
          </p:nvSpPr>
          <p:spPr>
            <a:xfrm>
              <a:off x="4104000" y="2369150"/>
              <a:ext cx="25175" cy="24200"/>
            </a:xfrm>
            <a:custGeom>
              <a:avLst/>
              <a:gdLst/>
              <a:ahLst/>
              <a:cxnLst/>
              <a:rect l="l" t="t" r="r" b="b"/>
              <a:pathLst>
                <a:path w="1007" h="968" extrusionOk="0">
                  <a:moveTo>
                    <a:pt x="529" y="0"/>
                  </a:moveTo>
                  <a:cubicBezTo>
                    <a:pt x="366" y="81"/>
                    <a:pt x="222" y="197"/>
                    <a:pt x="110" y="341"/>
                  </a:cubicBezTo>
                  <a:cubicBezTo>
                    <a:pt x="1" y="492"/>
                    <a:pt x="1" y="696"/>
                    <a:pt x="110" y="846"/>
                  </a:cubicBezTo>
                  <a:cubicBezTo>
                    <a:pt x="199" y="927"/>
                    <a:pt x="311" y="967"/>
                    <a:pt x="423" y="967"/>
                  </a:cubicBezTo>
                  <a:cubicBezTo>
                    <a:pt x="535" y="967"/>
                    <a:pt x="648" y="927"/>
                    <a:pt x="737" y="846"/>
                  </a:cubicBezTo>
                  <a:cubicBezTo>
                    <a:pt x="858" y="758"/>
                    <a:pt x="943" y="631"/>
                    <a:pt x="976" y="485"/>
                  </a:cubicBezTo>
                  <a:cubicBezTo>
                    <a:pt x="1007" y="337"/>
                    <a:pt x="958" y="184"/>
                    <a:pt x="848" y="81"/>
                  </a:cubicBezTo>
                  <a:cubicBezTo>
                    <a:pt x="788" y="33"/>
                    <a:pt x="716" y="10"/>
                    <a:pt x="644" y="10"/>
                  </a:cubicBezTo>
                  <a:cubicBezTo>
                    <a:pt x="571" y="10"/>
                    <a:pt x="499" y="33"/>
                    <a:pt x="439" y="81"/>
                  </a:cubicBezTo>
                  <a:lnTo>
                    <a:pt x="5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1" name="Google Shape;5411;p69"/>
            <p:cNvSpPr/>
            <p:nvPr/>
          </p:nvSpPr>
          <p:spPr>
            <a:xfrm>
              <a:off x="1010875" y="2689475"/>
              <a:ext cx="610350" cy="1230950"/>
            </a:xfrm>
            <a:custGeom>
              <a:avLst/>
              <a:gdLst/>
              <a:ahLst/>
              <a:cxnLst/>
              <a:rect l="l" t="t" r="r" b="b"/>
              <a:pathLst>
                <a:path w="24414" h="49238" extrusionOk="0">
                  <a:moveTo>
                    <a:pt x="0" y="1"/>
                  </a:moveTo>
                  <a:lnTo>
                    <a:pt x="0" y="49237"/>
                  </a:lnTo>
                  <a:lnTo>
                    <a:pt x="24414" y="49237"/>
                  </a:lnTo>
                  <a:lnTo>
                    <a:pt x="244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2" name="Google Shape;5412;p69"/>
            <p:cNvSpPr/>
            <p:nvPr/>
          </p:nvSpPr>
          <p:spPr>
            <a:xfrm>
              <a:off x="944000" y="2689475"/>
              <a:ext cx="191175" cy="1228150"/>
            </a:xfrm>
            <a:custGeom>
              <a:avLst/>
              <a:gdLst/>
              <a:ahLst/>
              <a:cxnLst/>
              <a:rect l="l" t="t" r="r" b="b"/>
              <a:pathLst>
                <a:path w="7647" h="49126" extrusionOk="0">
                  <a:moveTo>
                    <a:pt x="3836" y="1"/>
                  </a:moveTo>
                  <a:cubicBezTo>
                    <a:pt x="3827" y="1"/>
                    <a:pt x="3817" y="1"/>
                    <a:pt x="3808" y="1"/>
                  </a:cubicBezTo>
                  <a:cubicBezTo>
                    <a:pt x="1705" y="3"/>
                    <a:pt x="0" y="1710"/>
                    <a:pt x="0" y="3813"/>
                  </a:cubicBezTo>
                  <a:lnTo>
                    <a:pt x="0" y="45314"/>
                  </a:lnTo>
                  <a:cubicBezTo>
                    <a:pt x="0" y="47417"/>
                    <a:pt x="1705" y="49124"/>
                    <a:pt x="3808" y="49126"/>
                  </a:cubicBezTo>
                  <a:lnTo>
                    <a:pt x="3834" y="49126"/>
                  </a:lnTo>
                  <a:cubicBezTo>
                    <a:pt x="5939" y="49126"/>
                    <a:pt x="7646" y="47419"/>
                    <a:pt x="7646" y="45315"/>
                  </a:cubicBezTo>
                  <a:lnTo>
                    <a:pt x="7646" y="3813"/>
                  </a:lnTo>
                  <a:lnTo>
                    <a:pt x="7646" y="3786"/>
                  </a:lnTo>
                  <a:cubicBezTo>
                    <a:pt x="7631" y="1691"/>
                    <a:pt x="5928" y="1"/>
                    <a:pt x="38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3" name="Google Shape;5413;p69"/>
            <p:cNvSpPr/>
            <p:nvPr/>
          </p:nvSpPr>
          <p:spPr>
            <a:xfrm>
              <a:off x="1088725" y="2739050"/>
              <a:ext cx="69050" cy="1185625"/>
            </a:xfrm>
            <a:custGeom>
              <a:avLst/>
              <a:gdLst/>
              <a:ahLst/>
              <a:cxnLst/>
              <a:rect l="l" t="t" r="r" b="b"/>
              <a:pathLst>
                <a:path w="2762" h="47425" extrusionOk="0">
                  <a:moveTo>
                    <a:pt x="12" y="0"/>
                  </a:moveTo>
                  <a:cubicBezTo>
                    <a:pt x="0" y="46"/>
                    <a:pt x="0" y="94"/>
                    <a:pt x="12" y="139"/>
                  </a:cubicBezTo>
                  <a:lnTo>
                    <a:pt x="12" y="500"/>
                  </a:lnTo>
                  <a:cubicBezTo>
                    <a:pt x="28" y="830"/>
                    <a:pt x="76" y="1307"/>
                    <a:pt x="76" y="1893"/>
                  </a:cubicBezTo>
                  <a:cubicBezTo>
                    <a:pt x="145" y="3126"/>
                    <a:pt x="235" y="4875"/>
                    <a:pt x="352" y="7003"/>
                  </a:cubicBezTo>
                  <a:cubicBezTo>
                    <a:pt x="618" y="11324"/>
                    <a:pt x="970" y="17279"/>
                    <a:pt x="1374" y="23850"/>
                  </a:cubicBezTo>
                  <a:cubicBezTo>
                    <a:pt x="1777" y="30422"/>
                    <a:pt x="2161" y="36371"/>
                    <a:pt x="2437" y="40705"/>
                  </a:cubicBezTo>
                  <a:cubicBezTo>
                    <a:pt x="2579" y="42400"/>
                    <a:pt x="2399" y="44109"/>
                    <a:pt x="1905" y="45739"/>
                  </a:cubicBezTo>
                  <a:cubicBezTo>
                    <a:pt x="1693" y="46326"/>
                    <a:pt x="1422" y="46892"/>
                    <a:pt x="1096" y="47425"/>
                  </a:cubicBezTo>
                  <a:cubicBezTo>
                    <a:pt x="1127" y="47396"/>
                    <a:pt x="1155" y="47363"/>
                    <a:pt x="1176" y="47329"/>
                  </a:cubicBezTo>
                  <a:lnTo>
                    <a:pt x="1389" y="47031"/>
                  </a:lnTo>
                  <a:cubicBezTo>
                    <a:pt x="1636" y="46634"/>
                    <a:pt x="1843" y="46214"/>
                    <a:pt x="2005" y="45777"/>
                  </a:cubicBezTo>
                  <a:cubicBezTo>
                    <a:pt x="2547" y="44141"/>
                    <a:pt x="2761" y="42417"/>
                    <a:pt x="2638" y="40699"/>
                  </a:cubicBezTo>
                  <a:cubicBezTo>
                    <a:pt x="2426" y="36377"/>
                    <a:pt x="2065" y="30406"/>
                    <a:pt x="1633" y="23835"/>
                  </a:cubicBezTo>
                  <a:cubicBezTo>
                    <a:pt x="1203" y="17264"/>
                    <a:pt x="814" y="11314"/>
                    <a:pt x="528" y="6975"/>
                  </a:cubicBezTo>
                  <a:cubicBezTo>
                    <a:pt x="374" y="4839"/>
                    <a:pt x="252" y="3100"/>
                    <a:pt x="160" y="1871"/>
                  </a:cubicBezTo>
                  <a:cubicBezTo>
                    <a:pt x="113" y="1287"/>
                    <a:pt x="49" y="825"/>
                    <a:pt x="49" y="479"/>
                  </a:cubicBezTo>
                  <a:lnTo>
                    <a:pt x="12" y="124"/>
                  </a:lnTo>
                  <a:cubicBezTo>
                    <a:pt x="18" y="82"/>
                    <a:pt x="18" y="42"/>
                    <a:pt x="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4" name="Google Shape;5414;p69"/>
            <p:cNvSpPr/>
            <p:nvPr/>
          </p:nvSpPr>
          <p:spPr>
            <a:xfrm>
              <a:off x="1566450" y="4073250"/>
              <a:ext cx="98400" cy="1178875"/>
            </a:xfrm>
            <a:custGeom>
              <a:avLst/>
              <a:gdLst/>
              <a:ahLst/>
              <a:cxnLst/>
              <a:rect l="l" t="t" r="r" b="b"/>
              <a:pathLst>
                <a:path w="3936" h="47155" extrusionOk="0">
                  <a:moveTo>
                    <a:pt x="1" y="1"/>
                  </a:moveTo>
                  <a:lnTo>
                    <a:pt x="1" y="47154"/>
                  </a:lnTo>
                  <a:lnTo>
                    <a:pt x="3935" y="47154"/>
                  </a:lnTo>
                  <a:lnTo>
                    <a:pt x="39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5" name="Google Shape;5415;p69"/>
            <p:cNvSpPr/>
            <p:nvPr/>
          </p:nvSpPr>
          <p:spPr>
            <a:xfrm>
              <a:off x="895900" y="3920550"/>
              <a:ext cx="1407200" cy="152725"/>
            </a:xfrm>
            <a:custGeom>
              <a:avLst/>
              <a:gdLst/>
              <a:ahLst/>
              <a:cxnLst/>
              <a:rect l="l" t="t" r="r" b="b"/>
              <a:pathLst>
                <a:path w="56288" h="6109" extrusionOk="0">
                  <a:moveTo>
                    <a:pt x="6115" y="0"/>
                  </a:moveTo>
                  <a:cubicBezTo>
                    <a:pt x="2740" y="0"/>
                    <a:pt x="4" y="2734"/>
                    <a:pt x="0" y="6109"/>
                  </a:cubicBezTo>
                  <a:lnTo>
                    <a:pt x="56287" y="6109"/>
                  </a:lnTo>
                  <a:cubicBezTo>
                    <a:pt x="56287" y="2735"/>
                    <a:pt x="53552" y="0"/>
                    <a:pt x="50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6" name="Google Shape;5416;p69"/>
            <p:cNvSpPr/>
            <p:nvPr/>
          </p:nvSpPr>
          <p:spPr>
            <a:xfrm>
              <a:off x="1529375" y="4072275"/>
              <a:ext cx="172675" cy="8100"/>
            </a:xfrm>
            <a:custGeom>
              <a:avLst/>
              <a:gdLst/>
              <a:ahLst/>
              <a:cxnLst/>
              <a:rect l="l" t="t" r="r" b="b"/>
              <a:pathLst>
                <a:path w="6907" h="324" extrusionOk="0">
                  <a:moveTo>
                    <a:pt x="2591" y="1"/>
                  </a:moveTo>
                  <a:cubicBezTo>
                    <a:pt x="1725" y="1"/>
                    <a:pt x="860" y="54"/>
                    <a:pt x="0" y="162"/>
                  </a:cubicBezTo>
                  <a:cubicBezTo>
                    <a:pt x="859" y="269"/>
                    <a:pt x="1723" y="324"/>
                    <a:pt x="2587" y="324"/>
                  </a:cubicBezTo>
                  <a:cubicBezTo>
                    <a:pt x="2877" y="324"/>
                    <a:pt x="3166" y="318"/>
                    <a:pt x="3456" y="305"/>
                  </a:cubicBezTo>
                  <a:cubicBezTo>
                    <a:pt x="3745" y="318"/>
                    <a:pt x="4034" y="324"/>
                    <a:pt x="4323" y="324"/>
                  </a:cubicBezTo>
                  <a:cubicBezTo>
                    <a:pt x="5186" y="324"/>
                    <a:pt x="6049" y="269"/>
                    <a:pt x="6907" y="162"/>
                  </a:cubicBezTo>
                  <a:cubicBezTo>
                    <a:pt x="6048" y="54"/>
                    <a:pt x="5183" y="1"/>
                    <a:pt x="4319" y="1"/>
                  </a:cubicBezTo>
                  <a:cubicBezTo>
                    <a:pt x="4031" y="1"/>
                    <a:pt x="3743" y="7"/>
                    <a:pt x="3456" y="19"/>
                  </a:cubicBezTo>
                  <a:cubicBezTo>
                    <a:pt x="3168" y="7"/>
                    <a:pt x="2880" y="1"/>
                    <a:pt x="25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7" name="Google Shape;5417;p69"/>
            <p:cNvSpPr/>
            <p:nvPr/>
          </p:nvSpPr>
          <p:spPr>
            <a:xfrm>
              <a:off x="1182075" y="4926400"/>
              <a:ext cx="865025" cy="432450"/>
            </a:xfrm>
            <a:custGeom>
              <a:avLst/>
              <a:gdLst/>
              <a:ahLst/>
              <a:cxnLst/>
              <a:rect l="l" t="t" r="r" b="b"/>
              <a:pathLst>
                <a:path w="34601" h="17298" extrusionOk="0">
                  <a:moveTo>
                    <a:pt x="17301" y="0"/>
                  </a:moveTo>
                  <a:cubicBezTo>
                    <a:pt x="7747" y="0"/>
                    <a:pt x="1" y="7744"/>
                    <a:pt x="0" y="17298"/>
                  </a:cubicBezTo>
                  <a:lnTo>
                    <a:pt x="531" y="17298"/>
                  </a:lnTo>
                  <a:cubicBezTo>
                    <a:pt x="531" y="8048"/>
                    <a:pt x="8029" y="550"/>
                    <a:pt x="17279" y="550"/>
                  </a:cubicBezTo>
                  <a:cubicBezTo>
                    <a:pt x="26528" y="550"/>
                    <a:pt x="34026" y="8048"/>
                    <a:pt x="34026" y="17298"/>
                  </a:cubicBezTo>
                  <a:lnTo>
                    <a:pt x="34601" y="17298"/>
                  </a:lnTo>
                  <a:cubicBezTo>
                    <a:pt x="34599" y="7745"/>
                    <a:pt x="26858" y="1"/>
                    <a:pt x="17303" y="0"/>
                  </a:cubicBezTo>
                  <a:cubicBezTo>
                    <a:pt x="17302" y="0"/>
                    <a:pt x="17301" y="0"/>
                    <a:pt x="17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8" name="Google Shape;5418;p69"/>
            <p:cNvSpPr/>
            <p:nvPr/>
          </p:nvSpPr>
          <p:spPr>
            <a:xfrm>
              <a:off x="1123025" y="5286100"/>
              <a:ext cx="129750" cy="129750"/>
            </a:xfrm>
            <a:custGeom>
              <a:avLst/>
              <a:gdLst/>
              <a:ahLst/>
              <a:cxnLst/>
              <a:rect l="l" t="t" r="r" b="b"/>
              <a:pathLst>
                <a:path w="5190" h="5190" extrusionOk="0">
                  <a:moveTo>
                    <a:pt x="2596" y="1"/>
                  </a:moveTo>
                  <a:cubicBezTo>
                    <a:pt x="1163" y="1"/>
                    <a:pt x="1" y="1163"/>
                    <a:pt x="1" y="2596"/>
                  </a:cubicBezTo>
                  <a:cubicBezTo>
                    <a:pt x="1" y="4029"/>
                    <a:pt x="1163" y="5190"/>
                    <a:pt x="2596" y="5190"/>
                  </a:cubicBezTo>
                  <a:cubicBezTo>
                    <a:pt x="4028" y="5190"/>
                    <a:pt x="5190" y="4029"/>
                    <a:pt x="5190" y="2596"/>
                  </a:cubicBezTo>
                  <a:cubicBezTo>
                    <a:pt x="5190" y="1163"/>
                    <a:pt x="4028" y="1"/>
                    <a:pt x="25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9" name="Google Shape;5419;p69"/>
            <p:cNvSpPr/>
            <p:nvPr/>
          </p:nvSpPr>
          <p:spPr>
            <a:xfrm>
              <a:off x="1971925" y="5289175"/>
              <a:ext cx="134850" cy="129750"/>
            </a:xfrm>
            <a:custGeom>
              <a:avLst/>
              <a:gdLst/>
              <a:ahLst/>
              <a:cxnLst/>
              <a:rect l="l" t="t" r="r" b="b"/>
              <a:pathLst>
                <a:path w="5394" h="5190" extrusionOk="0">
                  <a:moveTo>
                    <a:pt x="2799" y="1"/>
                  </a:moveTo>
                  <a:cubicBezTo>
                    <a:pt x="1749" y="1"/>
                    <a:pt x="804" y="633"/>
                    <a:pt x="402" y="1602"/>
                  </a:cubicBezTo>
                  <a:cubicBezTo>
                    <a:pt x="0" y="2571"/>
                    <a:pt x="223" y="3687"/>
                    <a:pt x="965" y="4429"/>
                  </a:cubicBezTo>
                  <a:cubicBezTo>
                    <a:pt x="1461" y="4926"/>
                    <a:pt x="2125" y="5190"/>
                    <a:pt x="2800" y="5190"/>
                  </a:cubicBezTo>
                  <a:cubicBezTo>
                    <a:pt x="3134" y="5190"/>
                    <a:pt x="3471" y="5125"/>
                    <a:pt x="3792" y="4992"/>
                  </a:cubicBezTo>
                  <a:cubicBezTo>
                    <a:pt x="4762" y="4590"/>
                    <a:pt x="5393" y="3645"/>
                    <a:pt x="5393" y="2595"/>
                  </a:cubicBezTo>
                  <a:cubicBezTo>
                    <a:pt x="5393" y="1162"/>
                    <a:pt x="4232" y="1"/>
                    <a:pt x="2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0" name="Google Shape;5420;p69"/>
            <p:cNvSpPr/>
            <p:nvPr/>
          </p:nvSpPr>
          <p:spPr>
            <a:xfrm>
              <a:off x="1201600" y="5248500"/>
              <a:ext cx="840325" cy="7200"/>
            </a:xfrm>
            <a:custGeom>
              <a:avLst/>
              <a:gdLst/>
              <a:ahLst/>
              <a:cxnLst/>
              <a:rect l="l" t="t" r="r" b="b"/>
              <a:pathLst>
                <a:path w="33613" h="288" extrusionOk="0">
                  <a:moveTo>
                    <a:pt x="16817" y="1"/>
                  </a:moveTo>
                  <a:cubicBezTo>
                    <a:pt x="7529" y="1"/>
                    <a:pt x="0" y="65"/>
                    <a:pt x="0" y="144"/>
                  </a:cubicBezTo>
                  <a:cubicBezTo>
                    <a:pt x="0" y="224"/>
                    <a:pt x="7507" y="288"/>
                    <a:pt x="16796" y="288"/>
                  </a:cubicBezTo>
                  <a:cubicBezTo>
                    <a:pt x="26084" y="288"/>
                    <a:pt x="33612" y="224"/>
                    <a:pt x="33612" y="144"/>
                  </a:cubicBezTo>
                  <a:cubicBezTo>
                    <a:pt x="33612" y="65"/>
                    <a:pt x="26105" y="1"/>
                    <a:pt x="168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1" name="Google Shape;5421;p69"/>
            <p:cNvSpPr/>
            <p:nvPr/>
          </p:nvSpPr>
          <p:spPr>
            <a:xfrm>
              <a:off x="935625" y="3916400"/>
              <a:ext cx="528250" cy="53150"/>
            </a:xfrm>
            <a:custGeom>
              <a:avLst/>
              <a:gdLst/>
              <a:ahLst/>
              <a:cxnLst/>
              <a:rect l="l" t="t" r="r" b="b"/>
              <a:pathLst>
                <a:path w="21130" h="2126" extrusionOk="0">
                  <a:moveTo>
                    <a:pt x="15771" y="1"/>
                  </a:moveTo>
                  <a:cubicBezTo>
                    <a:pt x="14169" y="1"/>
                    <a:pt x="12302" y="12"/>
                    <a:pt x="10310" y="12"/>
                  </a:cubicBezTo>
                  <a:cubicBezTo>
                    <a:pt x="8821" y="23"/>
                    <a:pt x="7391" y="28"/>
                    <a:pt x="6104" y="60"/>
                  </a:cubicBezTo>
                  <a:cubicBezTo>
                    <a:pt x="6024" y="58"/>
                    <a:pt x="5943" y="57"/>
                    <a:pt x="5863" y="57"/>
                  </a:cubicBezTo>
                  <a:cubicBezTo>
                    <a:pt x="4788" y="57"/>
                    <a:pt x="3716" y="182"/>
                    <a:pt x="2670" y="432"/>
                  </a:cubicBezTo>
                  <a:cubicBezTo>
                    <a:pt x="1912" y="632"/>
                    <a:pt x="1205" y="995"/>
                    <a:pt x="602" y="1496"/>
                  </a:cubicBezTo>
                  <a:cubicBezTo>
                    <a:pt x="441" y="1632"/>
                    <a:pt x="292" y="1781"/>
                    <a:pt x="155" y="1943"/>
                  </a:cubicBezTo>
                  <a:cubicBezTo>
                    <a:pt x="59" y="2054"/>
                    <a:pt x="0" y="2092"/>
                    <a:pt x="21" y="2123"/>
                  </a:cubicBezTo>
                  <a:cubicBezTo>
                    <a:pt x="23" y="2124"/>
                    <a:pt x="25" y="2125"/>
                    <a:pt x="27" y="2125"/>
                  </a:cubicBezTo>
                  <a:cubicBezTo>
                    <a:pt x="67" y="2125"/>
                    <a:pt x="265" y="1896"/>
                    <a:pt x="671" y="1591"/>
                  </a:cubicBezTo>
                  <a:cubicBezTo>
                    <a:pt x="1281" y="1130"/>
                    <a:pt x="1980" y="798"/>
                    <a:pt x="2723" y="613"/>
                  </a:cubicBezTo>
                  <a:cubicBezTo>
                    <a:pt x="3694" y="407"/>
                    <a:pt x="4684" y="304"/>
                    <a:pt x="5676" y="304"/>
                  </a:cubicBezTo>
                  <a:cubicBezTo>
                    <a:pt x="5821" y="304"/>
                    <a:pt x="5965" y="306"/>
                    <a:pt x="6110" y="311"/>
                  </a:cubicBezTo>
                  <a:lnTo>
                    <a:pt x="10320" y="279"/>
                  </a:lnTo>
                  <a:cubicBezTo>
                    <a:pt x="13303" y="257"/>
                    <a:pt x="16004" y="225"/>
                    <a:pt x="17960" y="183"/>
                  </a:cubicBezTo>
                  <a:lnTo>
                    <a:pt x="20278" y="124"/>
                  </a:lnTo>
                  <a:cubicBezTo>
                    <a:pt x="20287" y="124"/>
                    <a:pt x="20295" y="124"/>
                    <a:pt x="20303" y="124"/>
                  </a:cubicBezTo>
                  <a:cubicBezTo>
                    <a:pt x="20579" y="124"/>
                    <a:pt x="20855" y="105"/>
                    <a:pt x="21129" y="65"/>
                  </a:cubicBezTo>
                  <a:cubicBezTo>
                    <a:pt x="20937" y="42"/>
                    <a:pt x="20745" y="30"/>
                    <a:pt x="20552" y="30"/>
                  </a:cubicBezTo>
                  <a:cubicBezTo>
                    <a:pt x="20461" y="30"/>
                    <a:pt x="20369" y="33"/>
                    <a:pt x="20278" y="38"/>
                  </a:cubicBezTo>
                  <a:lnTo>
                    <a:pt x="17960" y="12"/>
                  </a:lnTo>
                  <a:cubicBezTo>
                    <a:pt x="17308" y="3"/>
                    <a:pt x="16573" y="1"/>
                    <a:pt x="157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2" name="Google Shape;5422;p69"/>
            <p:cNvSpPr/>
            <p:nvPr/>
          </p:nvSpPr>
          <p:spPr>
            <a:xfrm>
              <a:off x="1289425" y="1786525"/>
              <a:ext cx="387350" cy="844075"/>
            </a:xfrm>
            <a:custGeom>
              <a:avLst/>
              <a:gdLst/>
              <a:ahLst/>
              <a:cxnLst/>
              <a:rect l="l" t="t" r="r" b="b"/>
              <a:pathLst>
                <a:path w="15494" h="33763" extrusionOk="0">
                  <a:moveTo>
                    <a:pt x="8804" y="1"/>
                  </a:moveTo>
                  <a:cubicBezTo>
                    <a:pt x="5948" y="1"/>
                    <a:pt x="3104" y="836"/>
                    <a:pt x="650" y="2481"/>
                  </a:cubicBezTo>
                  <a:lnTo>
                    <a:pt x="1" y="2911"/>
                  </a:lnTo>
                  <a:lnTo>
                    <a:pt x="208" y="23055"/>
                  </a:lnTo>
                  <a:cubicBezTo>
                    <a:pt x="209" y="25884"/>
                    <a:pt x="2431" y="33763"/>
                    <a:pt x="5318" y="33763"/>
                  </a:cubicBezTo>
                  <a:cubicBezTo>
                    <a:pt x="8247" y="33763"/>
                    <a:pt x="10678" y="31849"/>
                    <a:pt x="10719" y="22950"/>
                  </a:cubicBezTo>
                  <a:cubicBezTo>
                    <a:pt x="10719" y="21157"/>
                    <a:pt x="10667" y="19605"/>
                    <a:pt x="10667" y="19605"/>
                  </a:cubicBezTo>
                  <a:cubicBezTo>
                    <a:pt x="10667" y="19605"/>
                    <a:pt x="14920" y="19223"/>
                    <a:pt x="15207" y="15124"/>
                  </a:cubicBezTo>
                  <a:cubicBezTo>
                    <a:pt x="15494" y="11025"/>
                    <a:pt x="15282" y="1513"/>
                    <a:pt x="15282" y="1513"/>
                  </a:cubicBezTo>
                  <a:cubicBezTo>
                    <a:pt x="13231" y="501"/>
                    <a:pt x="11014" y="1"/>
                    <a:pt x="8804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3" name="Google Shape;5423;p69"/>
            <p:cNvSpPr/>
            <p:nvPr/>
          </p:nvSpPr>
          <p:spPr>
            <a:xfrm>
              <a:off x="1422375" y="2228925"/>
              <a:ext cx="134000" cy="72950"/>
            </a:xfrm>
            <a:custGeom>
              <a:avLst/>
              <a:gdLst/>
              <a:ahLst/>
              <a:cxnLst/>
              <a:rect l="l" t="t" r="r" b="b"/>
              <a:pathLst>
                <a:path w="5360" h="2918" extrusionOk="0">
                  <a:moveTo>
                    <a:pt x="0" y="0"/>
                  </a:moveTo>
                  <a:cubicBezTo>
                    <a:pt x="0" y="1"/>
                    <a:pt x="1060" y="2918"/>
                    <a:pt x="5083" y="2918"/>
                  </a:cubicBezTo>
                  <a:cubicBezTo>
                    <a:pt x="5160" y="2918"/>
                    <a:pt x="5238" y="2917"/>
                    <a:pt x="5317" y="2914"/>
                  </a:cubicBezTo>
                  <a:lnTo>
                    <a:pt x="5360" y="1850"/>
                  </a:lnTo>
                  <a:cubicBezTo>
                    <a:pt x="3431" y="1772"/>
                    <a:pt x="1567" y="1129"/>
                    <a:pt x="0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4" name="Google Shape;5424;p69"/>
            <p:cNvSpPr/>
            <p:nvPr/>
          </p:nvSpPr>
          <p:spPr>
            <a:xfrm>
              <a:off x="1617100" y="1976250"/>
              <a:ext cx="29350" cy="27975"/>
            </a:xfrm>
            <a:custGeom>
              <a:avLst/>
              <a:gdLst/>
              <a:ahLst/>
              <a:cxnLst/>
              <a:rect l="l" t="t" r="r" b="b"/>
              <a:pathLst>
                <a:path w="1174" h="1119" extrusionOk="0">
                  <a:moveTo>
                    <a:pt x="639" y="1"/>
                  </a:moveTo>
                  <a:cubicBezTo>
                    <a:pt x="614" y="1"/>
                    <a:pt x="589" y="3"/>
                    <a:pt x="563" y="6"/>
                  </a:cubicBezTo>
                  <a:cubicBezTo>
                    <a:pt x="250" y="15"/>
                    <a:pt x="0" y="272"/>
                    <a:pt x="0" y="586"/>
                  </a:cubicBezTo>
                  <a:cubicBezTo>
                    <a:pt x="1" y="594"/>
                    <a:pt x="3" y="601"/>
                    <a:pt x="3" y="609"/>
                  </a:cubicBezTo>
                  <a:cubicBezTo>
                    <a:pt x="27" y="900"/>
                    <a:pt x="271" y="1119"/>
                    <a:pt x="557" y="1119"/>
                  </a:cubicBezTo>
                  <a:cubicBezTo>
                    <a:pt x="574" y="1119"/>
                    <a:pt x="590" y="1118"/>
                    <a:pt x="607" y="1117"/>
                  </a:cubicBezTo>
                  <a:cubicBezTo>
                    <a:pt x="920" y="1108"/>
                    <a:pt x="1170" y="851"/>
                    <a:pt x="1170" y="537"/>
                  </a:cubicBezTo>
                  <a:cubicBezTo>
                    <a:pt x="1173" y="238"/>
                    <a:pt x="929" y="1"/>
                    <a:pt x="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5" name="Google Shape;5425;p69"/>
            <p:cNvSpPr/>
            <p:nvPr/>
          </p:nvSpPr>
          <p:spPr>
            <a:xfrm>
              <a:off x="1590250" y="1958325"/>
              <a:ext cx="60225" cy="15450"/>
            </a:xfrm>
            <a:custGeom>
              <a:avLst/>
              <a:gdLst/>
              <a:ahLst/>
              <a:cxnLst/>
              <a:rect l="l" t="t" r="r" b="b"/>
              <a:pathLst>
                <a:path w="2409" h="618" extrusionOk="0">
                  <a:moveTo>
                    <a:pt x="1228" y="0"/>
                  </a:moveTo>
                  <a:cubicBezTo>
                    <a:pt x="898" y="0"/>
                    <a:pt x="576" y="97"/>
                    <a:pt x="303" y="281"/>
                  </a:cubicBezTo>
                  <a:cubicBezTo>
                    <a:pt x="101" y="426"/>
                    <a:pt x="1" y="521"/>
                    <a:pt x="63" y="595"/>
                  </a:cubicBezTo>
                  <a:cubicBezTo>
                    <a:pt x="70" y="603"/>
                    <a:pt x="82" y="607"/>
                    <a:pt x="99" y="607"/>
                  </a:cubicBezTo>
                  <a:cubicBezTo>
                    <a:pt x="234" y="607"/>
                    <a:pt x="674" y="366"/>
                    <a:pt x="1223" y="362"/>
                  </a:cubicBezTo>
                  <a:cubicBezTo>
                    <a:pt x="1229" y="362"/>
                    <a:pt x="1235" y="362"/>
                    <a:pt x="1240" y="362"/>
                  </a:cubicBezTo>
                  <a:cubicBezTo>
                    <a:pt x="1785" y="362"/>
                    <a:pt x="2206" y="617"/>
                    <a:pt x="2338" y="617"/>
                  </a:cubicBezTo>
                  <a:cubicBezTo>
                    <a:pt x="2353" y="617"/>
                    <a:pt x="2365" y="614"/>
                    <a:pt x="2372" y="606"/>
                  </a:cubicBezTo>
                  <a:cubicBezTo>
                    <a:pt x="2408" y="574"/>
                    <a:pt x="2344" y="435"/>
                    <a:pt x="2148" y="292"/>
                  </a:cubicBezTo>
                  <a:cubicBezTo>
                    <a:pt x="1880" y="103"/>
                    <a:pt x="1561" y="2"/>
                    <a:pt x="1234" y="0"/>
                  </a:cubicBezTo>
                  <a:cubicBezTo>
                    <a:pt x="1232" y="0"/>
                    <a:pt x="1230" y="0"/>
                    <a:pt x="1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6" name="Google Shape;5426;p69"/>
            <p:cNvSpPr/>
            <p:nvPr/>
          </p:nvSpPr>
          <p:spPr>
            <a:xfrm>
              <a:off x="1462450" y="1979925"/>
              <a:ext cx="29325" cy="28000"/>
            </a:xfrm>
            <a:custGeom>
              <a:avLst/>
              <a:gdLst/>
              <a:ahLst/>
              <a:cxnLst/>
              <a:rect l="l" t="t" r="r" b="b"/>
              <a:pathLst>
                <a:path w="1173" h="1120" extrusionOk="0">
                  <a:moveTo>
                    <a:pt x="617" y="0"/>
                  </a:moveTo>
                  <a:cubicBezTo>
                    <a:pt x="600" y="0"/>
                    <a:pt x="584" y="1"/>
                    <a:pt x="567" y="3"/>
                  </a:cubicBezTo>
                  <a:cubicBezTo>
                    <a:pt x="253" y="11"/>
                    <a:pt x="4" y="268"/>
                    <a:pt x="4" y="582"/>
                  </a:cubicBezTo>
                  <a:cubicBezTo>
                    <a:pt x="1" y="881"/>
                    <a:pt x="244" y="1119"/>
                    <a:pt x="535" y="1119"/>
                  </a:cubicBezTo>
                  <a:cubicBezTo>
                    <a:pt x="559" y="1119"/>
                    <a:pt x="584" y="1118"/>
                    <a:pt x="609" y="1114"/>
                  </a:cubicBezTo>
                  <a:cubicBezTo>
                    <a:pt x="923" y="1105"/>
                    <a:pt x="1172" y="848"/>
                    <a:pt x="1172" y="535"/>
                  </a:cubicBezTo>
                  <a:cubicBezTo>
                    <a:pt x="1172" y="526"/>
                    <a:pt x="1172" y="518"/>
                    <a:pt x="1171" y="510"/>
                  </a:cubicBezTo>
                  <a:cubicBezTo>
                    <a:pt x="1146" y="220"/>
                    <a:pt x="903" y="0"/>
                    <a:pt x="6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7" name="Google Shape;5427;p69"/>
            <p:cNvSpPr/>
            <p:nvPr/>
          </p:nvSpPr>
          <p:spPr>
            <a:xfrm>
              <a:off x="1434475" y="1961250"/>
              <a:ext cx="60875" cy="15450"/>
            </a:xfrm>
            <a:custGeom>
              <a:avLst/>
              <a:gdLst/>
              <a:ahLst/>
              <a:cxnLst/>
              <a:rect l="l" t="t" r="r" b="b"/>
              <a:pathLst>
                <a:path w="2435" h="618" extrusionOk="0">
                  <a:moveTo>
                    <a:pt x="1232" y="1"/>
                  </a:moveTo>
                  <a:cubicBezTo>
                    <a:pt x="905" y="1"/>
                    <a:pt x="585" y="98"/>
                    <a:pt x="314" y="282"/>
                  </a:cubicBezTo>
                  <a:cubicBezTo>
                    <a:pt x="112" y="425"/>
                    <a:pt x="1" y="521"/>
                    <a:pt x="69" y="596"/>
                  </a:cubicBezTo>
                  <a:cubicBezTo>
                    <a:pt x="77" y="603"/>
                    <a:pt x="89" y="607"/>
                    <a:pt x="105" y="607"/>
                  </a:cubicBezTo>
                  <a:cubicBezTo>
                    <a:pt x="241" y="607"/>
                    <a:pt x="682" y="356"/>
                    <a:pt x="1233" y="356"/>
                  </a:cubicBezTo>
                  <a:cubicBezTo>
                    <a:pt x="1787" y="356"/>
                    <a:pt x="2212" y="617"/>
                    <a:pt x="2347" y="617"/>
                  </a:cubicBezTo>
                  <a:cubicBezTo>
                    <a:pt x="2362" y="617"/>
                    <a:pt x="2374" y="614"/>
                    <a:pt x="2381" y="606"/>
                  </a:cubicBezTo>
                  <a:cubicBezTo>
                    <a:pt x="2435" y="568"/>
                    <a:pt x="2381" y="436"/>
                    <a:pt x="2159" y="287"/>
                  </a:cubicBezTo>
                  <a:cubicBezTo>
                    <a:pt x="1892" y="101"/>
                    <a:pt x="1575" y="1"/>
                    <a:pt x="1249" y="1"/>
                  </a:cubicBezTo>
                  <a:cubicBezTo>
                    <a:pt x="1248" y="1"/>
                    <a:pt x="1246" y="1"/>
                    <a:pt x="1244" y="1"/>
                  </a:cubicBezTo>
                  <a:cubicBezTo>
                    <a:pt x="1240" y="1"/>
                    <a:pt x="1236" y="1"/>
                    <a:pt x="12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8" name="Google Shape;5428;p69"/>
            <p:cNvSpPr/>
            <p:nvPr/>
          </p:nvSpPr>
          <p:spPr>
            <a:xfrm>
              <a:off x="1544650" y="1962175"/>
              <a:ext cx="47850" cy="129675"/>
            </a:xfrm>
            <a:custGeom>
              <a:avLst/>
              <a:gdLst/>
              <a:ahLst/>
              <a:cxnLst/>
              <a:rect l="l" t="t" r="r" b="b"/>
              <a:pathLst>
                <a:path w="1914" h="5187" extrusionOk="0">
                  <a:moveTo>
                    <a:pt x="1" y="0"/>
                  </a:moveTo>
                  <a:lnTo>
                    <a:pt x="1" y="0"/>
                  </a:lnTo>
                  <a:cubicBezTo>
                    <a:pt x="267" y="1076"/>
                    <a:pt x="623" y="2130"/>
                    <a:pt x="1064" y="3148"/>
                  </a:cubicBezTo>
                  <a:cubicBezTo>
                    <a:pt x="1230" y="3567"/>
                    <a:pt x="1388" y="3967"/>
                    <a:pt x="1542" y="4349"/>
                  </a:cubicBezTo>
                  <a:cubicBezTo>
                    <a:pt x="1623" y="4490"/>
                    <a:pt x="1661" y="4654"/>
                    <a:pt x="1649" y="4816"/>
                  </a:cubicBezTo>
                  <a:cubicBezTo>
                    <a:pt x="1622" y="4929"/>
                    <a:pt x="1468" y="4976"/>
                    <a:pt x="1308" y="4976"/>
                  </a:cubicBezTo>
                  <a:cubicBezTo>
                    <a:pt x="959" y="4993"/>
                    <a:pt x="615" y="5053"/>
                    <a:pt x="283" y="5158"/>
                  </a:cubicBezTo>
                  <a:cubicBezTo>
                    <a:pt x="449" y="5177"/>
                    <a:pt x="617" y="5187"/>
                    <a:pt x="785" y="5187"/>
                  </a:cubicBezTo>
                  <a:cubicBezTo>
                    <a:pt x="965" y="5187"/>
                    <a:pt x="1145" y="5176"/>
                    <a:pt x="1323" y="5153"/>
                  </a:cubicBezTo>
                  <a:cubicBezTo>
                    <a:pt x="1330" y="5153"/>
                    <a:pt x="1338" y="5153"/>
                    <a:pt x="1345" y="5153"/>
                  </a:cubicBezTo>
                  <a:cubicBezTo>
                    <a:pt x="1431" y="5153"/>
                    <a:pt x="1517" y="5140"/>
                    <a:pt x="1601" y="5115"/>
                  </a:cubicBezTo>
                  <a:cubicBezTo>
                    <a:pt x="1719" y="5084"/>
                    <a:pt x="1817" y="5000"/>
                    <a:pt x="1867" y="4886"/>
                  </a:cubicBezTo>
                  <a:cubicBezTo>
                    <a:pt x="1913" y="4677"/>
                    <a:pt x="1884" y="4455"/>
                    <a:pt x="1782" y="4264"/>
                  </a:cubicBezTo>
                  <a:lnTo>
                    <a:pt x="1324" y="3058"/>
                  </a:lnTo>
                  <a:cubicBezTo>
                    <a:pt x="967" y="2004"/>
                    <a:pt x="523" y="982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9" name="Google Shape;5429;p69"/>
            <p:cNvSpPr/>
            <p:nvPr/>
          </p:nvSpPr>
          <p:spPr>
            <a:xfrm>
              <a:off x="1502125" y="2101700"/>
              <a:ext cx="53575" cy="44575"/>
            </a:xfrm>
            <a:custGeom>
              <a:avLst/>
              <a:gdLst/>
              <a:ahLst/>
              <a:cxnLst/>
              <a:rect l="l" t="t" r="r" b="b"/>
              <a:pathLst>
                <a:path w="2143" h="1783" extrusionOk="0">
                  <a:moveTo>
                    <a:pt x="120" y="1"/>
                  </a:moveTo>
                  <a:cubicBezTo>
                    <a:pt x="77" y="1"/>
                    <a:pt x="1" y="171"/>
                    <a:pt x="32" y="448"/>
                  </a:cubicBezTo>
                  <a:cubicBezTo>
                    <a:pt x="78" y="824"/>
                    <a:pt x="269" y="1167"/>
                    <a:pt x="564" y="1405"/>
                  </a:cubicBezTo>
                  <a:cubicBezTo>
                    <a:pt x="872" y="1649"/>
                    <a:pt x="1251" y="1782"/>
                    <a:pt x="1643" y="1782"/>
                  </a:cubicBezTo>
                  <a:cubicBezTo>
                    <a:pt x="1650" y="1782"/>
                    <a:pt x="1657" y="1782"/>
                    <a:pt x="1664" y="1782"/>
                  </a:cubicBezTo>
                  <a:cubicBezTo>
                    <a:pt x="1972" y="1772"/>
                    <a:pt x="2143" y="1730"/>
                    <a:pt x="2138" y="1639"/>
                  </a:cubicBezTo>
                  <a:cubicBezTo>
                    <a:pt x="2132" y="1549"/>
                    <a:pt x="1398" y="1623"/>
                    <a:pt x="814" y="1144"/>
                  </a:cubicBezTo>
                  <a:cubicBezTo>
                    <a:pt x="229" y="666"/>
                    <a:pt x="229" y="1"/>
                    <a:pt x="122" y="1"/>
                  </a:cubicBezTo>
                  <a:cubicBezTo>
                    <a:pt x="122" y="1"/>
                    <a:pt x="121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0" name="Google Shape;5430;p69"/>
            <p:cNvSpPr/>
            <p:nvPr/>
          </p:nvSpPr>
          <p:spPr>
            <a:xfrm>
              <a:off x="1424075" y="1904125"/>
              <a:ext cx="75125" cy="20750"/>
            </a:xfrm>
            <a:custGeom>
              <a:avLst/>
              <a:gdLst/>
              <a:ahLst/>
              <a:cxnLst/>
              <a:rect l="l" t="t" r="r" b="b"/>
              <a:pathLst>
                <a:path w="3005" h="830" extrusionOk="0">
                  <a:moveTo>
                    <a:pt x="1744" y="1"/>
                  </a:moveTo>
                  <a:cubicBezTo>
                    <a:pt x="1277" y="1"/>
                    <a:pt x="812" y="130"/>
                    <a:pt x="405" y="381"/>
                  </a:cubicBezTo>
                  <a:cubicBezTo>
                    <a:pt x="165" y="547"/>
                    <a:pt x="1" y="627"/>
                    <a:pt x="103" y="775"/>
                  </a:cubicBezTo>
                  <a:cubicBezTo>
                    <a:pt x="129" y="814"/>
                    <a:pt x="191" y="829"/>
                    <a:pt x="280" y="829"/>
                  </a:cubicBezTo>
                  <a:cubicBezTo>
                    <a:pt x="530" y="829"/>
                    <a:pt x="999" y="708"/>
                    <a:pt x="1542" y="642"/>
                  </a:cubicBezTo>
                  <a:cubicBezTo>
                    <a:pt x="2282" y="552"/>
                    <a:pt x="2915" y="631"/>
                    <a:pt x="2979" y="467"/>
                  </a:cubicBezTo>
                  <a:cubicBezTo>
                    <a:pt x="3005" y="387"/>
                    <a:pt x="2867" y="255"/>
                    <a:pt x="2596" y="148"/>
                  </a:cubicBezTo>
                  <a:cubicBezTo>
                    <a:pt x="2319" y="49"/>
                    <a:pt x="2031" y="1"/>
                    <a:pt x="17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1" name="Google Shape;5431;p69"/>
            <p:cNvSpPr/>
            <p:nvPr/>
          </p:nvSpPr>
          <p:spPr>
            <a:xfrm>
              <a:off x="1589450" y="1913025"/>
              <a:ext cx="55575" cy="17250"/>
            </a:xfrm>
            <a:custGeom>
              <a:avLst/>
              <a:gdLst/>
              <a:ahLst/>
              <a:cxnLst/>
              <a:rect l="l" t="t" r="r" b="b"/>
              <a:pathLst>
                <a:path w="2223" h="690" extrusionOk="0">
                  <a:moveTo>
                    <a:pt x="1087" y="0"/>
                  </a:moveTo>
                  <a:cubicBezTo>
                    <a:pt x="804" y="0"/>
                    <a:pt x="519" y="76"/>
                    <a:pt x="266" y="228"/>
                  </a:cubicBezTo>
                  <a:cubicBezTo>
                    <a:pt x="48" y="361"/>
                    <a:pt x="1" y="504"/>
                    <a:pt x="48" y="573"/>
                  </a:cubicBezTo>
                  <a:cubicBezTo>
                    <a:pt x="90" y="638"/>
                    <a:pt x="197" y="657"/>
                    <a:pt x="349" y="657"/>
                  </a:cubicBezTo>
                  <a:cubicBezTo>
                    <a:pt x="544" y="657"/>
                    <a:pt x="812" y="626"/>
                    <a:pt x="1111" y="626"/>
                  </a:cubicBezTo>
                  <a:cubicBezTo>
                    <a:pt x="1466" y="626"/>
                    <a:pt x="1770" y="690"/>
                    <a:pt x="1967" y="690"/>
                  </a:cubicBezTo>
                  <a:cubicBezTo>
                    <a:pt x="2066" y="690"/>
                    <a:pt x="2138" y="674"/>
                    <a:pt x="2175" y="626"/>
                  </a:cubicBezTo>
                  <a:cubicBezTo>
                    <a:pt x="2222" y="557"/>
                    <a:pt x="2164" y="414"/>
                    <a:pt x="1989" y="280"/>
                  </a:cubicBezTo>
                  <a:cubicBezTo>
                    <a:pt x="1718" y="94"/>
                    <a:pt x="1403" y="0"/>
                    <a:pt x="10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2" name="Google Shape;5432;p69"/>
            <p:cNvSpPr/>
            <p:nvPr/>
          </p:nvSpPr>
          <p:spPr>
            <a:xfrm>
              <a:off x="1247450" y="1672450"/>
              <a:ext cx="428850" cy="367425"/>
            </a:xfrm>
            <a:custGeom>
              <a:avLst/>
              <a:gdLst/>
              <a:ahLst/>
              <a:cxnLst/>
              <a:rect l="l" t="t" r="r" b="b"/>
              <a:pathLst>
                <a:path w="17154" h="14697" extrusionOk="0">
                  <a:moveTo>
                    <a:pt x="12221" y="1"/>
                  </a:moveTo>
                  <a:cubicBezTo>
                    <a:pt x="12141" y="1"/>
                    <a:pt x="12060" y="5"/>
                    <a:pt x="11979" y="14"/>
                  </a:cubicBezTo>
                  <a:cubicBezTo>
                    <a:pt x="11032" y="14"/>
                    <a:pt x="8789" y="774"/>
                    <a:pt x="7104" y="1412"/>
                  </a:cubicBezTo>
                  <a:lnTo>
                    <a:pt x="6779" y="1471"/>
                  </a:lnTo>
                  <a:cubicBezTo>
                    <a:pt x="5364" y="1711"/>
                    <a:pt x="4027" y="2288"/>
                    <a:pt x="2883" y="3152"/>
                  </a:cubicBezTo>
                  <a:cubicBezTo>
                    <a:pt x="1654" y="4310"/>
                    <a:pt x="804" y="5814"/>
                    <a:pt x="447" y="7463"/>
                  </a:cubicBezTo>
                  <a:cubicBezTo>
                    <a:pt x="11" y="9090"/>
                    <a:pt x="1" y="10803"/>
                    <a:pt x="336" y="13572"/>
                  </a:cubicBezTo>
                  <a:cubicBezTo>
                    <a:pt x="756" y="13214"/>
                    <a:pt x="1960" y="12423"/>
                    <a:pt x="2576" y="12423"/>
                  </a:cubicBezTo>
                  <a:cubicBezTo>
                    <a:pt x="2738" y="12423"/>
                    <a:pt x="2859" y="12478"/>
                    <a:pt x="2915" y="12610"/>
                  </a:cubicBezTo>
                  <a:cubicBezTo>
                    <a:pt x="3020" y="12983"/>
                    <a:pt x="3066" y="13371"/>
                    <a:pt x="3052" y="13758"/>
                  </a:cubicBezTo>
                  <a:cubicBezTo>
                    <a:pt x="3043" y="14156"/>
                    <a:pt x="3274" y="14520"/>
                    <a:pt x="3637" y="14682"/>
                  </a:cubicBezTo>
                  <a:cubicBezTo>
                    <a:pt x="3687" y="14692"/>
                    <a:pt x="3736" y="14697"/>
                    <a:pt x="3785" y="14697"/>
                  </a:cubicBezTo>
                  <a:cubicBezTo>
                    <a:pt x="4050" y="14697"/>
                    <a:pt x="4303" y="14559"/>
                    <a:pt x="4446" y="14327"/>
                  </a:cubicBezTo>
                  <a:cubicBezTo>
                    <a:pt x="4609" y="14058"/>
                    <a:pt x="4699" y="13750"/>
                    <a:pt x="4705" y="13435"/>
                  </a:cubicBezTo>
                  <a:cubicBezTo>
                    <a:pt x="4807" y="12158"/>
                    <a:pt x="4487" y="10867"/>
                    <a:pt x="4705" y="9601"/>
                  </a:cubicBezTo>
                  <a:cubicBezTo>
                    <a:pt x="5076" y="7286"/>
                    <a:pt x="7075" y="5638"/>
                    <a:pt x="9346" y="5638"/>
                  </a:cubicBezTo>
                  <a:cubicBezTo>
                    <a:pt x="9593" y="5638"/>
                    <a:pt x="9843" y="5657"/>
                    <a:pt x="10095" y="5697"/>
                  </a:cubicBezTo>
                  <a:cubicBezTo>
                    <a:pt x="10156" y="5707"/>
                    <a:pt x="10217" y="5718"/>
                    <a:pt x="10277" y="5731"/>
                  </a:cubicBezTo>
                  <a:cubicBezTo>
                    <a:pt x="11009" y="5878"/>
                    <a:pt x="11721" y="6200"/>
                    <a:pt x="12461" y="6200"/>
                  </a:cubicBezTo>
                  <a:cubicBezTo>
                    <a:pt x="12495" y="6200"/>
                    <a:pt x="12529" y="6199"/>
                    <a:pt x="12563" y="6198"/>
                  </a:cubicBezTo>
                  <a:cubicBezTo>
                    <a:pt x="13428" y="6165"/>
                    <a:pt x="14309" y="5678"/>
                    <a:pt x="15132" y="5678"/>
                  </a:cubicBezTo>
                  <a:cubicBezTo>
                    <a:pt x="15377" y="5678"/>
                    <a:pt x="15616" y="5721"/>
                    <a:pt x="15849" y="5831"/>
                  </a:cubicBezTo>
                  <a:cubicBezTo>
                    <a:pt x="16046" y="5927"/>
                    <a:pt x="16248" y="6022"/>
                    <a:pt x="16439" y="6135"/>
                  </a:cubicBezTo>
                  <a:cubicBezTo>
                    <a:pt x="16717" y="6296"/>
                    <a:pt x="16894" y="6458"/>
                    <a:pt x="17005" y="6458"/>
                  </a:cubicBezTo>
                  <a:cubicBezTo>
                    <a:pt x="17047" y="6458"/>
                    <a:pt x="17079" y="6434"/>
                    <a:pt x="17104" y="6379"/>
                  </a:cubicBezTo>
                  <a:cubicBezTo>
                    <a:pt x="17154" y="6013"/>
                    <a:pt x="17149" y="5642"/>
                    <a:pt x="17089" y="5278"/>
                  </a:cubicBezTo>
                  <a:cubicBezTo>
                    <a:pt x="17016" y="4642"/>
                    <a:pt x="16797" y="4030"/>
                    <a:pt x="16450" y="3492"/>
                  </a:cubicBezTo>
                  <a:cubicBezTo>
                    <a:pt x="16730" y="2887"/>
                    <a:pt x="16645" y="2176"/>
                    <a:pt x="16232" y="1652"/>
                  </a:cubicBezTo>
                  <a:cubicBezTo>
                    <a:pt x="15877" y="1281"/>
                    <a:pt x="15401" y="1093"/>
                    <a:pt x="14922" y="1093"/>
                  </a:cubicBezTo>
                  <a:cubicBezTo>
                    <a:pt x="14509" y="1093"/>
                    <a:pt x="14094" y="1233"/>
                    <a:pt x="13755" y="1519"/>
                  </a:cubicBezTo>
                  <a:lnTo>
                    <a:pt x="13722" y="1519"/>
                  </a:lnTo>
                  <a:cubicBezTo>
                    <a:pt x="13906" y="1109"/>
                    <a:pt x="13782" y="627"/>
                    <a:pt x="13425" y="354"/>
                  </a:cubicBezTo>
                  <a:cubicBezTo>
                    <a:pt x="13064" y="123"/>
                    <a:pt x="12646" y="1"/>
                    <a:pt x="12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3" name="Google Shape;5433;p69"/>
            <p:cNvSpPr/>
            <p:nvPr/>
          </p:nvSpPr>
          <p:spPr>
            <a:xfrm>
              <a:off x="1251175" y="1972200"/>
              <a:ext cx="85800" cy="115525"/>
            </a:xfrm>
            <a:custGeom>
              <a:avLst/>
              <a:gdLst/>
              <a:ahLst/>
              <a:cxnLst/>
              <a:rect l="l" t="t" r="r" b="b"/>
              <a:pathLst>
                <a:path w="3432" h="4621" extrusionOk="0">
                  <a:moveTo>
                    <a:pt x="2324" y="1"/>
                  </a:moveTo>
                  <a:cubicBezTo>
                    <a:pt x="1642" y="1"/>
                    <a:pt x="1" y="233"/>
                    <a:pt x="202" y="2634"/>
                  </a:cubicBezTo>
                  <a:cubicBezTo>
                    <a:pt x="337" y="4237"/>
                    <a:pt x="1263" y="4621"/>
                    <a:pt x="2089" y="4621"/>
                  </a:cubicBezTo>
                  <a:cubicBezTo>
                    <a:pt x="2798" y="4621"/>
                    <a:pt x="3432" y="4338"/>
                    <a:pt x="3429" y="4299"/>
                  </a:cubicBezTo>
                  <a:cubicBezTo>
                    <a:pt x="3424" y="4214"/>
                    <a:pt x="2610" y="14"/>
                    <a:pt x="2610" y="14"/>
                  </a:cubicBezTo>
                  <a:cubicBezTo>
                    <a:pt x="2595" y="14"/>
                    <a:pt x="2487" y="1"/>
                    <a:pt x="2324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4" name="Google Shape;5434;p69"/>
            <p:cNvSpPr/>
            <p:nvPr/>
          </p:nvSpPr>
          <p:spPr>
            <a:xfrm>
              <a:off x="1274825" y="1997525"/>
              <a:ext cx="36975" cy="64875"/>
            </a:xfrm>
            <a:custGeom>
              <a:avLst/>
              <a:gdLst/>
              <a:ahLst/>
              <a:cxnLst/>
              <a:rect l="l" t="t" r="r" b="b"/>
              <a:pathLst>
                <a:path w="1479" h="2595" extrusionOk="0">
                  <a:moveTo>
                    <a:pt x="765" y="0"/>
                  </a:moveTo>
                  <a:cubicBezTo>
                    <a:pt x="737" y="0"/>
                    <a:pt x="709" y="3"/>
                    <a:pt x="681" y="10"/>
                  </a:cubicBezTo>
                  <a:cubicBezTo>
                    <a:pt x="427" y="72"/>
                    <a:pt x="225" y="264"/>
                    <a:pt x="149" y="514"/>
                  </a:cubicBezTo>
                  <a:cubicBezTo>
                    <a:pt x="41" y="782"/>
                    <a:pt x="1" y="1073"/>
                    <a:pt x="31" y="1359"/>
                  </a:cubicBezTo>
                  <a:cubicBezTo>
                    <a:pt x="52" y="1907"/>
                    <a:pt x="398" y="2388"/>
                    <a:pt x="910" y="2582"/>
                  </a:cubicBezTo>
                  <a:cubicBezTo>
                    <a:pt x="948" y="2591"/>
                    <a:pt x="988" y="2595"/>
                    <a:pt x="1027" y="2595"/>
                  </a:cubicBezTo>
                  <a:cubicBezTo>
                    <a:pt x="1157" y="2595"/>
                    <a:pt x="1284" y="2550"/>
                    <a:pt x="1387" y="2466"/>
                  </a:cubicBezTo>
                  <a:cubicBezTo>
                    <a:pt x="1468" y="2388"/>
                    <a:pt x="1478" y="2318"/>
                    <a:pt x="1468" y="2313"/>
                  </a:cubicBezTo>
                  <a:lnTo>
                    <a:pt x="1468" y="2313"/>
                  </a:lnTo>
                  <a:cubicBezTo>
                    <a:pt x="1426" y="2348"/>
                    <a:pt x="1382" y="2377"/>
                    <a:pt x="1335" y="2403"/>
                  </a:cubicBezTo>
                  <a:cubicBezTo>
                    <a:pt x="1259" y="2443"/>
                    <a:pt x="1175" y="2463"/>
                    <a:pt x="1090" y="2463"/>
                  </a:cubicBezTo>
                  <a:cubicBezTo>
                    <a:pt x="1038" y="2463"/>
                    <a:pt x="986" y="2455"/>
                    <a:pt x="936" y="2440"/>
                  </a:cubicBezTo>
                  <a:cubicBezTo>
                    <a:pt x="530" y="2221"/>
                    <a:pt x="272" y="1801"/>
                    <a:pt x="261" y="1340"/>
                  </a:cubicBezTo>
                  <a:cubicBezTo>
                    <a:pt x="230" y="1084"/>
                    <a:pt x="260" y="826"/>
                    <a:pt x="345" y="584"/>
                  </a:cubicBezTo>
                  <a:cubicBezTo>
                    <a:pt x="392" y="390"/>
                    <a:pt x="528" y="230"/>
                    <a:pt x="713" y="154"/>
                  </a:cubicBezTo>
                  <a:cubicBezTo>
                    <a:pt x="742" y="144"/>
                    <a:pt x="772" y="139"/>
                    <a:pt x="802" y="139"/>
                  </a:cubicBezTo>
                  <a:cubicBezTo>
                    <a:pt x="896" y="139"/>
                    <a:pt x="986" y="187"/>
                    <a:pt x="1037" y="270"/>
                  </a:cubicBezTo>
                  <a:cubicBezTo>
                    <a:pt x="1085" y="351"/>
                    <a:pt x="1069" y="414"/>
                    <a:pt x="1085" y="418"/>
                  </a:cubicBezTo>
                  <a:cubicBezTo>
                    <a:pt x="1085" y="419"/>
                    <a:pt x="1086" y="419"/>
                    <a:pt x="1087" y="419"/>
                  </a:cubicBezTo>
                  <a:cubicBezTo>
                    <a:pt x="1105" y="419"/>
                    <a:pt x="1148" y="356"/>
                    <a:pt x="1112" y="238"/>
                  </a:cubicBezTo>
                  <a:cubicBezTo>
                    <a:pt x="1087" y="167"/>
                    <a:pt x="1040" y="106"/>
                    <a:pt x="978" y="63"/>
                  </a:cubicBezTo>
                  <a:cubicBezTo>
                    <a:pt x="914" y="22"/>
                    <a:pt x="840" y="0"/>
                    <a:pt x="765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5" name="Google Shape;5435;p69"/>
            <p:cNvSpPr/>
            <p:nvPr/>
          </p:nvSpPr>
          <p:spPr>
            <a:xfrm>
              <a:off x="1765950" y="4869150"/>
              <a:ext cx="394550" cy="398000"/>
            </a:xfrm>
            <a:custGeom>
              <a:avLst/>
              <a:gdLst/>
              <a:ahLst/>
              <a:cxnLst/>
              <a:rect l="l" t="t" r="r" b="b"/>
              <a:pathLst>
                <a:path w="15782" h="15920" extrusionOk="0">
                  <a:moveTo>
                    <a:pt x="3690" y="1"/>
                  </a:moveTo>
                  <a:lnTo>
                    <a:pt x="1" y="5014"/>
                  </a:lnTo>
                  <a:lnTo>
                    <a:pt x="532" y="5451"/>
                  </a:lnTo>
                  <a:cubicBezTo>
                    <a:pt x="2824" y="7386"/>
                    <a:pt x="12309" y="15122"/>
                    <a:pt x="14265" y="15855"/>
                  </a:cubicBezTo>
                  <a:cubicBezTo>
                    <a:pt x="14381" y="15899"/>
                    <a:pt x="14474" y="15920"/>
                    <a:pt x="14544" y="15920"/>
                  </a:cubicBezTo>
                  <a:cubicBezTo>
                    <a:pt x="15781" y="15920"/>
                    <a:pt x="10294" y="9523"/>
                    <a:pt x="10294" y="9523"/>
                  </a:cubicBezTo>
                  <a:lnTo>
                    <a:pt x="12612" y="6274"/>
                  </a:lnTo>
                  <a:lnTo>
                    <a:pt x="36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6" name="Google Shape;5436;p69"/>
            <p:cNvSpPr/>
            <p:nvPr/>
          </p:nvSpPr>
          <p:spPr>
            <a:xfrm>
              <a:off x="1769125" y="4931525"/>
              <a:ext cx="90850" cy="120550"/>
            </a:xfrm>
            <a:custGeom>
              <a:avLst/>
              <a:gdLst/>
              <a:ahLst/>
              <a:cxnLst/>
              <a:rect l="l" t="t" r="r" b="b"/>
              <a:pathLst>
                <a:path w="3634" h="4822" extrusionOk="0">
                  <a:moveTo>
                    <a:pt x="1756" y="0"/>
                  </a:moveTo>
                  <a:lnTo>
                    <a:pt x="1" y="2403"/>
                  </a:lnTo>
                  <a:lnTo>
                    <a:pt x="3058" y="4822"/>
                  </a:lnTo>
                  <a:cubicBezTo>
                    <a:pt x="3505" y="4011"/>
                    <a:pt x="3634" y="3065"/>
                    <a:pt x="3419" y="2164"/>
                  </a:cubicBezTo>
                  <a:cubicBezTo>
                    <a:pt x="3212" y="1233"/>
                    <a:pt x="2603" y="440"/>
                    <a:pt x="17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7" name="Google Shape;5437;p69"/>
            <p:cNvSpPr/>
            <p:nvPr/>
          </p:nvSpPr>
          <p:spPr>
            <a:xfrm>
              <a:off x="1765925" y="4989975"/>
              <a:ext cx="380600" cy="278575"/>
            </a:xfrm>
            <a:custGeom>
              <a:avLst/>
              <a:gdLst/>
              <a:ahLst/>
              <a:cxnLst/>
              <a:rect l="l" t="t" r="r" b="b"/>
              <a:pathLst>
                <a:path w="15224" h="11143" extrusionOk="0">
                  <a:moveTo>
                    <a:pt x="155" y="0"/>
                  </a:moveTo>
                  <a:lnTo>
                    <a:pt x="1" y="181"/>
                  </a:lnTo>
                  <a:cubicBezTo>
                    <a:pt x="4023" y="3806"/>
                    <a:pt x="13717" y="11143"/>
                    <a:pt x="14562" y="11143"/>
                  </a:cubicBezTo>
                  <a:cubicBezTo>
                    <a:pt x="14573" y="11143"/>
                    <a:pt x="14582" y="11142"/>
                    <a:pt x="14589" y="11139"/>
                  </a:cubicBezTo>
                  <a:cubicBezTo>
                    <a:pt x="15223" y="10953"/>
                    <a:pt x="13197" y="8295"/>
                    <a:pt x="13197" y="8295"/>
                  </a:cubicBezTo>
                  <a:cubicBezTo>
                    <a:pt x="13108" y="8233"/>
                    <a:pt x="13002" y="8207"/>
                    <a:pt x="12888" y="8207"/>
                  </a:cubicBezTo>
                  <a:cubicBezTo>
                    <a:pt x="12341" y="8207"/>
                    <a:pt x="11608" y="8805"/>
                    <a:pt x="11608" y="8805"/>
                  </a:cubicBezTo>
                  <a:lnTo>
                    <a:pt x="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8" name="Google Shape;5438;p69"/>
            <p:cNvSpPr/>
            <p:nvPr/>
          </p:nvSpPr>
          <p:spPr>
            <a:xfrm>
              <a:off x="1766500" y="4987600"/>
              <a:ext cx="366200" cy="277675"/>
            </a:xfrm>
            <a:custGeom>
              <a:avLst/>
              <a:gdLst/>
              <a:ahLst/>
              <a:cxnLst/>
              <a:rect l="l" t="t" r="r" b="b"/>
              <a:pathLst>
                <a:path w="14648" h="11107" extrusionOk="0">
                  <a:moveTo>
                    <a:pt x="0" y="0"/>
                  </a:moveTo>
                  <a:lnTo>
                    <a:pt x="138" y="128"/>
                  </a:lnTo>
                  <a:lnTo>
                    <a:pt x="548" y="473"/>
                  </a:lnTo>
                  <a:lnTo>
                    <a:pt x="2068" y="1728"/>
                  </a:lnTo>
                  <a:cubicBezTo>
                    <a:pt x="3360" y="2791"/>
                    <a:pt x="5168" y="4211"/>
                    <a:pt x="7193" y="5742"/>
                  </a:cubicBezTo>
                  <a:cubicBezTo>
                    <a:pt x="9218" y="7274"/>
                    <a:pt x="11085" y="8630"/>
                    <a:pt x="12446" y="9586"/>
                  </a:cubicBezTo>
                  <a:lnTo>
                    <a:pt x="14042" y="10713"/>
                  </a:lnTo>
                  <a:lnTo>
                    <a:pt x="14488" y="11012"/>
                  </a:lnTo>
                  <a:cubicBezTo>
                    <a:pt x="14537" y="11050"/>
                    <a:pt x="14590" y="11082"/>
                    <a:pt x="14647" y="11106"/>
                  </a:cubicBezTo>
                  <a:cubicBezTo>
                    <a:pt x="14647" y="11106"/>
                    <a:pt x="14600" y="11064"/>
                    <a:pt x="14504" y="10990"/>
                  </a:cubicBezTo>
                  <a:lnTo>
                    <a:pt x="14074" y="10670"/>
                  </a:lnTo>
                  <a:lnTo>
                    <a:pt x="12478" y="9511"/>
                  </a:lnTo>
                  <a:cubicBezTo>
                    <a:pt x="11133" y="8534"/>
                    <a:pt x="9288" y="7178"/>
                    <a:pt x="7251" y="5641"/>
                  </a:cubicBezTo>
                  <a:cubicBezTo>
                    <a:pt x="5215" y="4104"/>
                    <a:pt x="3456" y="2658"/>
                    <a:pt x="2126" y="1649"/>
                  </a:cubicBezTo>
                  <a:lnTo>
                    <a:pt x="580" y="426"/>
                  </a:lnTo>
                  <a:lnTo>
                    <a:pt x="154" y="96"/>
                  </a:lnTo>
                  <a:cubicBezTo>
                    <a:pt x="108" y="56"/>
                    <a:pt x="56" y="24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9" name="Google Shape;5439;p69"/>
            <p:cNvSpPr/>
            <p:nvPr/>
          </p:nvSpPr>
          <p:spPr>
            <a:xfrm>
              <a:off x="2053600" y="5194025"/>
              <a:ext cx="45725" cy="19550"/>
            </a:xfrm>
            <a:custGeom>
              <a:avLst/>
              <a:gdLst/>
              <a:ahLst/>
              <a:cxnLst/>
              <a:rect l="l" t="t" r="r" b="b"/>
              <a:pathLst>
                <a:path w="1829" h="782" extrusionOk="0">
                  <a:moveTo>
                    <a:pt x="1390" y="1"/>
                  </a:moveTo>
                  <a:cubicBezTo>
                    <a:pt x="1187" y="1"/>
                    <a:pt x="985" y="44"/>
                    <a:pt x="798" y="129"/>
                  </a:cubicBezTo>
                  <a:cubicBezTo>
                    <a:pt x="456" y="234"/>
                    <a:pt x="171" y="469"/>
                    <a:pt x="0" y="782"/>
                  </a:cubicBezTo>
                  <a:cubicBezTo>
                    <a:pt x="259" y="569"/>
                    <a:pt x="542" y="390"/>
                    <a:pt x="845" y="249"/>
                  </a:cubicBezTo>
                  <a:cubicBezTo>
                    <a:pt x="1164" y="150"/>
                    <a:pt x="1495" y="88"/>
                    <a:pt x="1829" y="69"/>
                  </a:cubicBezTo>
                  <a:cubicBezTo>
                    <a:pt x="1686" y="23"/>
                    <a:pt x="1538" y="1"/>
                    <a:pt x="1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0" name="Google Shape;5440;p69"/>
            <p:cNvSpPr/>
            <p:nvPr/>
          </p:nvSpPr>
          <p:spPr>
            <a:xfrm>
              <a:off x="2013300" y="5124600"/>
              <a:ext cx="25825" cy="9575"/>
            </a:xfrm>
            <a:custGeom>
              <a:avLst/>
              <a:gdLst/>
              <a:ahLst/>
              <a:cxnLst/>
              <a:rect l="l" t="t" r="r" b="b"/>
              <a:pathLst>
                <a:path w="1033" h="383" extrusionOk="0">
                  <a:moveTo>
                    <a:pt x="979" y="1"/>
                  </a:moveTo>
                  <a:cubicBezTo>
                    <a:pt x="897" y="1"/>
                    <a:pt x="708" y="40"/>
                    <a:pt x="490" y="129"/>
                  </a:cubicBezTo>
                  <a:cubicBezTo>
                    <a:pt x="203" y="246"/>
                    <a:pt x="1" y="321"/>
                    <a:pt x="17" y="368"/>
                  </a:cubicBezTo>
                  <a:cubicBezTo>
                    <a:pt x="17" y="378"/>
                    <a:pt x="32" y="382"/>
                    <a:pt x="59" y="382"/>
                  </a:cubicBezTo>
                  <a:cubicBezTo>
                    <a:pt x="140" y="382"/>
                    <a:pt x="332" y="339"/>
                    <a:pt x="548" y="251"/>
                  </a:cubicBezTo>
                  <a:cubicBezTo>
                    <a:pt x="836" y="135"/>
                    <a:pt x="1033" y="44"/>
                    <a:pt x="1022" y="12"/>
                  </a:cubicBezTo>
                  <a:cubicBezTo>
                    <a:pt x="1020" y="4"/>
                    <a:pt x="1004" y="1"/>
                    <a:pt x="9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1" name="Google Shape;5441;p69"/>
            <p:cNvSpPr/>
            <p:nvPr/>
          </p:nvSpPr>
          <p:spPr>
            <a:xfrm>
              <a:off x="2002925" y="5108450"/>
              <a:ext cx="22650" cy="3675"/>
            </a:xfrm>
            <a:custGeom>
              <a:avLst/>
              <a:gdLst/>
              <a:ahLst/>
              <a:cxnLst/>
              <a:rect l="l" t="t" r="r" b="b"/>
              <a:pathLst>
                <a:path w="906" h="147" extrusionOk="0">
                  <a:moveTo>
                    <a:pt x="658" y="0"/>
                  </a:moveTo>
                  <a:cubicBezTo>
                    <a:pt x="595" y="0"/>
                    <a:pt x="523" y="3"/>
                    <a:pt x="448" y="10"/>
                  </a:cubicBezTo>
                  <a:cubicBezTo>
                    <a:pt x="198" y="31"/>
                    <a:pt x="1" y="74"/>
                    <a:pt x="7" y="106"/>
                  </a:cubicBezTo>
                  <a:cubicBezTo>
                    <a:pt x="7" y="131"/>
                    <a:pt x="108" y="147"/>
                    <a:pt x="251" y="147"/>
                  </a:cubicBezTo>
                  <a:cubicBezTo>
                    <a:pt x="314" y="147"/>
                    <a:pt x="384" y="144"/>
                    <a:pt x="458" y="138"/>
                  </a:cubicBezTo>
                  <a:cubicBezTo>
                    <a:pt x="472" y="138"/>
                    <a:pt x="486" y="138"/>
                    <a:pt x="500" y="138"/>
                  </a:cubicBezTo>
                  <a:cubicBezTo>
                    <a:pt x="641" y="138"/>
                    <a:pt x="780" y="105"/>
                    <a:pt x="905" y="42"/>
                  </a:cubicBezTo>
                  <a:cubicBezTo>
                    <a:pt x="905" y="16"/>
                    <a:pt x="804" y="0"/>
                    <a:pt x="6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2" name="Google Shape;5442;p69"/>
            <p:cNvSpPr/>
            <p:nvPr/>
          </p:nvSpPr>
          <p:spPr>
            <a:xfrm>
              <a:off x="2007050" y="5082675"/>
              <a:ext cx="23025" cy="17500"/>
            </a:xfrm>
            <a:custGeom>
              <a:avLst/>
              <a:gdLst/>
              <a:ahLst/>
              <a:cxnLst/>
              <a:rect l="l" t="t" r="r" b="b"/>
              <a:pathLst>
                <a:path w="921" h="700" extrusionOk="0">
                  <a:moveTo>
                    <a:pt x="10" y="0"/>
                  </a:moveTo>
                  <a:cubicBezTo>
                    <a:pt x="6" y="0"/>
                    <a:pt x="2" y="1"/>
                    <a:pt x="1" y="4"/>
                  </a:cubicBezTo>
                  <a:cubicBezTo>
                    <a:pt x="121" y="152"/>
                    <a:pt x="259" y="286"/>
                    <a:pt x="411" y="403"/>
                  </a:cubicBezTo>
                  <a:cubicBezTo>
                    <a:pt x="636" y="575"/>
                    <a:pt x="835" y="699"/>
                    <a:pt x="887" y="699"/>
                  </a:cubicBezTo>
                  <a:cubicBezTo>
                    <a:pt x="893" y="699"/>
                    <a:pt x="897" y="698"/>
                    <a:pt x="899" y="695"/>
                  </a:cubicBezTo>
                  <a:cubicBezTo>
                    <a:pt x="920" y="664"/>
                    <a:pt x="734" y="493"/>
                    <a:pt x="490" y="301"/>
                  </a:cubicBezTo>
                  <a:cubicBezTo>
                    <a:pt x="265" y="126"/>
                    <a:pt x="60" y="0"/>
                    <a:pt x="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3" name="Google Shape;5443;p69"/>
            <p:cNvSpPr/>
            <p:nvPr/>
          </p:nvSpPr>
          <p:spPr>
            <a:xfrm>
              <a:off x="2013175" y="5065725"/>
              <a:ext cx="25000" cy="21450"/>
            </a:xfrm>
            <a:custGeom>
              <a:avLst/>
              <a:gdLst/>
              <a:ahLst/>
              <a:cxnLst/>
              <a:rect l="l" t="t" r="r" b="b"/>
              <a:pathLst>
                <a:path w="1000" h="858" extrusionOk="0">
                  <a:moveTo>
                    <a:pt x="37" y="0"/>
                  </a:moveTo>
                  <a:cubicBezTo>
                    <a:pt x="35" y="0"/>
                    <a:pt x="34" y="1"/>
                    <a:pt x="33" y="1"/>
                  </a:cubicBezTo>
                  <a:cubicBezTo>
                    <a:pt x="1" y="1"/>
                    <a:pt x="149" y="282"/>
                    <a:pt x="426" y="534"/>
                  </a:cubicBezTo>
                  <a:cubicBezTo>
                    <a:pt x="579" y="697"/>
                    <a:pt x="779" y="811"/>
                    <a:pt x="1000" y="857"/>
                  </a:cubicBezTo>
                  <a:cubicBezTo>
                    <a:pt x="1000" y="825"/>
                    <a:pt x="771" y="666"/>
                    <a:pt x="512" y="438"/>
                  </a:cubicBezTo>
                  <a:cubicBezTo>
                    <a:pt x="262" y="218"/>
                    <a:pt x="75" y="0"/>
                    <a:pt x="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4" name="Google Shape;5444;p69"/>
            <p:cNvSpPr/>
            <p:nvPr/>
          </p:nvSpPr>
          <p:spPr>
            <a:xfrm>
              <a:off x="2033525" y="5115550"/>
              <a:ext cx="52500" cy="26475"/>
            </a:xfrm>
            <a:custGeom>
              <a:avLst/>
              <a:gdLst/>
              <a:ahLst/>
              <a:cxnLst/>
              <a:rect l="l" t="t" r="r" b="b"/>
              <a:pathLst>
                <a:path w="2100" h="1059" extrusionOk="0">
                  <a:moveTo>
                    <a:pt x="863" y="110"/>
                  </a:moveTo>
                  <a:cubicBezTo>
                    <a:pt x="1016" y="110"/>
                    <a:pt x="1169" y="138"/>
                    <a:pt x="1314" y="194"/>
                  </a:cubicBezTo>
                  <a:cubicBezTo>
                    <a:pt x="1585" y="280"/>
                    <a:pt x="1812" y="471"/>
                    <a:pt x="1941" y="726"/>
                  </a:cubicBezTo>
                  <a:cubicBezTo>
                    <a:pt x="1980" y="846"/>
                    <a:pt x="1891" y="919"/>
                    <a:pt x="1768" y="919"/>
                  </a:cubicBezTo>
                  <a:cubicBezTo>
                    <a:pt x="1755" y="919"/>
                    <a:pt x="1742" y="918"/>
                    <a:pt x="1729" y="916"/>
                  </a:cubicBezTo>
                  <a:cubicBezTo>
                    <a:pt x="1589" y="898"/>
                    <a:pt x="1451" y="862"/>
                    <a:pt x="1319" y="811"/>
                  </a:cubicBezTo>
                  <a:cubicBezTo>
                    <a:pt x="1083" y="733"/>
                    <a:pt x="854" y="637"/>
                    <a:pt x="634" y="523"/>
                  </a:cubicBezTo>
                  <a:cubicBezTo>
                    <a:pt x="453" y="431"/>
                    <a:pt x="310" y="348"/>
                    <a:pt x="211" y="289"/>
                  </a:cubicBezTo>
                  <a:lnTo>
                    <a:pt x="211" y="289"/>
                  </a:lnTo>
                  <a:cubicBezTo>
                    <a:pt x="338" y="223"/>
                    <a:pt x="473" y="171"/>
                    <a:pt x="612" y="136"/>
                  </a:cubicBezTo>
                  <a:cubicBezTo>
                    <a:pt x="695" y="118"/>
                    <a:pt x="779" y="110"/>
                    <a:pt x="863" y="110"/>
                  </a:cubicBezTo>
                  <a:close/>
                  <a:moveTo>
                    <a:pt x="917" y="1"/>
                  </a:moveTo>
                  <a:cubicBezTo>
                    <a:pt x="652" y="1"/>
                    <a:pt x="384" y="82"/>
                    <a:pt x="153" y="254"/>
                  </a:cubicBezTo>
                  <a:lnTo>
                    <a:pt x="153" y="254"/>
                  </a:lnTo>
                  <a:cubicBezTo>
                    <a:pt x="95" y="219"/>
                    <a:pt x="63" y="198"/>
                    <a:pt x="59" y="198"/>
                  </a:cubicBezTo>
                  <a:cubicBezTo>
                    <a:pt x="82" y="223"/>
                    <a:pt x="105" y="248"/>
                    <a:pt x="130" y="272"/>
                  </a:cubicBezTo>
                  <a:lnTo>
                    <a:pt x="130" y="272"/>
                  </a:lnTo>
                  <a:cubicBezTo>
                    <a:pt x="129" y="272"/>
                    <a:pt x="128" y="273"/>
                    <a:pt x="128" y="273"/>
                  </a:cubicBezTo>
                  <a:cubicBezTo>
                    <a:pt x="38" y="348"/>
                    <a:pt x="1" y="401"/>
                    <a:pt x="6" y="412"/>
                  </a:cubicBezTo>
                  <a:cubicBezTo>
                    <a:pt x="59" y="375"/>
                    <a:pt x="114" y="341"/>
                    <a:pt x="170" y="311"/>
                  </a:cubicBezTo>
                  <a:lnTo>
                    <a:pt x="170" y="311"/>
                  </a:lnTo>
                  <a:cubicBezTo>
                    <a:pt x="297" y="429"/>
                    <a:pt x="438" y="530"/>
                    <a:pt x="591" y="613"/>
                  </a:cubicBezTo>
                  <a:cubicBezTo>
                    <a:pt x="810" y="742"/>
                    <a:pt x="1041" y="849"/>
                    <a:pt x="1282" y="932"/>
                  </a:cubicBezTo>
                  <a:cubicBezTo>
                    <a:pt x="1424" y="990"/>
                    <a:pt x="1572" y="1031"/>
                    <a:pt x="1723" y="1055"/>
                  </a:cubicBezTo>
                  <a:cubicBezTo>
                    <a:pt x="1739" y="1057"/>
                    <a:pt x="1755" y="1058"/>
                    <a:pt x="1770" y="1058"/>
                  </a:cubicBezTo>
                  <a:cubicBezTo>
                    <a:pt x="1848" y="1058"/>
                    <a:pt x="1925" y="1034"/>
                    <a:pt x="1989" y="991"/>
                  </a:cubicBezTo>
                  <a:cubicBezTo>
                    <a:pt x="2068" y="920"/>
                    <a:pt x="2100" y="811"/>
                    <a:pt x="2069" y="709"/>
                  </a:cubicBezTo>
                  <a:cubicBezTo>
                    <a:pt x="1839" y="253"/>
                    <a:pt x="1383" y="1"/>
                    <a:pt x="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5" name="Google Shape;5445;p69"/>
            <p:cNvSpPr/>
            <p:nvPr/>
          </p:nvSpPr>
          <p:spPr>
            <a:xfrm>
              <a:off x="2032400" y="5085925"/>
              <a:ext cx="18875" cy="37950"/>
            </a:xfrm>
            <a:custGeom>
              <a:avLst/>
              <a:gdLst/>
              <a:ahLst/>
              <a:cxnLst/>
              <a:rect l="l" t="t" r="r" b="b"/>
              <a:pathLst>
                <a:path w="755" h="1518" extrusionOk="0">
                  <a:moveTo>
                    <a:pt x="356" y="0"/>
                  </a:moveTo>
                  <a:cubicBezTo>
                    <a:pt x="257" y="0"/>
                    <a:pt x="161" y="55"/>
                    <a:pt x="114" y="150"/>
                  </a:cubicBezTo>
                  <a:cubicBezTo>
                    <a:pt x="60" y="247"/>
                    <a:pt x="28" y="354"/>
                    <a:pt x="23" y="464"/>
                  </a:cubicBezTo>
                  <a:cubicBezTo>
                    <a:pt x="1" y="640"/>
                    <a:pt x="1" y="819"/>
                    <a:pt x="23" y="996"/>
                  </a:cubicBezTo>
                  <a:cubicBezTo>
                    <a:pt x="33" y="1161"/>
                    <a:pt x="86" y="1321"/>
                    <a:pt x="178" y="1458"/>
                  </a:cubicBezTo>
                  <a:cubicBezTo>
                    <a:pt x="149" y="1304"/>
                    <a:pt x="129" y="1148"/>
                    <a:pt x="118" y="990"/>
                  </a:cubicBezTo>
                  <a:cubicBezTo>
                    <a:pt x="102" y="813"/>
                    <a:pt x="102" y="636"/>
                    <a:pt x="118" y="459"/>
                  </a:cubicBezTo>
                  <a:cubicBezTo>
                    <a:pt x="118" y="312"/>
                    <a:pt x="205" y="106"/>
                    <a:pt x="331" y="106"/>
                  </a:cubicBezTo>
                  <a:cubicBezTo>
                    <a:pt x="352" y="106"/>
                    <a:pt x="373" y="112"/>
                    <a:pt x="396" y="124"/>
                  </a:cubicBezTo>
                  <a:cubicBezTo>
                    <a:pt x="554" y="209"/>
                    <a:pt x="582" y="459"/>
                    <a:pt x="586" y="656"/>
                  </a:cubicBezTo>
                  <a:cubicBezTo>
                    <a:pt x="582" y="819"/>
                    <a:pt x="544" y="980"/>
                    <a:pt x="475" y="1130"/>
                  </a:cubicBezTo>
                  <a:cubicBezTo>
                    <a:pt x="405" y="1266"/>
                    <a:pt x="322" y="1396"/>
                    <a:pt x="226" y="1517"/>
                  </a:cubicBezTo>
                  <a:cubicBezTo>
                    <a:pt x="226" y="1517"/>
                    <a:pt x="417" y="1453"/>
                    <a:pt x="577" y="1187"/>
                  </a:cubicBezTo>
                  <a:cubicBezTo>
                    <a:pt x="674" y="1027"/>
                    <a:pt x="725" y="843"/>
                    <a:pt x="725" y="656"/>
                  </a:cubicBezTo>
                  <a:cubicBezTo>
                    <a:pt x="755" y="418"/>
                    <a:pt x="661" y="181"/>
                    <a:pt x="475" y="28"/>
                  </a:cubicBezTo>
                  <a:cubicBezTo>
                    <a:pt x="437" y="9"/>
                    <a:pt x="396" y="0"/>
                    <a:pt x="3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6" name="Google Shape;5446;p69"/>
            <p:cNvSpPr/>
            <p:nvPr/>
          </p:nvSpPr>
          <p:spPr>
            <a:xfrm>
              <a:off x="1814725" y="4932650"/>
              <a:ext cx="47275" cy="117450"/>
            </a:xfrm>
            <a:custGeom>
              <a:avLst/>
              <a:gdLst/>
              <a:ahLst/>
              <a:cxnLst/>
              <a:rect l="l" t="t" r="r" b="b"/>
              <a:pathLst>
                <a:path w="1891" h="4698" extrusionOk="0">
                  <a:moveTo>
                    <a:pt x="6" y="0"/>
                  </a:moveTo>
                  <a:cubicBezTo>
                    <a:pt x="3" y="0"/>
                    <a:pt x="1" y="1"/>
                    <a:pt x="0" y="3"/>
                  </a:cubicBezTo>
                  <a:cubicBezTo>
                    <a:pt x="0" y="3"/>
                    <a:pt x="267" y="167"/>
                    <a:pt x="623" y="507"/>
                  </a:cubicBezTo>
                  <a:cubicBezTo>
                    <a:pt x="1082" y="943"/>
                    <a:pt x="1418" y="1494"/>
                    <a:pt x="1595" y="2102"/>
                  </a:cubicBezTo>
                  <a:cubicBezTo>
                    <a:pt x="1754" y="2716"/>
                    <a:pt x="1739" y="3362"/>
                    <a:pt x="1553" y="3969"/>
                  </a:cubicBezTo>
                  <a:cubicBezTo>
                    <a:pt x="1409" y="4431"/>
                    <a:pt x="1240" y="4687"/>
                    <a:pt x="1261" y="4698"/>
                  </a:cubicBezTo>
                  <a:cubicBezTo>
                    <a:pt x="1312" y="4648"/>
                    <a:pt x="1356" y="4591"/>
                    <a:pt x="1388" y="4527"/>
                  </a:cubicBezTo>
                  <a:cubicBezTo>
                    <a:pt x="1492" y="4360"/>
                    <a:pt x="1577" y="4182"/>
                    <a:pt x="1638" y="3996"/>
                  </a:cubicBezTo>
                  <a:cubicBezTo>
                    <a:pt x="1862" y="3377"/>
                    <a:pt x="1891" y="2706"/>
                    <a:pt x="1719" y="2070"/>
                  </a:cubicBezTo>
                  <a:cubicBezTo>
                    <a:pt x="1545" y="1430"/>
                    <a:pt x="1185" y="855"/>
                    <a:pt x="687" y="417"/>
                  </a:cubicBezTo>
                  <a:cubicBezTo>
                    <a:pt x="537" y="287"/>
                    <a:pt x="375" y="171"/>
                    <a:pt x="203" y="71"/>
                  </a:cubicBezTo>
                  <a:cubicBezTo>
                    <a:pt x="97" y="30"/>
                    <a:pt x="27" y="0"/>
                    <a:pt x="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7" name="Google Shape;5447;p69"/>
            <p:cNvSpPr/>
            <p:nvPr/>
          </p:nvSpPr>
          <p:spPr>
            <a:xfrm>
              <a:off x="1888500" y="5051875"/>
              <a:ext cx="62750" cy="48050"/>
            </a:xfrm>
            <a:custGeom>
              <a:avLst/>
              <a:gdLst/>
              <a:ahLst/>
              <a:cxnLst/>
              <a:rect l="l" t="t" r="r" b="b"/>
              <a:pathLst>
                <a:path w="2510" h="1922" extrusionOk="0">
                  <a:moveTo>
                    <a:pt x="3" y="1"/>
                  </a:moveTo>
                  <a:cubicBezTo>
                    <a:pt x="2" y="1"/>
                    <a:pt x="1" y="1"/>
                    <a:pt x="0" y="2"/>
                  </a:cubicBezTo>
                  <a:cubicBezTo>
                    <a:pt x="341" y="407"/>
                    <a:pt x="735" y="765"/>
                    <a:pt x="1171" y="1066"/>
                  </a:cubicBezTo>
                  <a:cubicBezTo>
                    <a:pt x="1579" y="1407"/>
                    <a:pt x="2029" y="1695"/>
                    <a:pt x="2510" y="1922"/>
                  </a:cubicBezTo>
                  <a:cubicBezTo>
                    <a:pt x="2510" y="1890"/>
                    <a:pt x="1941" y="1496"/>
                    <a:pt x="1250" y="964"/>
                  </a:cubicBezTo>
                  <a:cubicBezTo>
                    <a:pt x="578" y="448"/>
                    <a:pt x="57" y="1"/>
                    <a:pt x="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8" name="Google Shape;5448;p69"/>
            <p:cNvSpPr/>
            <p:nvPr/>
          </p:nvSpPr>
          <p:spPr>
            <a:xfrm>
              <a:off x="1841825" y="5019875"/>
              <a:ext cx="6525" cy="16300"/>
            </a:xfrm>
            <a:custGeom>
              <a:avLst/>
              <a:gdLst/>
              <a:ahLst/>
              <a:cxnLst/>
              <a:rect l="l" t="t" r="r" b="b"/>
              <a:pathLst>
                <a:path w="261" h="652" extrusionOk="0">
                  <a:moveTo>
                    <a:pt x="173" y="1"/>
                  </a:moveTo>
                  <a:cubicBezTo>
                    <a:pt x="172" y="1"/>
                    <a:pt x="172" y="1"/>
                    <a:pt x="171" y="1"/>
                  </a:cubicBezTo>
                  <a:cubicBezTo>
                    <a:pt x="135" y="1"/>
                    <a:pt x="129" y="150"/>
                    <a:pt x="92" y="320"/>
                  </a:cubicBezTo>
                  <a:cubicBezTo>
                    <a:pt x="54" y="490"/>
                    <a:pt x="1" y="628"/>
                    <a:pt x="33" y="649"/>
                  </a:cubicBezTo>
                  <a:cubicBezTo>
                    <a:pt x="35" y="651"/>
                    <a:pt x="38" y="652"/>
                    <a:pt x="41" y="652"/>
                  </a:cubicBezTo>
                  <a:cubicBezTo>
                    <a:pt x="80" y="652"/>
                    <a:pt x="179" y="534"/>
                    <a:pt x="219" y="352"/>
                  </a:cubicBezTo>
                  <a:cubicBezTo>
                    <a:pt x="261" y="158"/>
                    <a:pt x="211" y="1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9" name="Google Shape;5449;p69"/>
            <p:cNvSpPr/>
            <p:nvPr/>
          </p:nvSpPr>
          <p:spPr>
            <a:xfrm>
              <a:off x="1843700" y="4988250"/>
              <a:ext cx="4400" cy="14250"/>
            </a:xfrm>
            <a:custGeom>
              <a:avLst/>
              <a:gdLst/>
              <a:ahLst/>
              <a:cxnLst/>
              <a:rect l="l" t="t" r="r" b="b"/>
              <a:pathLst>
                <a:path w="176" h="570" extrusionOk="0">
                  <a:moveTo>
                    <a:pt x="49" y="0"/>
                  </a:moveTo>
                  <a:cubicBezTo>
                    <a:pt x="11" y="0"/>
                    <a:pt x="0" y="139"/>
                    <a:pt x="22" y="293"/>
                  </a:cubicBezTo>
                  <a:cubicBezTo>
                    <a:pt x="43" y="444"/>
                    <a:pt x="89" y="569"/>
                    <a:pt x="126" y="569"/>
                  </a:cubicBezTo>
                  <a:cubicBezTo>
                    <a:pt x="127" y="569"/>
                    <a:pt x="128" y="569"/>
                    <a:pt x="128" y="569"/>
                  </a:cubicBezTo>
                  <a:cubicBezTo>
                    <a:pt x="165" y="564"/>
                    <a:pt x="176" y="437"/>
                    <a:pt x="128" y="278"/>
                  </a:cubicBezTo>
                  <a:cubicBezTo>
                    <a:pt x="81" y="118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0" name="Google Shape;5450;p69"/>
            <p:cNvSpPr/>
            <p:nvPr/>
          </p:nvSpPr>
          <p:spPr>
            <a:xfrm>
              <a:off x="1828675" y="4961750"/>
              <a:ext cx="10550" cy="13775"/>
            </a:xfrm>
            <a:custGeom>
              <a:avLst/>
              <a:gdLst/>
              <a:ahLst/>
              <a:cxnLst/>
              <a:rect l="l" t="t" r="r" b="b"/>
              <a:pathLst>
                <a:path w="422" h="551" extrusionOk="0">
                  <a:moveTo>
                    <a:pt x="25" y="1"/>
                  </a:moveTo>
                  <a:cubicBezTo>
                    <a:pt x="11" y="1"/>
                    <a:pt x="3" y="5"/>
                    <a:pt x="1" y="13"/>
                  </a:cubicBezTo>
                  <a:cubicBezTo>
                    <a:pt x="1" y="51"/>
                    <a:pt x="102" y="136"/>
                    <a:pt x="197" y="274"/>
                  </a:cubicBezTo>
                  <a:cubicBezTo>
                    <a:pt x="293" y="412"/>
                    <a:pt x="331" y="551"/>
                    <a:pt x="368" y="551"/>
                  </a:cubicBezTo>
                  <a:cubicBezTo>
                    <a:pt x="405" y="551"/>
                    <a:pt x="421" y="374"/>
                    <a:pt x="304" y="205"/>
                  </a:cubicBezTo>
                  <a:cubicBezTo>
                    <a:pt x="210" y="68"/>
                    <a:pt x="78" y="1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1" name="Google Shape;5451;p69"/>
            <p:cNvSpPr/>
            <p:nvPr/>
          </p:nvSpPr>
          <p:spPr>
            <a:xfrm>
              <a:off x="1814875" y="4945525"/>
              <a:ext cx="6275" cy="7600"/>
            </a:xfrm>
            <a:custGeom>
              <a:avLst/>
              <a:gdLst/>
              <a:ahLst/>
              <a:cxnLst/>
              <a:rect l="l" t="t" r="r" b="b"/>
              <a:pathLst>
                <a:path w="251" h="304" extrusionOk="0">
                  <a:moveTo>
                    <a:pt x="46" y="0"/>
                  </a:moveTo>
                  <a:cubicBezTo>
                    <a:pt x="41" y="0"/>
                    <a:pt x="36" y="1"/>
                    <a:pt x="32" y="3"/>
                  </a:cubicBezTo>
                  <a:cubicBezTo>
                    <a:pt x="0" y="3"/>
                    <a:pt x="32" y="104"/>
                    <a:pt x="69" y="184"/>
                  </a:cubicBezTo>
                  <a:cubicBezTo>
                    <a:pt x="102" y="254"/>
                    <a:pt x="167" y="303"/>
                    <a:pt x="205" y="303"/>
                  </a:cubicBezTo>
                  <a:cubicBezTo>
                    <a:pt x="210" y="303"/>
                    <a:pt x="214" y="302"/>
                    <a:pt x="218" y="300"/>
                  </a:cubicBezTo>
                  <a:cubicBezTo>
                    <a:pt x="250" y="284"/>
                    <a:pt x="218" y="200"/>
                    <a:pt x="180" y="120"/>
                  </a:cubicBezTo>
                  <a:cubicBezTo>
                    <a:pt x="148" y="49"/>
                    <a:pt x="83" y="0"/>
                    <a:pt x="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2" name="Google Shape;5452;p69"/>
            <p:cNvSpPr/>
            <p:nvPr/>
          </p:nvSpPr>
          <p:spPr>
            <a:xfrm>
              <a:off x="1821125" y="4901325"/>
              <a:ext cx="232075" cy="173475"/>
            </a:xfrm>
            <a:custGeom>
              <a:avLst/>
              <a:gdLst/>
              <a:ahLst/>
              <a:cxnLst/>
              <a:rect l="l" t="t" r="r" b="b"/>
              <a:pathLst>
                <a:path w="9283" h="6939" extrusionOk="0">
                  <a:moveTo>
                    <a:pt x="516" y="1"/>
                  </a:moveTo>
                  <a:lnTo>
                    <a:pt x="0" y="723"/>
                  </a:lnTo>
                  <a:lnTo>
                    <a:pt x="9017" y="6939"/>
                  </a:lnTo>
                  <a:lnTo>
                    <a:pt x="9283" y="6593"/>
                  </a:lnTo>
                  <a:lnTo>
                    <a:pt x="5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3" name="Google Shape;5453;p69"/>
            <p:cNvSpPr/>
            <p:nvPr/>
          </p:nvSpPr>
          <p:spPr>
            <a:xfrm>
              <a:off x="2825700" y="5268575"/>
              <a:ext cx="510300" cy="208175"/>
            </a:xfrm>
            <a:custGeom>
              <a:avLst/>
              <a:gdLst/>
              <a:ahLst/>
              <a:cxnLst/>
              <a:rect l="l" t="t" r="r" b="b"/>
              <a:pathLst>
                <a:path w="20412" h="8327" extrusionOk="0">
                  <a:moveTo>
                    <a:pt x="10368" y="0"/>
                  </a:moveTo>
                  <a:lnTo>
                    <a:pt x="0" y="2371"/>
                  </a:lnTo>
                  <a:lnTo>
                    <a:pt x="1213" y="8326"/>
                  </a:lnTo>
                  <a:lnTo>
                    <a:pt x="1867" y="8247"/>
                  </a:lnTo>
                  <a:cubicBezTo>
                    <a:pt x="4764" y="7853"/>
                    <a:pt x="16582" y="6045"/>
                    <a:pt x="18391" y="5110"/>
                  </a:cubicBezTo>
                  <a:cubicBezTo>
                    <a:pt x="20411" y="4062"/>
                    <a:pt x="11202" y="3808"/>
                    <a:pt x="11202" y="3808"/>
                  </a:cubicBezTo>
                  <a:lnTo>
                    <a:pt x="103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4" name="Google Shape;5454;p69"/>
            <p:cNvSpPr/>
            <p:nvPr/>
          </p:nvSpPr>
          <p:spPr>
            <a:xfrm>
              <a:off x="2841250" y="5396675"/>
              <a:ext cx="108750" cy="76350"/>
            </a:xfrm>
            <a:custGeom>
              <a:avLst/>
              <a:gdLst/>
              <a:ahLst/>
              <a:cxnLst/>
              <a:rect l="l" t="t" r="r" b="b"/>
              <a:pathLst>
                <a:path w="4350" h="3054" extrusionOk="0">
                  <a:moveTo>
                    <a:pt x="1122" y="1"/>
                  </a:moveTo>
                  <a:cubicBezTo>
                    <a:pt x="743" y="1"/>
                    <a:pt x="363" y="70"/>
                    <a:pt x="0" y="210"/>
                  </a:cubicBezTo>
                  <a:lnTo>
                    <a:pt x="591" y="3054"/>
                  </a:lnTo>
                  <a:lnTo>
                    <a:pt x="4349" y="2400"/>
                  </a:lnTo>
                  <a:cubicBezTo>
                    <a:pt x="4050" y="1550"/>
                    <a:pt x="3448" y="840"/>
                    <a:pt x="2658" y="407"/>
                  </a:cubicBezTo>
                  <a:cubicBezTo>
                    <a:pt x="2184" y="137"/>
                    <a:pt x="1654" y="1"/>
                    <a:pt x="1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5" name="Google Shape;5455;p69"/>
            <p:cNvSpPr/>
            <p:nvPr/>
          </p:nvSpPr>
          <p:spPr>
            <a:xfrm>
              <a:off x="2855325" y="5370650"/>
              <a:ext cx="445300" cy="106100"/>
            </a:xfrm>
            <a:custGeom>
              <a:avLst/>
              <a:gdLst/>
              <a:ahLst/>
              <a:cxnLst/>
              <a:rect l="l" t="t" r="r" b="b"/>
              <a:pathLst>
                <a:path w="17812" h="4244" extrusionOk="0">
                  <a:moveTo>
                    <a:pt x="14546" y="1"/>
                  </a:moveTo>
                  <a:cubicBezTo>
                    <a:pt x="13946" y="139"/>
                    <a:pt x="13877" y="1489"/>
                    <a:pt x="13877" y="1489"/>
                  </a:cubicBezTo>
                  <a:lnTo>
                    <a:pt x="0" y="4014"/>
                  </a:lnTo>
                  <a:lnTo>
                    <a:pt x="28" y="4243"/>
                  </a:lnTo>
                  <a:cubicBezTo>
                    <a:pt x="5354" y="3696"/>
                    <a:pt x="17227" y="1431"/>
                    <a:pt x="17518" y="856"/>
                  </a:cubicBezTo>
                  <a:cubicBezTo>
                    <a:pt x="17811" y="282"/>
                    <a:pt x="14546" y="1"/>
                    <a:pt x="14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6" name="Google Shape;5456;p69"/>
            <p:cNvSpPr/>
            <p:nvPr/>
          </p:nvSpPr>
          <p:spPr>
            <a:xfrm>
              <a:off x="2851200" y="5388600"/>
              <a:ext cx="442375" cy="82950"/>
            </a:xfrm>
            <a:custGeom>
              <a:avLst/>
              <a:gdLst/>
              <a:ahLst/>
              <a:cxnLst/>
              <a:rect l="l" t="t" r="r" b="b"/>
              <a:pathLst>
                <a:path w="17695" h="3318" extrusionOk="0">
                  <a:moveTo>
                    <a:pt x="17694" y="1"/>
                  </a:moveTo>
                  <a:lnTo>
                    <a:pt x="17694" y="1"/>
                  </a:lnTo>
                  <a:cubicBezTo>
                    <a:pt x="17634" y="3"/>
                    <a:pt x="17573" y="11"/>
                    <a:pt x="17514" y="27"/>
                  </a:cubicBezTo>
                  <a:lnTo>
                    <a:pt x="16982" y="134"/>
                  </a:lnTo>
                  <a:lnTo>
                    <a:pt x="15100" y="533"/>
                  </a:lnTo>
                  <a:cubicBezTo>
                    <a:pt x="13505" y="867"/>
                    <a:pt x="11309" y="1320"/>
                    <a:pt x="8869" y="1782"/>
                  </a:cubicBezTo>
                  <a:cubicBezTo>
                    <a:pt x="6429" y="2244"/>
                    <a:pt x="4223" y="2633"/>
                    <a:pt x="2617" y="2904"/>
                  </a:cubicBezTo>
                  <a:lnTo>
                    <a:pt x="719" y="3223"/>
                  </a:lnTo>
                  <a:lnTo>
                    <a:pt x="187" y="3313"/>
                  </a:lnTo>
                  <a:lnTo>
                    <a:pt x="1" y="3318"/>
                  </a:lnTo>
                  <a:lnTo>
                    <a:pt x="187" y="3318"/>
                  </a:lnTo>
                  <a:lnTo>
                    <a:pt x="719" y="3249"/>
                  </a:lnTo>
                  <a:lnTo>
                    <a:pt x="2628" y="2967"/>
                  </a:lnTo>
                  <a:cubicBezTo>
                    <a:pt x="4223" y="2718"/>
                    <a:pt x="6449" y="2345"/>
                    <a:pt x="8891" y="1904"/>
                  </a:cubicBezTo>
                  <a:cubicBezTo>
                    <a:pt x="11331" y="1463"/>
                    <a:pt x="13526" y="974"/>
                    <a:pt x="15111" y="617"/>
                  </a:cubicBezTo>
                  <a:lnTo>
                    <a:pt x="16988" y="181"/>
                  </a:lnTo>
                  <a:lnTo>
                    <a:pt x="17519" y="54"/>
                  </a:lnTo>
                  <a:lnTo>
                    <a:pt x="176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7" name="Google Shape;5457;p69"/>
            <p:cNvSpPr/>
            <p:nvPr/>
          </p:nvSpPr>
          <p:spPr>
            <a:xfrm>
              <a:off x="3200475" y="5367200"/>
              <a:ext cx="20400" cy="44700"/>
            </a:xfrm>
            <a:custGeom>
              <a:avLst/>
              <a:gdLst/>
              <a:ahLst/>
              <a:cxnLst/>
              <a:rect l="l" t="t" r="r" b="b"/>
              <a:pathLst>
                <a:path w="816" h="1788" extrusionOk="0">
                  <a:moveTo>
                    <a:pt x="815" y="0"/>
                  </a:moveTo>
                  <a:cubicBezTo>
                    <a:pt x="520" y="180"/>
                    <a:pt x="297" y="459"/>
                    <a:pt x="188" y="787"/>
                  </a:cubicBezTo>
                  <a:cubicBezTo>
                    <a:pt x="33" y="1096"/>
                    <a:pt x="1" y="1454"/>
                    <a:pt x="98" y="1787"/>
                  </a:cubicBezTo>
                  <a:cubicBezTo>
                    <a:pt x="121" y="1462"/>
                    <a:pt x="182" y="1144"/>
                    <a:pt x="284" y="834"/>
                  </a:cubicBezTo>
                  <a:cubicBezTo>
                    <a:pt x="431" y="538"/>
                    <a:pt x="609" y="258"/>
                    <a:pt x="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8" name="Google Shape;5458;p69"/>
            <p:cNvSpPr/>
            <p:nvPr/>
          </p:nvSpPr>
          <p:spPr>
            <a:xfrm>
              <a:off x="3118925" y="5364550"/>
              <a:ext cx="9725" cy="23825"/>
            </a:xfrm>
            <a:custGeom>
              <a:avLst/>
              <a:gdLst/>
              <a:ahLst/>
              <a:cxnLst/>
              <a:rect l="l" t="t" r="r" b="b"/>
              <a:pathLst>
                <a:path w="389" h="953" extrusionOk="0">
                  <a:moveTo>
                    <a:pt x="388" y="1"/>
                  </a:moveTo>
                  <a:cubicBezTo>
                    <a:pt x="357" y="1"/>
                    <a:pt x="240" y="187"/>
                    <a:pt x="133" y="452"/>
                  </a:cubicBezTo>
                  <a:cubicBezTo>
                    <a:pt x="48" y="605"/>
                    <a:pt x="3" y="777"/>
                    <a:pt x="1" y="952"/>
                  </a:cubicBezTo>
                  <a:cubicBezTo>
                    <a:pt x="33" y="952"/>
                    <a:pt x="149" y="760"/>
                    <a:pt x="255" y="495"/>
                  </a:cubicBezTo>
                  <a:cubicBezTo>
                    <a:pt x="340" y="343"/>
                    <a:pt x="386" y="174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9" name="Google Shape;5459;p69"/>
            <p:cNvSpPr/>
            <p:nvPr/>
          </p:nvSpPr>
          <p:spPr>
            <a:xfrm>
              <a:off x="3095100" y="5363975"/>
              <a:ext cx="14900" cy="17450"/>
            </a:xfrm>
            <a:custGeom>
              <a:avLst/>
              <a:gdLst/>
              <a:ahLst/>
              <a:cxnLst/>
              <a:rect l="l" t="t" r="r" b="b"/>
              <a:pathLst>
                <a:path w="596" h="698" extrusionOk="0">
                  <a:moveTo>
                    <a:pt x="563" y="0"/>
                  </a:moveTo>
                  <a:cubicBezTo>
                    <a:pt x="523" y="0"/>
                    <a:pt x="384" y="132"/>
                    <a:pt x="245" y="310"/>
                  </a:cubicBezTo>
                  <a:cubicBezTo>
                    <a:pt x="97" y="501"/>
                    <a:pt x="1" y="677"/>
                    <a:pt x="27" y="698"/>
                  </a:cubicBezTo>
                  <a:cubicBezTo>
                    <a:pt x="54" y="698"/>
                    <a:pt x="198" y="582"/>
                    <a:pt x="347" y="390"/>
                  </a:cubicBezTo>
                  <a:cubicBezTo>
                    <a:pt x="495" y="199"/>
                    <a:pt x="596" y="24"/>
                    <a:pt x="570" y="2"/>
                  </a:cubicBezTo>
                  <a:cubicBezTo>
                    <a:pt x="568" y="1"/>
                    <a:pt x="565" y="0"/>
                    <a:pt x="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0" name="Google Shape;5460;p69"/>
            <p:cNvSpPr/>
            <p:nvPr/>
          </p:nvSpPr>
          <p:spPr>
            <a:xfrm>
              <a:off x="3077825" y="5354550"/>
              <a:ext cx="27275" cy="5625"/>
            </a:xfrm>
            <a:custGeom>
              <a:avLst/>
              <a:gdLst/>
              <a:ahLst/>
              <a:cxnLst/>
              <a:rect l="l" t="t" r="r" b="b"/>
              <a:pathLst>
                <a:path w="1091" h="225" extrusionOk="0">
                  <a:moveTo>
                    <a:pt x="916" y="0"/>
                  </a:moveTo>
                  <a:cubicBezTo>
                    <a:pt x="796" y="0"/>
                    <a:pt x="676" y="17"/>
                    <a:pt x="559" y="49"/>
                  </a:cubicBezTo>
                  <a:cubicBezTo>
                    <a:pt x="364" y="60"/>
                    <a:pt x="173" y="115"/>
                    <a:pt x="1" y="209"/>
                  </a:cubicBezTo>
                  <a:cubicBezTo>
                    <a:pt x="66" y="219"/>
                    <a:pt x="132" y="224"/>
                    <a:pt x="198" y="224"/>
                  </a:cubicBezTo>
                  <a:cubicBezTo>
                    <a:pt x="320" y="224"/>
                    <a:pt x="441" y="207"/>
                    <a:pt x="559" y="172"/>
                  </a:cubicBezTo>
                  <a:cubicBezTo>
                    <a:pt x="746" y="160"/>
                    <a:pt x="928" y="106"/>
                    <a:pt x="1090" y="12"/>
                  </a:cubicBezTo>
                  <a:cubicBezTo>
                    <a:pt x="1032" y="4"/>
                    <a:pt x="974" y="0"/>
                    <a:pt x="9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1" name="Google Shape;5461;p69"/>
            <p:cNvSpPr/>
            <p:nvPr/>
          </p:nvSpPr>
          <p:spPr>
            <a:xfrm>
              <a:off x="3070125" y="5340225"/>
              <a:ext cx="31150" cy="5325"/>
            </a:xfrm>
            <a:custGeom>
              <a:avLst/>
              <a:gdLst/>
              <a:ahLst/>
              <a:cxnLst/>
              <a:rect l="l" t="t" r="r" b="b"/>
              <a:pathLst>
                <a:path w="1246" h="213" extrusionOk="0">
                  <a:moveTo>
                    <a:pt x="1245" y="1"/>
                  </a:moveTo>
                  <a:lnTo>
                    <a:pt x="1245" y="1"/>
                  </a:lnTo>
                  <a:cubicBezTo>
                    <a:pt x="1035" y="8"/>
                    <a:pt x="827" y="31"/>
                    <a:pt x="623" y="74"/>
                  </a:cubicBezTo>
                  <a:cubicBezTo>
                    <a:pt x="413" y="79"/>
                    <a:pt x="205" y="101"/>
                    <a:pt x="1" y="144"/>
                  </a:cubicBezTo>
                  <a:cubicBezTo>
                    <a:pt x="151" y="190"/>
                    <a:pt x="305" y="213"/>
                    <a:pt x="459" y="213"/>
                  </a:cubicBezTo>
                  <a:cubicBezTo>
                    <a:pt x="732" y="213"/>
                    <a:pt x="1004" y="141"/>
                    <a:pt x="1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2" name="Google Shape;5462;p69"/>
            <p:cNvSpPr/>
            <p:nvPr/>
          </p:nvSpPr>
          <p:spPr>
            <a:xfrm>
              <a:off x="3123500" y="5334725"/>
              <a:ext cx="46375" cy="33675"/>
            </a:xfrm>
            <a:custGeom>
              <a:avLst/>
              <a:gdLst/>
              <a:ahLst/>
              <a:cxnLst/>
              <a:rect l="l" t="t" r="r" b="b"/>
              <a:pathLst>
                <a:path w="1855" h="1347" extrusionOk="0">
                  <a:moveTo>
                    <a:pt x="1345" y="119"/>
                  </a:moveTo>
                  <a:cubicBezTo>
                    <a:pt x="1438" y="119"/>
                    <a:pt x="1532" y="131"/>
                    <a:pt x="1624" y="156"/>
                  </a:cubicBezTo>
                  <a:cubicBezTo>
                    <a:pt x="1746" y="215"/>
                    <a:pt x="1724" y="342"/>
                    <a:pt x="1624" y="436"/>
                  </a:cubicBezTo>
                  <a:cubicBezTo>
                    <a:pt x="1515" y="523"/>
                    <a:pt x="1400" y="599"/>
                    <a:pt x="1278" y="665"/>
                  </a:cubicBezTo>
                  <a:cubicBezTo>
                    <a:pt x="1067" y="785"/>
                    <a:pt x="846" y="885"/>
                    <a:pt x="619" y="968"/>
                  </a:cubicBezTo>
                  <a:cubicBezTo>
                    <a:pt x="428" y="1047"/>
                    <a:pt x="268" y="1097"/>
                    <a:pt x="159" y="1130"/>
                  </a:cubicBezTo>
                  <a:lnTo>
                    <a:pt x="159" y="1130"/>
                  </a:lnTo>
                  <a:cubicBezTo>
                    <a:pt x="194" y="991"/>
                    <a:pt x="246" y="857"/>
                    <a:pt x="315" y="730"/>
                  </a:cubicBezTo>
                  <a:cubicBezTo>
                    <a:pt x="433" y="526"/>
                    <a:pt x="606" y="362"/>
                    <a:pt x="815" y="256"/>
                  </a:cubicBezTo>
                  <a:cubicBezTo>
                    <a:pt x="979" y="166"/>
                    <a:pt x="1161" y="119"/>
                    <a:pt x="1345" y="119"/>
                  </a:cubicBezTo>
                  <a:close/>
                  <a:moveTo>
                    <a:pt x="1377" y="1"/>
                  </a:moveTo>
                  <a:cubicBezTo>
                    <a:pt x="912" y="1"/>
                    <a:pt x="473" y="258"/>
                    <a:pt x="253" y="688"/>
                  </a:cubicBezTo>
                  <a:cubicBezTo>
                    <a:pt x="177" y="829"/>
                    <a:pt x="131" y="982"/>
                    <a:pt x="120" y="1142"/>
                  </a:cubicBezTo>
                  <a:lnTo>
                    <a:pt x="120" y="1142"/>
                  </a:lnTo>
                  <a:cubicBezTo>
                    <a:pt x="43" y="1165"/>
                    <a:pt x="1" y="1179"/>
                    <a:pt x="2" y="1188"/>
                  </a:cubicBezTo>
                  <a:cubicBezTo>
                    <a:pt x="41" y="1186"/>
                    <a:pt x="80" y="1184"/>
                    <a:pt x="119" y="1180"/>
                  </a:cubicBezTo>
                  <a:lnTo>
                    <a:pt x="119" y="1180"/>
                  </a:lnTo>
                  <a:lnTo>
                    <a:pt x="119" y="1346"/>
                  </a:lnTo>
                  <a:cubicBezTo>
                    <a:pt x="125" y="1290"/>
                    <a:pt x="135" y="1233"/>
                    <a:pt x="148" y="1177"/>
                  </a:cubicBezTo>
                  <a:lnTo>
                    <a:pt x="148" y="1177"/>
                  </a:lnTo>
                  <a:cubicBezTo>
                    <a:pt x="325" y="1159"/>
                    <a:pt x="499" y="1117"/>
                    <a:pt x="667" y="1055"/>
                  </a:cubicBezTo>
                  <a:cubicBezTo>
                    <a:pt x="902" y="978"/>
                    <a:pt x="1129" y="882"/>
                    <a:pt x="1347" y="767"/>
                  </a:cubicBezTo>
                  <a:cubicBezTo>
                    <a:pt x="1481" y="699"/>
                    <a:pt x="1608" y="618"/>
                    <a:pt x="1725" y="523"/>
                  </a:cubicBezTo>
                  <a:cubicBezTo>
                    <a:pt x="1798" y="465"/>
                    <a:pt x="1844" y="381"/>
                    <a:pt x="1852" y="289"/>
                  </a:cubicBezTo>
                  <a:cubicBezTo>
                    <a:pt x="1855" y="185"/>
                    <a:pt x="1797" y="90"/>
                    <a:pt x="1704" y="44"/>
                  </a:cubicBezTo>
                  <a:cubicBezTo>
                    <a:pt x="1595" y="15"/>
                    <a:pt x="1485" y="1"/>
                    <a:pt x="1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3" name="Google Shape;5463;p69"/>
            <p:cNvSpPr/>
            <p:nvPr/>
          </p:nvSpPr>
          <p:spPr>
            <a:xfrm>
              <a:off x="3100675" y="5335650"/>
              <a:ext cx="28800" cy="28800"/>
            </a:xfrm>
            <a:custGeom>
              <a:avLst/>
              <a:gdLst/>
              <a:ahLst/>
              <a:cxnLst/>
              <a:rect l="l" t="t" r="r" b="b"/>
              <a:pathLst>
                <a:path w="1152" h="1152" extrusionOk="0">
                  <a:moveTo>
                    <a:pt x="301" y="0"/>
                  </a:moveTo>
                  <a:cubicBezTo>
                    <a:pt x="267" y="0"/>
                    <a:pt x="232" y="3"/>
                    <a:pt x="197" y="8"/>
                  </a:cubicBezTo>
                  <a:cubicBezTo>
                    <a:pt x="66" y="64"/>
                    <a:pt x="1" y="213"/>
                    <a:pt x="49" y="348"/>
                  </a:cubicBezTo>
                  <a:cubicBezTo>
                    <a:pt x="85" y="450"/>
                    <a:pt x="143" y="543"/>
                    <a:pt x="220" y="620"/>
                  </a:cubicBezTo>
                  <a:cubicBezTo>
                    <a:pt x="335" y="750"/>
                    <a:pt x="468" y="864"/>
                    <a:pt x="613" y="960"/>
                  </a:cubicBezTo>
                  <a:cubicBezTo>
                    <a:pt x="740" y="1057"/>
                    <a:pt x="887" y="1122"/>
                    <a:pt x="1043" y="1152"/>
                  </a:cubicBezTo>
                  <a:cubicBezTo>
                    <a:pt x="923" y="1057"/>
                    <a:pt x="797" y="968"/>
                    <a:pt x="667" y="885"/>
                  </a:cubicBezTo>
                  <a:cubicBezTo>
                    <a:pt x="536" y="786"/>
                    <a:pt x="417" y="671"/>
                    <a:pt x="310" y="545"/>
                  </a:cubicBezTo>
                  <a:cubicBezTo>
                    <a:pt x="193" y="423"/>
                    <a:pt x="81" y="190"/>
                    <a:pt x="246" y="124"/>
                  </a:cubicBezTo>
                  <a:cubicBezTo>
                    <a:pt x="273" y="114"/>
                    <a:pt x="302" y="109"/>
                    <a:pt x="331" y="109"/>
                  </a:cubicBezTo>
                  <a:cubicBezTo>
                    <a:pt x="476" y="109"/>
                    <a:pt x="634" y="228"/>
                    <a:pt x="740" y="321"/>
                  </a:cubicBezTo>
                  <a:cubicBezTo>
                    <a:pt x="857" y="430"/>
                    <a:pt x="947" y="562"/>
                    <a:pt x="1007" y="710"/>
                  </a:cubicBezTo>
                  <a:cubicBezTo>
                    <a:pt x="1052" y="853"/>
                    <a:pt x="1080" y="1001"/>
                    <a:pt x="1091" y="1151"/>
                  </a:cubicBezTo>
                  <a:cubicBezTo>
                    <a:pt x="1151" y="1000"/>
                    <a:pt x="1151" y="833"/>
                    <a:pt x="1091" y="683"/>
                  </a:cubicBezTo>
                  <a:cubicBezTo>
                    <a:pt x="1039" y="514"/>
                    <a:pt x="946" y="360"/>
                    <a:pt x="819" y="236"/>
                  </a:cubicBezTo>
                  <a:cubicBezTo>
                    <a:pt x="688" y="85"/>
                    <a:pt x="499" y="0"/>
                    <a:pt x="3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4" name="Google Shape;5464;p69"/>
            <p:cNvSpPr/>
            <p:nvPr/>
          </p:nvSpPr>
          <p:spPr>
            <a:xfrm>
              <a:off x="2843225" y="5394800"/>
              <a:ext cx="106125" cy="60525"/>
            </a:xfrm>
            <a:custGeom>
              <a:avLst/>
              <a:gdLst/>
              <a:ahLst/>
              <a:cxnLst/>
              <a:rect l="l" t="t" r="r" b="b"/>
              <a:pathLst>
                <a:path w="4245" h="2421" extrusionOk="0">
                  <a:moveTo>
                    <a:pt x="1165" y="1"/>
                  </a:moveTo>
                  <a:cubicBezTo>
                    <a:pt x="844" y="1"/>
                    <a:pt x="518" y="50"/>
                    <a:pt x="198" y="151"/>
                  </a:cubicBezTo>
                  <a:cubicBezTo>
                    <a:pt x="129" y="174"/>
                    <a:pt x="64" y="204"/>
                    <a:pt x="1" y="241"/>
                  </a:cubicBezTo>
                  <a:cubicBezTo>
                    <a:pt x="1" y="244"/>
                    <a:pt x="4" y="245"/>
                    <a:pt x="11" y="245"/>
                  </a:cubicBezTo>
                  <a:cubicBezTo>
                    <a:pt x="66" y="245"/>
                    <a:pt x="345" y="153"/>
                    <a:pt x="777" y="125"/>
                  </a:cubicBezTo>
                  <a:cubicBezTo>
                    <a:pt x="862" y="119"/>
                    <a:pt x="948" y="115"/>
                    <a:pt x="1033" y="115"/>
                  </a:cubicBezTo>
                  <a:cubicBezTo>
                    <a:pt x="1569" y="115"/>
                    <a:pt x="2098" y="240"/>
                    <a:pt x="2579" y="480"/>
                  </a:cubicBezTo>
                  <a:cubicBezTo>
                    <a:pt x="3128" y="765"/>
                    <a:pt x="3587" y="1199"/>
                    <a:pt x="3903" y="1729"/>
                  </a:cubicBezTo>
                  <a:cubicBezTo>
                    <a:pt x="4146" y="2134"/>
                    <a:pt x="4216" y="2420"/>
                    <a:pt x="4244" y="2420"/>
                  </a:cubicBezTo>
                  <a:cubicBezTo>
                    <a:pt x="4244" y="2420"/>
                    <a:pt x="4244" y="2420"/>
                    <a:pt x="4244" y="2420"/>
                  </a:cubicBezTo>
                  <a:cubicBezTo>
                    <a:pt x="4240" y="2350"/>
                    <a:pt x="4225" y="2280"/>
                    <a:pt x="4202" y="2213"/>
                  </a:cubicBezTo>
                  <a:cubicBezTo>
                    <a:pt x="4151" y="2028"/>
                    <a:pt x="4078" y="1849"/>
                    <a:pt x="3984" y="1682"/>
                  </a:cubicBezTo>
                  <a:cubicBezTo>
                    <a:pt x="3412" y="624"/>
                    <a:pt x="2317" y="1"/>
                    <a:pt x="11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5" name="Google Shape;5465;p69"/>
            <p:cNvSpPr/>
            <p:nvPr/>
          </p:nvSpPr>
          <p:spPr>
            <a:xfrm>
              <a:off x="2977875" y="5412800"/>
              <a:ext cx="76200" cy="13425"/>
            </a:xfrm>
            <a:custGeom>
              <a:avLst/>
              <a:gdLst/>
              <a:ahLst/>
              <a:cxnLst/>
              <a:rect l="l" t="t" r="r" b="b"/>
              <a:pathLst>
                <a:path w="3048" h="537" extrusionOk="0">
                  <a:moveTo>
                    <a:pt x="3029" y="0"/>
                  </a:moveTo>
                  <a:cubicBezTo>
                    <a:pt x="2915" y="0"/>
                    <a:pt x="2286" y="153"/>
                    <a:pt x="1527" y="293"/>
                  </a:cubicBezTo>
                  <a:cubicBezTo>
                    <a:pt x="687" y="447"/>
                    <a:pt x="1" y="479"/>
                    <a:pt x="1" y="537"/>
                  </a:cubicBezTo>
                  <a:cubicBezTo>
                    <a:pt x="4" y="537"/>
                    <a:pt x="8" y="537"/>
                    <a:pt x="11" y="537"/>
                  </a:cubicBezTo>
                  <a:cubicBezTo>
                    <a:pt x="1046" y="537"/>
                    <a:pt x="2073" y="357"/>
                    <a:pt x="3047" y="6"/>
                  </a:cubicBezTo>
                  <a:cubicBezTo>
                    <a:pt x="3047" y="2"/>
                    <a:pt x="3041" y="0"/>
                    <a:pt x="30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6" name="Google Shape;5466;p69"/>
            <p:cNvSpPr/>
            <p:nvPr/>
          </p:nvSpPr>
          <p:spPr>
            <a:xfrm>
              <a:off x="2926975" y="5435100"/>
              <a:ext cx="10375" cy="13475"/>
            </a:xfrm>
            <a:custGeom>
              <a:avLst/>
              <a:gdLst/>
              <a:ahLst/>
              <a:cxnLst/>
              <a:rect l="l" t="t" r="r" b="b"/>
              <a:pathLst>
                <a:path w="415" h="539" extrusionOk="0">
                  <a:moveTo>
                    <a:pt x="17" y="0"/>
                  </a:moveTo>
                  <a:cubicBezTo>
                    <a:pt x="9" y="0"/>
                    <a:pt x="3" y="2"/>
                    <a:pt x="1" y="6"/>
                  </a:cubicBezTo>
                  <a:cubicBezTo>
                    <a:pt x="1" y="38"/>
                    <a:pt x="80" y="140"/>
                    <a:pt x="181" y="277"/>
                  </a:cubicBezTo>
                  <a:cubicBezTo>
                    <a:pt x="279" y="412"/>
                    <a:pt x="338" y="538"/>
                    <a:pt x="375" y="538"/>
                  </a:cubicBezTo>
                  <a:cubicBezTo>
                    <a:pt x="376" y="538"/>
                    <a:pt x="377" y="538"/>
                    <a:pt x="378" y="538"/>
                  </a:cubicBezTo>
                  <a:cubicBezTo>
                    <a:pt x="414" y="532"/>
                    <a:pt x="378" y="363"/>
                    <a:pt x="288" y="203"/>
                  </a:cubicBezTo>
                  <a:cubicBezTo>
                    <a:pt x="210" y="67"/>
                    <a:pt x="66" y="0"/>
                    <a:pt x="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7" name="Google Shape;5467;p69"/>
            <p:cNvSpPr/>
            <p:nvPr/>
          </p:nvSpPr>
          <p:spPr>
            <a:xfrm>
              <a:off x="2902900" y="5415325"/>
              <a:ext cx="12150" cy="8275"/>
            </a:xfrm>
            <a:custGeom>
              <a:avLst/>
              <a:gdLst/>
              <a:ahLst/>
              <a:cxnLst/>
              <a:rect l="l" t="t" r="r" b="b"/>
              <a:pathLst>
                <a:path w="486" h="331" extrusionOk="0">
                  <a:moveTo>
                    <a:pt x="30" y="1"/>
                  </a:moveTo>
                  <a:cubicBezTo>
                    <a:pt x="17" y="1"/>
                    <a:pt x="7" y="4"/>
                    <a:pt x="0" y="10"/>
                  </a:cubicBezTo>
                  <a:cubicBezTo>
                    <a:pt x="0" y="37"/>
                    <a:pt x="64" y="128"/>
                    <a:pt x="192" y="218"/>
                  </a:cubicBezTo>
                  <a:cubicBezTo>
                    <a:pt x="292" y="288"/>
                    <a:pt x="388" y="330"/>
                    <a:pt x="436" y="330"/>
                  </a:cubicBezTo>
                  <a:cubicBezTo>
                    <a:pt x="449" y="330"/>
                    <a:pt x="459" y="327"/>
                    <a:pt x="464" y="319"/>
                  </a:cubicBezTo>
                  <a:cubicBezTo>
                    <a:pt x="485" y="286"/>
                    <a:pt x="394" y="196"/>
                    <a:pt x="267" y="112"/>
                  </a:cubicBezTo>
                  <a:cubicBezTo>
                    <a:pt x="166" y="45"/>
                    <a:pt x="78" y="1"/>
                    <a:pt x="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8" name="Google Shape;5468;p69"/>
            <p:cNvSpPr/>
            <p:nvPr/>
          </p:nvSpPr>
          <p:spPr>
            <a:xfrm>
              <a:off x="2873325" y="5407650"/>
              <a:ext cx="16600" cy="4700"/>
            </a:xfrm>
            <a:custGeom>
              <a:avLst/>
              <a:gdLst/>
              <a:ahLst/>
              <a:cxnLst/>
              <a:rect l="l" t="t" r="r" b="b"/>
              <a:pathLst>
                <a:path w="664" h="188" extrusionOk="0">
                  <a:moveTo>
                    <a:pt x="285" y="1"/>
                  </a:moveTo>
                  <a:cubicBezTo>
                    <a:pt x="117" y="1"/>
                    <a:pt x="1" y="71"/>
                    <a:pt x="20" y="94"/>
                  </a:cubicBezTo>
                  <a:cubicBezTo>
                    <a:pt x="20" y="110"/>
                    <a:pt x="46" y="113"/>
                    <a:pt x="88" y="113"/>
                  </a:cubicBezTo>
                  <a:cubicBezTo>
                    <a:pt x="109" y="113"/>
                    <a:pt x="134" y="112"/>
                    <a:pt x="161" y="112"/>
                  </a:cubicBezTo>
                  <a:cubicBezTo>
                    <a:pt x="212" y="112"/>
                    <a:pt x="272" y="114"/>
                    <a:pt x="334" y="126"/>
                  </a:cubicBezTo>
                  <a:cubicBezTo>
                    <a:pt x="465" y="152"/>
                    <a:pt x="569" y="187"/>
                    <a:pt x="617" y="187"/>
                  </a:cubicBezTo>
                  <a:cubicBezTo>
                    <a:pt x="629" y="187"/>
                    <a:pt x="638" y="185"/>
                    <a:pt x="642" y="180"/>
                  </a:cubicBezTo>
                  <a:cubicBezTo>
                    <a:pt x="663" y="154"/>
                    <a:pt x="552" y="26"/>
                    <a:pt x="349" y="4"/>
                  </a:cubicBezTo>
                  <a:cubicBezTo>
                    <a:pt x="327" y="2"/>
                    <a:pt x="306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9" name="Google Shape;5469;p69"/>
            <p:cNvSpPr/>
            <p:nvPr/>
          </p:nvSpPr>
          <p:spPr>
            <a:xfrm>
              <a:off x="2853225" y="5407650"/>
              <a:ext cx="8525" cy="3600"/>
            </a:xfrm>
            <a:custGeom>
              <a:avLst/>
              <a:gdLst/>
              <a:ahLst/>
              <a:cxnLst/>
              <a:rect l="l" t="t" r="r" b="b"/>
              <a:pathLst>
                <a:path w="341" h="144" extrusionOk="0">
                  <a:moveTo>
                    <a:pt x="109" y="1"/>
                  </a:moveTo>
                  <a:cubicBezTo>
                    <a:pt x="50" y="1"/>
                    <a:pt x="4" y="19"/>
                    <a:pt x="0" y="47"/>
                  </a:cubicBezTo>
                  <a:cubicBezTo>
                    <a:pt x="0" y="79"/>
                    <a:pt x="63" y="120"/>
                    <a:pt x="154" y="137"/>
                  </a:cubicBezTo>
                  <a:cubicBezTo>
                    <a:pt x="178" y="142"/>
                    <a:pt x="202" y="144"/>
                    <a:pt x="224" y="144"/>
                  </a:cubicBezTo>
                  <a:cubicBezTo>
                    <a:pt x="284" y="144"/>
                    <a:pt x="331" y="128"/>
                    <a:pt x="334" y="105"/>
                  </a:cubicBezTo>
                  <a:cubicBezTo>
                    <a:pt x="340" y="73"/>
                    <a:pt x="270" y="30"/>
                    <a:pt x="180" y="9"/>
                  </a:cubicBezTo>
                  <a:cubicBezTo>
                    <a:pt x="156" y="3"/>
                    <a:pt x="132" y="1"/>
                    <a:pt x="1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0" name="Google Shape;5470;p69"/>
            <p:cNvSpPr/>
            <p:nvPr/>
          </p:nvSpPr>
          <p:spPr>
            <a:xfrm>
              <a:off x="2833275" y="5315650"/>
              <a:ext cx="264800" cy="71925"/>
            </a:xfrm>
            <a:custGeom>
              <a:avLst/>
              <a:gdLst/>
              <a:ahLst/>
              <a:cxnLst/>
              <a:rect l="l" t="t" r="r" b="b"/>
              <a:pathLst>
                <a:path w="10592" h="2877" extrusionOk="0">
                  <a:moveTo>
                    <a:pt x="10511" y="0"/>
                  </a:moveTo>
                  <a:lnTo>
                    <a:pt x="1" y="2030"/>
                  </a:lnTo>
                  <a:lnTo>
                    <a:pt x="187" y="2876"/>
                  </a:lnTo>
                  <a:lnTo>
                    <a:pt x="10591" y="420"/>
                  </a:lnTo>
                  <a:lnTo>
                    <a:pt x="10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1" name="Google Shape;5471;p69"/>
            <p:cNvSpPr/>
            <p:nvPr/>
          </p:nvSpPr>
          <p:spPr>
            <a:xfrm>
              <a:off x="2431050" y="2955375"/>
              <a:ext cx="320625" cy="231375"/>
            </a:xfrm>
            <a:custGeom>
              <a:avLst/>
              <a:gdLst/>
              <a:ahLst/>
              <a:cxnLst/>
              <a:rect l="l" t="t" r="r" b="b"/>
              <a:pathLst>
                <a:path w="12825" h="9255" extrusionOk="0">
                  <a:moveTo>
                    <a:pt x="7612" y="1"/>
                  </a:moveTo>
                  <a:cubicBezTo>
                    <a:pt x="7042" y="1"/>
                    <a:pt x="2352" y="1955"/>
                    <a:pt x="2074" y="2044"/>
                  </a:cubicBezTo>
                  <a:cubicBezTo>
                    <a:pt x="1293" y="2603"/>
                    <a:pt x="594" y="3269"/>
                    <a:pt x="1" y="4022"/>
                  </a:cubicBezTo>
                  <a:lnTo>
                    <a:pt x="772" y="9254"/>
                  </a:lnTo>
                  <a:lnTo>
                    <a:pt x="9592" y="8983"/>
                  </a:lnTo>
                  <a:lnTo>
                    <a:pt x="9592" y="8164"/>
                  </a:lnTo>
                  <a:lnTo>
                    <a:pt x="10172" y="8117"/>
                  </a:lnTo>
                  <a:cubicBezTo>
                    <a:pt x="10172" y="8117"/>
                    <a:pt x="10309" y="8553"/>
                    <a:pt x="10411" y="8792"/>
                  </a:cubicBezTo>
                  <a:cubicBezTo>
                    <a:pt x="10459" y="8905"/>
                    <a:pt x="10698" y="8954"/>
                    <a:pt x="10958" y="8954"/>
                  </a:cubicBezTo>
                  <a:cubicBezTo>
                    <a:pt x="11249" y="8954"/>
                    <a:pt x="11565" y="8893"/>
                    <a:pt x="11666" y="8792"/>
                  </a:cubicBezTo>
                  <a:cubicBezTo>
                    <a:pt x="11857" y="8600"/>
                    <a:pt x="11230" y="7585"/>
                    <a:pt x="11230" y="7584"/>
                  </a:cubicBezTo>
                  <a:lnTo>
                    <a:pt x="11230" y="7584"/>
                  </a:lnTo>
                  <a:cubicBezTo>
                    <a:pt x="11542" y="7955"/>
                    <a:pt x="11918" y="8267"/>
                    <a:pt x="12340" y="8505"/>
                  </a:cubicBezTo>
                  <a:cubicBezTo>
                    <a:pt x="12375" y="8517"/>
                    <a:pt x="12408" y="8522"/>
                    <a:pt x="12437" y="8522"/>
                  </a:cubicBezTo>
                  <a:cubicBezTo>
                    <a:pt x="12776" y="8522"/>
                    <a:pt x="12776" y="7830"/>
                    <a:pt x="12776" y="7830"/>
                  </a:cubicBezTo>
                  <a:cubicBezTo>
                    <a:pt x="12776" y="7830"/>
                    <a:pt x="11841" y="6117"/>
                    <a:pt x="11969" y="6117"/>
                  </a:cubicBezTo>
                  <a:cubicBezTo>
                    <a:pt x="11977" y="6117"/>
                    <a:pt x="11989" y="6124"/>
                    <a:pt x="12006" y="6139"/>
                  </a:cubicBezTo>
                  <a:cubicBezTo>
                    <a:pt x="12071" y="6194"/>
                    <a:pt x="12145" y="6220"/>
                    <a:pt x="12219" y="6220"/>
                  </a:cubicBezTo>
                  <a:cubicBezTo>
                    <a:pt x="12471" y="6220"/>
                    <a:pt x="12739" y="5927"/>
                    <a:pt x="12776" y="5517"/>
                  </a:cubicBezTo>
                  <a:cubicBezTo>
                    <a:pt x="12825" y="4985"/>
                    <a:pt x="9496" y="2529"/>
                    <a:pt x="9496" y="2529"/>
                  </a:cubicBezTo>
                  <a:lnTo>
                    <a:pt x="6509" y="2284"/>
                  </a:lnTo>
                  <a:lnTo>
                    <a:pt x="7328" y="2012"/>
                  </a:lnTo>
                  <a:cubicBezTo>
                    <a:pt x="8391" y="1450"/>
                    <a:pt x="7764" y="259"/>
                    <a:pt x="7668" y="19"/>
                  </a:cubicBezTo>
                  <a:cubicBezTo>
                    <a:pt x="7663" y="7"/>
                    <a:pt x="7644" y="1"/>
                    <a:pt x="7612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2" name="Google Shape;5472;p69"/>
            <p:cNvSpPr/>
            <p:nvPr/>
          </p:nvSpPr>
          <p:spPr>
            <a:xfrm>
              <a:off x="1507300" y="2447450"/>
              <a:ext cx="942525" cy="812000"/>
            </a:xfrm>
            <a:custGeom>
              <a:avLst/>
              <a:gdLst/>
              <a:ahLst/>
              <a:cxnLst/>
              <a:rect l="l" t="t" r="r" b="b"/>
              <a:pathLst>
                <a:path w="37701" h="32480" extrusionOk="0">
                  <a:moveTo>
                    <a:pt x="2771" y="0"/>
                  </a:moveTo>
                  <a:lnTo>
                    <a:pt x="0" y="8033"/>
                  </a:lnTo>
                  <a:lnTo>
                    <a:pt x="13505" y="32479"/>
                  </a:lnTo>
                  <a:lnTo>
                    <a:pt x="37701" y="30193"/>
                  </a:lnTo>
                  <a:lnTo>
                    <a:pt x="37243" y="24117"/>
                  </a:lnTo>
                  <a:lnTo>
                    <a:pt x="16238" y="22038"/>
                  </a:lnTo>
                  <a:lnTo>
                    <a:pt x="5466" y="3184"/>
                  </a:lnTo>
                  <a:lnTo>
                    <a:pt x="277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3" name="Google Shape;5473;p69"/>
            <p:cNvSpPr/>
            <p:nvPr/>
          </p:nvSpPr>
          <p:spPr>
            <a:xfrm>
              <a:off x="1042100" y="2283700"/>
              <a:ext cx="862925" cy="1310150"/>
            </a:xfrm>
            <a:custGeom>
              <a:avLst/>
              <a:gdLst/>
              <a:ahLst/>
              <a:cxnLst/>
              <a:rect l="l" t="t" r="r" b="b"/>
              <a:pathLst>
                <a:path w="34517" h="52406" extrusionOk="0">
                  <a:moveTo>
                    <a:pt x="9682" y="0"/>
                  </a:moveTo>
                  <a:lnTo>
                    <a:pt x="7443" y="2803"/>
                  </a:lnTo>
                  <a:lnTo>
                    <a:pt x="7715" y="2946"/>
                  </a:lnTo>
                  <a:cubicBezTo>
                    <a:pt x="6790" y="3913"/>
                    <a:pt x="0" y="11266"/>
                    <a:pt x="389" y="16710"/>
                  </a:cubicBezTo>
                  <a:cubicBezTo>
                    <a:pt x="755" y="21601"/>
                    <a:pt x="11054" y="52406"/>
                    <a:pt x="11054" y="52406"/>
                  </a:cubicBezTo>
                  <a:lnTo>
                    <a:pt x="34516" y="45548"/>
                  </a:lnTo>
                  <a:lnTo>
                    <a:pt x="23505" y="15742"/>
                  </a:lnTo>
                  <a:lnTo>
                    <a:pt x="21421" y="7879"/>
                  </a:lnTo>
                  <a:lnTo>
                    <a:pt x="21379" y="5316"/>
                  </a:lnTo>
                  <a:lnTo>
                    <a:pt x="968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4" name="Google Shape;5474;p69"/>
            <p:cNvSpPr/>
            <p:nvPr/>
          </p:nvSpPr>
          <p:spPr>
            <a:xfrm>
              <a:off x="1554750" y="2483325"/>
              <a:ext cx="456600" cy="969100"/>
            </a:xfrm>
            <a:custGeom>
              <a:avLst/>
              <a:gdLst/>
              <a:ahLst/>
              <a:cxnLst/>
              <a:rect l="l" t="t" r="r" b="b"/>
              <a:pathLst>
                <a:path w="18264" h="38764" extrusionOk="0">
                  <a:moveTo>
                    <a:pt x="660" y="0"/>
                  </a:moveTo>
                  <a:lnTo>
                    <a:pt x="1" y="3222"/>
                  </a:lnTo>
                  <a:lnTo>
                    <a:pt x="1718" y="6444"/>
                  </a:lnTo>
                  <a:lnTo>
                    <a:pt x="1718" y="8831"/>
                  </a:lnTo>
                  <a:lnTo>
                    <a:pt x="14010" y="37542"/>
                  </a:lnTo>
                  <a:lnTo>
                    <a:pt x="17646" y="38763"/>
                  </a:lnTo>
                  <a:lnTo>
                    <a:pt x="18263" y="36302"/>
                  </a:lnTo>
                  <a:cubicBezTo>
                    <a:pt x="18263" y="36302"/>
                    <a:pt x="8028" y="18827"/>
                    <a:pt x="6258" y="13909"/>
                  </a:cubicBezTo>
                  <a:cubicBezTo>
                    <a:pt x="4487" y="8991"/>
                    <a:pt x="1872" y="1904"/>
                    <a:pt x="1872" y="1904"/>
                  </a:cubicBezTo>
                  <a:lnTo>
                    <a:pt x="6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5" name="Google Shape;5475;p69"/>
            <p:cNvSpPr/>
            <p:nvPr/>
          </p:nvSpPr>
          <p:spPr>
            <a:xfrm>
              <a:off x="1104700" y="2588125"/>
              <a:ext cx="1245600" cy="776450"/>
            </a:xfrm>
            <a:custGeom>
              <a:avLst/>
              <a:gdLst/>
              <a:ahLst/>
              <a:cxnLst/>
              <a:rect l="l" t="t" r="r" b="b"/>
              <a:pathLst>
                <a:path w="49824" h="31058" extrusionOk="0">
                  <a:moveTo>
                    <a:pt x="10667" y="1"/>
                  </a:moveTo>
                  <a:cubicBezTo>
                    <a:pt x="9984" y="1"/>
                    <a:pt x="0" y="10275"/>
                    <a:pt x="0" y="10275"/>
                  </a:cubicBezTo>
                  <a:cubicBezTo>
                    <a:pt x="0" y="10583"/>
                    <a:pt x="21193" y="31058"/>
                    <a:pt x="21193" y="31058"/>
                  </a:cubicBezTo>
                  <a:lnTo>
                    <a:pt x="49823" y="25454"/>
                  </a:lnTo>
                  <a:lnTo>
                    <a:pt x="48902" y="19345"/>
                  </a:lnTo>
                  <a:lnTo>
                    <a:pt x="29359" y="19876"/>
                  </a:lnTo>
                  <a:cubicBezTo>
                    <a:pt x="29187" y="19891"/>
                    <a:pt x="29015" y="19899"/>
                    <a:pt x="28843" y="19899"/>
                  </a:cubicBezTo>
                  <a:cubicBezTo>
                    <a:pt x="27027" y="19899"/>
                    <a:pt x="25305" y="19037"/>
                    <a:pt x="24217" y="17558"/>
                  </a:cubicBezTo>
                  <a:cubicBezTo>
                    <a:pt x="20023" y="12114"/>
                    <a:pt x="10926" y="307"/>
                    <a:pt x="10697" y="14"/>
                  </a:cubicBezTo>
                  <a:cubicBezTo>
                    <a:pt x="10691" y="5"/>
                    <a:pt x="10681" y="1"/>
                    <a:pt x="10667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6" name="Google Shape;5476;p69"/>
            <p:cNvSpPr/>
            <p:nvPr/>
          </p:nvSpPr>
          <p:spPr>
            <a:xfrm>
              <a:off x="1111625" y="2560500"/>
              <a:ext cx="1240125" cy="789125"/>
            </a:xfrm>
            <a:custGeom>
              <a:avLst/>
              <a:gdLst/>
              <a:ahLst/>
              <a:cxnLst/>
              <a:rect l="l" t="t" r="r" b="b"/>
              <a:pathLst>
                <a:path w="49605" h="31565" extrusionOk="0">
                  <a:moveTo>
                    <a:pt x="6828" y="1"/>
                  </a:moveTo>
                  <a:cubicBezTo>
                    <a:pt x="6638" y="1"/>
                    <a:pt x="6448" y="10"/>
                    <a:pt x="6258" y="29"/>
                  </a:cubicBezTo>
                  <a:cubicBezTo>
                    <a:pt x="5175" y="146"/>
                    <a:pt x="4132" y="504"/>
                    <a:pt x="3207" y="1076"/>
                  </a:cubicBezTo>
                  <a:cubicBezTo>
                    <a:pt x="2247" y="1633"/>
                    <a:pt x="1439" y="2416"/>
                    <a:pt x="851" y="3357"/>
                  </a:cubicBezTo>
                  <a:cubicBezTo>
                    <a:pt x="284" y="4336"/>
                    <a:pt x="0" y="5454"/>
                    <a:pt x="32" y="6584"/>
                  </a:cubicBezTo>
                  <a:cubicBezTo>
                    <a:pt x="60" y="7716"/>
                    <a:pt x="293" y="8833"/>
                    <a:pt x="723" y="9881"/>
                  </a:cubicBezTo>
                  <a:lnTo>
                    <a:pt x="809" y="10104"/>
                  </a:lnTo>
                  <a:cubicBezTo>
                    <a:pt x="5062" y="14995"/>
                    <a:pt x="9162" y="19721"/>
                    <a:pt x="13037" y="24178"/>
                  </a:cubicBezTo>
                  <a:cubicBezTo>
                    <a:pt x="14000" y="25305"/>
                    <a:pt x="14954" y="26400"/>
                    <a:pt x="15896" y="27464"/>
                  </a:cubicBezTo>
                  <a:cubicBezTo>
                    <a:pt x="16370" y="27995"/>
                    <a:pt x="16817" y="28527"/>
                    <a:pt x="17300" y="29059"/>
                  </a:cubicBezTo>
                  <a:cubicBezTo>
                    <a:pt x="18740" y="30593"/>
                    <a:pt x="20731" y="31493"/>
                    <a:pt x="22834" y="31562"/>
                  </a:cubicBezTo>
                  <a:cubicBezTo>
                    <a:pt x="22908" y="31564"/>
                    <a:pt x="22982" y="31565"/>
                    <a:pt x="23055" y="31565"/>
                  </a:cubicBezTo>
                  <a:cubicBezTo>
                    <a:pt x="23644" y="31565"/>
                    <a:pt x="24230" y="31506"/>
                    <a:pt x="24808" y="31387"/>
                  </a:cubicBezTo>
                  <a:lnTo>
                    <a:pt x="26689" y="31025"/>
                  </a:lnTo>
                  <a:lnTo>
                    <a:pt x="49551" y="26607"/>
                  </a:lnTo>
                  <a:lnTo>
                    <a:pt x="49604" y="26607"/>
                  </a:lnTo>
                  <a:lnTo>
                    <a:pt x="49604" y="26554"/>
                  </a:lnTo>
                  <a:lnTo>
                    <a:pt x="48886" y="21992"/>
                  </a:lnTo>
                  <a:cubicBezTo>
                    <a:pt x="48807" y="21487"/>
                    <a:pt x="48738" y="21094"/>
                    <a:pt x="48695" y="20833"/>
                  </a:cubicBezTo>
                  <a:cubicBezTo>
                    <a:pt x="48653" y="20572"/>
                    <a:pt x="48625" y="20450"/>
                    <a:pt x="48625" y="20450"/>
                  </a:cubicBezTo>
                  <a:lnTo>
                    <a:pt x="48625" y="20450"/>
                  </a:lnTo>
                  <a:cubicBezTo>
                    <a:pt x="48625" y="20450"/>
                    <a:pt x="48642" y="20589"/>
                    <a:pt x="48688" y="20892"/>
                  </a:cubicBezTo>
                  <a:lnTo>
                    <a:pt x="48848" y="22072"/>
                  </a:lnTo>
                  <a:cubicBezTo>
                    <a:pt x="48996" y="23100"/>
                    <a:pt x="49212" y="24602"/>
                    <a:pt x="49489" y="26554"/>
                  </a:cubicBezTo>
                  <a:lnTo>
                    <a:pt x="49489" y="26554"/>
                  </a:lnTo>
                  <a:lnTo>
                    <a:pt x="26683" y="30844"/>
                  </a:lnTo>
                  <a:lnTo>
                    <a:pt x="24800" y="31199"/>
                  </a:lnTo>
                  <a:cubicBezTo>
                    <a:pt x="24255" y="31312"/>
                    <a:pt x="23699" y="31368"/>
                    <a:pt x="23142" y="31368"/>
                  </a:cubicBezTo>
                  <a:cubicBezTo>
                    <a:pt x="23055" y="31368"/>
                    <a:pt x="22969" y="31367"/>
                    <a:pt x="22882" y="31364"/>
                  </a:cubicBezTo>
                  <a:cubicBezTo>
                    <a:pt x="20842" y="31298"/>
                    <a:pt x="18914" y="30421"/>
                    <a:pt x="17522" y="28930"/>
                  </a:cubicBezTo>
                  <a:cubicBezTo>
                    <a:pt x="17055" y="28398"/>
                    <a:pt x="16598" y="27866"/>
                    <a:pt x="16124" y="27335"/>
                  </a:cubicBezTo>
                  <a:lnTo>
                    <a:pt x="13269" y="24038"/>
                  </a:lnTo>
                  <a:lnTo>
                    <a:pt x="1041" y="9960"/>
                  </a:lnTo>
                  <a:lnTo>
                    <a:pt x="1041" y="9997"/>
                  </a:lnTo>
                  <a:cubicBezTo>
                    <a:pt x="1015" y="9928"/>
                    <a:pt x="987" y="9854"/>
                    <a:pt x="955" y="9779"/>
                  </a:cubicBezTo>
                  <a:cubicBezTo>
                    <a:pt x="541" y="8766"/>
                    <a:pt x="314" y="7685"/>
                    <a:pt x="286" y="6589"/>
                  </a:cubicBezTo>
                  <a:cubicBezTo>
                    <a:pt x="253" y="5511"/>
                    <a:pt x="524" y="4444"/>
                    <a:pt x="1068" y="3511"/>
                  </a:cubicBezTo>
                  <a:cubicBezTo>
                    <a:pt x="2221" y="1705"/>
                    <a:pt x="4140" y="530"/>
                    <a:pt x="6273" y="321"/>
                  </a:cubicBezTo>
                  <a:cubicBezTo>
                    <a:pt x="6456" y="303"/>
                    <a:pt x="6640" y="294"/>
                    <a:pt x="6824" y="294"/>
                  </a:cubicBezTo>
                  <a:cubicBezTo>
                    <a:pt x="7662" y="294"/>
                    <a:pt x="8492" y="484"/>
                    <a:pt x="9249" y="852"/>
                  </a:cubicBezTo>
                  <a:cubicBezTo>
                    <a:pt x="10151" y="1304"/>
                    <a:pt x="10956" y="1925"/>
                    <a:pt x="11621" y="2682"/>
                  </a:cubicBezTo>
                  <a:cubicBezTo>
                    <a:pt x="12276" y="3437"/>
                    <a:pt x="12886" y="4228"/>
                    <a:pt x="13450" y="5053"/>
                  </a:cubicBezTo>
                  <a:cubicBezTo>
                    <a:pt x="14030" y="5851"/>
                    <a:pt x="14599" y="6659"/>
                    <a:pt x="15167" y="7446"/>
                  </a:cubicBezTo>
                  <a:cubicBezTo>
                    <a:pt x="17453" y="10582"/>
                    <a:pt x="19718" y="13506"/>
                    <a:pt x="21909" y="16165"/>
                  </a:cubicBezTo>
                  <a:lnTo>
                    <a:pt x="23504" y="18122"/>
                  </a:lnTo>
                  <a:cubicBezTo>
                    <a:pt x="24014" y="18767"/>
                    <a:pt x="24567" y="19376"/>
                    <a:pt x="25163" y="19944"/>
                  </a:cubicBezTo>
                  <a:cubicBezTo>
                    <a:pt x="25792" y="20457"/>
                    <a:pt x="26561" y="20769"/>
                    <a:pt x="27370" y="20838"/>
                  </a:cubicBezTo>
                  <a:cubicBezTo>
                    <a:pt x="27870" y="20885"/>
                    <a:pt x="28373" y="20909"/>
                    <a:pt x="28876" y="20909"/>
                  </a:cubicBezTo>
                  <a:cubicBezTo>
                    <a:pt x="29127" y="20909"/>
                    <a:pt x="29378" y="20903"/>
                    <a:pt x="29629" y="20891"/>
                  </a:cubicBezTo>
                  <a:lnTo>
                    <a:pt x="43495" y="20577"/>
                  </a:lnTo>
                  <a:lnTo>
                    <a:pt x="47280" y="20482"/>
                  </a:lnTo>
                  <a:lnTo>
                    <a:pt x="48275" y="20450"/>
                  </a:lnTo>
                  <a:lnTo>
                    <a:pt x="47318" y="20450"/>
                  </a:lnTo>
                  <a:lnTo>
                    <a:pt x="43549" y="20497"/>
                  </a:lnTo>
                  <a:lnTo>
                    <a:pt x="29629" y="20711"/>
                  </a:lnTo>
                  <a:cubicBezTo>
                    <a:pt x="29403" y="20720"/>
                    <a:pt x="29177" y="20724"/>
                    <a:pt x="28951" y="20724"/>
                  </a:cubicBezTo>
                  <a:cubicBezTo>
                    <a:pt x="28431" y="20724"/>
                    <a:pt x="27910" y="20700"/>
                    <a:pt x="27391" y="20652"/>
                  </a:cubicBezTo>
                  <a:cubicBezTo>
                    <a:pt x="26624" y="20584"/>
                    <a:pt x="25895" y="20285"/>
                    <a:pt x="25302" y="19796"/>
                  </a:cubicBezTo>
                  <a:cubicBezTo>
                    <a:pt x="24719" y="19233"/>
                    <a:pt x="24176" y="18631"/>
                    <a:pt x="23675" y="17994"/>
                  </a:cubicBezTo>
                  <a:lnTo>
                    <a:pt x="22080" y="16038"/>
                  </a:lnTo>
                  <a:cubicBezTo>
                    <a:pt x="19900" y="13364"/>
                    <a:pt x="17646" y="10451"/>
                    <a:pt x="15365" y="7314"/>
                  </a:cubicBezTo>
                  <a:lnTo>
                    <a:pt x="13659" y="4920"/>
                  </a:lnTo>
                  <a:cubicBezTo>
                    <a:pt x="13091" y="4084"/>
                    <a:pt x="12475" y="3281"/>
                    <a:pt x="11814" y="2517"/>
                  </a:cubicBezTo>
                  <a:cubicBezTo>
                    <a:pt x="11135" y="1722"/>
                    <a:pt x="10308" y="1067"/>
                    <a:pt x="9379" y="587"/>
                  </a:cubicBezTo>
                  <a:cubicBezTo>
                    <a:pt x="8581" y="201"/>
                    <a:pt x="7709" y="1"/>
                    <a:pt x="6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7" name="Google Shape;5477;p69"/>
            <p:cNvSpPr/>
            <p:nvPr/>
          </p:nvSpPr>
          <p:spPr>
            <a:xfrm>
              <a:off x="1233725" y="2359025"/>
              <a:ext cx="343475" cy="192375"/>
            </a:xfrm>
            <a:custGeom>
              <a:avLst/>
              <a:gdLst/>
              <a:ahLst/>
              <a:cxnLst/>
              <a:rect l="l" t="t" r="r" b="b"/>
              <a:pathLst>
                <a:path w="13739" h="7695" extrusionOk="0">
                  <a:moveTo>
                    <a:pt x="1" y="1"/>
                  </a:moveTo>
                  <a:lnTo>
                    <a:pt x="1" y="1"/>
                  </a:lnTo>
                  <a:cubicBezTo>
                    <a:pt x="207" y="169"/>
                    <a:pt x="428" y="319"/>
                    <a:pt x="660" y="448"/>
                  </a:cubicBezTo>
                  <a:lnTo>
                    <a:pt x="2511" y="1570"/>
                  </a:lnTo>
                  <a:cubicBezTo>
                    <a:pt x="4079" y="2532"/>
                    <a:pt x="6253" y="3787"/>
                    <a:pt x="8662" y="5190"/>
                  </a:cubicBezTo>
                  <a:lnTo>
                    <a:pt x="12819" y="7610"/>
                  </a:lnTo>
                  <a:lnTo>
                    <a:pt x="12963" y="7694"/>
                  </a:lnTo>
                  <a:lnTo>
                    <a:pt x="12995" y="7535"/>
                  </a:lnTo>
                  <a:cubicBezTo>
                    <a:pt x="13351" y="5977"/>
                    <a:pt x="13420" y="4653"/>
                    <a:pt x="13527" y="3744"/>
                  </a:cubicBezTo>
                  <a:cubicBezTo>
                    <a:pt x="13633" y="2836"/>
                    <a:pt x="13739" y="2303"/>
                    <a:pt x="13713" y="2303"/>
                  </a:cubicBezTo>
                  <a:cubicBezTo>
                    <a:pt x="13661" y="2417"/>
                    <a:pt x="13622" y="2537"/>
                    <a:pt x="13597" y="2659"/>
                  </a:cubicBezTo>
                  <a:cubicBezTo>
                    <a:pt x="13533" y="2909"/>
                    <a:pt x="13463" y="3266"/>
                    <a:pt x="13389" y="3723"/>
                  </a:cubicBezTo>
                  <a:cubicBezTo>
                    <a:pt x="13230" y="4600"/>
                    <a:pt x="13140" y="5864"/>
                    <a:pt x="12824" y="7318"/>
                  </a:cubicBezTo>
                  <a:lnTo>
                    <a:pt x="12824" y="7318"/>
                  </a:lnTo>
                  <a:lnTo>
                    <a:pt x="8801" y="4961"/>
                  </a:lnTo>
                  <a:cubicBezTo>
                    <a:pt x="6393" y="3542"/>
                    <a:pt x="4202" y="2314"/>
                    <a:pt x="2607" y="1416"/>
                  </a:cubicBezTo>
                  <a:lnTo>
                    <a:pt x="714" y="353"/>
                  </a:lnTo>
                  <a:cubicBezTo>
                    <a:pt x="487" y="214"/>
                    <a:pt x="249" y="9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8" name="Google Shape;5478;p69"/>
            <p:cNvSpPr/>
            <p:nvPr/>
          </p:nvSpPr>
          <p:spPr>
            <a:xfrm>
              <a:off x="2330450" y="3037050"/>
              <a:ext cx="402375" cy="194350"/>
            </a:xfrm>
            <a:custGeom>
              <a:avLst/>
              <a:gdLst/>
              <a:ahLst/>
              <a:cxnLst/>
              <a:rect l="l" t="t" r="r" b="b"/>
              <a:pathLst>
                <a:path w="16095" h="7774" extrusionOk="0">
                  <a:moveTo>
                    <a:pt x="7045" y="0"/>
                  </a:moveTo>
                  <a:lnTo>
                    <a:pt x="2791" y="2128"/>
                  </a:lnTo>
                  <a:lnTo>
                    <a:pt x="383" y="2128"/>
                  </a:lnTo>
                  <a:lnTo>
                    <a:pt x="0" y="2282"/>
                  </a:lnTo>
                  <a:lnTo>
                    <a:pt x="686" y="6858"/>
                  </a:lnTo>
                  <a:lnTo>
                    <a:pt x="1292" y="6943"/>
                  </a:lnTo>
                  <a:cubicBezTo>
                    <a:pt x="1915" y="7325"/>
                    <a:pt x="2604" y="7586"/>
                    <a:pt x="3323" y="7714"/>
                  </a:cubicBezTo>
                  <a:cubicBezTo>
                    <a:pt x="3517" y="7756"/>
                    <a:pt x="3724" y="7774"/>
                    <a:pt x="3936" y="7774"/>
                  </a:cubicBezTo>
                  <a:cubicBezTo>
                    <a:pt x="5200" y="7774"/>
                    <a:pt x="6646" y="7134"/>
                    <a:pt x="6646" y="7134"/>
                  </a:cubicBezTo>
                  <a:lnTo>
                    <a:pt x="9347" y="5642"/>
                  </a:lnTo>
                  <a:lnTo>
                    <a:pt x="11277" y="5110"/>
                  </a:lnTo>
                  <a:lnTo>
                    <a:pt x="12723" y="5950"/>
                  </a:lnTo>
                  <a:cubicBezTo>
                    <a:pt x="12789" y="6203"/>
                    <a:pt x="12836" y="6461"/>
                    <a:pt x="12866" y="6721"/>
                  </a:cubicBezTo>
                  <a:cubicBezTo>
                    <a:pt x="12866" y="6913"/>
                    <a:pt x="13398" y="7152"/>
                    <a:pt x="13685" y="7152"/>
                  </a:cubicBezTo>
                  <a:cubicBezTo>
                    <a:pt x="13973" y="7152"/>
                    <a:pt x="14068" y="6477"/>
                    <a:pt x="14068" y="6477"/>
                  </a:cubicBezTo>
                  <a:lnTo>
                    <a:pt x="13733" y="5036"/>
                  </a:lnTo>
                  <a:lnTo>
                    <a:pt x="14409" y="5658"/>
                  </a:lnTo>
                  <a:lnTo>
                    <a:pt x="16094" y="5658"/>
                  </a:lnTo>
                  <a:lnTo>
                    <a:pt x="16094" y="4595"/>
                  </a:lnTo>
                  <a:lnTo>
                    <a:pt x="12154" y="1399"/>
                  </a:lnTo>
                  <a:lnTo>
                    <a:pt x="7045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9" name="Google Shape;5479;p69"/>
            <p:cNvSpPr/>
            <p:nvPr/>
          </p:nvSpPr>
          <p:spPr>
            <a:xfrm>
              <a:off x="1799850" y="3910825"/>
              <a:ext cx="780625" cy="1179400"/>
            </a:xfrm>
            <a:custGeom>
              <a:avLst/>
              <a:gdLst/>
              <a:ahLst/>
              <a:cxnLst/>
              <a:rect l="l" t="t" r="r" b="b"/>
              <a:pathLst>
                <a:path w="31225" h="47176" extrusionOk="0">
                  <a:moveTo>
                    <a:pt x="22017" y="1"/>
                  </a:moveTo>
                  <a:lnTo>
                    <a:pt x="1" y="39195"/>
                  </a:lnTo>
                  <a:lnTo>
                    <a:pt x="11767" y="47175"/>
                  </a:lnTo>
                  <a:lnTo>
                    <a:pt x="31225" y="12639"/>
                  </a:lnTo>
                  <a:lnTo>
                    <a:pt x="279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0" name="Google Shape;5480;p69"/>
            <p:cNvSpPr/>
            <p:nvPr/>
          </p:nvSpPr>
          <p:spPr>
            <a:xfrm>
              <a:off x="1255275" y="3422250"/>
              <a:ext cx="1850075" cy="1942700"/>
            </a:xfrm>
            <a:custGeom>
              <a:avLst/>
              <a:gdLst/>
              <a:ahLst/>
              <a:cxnLst/>
              <a:rect l="l" t="t" r="r" b="b"/>
              <a:pathLst>
                <a:path w="74003" h="77708" extrusionOk="0">
                  <a:moveTo>
                    <a:pt x="24362" y="0"/>
                  </a:moveTo>
                  <a:lnTo>
                    <a:pt x="2527" y="6842"/>
                  </a:lnTo>
                  <a:cubicBezTo>
                    <a:pt x="2527" y="6842"/>
                    <a:pt x="0" y="17476"/>
                    <a:pt x="6859" y="19656"/>
                  </a:cubicBezTo>
                  <a:cubicBezTo>
                    <a:pt x="13718" y="21835"/>
                    <a:pt x="49392" y="22947"/>
                    <a:pt x="49392" y="22947"/>
                  </a:cubicBezTo>
                  <a:lnTo>
                    <a:pt x="62651" y="77708"/>
                  </a:lnTo>
                  <a:lnTo>
                    <a:pt x="74003" y="76113"/>
                  </a:lnTo>
                  <a:lnTo>
                    <a:pt x="64216" y="17422"/>
                  </a:lnTo>
                  <a:cubicBezTo>
                    <a:pt x="63493" y="13315"/>
                    <a:pt x="60283" y="10096"/>
                    <a:pt x="56176" y="9363"/>
                  </a:cubicBezTo>
                  <a:cubicBezTo>
                    <a:pt x="45597" y="7470"/>
                    <a:pt x="26430" y="3998"/>
                    <a:pt x="26169" y="3610"/>
                  </a:cubicBezTo>
                  <a:cubicBezTo>
                    <a:pt x="25808" y="3078"/>
                    <a:pt x="24362" y="0"/>
                    <a:pt x="243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1" name="Google Shape;5481;p69"/>
            <p:cNvSpPr/>
            <p:nvPr/>
          </p:nvSpPr>
          <p:spPr>
            <a:xfrm>
              <a:off x="2160850" y="3972075"/>
              <a:ext cx="436400" cy="442400"/>
            </a:xfrm>
            <a:custGeom>
              <a:avLst/>
              <a:gdLst/>
              <a:ahLst/>
              <a:cxnLst/>
              <a:rect l="l" t="t" r="r" b="b"/>
              <a:pathLst>
                <a:path w="17456" h="17696" extrusionOk="0">
                  <a:moveTo>
                    <a:pt x="240" y="0"/>
                  </a:moveTo>
                  <a:cubicBezTo>
                    <a:pt x="159" y="0"/>
                    <a:pt x="79" y="10"/>
                    <a:pt x="0" y="28"/>
                  </a:cubicBezTo>
                  <a:cubicBezTo>
                    <a:pt x="50" y="35"/>
                    <a:pt x="101" y="39"/>
                    <a:pt x="152" y="39"/>
                  </a:cubicBezTo>
                  <a:cubicBezTo>
                    <a:pt x="202" y="39"/>
                    <a:pt x="253" y="35"/>
                    <a:pt x="303" y="28"/>
                  </a:cubicBezTo>
                  <a:lnTo>
                    <a:pt x="1170" y="66"/>
                  </a:lnTo>
                  <a:cubicBezTo>
                    <a:pt x="1920" y="97"/>
                    <a:pt x="3015" y="135"/>
                    <a:pt x="4360" y="220"/>
                  </a:cubicBezTo>
                  <a:cubicBezTo>
                    <a:pt x="5705" y="304"/>
                    <a:pt x="7306" y="422"/>
                    <a:pt x="9070" y="666"/>
                  </a:cubicBezTo>
                  <a:cubicBezTo>
                    <a:pt x="9987" y="779"/>
                    <a:pt x="10892" y="975"/>
                    <a:pt x="11771" y="1256"/>
                  </a:cubicBezTo>
                  <a:cubicBezTo>
                    <a:pt x="12660" y="1544"/>
                    <a:pt x="13276" y="2410"/>
                    <a:pt x="13723" y="3304"/>
                  </a:cubicBezTo>
                  <a:cubicBezTo>
                    <a:pt x="14482" y="5074"/>
                    <a:pt x="15037" y="6925"/>
                    <a:pt x="15376" y="8822"/>
                  </a:cubicBezTo>
                  <a:cubicBezTo>
                    <a:pt x="15732" y="10561"/>
                    <a:pt x="16051" y="12151"/>
                    <a:pt x="16327" y="13469"/>
                  </a:cubicBezTo>
                  <a:cubicBezTo>
                    <a:pt x="16605" y="14788"/>
                    <a:pt x="16864" y="15857"/>
                    <a:pt x="17077" y="16580"/>
                  </a:cubicBezTo>
                  <a:cubicBezTo>
                    <a:pt x="17178" y="16947"/>
                    <a:pt x="17268" y="17223"/>
                    <a:pt x="17338" y="17414"/>
                  </a:cubicBezTo>
                  <a:cubicBezTo>
                    <a:pt x="17367" y="17512"/>
                    <a:pt x="17406" y="17607"/>
                    <a:pt x="17455" y="17696"/>
                  </a:cubicBezTo>
                  <a:cubicBezTo>
                    <a:pt x="17455" y="17686"/>
                    <a:pt x="17349" y="17333"/>
                    <a:pt x="17173" y="16600"/>
                  </a:cubicBezTo>
                  <a:cubicBezTo>
                    <a:pt x="16998" y="15866"/>
                    <a:pt x="16774" y="14799"/>
                    <a:pt x="16514" y="13474"/>
                  </a:cubicBezTo>
                  <a:cubicBezTo>
                    <a:pt x="16254" y="12150"/>
                    <a:pt x="15976" y="10572"/>
                    <a:pt x="15621" y="8817"/>
                  </a:cubicBezTo>
                  <a:cubicBezTo>
                    <a:pt x="15292" y="6896"/>
                    <a:pt x="14736" y="5020"/>
                    <a:pt x="13967" y="3229"/>
                  </a:cubicBezTo>
                  <a:cubicBezTo>
                    <a:pt x="13744" y="2757"/>
                    <a:pt x="13460" y="2318"/>
                    <a:pt x="13122" y="1921"/>
                  </a:cubicBezTo>
                  <a:cubicBezTo>
                    <a:pt x="12951" y="1722"/>
                    <a:pt x="12759" y="1544"/>
                    <a:pt x="12548" y="1390"/>
                  </a:cubicBezTo>
                  <a:cubicBezTo>
                    <a:pt x="12333" y="1249"/>
                    <a:pt x="12103" y="1133"/>
                    <a:pt x="11862" y="1044"/>
                  </a:cubicBezTo>
                  <a:cubicBezTo>
                    <a:pt x="10961" y="760"/>
                    <a:pt x="10036" y="562"/>
                    <a:pt x="9097" y="454"/>
                  </a:cubicBezTo>
                  <a:cubicBezTo>
                    <a:pt x="7321" y="220"/>
                    <a:pt x="5705" y="129"/>
                    <a:pt x="4366" y="66"/>
                  </a:cubicBezTo>
                  <a:cubicBezTo>
                    <a:pt x="3025" y="2"/>
                    <a:pt x="1930" y="2"/>
                    <a:pt x="1176" y="2"/>
                  </a:cubicBezTo>
                  <a:lnTo>
                    <a:pt x="303" y="2"/>
                  </a:lnTo>
                  <a:cubicBezTo>
                    <a:pt x="282" y="1"/>
                    <a:pt x="261" y="0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2" name="Google Shape;5482;p69"/>
            <p:cNvSpPr/>
            <p:nvPr/>
          </p:nvSpPr>
          <p:spPr>
            <a:xfrm>
              <a:off x="2293500" y="3254225"/>
              <a:ext cx="3542625" cy="2165525"/>
            </a:xfrm>
            <a:custGeom>
              <a:avLst/>
              <a:gdLst/>
              <a:ahLst/>
              <a:cxnLst/>
              <a:rect l="l" t="t" r="r" b="b"/>
              <a:pathLst>
                <a:path w="141705" h="86621" extrusionOk="0">
                  <a:moveTo>
                    <a:pt x="16" y="1"/>
                  </a:moveTo>
                  <a:lnTo>
                    <a:pt x="1" y="4211"/>
                  </a:lnTo>
                  <a:lnTo>
                    <a:pt x="8411" y="4238"/>
                  </a:lnTo>
                  <a:lnTo>
                    <a:pt x="8113" y="86178"/>
                  </a:lnTo>
                  <a:lnTo>
                    <a:pt x="11085" y="86189"/>
                  </a:lnTo>
                  <a:lnTo>
                    <a:pt x="11378" y="4249"/>
                  </a:lnTo>
                  <a:lnTo>
                    <a:pt x="128456" y="4669"/>
                  </a:lnTo>
                  <a:lnTo>
                    <a:pt x="128163" y="86614"/>
                  </a:lnTo>
                  <a:lnTo>
                    <a:pt x="131135" y="86620"/>
                  </a:lnTo>
                  <a:lnTo>
                    <a:pt x="131428" y="4679"/>
                  </a:lnTo>
                  <a:lnTo>
                    <a:pt x="141689" y="4717"/>
                  </a:lnTo>
                  <a:lnTo>
                    <a:pt x="141704" y="512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3" name="Google Shape;5483;p69"/>
            <p:cNvSpPr/>
            <p:nvPr/>
          </p:nvSpPr>
          <p:spPr>
            <a:xfrm>
              <a:off x="4619375" y="2685475"/>
              <a:ext cx="1086200" cy="574500"/>
            </a:xfrm>
            <a:custGeom>
              <a:avLst/>
              <a:gdLst/>
              <a:ahLst/>
              <a:cxnLst/>
              <a:rect l="l" t="t" r="r" b="b"/>
              <a:pathLst>
                <a:path w="43448" h="22980" extrusionOk="0">
                  <a:moveTo>
                    <a:pt x="22166" y="1"/>
                  </a:moveTo>
                  <a:lnTo>
                    <a:pt x="0" y="11"/>
                  </a:lnTo>
                  <a:lnTo>
                    <a:pt x="7864" y="22980"/>
                  </a:lnTo>
                  <a:lnTo>
                    <a:pt x="43448" y="22980"/>
                  </a:lnTo>
                  <a:lnTo>
                    <a:pt x="43187" y="21799"/>
                  </a:lnTo>
                  <a:lnTo>
                    <a:pt x="28795" y="21353"/>
                  </a:lnTo>
                  <a:lnTo>
                    <a:pt x="2216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4" name="Google Shape;5484;p69"/>
            <p:cNvSpPr/>
            <p:nvPr/>
          </p:nvSpPr>
          <p:spPr>
            <a:xfrm>
              <a:off x="4941575" y="2920925"/>
              <a:ext cx="78025" cy="87025"/>
            </a:xfrm>
            <a:custGeom>
              <a:avLst/>
              <a:gdLst/>
              <a:ahLst/>
              <a:cxnLst/>
              <a:rect l="l" t="t" r="r" b="b"/>
              <a:pathLst>
                <a:path w="3121" h="3481" extrusionOk="0">
                  <a:moveTo>
                    <a:pt x="1412" y="0"/>
                  </a:moveTo>
                  <a:cubicBezTo>
                    <a:pt x="1319" y="0"/>
                    <a:pt x="1226" y="12"/>
                    <a:pt x="1134" y="36"/>
                  </a:cubicBezTo>
                  <a:cubicBezTo>
                    <a:pt x="399" y="228"/>
                    <a:pt x="1" y="1153"/>
                    <a:pt x="234" y="2094"/>
                  </a:cubicBezTo>
                  <a:cubicBezTo>
                    <a:pt x="439" y="2915"/>
                    <a:pt x="1061" y="3481"/>
                    <a:pt x="1702" y="3481"/>
                  </a:cubicBezTo>
                  <a:cubicBezTo>
                    <a:pt x="1796" y="3481"/>
                    <a:pt x="1890" y="3469"/>
                    <a:pt x="1983" y="3444"/>
                  </a:cubicBezTo>
                  <a:cubicBezTo>
                    <a:pt x="2717" y="3247"/>
                    <a:pt x="3121" y="2323"/>
                    <a:pt x="2887" y="1381"/>
                  </a:cubicBezTo>
                  <a:cubicBezTo>
                    <a:pt x="2678" y="558"/>
                    <a:pt x="2055" y="0"/>
                    <a:pt x="1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5" name="Google Shape;5485;p69"/>
            <p:cNvSpPr/>
            <p:nvPr/>
          </p:nvSpPr>
          <p:spPr>
            <a:xfrm>
              <a:off x="2657800" y="2669400"/>
              <a:ext cx="1086225" cy="574500"/>
            </a:xfrm>
            <a:custGeom>
              <a:avLst/>
              <a:gdLst/>
              <a:ahLst/>
              <a:cxnLst/>
              <a:rect l="l" t="t" r="r" b="b"/>
              <a:pathLst>
                <a:path w="43449" h="22980" extrusionOk="0">
                  <a:moveTo>
                    <a:pt x="21284" y="0"/>
                  </a:moveTo>
                  <a:lnTo>
                    <a:pt x="14654" y="21352"/>
                  </a:lnTo>
                  <a:lnTo>
                    <a:pt x="261" y="21799"/>
                  </a:lnTo>
                  <a:lnTo>
                    <a:pt x="1" y="22979"/>
                  </a:lnTo>
                  <a:lnTo>
                    <a:pt x="35586" y="22979"/>
                  </a:lnTo>
                  <a:lnTo>
                    <a:pt x="43448" y="11"/>
                  </a:lnTo>
                  <a:lnTo>
                    <a:pt x="2128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6" name="Google Shape;5486;p69"/>
            <p:cNvSpPr/>
            <p:nvPr/>
          </p:nvSpPr>
          <p:spPr>
            <a:xfrm>
              <a:off x="3343775" y="2904675"/>
              <a:ext cx="78075" cy="87050"/>
            </a:xfrm>
            <a:custGeom>
              <a:avLst/>
              <a:gdLst/>
              <a:ahLst/>
              <a:cxnLst/>
              <a:rect l="l" t="t" r="r" b="b"/>
              <a:pathLst>
                <a:path w="3123" h="3482" extrusionOk="0">
                  <a:moveTo>
                    <a:pt x="1710" y="0"/>
                  </a:moveTo>
                  <a:cubicBezTo>
                    <a:pt x="1069" y="0"/>
                    <a:pt x="444" y="566"/>
                    <a:pt x="236" y="1388"/>
                  </a:cubicBezTo>
                  <a:cubicBezTo>
                    <a:pt x="1" y="2329"/>
                    <a:pt x="405" y="3255"/>
                    <a:pt x="1139" y="3446"/>
                  </a:cubicBezTo>
                  <a:cubicBezTo>
                    <a:pt x="1231" y="3470"/>
                    <a:pt x="1324" y="3481"/>
                    <a:pt x="1417" y="3481"/>
                  </a:cubicBezTo>
                  <a:cubicBezTo>
                    <a:pt x="2060" y="3481"/>
                    <a:pt x="2684" y="2923"/>
                    <a:pt x="2888" y="2101"/>
                  </a:cubicBezTo>
                  <a:cubicBezTo>
                    <a:pt x="3122" y="1160"/>
                    <a:pt x="2718" y="234"/>
                    <a:pt x="1989" y="37"/>
                  </a:cubicBezTo>
                  <a:cubicBezTo>
                    <a:pt x="1897" y="12"/>
                    <a:pt x="1803" y="0"/>
                    <a:pt x="17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7" name="Google Shape;5487;p69"/>
            <p:cNvSpPr/>
            <p:nvPr/>
          </p:nvSpPr>
          <p:spPr>
            <a:xfrm>
              <a:off x="3996000" y="2933975"/>
              <a:ext cx="217725" cy="217750"/>
            </a:xfrm>
            <a:custGeom>
              <a:avLst/>
              <a:gdLst/>
              <a:ahLst/>
              <a:cxnLst/>
              <a:rect l="l" t="t" r="r" b="b"/>
              <a:pathLst>
                <a:path w="8709" h="8710" extrusionOk="0">
                  <a:moveTo>
                    <a:pt x="4354" y="1"/>
                  </a:moveTo>
                  <a:cubicBezTo>
                    <a:pt x="1950" y="1"/>
                    <a:pt x="0" y="1950"/>
                    <a:pt x="0" y="4355"/>
                  </a:cubicBezTo>
                  <a:cubicBezTo>
                    <a:pt x="0" y="6760"/>
                    <a:pt x="1950" y="8709"/>
                    <a:pt x="4354" y="8709"/>
                  </a:cubicBezTo>
                  <a:cubicBezTo>
                    <a:pt x="6760" y="8709"/>
                    <a:pt x="8709" y="6760"/>
                    <a:pt x="8709" y="4355"/>
                  </a:cubicBezTo>
                  <a:cubicBezTo>
                    <a:pt x="8709" y="1950"/>
                    <a:pt x="6760" y="1"/>
                    <a:pt x="4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8" name="Google Shape;5488;p69"/>
            <p:cNvSpPr/>
            <p:nvPr/>
          </p:nvSpPr>
          <p:spPr>
            <a:xfrm>
              <a:off x="3749325" y="2999950"/>
              <a:ext cx="711400" cy="260025"/>
            </a:xfrm>
            <a:custGeom>
              <a:avLst/>
              <a:gdLst/>
              <a:ahLst/>
              <a:cxnLst/>
              <a:rect l="l" t="t" r="r" b="b"/>
              <a:pathLst>
                <a:path w="28456" h="10401" extrusionOk="0">
                  <a:moveTo>
                    <a:pt x="1" y="1"/>
                  </a:moveTo>
                  <a:lnTo>
                    <a:pt x="1" y="10401"/>
                  </a:lnTo>
                  <a:lnTo>
                    <a:pt x="28455" y="10401"/>
                  </a:lnTo>
                  <a:lnTo>
                    <a:pt x="2845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9" name="Google Shape;5489;p69"/>
            <p:cNvSpPr/>
            <p:nvPr/>
          </p:nvSpPr>
          <p:spPr>
            <a:xfrm>
              <a:off x="3790650" y="3067825"/>
              <a:ext cx="232100" cy="7825"/>
            </a:xfrm>
            <a:custGeom>
              <a:avLst/>
              <a:gdLst/>
              <a:ahLst/>
              <a:cxnLst/>
              <a:rect l="l" t="t" r="r" b="b"/>
              <a:pathLst>
                <a:path w="9284" h="313" extrusionOk="0">
                  <a:moveTo>
                    <a:pt x="3466" y="0"/>
                  </a:moveTo>
                  <a:cubicBezTo>
                    <a:pt x="2309" y="0"/>
                    <a:pt x="1153" y="53"/>
                    <a:pt x="1" y="157"/>
                  </a:cubicBezTo>
                  <a:cubicBezTo>
                    <a:pt x="1163" y="261"/>
                    <a:pt x="2329" y="312"/>
                    <a:pt x="3496" y="312"/>
                  </a:cubicBezTo>
                  <a:cubicBezTo>
                    <a:pt x="3878" y="312"/>
                    <a:pt x="4260" y="307"/>
                    <a:pt x="4643" y="296"/>
                  </a:cubicBezTo>
                  <a:cubicBezTo>
                    <a:pt x="5024" y="307"/>
                    <a:pt x="5406" y="312"/>
                    <a:pt x="5788" y="312"/>
                  </a:cubicBezTo>
                  <a:cubicBezTo>
                    <a:pt x="6955" y="312"/>
                    <a:pt x="8121" y="261"/>
                    <a:pt x="9283" y="157"/>
                  </a:cubicBezTo>
                  <a:cubicBezTo>
                    <a:pt x="8131" y="53"/>
                    <a:pt x="6975" y="0"/>
                    <a:pt x="5818" y="0"/>
                  </a:cubicBezTo>
                  <a:cubicBezTo>
                    <a:pt x="5426" y="0"/>
                    <a:pt x="5034" y="6"/>
                    <a:pt x="4643" y="18"/>
                  </a:cubicBezTo>
                  <a:cubicBezTo>
                    <a:pt x="4250" y="6"/>
                    <a:pt x="3858" y="0"/>
                    <a:pt x="34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0" name="Google Shape;5490;p69"/>
            <p:cNvSpPr/>
            <p:nvPr/>
          </p:nvSpPr>
          <p:spPr>
            <a:xfrm>
              <a:off x="3790675" y="3105050"/>
              <a:ext cx="232075" cy="7950"/>
            </a:xfrm>
            <a:custGeom>
              <a:avLst/>
              <a:gdLst/>
              <a:ahLst/>
              <a:cxnLst/>
              <a:rect l="l" t="t" r="r" b="b"/>
              <a:pathLst>
                <a:path w="9283" h="318" extrusionOk="0">
                  <a:moveTo>
                    <a:pt x="3476" y="1"/>
                  </a:moveTo>
                  <a:cubicBezTo>
                    <a:pt x="2316" y="1"/>
                    <a:pt x="1156" y="55"/>
                    <a:pt x="1" y="162"/>
                  </a:cubicBezTo>
                  <a:cubicBezTo>
                    <a:pt x="1167" y="266"/>
                    <a:pt x="2339" y="317"/>
                    <a:pt x="3510" y="317"/>
                  </a:cubicBezTo>
                  <a:cubicBezTo>
                    <a:pt x="3887" y="317"/>
                    <a:pt x="4264" y="312"/>
                    <a:pt x="4642" y="301"/>
                  </a:cubicBezTo>
                  <a:cubicBezTo>
                    <a:pt x="5018" y="312"/>
                    <a:pt x="5395" y="317"/>
                    <a:pt x="5772" y="317"/>
                  </a:cubicBezTo>
                  <a:cubicBezTo>
                    <a:pt x="6943" y="317"/>
                    <a:pt x="8115" y="266"/>
                    <a:pt x="9282" y="162"/>
                  </a:cubicBezTo>
                  <a:cubicBezTo>
                    <a:pt x="8127" y="55"/>
                    <a:pt x="6967" y="1"/>
                    <a:pt x="5807" y="1"/>
                  </a:cubicBezTo>
                  <a:cubicBezTo>
                    <a:pt x="5418" y="1"/>
                    <a:pt x="5030" y="7"/>
                    <a:pt x="4642" y="19"/>
                  </a:cubicBezTo>
                  <a:cubicBezTo>
                    <a:pt x="4253" y="7"/>
                    <a:pt x="3865" y="1"/>
                    <a:pt x="3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1" name="Google Shape;5491;p69"/>
            <p:cNvSpPr/>
            <p:nvPr/>
          </p:nvSpPr>
          <p:spPr>
            <a:xfrm>
              <a:off x="3790675" y="3142450"/>
              <a:ext cx="232075" cy="7800"/>
            </a:xfrm>
            <a:custGeom>
              <a:avLst/>
              <a:gdLst/>
              <a:ahLst/>
              <a:cxnLst/>
              <a:rect l="l" t="t" r="r" b="b"/>
              <a:pathLst>
                <a:path w="9283" h="312" extrusionOk="0">
                  <a:moveTo>
                    <a:pt x="3511" y="0"/>
                  </a:moveTo>
                  <a:cubicBezTo>
                    <a:pt x="2340" y="0"/>
                    <a:pt x="1168" y="52"/>
                    <a:pt x="1" y="155"/>
                  </a:cubicBezTo>
                  <a:cubicBezTo>
                    <a:pt x="1152" y="259"/>
                    <a:pt x="2308" y="311"/>
                    <a:pt x="3465" y="311"/>
                  </a:cubicBezTo>
                  <a:cubicBezTo>
                    <a:pt x="3857" y="311"/>
                    <a:pt x="4249" y="305"/>
                    <a:pt x="4642" y="293"/>
                  </a:cubicBezTo>
                  <a:cubicBezTo>
                    <a:pt x="5033" y="305"/>
                    <a:pt x="5425" y="311"/>
                    <a:pt x="5817" y="311"/>
                  </a:cubicBezTo>
                  <a:cubicBezTo>
                    <a:pt x="6974" y="311"/>
                    <a:pt x="8130" y="259"/>
                    <a:pt x="9282" y="155"/>
                  </a:cubicBezTo>
                  <a:cubicBezTo>
                    <a:pt x="8115" y="52"/>
                    <a:pt x="6944" y="0"/>
                    <a:pt x="5772" y="0"/>
                  </a:cubicBezTo>
                  <a:cubicBezTo>
                    <a:pt x="5396" y="0"/>
                    <a:pt x="5019" y="5"/>
                    <a:pt x="4642" y="16"/>
                  </a:cubicBezTo>
                  <a:cubicBezTo>
                    <a:pt x="4265" y="5"/>
                    <a:pt x="3888" y="0"/>
                    <a:pt x="35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2" name="Google Shape;5492;p69"/>
            <p:cNvSpPr/>
            <p:nvPr/>
          </p:nvSpPr>
          <p:spPr>
            <a:xfrm>
              <a:off x="3790650" y="3179775"/>
              <a:ext cx="232100" cy="7825"/>
            </a:xfrm>
            <a:custGeom>
              <a:avLst/>
              <a:gdLst/>
              <a:ahLst/>
              <a:cxnLst/>
              <a:rect l="l" t="t" r="r" b="b"/>
              <a:pathLst>
                <a:path w="9284" h="313" extrusionOk="0">
                  <a:moveTo>
                    <a:pt x="3496" y="1"/>
                  </a:moveTo>
                  <a:cubicBezTo>
                    <a:pt x="2329" y="1"/>
                    <a:pt x="1163" y="53"/>
                    <a:pt x="1" y="156"/>
                  </a:cubicBezTo>
                  <a:cubicBezTo>
                    <a:pt x="1148" y="260"/>
                    <a:pt x="2298" y="312"/>
                    <a:pt x="3450" y="312"/>
                  </a:cubicBezTo>
                  <a:cubicBezTo>
                    <a:pt x="3847" y="312"/>
                    <a:pt x="4245" y="306"/>
                    <a:pt x="4643" y="294"/>
                  </a:cubicBezTo>
                  <a:cubicBezTo>
                    <a:pt x="5040" y="306"/>
                    <a:pt x="5437" y="312"/>
                    <a:pt x="5834" y="312"/>
                  </a:cubicBezTo>
                  <a:cubicBezTo>
                    <a:pt x="6985" y="312"/>
                    <a:pt x="8136" y="260"/>
                    <a:pt x="9283" y="156"/>
                  </a:cubicBezTo>
                  <a:cubicBezTo>
                    <a:pt x="8121" y="53"/>
                    <a:pt x="6955" y="1"/>
                    <a:pt x="5788" y="1"/>
                  </a:cubicBezTo>
                  <a:cubicBezTo>
                    <a:pt x="5406" y="1"/>
                    <a:pt x="5024" y="6"/>
                    <a:pt x="4643" y="17"/>
                  </a:cubicBezTo>
                  <a:cubicBezTo>
                    <a:pt x="4260" y="6"/>
                    <a:pt x="3878" y="1"/>
                    <a:pt x="34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3" name="Google Shape;5493;p69"/>
            <p:cNvSpPr/>
            <p:nvPr/>
          </p:nvSpPr>
          <p:spPr>
            <a:xfrm>
              <a:off x="4147650" y="3004100"/>
              <a:ext cx="9250" cy="249775"/>
            </a:xfrm>
            <a:custGeom>
              <a:avLst/>
              <a:gdLst/>
              <a:ahLst/>
              <a:cxnLst/>
              <a:rect l="l" t="t" r="r" b="b"/>
              <a:pathLst>
                <a:path w="370" h="9991" extrusionOk="0">
                  <a:moveTo>
                    <a:pt x="188" y="1"/>
                  </a:moveTo>
                  <a:cubicBezTo>
                    <a:pt x="47" y="1662"/>
                    <a:pt x="1" y="3331"/>
                    <a:pt x="49" y="4998"/>
                  </a:cubicBezTo>
                  <a:cubicBezTo>
                    <a:pt x="0" y="6663"/>
                    <a:pt x="47" y="8330"/>
                    <a:pt x="188" y="9990"/>
                  </a:cubicBezTo>
                  <a:cubicBezTo>
                    <a:pt x="324" y="8330"/>
                    <a:pt x="370" y="6663"/>
                    <a:pt x="325" y="4998"/>
                  </a:cubicBezTo>
                  <a:cubicBezTo>
                    <a:pt x="370" y="3331"/>
                    <a:pt x="324" y="1662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oogle Shape;343;p5"/>
          <p:cNvGrpSpPr/>
          <p:nvPr/>
        </p:nvGrpSpPr>
        <p:grpSpPr>
          <a:xfrm>
            <a:off x="1802339" y="2125569"/>
            <a:ext cx="816574" cy="1038809"/>
            <a:chOff x="1802339" y="2125569"/>
            <a:chExt cx="1253650" cy="1907754"/>
          </a:xfrm>
        </p:grpSpPr>
        <p:sp>
          <p:nvSpPr>
            <p:cNvPr id="344" name="Google Shape;344;p5"/>
            <p:cNvSpPr/>
            <p:nvPr/>
          </p:nvSpPr>
          <p:spPr>
            <a:xfrm>
              <a:off x="1802339" y="2125569"/>
              <a:ext cx="1094850" cy="1907754"/>
            </a:xfrm>
            <a:custGeom>
              <a:avLst/>
              <a:gdLst/>
              <a:ahLst/>
              <a:cxnLst/>
              <a:rect l="l" t="t" r="r" b="b"/>
              <a:pathLst>
                <a:path w="35038" h="61053" extrusionOk="0">
                  <a:moveTo>
                    <a:pt x="10399" y="1"/>
                  </a:moveTo>
                  <a:cubicBezTo>
                    <a:pt x="8209" y="1"/>
                    <a:pt x="6318" y="1643"/>
                    <a:pt x="6061" y="3872"/>
                  </a:cubicBezTo>
                  <a:lnTo>
                    <a:pt x="269" y="53858"/>
                  </a:lnTo>
                  <a:cubicBezTo>
                    <a:pt x="268" y="53860"/>
                    <a:pt x="268" y="53864"/>
                    <a:pt x="268" y="53867"/>
                  </a:cubicBezTo>
                  <a:cubicBezTo>
                    <a:pt x="0" y="56271"/>
                    <a:pt x="1733" y="58434"/>
                    <a:pt x="4135" y="58702"/>
                  </a:cubicBezTo>
                  <a:lnTo>
                    <a:pt x="24128" y="61023"/>
                  </a:lnTo>
                  <a:cubicBezTo>
                    <a:pt x="24299" y="61043"/>
                    <a:pt x="24468" y="61052"/>
                    <a:pt x="24635" y="61052"/>
                  </a:cubicBezTo>
                  <a:cubicBezTo>
                    <a:pt x="26823" y="61052"/>
                    <a:pt x="28713" y="59413"/>
                    <a:pt x="28972" y="57187"/>
                  </a:cubicBezTo>
                  <a:lnTo>
                    <a:pt x="34764" y="7202"/>
                  </a:lnTo>
                  <a:cubicBezTo>
                    <a:pt x="35037" y="4800"/>
                    <a:pt x="33314" y="2631"/>
                    <a:pt x="30913" y="2353"/>
                  </a:cubicBezTo>
                  <a:lnTo>
                    <a:pt x="10921" y="31"/>
                  </a:lnTo>
                  <a:lnTo>
                    <a:pt x="10906" y="30"/>
                  </a:lnTo>
                  <a:cubicBezTo>
                    <a:pt x="10736" y="10"/>
                    <a:pt x="10567" y="1"/>
                    <a:pt x="103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1849586" y="2179940"/>
              <a:ext cx="1002639" cy="1788263"/>
            </a:xfrm>
            <a:custGeom>
              <a:avLst/>
              <a:gdLst/>
              <a:ahLst/>
              <a:cxnLst/>
              <a:rect l="l" t="t" r="r" b="b"/>
              <a:pathLst>
                <a:path w="32087" h="57229" extrusionOk="0">
                  <a:moveTo>
                    <a:pt x="8884" y="1"/>
                  </a:moveTo>
                  <a:cubicBezTo>
                    <a:pt x="7349" y="1"/>
                    <a:pt x="6022" y="1152"/>
                    <a:pt x="5839" y="2715"/>
                  </a:cubicBezTo>
                  <a:cubicBezTo>
                    <a:pt x="5839" y="2720"/>
                    <a:pt x="5839" y="2724"/>
                    <a:pt x="5838" y="2729"/>
                  </a:cubicBezTo>
                  <a:lnTo>
                    <a:pt x="186" y="51496"/>
                  </a:lnTo>
                  <a:cubicBezTo>
                    <a:pt x="1" y="53174"/>
                    <a:pt x="1206" y="54686"/>
                    <a:pt x="2884" y="54881"/>
                  </a:cubicBezTo>
                  <a:lnTo>
                    <a:pt x="22827" y="57207"/>
                  </a:lnTo>
                  <a:cubicBezTo>
                    <a:pt x="22949" y="57221"/>
                    <a:pt x="23069" y="57228"/>
                    <a:pt x="23188" y="57228"/>
                  </a:cubicBezTo>
                  <a:cubicBezTo>
                    <a:pt x="24722" y="57228"/>
                    <a:pt x="26047" y="56081"/>
                    <a:pt x="26232" y="54520"/>
                  </a:cubicBezTo>
                  <a:lnTo>
                    <a:pt x="31893" y="5738"/>
                  </a:lnTo>
                  <a:cubicBezTo>
                    <a:pt x="32087" y="4055"/>
                    <a:pt x="30880" y="2532"/>
                    <a:pt x="29196" y="2337"/>
                  </a:cubicBezTo>
                  <a:lnTo>
                    <a:pt x="29196" y="2338"/>
                  </a:lnTo>
                  <a:lnTo>
                    <a:pt x="25319" y="1886"/>
                  </a:lnTo>
                  <a:cubicBezTo>
                    <a:pt x="25288" y="1883"/>
                    <a:pt x="25256" y="1882"/>
                    <a:pt x="25224" y="1882"/>
                  </a:cubicBezTo>
                  <a:cubicBezTo>
                    <a:pt x="24735" y="1882"/>
                    <a:pt x="24316" y="2254"/>
                    <a:pt x="24268" y="2751"/>
                  </a:cubicBezTo>
                  <a:lnTo>
                    <a:pt x="24267" y="2759"/>
                  </a:lnTo>
                  <a:lnTo>
                    <a:pt x="24182" y="3462"/>
                  </a:lnTo>
                  <a:cubicBezTo>
                    <a:pt x="24137" y="3962"/>
                    <a:pt x="23717" y="4339"/>
                    <a:pt x="23224" y="4339"/>
                  </a:cubicBezTo>
                  <a:cubicBezTo>
                    <a:pt x="23195" y="4339"/>
                    <a:pt x="23166" y="4337"/>
                    <a:pt x="23137" y="4335"/>
                  </a:cubicBezTo>
                  <a:lnTo>
                    <a:pt x="23128" y="4335"/>
                  </a:lnTo>
                  <a:lnTo>
                    <a:pt x="15571" y="3456"/>
                  </a:lnTo>
                  <a:cubicBezTo>
                    <a:pt x="15051" y="3368"/>
                    <a:pt x="14689" y="2889"/>
                    <a:pt x="14745" y="2364"/>
                  </a:cubicBezTo>
                  <a:lnTo>
                    <a:pt x="14824" y="1662"/>
                  </a:lnTo>
                  <a:cubicBezTo>
                    <a:pt x="14898" y="1135"/>
                    <a:pt x="14531" y="648"/>
                    <a:pt x="14005" y="575"/>
                  </a:cubicBezTo>
                  <a:lnTo>
                    <a:pt x="13997" y="574"/>
                  </a:lnTo>
                  <a:lnTo>
                    <a:pt x="12638" y="413"/>
                  </a:lnTo>
                  <a:lnTo>
                    <a:pt x="9243" y="21"/>
                  </a:lnTo>
                  <a:cubicBezTo>
                    <a:pt x="9122" y="7"/>
                    <a:pt x="9003" y="1"/>
                    <a:pt x="88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1852617" y="2416702"/>
              <a:ext cx="534551" cy="374376"/>
            </a:xfrm>
            <a:custGeom>
              <a:avLst/>
              <a:gdLst/>
              <a:ahLst/>
              <a:cxnLst/>
              <a:rect l="l" t="t" r="r" b="b"/>
              <a:pathLst>
                <a:path w="17107" h="11981" extrusionOk="0">
                  <a:moveTo>
                    <a:pt x="16548" y="0"/>
                  </a:moveTo>
                  <a:lnTo>
                    <a:pt x="1" y="827"/>
                  </a:lnTo>
                  <a:lnTo>
                    <a:pt x="558" y="11980"/>
                  </a:lnTo>
                  <a:lnTo>
                    <a:pt x="17106" y="11152"/>
                  </a:lnTo>
                  <a:lnTo>
                    <a:pt x="16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1851804" y="2415014"/>
              <a:ext cx="515834" cy="228794"/>
            </a:xfrm>
            <a:custGeom>
              <a:avLst/>
              <a:gdLst/>
              <a:ahLst/>
              <a:cxnLst/>
              <a:rect l="l" t="t" r="r" b="b"/>
              <a:pathLst>
                <a:path w="16508" h="7322" extrusionOk="0">
                  <a:moveTo>
                    <a:pt x="16508" y="0"/>
                  </a:moveTo>
                  <a:cubicBezTo>
                    <a:pt x="16293" y="155"/>
                    <a:pt x="16089" y="326"/>
                    <a:pt x="15901" y="512"/>
                  </a:cubicBezTo>
                  <a:lnTo>
                    <a:pt x="14216" y="2017"/>
                  </a:lnTo>
                  <a:cubicBezTo>
                    <a:pt x="12803" y="3261"/>
                    <a:pt x="10884" y="5010"/>
                    <a:pt x="8772" y="6965"/>
                  </a:cubicBezTo>
                  <a:lnTo>
                    <a:pt x="8772" y="6965"/>
                  </a:lnTo>
                  <a:lnTo>
                    <a:pt x="8745" y="6946"/>
                  </a:lnTo>
                  <a:cubicBezTo>
                    <a:pt x="6348" y="5216"/>
                    <a:pt x="4177" y="3667"/>
                    <a:pt x="2592" y="2558"/>
                  </a:cubicBezTo>
                  <a:lnTo>
                    <a:pt x="712" y="1248"/>
                  </a:lnTo>
                  <a:cubicBezTo>
                    <a:pt x="488" y="1080"/>
                    <a:pt x="249" y="930"/>
                    <a:pt x="0" y="802"/>
                  </a:cubicBezTo>
                  <a:lnTo>
                    <a:pt x="0" y="802"/>
                  </a:lnTo>
                  <a:cubicBezTo>
                    <a:pt x="203" y="996"/>
                    <a:pt x="421" y="1174"/>
                    <a:pt x="651" y="1334"/>
                  </a:cubicBezTo>
                  <a:lnTo>
                    <a:pt x="2488" y="2708"/>
                  </a:lnTo>
                  <a:cubicBezTo>
                    <a:pt x="4041" y="3856"/>
                    <a:pt x="6198" y="5430"/>
                    <a:pt x="8590" y="7156"/>
                  </a:cubicBezTo>
                  <a:lnTo>
                    <a:pt x="8715" y="7241"/>
                  </a:lnTo>
                  <a:lnTo>
                    <a:pt x="8780" y="7322"/>
                  </a:lnTo>
                  <a:lnTo>
                    <a:pt x="8856" y="7246"/>
                  </a:lnTo>
                  <a:cubicBezTo>
                    <a:pt x="11002" y="5266"/>
                    <a:pt x="12923" y="3471"/>
                    <a:pt x="14306" y="2161"/>
                  </a:cubicBezTo>
                  <a:lnTo>
                    <a:pt x="15936" y="602"/>
                  </a:lnTo>
                  <a:cubicBezTo>
                    <a:pt x="16141" y="415"/>
                    <a:pt x="16332" y="214"/>
                    <a:pt x="165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1868397" y="2569815"/>
              <a:ext cx="166580" cy="218764"/>
            </a:xfrm>
            <a:custGeom>
              <a:avLst/>
              <a:gdLst/>
              <a:ahLst/>
              <a:cxnLst/>
              <a:rect l="l" t="t" r="r" b="b"/>
              <a:pathLst>
                <a:path w="5331" h="7001" extrusionOk="0">
                  <a:moveTo>
                    <a:pt x="5330" y="0"/>
                  </a:moveTo>
                  <a:cubicBezTo>
                    <a:pt x="4341" y="1085"/>
                    <a:pt x="3418" y="2227"/>
                    <a:pt x="2563" y="3420"/>
                  </a:cubicBezTo>
                  <a:cubicBezTo>
                    <a:pt x="1637" y="4561"/>
                    <a:pt x="782" y="5757"/>
                    <a:pt x="0" y="7001"/>
                  </a:cubicBezTo>
                  <a:cubicBezTo>
                    <a:pt x="988" y="5915"/>
                    <a:pt x="1913" y="4774"/>
                    <a:pt x="2768" y="3581"/>
                  </a:cubicBezTo>
                  <a:cubicBezTo>
                    <a:pt x="3692" y="2439"/>
                    <a:pt x="4549" y="1244"/>
                    <a:pt x="533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2206526" y="2556941"/>
              <a:ext cx="178173" cy="205765"/>
            </a:xfrm>
            <a:custGeom>
              <a:avLst/>
              <a:gdLst/>
              <a:ahLst/>
              <a:cxnLst/>
              <a:rect l="l" t="t" r="r" b="b"/>
              <a:pathLst>
                <a:path w="5702" h="6585" extrusionOk="0">
                  <a:moveTo>
                    <a:pt x="1" y="1"/>
                  </a:moveTo>
                  <a:lnTo>
                    <a:pt x="1" y="1"/>
                  </a:lnTo>
                  <a:cubicBezTo>
                    <a:pt x="850" y="1178"/>
                    <a:pt x="1770" y="2304"/>
                    <a:pt x="2753" y="3371"/>
                  </a:cubicBezTo>
                  <a:cubicBezTo>
                    <a:pt x="3673" y="4500"/>
                    <a:pt x="4658" y="5573"/>
                    <a:pt x="5702" y="6585"/>
                  </a:cubicBezTo>
                  <a:cubicBezTo>
                    <a:pt x="4855" y="5402"/>
                    <a:pt x="3935" y="4272"/>
                    <a:pt x="2949" y="3201"/>
                  </a:cubicBezTo>
                  <a:cubicBezTo>
                    <a:pt x="2031" y="2077"/>
                    <a:pt x="1046" y="1008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2054007" y="2832669"/>
              <a:ext cx="1001951" cy="773626"/>
            </a:xfrm>
            <a:custGeom>
              <a:avLst/>
              <a:gdLst/>
              <a:ahLst/>
              <a:cxnLst/>
              <a:rect l="l" t="t" r="r" b="b"/>
              <a:pathLst>
                <a:path w="32065" h="24758" extrusionOk="0">
                  <a:moveTo>
                    <a:pt x="3885" y="1"/>
                  </a:moveTo>
                  <a:lnTo>
                    <a:pt x="0" y="18993"/>
                  </a:lnTo>
                  <a:lnTo>
                    <a:pt x="28180" y="24758"/>
                  </a:lnTo>
                  <a:lnTo>
                    <a:pt x="32064" y="5765"/>
                  </a:lnTo>
                  <a:lnTo>
                    <a:pt x="38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2175653" y="2832606"/>
              <a:ext cx="880336" cy="457088"/>
            </a:xfrm>
            <a:custGeom>
              <a:avLst/>
              <a:gdLst/>
              <a:ahLst/>
              <a:cxnLst/>
              <a:rect l="l" t="t" r="r" b="b"/>
              <a:pathLst>
                <a:path w="28173" h="14628" extrusionOk="0">
                  <a:moveTo>
                    <a:pt x="1" y="0"/>
                  </a:moveTo>
                  <a:lnTo>
                    <a:pt x="1" y="0"/>
                  </a:lnTo>
                  <a:cubicBezTo>
                    <a:pt x="64" y="111"/>
                    <a:pt x="138" y="215"/>
                    <a:pt x="221" y="312"/>
                  </a:cubicBezTo>
                  <a:lnTo>
                    <a:pt x="899" y="1154"/>
                  </a:lnTo>
                  <a:lnTo>
                    <a:pt x="3406" y="4238"/>
                  </a:lnTo>
                  <a:lnTo>
                    <a:pt x="11791" y="14347"/>
                  </a:lnTo>
                  <a:lnTo>
                    <a:pt x="11957" y="14547"/>
                  </a:lnTo>
                  <a:lnTo>
                    <a:pt x="12027" y="14628"/>
                  </a:lnTo>
                  <a:lnTo>
                    <a:pt x="12117" y="14577"/>
                  </a:lnTo>
                  <a:lnTo>
                    <a:pt x="23505" y="8390"/>
                  </a:lnTo>
                  <a:lnTo>
                    <a:pt x="26935" y="6493"/>
                  </a:lnTo>
                  <a:lnTo>
                    <a:pt x="27857" y="5962"/>
                  </a:lnTo>
                  <a:cubicBezTo>
                    <a:pt x="27967" y="5906"/>
                    <a:pt x="28072" y="5841"/>
                    <a:pt x="28173" y="5767"/>
                  </a:cubicBezTo>
                  <a:lnTo>
                    <a:pt x="28173" y="5767"/>
                  </a:lnTo>
                  <a:cubicBezTo>
                    <a:pt x="28055" y="5804"/>
                    <a:pt x="27941" y="5852"/>
                    <a:pt x="27833" y="5912"/>
                  </a:cubicBezTo>
                  <a:lnTo>
                    <a:pt x="26884" y="6414"/>
                  </a:lnTo>
                  <a:lnTo>
                    <a:pt x="23425" y="8229"/>
                  </a:lnTo>
                  <a:lnTo>
                    <a:pt x="12097" y="14298"/>
                  </a:lnTo>
                  <a:lnTo>
                    <a:pt x="12000" y="14182"/>
                  </a:lnTo>
                  <a:lnTo>
                    <a:pt x="3556" y="4122"/>
                  </a:lnTo>
                  <a:cubicBezTo>
                    <a:pt x="2478" y="2859"/>
                    <a:pt x="1605" y="1826"/>
                    <a:pt x="974" y="1088"/>
                  </a:cubicBezTo>
                  <a:lnTo>
                    <a:pt x="261" y="276"/>
                  </a:lnTo>
                  <a:cubicBezTo>
                    <a:pt x="183" y="177"/>
                    <a:pt x="97" y="8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2052663" y="3129645"/>
              <a:ext cx="378782" cy="296570"/>
            </a:xfrm>
            <a:custGeom>
              <a:avLst/>
              <a:gdLst/>
              <a:ahLst/>
              <a:cxnLst/>
              <a:rect l="l" t="t" r="r" b="b"/>
              <a:pathLst>
                <a:path w="12122" h="9491" extrusionOk="0">
                  <a:moveTo>
                    <a:pt x="12047" y="1"/>
                  </a:moveTo>
                  <a:cubicBezTo>
                    <a:pt x="11910" y="1"/>
                    <a:pt x="9234" y="2062"/>
                    <a:pt x="5963" y="4645"/>
                  </a:cubicBezTo>
                  <a:cubicBezTo>
                    <a:pt x="2648" y="7262"/>
                    <a:pt x="1" y="9434"/>
                    <a:pt x="45" y="9489"/>
                  </a:cubicBezTo>
                  <a:cubicBezTo>
                    <a:pt x="46" y="9490"/>
                    <a:pt x="47" y="9491"/>
                    <a:pt x="49" y="9491"/>
                  </a:cubicBezTo>
                  <a:cubicBezTo>
                    <a:pt x="163" y="9491"/>
                    <a:pt x="2861" y="7436"/>
                    <a:pt x="6128" y="4851"/>
                  </a:cubicBezTo>
                  <a:cubicBezTo>
                    <a:pt x="9442" y="2229"/>
                    <a:pt x="12121" y="57"/>
                    <a:pt x="12051" y="2"/>
                  </a:cubicBezTo>
                  <a:cubicBezTo>
                    <a:pt x="12050" y="1"/>
                    <a:pt x="12048" y="1"/>
                    <a:pt x="120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" name="Google Shape;353;p5"/>
          <p:cNvGrpSpPr/>
          <p:nvPr/>
        </p:nvGrpSpPr>
        <p:grpSpPr>
          <a:xfrm>
            <a:off x="1289135" y="3973254"/>
            <a:ext cx="1762829" cy="1038809"/>
            <a:chOff x="2743100" y="4139625"/>
            <a:chExt cx="2159450" cy="1336025"/>
          </a:xfrm>
        </p:grpSpPr>
        <p:sp>
          <p:nvSpPr>
            <p:cNvPr id="354" name="Google Shape;354;p5"/>
            <p:cNvSpPr/>
            <p:nvPr/>
          </p:nvSpPr>
          <p:spPr>
            <a:xfrm>
              <a:off x="2826100" y="4139625"/>
              <a:ext cx="1993450" cy="1318225"/>
            </a:xfrm>
            <a:custGeom>
              <a:avLst/>
              <a:gdLst/>
              <a:ahLst/>
              <a:cxnLst/>
              <a:rect l="l" t="t" r="r" b="b"/>
              <a:pathLst>
                <a:path w="79738" h="52729" extrusionOk="0">
                  <a:moveTo>
                    <a:pt x="3516" y="1"/>
                  </a:moveTo>
                  <a:cubicBezTo>
                    <a:pt x="1568" y="1"/>
                    <a:pt x="0" y="1568"/>
                    <a:pt x="0" y="3515"/>
                  </a:cubicBezTo>
                  <a:lnTo>
                    <a:pt x="0" y="49214"/>
                  </a:lnTo>
                  <a:cubicBezTo>
                    <a:pt x="0" y="51160"/>
                    <a:pt x="1568" y="52728"/>
                    <a:pt x="3516" y="52728"/>
                  </a:cubicBezTo>
                  <a:lnTo>
                    <a:pt x="76222" y="52728"/>
                  </a:lnTo>
                  <a:cubicBezTo>
                    <a:pt x="78170" y="52728"/>
                    <a:pt x="79737" y="51160"/>
                    <a:pt x="79737" y="49214"/>
                  </a:cubicBezTo>
                  <a:lnTo>
                    <a:pt x="79737" y="3515"/>
                  </a:lnTo>
                  <a:cubicBezTo>
                    <a:pt x="79737" y="1568"/>
                    <a:pt x="78170" y="1"/>
                    <a:pt x="762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2743100" y="5360300"/>
              <a:ext cx="2159450" cy="115350"/>
            </a:xfrm>
            <a:custGeom>
              <a:avLst/>
              <a:gdLst/>
              <a:ahLst/>
              <a:cxnLst/>
              <a:rect l="l" t="t" r="r" b="b"/>
              <a:pathLst>
                <a:path w="86378" h="4614" extrusionOk="0">
                  <a:moveTo>
                    <a:pt x="1" y="0"/>
                  </a:moveTo>
                  <a:lnTo>
                    <a:pt x="1" y="10"/>
                  </a:lnTo>
                  <a:cubicBezTo>
                    <a:pt x="3" y="2554"/>
                    <a:pt x="2065" y="4613"/>
                    <a:pt x="4607" y="4613"/>
                  </a:cubicBezTo>
                  <a:cubicBezTo>
                    <a:pt x="4610" y="4613"/>
                    <a:pt x="4612" y="4613"/>
                    <a:pt x="4614" y="4613"/>
                  </a:cubicBezTo>
                  <a:lnTo>
                    <a:pt x="81764" y="4613"/>
                  </a:lnTo>
                  <a:cubicBezTo>
                    <a:pt x="84312" y="4613"/>
                    <a:pt x="86377" y="2548"/>
                    <a:pt x="863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2879650" y="4191900"/>
              <a:ext cx="1880850" cy="1113275"/>
            </a:xfrm>
            <a:custGeom>
              <a:avLst/>
              <a:gdLst/>
              <a:ahLst/>
              <a:cxnLst/>
              <a:rect l="l" t="t" r="r" b="b"/>
              <a:pathLst>
                <a:path w="75234" h="44531" extrusionOk="0">
                  <a:moveTo>
                    <a:pt x="0" y="1"/>
                  </a:moveTo>
                  <a:lnTo>
                    <a:pt x="0" y="44530"/>
                  </a:lnTo>
                  <a:lnTo>
                    <a:pt x="75234" y="44530"/>
                  </a:lnTo>
                  <a:lnTo>
                    <a:pt x="75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3626300" y="5360300"/>
              <a:ext cx="428900" cy="42650"/>
            </a:xfrm>
            <a:custGeom>
              <a:avLst/>
              <a:gdLst/>
              <a:ahLst/>
              <a:cxnLst/>
              <a:rect l="l" t="t" r="r" b="b"/>
              <a:pathLst>
                <a:path w="17156" h="1706" extrusionOk="0">
                  <a:moveTo>
                    <a:pt x="0" y="0"/>
                  </a:moveTo>
                  <a:lnTo>
                    <a:pt x="1073" y="1705"/>
                  </a:lnTo>
                  <a:lnTo>
                    <a:pt x="16163" y="1705"/>
                  </a:lnTo>
                  <a:lnTo>
                    <a:pt x="17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2942425" y="4266100"/>
              <a:ext cx="1731700" cy="1038700"/>
            </a:xfrm>
            <a:custGeom>
              <a:avLst/>
              <a:gdLst/>
              <a:ahLst/>
              <a:cxnLst/>
              <a:rect l="l" t="t" r="r" b="b"/>
              <a:pathLst>
                <a:path w="69268" h="41548" extrusionOk="0">
                  <a:moveTo>
                    <a:pt x="1" y="1"/>
                  </a:moveTo>
                  <a:lnTo>
                    <a:pt x="1" y="41547"/>
                  </a:lnTo>
                  <a:lnTo>
                    <a:pt x="69268" y="41547"/>
                  </a:lnTo>
                  <a:lnTo>
                    <a:pt x="692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3822475" y="4377425"/>
              <a:ext cx="604875" cy="348550"/>
            </a:xfrm>
            <a:custGeom>
              <a:avLst/>
              <a:gdLst/>
              <a:ahLst/>
              <a:cxnLst/>
              <a:rect l="l" t="t" r="r" b="b"/>
              <a:pathLst>
                <a:path w="24195" h="13942" extrusionOk="0">
                  <a:moveTo>
                    <a:pt x="822" y="1"/>
                  </a:moveTo>
                  <a:cubicBezTo>
                    <a:pt x="375" y="1"/>
                    <a:pt x="9" y="358"/>
                    <a:pt x="1" y="808"/>
                  </a:cubicBezTo>
                  <a:cubicBezTo>
                    <a:pt x="1" y="826"/>
                    <a:pt x="1" y="845"/>
                    <a:pt x="2" y="864"/>
                  </a:cubicBezTo>
                  <a:lnTo>
                    <a:pt x="663" y="13009"/>
                  </a:lnTo>
                  <a:cubicBezTo>
                    <a:pt x="684" y="13442"/>
                    <a:pt x="1043" y="13781"/>
                    <a:pt x="1476" y="13781"/>
                  </a:cubicBezTo>
                  <a:lnTo>
                    <a:pt x="23290" y="13941"/>
                  </a:lnTo>
                  <a:cubicBezTo>
                    <a:pt x="23297" y="13942"/>
                    <a:pt x="23304" y="13942"/>
                    <a:pt x="23311" y="13942"/>
                  </a:cubicBezTo>
                  <a:cubicBezTo>
                    <a:pt x="23750" y="13942"/>
                    <a:pt x="24110" y="13591"/>
                    <a:pt x="24122" y="13149"/>
                  </a:cubicBezTo>
                  <a:lnTo>
                    <a:pt x="24122" y="13109"/>
                  </a:lnTo>
                  <a:lnTo>
                    <a:pt x="24192" y="3671"/>
                  </a:lnTo>
                  <a:cubicBezTo>
                    <a:pt x="24194" y="3219"/>
                    <a:pt x="23831" y="2851"/>
                    <a:pt x="23379" y="2849"/>
                  </a:cubicBezTo>
                  <a:lnTo>
                    <a:pt x="9960" y="2849"/>
                  </a:lnTo>
                  <a:cubicBezTo>
                    <a:pt x="9743" y="2844"/>
                    <a:pt x="9535" y="2759"/>
                    <a:pt x="9379" y="2608"/>
                  </a:cubicBezTo>
                  <a:lnTo>
                    <a:pt x="7072" y="281"/>
                  </a:lnTo>
                  <a:cubicBezTo>
                    <a:pt x="6918" y="130"/>
                    <a:pt x="6712" y="46"/>
                    <a:pt x="6496" y="46"/>
                  </a:cubicBezTo>
                  <a:lnTo>
                    <a:pt x="839" y="1"/>
                  </a:lnTo>
                  <a:cubicBezTo>
                    <a:pt x="833" y="1"/>
                    <a:pt x="827" y="1"/>
                    <a:pt x="82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3828925" y="4408575"/>
              <a:ext cx="598625" cy="360575"/>
            </a:xfrm>
            <a:custGeom>
              <a:avLst/>
              <a:gdLst/>
              <a:ahLst/>
              <a:cxnLst/>
              <a:rect l="l" t="t" r="r" b="b"/>
              <a:pathLst>
                <a:path w="23945" h="14423" extrusionOk="0">
                  <a:moveTo>
                    <a:pt x="105" y="1"/>
                  </a:moveTo>
                  <a:lnTo>
                    <a:pt x="1" y="14247"/>
                  </a:lnTo>
                  <a:lnTo>
                    <a:pt x="23840" y="14422"/>
                  </a:lnTo>
                  <a:lnTo>
                    <a:pt x="23944" y="175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3782175" y="4425025"/>
              <a:ext cx="683525" cy="402775"/>
            </a:xfrm>
            <a:custGeom>
              <a:avLst/>
              <a:gdLst/>
              <a:ahLst/>
              <a:cxnLst/>
              <a:rect l="l" t="t" r="r" b="b"/>
              <a:pathLst>
                <a:path w="27341" h="16111" extrusionOk="0">
                  <a:moveTo>
                    <a:pt x="558" y="1"/>
                  </a:moveTo>
                  <a:cubicBezTo>
                    <a:pt x="242" y="1"/>
                    <a:pt x="0" y="293"/>
                    <a:pt x="69" y="610"/>
                  </a:cubicBezTo>
                  <a:lnTo>
                    <a:pt x="1779" y="15478"/>
                  </a:lnTo>
                  <a:cubicBezTo>
                    <a:pt x="1799" y="15739"/>
                    <a:pt x="2018" y="15939"/>
                    <a:pt x="2280" y="15939"/>
                  </a:cubicBezTo>
                  <a:lnTo>
                    <a:pt x="25508" y="16110"/>
                  </a:lnTo>
                  <a:cubicBezTo>
                    <a:pt x="25518" y="16110"/>
                    <a:pt x="25528" y="16111"/>
                    <a:pt x="25538" y="16111"/>
                  </a:cubicBezTo>
                  <a:cubicBezTo>
                    <a:pt x="25801" y="16111"/>
                    <a:pt x="26023" y="15905"/>
                    <a:pt x="26038" y="15638"/>
                  </a:cubicBezTo>
                  <a:cubicBezTo>
                    <a:pt x="26038" y="15628"/>
                    <a:pt x="26039" y="15618"/>
                    <a:pt x="26039" y="15607"/>
                  </a:cubicBezTo>
                  <a:lnTo>
                    <a:pt x="27319" y="764"/>
                  </a:lnTo>
                  <a:cubicBezTo>
                    <a:pt x="27341" y="471"/>
                    <a:pt x="27122" y="217"/>
                    <a:pt x="26829" y="194"/>
                  </a:cubicBezTo>
                  <a:lnTo>
                    <a:pt x="26816" y="192"/>
                  </a:lnTo>
                  <a:lnTo>
                    <a:pt x="595" y="2"/>
                  </a:lnTo>
                  <a:cubicBezTo>
                    <a:pt x="582" y="1"/>
                    <a:pt x="570" y="1"/>
                    <a:pt x="558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3401600" y="4532125"/>
              <a:ext cx="834625" cy="480325"/>
            </a:xfrm>
            <a:custGeom>
              <a:avLst/>
              <a:gdLst/>
              <a:ahLst/>
              <a:cxnLst/>
              <a:rect l="l" t="t" r="r" b="b"/>
              <a:pathLst>
                <a:path w="33385" h="19213" extrusionOk="0">
                  <a:moveTo>
                    <a:pt x="1134" y="0"/>
                  </a:moveTo>
                  <a:cubicBezTo>
                    <a:pt x="511" y="0"/>
                    <a:pt x="4" y="504"/>
                    <a:pt x="1" y="1128"/>
                  </a:cubicBezTo>
                  <a:cubicBezTo>
                    <a:pt x="1" y="1148"/>
                    <a:pt x="2" y="1169"/>
                    <a:pt x="3" y="1190"/>
                  </a:cubicBezTo>
                  <a:lnTo>
                    <a:pt x="915" y="17923"/>
                  </a:lnTo>
                  <a:cubicBezTo>
                    <a:pt x="947" y="18518"/>
                    <a:pt x="1437" y="18986"/>
                    <a:pt x="2033" y="18991"/>
                  </a:cubicBezTo>
                  <a:lnTo>
                    <a:pt x="32146" y="19212"/>
                  </a:lnTo>
                  <a:cubicBezTo>
                    <a:pt x="32149" y="19212"/>
                    <a:pt x="32153" y="19212"/>
                    <a:pt x="32156" y="19212"/>
                  </a:cubicBezTo>
                  <a:cubicBezTo>
                    <a:pt x="32775" y="19212"/>
                    <a:pt x="33279" y="18713"/>
                    <a:pt x="33285" y="18094"/>
                  </a:cubicBezTo>
                  <a:lnTo>
                    <a:pt x="33379" y="5056"/>
                  </a:lnTo>
                  <a:cubicBezTo>
                    <a:pt x="33385" y="4432"/>
                    <a:pt x="32885" y="3923"/>
                    <a:pt x="32261" y="3917"/>
                  </a:cubicBezTo>
                  <a:lnTo>
                    <a:pt x="13732" y="3917"/>
                  </a:lnTo>
                  <a:cubicBezTo>
                    <a:pt x="13433" y="3917"/>
                    <a:pt x="13146" y="3798"/>
                    <a:pt x="12934" y="3586"/>
                  </a:cubicBezTo>
                  <a:lnTo>
                    <a:pt x="9735" y="392"/>
                  </a:lnTo>
                  <a:cubicBezTo>
                    <a:pt x="9529" y="180"/>
                    <a:pt x="9245" y="60"/>
                    <a:pt x="8948" y="60"/>
                  </a:cubicBezTo>
                  <a:lnTo>
                    <a:pt x="1141" y="0"/>
                  </a:lnTo>
                  <a:cubicBezTo>
                    <a:pt x="1139" y="0"/>
                    <a:pt x="1136" y="0"/>
                    <a:pt x="1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3410500" y="4575000"/>
              <a:ext cx="826250" cy="497600"/>
            </a:xfrm>
            <a:custGeom>
              <a:avLst/>
              <a:gdLst/>
              <a:ahLst/>
              <a:cxnLst/>
              <a:rect l="l" t="t" r="r" b="b"/>
              <a:pathLst>
                <a:path w="33050" h="19904" extrusionOk="0">
                  <a:moveTo>
                    <a:pt x="145" y="1"/>
                  </a:moveTo>
                  <a:lnTo>
                    <a:pt x="1" y="19662"/>
                  </a:lnTo>
                  <a:lnTo>
                    <a:pt x="32905" y="19904"/>
                  </a:lnTo>
                  <a:lnTo>
                    <a:pt x="33050" y="242"/>
                  </a:lnTo>
                  <a:lnTo>
                    <a:pt x="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3347175" y="4598450"/>
              <a:ext cx="943025" cy="555275"/>
            </a:xfrm>
            <a:custGeom>
              <a:avLst/>
              <a:gdLst/>
              <a:ahLst/>
              <a:cxnLst/>
              <a:rect l="l" t="t" r="r" b="b"/>
              <a:pathLst>
                <a:path w="37721" h="22211" extrusionOk="0">
                  <a:moveTo>
                    <a:pt x="772" y="1"/>
                  </a:moveTo>
                  <a:cubicBezTo>
                    <a:pt x="338" y="1"/>
                    <a:pt x="0" y="377"/>
                    <a:pt x="49" y="808"/>
                  </a:cubicBezTo>
                  <a:lnTo>
                    <a:pt x="2411" y="21332"/>
                  </a:lnTo>
                  <a:cubicBezTo>
                    <a:pt x="2451" y="21698"/>
                    <a:pt x="2760" y="21975"/>
                    <a:pt x="3128" y="21975"/>
                  </a:cubicBezTo>
                  <a:lnTo>
                    <a:pt x="35191" y="22211"/>
                  </a:lnTo>
                  <a:cubicBezTo>
                    <a:pt x="35191" y="22211"/>
                    <a:pt x="35192" y="22211"/>
                    <a:pt x="35193" y="22211"/>
                  </a:cubicBezTo>
                  <a:cubicBezTo>
                    <a:pt x="35572" y="22211"/>
                    <a:pt x="35889" y="21922"/>
                    <a:pt x="35923" y="21543"/>
                  </a:cubicBezTo>
                  <a:lnTo>
                    <a:pt x="37688" y="1054"/>
                  </a:lnTo>
                  <a:cubicBezTo>
                    <a:pt x="37721" y="654"/>
                    <a:pt x="37423" y="303"/>
                    <a:pt x="37023" y="269"/>
                  </a:cubicBezTo>
                  <a:cubicBezTo>
                    <a:pt x="37005" y="268"/>
                    <a:pt x="36985" y="267"/>
                    <a:pt x="36966" y="267"/>
                  </a:cubicBezTo>
                  <a:lnTo>
                    <a:pt x="776" y="1"/>
                  </a:lnTo>
                  <a:cubicBezTo>
                    <a:pt x="775" y="1"/>
                    <a:pt x="773" y="1"/>
                    <a:pt x="7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3689725" y="4729575"/>
              <a:ext cx="325375" cy="325400"/>
            </a:xfrm>
            <a:custGeom>
              <a:avLst/>
              <a:gdLst/>
              <a:ahLst/>
              <a:cxnLst/>
              <a:rect l="l" t="t" r="r" b="b"/>
              <a:pathLst>
                <a:path w="13015" h="13016" extrusionOk="0">
                  <a:moveTo>
                    <a:pt x="7249" y="0"/>
                  </a:moveTo>
                  <a:cubicBezTo>
                    <a:pt x="6919" y="0"/>
                    <a:pt x="6590" y="26"/>
                    <a:pt x="6264" y="77"/>
                  </a:cubicBezTo>
                  <a:cubicBezTo>
                    <a:pt x="4990" y="263"/>
                    <a:pt x="3783" y="767"/>
                    <a:pt x="2753" y="1541"/>
                  </a:cubicBezTo>
                  <a:cubicBezTo>
                    <a:pt x="2036" y="2072"/>
                    <a:pt x="1432" y="2742"/>
                    <a:pt x="978" y="3512"/>
                  </a:cubicBezTo>
                  <a:cubicBezTo>
                    <a:pt x="456" y="4400"/>
                    <a:pt x="150" y="5400"/>
                    <a:pt x="86" y="6430"/>
                  </a:cubicBezTo>
                  <a:cubicBezTo>
                    <a:pt x="0" y="7576"/>
                    <a:pt x="239" y="8722"/>
                    <a:pt x="773" y="9740"/>
                  </a:cubicBezTo>
                  <a:cubicBezTo>
                    <a:pt x="1367" y="10821"/>
                    <a:pt x="2268" y="11704"/>
                    <a:pt x="3360" y="12277"/>
                  </a:cubicBezTo>
                  <a:cubicBezTo>
                    <a:pt x="4263" y="12764"/>
                    <a:pt x="5269" y="13016"/>
                    <a:pt x="6288" y="13016"/>
                  </a:cubicBezTo>
                  <a:cubicBezTo>
                    <a:pt x="6499" y="13016"/>
                    <a:pt x="6710" y="13005"/>
                    <a:pt x="6921" y="12983"/>
                  </a:cubicBezTo>
                  <a:cubicBezTo>
                    <a:pt x="8056" y="12843"/>
                    <a:pt x="9136" y="12409"/>
                    <a:pt x="10055" y="11726"/>
                  </a:cubicBezTo>
                  <a:cubicBezTo>
                    <a:pt x="11627" y="10588"/>
                    <a:pt x="12651" y="8844"/>
                    <a:pt x="12878" y="6917"/>
                  </a:cubicBezTo>
                  <a:cubicBezTo>
                    <a:pt x="13014" y="5626"/>
                    <a:pt x="12688" y="4328"/>
                    <a:pt x="11956" y="3256"/>
                  </a:cubicBezTo>
                  <a:cubicBezTo>
                    <a:pt x="11761" y="2969"/>
                    <a:pt x="11529" y="2707"/>
                    <a:pt x="11269" y="2479"/>
                  </a:cubicBezTo>
                  <a:cubicBezTo>
                    <a:pt x="11094" y="2323"/>
                    <a:pt x="10978" y="2268"/>
                    <a:pt x="10978" y="2268"/>
                  </a:cubicBezTo>
                  <a:lnTo>
                    <a:pt x="10978" y="2268"/>
                  </a:lnTo>
                  <a:cubicBezTo>
                    <a:pt x="10943" y="2303"/>
                    <a:pt x="11329" y="2618"/>
                    <a:pt x="11785" y="3350"/>
                  </a:cubicBezTo>
                  <a:cubicBezTo>
                    <a:pt x="12415" y="4406"/>
                    <a:pt x="12671" y="5642"/>
                    <a:pt x="12513" y="6861"/>
                  </a:cubicBezTo>
                  <a:cubicBezTo>
                    <a:pt x="12250" y="8662"/>
                    <a:pt x="11257" y="10276"/>
                    <a:pt x="9769" y="11325"/>
                  </a:cubicBezTo>
                  <a:cubicBezTo>
                    <a:pt x="8916" y="11948"/>
                    <a:pt x="7916" y="12341"/>
                    <a:pt x="6866" y="12462"/>
                  </a:cubicBezTo>
                  <a:cubicBezTo>
                    <a:pt x="6694" y="12478"/>
                    <a:pt x="6521" y="12485"/>
                    <a:pt x="6348" y="12485"/>
                  </a:cubicBezTo>
                  <a:cubicBezTo>
                    <a:pt x="6262" y="12485"/>
                    <a:pt x="6175" y="12483"/>
                    <a:pt x="6089" y="12480"/>
                  </a:cubicBezTo>
                  <a:cubicBezTo>
                    <a:pt x="2905" y="12337"/>
                    <a:pt x="439" y="9639"/>
                    <a:pt x="582" y="6454"/>
                  </a:cubicBezTo>
                  <a:cubicBezTo>
                    <a:pt x="634" y="5497"/>
                    <a:pt x="905" y="4564"/>
                    <a:pt x="1374" y="3727"/>
                  </a:cubicBezTo>
                  <a:cubicBezTo>
                    <a:pt x="1787" y="2995"/>
                    <a:pt x="2339" y="2351"/>
                    <a:pt x="3000" y="1831"/>
                  </a:cubicBezTo>
                  <a:cubicBezTo>
                    <a:pt x="3966" y="1067"/>
                    <a:pt x="5094" y="534"/>
                    <a:pt x="6299" y="277"/>
                  </a:cubicBezTo>
                  <a:cubicBezTo>
                    <a:pt x="7146" y="92"/>
                    <a:pt x="7647" y="81"/>
                    <a:pt x="7647" y="41"/>
                  </a:cubicBezTo>
                  <a:cubicBezTo>
                    <a:pt x="7647" y="1"/>
                    <a:pt x="7527" y="1"/>
                    <a:pt x="7292" y="1"/>
                  </a:cubicBezTo>
                  <a:cubicBezTo>
                    <a:pt x="7278" y="0"/>
                    <a:pt x="7263" y="0"/>
                    <a:pt x="72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3805850" y="4682150"/>
              <a:ext cx="82100" cy="112225"/>
            </a:xfrm>
            <a:custGeom>
              <a:avLst/>
              <a:gdLst/>
              <a:ahLst/>
              <a:cxnLst/>
              <a:rect l="l" t="t" r="r" b="b"/>
              <a:pathLst>
                <a:path w="3284" h="4489" extrusionOk="0">
                  <a:moveTo>
                    <a:pt x="415" y="1"/>
                  </a:moveTo>
                  <a:cubicBezTo>
                    <a:pt x="386" y="1"/>
                    <a:pt x="366" y="10"/>
                    <a:pt x="356" y="28"/>
                  </a:cubicBezTo>
                  <a:cubicBezTo>
                    <a:pt x="542" y="279"/>
                    <a:pt x="758" y="509"/>
                    <a:pt x="998" y="709"/>
                  </a:cubicBezTo>
                  <a:cubicBezTo>
                    <a:pt x="1375" y="1065"/>
                    <a:pt x="1891" y="1536"/>
                    <a:pt x="2482" y="2051"/>
                  </a:cubicBezTo>
                  <a:lnTo>
                    <a:pt x="2482" y="2051"/>
                  </a:lnTo>
                  <a:cubicBezTo>
                    <a:pt x="1068" y="3293"/>
                    <a:pt x="1" y="4376"/>
                    <a:pt x="95" y="4481"/>
                  </a:cubicBezTo>
                  <a:cubicBezTo>
                    <a:pt x="100" y="4486"/>
                    <a:pt x="108" y="4489"/>
                    <a:pt x="119" y="4489"/>
                  </a:cubicBezTo>
                  <a:cubicBezTo>
                    <a:pt x="319" y="4489"/>
                    <a:pt x="1513" y="3588"/>
                    <a:pt x="2888" y="2394"/>
                  </a:cubicBezTo>
                  <a:lnTo>
                    <a:pt x="3059" y="2245"/>
                  </a:lnTo>
                  <a:lnTo>
                    <a:pt x="3283" y="2044"/>
                  </a:lnTo>
                  <a:lnTo>
                    <a:pt x="3053" y="1853"/>
                  </a:lnTo>
                  <a:cubicBezTo>
                    <a:pt x="1805" y="796"/>
                    <a:pt x="693" y="1"/>
                    <a:pt x="4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7" name="Google Shape;367;p5"/>
          <p:cNvGrpSpPr/>
          <p:nvPr/>
        </p:nvGrpSpPr>
        <p:grpSpPr>
          <a:xfrm rot="-3925984">
            <a:off x="559651" y="2793555"/>
            <a:ext cx="1268251" cy="590118"/>
            <a:chOff x="2099500" y="581600"/>
            <a:chExt cx="2638175" cy="726200"/>
          </a:xfrm>
        </p:grpSpPr>
        <p:sp>
          <p:nvSpPr>
            <p:cNvPr id="368" name="Google Shape;368;p5"/>
            <p:cNvSpPr/>
            <p:nvPr/>
          </p:nvSpPr>
          <p:spPr>
            <a:xfrm>
              <a:off x="2123300" y="581600"/>
              <a:ext cx="2614375" cy="698250"/>
            </a:xfrm>
            <a:custGeom>
              <a:avLst/>
              <a:gdLst/>
              <a:ahLst/>
              <a:cxnLst/>
              <a:rect l="l" t="t" r="r" b="b"/>
              <a:pathLst>
                <a:path w="104575" h="27930" extrusionOk="0">
                  <a:moveTo>
                    <a:pt x="60935" y="1"/>
                  </a:moveTo>
                  <a:cubicBezTo>
                    <a:pt x="57177" y="1"/>
                    <a:pt x="53419" y="274"/>
                    <a:pt x="49690" y="819"/>
                  </a:cubicBezTo>
                  <a:cubicBezTo>
                    <a:pt x="42232" y="1893"/>
                    <a:pt x="34953" y="3964"/>
                    <a:pt x="28047" y="6978"/>
                  </a:cubicBezTo>
                  <a:cubicBezTo>
                    <a:pt x="22410" y="9432"/>
                    <a:pt x="17073" y="12525"/>
                    <a:pt x="12141" y="16195"/>
                  </a:cubicBezTo>
                  <a:cubicBezTo>
                    <a:pt x="11639" y="16596"/>
                    <a:pt x="11128" y="16987"/>
                    <a:pt x="10637" y="17363"/>
                  </a:cubicBezTo>
                  <a:cubicBezTo>
                    <a:pt x="10146" y="17739"/>
                    <a:pt x="9653" y="18095"/>
                    <a:pt x="9218" y="18502"/>
                  </a:cubicBezTo>
                  <a:lnTo>
                    <a:pt x="6711" y="20697"/>
                  </a:lnTo>
                  <a:lnTo>
                    <a:pt x="6134" y="21199"/>
                  </a:lnTo>
                  <a:lnTo>
                    <a:pt x="5633" y="21700"/>
                  </a:lnTo>
                  <a:lnTo>
                    <a:pt x="4630" y="22703"/>
                  </a:lnTo>
                  <a:lnTo>
                    <a:pt x="2915" y="24439"/>
                  </a:lnTo>
                  <a:lnTo>
                    <a:pt x="733" y="27012"/>
                  </a:lnTo>
                  <a:lnTo>
                    <a:pt x="176" y="27688"/>
                  </a:lnTo>
                  <a:cubicBezTo>
                    <a:pt x="108" y="27762"/>
                    <a:pt x="49" y="27843"/>
                    <a:pt x="1" y="27929"/>
                  </a:cubicBezTo>
                  <a:cubicBezTo>
                    <a:pt x="79" y="27868"/>
                    <a:pt x="152" y="27799"/>
                    <a:pt x="216" y="27724"/>
                  </a:cubicBezTo>
                  <a:lnTo>
                    <a:pt x="813" y="27076"/>
                  </a:lnTo>
                  <a:lnTo>
                    <a:pt x="3065" y="24569"/>
                  </a:lnTo>
                  <a:lnTo>
                    <a:pt x="4805" y="22869"/>
                  </a:lnTo>
                  <a:lnTo>
                    <a:pt x="5808" y="21902"/>
                  </a:lnTo>
                  <a:lnTo>
                    <a:pt x="6335" y="21401"/>
                  </a:lnTo>
                  <a:lnTo>
                    <a:pt x="6916" y="20899"/>
                  </a:lnTo>
                  <a:lnTo>
                    <a:pt x="9423" y="18743"/>
                  </a:lnTo>
                  <a:cubicBezTo>
                    <a:pt x="9849" y="18346"/>
                    <a:pt x="10351" y="17996"/>
                    <a:pt x="10852" y="17624"/>
                  </a:cubicBezTo>
                  <a:lnTo>
                    <a:pt x="12356" y="16476"/>
                  </a:lnTo>
                  <a:cubicBezTo>
                    <a:pt x="17298" y="12859"/>
                    <a:pt x="22630" y="9809"/>
                    <a:pt x="28253" y="7384"/>
                  </a:cubicBezTo>
                  <a:cubicBezTo>
                    <a:pt x="35138" y="4411"/>
                    <a:pt x="42387" y="2367"/>
                    <a:pt x="49811" y="1306"/>
                  </a:cubicBezTo>
                  <a:cubicBezTo>
                    <a:pt x="53515" y="769"/>
                    <a:pt x="57249" y="501"/>
                    <a:pt x="60983" y="501"/>
                  </a:cubicBezTo>
                  <a:cubicBezTo>
                    <a:pt x="64717" y="501"/>
                    <a:pt x="68451" y="769"/>
                    <a:pt x="72155" y="1306"/>
                  </a:cubicBezTo>
                  <a:lnTo>
                    <a:pt x="73435" y="1467"/>
                  </a:lnTo>
                  <a:cubicBezTo>
                    <a:pt x="73851" y="1532"/>
                    <a:pt x="74267" y="1608"/>
                    <a:pt x="74677" y="1687"/>
                  </a:cubicBezTo>
                  <a:cubicBezTo>
                    <a:pt x="75500" y="1838"/>
                    <a:pt x="76313" y="2008"/>
                    <a:pt x="77110" y="2189"/>
                  </a:cubicBezTo>
                  <a:cubicBezTo>
                    <a:pt x="78714" y="2535"/>
                    <a:pt x="80244" y="2936"/>
                    <a:pt x="81724" y="3337"/>
                  </a:cubicBezTo>
                  <a:cubicBezTo>
                    <a:pt x="84682" y="4154"/>
                    <a:pt x="87395" y="5073"/>
                    <a:pt x="89832" y="5995"/>
                  </a:cubicBezTo>
                  <a:cubicBezTo>
                    <a:pt x="93685" y="7446"/>
                    <a:pt x="97382" y="9285"/>
                    <a:pt x="100864" y="11481"/>
                  </a:cubicBezTo>
                  <a:cubicBezTo>
                    <a:pt x="101481" y="11887"/>
                    <a:pt x="102033" y="12214"/>
                    <a:pt x="102484" y="12549"/>
                  </a:cubicBezTo>
                  <a:lnTo>
                    <a:pt x="103623" y="13402"/>
                  </a:lnTo>
                  <a:lnTo>
                    <a:pt x="104319" y="13913"/>
                  </a:lnTo>
                  <a:cubicBezTo>
                    <a:pt x="104399" y="13975"/>
                    <a:pt x="104485" y="14028"/>
                    <a:pt x="104575" y="14074"/>
                  </a:cubicBezTo>
                  <a:cubicBezTo>
                    <a:pt x="104505" y="13992"/>
                    <a:pt x="104428" y="13919"/>
                    <a:pt x="104344" y="13853"/>
                  </a:cubicBezTo>
                  <a:lnTo>
                    <a:pt x="103666" y="13296"/>
                  </a:lnTo>
                  <a:lnTo>
                    <a:pt x="102554" y="12404"/>
                  </a:lnTo>
                  <a:cubicBezTo>
                    <a:pt x="102113" y="12052"/>
                    <a:pt x="101556" y="11711"/>
                    <a:pt x="100954" y="11290"/>
                  </a:cubicBezTo>
                  <a:cubicBezTo>
                    <a:pt x="97490" y="9013"/>
                    <a:pt x="93792" y="7114"/>
                    <a:pt x="89922" y="5628"/>
                  </a:cubicBezTo>
                  <a:cubicBezTo>
                    <a:pt x="87480" y="4681"/>
                    <a:pt x="84761" y="3738"/>
                    <a:pt x="81793" y="2901"/>
                  </a:cubicBezTo>
                  <a:cubicBezTo>
                    <a:pt x="80309" y="2485"/>
                    <a:pt x="78770" y="2078"/>
                    <a:pt x="77165" y="1717"/>
                  </a:cubicBezTo>
                  <a:cubicBezTo>
                    <a:pt x="76367" y="1551"/>
                    <a:pt x="75550" y="1376"/>
                    <a:pt x="74722" y="1216"/>
                  </a:cubicBezTo>
                  <a:cubicBezTo>
                    <a:pt x="74306" y="1131"/>
                    <a:pt x="73886" y="1056"/>
                    <a:pt x="73464" y="985"/>
                  </a:cubicBezTo>
                  <a:lnTo>
                    <a:pt x="72181" y="819"/>
                  </a:lnTo>
                  <a:cubicBezTo>
                    <a:pt x="68452" y="274"/>
                    <a:pt x="64693" y="1"/>
                    <a:pt x="609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2099500" y="1149175"/>
              <a:ext cx="154975" cy="158625"/>
            </a:xfrm>
            <a:custGeom>
              <a:avLst/>
              <a:gdLst/>
              <a:ahLst/>
              <a:cxnLst/>
              <a:rect l="l" t="t" r="r" b="b"/>
              <a:pathLst>
                <a:path w="6199" h="6345" extrusionOk="0">
                  <a:moveTo>
                    <a:pt x="1112" y="0"/>
                  </a:moveTo>
                  <a:cubicBezTo>
                    <a:pt x="970" y="0"/>
                    <a:pt x="505" y="2612"/>
                    <a:pt x="61" y="5893"/>
                  </a:cubicBezTo>
                  <a:lnTo>
                    <a:pt x="1" y="6345"/>
                  </a:lnTo>
                  <a:lnTo>
                    <a:pt x="1" y="6345"/>
                  </a:lnTo>
                  <a:lnTo>
                    <a:pt x="423" y="6168"/>
                  </a:lnTo>
                  <a:lnTo>
                    <a:pt x="568" y="6108"/>
                  </a:lnTo>
                  <a:cubicBezTo>
                    <a:pt x="3702" y="4809"/>
                    <a:pt x="6199" y="3646"/>
                    <a:pt x="6143" y="3516"/>
                  </a:cubicBezTo>
                  <a:cubicBezTo>
                    <a:pt x="6140" y="3508"/>
                    <a:pt x="6127" y="3504"/>
                    <a:pt x="6104" y="3504"/>
                  </a:cubicBezTo>
                  <a:cubicBezTo>
                    <a:pt x="5776" y="3504"/>
                    <a:pt x="3456" y="4354"/>
                    <a:pt x="636" y="5516"/>
                  </a:cubicBezTo>
                  <a:lnTo>
                    <a:pt x="636" y="5516"/>
                  </a:lnTo>
                  <a:cubicBezTo>
                    <a:pt x="1039" y="2435"/>
                    <a:pt x="1247" y="0"/>
                    <a:pt x="1113" y="0"/>
                  </a:cubicBezTo>
                  <a:cubicBezTo>
                    <a:pt x="1113" y="0"/>
                    <a:pt x="1112" y="0"/>
                    <a:pt x="1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2068;p20">
            <a:extLst>
              <a:ext uri="{FF2B5EF4-FFF2-40B4-BE49-F238E27FC236}">
                <a16:creationId xmlns:a16="http://schemas.microsoft.com/office/drawing/2014/main" id="{00D9F7B3-CBD7-4980-927D-AB29D7CC2724}"/>
              </a:ext>
            </a:extLst>
          </p:cNvPr>
          <p:cNvSpPr txBox="1">
            <a:spLocks/>
          </p:cNvSpPr>
          <p:nvPr/>
        </p:nvSpPr>
        <p:spPr>
          <a:xfrm>
            <a:off x="1400850" y="569612"/>
            <a:ext cx="6342300" cy="9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>
              <a:buSzPts val="6000"/>
            </a:pPr>
            <a:r>
              <a:rPr lang="en-US" sz="4800" dirty="0">
                <a:solidFill>
                  <a:schemeClr val="bg1"/>
                </a:solidFill>
              </a:rPr>
              <a:t>Tell Your User Story</a:t>
            </a:r>
          </a:p>
        </p:txBody>
      </p:sp>
      <p:sp>
        <p:nvSpPr>
          <p:cNvPr id="39" name="Google Shape;277;p3">
            <a:extLst>
              <a:ext uri="{FF2B5EF4-FFF2-40B4-BE49-F238E27FC236}">
                <a16:creationId xmlns:a16="http://schemas.microsoft.com/office/drawing/2014/main" id="{F1B9D1EC-32DE-4329-8EAD-93D83F294EE4}"/>
              </a:ext>
            </a:extLst>
          </p:cNvPr>
          <p:cNvSpPr txBox="1">
            <a:spLocks/>
          </p:cNvSpPr>
          <p:nvPr/>
        </p:nvSpPr>
        <p:spPr>
          <a:xfrm>
            <a:off x="2477312" y="2504130"/>
            <a:ext cx="4476560" cy="1344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matic SC"/>
              <a:buNone/>
              <a:defRPr sz="30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Amatic SC"/>
              <a:buNone/>
              <a:defRPr sz="4200" b="0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</a:rPr>
              <a:t>AS A …</a:t>
            </a:r>
          </a:p>
          <a:p>
            <a:r>
              <a:rPr lang="en-US" sz="3600" dirty="0">
                <a:solidFill>
                  <a:schemeClr val="bg1"/>
                </a:solidFill>
              </a:rPr>
              <a:t>I Want…</a:t>
            </a:r>
          </a:p>
          <a:p>
            <a:r>
              <a:rPr lang="en-US" sz="3600" dirty="0">
                <a:solidFill>
                  <a:schemeClr val="bg1"/>
                </a:solidFill>
              </a:rPr>
              <a:t>So That…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 dirty="0">
                <a:solidFill>
                  <a:schemeClr val="bg1"/>
                </a:solidFill>
              </a:rPr>
              <a:t>We will have icons on this slide for the presentation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75" name="Google Shape;375;p6"/>
          <p:cNvSpPr txBox="1">
            <a:spLocks noGrp="1"/>
          </p:cNvSpPr>
          <p:nvPr>
            <p:ph type="subTitle" idx="4294967295"/>
          </p:nvPr>
        </p:nvSpPr>
        <p:spPr>
          <a:xfrm>
            <a:off x="1644377" y="3267675"/>
            <a:ext cx="25368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600" b="0" i="0" u="none" strike="noStrike" cap="none" dirty="0">
                <a:solidFill>
                  <a:schemeClr val="bg1"/>
                </a:solidFill>
                <a:latin typeface="Roboto Light"/>
                <a:ea typeface="Roboto Light"/>
                <a:cs typeface="Roboto Light"/>
                <a:sym typeface="Roboto Light"/>
              </a:rPr>
              <a:t>Tools that we used</a:t>
            </a:r>
            <a:endParaRPr sz="1600" b="0" i="0" u="none" strike="noStrike" cap="none" dirty="0">
              <a:solidFill>
                <a:schemeClr val="bg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376" name="Google Shape;376;p6"/>
          <p:cNvSpPr txBox="1">
            <a:spLocks noGrp="1"/>
          </p:cNvSpPr>
          <p:nvPr>
            <p:ph type="subTitle" idx="4294967295"/>
          </p:nvPr>
        </p:nvSpPr>
        <p:spPr>
          <a:xfrm>
            <a:off x="4962823" y="3267675"/>
            <a:ext cx="2536800" cy="6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-US" sz="1600" b="0" i="0" u="none" strike="noStrike" cap="none" dirty="0">
                <a:solidFill>
                  <a:schemeClr val="bg1"/>
                </a:solidFill>
                <a:latin typeface="Roboto Light"/>
                <a:ea typeface="Roboto Light"/>
                <a:cs typeface="Roboto Light"/>
                <a:sym typeface="Roboto Light"/>
              </a:rPr>
              <a:t>O</a:t>
            </a:r>
            <a:r>
              <a:rPr lang="en" sz="1600" b="0" i="0" u="none" strike="noStrike" cap="none" dirty="0">
                <a:solidFill>
                  <a:schemeClr val="bg1"/>
                </a:solidFill>
                <a:latin typeface="Roboto Light"/>
                <a:ea typeface="Roboto Light"/>
                <a:cs typeface="Roboto Light"/>
                <a:sym typeface="Roboto Light"/>
              </a:rPr>
              <a:t>ther resources</a:t>
            </a:r>
            <a:endParaRPr sz="1600" b="0" i="0" u="none" strike="noStrike" cap="none" dirty="0">
              <a:solidFill>
                <a:schemeClr val="bg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377" name="Google Shape;377;p6"/>
          <p:cNvGrpSpPr/>
          <p:nvPr/>
        </p:nvGrpSpPr>
        <p:grpSpPr>
          <a:xfrm>
            <a:off x="3127495" y="4338583"/>
            <a:ext cx="2929616" cy="1829192"/>
            <a:chOff x="570421" y="1633812"/>
            <a:chExt cx="2970309" cy="1854412"/>
          </a:xfrm>
        </p:grpSpPr>
        <p:sp>
          <p:nvSpPr>
            <p:cNvPr id="378" name="Google Shape;378;p6"/>
            <p:cNvSpPr/>
            <p:nvPr/>
          </p:nvSpPr>
          <p:spPr>
            <a:xfrm>
              <a:off x="686645" y="3046122"/>
              <a:ext cx="136042" cy="202472"/>
            </a:xfrm>
            <a:custGeom>
              <a:avLst/>
              <a:gdLst/>
              <a:ahLst/>
              <a:cxnLst/>
              <a:rect l="l" t="t" r="r" b="b"/>
              <a:pathLst>
                <a:path w="10647" h="15846" extrusionOk="0">
                  <a:moveTo>
                    <a:pt x="10647" y="1"/>
                  </a:moveTo>
                  <a:lnTo>
                    <a:pt x="10647" y="1"/>
                  </a:lnTo>
                  <a:cubicBezTo>
                    <a:pt x="10485" y="194"/>
                    <a:pt x="10340" y="401"/>
                    <a:pt x="10214" y="620"/>
                  </a:cubicBezTo>
                  <a:lnTo>
                    <a:pt x="9129" y="2342"/>
                  </a:lnTo>
                  <a:cubicBezTo>
                    <a:pt x="8216" y="3812"/>
                    <a:pt x="6933" y="5824"/>
                    <a:pt x="5472" y="8015"/>
                  </a:cubicBezTo>
                  <a:cubicBezTo>
                    <a:pt x="4011" y="10208"/>
                    <a:pt x="2629" y="12151"/>
                    <a:pt x="1625" y="13555"/>
                  </a:cubicBezTo>
                  <a:cubicBezTo>
                    <a:pt x="1143" y="14230"/>
                    <a:pt x="742" y="14786"/>
                    <a:pt x="433" y="15218"/>
                  </a:cubicBezTo>
                  <a:cubicBezTo>
                    <a:pt x="271" y="15415"/>
                    <a:pt x="126" y="15625"/>
                    <a:pt x="0" y="15845"/>
                  </a:cubicBezTo>
                  <a:cubicBezTo>
                    <a:pt x="191" y="15677"/>
                    <a:pt x="367" y="15491"/>
                    <a:pt x="523" y="15290"/>
                  </a:cubicBezTo>
                  <a:cubicBezTo>
                    <a:pt x="828" y="14916"/>
                    <a:pt x="1258" y="14364"/>
                    <a:pt x="1781" y="13675"/>
                  </a:cubicBezTo>
                  <a:cubicBezTo>
                    <a:pt x="2823" y="12292"/>
                    <a:pt x="4229" y="10359"/>
                    <a:pt x="5697" y="8167"/>
                  </a:cubicBezTo>
                  <a:cubicBezTo>
                    <a:pt x="7165" y="5974"/>
                    <a:pt x="8432" y="3941"/>
                    <a:pt x="9294" y="2450"/>
                  </a:cubicBezTo>
                  <a:cubicBezTo>
                    <a:pt x="9732" y="1706"/>
                    <a:pt x="10078" y="1104"/>
                    <a:pt x="10310" y="672"/>
                  </a:cubicBezTo>
                  <a:cubicBezTo>
                    <a:pt x="10443" y="458"/>
                    <a:pt x="10555" y="235"/>
                    <a:pt x="1064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6"/>
            <p:cNvSpPr/>
            <p:nvPr/>
          </p:nvSpPr>
          <p:spPr>
            <a:xfrm>
              <a:off x="677573" y="1633812"/>
              <a:ext cx="2741592" cy="1812961"/>
            </a:xfrm>
            <a:custGeom>
              <a:avLst/>
              <a:gdLst/>
              <a:ahLst/>
              <a:cxnLst/>
              <a:rect l="l" t="t" r="r" b="b"/>
              <a:pathLst>
                <a:path w="214564" h="141887" extrusionOk="0">
                  <a:moveTo>
                    <a:pt x="6275" y="0"/>
                  </a:moveTo>
                  <a:cubicBezTo>
                    <a:pt x="2798" y="0"/>
                    <a:pt x="0" y="2799"/>
                    <a:pt x="0" y="6275"/>
                  </a:cubicBezTo>
                  <a:lnTo>
                    <a:pt x="0" y="135612"/>
                  </a:lnTo>
                  <a:cubicBezTo>
                    <a:pt x="0" y="139088"/>
                    <a:pt x="2798" y="141886"/>
                    <a:pt x="6275" y="141886"/>
                  </a:cubicBezTo>
                  <a:lnTo>
                    <a:pt x="208287" y="141886"/>
                  </a:lnTo>
                  <a:cubicBezTo>
                    <a:pt x="211763" y="141886"/>
                    <a:pt x="214563" y="139088"/>
                    <a:pt x="214563" y="135612"/>
                  </a:cubicBezTo>
                  <a:lnTo>
                    <a:pt x="214563" y="6275"/>
                  </a:lnTo>
                  <a:cubicBezTo>
                    <a:pt x="214563" y="2799"/>
                    <a:pt x="211763" y="0"/>
                    <a:pt x="2082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6"/>
            <p:cNvSpPr/>
            <p:nvPr/>
          </p:nvSpPr>
          <p:spPr>
            <a:xfrm>
              <a:off x="570421" y="3329719"/>
              <a:ext cx="2970309" cy="158505"/>
            </a:xfrm>
            <a:custGeom>
              <a:avLst/>
              <a:gdLst/>
              <a:ahLst/>
              <a:cxnLst/>
              <a:rect l="l" t="t" r="r" b="b"/>
              <a:pathLst>
                <a:path w="232464" h="12405" extrusionOk="0">
                  <a:moveTo>
                    <a:pt x="1" y="0"/>
                  </a:moveTo>
                  <a:lnTo>
                    <a:pt x="1" y="4738"/>
                  </a:lnTo>
                  <a:cubicBezTo>
                    <a:pt x="1" y="8971"/>
                    <a:pt x="3432" y="12404"/>
                    <a:pt x="7667" y="12404"/>
                  </a:cubicBezTo>
                  <a:lnTo>
                    <a:pt x="224796" y="12404"/>
                  </a:lnTo>
                  <a:cubicBezTo>
                    <a:pt x="229030" y="12404"/>
                    <a:pt x="232464" y="8971"/>
                    <a:pt x="232464" y="4738"/>
                  </a:cubicBezTo>
                  <a:lnTo>
                    <a:pt x="2324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6"/>
            <p:cNvSpPr/>
            <p:nvPr/>
          </p:nvSpPr>
          <p:spPr>
            <a:xfrm>
              <a:off x="751146" y="1705852"/>
              <a:ext cx="2586767" cy="1531026"/>
            </a:xfrm>
            <a:custGeom>
              <a:avLst/>
              <a:gdLst/>
              <a:ahLst/>
              <a:cxnLst/>
              <a:rect l="l" t="t" r="r" b="b"/>
              <a:pathLst>
                <a:path w="202447" h="119822" extrusionOk="0">
                  <a:moveTo>
                    <a:pt x="1" y="1"/>
                  </a:moveTo>
                  <a:lnTo>
                    <a:pt x="1" y="119821"/>
                  </a:lnTo>
                  <a:lnTo>
                    <a:pt x="202446" y="119821"/>
                  </a:lnTo>
                  <a:lnTo>
                    <a:pt x="2024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6"/>
            <p:cNvSpPr/>
            <p:nvPr/>
          </p:nvSpPr>
          <p:spPr>
            <a:xfrm>
              <a:off x="1778099" y="3312699"/>
              <a:ext cx="589771" cy="58636"/>
            </a:xfrm>
            <a:custGeom>
              <a:avLst/>
              <a:gdLst/>
              <a:ahLst/>
              <a:cxnLst/>
              <a:rect l="l" t="t" r="r" b="b"/>
              <a:pathLst>
                <a:path w="46157" h="4589" extrusionOk="0">
                  <a:moveTo>
                    <a:pt x="0" y="1"/>
                  </a:moveTo>
                  <a:lnTo>
                    <a:pt x="2887" y="4588"/>
                  </a:lnTo>
                  <a:lnTo>
                    <a:pt x="43477" y="4588"/>
                  </a:lnTo>
                  <a:lnTo>
                    <a:pt x="4615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804415" y="1757677"/>
              <a:ext cx="2485505" cy="1474357"/>
            </a:xfrm>
            <a:custGeom>
              <a:avLst/>
              <a:gdLst/>
              <a:ahLst/>
              <a:cxnLst/>
              <a:rect l="l" t="t" r="r" b="b"/>
              <a:pathLst>
                <a:path w="194522" h="115387" extrusionOk="0">
                  <a:moveTo>
                    <a:pt x="1410" y="1"/>
                  </a:moveTo>
                  <a:cubicBezTo>
                    <a:pt x="630" y="1"/>
                    <a:pt x="1" y="630"/>
                    <a:pt x="1" y="1411"/>
                  </a:cubicBezTo>
                  <a:lnTo>
                    <a:pt x="1" y="113979"/>
                  </a:lnTo>
                  <a:cubicBezTo>
                    <a:pt x="1" y="114758"/>
                    <a:pt x="630" y="115387"/>
                    <a:pt x="1410" y="115387"/>
                  </a:cubicBezTo>
                  <a:lnTo>
                    <a:pt x="193113" y="115387"/>
                  </a:lnTo>
                  <a:cubicBezTo>
                    <a:pt x="193894" y="115387"/>
                    <a:pt x="194521" y="114758"/>
                    <a:pt x="194521" y="113979"/>
                  </a:cubicBezTo>
                  <a:lnTo>
                    <a:pt x="194521" y="1411"/>
                  </a:lnTo>
                  <a:cubicBezTo>
                    <a:pt x="194521" y="630"/>
                    <a:pt x="193894" y="1"/>
                    <a:pt x="19311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803381" y="1873147"/>
              <a:ext cx="2486591" cy="1366311"/>
            </a:xfrm>
            <a:custGeom>
              <a:avLst/>
              <a:gdLst/>
              <a:ahLst/>
              <a:cxnLst/>
              <a:rect l="l" t="t" r="r" b="b"/>
              <a:pathLst>
                <a:path w="194607" h="106931" extrusionOk="0">
                  <a:moveTo>
                    <a:pt x="358" y="1"/>
                  </a:moveTo>
                  <a:lnTo>
                    <a:pt x="1" y="106931"/>
                  </a:lnTo>
                  <a:lnTo>
                    <a:pt x="194607" y="106931"/>
                  </a:lnTo>
                  <a:lnTo>
                    <a:pt x="1946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6"/>
            <p:cNvSpPr/>
            <p:nvPr/>
          </p:nvSpPr>
          <p:spPr>
            <a:xfrm>
              <a:off x="971392" y="1794745"/>
              <a:ext cx="41310" cy="39725"/>
            </a:xfrm>
            <a:custGeom>
              <a:avLst/>
              <a:gdLst/>
              <a:ahLst/>
              <a:cxnLst/>
              <a:rect l="l" t="t" r="r" b="b"/>
              <a:pathLst>
                <a:path w="3233" h="3109" extrusionOk="0">
                  <a:moveTo>
                    <a:pt x="1680" y="0"/>
                  </a:moveTo>
                  <a:cubicBezTo>
                    <a:pt x="1679" y="0"/>
                    <a:pt x="1678" y="0"/>
                    <a:pt x="1677" y="0"/>
                  </a:cubicBezTo>
                  <a:cubicBezTo>
                    <a:pt x="1048" y="0"/>
                    <a:pt x="482" y="379"/>
                    <a:pt x="240" y="959"/>
                  </a:cubicBezTo>
                  <a:cubicBezTo>
                    <a:pt x="0" y="1540"/>
                    <a:pt x="134" y="2208"/>
                    <a:pt x="578" y="2654"/>
                  </a:cubicBezTo>
                  <a:cubicBezTo>
                    <a:pt x="875" y="2951"/>
                    <a:pt x="1273" y="3109"/>
                    <a:pt x="1678" y="3109"/>
                  </a:cubicBezTo>
                  <a:cubicBezTo>
                    <a:pt x="1878" y="3109"/>
                    <a:pt x="2081" y="3070"/>
                    <a:pt x="2273" y="2991"/>
                  </a:cubicBezTo>
                  <a:cubicBezTo>
                    <a:pt x="2854" y="2750"/>
                    <a:pt x="3232" y="2183"/>
                    <a:pt x="3232" y="1554"/>
                  </a:cubicBezTo>
                  <a:cubicBezTo>
                    <a:pt x="3232" y="696"/>
                    <a:pt x="2537" y="0"/>
                    <a:pt x="1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851066" y="1794745"/>
              <a:ext cx="41310" cy="39738"/>
            </a:xfrm>
            <a:custGeom>
              <a:avLst/>
              <a:gdLst/>
              <a:ahLst/>
              <a:cxnLst/>
              <a:rect l="l" t="t" r="r" b="b"/>
              <a:pathLst>
                <a:path w="3233" h="3110" extrusionOk="0">
                  <a:moveTo>
                    <a:pt x="1679" y="0"/>
                  </a:moveTo>
                  <a:cubicBezTo>
                    <a:pt x="1050" y="0"/>
                    <a:pt x="482" y="379"/>
                    <a:pt x="241" y="959"/>
                  </a:cubicBezTo>
                  <a:cubicBezTo>
                    <a:pt x="0" y="1540"/>
                    <a:pt x="134" y="2210"/>
                    <a:pt x="578" y="2654"/>
                  </a:cubicBezTo>
                  <a:cubicBezTo>
                    <a:pt x="875" y="2951"/>
                    <a:pt x="1273" y="3110"/>
                    <a:pt x="1678" y="3110"/>
                  </a:cubicBezTo>
                  <a:cubicBezTo>
                    <a:pt x="1878" y="3110"/>
                    <a:pt x="2081" y="3071"/>
                    <a:pt x="2273" y="2991"/>
                  </a:cubicBezTo>
                  <a:cubicBezTo>
                    <a:pt x="2854" y="2750"/>
                    <a:pt x="3232" y="2183"/>
                    <a:pt x="3232" y="1554"/>
                  </a:cubicBezTo>
                  <a:cubicBezTo>
                    <a:pt x="3232" y="695"/>
                    <a:pt x="2537" y="0"/>
                    <a:pt x="1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911223" y="1794745"/>
              <a:ext cx="41310" cy="39725"/>
            </a:xfrm>
            <a:custGeom>
              <a:avLst/>
              <a:gdLst/>
              <a:ahLst/>
              <a:cxnLst/>
              <a:rect l="l" t="t" r="r" b="b"/>
              <a:pathLst>
                <a:path w="3233" h="3109" extrusionOk="0">
                  <a:moveTo>
                    <a:pt x="1678" y="0"/>
                  </a:moveTo>
                  <a:cubicBezTo>
                    <a:pt x="1049" y="0"/>
                    <a:pt x="482" y="379"/>
                    <a:pt x="242" y="959"/>
                  </a:cubicBezTo>
                  <a:cubicBezTo>
                    <a:pt x="0" y="1540"/>
                    <a:pt x="134" y="2208"/>
                    <a:pt x="578" y="2654"/>
                  </a:cubicBezTo>
                  <a:cubicBezTo>
                    <a:pt x="875" y="2951"/>
                    <a:pt x="1273" y="3109"/>
                    <a:pt x="1677" y="3109"/>
                  </a:cubicBezTo>
                  <a:cubicBezTo>
                    <a:pt x="1878" y="3109"/>
                    <a:pt x="2080" y="3070"/>
                    <a:pt x="2273" y="2991"/>
                  </a:cubicBezTo>
                  <a:cubicBezTo>
                    <a:pt x="2854" y="2750"/>
                    <a:pt x="3232" y="2183"/>
                    <a:pt x="3232" y="1554"/>
                  </a:cubicBezTo>
                  <a:cubicBezTo>
                    <a:pt x="3232" y="697"/>
                    <a:pt x="2539" y="2"/>
                    <a:pt x="16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775142" y="3311319"/>
              <a:ext cx="2531632" cy="3603"/>
            </a:xfrm>
            <a:custGeom>
              <a:avLst/>
              <a:gdLst/>
              <a:ahLst/>
              <a:cxnLst/>
              <a:rect l="l" t="t" r="r" b="b"/>
              <a:pathLst>
                <a:path w="198132" h="282" extrusionOk="0">
                  <a:moveTo>
                    <a:pt x="99087" y="1"/>
                  </a:moveTo>
                  <a:cubicBezTo>
                    <a:pt x="44365" y="1"/>
                    <a:pt x="1" y="65"/>
                    <a:pt x="1" y="143"/>
                  </a:cubicBezTo>
                  <a:cubicBezTo>
                    <a:pt x="1" y="221"/>
                    <a:pt x="44365" y="281"/>
                    <a:pt x="99066" y="281"/>
                  </a:cubicBezTo>
                  <a:cubicBezTo>
                    <a:pt x="153768" y="281"/>
                    <a:pt x="198132" y="221"/>
                    <a:pt x="198132" y="143"/>
                  </a:cubicBezTo>
                  <a:cubicBezTo>
                    <a:pt x="198132" y="65"/>
                    <a:pt x="153811" y="1"/>
                    <a:pt x="990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804415" y="2991421"/>
              <a:ext cx="2485939" cy="247270"/>
            </a:xfrm>
            <a:custGeom>
              <a:avLst/>
              <a:gdLst/>
              <a:ahLst/>
              <a:cxnLst/>
              <a:rect l="l" t="t" r="r" b="b"/>
              <a:pathLst>
                <a:path w="194556" h="19352" extrusionOk="0">
                  <a:moveTo>
                    <a:pt x="1" y="0"/>
                  </a:moveTo>
                  <a:lnTo>
                    <a:pt x="1" y="19352"/>
                  </a:lnTo>
                  <a:lnTo>
                    <a:pt x="194556" y="19352"/>
                  </a:lnTo>
                  <a:lnTo>
                    <a:pt x="194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6"/>
            <p:cNvSpPr/>
            <p:nvPr/>
          </p:nvSpPr>
          <p:spPr>
            <a:xfrm>
              <a:off x="804415" y="2991421"/>
              <a:ext cx="2485939" cy="247270"/>
            </a:xfrm>
            <a:custGeom>
              <a:avLst/>
              <a:gdLst/>
              <a:ahLst/>
              <a:cxnLst/>
              <a:rect l="l" t="t" r="r" b="b"/>
              <a:pathLst>
                <a:path w="194556" h="19352" extrusionOk="0">
                  <a:moveTo>
                    <a:pt x="1" y="0"/>
                  </a:moveTo>
                  <a:lnTo>
                    <a:pt x="1" y="19352"/>
                  </a:lnTo>
                  <a:lnTo>
                    <a:pt x="194556" y="19352"/>
                  </a:lnTo>
                  <a:lnTo>
                    <a:pt x="1945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6"/>
            <p:cNvSpPr/>
            <p:nvPr/>
          </p:nvSpPr>
          <p:spPr>
            <a:xfrm>
              <a:off x="2219843" y="3024451"/>
              <a:ext cx="183613" cy="183613"/>
            </a:xfrm>
            <a:custGeom>
              <a:avLst/>
              <a:gdLst/>
              <a:ahLst/>
              <a:cxnLst/>
              <a:rect l="l" t="t" r="r" b="b"/>
              <a:pathLst>
                <a:path w="14370" h="14370" extrusionOk="0">
                  <a:moveTo>
                    <a:pt x="7185" y="0"/>
                  </a:moveTo>
                  <a:cubicBezTo>
                    <a:pt x="3217" y="0"/>
                    <a:pt x="0" y="3217"/>
                    <a:pt x="0" y="7185"/>
                  </a:cubicBezTo>
                  <a:cubicBezTo>
                    <a:pt x="0" y="9091"/>
                    <a:pt x="758" y="10918"/>
                    <a:pt x="2105" y="12265"/>
                  </a:cubicBezTo>
                  <a:cubicBezTo>
                    <a:pt x="3453" y="13613"/>
                    <a:pt x="5280" y="14369"/>
                    <a:pt x="7185" y="14369"/>
                  </a:cubicBezTo>
                  <a:cubicBezTo>
                    <a:pt x="9091" y="14369"/>
                    <a:pt x="10918" y="13613"/>
                    <a:pt x="12265" y="12265"/>
                  </a:cubicBezTo>
                  <a:cubicBezTo>
                    <a:pt x="13613" y="10918"/>
                    <a:pt x="14369" y="9091"/>
                    <a:pt x="14369" y="7185"/>
                  </a:cubicBezTo>
                  <a:cubicBezTo>
                    <a:pt x="14369" y="5280"/>
                    <a:pt x="13613" y="3453"/>
                    <a:pt x="12265" y="2105"/>
                  </a:cubicBezTo>
                  <a:cubicBezTo>
                    <a:pt x="10918" y="758"/>
                    <a:pt x="9091" y="0"/>
                    <a:pt x="7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6"/>
            <p:cNvSpPr/>
            <p:nvPr/>
          </p:nvSpPr>
          <p:spPr>
            <a:xfrm>
              <a:off x="2295051" y="3067639"/>
              <a:ext cx="33017" cy="69075"/>
            </a:xfrm>
            <a:custGeom>
              <a:avLst/>
              <a:gdLst/>
              <a:ahLst/>
              <a:cxnLst/>
              <a:rect l="l" t="t" r="r" b="b"/>
              <a:pathLst>
                <a:path w="2584" h="5406" extrusionOk="0">
                  <a:moveTo>
                    <a:pt x="1293" y="264"/>
                  </a:moveTo>
                  <a:cubicBezTo>
                    <a:pt x="1857" y="265"/>
                    <a:pt x="2315" y="723"/>
                    <a:pt x="2318" y="1287"/>
                  </a:cubicBezTo>
                  <a:lnTo>
                    <a:pt x="2318" y="4110"/>
                  </a:lnTo>
                  <a:cubicBezTo>
                    <a:pt x="2318" y="4675"/>
                    <a:pt x="1859" y="5133"/>
                    <a:pt x="1293" y="5133"/>
                  </a:cubicBezTo>
                  <a:cubicBezTo>
                    <a:pt x="725" y="5133"/>
                    <a:pt x="268" y="4675"/>
                    <a:pt x="268" y="4110"/>
                  </a:cubicBezTo>
                  <a:lnTo>
                    <a:pt x="268" y="1287"/>
                  </a:lnTo>
                  <a:cubicBezTo>
                    <a:pt x="269" y="723"/>
                    <a:pt x="727" y="265"/>
                    <a:pt x="1293" y="264"/>
                  </a:cubicBezTo>
                  <a:close/>
                  <a:moveTo>
                    <a:pt x="1293" y="1"/>
                  </a:moveTo>
                  <a:cubicBezTo>
                    <a:pt x="578" y="1"/>
                    <a:pt x="0" y="579"/>
                    <a:pt x="0" y="1292"/>
                  </a:cubicBezTo>
                  <a:lnTo>
                    <a:pt x="0" y="4114"/>
                  </a:lnTo>
                  <a:cubicBezTo>
                    <a:pt x="0" y="4827"/>
                    <a:pt x="578" y="5405"/>
                    <a:pt x="1293" y="5405"/>
                  </a:cubicBezTo>
                  <a:cubicBezTo>
                    <a:pt x="2006" y="5405"/>
                    <a:pt x="2584" y="4827"/>
                    <a:pt x="2584" y="4114"/>
                  </a:cubicBezTo>
                  <a:lnTo>
                    <a:pt x="2584" y="1292"/>
                  </a:lnTo>
                  <a:cubicBezTo>
                    <a:pt x="2584" y="579"/>
                    <a:pt x="2006" y="1"/>
                    <a:pt x="1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6"/>
            <p:cNvSpPr/>
            <p:nvPr/>
          </p:nvSpPr>
          <p:spPr>
            <a:xfrm>
              <a:off x="2277763" y="3106675"/>
              <a:ext cx="68360" cy="41808"/>
            </a:xfrm>
            <a:custGeom>
              <a:avLst/>
              <a:gdLst/>
              <a:ahLst/>
              <a:cxnLst/>
              <a:rect l="l" t="t" r="r" b="b"/>
              <a:pathLst>
                <a:path w="5350" h="3272" extrusionOk="0">
                  <a:moveTo>
                    <a:pt x="276" y="0"/>
                  </a:moveTo>
                  <a:cubicBezTo>
                    <a:pt x="273" y="0"/>
                    <a:pt x="271" y="1"/>
                    <a:pt x="268" y="1"/>
                  </a:cubicBezTo>
                  <a:cubicBezTo>
                    <a:pt x="193" y="4"/>
                    <a:pt x="134" y="70"/>
                    <a:pt x="139" y="145"/>
                  </a:cubicBezTo>
                  <a:cubicBezTo>
                    <a:pt x="134" y="205"/>
                    <a:pt x="1" y="1635"/>
                    <a:pt x="828" y="2548"/>
                  </a:cubicBezTo>
                  <a:cubicBezTo>
                    <a:pt x="1269" y="3011"/>
                    <a:pt x="1877" y="3271"/>
                    <a:pt x="2513" y="3271"/>
                  </a:cubicBezTo>
                  <a:cubicBezTo>
                    <a:pt x="2557" y="3271"/>
                    <a:pt x="2601" y="3270"/>
                    <a:pt x="2646" y="3267"/>
                  </a:cubicBezTo>
                  <a:cubicBezTo>
                    <a:pt x="2682" y="3269"/>
                    <a:pt x="2718" y="3270"/>
                    <a:pt x="2754" y="3270"/>
                  </a:cubicBezTo>
                  <a:cubicBezTo>
                    <a:pt x="3398" y="3270"/>
                    <a:pt x="4019" y="3015"/>
                    <a:pt x="4479" y="2557"/>
                  </a:cubicBezTo>
                  <a:cubicBezTo>
                    <a:pt x="5349" y="1649"/>
                    <a:pt x="5301" y="214"/>
                    <a:pt x="5301" y="154"/>
                  </a:cubicBezTo>
                  <a:cubicBezTo>
                    <a:pt x="5295" y="80"/>
                    <a:pt x="5234" y="23"/>
                    <a:pt x="5160" y="20"/>
                  </a:cubicBezTo>
                  <a:lnTo>
                    <a:pt x="5154" y="20"/>
                  </a:lnTo>
                  <a:cubicBezTo>
                    <a:pt x="5081" y="25"/>
                    <a:pt x="5025" y="89"/>
                    <a:pt x="5030" y="163"/>
                  </a:cubicBezTo>
                  <a:cubicBezTo>
                    <a:pt x="5030" y="175"/>
                    <a:pt x="5078" y="1541"/>
                    <a:pt x="4281" y="2368"/>
                  </a:cubicBezTo>
                  <a:cubicBezTo>
                    <a:pt x="3876" y="2774"/>
                    <a:pt x="3326" y="3000"/>
                    <a:pt x="2756" y="3000"/>
                  </a:cubicBezTo>
                  <a:cubicBezTo>
                    <a:pt x="2719" y="3000"/>
                    <a:pt x="2682" y="2999"/>
                    <a:pt x="2644" y="2997"/>
                  </a:cubicBezTo>
                  <a:cubicBezTo>
                    <a:pt x="2603" y="2999"/>
                    <a:pt x="2562" y="3001"/>
                    <a:pt x="2521" y="3001"/>
                  </a:cubicBezTo>
                  <a:cubicBezTo>
                    <a:pt x="1960" y="3001"/>
                    <a:pt x="1421" y="2774"/>
                    <a:pt x="1029" y="2368"/>
                  </a:cubicBezTo>
                  <a:cubicBezTo>
                    <a:pt x="284" y="1545"/>
                    <a:pt x="409" y="172"/>
                    <a:pt x="409" y="172"/>
                  </a:cubicBezTo>
                  <a:cubicBezTo>
                    <a:pt x="414" y="158"/>
                    <a:pt x="415" y="143"/>
                    <a:pt x="414" y="130"/>
                  </a:cubicBezTo>
                  <a:cubicBezTo>
                    <a:pt x="409" y="57"/>
                    <a:pt x="349" y="0"/>
                    <a:pt x="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6"/>
            <p:cNvSpPr/>
            <p:nvPr/>
          </p:nvSpPr>
          <p:spPr>
            <a:xfrm>
              <a:off x="2309797" y="3144854"/>
              <a:ext cx="3488" cy="28839"/>
            </a:xfrm>
            <a:custGeom>
              <a:avLst/>
              <a:gdLst/>
              <a:ahLst/>
              <a:cxnLst/>
              <a:rect l="l" t="t" r="r" b="b"/>
              <a:pathLst>
                <a:path w="273" h="2257" extrusionOk="0">
                  <a:moveTo>
                    <a:pt x="139" y="0"/>
                  </a:moveTo>
                  <a:cubicBezTo>
                    <a:pt x="62" y="0"/>
                    <a:pt x="1" y="62"/>
                    <a:pt x="1" y="138"/>
                  </a:cubicBezTo>
                  <a:lnTo>
                    <a:pt x="1" y="2124"/>
                  </a:lnTo>
                  <a:cubicBezTo>
                    <a:pt x="2" y="2198"/>
                    <a:pt x="64" y="2256"/>
                    <a:pt x="139" y="2256"/>
                  </a:cubicBezTo>
                  <a:cubicBezTo>
                    <a:pt x="212" y="2256"/>
                    <a:pt x="272" y="2198"/>
                    <a:pt x="272" y="2124"/>
                  </a:cubicBezTo>
                  <a:lnTo>
                    <a:pt x="272" y="138"/>
                  </a:lnTo>
                  <a:cubicBezTo>
                    <a:pt x="272" y="137"/>
                    <a:pt x="272" y="135"/>
                    <a:pt x="272" y="134"/>
                  </a:cubicBezTo>
                  <a:cubicBezTo>
                    <a:pt x="272" y="60"/>
                    <a:pt x="212" y="0"/>
                    <a:pt x="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6"/>
            <p:cNvSpPr/>
            <p:nvPr/>
          </p:nvSpPr>
          <p:spPr>
            <a:xfrm>
              <a:off x="1732292" y="3024413"/>
              <a:ext cx="183613" cy="183613"/>
            </a:xfrm>
            <a:custGeom>
              <a:avLst/>
              <a:gdLst/>
              <a:ahLst/>
              <a:cxnLst/>
              <a:rect l="l" t="t" r="r" b="b"/>
              <a:pathLst>
                <a:path w="14370" h="14370" extrusionOk="0">
                  <a:moveTo>
                    <a:pt x="7185" y="0"/>
                  </a:moveTo>
                  <a:cubicBezTo>
                    <a:pt x="3217" y="0"/>
                    <a:pt x="0" y="3217"/>
                    <a:pt x="0" y="7185"/>
                  </a:cubicBezTo>
                  <a:cubicBezTo>
                    <a:pt x="0" y="9091"/>
                    <a:pt x="757" y="10918"/>
                    <a:pt x="2105" y="12265"/>
                  </a:cubicBezTo>
                  <a:cubicBezTo>
                    <a:pt x="3452" y="13613"/>
                    <a:pt x="5278" y="14369"/>
                    <a:pt x="7185" y="14369"/>
                  </a:cubicBezTo>
                  <a:cubicBezTo>
                    <a:pt x="9090" y="14369"/>
                    <a:pt x="10917" y="13613"/>
                    <a:pt x="12265" y="12265"/>
                  </a:cubicBezTo>
                  <a:cubicBezTo>
                    <a:pt x="13612" y="10918"/>
                    <a:pt x="14370" y="9091"/>
                    <a:pt x="14370" y="7185"/>
                  </a:cubicBezTo>
                  <a:cubicBezTo>
                    <a:pt x="14370" y="5280"/>
                    <a:pt x="13612" y="3453"/>
                    <a:pt x="12265" y="2105"/>
                  </a:cubicBezTo>
                  <a:cubicBezTo>
                    <a:pt x="10917" y="758"/>
                    <a:pt x="9090" y="0"/>
                    <a:pt x="7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6"/>
            <p:cNvSpPr/>
            <p:nvPr/>
          </p:nvSpPr>
          <p:spPr>
            <a:xfrm>
              <a:off x="1785037" y="3106981"/>
              <a:ext cx="18923" cy="18182"/>
            </a:xfrm>
            <a:custGeom>
              <a:avLst/>
              <a:gdLst/>
              <a:ahLst/>
              <a:cxnLst/>
              <a:rect l="l" t="t" r="r" b="b"/>
              <a:pathLst>
                <a:path w="1481" h="1423" extrusionOk="0">
                  <a:moveTo>
                    <a:pt x="767" y="1"/>
                  </a:moveTo>
                  <a:cubicBezTo>
                    <a:pt x="582" y="1"/>
                    <a:pt x="400" y="72"/>
                    <a:pt x="265" y="208"/>
                  </a:cubicBezTo>
                  <a:cubicBezTo>
                    <a:pt x="61" y="412"/>
                    <a:pt x="1" y="718"/>
                    <a:pt x="110" y="984"/>
                  </a:cubicBezTo>
                  <a:cubicBezTo>
                    <a:pt x="220" y="1248"/>
                    <a:pt x="479" y="1422"/>
                    <a:pt x="768" y="1422"/>
                  </a:cubicBezTo>
                  <a:lnTo>
                    <a:pt x="775" y="1422"/>
                  </a:lnTo>
                  <a:cubicBezTo>
                    <a:pt x="1166" y="1419"/>
                    <a:pt x="1481" y="1101"/>
                    <a:pt x="1478" y="711"/>
                  </a:cubicBezTo>
                  <a:cubicBezTo>
                    <a:pt x="1478" y="424"/>
                    <a:pt x="1305" y="164"/>
                    <a:pt x="1039" y="55"/>
                  </a:cubicBezTo>
                  <a:cubicBezTo>
                    <a:pt x="951" y="18"/>
                    <a:pt x="859" y="1"/>
                    <a:pt x="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1812854" y="3107007"/>
              <a:ext cx="18515" cy="18182"/>
            </a:xfrm>
            <a:custGeom>
              <a:avLst/>
              <a:gdLst/>
              <a:ahLst/>
              <a:cxnLst/>
              <a:rect l="l" t="t" r="r" b="b"/>
              <a:pathLst>
                <a:path w="1449" h="1423" extrusionOk="0">
                  <a:moveTo>
                    <a:pt x="740" y="1"/>
                  </a:moveTo>
                  <a:cubicBezTo>
                    <a:pt x="722" y="1"/>
                    <a:pt x="704" y="2"/>
                    <a:pt x="685" y="3"/>
                  </a:cubicBezTo>
                  <a:cubicBezTo>
                    <a:pt x="293" y="33"/>
                    <a:pt x="0" y="376"/>
                    <a:pt x="32" y="767"/>
                  </a:cubicBezTo>
                  <a:cubicBezTo>
                    <a:pt x="60" y="1139"/>
                    <a:pt x="372" y="1422"/>
                    <a:pt x="741" y="1422"/>
                  </a:cubicBezTo>
                  <a:cubicBezTo>
                    <a:pt x="759" y="1422"/>
                    <a:pt x="777" y="1422"/>
                    <a:pt x="796" y="1420"/>
                  </a:cubicBezTo>
                  <a:cubicBezTo>
                    <a:pt x="1165" y="1390"/>
                    <a:pt x="1449" y="1083"/>
                    <a:pt x="1449" y="712"/>
                  </a:cubicBezTo>
                  <a:cubicBezTo>
                    <a:pt x="1449" y="341"/>
                    <a:pt x="1165" y="32"/>
                    <a:pt x="796" y="3"/>
                  </a:cubicBezTo>
                  <a:cubicBezTo>
                    <a:pt x="777" y="2"/>
                    <a:pt x="759" y="1"/>
                    <a:pt x="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1843316" y="3106981"/>
              <a:ext cx="18898" cy="18182"/>
            </a:xfrm>
            <a:custGeom>
              <a:avLst/>
              <a:gdLst/>
              <a:ahLst/>
              <a:cxnLst/>
              <a:rect l="l" t="t" r="r" b="b"/>
              <a:pathLst>
                <a:path w="1479" h="1423" extrusionOk="0">
                  <a:moveTo>
                    <a:pt x="767" y="1"/>
                  </a:moveTo>
                  <a:cubicBezTo>
                    <a:pt x="582" y="1"/>
                    <a:pt x="401" y="72"/>
                    <a:pt x="264" y="208"/>
                  </a:cubicBezTo>
                  <a:cubicBezTo>
                    <a:pt x="62" y="412"/>
                    <a:pt x="0" y="718"/>
                    <a:pt x="111" y="984"/>
                  </a:cubicBezTo>
                  <a:cubicBezTo>
                    <a:pt x="221" y="1248"/>
                    <a:pt x="481" y="1422"/>
                    <a:pt x="767" y="1422"/>
                  </a:cubicBezTo>
                  <a:cubicBezTo>
                    <a:pt x="1161" y="1422"/>
                    <a:pt x="1477" y="1104"/>
                    <a:pt x="1479" y="711"/>
                  </a:cubicBezTo>
                  <a:cubicBezTo>
                    <a:pt x="1479" y="424"/>
                    <a:pt x="1305" y="164"/>
                    <a:pt x="1039" y="55"/>
                  </a:cubicBezTo>
                  <a:cubicBezTo>
                    <a:pt x="951" y="18"/>
                    <a:pt x="858" y="1"/>
                    <a:pt x="7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1977479" y="3025806"/>
              <a:ext cx="180533" cy="180533"/>
            </a:xfrm>
            <a:custGeom>
              <a:avLst/>
              <a:gdLst/>
              <a:ahLst/>
              <a:cxnLst/>
              <a:rect l="l" t="t" r="r" b="b"/>
              <a:pathLst>
                <a:path w="14129" h="14129" extrusionOk="0">
                  <a:moveTo>
                    <a:pt x="7065" y="1"/>
                  </a:moveTo>
                  <a:cubicBezTo>
                    <a:pt x="3164" y="1"/>
                    <a:pt x="1" y="3164"/>
                    <a:pt x="1" y="7064"/>
                  </a:cubicBezTo>
                  <a:cubicBezTo>
                    <a:pt x="1" y="8937"/>
                    <a:pt x="745" y="10734"/>
                    <a:pt x="2071" y="12060"/>
                  </a:cubicBezTo>
                  <a:cubicBezTo>
                    <a:pt x="3395" y="13384"/>
                    <a:pt x="5192" y="14128"/>
                    <a:pt x="7065" y="14128"/>
                  </a:cubicBezTo>
                  <a:cubicBezTo>
                    <a:pt x="8939" y="14128"/>
                    <a:pt x="10736" y="13384"/>
                    <a:pt x="12060" y="12060"/>
                  </a:cubicBezTo>
                  <a:cubicBezTo>
                    <a:pt x="13385" y="10734"/>
                    <a:pt x="14128" y="8937"/>
                    <a:pt x="14128" y="7064"/>
                  </a:cubicBezTo>
                  <a:cubicBezTo>
                    <a:pt x="14128" y="5190"/>
                    <a:pt x="13385" y="3395"/>
                    <a:pt x="12060" y="2069"/>
                  </a:cubicBezTo>
                  <a:cubicBezTo>
                    <a:pt x="10736" y="745"/>
                    <a:pt x="8939" y="1"/>
                    <a:pt x="70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2034186" y="3087764"/>
              <a:ext cx="72436" cy="56566"/>
            </a:xfrm>
            <a:custGeom>
              <a:avLst/>
              <a:gdLst/>
              <a:ahLst/>
              <a:cxnLst/>
              <a:rect l="l" t="t" r="r" b="b"/>
              <a:pathLst>
                <a:path w="5669" h="4427" extrusionOk="0">
                  <a:moveTo>
                    <a:pt x="1243" y="1"/>
                  </a:moveTo>
                  <a:cubicBezTo>
                    <a:pt x="883" y="1"/>
                    <a:pt x="527" y="160"/>
                    <a:pt x="286" y="463"/>
                  </a:cubicBezTo>
                  <a:cubicBezTo>
                    <a:pt x="244" y="517"/>
                    <a:pt x="206" y="574"/>
                    <a:pt x="173" y="634"/>
                  </a:cubicBezTo>
                  <a:cubicBezTo>
                    <a:pt x="0" y="942"/>
                    <a:pt x="72" y="1328"/>
                    <a:pt x="344" y="1551"/>
                  </a:cubicBezTo>
                  <a:cubicBezTo>
                    <a:pt x="991" y="2189"/>
                    <a:pt x="2356" y="3468"/>
                    <a:pt x="2929" y="4019"/>
                  </a:cubicBezTo>
                  <a:cubicBezTo>
                    <a:pt x="3202" y="4283"/>
                    <a:pt x="3565" y="4426"/>
                    <a:pt x="3938" y="4426"/>
                  </a:cubicBezTo>
                  <a:cubicBezTo>
                    <a:pt x="4005" y="4426"/>
                    <a:pt x="4072" y="4422"/>
                    <a:pt x="4139" y="4412"/>
                  </a:cubicBezTo>
                  <a:cubicBezTo>
                    <a:pt x="4487" y="4363"/>
                    <a:pt x="4800" y="4171"/>
                    <a:pt x="5001" y="3883"/>
                  </a:cubicBezTo>
                  <a:cubicBezTo>
                    <a:pt x="5669" y="2965"/>
                    <a:pt x="4066" y="2249"/>
                    <a:pt x="4066" y="2249"/>
                  </a:cubicBezTo>
                  <a:lnTo>
                    <a:pt x="3369" y="2988"/>
                  </a:lnTo>
                  <a:lnTo>
                    <a:pt x="1766" y="1412"/>
                  </a:lnTo>
                  <a:lnTo>
                    <a:pt x="2482" y="624"/>
                  </a:lnTo>
                  <a:lnTo>
                    <a:pt x="1998" y="265"/>
                  </a:lnTo>
                  <a:cubicBezTo>
                    <a:pt x="1775" y="87"/>
                    <a:pt x="1508" y="1"/>
                    <a:pt x="12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3023318" y="1924564"/>
              <a:ext cx="187126" cy="187126"/>
            </a:xfrm>
            <a:custGeom>
              <a:avLst/>
              <a:gdLst/>
              <a:ahLst/>
              <a:cxnLst/>
              <a:rect l="l" t="t" r="r" b="b"/>
              <a:pathLst>
                <a:path w="14645" h="14645" extrusionOk="0">
                  <a:moveTo>
                    <a:pt x="7324" y="0"/>
                  </a:moveTo>
                  <a:cubicBezTo>
                    <a:pt x="3279" y="0"/>
                    <a:pt x="1" y="3279"/>
                    <a:pt x="1" y="7323"/>
                  </a:cubicBezTo>
                  <a:cubicBezTo>
                    <a:pt x="1" y="11367"/>
                    <a:pt x="3279" y="14644"/>
                    <a:pt x="7324" y="14644"/>
                  </a:cubicBezTo>
                  <a:cubicBezTo>
                    <a:pt x="11368" y="14644"/>
                    <a:pt x="14645" y="11367"/>
                    <a:pt x="14645" y="7323"/>
                  </a:cubicBezTo>
                  <a:cubicBezTo>
                    <a:pt x="14645" y="3279"/>
                    <a:pt x="11368" y="0"/>
                    <a:pt x="732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3082324" y="1989665"/>
              <a:ext cx="52145" cy="54879"/>
            </a:xfrm>
            <a:custGeom>
              <a:avLst/>
              <a:gdLst/>
              <a:ahLst/>
              <a:cxnLst/>
              <a:rect l="l" t="t" r="r" b="b"/>
              <a:pathLst>
                <a:path w="4081" h="4295" extrusionOk="0">
                  <a:moveTo>
                    <a:pt x="2078" y="0"/>
                  </a:moveTo>
                  <a:cubicBezTo>
                    <a:pt x="1502" y="0"/>
                    <a:pt x="1009" y="420"/>
                    <a:pt x="921" y="991"/>
                  </a:cubicBezTo>
                  <a:cubicBezTo>
                    <a:pt x="832" y="1563"/>
                    <a:pt x="1173" y="2112"/>
                    <a:pt x="1724" y="2288"/>
                  </a:cubicBezTo>
                  <a:cubicBezTo>
                    <a:pt x="733" y="2441"/>
                    <a:pt x="1" y="3292"/>
                    <a:pt x="1" y="4295"/>
                  </a:cubicBezTo>
                  <a:lnTo>
                    <a:pt x="4075" y="4295"/>
                  </a:lnTo>
                  <a:cubicBezTo>
                    <a:pt x="4081" y="3319"/>
                    <a:pt x="3392" y="2476"/>
                    <a:pt x="2434" y="2288"/>
                  </a:cubicBezTo>
                  <a:cubicBezTo>
                    <a:pt x="2985" y="2112"/>
                    <a:pt x="3324" y="1563"/>
                    <a:pt x="3236" y="991"/>
                  </a:cubicBezTo>
                  <a:cubicBezTo>
                    <a:pt x="3147" y="420"/>
                    <a:pt x="2656" y="0"/>
                    <a:pt x="20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3140526" y="1994815"/>
              <a:ext cx="4549" cy="28481"/>
            </a:xfrm>
            <a:custGeom>
              <a:avLst/>
              <a:gdLst/>
              <a:ahLst/>
              <a:cxnLst/>
              <a:rect l="l" t="t" r="r" b="b"/>
              <a:pathLst>
                <a:path w="356" h="2229" extrusionOk="0">
                  <a:moveTo>
                    <a:pt x="179" y="1"/>
                  </a:moveTo>
                  <a:cubicBezTo>
                    <a:pt x="78" y="1"/>
                    <a:pt x="0" y="88"/>
                    <a:pt x="11" y="187"/>
                  </a:cubicBezTo>
                  <a:lnTo>
                    <a:pt x="11" y="2062"/>
                  </a:lnTo>
                  <a:cubicBezTo>
                    <a:pt x="9" y="2064"/>
                    <a:pt x="9" y="2067"/>
                    <a:pt x="11" y="2070"/>
                  </a:cubicBezTo>
                  <a:cubicBezTo>
                    <a:pt x="12" y="2159"/>
                    <a:pt x="86" y="2229"/>
                    <a:pt x="173" y="2229"/>
                  </a:cubicBezTo>
                  <a:cubicBezTo>
                    <a:pt x="175" y="2229"/>
                    <a:pt x="177" y="2229"/>
                    <a:pt x="179" y="2229"/>
                  </a:cubicBezTo>
                  <a:lnTo>
                    <a:pt x="186" y="2229"/>
                  </a:lnTo>
                  <a:cubicBezTo>
                    <a:pt x="276" y="2227"/>
                    <a:pt x="348" y="2152"/>
                    <a:pt x="345" y="2062"/>
                  </a:cubicBezTo>
                  <a:lnTo>
                    <a:pt x="345" y="187"/>
                  </a:lnTo>
                  <a:cubicBezTo>
                    <a:pt x="356" y="88"/>
                    <a:pt x="278" y="1"/>
                    <a:pt x="1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3128668" y="2007043"/>
              <a:ext cx="28302" cy="4319"/>
            </a:xfrm>
            <a:custGeom>
              <a:avLst/>
              <a:gdLst/>
              <a:ahLst/>
              <a:cxnLst/>
              <a:rect l="l" t="t" r="r" b="b"/>
              <a:pathLst>
                <a:path w="2215" h="338" extrusionOk="0">
                  <a:moveTo>
                    <a:pt x="168" y="0"/>
                  </a:moveTo>
                  <a:cubicBezTo>
                    <a:pt x="75" y="2"/>
                    <a:pt x="0" y="77"/>
                    <a:pt x="0" y="170"/>
                  </a:cubicBezTo>
                  <a:cubicBezTo>
                    <a:pt x="2" y="261"/>
                    <a:pt x="75" y="335"/>
                    <a:pt x="168" y="338"/>
                  </a:cubicBezTo>
                  <a:lnTo>
                    <a:pt x="2046" y="338"/>
                  </a:lnTo>
                  <a:cubicBezTo>
                    <a:pt x="2138" y="336"/>
                    <a:pt x="2213" y="261"/>
                    <a:pt x="2215" y="170"/>
                  </a:cubicBezTo>
                  <a:cubicBezTo>
                    <a:pt x="2215" y="77"/>
                    <a:pt x="2140" y="0"/>
                    <a:pt x="20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804415" y="1872828"/>
              <a:ext cx="599239" cy="1366311"/>
            </a:xfrm>
            <a:custGeom>
              <a:avLst/>
              <a:gdLst/>
              <a:ahLst/>
              <a:cxnLst/>
              <a:rect l="l" t="t" r="r" b="b"/>
              <a:pathLst>
                <a:path w="46898" h="106931" extrusionOk="0">
                  <a:moveTo>
                    <a:pt x="1" y="0"/>
                  </a:moveTo>
                  <a:lnTo>
                    <a:pt x="1" y="106707"/>
                  </a:lnTo>
                  <a:lnTo>
                    <a:pt x="46897" y="106930"/>
                  </a:lnTo>
                  <a:lnTo>
                    <a:pt x="4689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1402198" y="1872841"/>
              <a:ext cx="2888" cy="1355246"/>
            </a:xfrm>
            <a:custGeom>
              <a:avLst/>
              <a:gdLst/>
              <a:ahLst/>
              <a:cxnLst/>
              <a:rect l="l" t="t" r="r" b="b"/>
              <a:pathLst>
                <a:path w="226" h="106065" extrusionOk="0">
                  <a:moveTo>
                    <a:pt x="113" y="1"/>
                  </a:moveTo>
                  <a:cubicBezTo>
                    <a:pt x="49" y="1"/>
                    <a:pt x="1" y="23751"/>
                    <a:pt x="1" y="53036"/>
                  </a:cubicBezTo>
                  <a:cubicBezTo>
                    <a:pt x="1" y="82319"/>
                    <a:pt x="49" y="106065"/>
                    <a:pt x="113" y="106065"/>
                  </a:cubicBezTo>
                  <a:cubicBezTo>
                    <a:pt x="175" y="106065"/>
                    <a:pt x="226" y="82328"/>
                    <a:pt x="226" y="53036"/>
                  </a:cubicBezTo>
                  <a:cubicBezTo>
                    <a:pt x="226" y="23742"/>
                    <a:pt x="179" y="1"/>
                    <a:pt x="1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815698" y="2975462"/>
              <a:ext cx="569634" cy="2926"/>
            </a:xfrm>
            <a:custGeom>
              <a:avLst/>
              <a:gdLst/>
              <a:ahLst/>
              <a:cxnLst/>
              <a:rect l="l" t="t" r="r" b="b"/>
              <a:pathLst>
                <a:path w="44581" h="229" extrusionOk="0">
                  <a:moveTo>
                    <a:pt x="22294" y="0"/>
                  </a:moveTo>
                  <a:cubicBezTo>
                    <a:pt x="9982" y="0"/>
                    <a:pt x="0" y="56"/>
                    <a:pt x="0" y="116"/>
                  </a:cubicBezTo>
                  <a:cubicBezTo>
                    <a:pt x="0" y="177"/>
                    <a:pt x="9989" y="228"/>
                    <a:pt x="22294" y="228"/>
                  </a:cubicBezTo>
                  <a:cubicBezTo>
                    <a:pt x="34601" y="228"/>
                    <a:pt x="44581" y="176"/>
                    <a:pt x="44581" y="116"/>
                  </a:cubicBezTo>
                  <a:cubicBezTo>
                    <a:pt x="44581" y="51"/>
                    <a:pt x="34608" y="0"/>
                    <a:pt x="222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831555" y="3072303"/>
              <a:ext cx="527468" cy="105977"/>
            </a:xfrm>
            <a:custGeom>
              <a:avLst/>
              <a:gdLst/>
              <a:ahLst/>
              <a:cxnLst/>
              <a:rect l="l" t="t" r="r" b="b"/>
              <a:pathLst>
                <a:path w="41281" h="8294" extrusionOk="0">
                  <a:moveTo>
                    <a:pt x="37224" y="254"/>
                  </a:moveTo>
                  <a:cubicBezTo>
                    <a:pt x="39322" y="257"/>
                    <a:pt x="41023" y="1958"/>
                    <a:pt x="41026" y="4058"/>
                  </a:cubicBezTo>
                  <a:lnTo>
                    <a:pt x="41026" y="4235"/>
                  </a:lnTo>
                  <a:cubicBezTo>
                    <a:pt x="41025" y="6334"/>
                    <a:pt x="39322" y="8035"/>
                    <a:pt x="37224" y="8038"/>
                  </a:cubicBezTo>
                  <a:lnTo>
                    <a:pt x="4058" y="8038"/>
                  </a:lnTo>
                  <a:cubicBezTo>
                    <a:pt x="1958" y="8035"/>
                    <a:pt x="257" y="6334"/>
                    <a:pt x="254" y="4235"/>
                  </a:cubicBezTo>
                  <a:lnTo>
                    <a:pt x="254" y="4058"/>
                  </a:lnTo>
                  <a:cubicBezTo>
                    <a:pt x="257" y="1960"/>
                    <a:pt x="1958" y="257"/>
                    <a:pt x="4058" y="256"/>
                  </a:cubicBezTo>
                  <a:lnTo>
                    <a:pt x="37224" y="254"/>
                  </a:lnTo>
                  <a:close/>
                  <a:moveTo>
                    <a:pt x="4058" y="1"/>
                  </a:moveTo>
                  <a:cubicBezTo>
                    <a:pt x="1819" y="4"/>
                    <a:pt x="4" y="1819"/>
                    <a:pt x="1" y="4058"/>
                  </a:cubicBezTo>
                  <a:lnTo>
                    <a:pt x="1" y="4235"/>
                  </a:lnTo>
                  <a:cubicBezTo>
                    <a:pt x="4" y="6475"/>
                    <a:pt x="1819" y="8290"/>
                    <a:pt x="4058" y="8293"/>
                  </a:cubicBezTo>
                  <a:lnTo>
                    <a:pt x="37224" y="8293"/>
                  </a:lnTo>
                  <a:cubicBezTo>
                    <a:pt x="39464" y="8290"/>
                    <a:pt x="41279" y="6475"/>
                    <a:pt x="41280" y="4235"/>
                  </a:cubicBezTo>
                  <a:lnTo>
                    <a:pt x="41280" y="4058"/>
                  </a:lnTo>
                  <a:cubicBezTo>
                    <a:pt x="41279" y="1819"/>
                    <a:pt x="39464" y="4"/>
                    <a:pt x="372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1281259" y="3097360"/>
              <a:ext cx="54841" cy="52733"/>
            </a:xfrm>
            <a:custGeom>
              <a:avLst/>
              <a:gdLst/>
              <a:ahLst/>
              <a:cxnLst/>
              <a:rect l="l" t="t" r="r" b="b"/>
              <a:pathLst>
                <a:path w="4292" h="4127" extrusionOk="0">
                  <a:moveTo>
                    <a:pt x="2231" y="0"/>
                  </a:moveTo>
                  <a:cubicBezTo>
                    <a:pt x="2229" y="0"/>
                    <a:pt x="2227" y="0"/>
                    <a:pt x="2225" y="0"/>
                  </a:cubicBezTo>
                  <a:lnTo>
                    <a:pt x="2222" y="0"/>
                  </a:lnTo>
                  <a:cubicBezTo>
                    <a:pt x="1388" y="2"/>
                    <a:pt x="636" y="506"/>
                    <a:pt x="319" y="1278"/>
                  </a:cubicBezTo>
                  <a:cubicBezTo>
                    <a:pt x="1" y="2049"/>
                    <a:pt x="179" y="2936"/>
                    <a:pt x="771" y="3525"/>
                  </a:cubicBezTo>
                  <a:cubicBezTo>
                    <a:pt x="1166" y="3918"/>
                    <a:pt x="1692" y="4126"/>
                    <a:pt x="2227" y="4126"/>
                  </a:cubicBezTo>
                  <a:cubicBezTo>
                    <a:pt x="2494" y="4126"/>
                    <a:pt x="2763" y="4075"/>
                    <a:pt x="3020" y="3968"/>
                  </a:cubicBezTo>
                  <a:cubicBezTo>
                    <a:pt x="3790" y="3646"/>
                    <a:pt x="4291" y="2893"/>
                    <a:pt x="4290" y="2058"/>
                  </a:cubicBezTo>
                  <a:lnTo>
                    <a:pt x="4290" y="2054"/>
                  </a:lnTo>
                  <a:cubicBezTo>
                    <a:pt x="4287" y="919"/>
                    <a:pt x="3366" y="0"/>
                    <a:pt x="22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1292503" y="3111262"/>
              <a:ext cx="29337" cy="28711"/>
            </a:xfrm>
            <a:custGeom>
              <a:avLst/>
              <a:gdLst/>
              <a:ahLst/>
              <a:cxnLst/>
              <a:rect l="l" t="t" r="r" b="b"/>
              <a:pathLst>
                <a:path w="2296" h="2247" extrusionOk="0">
                  <a:moveTo>
                    <a:pt x="2108" y="179"/>
                  </a:moveTo>
                  <a:lnTo>
                    <a:pt x="1308" y="1993"/>
                  </a:lnTo>
                  <a:lnTo>
                    <a:pt x="1083" y="1156"/>
                  </a:lnTo>
                  <a:cubicBezTo>
                    <a:pt x="1077" y="1138"/>
                    <a:pt x="1063" y="1122"/>
                    <a:pt x="1045" y="1114"/>
                  </a:cubicBezTo>
                  <a:lnTo>
                    <a:pt x="265" y="838"/>
                  </a:lnTo>
                  <a:lnTo>
                    <a:pt x="2108" y="179"/>
                  </a:lnTo>
                  <a:close/>
                  <a:moveTo>
                    <a:pt x="2246" y="0"/>
                  </a:moveTo>
                  <a:cubicBezTo>
                    <a:pt x="2234" y="0"/>
                    <a:pt x="2222" y="3"/>
                    <a:pt x="2212" y="9"/>
                  </a:cubicBezTo>
                  <a:lnTo>
                    <a:pt x="57" y="781"/>
                  </a:lnTo>
                  <a:cubicBezTo>
                    <a:pt x="0" y="799"/>
                    <a:pt x="0" y="880"/>
                    <a:pt x="57" y="898"/>
                  </a:cubicBezTo>
                  <a:lnTo>
                    <a:pt x="972" y="1221"/>
                  </a:lnTo>
                  <a:lnTo>
                    <a:pt x="1239" y="2198"/>
                  </a:lnTo>
                  <a:cubicBezTo>
                    <a:pt x="1245" y="2224"/>
                    <a:pt x="1267" y="2243"/>
                    <a:pt x="1294" y="2246"/>
                  </a:cubicBezTo>
                  <a:cubicBezTo>
                    <a:pt x="1323" y="2242"/>
                    <a:pt x="1344" y="2218"/>
                    <a:pt x="1345" y="2189"/>
                  </a:cubicBezTo>
                  <a:lnTo>
                    <a:pt x="2281" y="79"/>
                  </a:lnTo>
                  <a:cubicBezTo>
                    <a:pt x="2296" y="59"/>
                    <a:pt x="2296" y="31"/>
                    <a:pt x="2281" y="9"/>
                  </a:cubicBezTo>
                  <a:cubicBezTo>
                    <a:pt x="2270" y="3"/>
                    <a:pt x="2258" y="0"/>
                    <a:pt x="2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1304642" y="3111402"/>
              <a:ext cx="17301" cy="15678"/>
            </a:xfrm>
            <a:custGeom>
              <a:avLst/>
              <a:gdLst/>
              <a:ahLst/>
              <a:cxnLst/>
              <a:rect l="l" t="t" r="r" b="b"/>
              <a:pathLst>
                <a:path w="1354" h="1227" extrusionOk="0">
                  <a:moveTo>
                    <a:pt x="1268" y="1"/>
                  </a:moveTo>
                  <a:cubicBezTo>
                    <a:pt x="1256" y="1"/>
                    <a:pt x="1244" y="4"/>
                    <a:pt x="1232" y="12"/>
                  </a:cubicBezTo>
                  <a:lnTo>
                    <a:pt x="26" y="1115"/>
                  </a:lnTo>
                  <a:cubicBezTo>
                    <a:pt x="1" y="1139"/>
                    <a:pt x="1" y="1180"/>
                    <a:pt x="26" y="1205"/>
                  </a:cubicBezTo>
                  <a:cubicBezTo>
                    <a:pt x="38" y="1219"/>
                    <a:pt x="55" y="1226"/>
                    <a:pt x="73" y="1226"/>
                  </a:cubicBezTo>
                  <a:cubicBezTo>
                    <a:pt x="88" y="1225"/>
                    <a:pt x="101" y="1219"/>
                    <a:pt x="112" y="1208"/>
                  </a:cubicBezTo>
                  <a:lnTo>
                    <a:pt x="1319" y="107"/>
                  </a:lnTo>
                  <a:cubicBezTo>
                    <a:pt x="1354" y="59"/>
                    <a:pt x="1316" y="1"/>
                    <a:pt x="1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947894" y="3115402"/>
              <a:ext cx="11755" cy="14502"/>
            </a:xfrm>
            <a:custGeom>
              <a:avLst/>
              <a:gdLst/>
              <a:ahLst/>
              <a:cxnLst/>
              <a:rect l="l" t="t" r="r" b="b"/>
              <a:pathLst>
                <a:path w="920" h="1135" extrusionOk="0">
                  <a:moveTo>
                    <a:pt x="0" y="1"/>
                  </a:moveTo>
                  <a:lnTo>
                    <a:pt x="0" y="86"/>
                  </a:lnTo>
                  <a:lnTo>
                    <a:pt x="397" y="86"/>
                  </a:lnTo>
                  <a:lnTo>
                    <a:pt x="397" y="1134"/>
                  </a:lnTo>
                  <a:lnTo>
                    <a:pt x="518" y="1134"/>
                  </a:lnTo>
                  <a:lnTo>
                    <a:pt x="518" y="104"/>
                  </a:lnTo>
                  <a:lnTo>
                    <a:pt x="919" y="104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958423" y="3118647"/>
              <a:ext cx="11768" cy="15154"/>
            </a:xfrm>
            <a:custGeom>
              <a:avLst/>
              <a:gdLst/>
              <a:ahLst/>
              <a:cxnLst/>
              <a:rect l="l" t="t" r="r" b="b"/>
              <a:pathLst>
                <a:path w="921" h="1186" extrusionOk="0">
                  <a:moveTo>
                    <a:pt x="44" y="0"/>
                  </a:moveTo>
                  <a:lnTo>
                    <a:pt x="422" y="862"/>
                  </a:lnTo>
                  <a:lnTo>
                    <a:pt x="388" y="945"/>
                  </a:lnTo>
                  <a:cubicBezTo>
                    <a:pt x="337" y="1051"/>
                    <a:pt x="284" y="1086"/>
                    <a:pt x="211" y="1086"/>
                  </a:cubicBezTo>
                  <a:cubicBezTo>
                    <a:pt x="207" y="1086"/>
                    <a:pt x="204" y="1086"/>
                    <a:pt x="201" y="1086"/>
                  </a:cubicBezTo>
                  <a:cubicBezTo>
                    <a:pt x="146" y="1086"/>
                    <a:pt x="93" y="1062"/>
                    <a:pt x="56" y="1021"/>
                  </a:cubicBezTo>
                  <a:lnTo>
                    <a:pt x="0" y="1108"/>
                  </a:lnTo>
                  <a:cubicBezTo>
                    <a:pt x="53" y="1157"/>
                    <a:pt x="123" y="1185"/>
                    <a:pt x="195" y="1185"/>
                  </a:cubicBezTo>
                  <a:cubicBezTo>
                    <a:pt x="199" y="1185"/>
                    <a:pt x="202" y="1185"/>
                    <a:pt x="206" y="1185"/>
                  </a:cubicBezTo>
                  <a:cubicBezTo>
                    <a:pt x="207" y="1185"/>
                    <a:pt x="208" y="1185"/>
                    <a:pt x="209" y="1185"/>
                  </a:cubicBezTo>
                  <a:cubicBezTo>
                    <a:pt x="343" y="1185"/>
                    <a:pt x="459" y="1095"/>
                    <a:pt x="491" y="966"/>
                  </a:cubicBezTo>
                  <a:lnTo>
                    <a:pt x="921" y="14"/>
                  </a:lnTo>
                  <a:lnTo>
                    <a:pt x="805" y="0"/>
                  </a:lnTo>
                  <a:lnTo>
                    <a:pt x="482" y="724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972542" y="3118647"/>
              <a:ext cx="11040" cy="14988"/>
            </a:xfrm>
            <a:custGeom>
              <a:avLst/>
              <a:gdLst/>
              <a:ahLst/>
              <a:cxnLst/>
              <a:rect l="l" t="t" r="r" b="b"/>
              <a:pathLst>
                <a:path w="864" h="1173" extrusionOk="0">
                  <a:moveTo>
                    <a:pt x="426" y="133"/>
                  </a:moveTo>
                  <a:cubicBezTo>
                    <a:pt x="584" y="133"/>
                    <a:pt x="737" y="251"/>
                    <a:pt x="746" y="436"/>
                  </a:cubicBezTo>
                  <a:lnTo>
                    <a:pt x="725" y="436"/>
                  </a:lnTo>
                  <a:lnTo>
                    <a:pt x="725" y="437"/>
                  </a:lnTo>
                  <a:cubicBezTo>
                    <a:pt x="737" y="610"/>
                    <a:pt x="605" y="760"/>
                    <a:pt x="433" y="772"/>
                  </a:cubicBezTo>
                  <a:cubicBezTo>
                    <a:pt x="431" y="772"/>
                    <a:pt x="430" y="772"/>
                    <a:pt x="429" y="772"/>
                  </a:cubicBezTo>
                  <a:cubicBezTo>
                    <a:pt x="149" y="772"/>
                    <a:pt x="4" y="439"/>
                    <a:pt x="196" y="235"/>
                  </a:cubicBezTo>
                  <a:cubicBezTo>
                    <a:pt x="261" y="164"/>
                    <a:pt x="344" y="133"/>
                    <a:pt x="426" y="133"/>
                  </a:cubicBezTo>
                  <a:close/>
                  <a:moveTo>
                    <a:pt x="423" y="0"/>
                  </a:moveTo>
                  <a:cubicBezTo>
                    <a:pt x="294" y="0"/>
                    <a:pt x="175" y="67"/>
                    <a:pt x="108" y="178"/>
                  </a:cubicBezTo>
                  <a:lnTo>
                    <a:pt x="108" y="9"/>
                  </a:lnTo>
                  <a:lnTo>
                    <a:pt x="0" y="9"/>
                  </a:lnTo>
                  <a:lnTo>
                    <a:pt x="0" y="1173"/>
                  </a:lnTo>
                  <a:lnTo>
                    <a:pt x="108" y="1173"/>
                  </a:lnTo>
                  <a:lnTo>
                    <a:pt x="108" y="698"/>
                  </a:lnTo>
                  <a:cubicBezTo>
                    <a:pt x="177" y="806"/>
                    <a:pt x="297" y="868"/>
                    <a:pt x="422" y="868"/>
                  </a:cubicBezTo>
                  <a:cubicBezTo>
                    <a:pt x="425" y="868"/>
                    <a:pt x="428" y="868"/>
                    <a:pt x="431" y="868"/>
                  </a:cubicBezTo>
                  <a:cubicBezTo>
                    <a:pt x="670" y="868"/>
                    <a:pt x="864" y="674"/>
                    <a:pt x="864" y="436"/>
                  </a:cubicBezTo>
                  <a:lnTo>
                    <a:pt x="862" y="436"/>
                  </a:lnTo>
                  <a:cubicBezTo>
                    <a:pt x="864" y="199"/>
                    <a:pt x="673" y="3"/>
                    <a:pt x="436" y="0"/>
                  </a:cubicBezTo>
                  <a:cubicBezTo>
                    <a:pt x="431" y="0"/>
                    <a:pt x="427" y="0"/>
                    <a:pt x="4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984016" y="3118685"/>
              <a:ext cx="12241" cy="11295"/>
            </a:xfrm>
            <a:custGeom>
              <a:avLst/>
              <a:gdLst/>
              <a:ahLst/>
              <a:cxnLst/>
              <a:rect l="l" t="t" r="r" b="b"/>
              <a:pathLst>
                <a:path w="958" h="884" extrusionOk="0">
                  <a:moveTo>
                    <a:pt x="522" y="116"/>
                  </a:moveTo>
                  <a:cubicBezTo>
                    <a:pt x="677" y="116"/>
                    <a:pt x="808" y="232"/>
                    <a:pt x="826" y="385"/>
                  </a:cubicBezTo>
                  <a:lnTo>
                    <a:pt x="219" y="385"/>
                  </a:lnTo>
                  <a:cubicBezTo>
                    <a:pt x="237" y="232"/>
                    <a:pt x="368" y="116"/>
                    <a:pt x="522" y="116"/>
                  </a:cubicBezTo>
                  <a:close/>
                  <a:moveTo>
                    <a:pt x="555" y="1"/>
                  </a:moveTo>
                  <a:cubicBezTo>
                    <a:pt x="545" y="1"/>
                    <a:pt x="535" y="1"/>
                    <a:pt x="525" y="2"/>
                  </a:cubicBezTo>
                  <a:cubicBezTo>
                    <a:pt x="206" y="8"/>
                    <a:pt x="0" y="343"/>
                    <a:pt x="137" y="631"/>
                  </a:cubicBezTo>
                  <a:cubicBezTo>
                    <a:pt x="215" y="795"/>
                    <a:pt x="375" y="883"/>
                    <a:pt x="537" y="883"/>
                  </a:cubicBezTo>
                  <a:cubicBezTo>
                    <a:pt x="658" y="883"/>
                    <a:pt x="780" y="834"/>
                    <a:pt x="869" y="730"/>
                  </a:cubicBezTo>
                  <a:lnTo>
                    <a:pt x="805" y="656"/>
                  </a:lnTo>
                  <a:cubicBezTo>
                    <a:pt x="738" y="729"/>
                    <a:pt x="646" y="769"/>
                    <a:pt x="547" y="769"/>
                  </a:cubicBezTo>
                  <a:cubicBezTo>
                    <a:pt x="546" y="769"/>
                    <a:pt x="544" y="769"/>
                    <a:pt x="542" y="769"/>
                  </a:cubicBezTo>
                  <a:cubicBezTo>
                    <a:pt x="536" y="769"/>
                    <a:pt x="531" y="769"/>
                    <a:pt x="525" y="769"/>
                  </a:cubicBezTo>
                  <a:cubicBezTo>
                    <a:pt x="358" y="769"/>
                    <a:pt x="217" y="640"/>
                    <a:pt x="206" y="472"/>
                  </a:cubicBezTo>
                  <a:lnTo>
                    <a:pt x="922" y="472"/>
                  </a:lnTo>
                  <a:lnTo>
                    <a:pt x="956" y="433"/>
                  </a:lnTo>
                  <a:cubicBezTo>
                    <a:pt x="958" y="415"/>
                    <a:pt x="958" y="397"/>
                    <a:pt x="956" y="379"/>
                  </a:cubicBezTo>
                  <a:cubicBezTo>
                    <a:pt x="942" y="165"/>
                    <a:pt x="765" y="1"/>
                    <a:pt x="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1003361" y="3118673"/>
              <a:ext cx="9123" cy="11129"/>
            </a:xfrm>
            <a:custGeom>
              <a:avLst/>
              <a:gdLst/>
              <a:ahLst/>
              <a:cxnLst/>
              <a:rect l="l" t="t" r="r" b="b"/>
              <a:pathLst>
                <a:path w="714" h="871" extrusionOk="0">
                  <a:moveTo>
                    <a:pt x="604" y="468"/>
                  </a:moveTo>
                  <a:lnTo>
                    <a:pt x="604" y="606"/>
                  </a:lnTo>
                  <a:cubicBezTo>
                    <a:pt x="562" y="710"/>
                    <a:pt x="460" y="778"/>
                    <a:pt x="348" y="778"/>
                  </a:cubicBezTo>
                  <a:cubicBezTo>
                    <a:pt x="343" y="778"/>
                    <a:pt x="339" y="778"/>
                    <a:pt x="334" y="778"/>
                  </a:cubicBezTo>
                  <a:cubicBezTo>
                    <a:pt x="196" y="778"/>
                    <a:pt x="118" y="702"/>
                    <a:pt x="118" y="618"/>
                  </a:cubicBezTo>
                  <a:cubicBezTo>
                    <a:pt x="118" y="533"/>
                    <a:pt x="169" y="468"/>
                    <a:pt x="337" y="468"/>
                  </a:cubicBezTo>
                  <a:close/>
                  <a:moveTo>
                    <a:pt x="407" y="1"/>
                  </a:moveTo>
                  <a:cubicBezTo>
                    <a:pt x="395" y="1"/>
                    <a:pt x="383" y="2"/>
                    <a:pt x="372" y="3"/>
                  </a:cubicBezTo>
                  <a:cubicBezTo>
                    <a:pt x="369" y="3"/>
                    <a:pt x="367" y="3"/>
                    <a:pt x="365" y="3"/>
                  </a:cubicBezTo>
                  <a:cubicBezTo>
                    <a:pt x="243" y="3"/>
                    <a:pt x="122" y="43"/>
                    <a:pt x="26" y="119"/>
                  </a:cubicBezTo>
                  <a:lnTo>
                    <a:pt x="79" y="206"/>
                  </a:lnTo>
                  <a:cubicBezTo>
                    <a:pt x="155" y="139"/>
                    <a:pt x="255" y="102"/>
                    <a:pt x="357" y="102"/>
                  </a:cubicBezTo>
                  <a:cubicBezTo>
                    <a:pt x="359" y="102"/>
                    <a:pt x="361" y="102"/>
                    <a:pt x="363" y="102"/>
                  </a:cubicBezTo>
                  <a:cubicBezTo>
                    <a:pt x="372" y="100"/>
                    <a:pt x="382" y="100"/>
                    <a:pt x="392" y="100"/>
                  </a:cubicBezTo>
                  <a:cubicBezTo>
                    <a:pt x="400" y="100"/>
                    <a:pt x="407" y="100"/>
                    <a:pt x="414" y="101"/>
                  </a:cubicBezTo>
                  <a:cubicBezTo>
                    <a:pt x="529" y="111"/>
                    <a:pt x="615" y="215"/>
                    <a:pt x="604" y="330"/>
                  </a:cubicBezTo>
                  <a:lnTo>
                    <a:pt x="604" y="381"/>
                  </a:lnTo>
                  <a:lnTo>
                    <a:pt x="328" y="381"/>
                  </a:lnTo>
                  <a:cubicBezTo>
                    <a:pt x="83" y="381"/>
                    <a:pt x="1" y="477"/>
                    <a:pt x="1" y="623"/>
                  </a:cubicBezTo>
                  <a:cubicBezTo>
                    <a:pt x="1" y="770"/>
                    <a:pt x="118" y="869"/>
                    <a:pt x="311" y="869"/>
                  </a:cubicBezTo>
                  <a:cubicBezTo>
                    <a:pt x="321" y="870"/>
                    <a:pt x="331" y="870"/>
                    <a:pt x="340" y="870"/>
                  </a:cubicBezTo>
                  <a:cubicBezTo>
                    <a:pt x="445" y="870"/>
                    <a:pt x="545" y="817"/>
                    <a:pt x="604" y="726"/>
                  </a:cubicBezTo>
                  <a:lnTo>
                    <a:pt x="604" y="860"/>
                  </a:lnTo>
                  <a:lnTo>
                    <a:pt x="712" y="860"/>
                  </a:lnTo>
                  <a:lnTo>
                    <a:pt x="712" y="335"/>
                  </a:lnTo>
                  <a:cubicBezTo>
                    <a:pt x="714" y="314"/>
                    <a:pt x="714" y="293"/>
                    <a:pt x="711" y="270"/>
                  </a:cubicBezTo>
                  <a:cubicBezTo>
                    <a:pt x="693" y="115"/>
                    <a:pt x="559" y="1"/>
                    <a:pt x="40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1022080" y="3118340"/>
              <a:ext cx="17761" cy="11334"/>
            </a:xfrm>
            <a:custGeom>
              <a:avLst/>
              <a:gdLst/>
              <a:ahLst/>
              <a:cxnLst/>
              <a:rect l="l" t="t" r="r" b="b"/>
              <a:pathLst>
                <a:path w="1390" h="887" extrusionOk="0">
                  <a:moveTo>
                    <a:pt x="1" y="0"/>
                  </a:moveTo>
                  <a:lnTo>
                    <a:pt x="1" y="862"/>
                  </a:lnTo>
                  <a:lnTo>
                    <a:pt x="118" y="862"/>
                  </a:lnTo>
                  <a:lnTo>
                    <a:pt x="118" y="431"/>
                  </a:lnTo>
                  <a:cubicBezTo>
                    <a:pt x="96" y="265"/>
                    <a:pt x="227" y="120"/>
                    <a:pt x="391" y="120"/>
                  </a:cubicBezTo>
                  <a:cubicBezTo>
                    <a:pt x="396" y="120"/>
                    <a:pt x="401" y="120"/>
                    <a:pt x="406" y="121"/>
                  </a:cubicBezTo>
                  <a:cubicBezTo>
                    <a:pt x="561" y="121"/>
                    <a:pt x="652" y="215"/>
                    <a:pt x="652" y="392"/>
                  </a:cubicBezTo>
                  <a:lnTo>
                    <a:pt x="652" y="874"/>
                  </a:lnTo>
                  <a:lnTo>
                    <a:pt x="765" y="874"/>
                  </a:lnTo>
                  <a:lnTo>
                    <a:pt x="765" y="443"/>
                  </a:lnTo>
                  <a:cubicBezTo>
                    <a:pt x="762" y="425"/>
                    <a:pt x="762" y="409"/>
                    <a:pt x="762" y="392"/>
                  </a:cubicBezTo>
                  <a:cubicBezTo>
                    <a:pt x="771" y="246"/>
                    <a:pt x="892" y="132"/>
                    <a:pt x="1037" y="132"/>
                  </a:cubicBezTo>
                  <a:cubicBezTo>
                    <a:pt x="1042" y="132"/>
                    <a:pt x="1048" y="132"/>
                    <a:pt x="1053" y="133"/>
                  </a:cubicBezTo>
                  <a:cubicBezTo>
                    <a:pt x="1203" y="133"/>
                    <a:pt x="1295" y="227"/>
                    <a:pt x="1295" y="404"/>
                  </a:cubicBezTo>
                  <a:lnTo>
                    <a:pt x="1295" y="886"/>
                  </a:lnTo>
                  <a:lnTo>
                    <a:pt x="1388" y="886"/>
                  </a:lnTo>
                  <a:lnTo>
                    <a:pt x="1388" y="395"/>
                  </a:lnTo>
                  <a:cubicBezTo>
                    <a:pt x="1389" y="382"/>
                    <a:pt x="1389" y="370"/>
                    <a:pt x="1389" y="356"/>
                  </a:cubicBezTo>
                  <a:cubicBezTo>
                    <a:pt x="1387" y="179"/>
                    <a:pt x="1242" y="39"/>
                    <a:pt x="1066" y="39"/>
                  </a:cubicBezTo>
                  <a:cubicBezTo>
                    <a:pt x="1064" y="39"/>
                    <a:pt x="1063" y="39"/>
                    <a:pt x="1061" y="39"/>
                  </a:cubicBezTo>
                  <a:cubicBezTo>
                    <a:pt x="1055" y="39"/>
                    <a:pt x="1050" y="39"/>
                    <a:pt x="1044" y="39"/>
                  </a:cubicBezTo>
                  <a:cubicBezTo>
                    <a:pt x="914" y="39"/>
                    <a:pt x="792" y="107"/>
                    <a:pt x="724" y="220"/>
                  </a:cubicBezTo>
                  <a:cubicBezTo>
                    <a:pt x="677" y="109"/>
                    <a:pt x="567" y="38"/>
                    <a:pt x="449" y="38"/>
                  </a:cubicBezTo>
                  <a:cubicBezTo>
                    <a:pt x="441" y="38"/>
                    <a:pt x="432" y="39"/>
                    <a:pt x="424" y="39"/>
                  </a:cubicBezTo>
                  <a:cubicBezTo>
                    <a:pt x="419" y="39"/>
                    <a:pt x="413" y="39"/>
                    <a:pt x="407" y="39"/>
                  </a:cubicBezTo>
                  <a:cubicBezTo>
                    <a:pt x="286" y="39"/>
                    <a:pt x="174" y="100"/>
                    <a:pt x="109" y="203"/>
                  </a:cubicBezTo>
                  <a:lnTo>
                    <a:pt x="1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1041464" y="3118685"/>
              <a:ext cx="12241" cy="11295"/>
            </a:xfrm>
            <a:custGeom>
              <a:avLst/>
              <a:gdLst/>
              <a:ahLst/>
              <a:cxnLst/>
              <a:rect l="l" t="t" r="r" b="b"/>
              <a:pathLst>
                <a:path w="958" h="884" extrusionOk="0">
                  <a:moveTo>
                    <a:pt x="504" y="101"/>
                  </a:moveTo>
                  <a:cubicBezTo>
                    <a:pt x="509" y="101"/>
                    <a:pt x="513" y="101"/>
                    <a:pt x="518" y="101"/>
                  </a:cubicBezTo>
                  <a:cubicBezTo>
                    <a:pt x="521" y="101"/>
                    <a:pt x="523" y="101"/>
                    <a:pt x="526" y="101"/>
                  </a:cubicBezTo>
                  <a:cubicBezTo>
                    <a:pt x="683" y="101"/>
                    <a:pt x="814" y="227"/>
                    <a:pt x="818" y="385"/>
                  </a:cubicBezTo>
                  <a:lnTo>
                    <a:pt x="207" y="385"/>
                  </a:lnTo>
                  <a:cubicBezTo>
                    <a:pt x="215" y="226"/>
                    <a:pt x="345" y="101"/>
                    <a:pt x="504" y="101"/>
                  </a:cubicBezTo>
                  <a:close/>
                  <a:moveTo>
                    <a:pt x="553" y="1"/>
                  </a:moveTo>
                  <a:cubicBezTo>
                    <a:pt x="544" y="1"/>
                    <a:pt x="535" y="1"/>
                    <a:pt x="525" y="2"/>
                  </a:cubicBezTo>
                  <a:cubicBezTo>
                    <a:pt x="206" y="8"/>
                    <a:pt x="0" y="343"/>
                    <a:pt x="137" y="631"/>
                  </a:cubicBezTo>
                  <a:cubicBezTo>
                    <a:pt x="215" y="795"/>
                    <a:pt x="375" y="883"/>
                    <a:pt x="537" y="883"/>
                  </a:cubicBezTo>
                  <a:cubicBezTo>
                    <a:pt x="658" y="883"/>
                    <a:pt x="780" y="834"/>
                    <a:pt x="869" y="730"/>
                  </a:cubicBezTo>
                  <a:lnTo>
                    <a:pt x="805" y="656"/>
                  </a:lnTo>
                  <a:cubicBezTo>
                    <a:pt x="740" y="729"/>
                    <a:pt x="646" y="769"/>
                    <a:pt x="547" y="769"/>
                  </a:cubicBezTo>
                  <a:cubicBezTo>
                    <a:pt x="546" y="769"/>
                    <a:pt x="544" y="769"/>
                    <a:pt x="542" y="769"/>
                  </a:cubicBezTo>
                  <a:cubicBezTo>
                    <a:pt x="536" y="769"/>
                    <a:pt x="531" y="769"/>
                    <a:pt x="525" y="769"/>
                  </a:cubicBezTo>
                  <a:cubicBezTo>
                    <a:pt x="358" y="769"/>
                    <a:pt x="217" y="640"/>
                    <a:pt x="207" y="472"/>
                  </a:cubicBezTo>
                  <a:lnTo>
                    <a:pt x="931" y="472"/>
                  </a:lnTo>
                  <a:lnTo>
                    <a:pt x="956" y="433"/>
                  </a:lnTo>
                  <a:cubicBezTo>
                    <a:pt x="958" y="415"/>
                    <a:pt x="958" y="397"/>
                    <a:pt x="956" y="379"/>
                  </a:cubicBezTo>
                  <a:cubicBezTo>
                    <a:pt x="942" y="164"/>
                    <a:pt x="765" y="1"/>
                    <a:pt x="5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1055110" y="3118685"/>
              <a:ext cx="8919" cy="11078"/>
            </a:xfrm>
            <a:custGeom>
              <a:avLst/>
              <a:gdLst/>
              <a:ahLst/>
              <a:cxnLst/>
              <a:rect l="l" t="t" r="r" b="b"/>
              <a:pathLst>
                <a:path w="698" h="867" extrusionOk="0">
                  <a:moveTo>
                    <a:pt x="379" y="0"/>
                  </a:moveTo>
                  <a:cubicBezTo>
                    <a:pt x="376" y="0"/>
                    <a:pt x="373" y="0"/>
                    <a:pt x="370" y="0"/>
                  </a:cubicBezTo>
                  <a:cubicBezTo>
                    <a:pt x="151" y="0"/>
                    <a:pt x="31" y="104"/>
                    <a:pt x="31" y="242"/>
                  </a:cubicBezTo>
                  <a:cubicBezTo>
                    <a:pt x="31" y="583"/>
                    <a:pt x="586" y="406"/>
                    <a:pt x="586" y="629"/>
                  </a:cubicBezTo>
                  <a:cubicBezTo>
                    <a:pt x="586" y="712"/>
                    <a:pt x="517" y="768"/>
                    <a:pt x="358" y="768"/>
                  </a:cubicBezTo>
                  <a:cubicBezTo>
                    <a:pt x="249" y="768"/>
                    <a:pt x="142" y="736"/>
                    <a:pt x="52" y="674"/>
                  </a:cubicBezTo>
                  <a:lnTo>
                    <a:pt x="1" y="765"/>
                  </a:lnTo>
                  <a:cubicBezTo>
                    <a:pt x="97" y="831"/>
                    <a:pt x="211" y="867"/>
                    <a:pt x="328" y="867"/>
                  </a:cubicBezTo>
                  <a:cubicBezTo>
                    <a:pt x="335" y="867"/>
                    <a:pt x="342" y="867"/>
                    <a:pt x="349" y="867"/>
                  </a:cubicBezTo>
                  <a:cubicBezTo>
                    <a:pt x="568" y="867"/>
                    <a:pt x="697" y="771"/>
                    <a:pt x="697" y="625"/>
                  </a:cubicBezTo>
                  <a:cubicBezTo>
                    <a:pt x="697" y="298"/>
                    <a:pt x="147" y="469"/>
                    <a:pt x="147" y="242"/>
                  </a:cubicBezTo>
                  <a:cubicBezTo>
                    <a:pt x="147" y="160"/>
                    <a:pt x="216" y="100"/>
                    <a:pt x="370" y="100"/>
                  </a:cubicBezTo>
                  <a:cubicBezTo>
                    <a:pt x="375" y="99"/>
                    <a:pt x="379" y="99"/>
                    <a:pt x="384" y="99"/>
                  </a:cubicBezTo>
                  <a:cubicBezTo>
                    <a:pt x="469" y="99"/>
                    <a:pt x="551" y="126"/>
                    <a:pt x="621" y="173"/>
                  </a:cubicBezTo>
                  <a:lnTo>
                    <a:pt x="667" y="78"/>
                  </a:lnTo>
                  <a:cubicBezTo>
                    <a:pt x="580" y="27"/>
                    <a:pt x="481" y="0"/>
                    <a:pt x="3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1064961" y="3118685"/>
              <a:ext cx="8931" cy="11078"/>
            </a:xfrm>
            <a:custGeom>
              <a:avLst/>
              <a:gdLst/>
              <a:ahLst/>
              <a:cxnLst/>
              <a:rect l="l" t="t" r="r" b="b"/>
              <a:pathLst>
                <a:path w="699" h="867" extrusionOk="0">
                  <a:moveTo>
                    <a:pt x="375" y="0"/>
                  </a:moveTo>
                  <a:cubicBezTo>
                    <a:pt x="372" y="0"/>
                    <a:pt x="369" y="0"/>
                    <a:pt x="366" y="0"/>
                  </a:cubicBezTo>
                  <a:cubicBezTo>
                    <a:pt x="152" y="0"/>
                    <a:pt x="30" y="104"/>
                    <a:pt x="30" y="242"/>
                  </a:cubicBezTo>
                  <a:cubicBezTo>
                    <a:pt x="30" y="583"/>
                    <a:pt x="581" y="406"/>
                    <a:pt x="581" y="629"/>
                  </a:cubicBezTo>
                  <a:cubicBezTo>
                    <a:pt x="581" y="712"/>
                    <a:pt x="516" y="768"/>
                    <a:pt x="353" y="768"/>
                  </a:cubicBezTo>
                  <a:cubicBezTo>
                    <a:pt x="246" y="768"/>
                    <a:pt x="141" y="735"/>
                    <a:pt x="53" y="674"/>
                  </a:cubicBezTo>
                  <a:lnTo>
                    <a:pt x="0" y="765"/>
                  </a:lnTo>
                  <a:cubicBezTo>
                    <a:pt x="96" y="831"/>
                    <a:pt x="212" y="867"/>
                    <a:pt x="329" y="867"/>
                  </a:cubicBezTo>
                  <a:cubicBezTo>
                    <a:pt x="336" y="867"/>
                    <a:pt x="343" y="867"/>
                    <a:pt x="350" y="867"/>
                  </a:cubicBezTo>
                  <a:cubicBezTo>
                    <a:pt x="569" y="867"/>
                    <a:pt x="698" y="771"/>
                    <a:pt x="698" y="625"/>
                  </a:cubicBezTo>
                  <a:cubicBezTo>
                    <a:pt x="698" y="298"/>
                    <a:pt x="147" y="469"/>
                    <a:pt x="147" y="242"/>
                  </a:cubicBezTo>
                  <a:cubicBezTo>
                    <a:pt x="147" y="160"/>
                    <a:pt x="216" y="100"/>
                    <a:pt x="366" y="100"/>
                  </a:cubicBezTo>
                  <a:cubicBezTo>
                    <a:pt x="371" y="99"/>
                    <a:pt x="376" y="99"/>
                    <a:pt x="381" y="99"/>
                  </a:cubicBezTo>
                  <a:cubicBezTo>
                    <a:pt x="466" y="99"/>
                    <a:pt x="549" y="125"/>
                    <a:pt x="620" y="173"/>
                  </a:cubicBezTo>
                  <a:lnTo>
                    <a:pt x="668" y="78"/>
                  </a:lnTo>
                  <a:cubicBezTo>
                    <a:pt x="579" y="27"/>
                    <a:pt x="477" y="0"/>
                    <a:pt x="3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1075682" y="3118673"/>
              <a:ext cx="9174" cy="11129"/>
            </a:xfrm>
            <a:custGeom>
              <a:avLst/>
              <a:gdLst/>
              <a:ahLst/>
              <a:cxnLst/>
              <a:rect l="l" t="t" r="r" b="b"/>
              <a:pathLst>
                <a:path w="718" h="871" extrusionOk="0">
                  <a:moveTo>
                    <a:pt x="601" y="468"/>
                  </a:moveTo>
                  <a:lnTo>
                    <a:pt x="601" y="605"/>
                  </a:lnTo>
                  <a:cubicBezTo>
                    <a:pt x="559" y="710"/>
                    <a:pt x="458" y="778"/>
                    <a:pt x="346" y="778"/>
                  </a:cubicBezTo>
                  <a:cubicBezTo>
                    <a:pt x="341" y="778"/>
                    <a:pt x="335" y="778"/>
                    <a:pt x="329" y="778"/>
                  </a:cubicBezTo>
                  <a:cubicBezTo>
                    <a:pt x="195" y="778"/>
                    <a:pt x="113" y="704"/>
                    <a:pt x="113" y="618"/>
                  </a:cubicBezTo>
                  <a:cubicBezTo>
                    <a:pt x="113" y="533"/>
                    <a:pt x="170" y="468"/>
                    <a:pt x="333" y="468"/>
                  </a:cubicBezTo>
                  <a:close/>
                  <a:moveTo>
                    <a:pt x="412" y="0"/>
                  </a:moveTo>
                  <a:cubicBezTo>
                    <a:pt x="398" y="0"/>
                    <a:pt x="385" y="1"/>
                    <a:pt x="371" y="3"/>
                  </a:cubicBezTo>
                  <a:cubicBezTo>
                    <a:pt x="367" y="3"/>
                    <a:pt x="362" y="3"/>
                    <a:pt x="358" y="3"/>
                  </a:cubicBezTo>
                  <a:cubicBezTo>
                    <a:pt x="236" y="3"/>
                    <a:pt x="118" y="43"/>
                    <a:pt x="23" y="119"/>
                  </a:cubicBezTo>
                  <a:lnTo>
                    <a:pt x="74" y="206"/>
                  </a:lnTo>
                  <a:cubicBezTo>
                    <a:pt x="152" y="139"/>
                    <a:pt x="250" y="102"/>
                    <a:pt x="353" y="102"/>
                  </a:cubicBezTo>
                  <a:cubicBezTo>
                    <a:pt x="355" y="102"/>
                    <a:pt x="357" y="102"/>
                    <a:pt x="359" y="102"/>
                  </a:cubicBezTo>
                  <a:cubicBezTo>
                    <a:pt x="369" y="100"/>
                    <a:pt x="378" y="100"/>
                    <a:pt x="388" y="100"/>
                  </a:cubicBezTo>
                  <a:cubicBezTo>
                    <a:pt x="395" y="100"/>
                    <a:pt x="402" y="100"/>
                    <a:pt x="408" y="101"/>
                  </a:cubicBezTo>
                  <a:cubicBezTo>
                    <a:pt x="524" y="111"/>
                    <a:pt x="610" y="215"/>
                    <a:pt x="599" y="330"/>
                  </a:cubicBezTo>
                  <a:lnTo>
                    <a:pt x="599" y="381"/>
                  </a:lnTo>
                  <a:lnTo>
                    <a:pt x="327" y="381"/>
                  </a:lnTo>
                  <a:cubicBezTo>
                    <a:pt x="83" y="381"/>
                    <a:pt x="0" y="477"/>
                    <a:pt x="0" y="623"/>
                  </a:cubicBezTo>
                  <a:cubicBezTo>
                    <a:pt x="0" y="770"/>
                    <a:pt x="117" y="869"/>
                    <a:pt x="311" y="869"/>
                  </a:cubicBezTo>
                  <a:cubicBezTo>
                    <a:pt x="320" y="870"/>
                    <a:pt x="330" y="870"/>
                    <a:pt x="339" y="870"/>
                  </a:cubicBezTo>
                  <a:cubicBezTo>
                    <a:pt x="445" y="870"/>
                    <a:pt x="546" y="817"/>
                    <a:pt x="604" y="726"/>
                  </a:cubicBezTo>
                  <a:lnTo>
                    <a:pt x="604" y="860"/>
                  </a:lnTo>
                  <a:lnTo>
                    <a:pt x="716" y="860"/>
                  </a:lnTo>
                  <a:lnTo>
                    <a:pt x="716" y="335"/>
                  </a:lnTo>
                  <a:cubicBezTo>
                    <a:pt x="718" y="312"/>
                    <a:pt x="718" y="288"/>
                    <a:pt x="715" y="266"/>
                  </a:cubicBezTo>
                  <a:cubicBezTo>
                    <a:pt x="694" y="113"/>
                    <a:pt x="562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1086262" y="3118545"/>
              <a:ext cx="13327" cy="15384"/>
            </a:xfrm>
            <a:custGeom>
              <a:avLst/>
              <a:gdLst/>
              <a:ahLst/>
              <a:cxnLst/>
              <a:rect l="l" t="t" r="r" b="b"/>
              <a:pathLst>
                <a:path w="1043" h="1204" extrusionOk="0">
                  <a:moveTo>
                    <a:pt x="571" y="90"/>
                  </a:moveTo>
                  <a:cubicBezTo>
                    <a:pt x="742" y="90"/>
                    <a:pt x="904" y="227"/>
                    <a:pt x="896" y="427"/>
                  </a:cubicBezTo>
                  <a:lnTo>
                    <a:pt x="879" y="426"/>
                  </a:lnTo>
                  <a:lnTo>
                    <a:pt x="879" y="430"/>
                  </a:lnTo>
                  <a:cubicBezTo>
                    <a:pt x="879" y="600"/>
                    <a:pt x="741" y="736"/>
                    <a:pt x="573" y="736"/>
                  </a:cubicBezTo>
                  <a:lnTo>
                    <a:pt x="559" y="736"/>
                  </a:lnTo>
                  <a:cubicBezTo>
                    <a:pt x="273" y="724"/>
                    <a:pt x="142" y="372"/>
                    <a:pt x="354" y="177"/>
                  </a:cubicBezTo>
                  <a:cubicBezTo>
                    <a:pt x="418" y="117"/>
                    <a:pt x="495" y="90"/>
                    <a:pt x="571" y="90"/>
                  </a:cubicBezTo>
                  <a:close/>
                  <a:moveTo>
                    <a:pt x="431" y="0"/>
                  </a:moveTo>
                  <a:cubicBezTo>
                    <a:pt x="201" y="0"/>
                    <a:pt x="1" y="187"/>
                    <a:pt x="1" y="432"/>
                  </a:cubicBezTo>
                  <a:cubicBezTo>
                    <a:pt x="1" y="677"/>
                    <a:pt x="202" y="864"/>
                    <a:pt x="432" y="864"/>
                  </a:cubicBezTo>
                  <a:cubicBezTo>
                    <a:pt x="473" y="864"/>
                    <a:pt x="515" y="858"/>
                    <a:pt x="556" y="846"/>
                  </a:cubicBezTo>
                  <a:cubicBezTo>
                    <a:pt x="562" y="846"/>
                    <a:pt x="568" y="846"/>
                    <a:pt x="573" y="846"/>
                  </a:cubicBezTo>
                  <a:cubicBezTo>
                    <a:pt x="701" y="846"/>
                    <a:pt x="821" y="783"/>
                    <a:pt x="893" y="676"/>
                  </a:cubicBezTo>
                  <a:lnTo>
                    <a:pt x="893" y="789"/>
                  </a:lnTo>
                  <a:cubicBezTo>
                    <a:pt x="893" y="1001"/>
                    <a:pt x="793" y="1095"/>
                    <a:pt x="577" y="1095"/>
                  </a:cubicBezTo>
                  <a:cubicBezTo>
                    <a:pt x="573" y="1095"/>
                    <a:pt x="569" y="1095"/>
                    <a:pt x="565" y="1095"/>
                  </a:cubicBezTo>
                  <a:cubicBezTo>
                    <a:pt x="446" y="1095"/>
                    <a:pt x="332" y="1054"/>
                    <a:pt x="241" y="978"/>
                  </a:cubicBezTo>
                  <a:lnTo>
                    <a:pt x="181" y="1070"/>
                  </a:lnTo>
                  <a:cubicBezTo>
                    <a:pt x="289" y="1153"/>
                    <a:pt x="422" y="1199"/>
                    <a:pt x="558" y="1199"/>
                  </a:cubicBezTo>
                  <a:cubicBezTo>
                    <a:pt x="565" y="1199"/>
                    <a:pt x="571" y="1199"/>
                    <a:pt x="577" y="1199"/>
                  </a:cubicBezTo>
                  <a:cubicBezTo>
                    <a:pt x="598" y="1202"/>
                    <a:pt x="618" y="1203"/>
                    <a:pt x="638" y="1203"/>
                  </a:cubicBezTo>
                  <a:cubicBezTo>
                    <a:pt x="658" y="1203"/>
                    <a:pt x="679" y="1202"/>
                    <a:pt x="699" y="1199"/>
                  </a:cubicBezTo>
                  <a:cubicBezTo>
                    <a:pt x="903" y="1164"/>
                    <a:pt x="1043" y="971"/>
                    <a:pt x="1008" y="767"/>
                  </a:cubicBezTo>
                  <a:lnTo>
                    <a:pt x="1008" y="22"/>
                  </a:lnTo>
                  <a:lnTo>
                    <a:pt x="896" y="26"/>
                  </a:lnTo>
                  <a:lnTo>
                    <a:pt x="896" y="190"/>
                  </a:lnTo>
                  <a:cubicBezTo>
                    <a:pt x="824" y="83"/>
                    <a:pt x="705" y="18"/>
                    <a:pt x="577" y="18"/>
                  </a:cubicBezTo>
                  <a:cubicBezTo>
                    <a:pt x="570" y="18"/>
                    <a:pt x="563" y="19"/>
                    <a:pt x="556" y="19"/>
                  </a:cubicBezTo>
                  <a:cubicBezTo>
                    <a:pt x="514" y="6"/>
                    <a:pt x="472" y="0"/>
                    <a:pt x="4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1083911" y="3109013"/>
              <a:ext cx="29644" cy="27625"/>
            </a:xfrm>
            <a:custGeom>
              <a:avLst/>
              <a:gdLst/>
              <a:ahLst/>
              <a:cxnLst/>
              <a:rect l="l" t="t" r="r" b="b"/>
              <a:pathLst>
                <a:path w="2320" h="2162" extrusionOk="0">
                  <a:moveTo>
                    <a:pt x="1830" y="849"/>
                  </a:moveTo>
                  <a:cubicBezTo>
                    <a:pt x="1994" y="849"/>
                    <a:pt x="2127" y="978"/>
                    <a:pt x="2130" y="1142"/>
                  </a:cubicBezTo>
                  <a:lnTo>
                    <a:pt x="1528" y="1142"/>
                  </a:lnTo>
                  <a:cubicBezTo>
                    <a:pt x="1531" y="978"/>
                    <a:pt x="1666" y="849"/>
                    <a:pt x="1830" y="849"/>
                  </a:cubicBezTo>
                  <a:close/>
                  <a:moveTo>
                    <a:pt x="1184" y="1"/>
                  </a:moveTo>
                  <a:cubicBezTo>
                    <a:pt x="697" y="1"/>
                    <a:pt x="259" y="331"/>
                    <a:pt x="137" y="819"/>
                  </a:cubicBezTo>
                  <a:cubicBezTo>
                    <a:pt x="0" y="1370"/>
                    <a:pt x="311" y="1933"/>
                    <a:pt x="851" y="2108"/>
                  </a:cubicBezTo>
                  <a:cubicBezTo>
                    <a:pt x="962" y="2145"/>
                    <a:pt x="1075" y="2162"/>
                    <a:pt x="1186" y="2162"/>
                  </a:cubicBezTo>
                  <a:cubicBezTo>
                    <a:pt x="1615" y="2162"/>
                    <a:pt x="2018" y="1904"/>
                    <a:pt x="2187" y="1487"/>
                  </a:cubicBezTo>
                  <a:lnTo>
                    <a:pt x="2123" y="1413"/>
                  </a:lnTo>
                  <a:cubicBezTo>
                    <a:pt x="2058" y="1486"/>
                    <a:pt x="1966" y="1526"/>
                    <a:pt x="1870" y="1526"/>
                  </a:cubicBezTo>
                  <a:cubicBezTo>
                    <a:pt x="1868" y="1526"/>
                    <a:pt x="1866" y="1526"/>
                    <a:pt x="1865" y="1526"/>
                  </a:cubicBezTo>
                  <a:lnTo>
                    <a:pt x="1859" y="1526"/>
                  </a:lnTo>
                  <a:cubicBezTo>
                    <a:pt x="1853" y="1526"/>
                    <a:pt x="1848" y="1526"/>
                    <a:pt x="1842" y="1526"/>
                  </a:cubicBezTo>
                  <a:cubicBezTo>
                    <a:pt x="1675" y="1526"/>
                    <a:pt x="1537" y="1396"/>
                    <a:pt x="1528" y="1229"/>
                  </a:cubicBezTo>
                  <a:lnTo>
                    <a:pt x="2238" y="1229"/>
                  </a:lnTo>
                  <a:cubicBezTo>
                    <a:pt x="2238" y="1215"/>
                    <a:pt x="2261" y="1194"/>
                    <a:pt x="2261" y="1194"/>
                  </a:cubicBezTo>
                  <a:cubicBezTo>
                    <a:pt x="2319" y="630"/>
                    <a:pt x="1932" y="115"/>
                    <a:pt x="1374" y="17"/>
                  </a:cubicBezTo>
                  <a:cubicBezTo>
                    <a:pt x="1310" y="6"/>
                    <a:pt x="1247" y="1"/>
                    <a:pt x="1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1114602" y="3127553"/>
              <a:ext cx="2211" cy="2236"/>
            </a:xfrm>
            <a:custGeom>
              <a:avLst/>
              <a:gdLst/>
              <a:ahLst/>
              <a:cxnLst/>
              <a:rect l="l" t="t" r="r" b="b"/>
              <a:pathLst>
                <a:path w="173" h="175" extrusionOk="0">
                  <a:moveTo>
                    <a:pt x="87" y="1"/>
                  </a:moveTo>
                  <a:cubicBezTo>
                    <a:pt x="43" y="1"/>
                    <a:pt x="0" y="30"/>
                    <a:pt x="0" y="87"/>
                  </a:cubicBezTo>
                  <a:cubicBezTo>
                    <a:pt x="0" y="135"/>
                    <a:pt x="39" y="174"/>
                    <a:pt x="87" y="174"/>
                  </a:cubicBezTo>
                  <a:cubicBezTo>
                    <a:pt x="134" y="174"/>
                    <a:pt x="173" y="135"/>
                    <a:pt x="173" y="87"/>
                  </a:cubicBezTo>
                  <a:cubicBezTo>
                    <a:pt x="173" y="29"/>
                    <a:pt x="130" y="1"/>
                    <a:pt x="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1118998" y="3127553"/>
              <a:ext cx="2223" cy="2236"/>
            </a:xfrm>
            <a:custGeom>
              <a:avLst/>
              <a:gdLst/>
              <a:ahLst/>
              <a:cxnLst/>
              <a:rect l="l" t="t" r="r" b="b"/>
              <a:pathLst>
                <a:path w="174" h="175" extrusionOk="0">
                  <a:moveTo>
                    <a:pt x="87" y="1"/>
                  </a:moveTo>
                  <a:cubicBezTo>
                    <a:pt x="44" y="1"/>
                    <a:pt x="1" y="30"/>
                    <a:pt x="1" y="87"/>
                  </a:cubicBezTo>
                  <a:cubicBezTo>
                    <a:pt x="1" y="135"/>
                    <a:pt x="39" y="174"/>
                    <a:pt x="87" y="174"/>
                  </a:cubicBezTo>
                  <a:cubicBezTo>
                    <a:pt x="135" y="174"/>
                    <a:pt x="172" y="135"/>
                    <a:pt x="174" y="87"/>
                  </a:cubicBezTo>
                  <a:cubicBezTo>
                    <a:pt x="173" y="29"/>
                    <a:pt x="130" y="1"/>
                    <a:pt x="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1123329" y="3127476"/>
              <a:ext cx="2670" cy="2338"/>
            </a:xfrm>
            <a:custGeom>
              <a:avLst/>
              <a:gdLst/>
              <a:ahLst/>
              <a:cxnLst/>
              <a:rect l="l" t="t" r="r" b="b"/>
              <a:pathLst>
                <a:path w="209" h="183" extrusionOk="0">
                  <a:moveTo>
                    <a:pt x="108" y="1"/>
                  </a:moveTo>
                  <a:cubicBezTo>
                    <a:pt x="102" y="1"/>
                    <a:pt x="95" y="2"/>
                    <a:pt x="89" y="3"/>
                  </a:cubicBezTo>
                  <a:lnTo>
                    <a:pt x="84" y="3"/>
                  </a:lnTo>
                  <a:cubicBezTo>
                    <a:pt x="36" y="6"/>
                    <a:pt x="0" y="47"/>
                    <a:pt x="2" y="93"/>
                  </a:cubicBezTo>
                  <a:lnTo>
                    <a:pt x="2" y="95"/>
                  </a:lnTo>
                  <a:cubicBezTo>
                    <a:pt x="2" y="141"/>
                    <a:pt x="41" y="180"/>
                    <a:pt x="89" y="180"/>
                  </a:cubicBezTo>
                  <a:cubicBezTo>
                    <a:pt x="95" y="182"/>
                    <a:pt x="101" y="182"/>
                    <a:pt x="108" y="182"/>
                  </a:cubicBezTo>
                  <a:cubicBezTo>
                    <a:pt x="114" y="182"/>
                    <a:pt x="121" y="182"/>
                    <a:pt x="128" y="180"/>
                  </a:cubicBezTo>
                  <a:cubicBezTo>
                    <a:pt x="177" y="170"/>
                    <a:pt x="209" y="122"/>
                    <a:pt x="197" y="72"/>
                  </a:cubicBezTo>
                  <a:cubicBezTo>
                    <a:pt x="188" y="29"/>
                    <a:pt x="149" y="1"/>
                    <a:pt x="1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870002" y="3110457"/>
              <a:ext cx="24482" cy="28289"/>
            </a:xfrm>
            <a:custGeom>
              <a:avLst/>
              <a:gdLst/>
              <a:ahLst/>
              <a:cxnLst/>
              <a:rect l="l" t="t" r="r" b="b"/>
              <a:pathLst>
                <a:path w="1916" h="2214" extrusionOk="0">
                  <a:moveTo>
                    <a:pt x="1467" y="0"/>
                  </a:moveTo>
                  <a:cubicBezTo>
                    <a:pt x="1358" y="0"/>
                    <a:pt x="1249" y="45"/>
                    <a:pt x="1169" y="133"/>
                  </a:cubicBezTo>
                  <a:lnTo>
                    <a:pt x="201" y="1296"/>
                  </a:lnTo>
                  <a:cubicBezTo>
                    <a:pt x="0" y="1535"/>
                    <a:pt x="33" y="1889"/>
                    <a:pt x="273" y="2087"/>
                  </a:cubicBezTo>
                  <a:cubicBezTo>
                    <a:pt x="377" y="2172"/>
                    <a:pt x="502" y="2213"/>
                    <a:pt x="626" y="2213"/>
                  </a:cubicBezTo>
                  <a:cubicBezTo>
                    <a:pt x="790" y="2213"/>
                    <a:pt x="952" y="2141"/>
                    <a:pt x="1061" y="2003"/>
                  </a:cubicBezTo>
                  <a:lnTo>
                    <a:pt x="1842" y="1065"/>
                  </a:lnTo>
                  <a:lnTo>
                    <a:pt x="1759" y="996"/>
                  </a:lnTo>
                  <a:lnTo>
                    <a:pt x="1019" y="1869"/>
                  </a:lnTo>
                  <a:cubicBezTo>
                    <a:pt x="930" y="1989"/>
                    <a:pt x="794" y="2052"/>
                    <a:pt x="656" y="2052"/>
                  </a:cubicBezTo>
                  <a:cubicBezTo>
                    <a:pt x="554" y="2052"/>
                    <a:pt x="452" y="2018"/>
                    <a:pt x="368" y="1947"/>
                  </a:cubicBezTo>
                  <a:cubicBezTo>
                    <a:pt x="168" y="1781"/>
                    <a:pt x="152" y="1481"/>
                    <a:pt x="330" y="1291"/>
                  </a:cubicBezTo>
                  <a:lnTo>
                    <a:pt x="1260" y="181"/>
                  </a:lnTo>
                  <a:cubicBezTo>
                    <a:pt x="1317" y="103"/>
                    <a:pt x="1405" y="62"/>
                    <a:pt x="1493" y="62"/>
                  </a:cubicBezTo>
                  <a:cubicBezTo>
                    <a:pt x="1564" y="62"/>
                    <a:pt x="1635" y="88"/>
                    <a:pt x="1692" y="142"/>
                  </a:cubicBezTo>
                  <a:cubicBezTo>
                    <a:pt x="1812" y="245"/>
                    <a:pt x="1827" y="428"/>
                    <a:pt x="1726" y="551"/>
                  </a:cubicBezTo>
                  <a:lnTo>
                    <a:pt x="938" y="1494"/>
                  </a:lnTo>
                  <a:cubicBezTo>
                    <a:pt x="905" y="1521"/>
                    <a:pt x="870" y="1532"/>
                    <a:pt x="835" y="1532"/>
                  </a:cubicBezTo>
                  <a:cubicBezTo>
                    <a:pt x="722" y="1532"/>
                    <a:pt x="624" y="1408"/>
                    <a:pt x="692" y="1287"/>
                  </a:cubicBezTo>
                  <a:lnTo>
                    <a:pt x="1296" y="559"/>
                  </a:lnTo>
                  <a:lnTo>
                    <a:pt x="1213" y="491"/>
                  </a:lnTo>
                  <a:lnTo>
                    <a:pt x="632" y="1188"/>
                  </a:lnTo>
                  <a:lnTo>
                    <a:pt x="605" y="1218"/>
                  </a:lnTo>
                  <a:cubicBezTo>
                    <a:pt x="536" y="1333"/>
                    <a:pt x="560" y="1481"/>
                    <a:pt x="662" y="1568"/>
                  </a:cubicBezTo>
                  <a:cubicBezTo>
                    <a:pt x="712" y="1610"/>
                    <a:pt x="775" y="1632"/>
                    <a:pt x="837" y="1632"/>
                  </a:cubicBezTo>
                  <a:cubicBezTo>
                    <a:pt x="899" y="1632"/>
                    <a:pt x="961" y="1610"/>
                    <a:pt x="1010" y="1568"/>
                  </a:cubicBezTo>
                  <a:lnTo>
                    <a:pt x="1782" y="646"/>
                  </a:lnTo>
                  <a:cubicBezTo>
                    <a:pt x="1916" y="476"/>
                    <a:pt x="1892" y="232"/>
                    <a:pt x="1725" y="95"/>
                  </a:cubicBezTo>
                  <a:cubicBezTo>
                    <a:pt x="1650" y="31"/>
                    <a:pt x="1558" y="0"/>
                    <a:pt x="146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1403144" y="2993338"/>
              <a:ext cx="1885678" cy="2888"/>
            </a:xfrm>
            <a:custGeom>
              <a:avLst/>
              <a:gdLst/>
              <a:ahLst/>
              <a:cxnLst/>
              <a:rect l="l" t="t" r="r" b="b"/>
              <a:pathLst>
                <a:path w="147578" h="226" extrusionOk="0">
                  <a:moveTo>
                    <a:pt x="147578" y="0"/>
                  </a:moveTo>
                  <a:cubicBezTo>
                    <a:pt x="65935" y="0"/>
                    <a:pt x="0" y="51"/>
                    <a:pt x="0" y="113"/>
                  </a:cubicBezTo>
                  <a:cubicBezTo>
                    <a:pt x="0" y="174"/>
                    <a:pt x="65935" y="225"/>
                    <a:pt x="147578" y="225"/>
                  </a:cubicBezTo>
                  <a:lnTo>
                    <a:pt x="1475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9" name="Google Shape;429;p6"/>
          <p:cNvGrpSpPr/>
          <p:nvPr/>
        </p:nvGrpSpPr>
        <p:grpSpPr>
          <a:xfrm>
            <a:off x="5292539" y="5386464"/>
            <a:ext cx="466996" cy="534650"/>
            <a:chOff x="2766375" y="3276792"/>
            <a:chExt cx="473483" cy="542022"/>
          </a:xfrm>
        </p:grpSpPr>
        <p:sp>
          <p:nvSpPr>
            <p:cNvPr id="430" name="Google Shape;430;p6"/>
            <p:cNvSpPr/>
            <p:nvPr/>
          </p:nvSpPr>
          <p:spPr>
            <a:xfrm>
              <a:off x="2767078" y="3278888"/>
              <a:ext cx="470723" cy="539351"/>
            </a:xfrm>
            <a:custGeom>
              <a:avLst/>
              <a:gdLst/>
              <a:ahLst/>
              <a:cxnLst/>
              <a:rect l="l" t="t" r="r" b="b"/>
              <a:pathLst>
                <a:path w="36840" h="42211" extrusionOk="0">
                  <a:moveTo>
                    <a:pt x="1" y="1"/>
                  </a:moveTo>
                  <a:lnTo>
                    <a:pt x="1" y="42210"/>
                  </a:lnTo>
                  <a:lnTo>
                    <a:pt x="36840" y="42210"/>
                  </a:lnTo>
                  <a:lnTo>
                    <a:pt x="3684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2766375" y="3276792"/>
              <a:ext cx="473483" cy="542022"/>
            </a:xfrm>
            <a:custGeom>
              <a:avLst/>
              <a:gdLst/>
              <a:ahLst/>
              <a:cxnLst/>
              <a:rect l="l" t="t" r="r" b="b"/>
              <a:pathLst>
                <a:path w="37056" h="42420" extrusionOk="0">
                  <a:moveTo>
                    <a:pt x="0" y="1"/>
                  </a:moveTo>
                  <a:lnTo>
                    <a:pt x="0" y="42419"/>
                  </a:lnTo>
                  <a:lnTo>
                    <a:pt x="95" y="42419"/>
                  </a:lnTo>
                  <a:lnTo>
                    <a:pt x="26868" y="42367"/>
                  </a:lnTo>
                  <a:lnTo>
                    <a:pt x="34320" y="42346"/>
                  </a:lnTo>
                  <a:lnTo>
                    <a:pt x="34281" y="42346"/>
                  </a:lnTo>
                  <a:lnTo>
                    <a:pt x="26808" y="42320"/>
                  </a:lnTo>
                  <a:lnTo>
                    <a:pt x="198" y="42273"/>
                  </a:lnTo>
                  <a:lnTo>
                    <a:pt x="198" y="42273"/>
                  </a:lnTo>
                  <a:lnTo>
                    <a:pt x="198" y="268"/>
                  </a:lnTo>
                  <a:lnTo>
                    <a:pt x="36827" y="268"/>
                  </a:lnTo>
                  <a:cubicBezTo>
                    <a:pt x="36844" y="12801"/>
                    <a:pt x="36874" y="23305"/>
                    <a:pt x="36874" y="30685"/>
                  </a:cubicBezTo>
                  <a:cubicBezTo>
                    <a:pt x="36899" y="34385"/>
                    <a:pt x="36899" y="37300"/>
                    <a:pt x="36899" y="39300"/>
                  </a:cubicBezTo>
                  <a:lnTo>
                    <a:pt x="36899" y="42376"/>
                  </a:lnTo>
                  <a:cubicBezTo>
                    <a:pt x="36950" y="42305"/>
                    <a:pt x="36979" y="42220"/>
                    <a:pt x="36977" y="42133"/>
                  </a:cubicBezTo>
                  <a:lnTo>
                    <a:pt x="36977" y="39294"/>
                  </a:lnTo>
                  <a:cubicBezTo>
                    <a:pt x="36982" y="37282"/>
                    <a:pt x="37004" y="34376"/>
                    <a:pt x="37004" y="30680"/>
                  </a:cubicBezTo>
                  <a:cubicBezTo>
                    <a:pt x="37016" y="23263"/>
                    <a:pt x="37034" y="12702"/>
                    <a:pt x="37055" y="100"/>
                  </a:cubicBezTo>
                  <a:lnTo>
                    <a:pt x="370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2838248" y="3426902"/>
              <a:ext cx="111394" cy="137511"/>
            </a:xfrm>
            <a:custGeom>
              <a:avLst/>
              <a:gdLst/>
              <a:ahLst/>
              <a:cxnLst/>
              <a:rect l="l" t="t" r="r" b="b"/>
              <a:pathLst>
                <a:path w="8718" h="10762" extrusionOk="0">
                  <a:moveTo>
                    <a:pt x="4873" y="0"/>
                  </a:moveTo>
                  <a:cubicBezTo>
                    <a:pt x="4161" y="0"/>
                    <a:pt x="3380" y="3255"/>
                    <a:pt x="3309" y="3599"/>
                  </a:cubicBezTo>
                  <a:cubicBezTo>
                    <a:pt x="3286" y="3696"/>
                    <a:pt x="3213" y="3738"/>
                    <a:pt x="3136" y="3738"/>
                  </a:cubicBezTo>
                  <a:cubicBezTo>
                    <a:pt x="3016" y="3738"/>
                    <a:pt x="2889" y="3635"/>
                    <a:pt x="2933" y="3470"/>
                  </a:cubicBezTo>
                  <a:cubicBezTo>
                    <a:pt x="3007" y="3199"/>
                    <a:pt x="4058" y="222"/>
                    <a:pt x="3312" y="24"/>
                  </a:cubicBezTo>
                  <a:cubicBezTo>
                    <a:pt x="3296" y="19"/>
                    <a:pt x="3280" y="17"/>
                    <a:pt x="3264" y="17"/>
                  </a:cubicBezTo>
                  <a:cubicBezTo>
                    <a:pt x="2705" y="17"/>
                    <a:pt x="2396" y="2689"/>
                    <a:pt x="1977" y="3346"/>
                  </a:cubicBezTo>
                  <a:cubicBezTo>
                    <a:pt x="1932" y="3414"/>
                    <a:pt x="1898" y="3444"/>
                    <a:pt x="1875" y="3444"/>
                  </a:cubicBezTo>
                  <a:cubicBezTo>
                    <a:pt x="1669" y="3444"/>
                    <a:pt x="2214" y="1096"/>
                    <a:pt x="1804" y="966"/>
                  </a:cubicBezTo>
                  <a:cubicBezTo>
                    <a:pt x="1774" y="955"/>
                    <a:pt x="1741" y="945"/>
                    <a:pt x="1707" y="945"/>
                  </a:cubicBezTo>
                  <a:cubicBezTo>
                    <a:pt x="1536" y="945"/>
                    <a:pt x="1332" y="1192"/>
                    <a:pt x="1189" y="2715"/>
                  </a:cubicBezTo>
                  <a:cubicBezTo>
                    <a:pt x="1120" y="4167"/>
                    <a:pt x="920" y="5608"/>
                    <a:pt x="590" y="7022"/>
                  </a:cubicBezTo>
                  <a:lnTo>
                    <a:pt x="0" y="9439"/>
                  </a:lnTo>
                  <a:lnTo>
                    <a:pt x="3562" y="10761"/>
                  </a:lnTo>
                  <a:lnTo>
                    <a:pt x="3872" y="9469"/>
                  </a:lnTo>
                  <a:cubicBezTo>
                    <a:pt x="4550" y="9320"/>
                    <a:pt x="5131" y="8889"/>
                    <a:pt x="5470" y="8285"/>
                  </a:cubicBezTo>
                  <a:cubicBezTo>
                    <a:pt x="5676" y="7903"/>
                    <a:pt x="5943" y="7559"/>
                    <a:pt x="6263" y="7268"/>
                  </a:cubicBezTo>
                  <a:cubicBezTo>
                    <a:pt x="6503" y="7031"/>
                    <a:pt x="6770" y="6822"/>
                    <a:pt x="7059" y="6648"/>
                  </a:cubicBezTo>
                  <a:cubicBezTo>
                    <a:pt x="7420" y="6432"/>
                    <a:pt x="7811" y="6267"/>
                    <a:pt x="8217" y="6157"/>
                  </a:cubicBezTo>
                  <a:cubicBezTo>
                    <a:pt x="8602" y="6093"/>
                    <a:pt x="8717" y="5623"/>
                    <a:pt x="8407" y="5450"/>
                  </a:cubicBezTo>
                  <a:cubicBezTo>
                    <a:pt x="8334" y="5410"/>
                    <a:pt x="8219" y="5388"/>
                    <a:pt x="8073" y="5388"/>
                  </a:cubicBezTo>
                  <a:cubicBezTo>
                    <a:pt x="7600" y="5388"/>
                    <a:pt x="6796" y="5613"/>
                    <a:pt x="6000" y="6139"/>
                  </a:cubicBezTo>
                  <a:cubicBezTo>
                    <a:pt x="5842" y="6244"/>
                    <a:pt x="5721" y="6290"/>
                    <a:pt x="5631" y="6290"/>
                  </a:cubicBezTo>
                  <a:cubicBezTo>
                    <a:pt x="5131" y="6290"/>
                    <a:pt x="5591" y="4867"/>
                    <a:pt x="5763" y="4300"/>
                  </a:cubicBezTo>
                  <a:cubicBezTo>
                    <a:pt x="5966" y="3632"/>
                    <a:pt x="6595" y="1600"/>
                    <a:pt x="6344" y="1286"/>
                  </a:cubicBezTo>
                  <a:cubicBezTo>
                    <a:pt x="6262" y="1183"/>
                    <a:pt x="6169" y="1129"/>
                    <a:pt x="6074" y="1129"/>
                  </a:cubicBezTo>
                  <a:cubicBezTo>
                    <a:pt x="5877" y="1129"/>
                    <a:pt x="5667" y="1354"/>
                    <a:pt x="5517" y="1832"/>
                  </a:cubicBezTo>
                  <a:cubicBezTo>
                    <a:pt x="5301" y="2523"/>
                    <a:pt x="4647" y="4422"/>
                    <a:pt x="4291" y="4422"/>
                  </a:cubicBezTo>
                  <a:cubicBezTo>
                    <a:pt x="4280" y="4422"/>
                    <a:pt x="4270" y="4421"/>
                    <a:pt x="4260" y="4417"/>
                  </a:cubicBezTo>
                  <a:cubicBezTo>
                    <a:pt x="3911" y="4300"/>
                    <a:pt x="5097" y="902"/>
                    <a:pt x="5097" y="902"/>
                  </a:cubicBezTo>
                  <a:cubicBezTo>
                    <a:pt x="5097" y="902"/>
                    <a:pt x="5359" y="162"/>
                    <a:pt x="4954" y="15"/>
                  </a:cubicBezTo>
                  <a:cubicBezTo>
                    <a:pt x="4927" y="5"/>
                    <a:pt x="4900" y="0"/>
                    <a:pt x="487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2855204" y="3499709"/>
              <a:ext cx="34844" cy="22118"/>
            </a:xfrm>
            <a:custGeom>
              <a:avLst/>
              <a:gdLst/>
              <a:ahLst/>
              <a:cxnLst/>
              <a:rect l="l" t="t" r="r" b="b"/>
              <a:pathLst>
                <a:path w="2727" h="1731" extrusionOk="0">
                  <a:moveTo>
                    <a:pt x="6" y="1"/>
                  </a:moveTo>
                  <a:cubicBezTo>
                    <a:pt x="2" y="1"/>
                    <a:pt x="0" y="2"/>
                    <a:pt x="0" y="3"/>
                  </a:cubicBezTo>
                  <a:cubicBezTo>
                    <a:pt x="161" y="81"/>
                    <a:pt x="315" y="168"/>
                    <a:pt x="465" y="266"/>
                  </a:cubicBezTo>
                  <a:cubicBezTo>
                    <a:pt x="814" y="518"/>
                    <a:pt x="1072" y="877"/>
                    <a:pt x="1201" y="1286"/>
                  </a:cubicBezTo>
                  <a:cubicBezTo>
                    <a:pt x="1242" y="1410"/>
                    <a:pt x="1267" y="1537"/>
                    <a:pt x="1279" y="1666"/>
                  </a:cubicBezTo>
                  <a:lnTo>
                    <a:pt x="1279" y="1731"/>
                  </a:lnTo>
                  <a:lnTo>
                    <a:pt x="1335" y="1705"/>
                  </a:lnTo>
                  <a:cubicBezTo>
                    <a:pt x="1645" y="1563"/>
                    <a:pt x="1977" y="1474"/>
                    <a:pt x="2316" y="1443"/>
                  </a:cubicBezTo>
                  <a:cubicBezTo>
                    <a:pt x="2572" y="1416"/>
                    <a:pt x="2726" y="1443"/>
                    <a:pt x="2726" y="1413"/>
                  </a:cubicBezTo>
                  <a:cubicBezTo>
                    <a:pt x="2632" y="1389"/>
                    <a:pt x="2536" y="1377"/>
                    <a:pt x="2440" y="1377"/>
                  </a:cubicBezTo>
                  <a:cubicBezTo>
                    <a:pt x="2392" y="1377"/>
                    <a:pt x="2343" y="1380"/>
                    <a:pt x="2295" y="1386"/>
                  </a:cubicBezTo>
                  <a:cubicBezTo>
                    <a:pt x="1966" y="1401"/>
                    <a:pt x="1641" y="1473"/>
                    <a:pt x="1337" y="1599"/>
                  </a:cubicBezTo>
                  <a:lnTo>
                    <a:pt x="1337" y="1599"/>
                  </a:lnTo>
                  <a:cubicBezTo>
                    <a:pt x="1323" y="1484"/>
                    <a:pt x="1299" y="1368"/>
                    <a:pt x="1266" y="1256"/>
                  </a:cubicBezTo>
                  <a:cubicBezTo>
                    <a:pt x="1192" y="1024"/>
                    <a:pt x="1075" y="806"/>
                    <a:pt x="920" y="615"/>
                  </a:cubicBezTo>
                  <a:cubicBezTo>
                    <a:pt x="718" y="351"/>
                    <a:pt x="444" y="149"/>
                    <a:pt x="132" y="33"/>
                  </a:cubicBezTo>
                  <a:cubicBezTo>
                    <a:pt x="67" y="13"/>
                    <a:pt x="22" y="1"/>
                    <a:pt x="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2852610" y="3534285"/>
              <a:ext cx="22297" cy="9276"/>
            </a:xfrm>
            <a:custGeom>
              <a:avLst/>
              <a:gdLst/>
              <a:ahLst/>
              <a:cxnLst/>
              <a:rect l="l" t="t" r="r" b="b"/>
              <a:pathLst>
                <a:path w="1745" h="726" extrusionOk="0">
                  <a:moveTo>
                    <a:pt x="5" y="1"/>
                  </a:moveTo>
                  <a:cubicBezTo>
                    <a:pt x="3" y="1"/>
                    <a:pt x="1" y="1"/>
                    <a:pt x="0" y="2"/>
                  </a:cubicBezTo>
                  <a:cubicBezTo>
                    <a:pt x="239" y="217"/>
                    <a:pt x="517" y="383"/>
                    <a:pt x="819" y="493"/>
                  </a:cubicBezTo>
                  <a:cubicBezTo>
                    <a:pt x="1110" y="630"/>
                    <a:pt x="1424" y="709"/>
                    <a:pt x="1745" y="726"/>
                  </a:cubicBezTo>
                  <a:cubicBezTo>
                    <a:pt x="1745" y="700"/>
                    <a:pt x="1312" y="613"/>
                    <a:pt x="853" y="412"/>
                  </a:cubicBezTo>
                  <a:cubicBezTo>
                    <a:pt x="414" y="218"/>
                    <a:pt x="50" y="1"/>
                    <a:pt x="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2780073" y="3518517"/>
              <a:ext cx="417684" cy="296272"/>
            </a:xfrm>
            <a:custGeom>
              <a:avLst/>
              <a:gdLst/>
              <a:ahLst/>
              <a:cxnLst/>
              <a:rect l="l" t="t" r="r" b="b"/>
              <a:pathLst>
                <a:path w="32689" h="23187" extrusionOk="0">
                  <a:moveTo>
                    <a:pt x="23812" y="1"/>
                  </a:moveTo>
                  <a:lnTo>
                    <a:pt x="17571" y="286"/>
                  </a:lnTo>
                  <a:lnTo>
                    <a:pt x="13401" y="1457"/>
                  </a:lnTo>
                  <a:cubicBezTo>
                    <a:pt x="12247" y="1889"/>
                    <a:pt x="11248" y="3279"/>
                    <a:pt x="10537" y="4300"/>
                  </a:cubicBezTo>
                  <a:lnTo>
                    <a:pt x="7066" y="9137"/>
                  </a:lnTo>
                  <a:cubicBezTo>
                    <a:pt x="7105" y="8344"/>
                    <a:pt x="8539" y="3581"/>
                    <a:pt x="8633" y="3369"/>
                  </a:cubicBezTo>
                  <a:lnTo>
                    <a:pt x="4380" y="1616"/>
                  </a:lnTo>
                  <a:cubicBezTo>
                    <a:pt x="4380" y="1616"/>
                    <a:pt x="0" y="11355"/>
                    <a:pt x="590" y="15563"/>
                  </a:cubicBezTo>
                  <a:cubicBezTo>
                    <a:pt x="1064" y="19059"/>
                    <a:pt x="4639" y="19099"/>
                    <a:pt x="4639" y="19099"/>
                  </a:cubicBezTo>
                  <a:cubicBezTo>
                    <a:pt x="5424" y="19020"/>
                    <a:pt x="6165" y="18707"/>
                    <a:pt x="6767" y="18198"/>
                  </a:cubicBezTo>
                  <a:lnTo>
                    <a:pt x="12512" y="13345"/>
                  </a:lnTo>
                  <a:lnTo>
                    <a:pt x="12461" y="18942"/>
                  </a:lnTo>
                  <a:lnTo>
                    <a:pt x="11323" y="19025"/>
                  </a:lnTo>
                  <a:lnTo>
                    <a:pt x="11643" y="23186"/>
                  </a:lnTo>
                  <a:lnTo>
                    <a:pt x="29428" y="23186"/>
                  </a:lnTo>
                  <a:lnTo>
                    <a:pt x="29428" y="23092"/>
                  </a:lnTo>
                  <a:cubicBezTo>
                    <a:pt x="30535" y="22078"/>
                    <a:pt x="31247" y="20705"/>
                    <a:pt x="31435" y="19216"/>
                  </a:cubicBezTo>
                  <a:cubicBezTo>
                    <a:pt x="31865" y="16446"/>
                    <a:pt x="32029" y="11932"/>
                    <a:pt x="32413" y="8740"/>
                  </a:cubicBezTo>
                  <a:cubicBezTo>
                    <a:pt x="32688" y="6492"/>
                    <a:pt x="32193" y="3572"/>
                    <a:pt x="30195" y="2521"/>
                  </a:cubicBezTo>
                  <a:lnTo>
                    <a:pt x="28674" y="1913"/>
                  </a:lnTo>
                  <a:lnTo>
                    <a:pt x="238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2956453" y="3298041"/>
              <a:ext cx="173991" cy="159067"/>
            </a:xfrm>
            <a:custGeom>
              <a:avLst/>
              <a:gdLst/>
              <a:ahLst/>
              <a:cxnLst/>
              <a:rect l="l" t="t" r="r" b="b"/>
              <a:pathLst>
                <a:path w="13617" h="12449" extrusionOk="0">
                  <a:moveTo>
                    <a:pt x="2921" y="1"/>
                  </a:moveTo>
                  <a:cubicBezTo>
                    <a:pt x="1882" y="1"/>
                    <a:pt x="1727" y="1207"/>
                    <a:pt x="1727" y="1207"/>
                  </a:cubicBezTo>
                  <a:cubicBezTo>
                    <a:pt x="1673" y="1204"/>
                    <a:pt x="1620" y="1203"/>
                    <a:pt x="1569" y="1203"/>
                  </a:cubicBezTo>
                  <a:cubicBezTo>
                    <a:pt x="97" y="1203"/>
                    <a:pt x="56" y="2253"/>
                    <a:pt x="56" y="2253"/>
                  </a:cubicBezTo>
                  <a:cubicBezTo>
                    <a:pt x="104" y="2916"/>
                    <a:pt x="448" y="3554"/>
                    <a:pt x="1107" y="3636"/>
                  </a:cubicBezTo>
                  <a:cubicBezTo>
                    <a:pt x="382" y="3748"/>
                    <a:pt x="1" y="4683"/>
                    <a:pt x="289" y="5359"/>
                  </a:cubicBezTo>
                  <a:cubicBezTo>
                    <a:pt x="620" y="6001"/>
                    <a:pt x="1283" y="6403"/>
                    <a:pt x="2001" y="6403"/>
                  </a:cubicBezTo>
                  <a:cubicBezTo>
                    <a:pt x="2032" y="6403"/>
                    <a:pt x="2063" y="6402"/>
                    <a:pt x="2093" y="6401"/>
                  </a:cubicBezTo>
                  <a:cubicBezTo>
                    <a:pt x="2834" y="6354"/>
                    <a:pt x="3545" y="6105"/>
                    <a:pt x="4153" y="5682"/>
                  </a:cubicBezTo>
                  <a:cubicBezTo>
                    <a:pt x="4778" y="5294"/>
                    <a:pt x="5354" y="4829"/>
                    <a:pt x="6009" y="4493"/>
                  </a:cubicBezTo>
                  <a:cubicBezTo>
                    <a:pt x="6491" y="4212"/>
                    <a:pt x="7037" y="4066"/>
                    <a:pt x="7589" y="4066"/>
                  </a:cubicBezTo>
                  <a:cubicBezTo>
                    <a:pt x="7772" y="4066"/>
                    <a:pt x="7955" y="4082"/>
                    <a:pt x="8137" y="4114"/>
                  </a:cubicBezTo>
                  <a:cubicBezTo>
                    <a:pt x="9110" y="4409"/>
                    <a:pt x="9856" y="5194"/>
                    <a:pt x="10101" y="6182"/>
                  </a:cubicBezTo>
                  <a:cubicBezTo>
                    <a:pt x="10327" y="7154"/>
                    <a:pt x="10357" y="8165"/>
                    <a:pt x="10186" y="9149"/>
                  </a:cubicBezTo>
                  <a:cubicBezTo>
                    <a:pt x="10012" y="10131"/>
                    <a:pt x="9961" y="11131"/>
                    <a:pt x="10032" y="12125"/>
                  </a:cubicBezTo>
                  <a:cubicBezTo>
                    <a:pt x="10048" y="12242"/>
                    <a:pt x="10018" y="12350"/>
                    <a:pt x="10182" y="12426"/>
                  </a:cubicBezTo>
                  <a:cubicBezTo>
                    <a:pt x="10214" y="12441"/>
                    <a:pt x="10245" y="12448"/>
                    <a:pt x="10277" y="12448"/>
                  </a:cubicBezTo>
                  <a:cubicBezTo>
                    <a:pt x="10408" y="12448"/>
                    <a:pt x="10531" y="12332"/>
                    <a:pt x="10614" y="12224"/>
                  </a:cubicBezTo>
                  <a:cubicBezTo>
                    <a:pt x="11799" y="10723"/>
                    <a:pt x="12677" y="9004"/>
                    <a:pt x="13198" y="7163"/>
                  </a:cubicBezTo>
                  <a:lnTo>
                    <a:pt x="13198" y="7129"/>
                  </a:lnTo>
                  <a:cubicBezTo>
                    <a:pt x="13616" y="5613"/>
                    <a:pt x="13166" y="3988"/>
                    <a:pt x="12027" y="2903"/>
                  </a:cubicBezTo>
                  <a:lnTo>
                    <a:pt x="11621" y="2529"/>
                  </a:lnTo>
                  <a:cubicBezTo>
                    <a:pt x="11013" y="814"/>
                    <a:pt x="9520" y="504"/>
                    <a:pt x="8522" y="504"/>
                  </a:cubicBezTo>
                  <a:cubicBezTo>
                    <a:pt x="7958" y="504"/>
                    <a:pt x="7552" y="603"/>
                    <a:pt x="7552" y="603"/>
                  </a:cubicBezTo>
                  <a:cubicBezTo>
                    <a:pt x="6822" y="765"/>
                    <a:pt x="6304" y="833"/>
                    <a:pt x="5889" y="833"/>
                  </a:cubicBezTo>
                  <a:cubicBezTo>
                    <a:pt x="4989" y="833"/>
                    <a:pt x="4582" y="512"/>
                    <a:pt x="3580" y="135"/>
                  </a:cubicBezTo>
                  <a:cubicBezTo>
                    <a:pt x="3328" y="41"/>
                    <a:pt x="3110" y="1"/>
                    <a:pt x="29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2969601" y="3316147"/>
              <a:ext cx="141294" cy="255167"/>
            </a:xfrm>
            <a:custGeom>
              <a:avLst/>
              <a:gdLst/>
              <a:ahLst/>
              <a:cxnLst/>
              <a:rect l="l" t="t" r="r" b="b"/>
              <a:pathLst>
                <a:path w="11058" h="19970" extrusionOk="0">
                  <a:moveTo>
                    <a:pt x="6217" y="1"/>
                  </a:moveTo>
                  <a:cubicBezTo>
                    <a:pt x="3637" y="1"/>
                    <a:pt x="1411" y="1888"/>
                    <a:pt x="1021" y="4476"/>
                  </a:cubicBezTo>
                  <a:cubicBezTo>
                    <a:pt x="625" y="6995"/>
                    <a:pt x="237" y="9790"/>
                    <a:pt x="159" y="11152"/>
                  </a:cubicBezTo>
                  <a:cubicBezTo>
                    <a:pt x="0" y="13965"/>
                    <a:pt x="2786" y="14597"/>
                    <a:pt x="2786" y="14597"/>
                  </a:cubicBezTo>
                  <a:cubicBezTo>
                    <a:pt x="2779" y="14684"/>
                    <a:pt x="2693" y="15378"/>
                    <a:pt x="2581" y="16212"/>
                  </a:cubicBezTo>
                  <a:cubicBezTo>
                    <a:pt x="2352" y="17970"/>
                    <a:pt x="3541" y="19599"/>
                    <a:pt x="5286" y="19917"/>
                  </a:cubicBezTo>
                  <a:cubicBezTo>
                    <a:pt x="5337" y="19926"/>
                    <a:pt x="5389" y="19934"/>
                    <a:pt x="5442" y="19941"/>
                  </a:cubicBezTo>
                  <a:cubicBezTo>
                    <a:pt x="5587" y="19960"/>
                    <a:pt x="5731" y="19969"/>
                    <a:pt x="5873" y="19969"/>
                  </a:cubicBezTo>
                  <a:cubicBezTo>
                    <a:pt x="7517" y="19969"/>
                    <a:pt x="8945" y="18749"/>
                    <a:pt x="9162" y="17074"/>
                  </a:cubicBezTo>
                  <a:lnTo>
                    <a:pt x="10606" y="5997"/>
                  </a:lnTo>
                  <a:cubicBezTo>
                    <a:pt x="11058" y="3089"/>
                    <a:pt x="9749" y="405"/>
                    <a:pt x="6854" y="13"/>
                  </a:cubicBezTo>
                  <a:lnTo>
                    <a:pt x="6581" y="13"/>
                  </a:lnTo>
                  <a:cubicBezTo>
                    <a:pt x="6459" y="5"/>
                    <a:pt x="6338" y="1"/>
                    <a:pt x="6217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3004330" y="3492055"/>
              <a:ext cx="48567" cy="20252"/>
            </a:xfrm>
            <a:custGeom>
              <a:avLst/>
              <a:gdLst/>
              <a:ahLst/>
              <a:cxnLst/>
              <a:rect l="l" t="t" r="r" b="b"/>
              <a:pathLst>
                <a:path w="3801" h="1585" extrusionOk="0">
                  <a:moveTo>
                    <a:pt x="3800" y="0"/>
                  </a:moveTo>
                  <a:lnTo>
                    <a:pt x="3800" y="0"/>
                  </a:lnTo>
                  <a:cubicBezTo>
                    <a:pt x="2827" y="535"/>
                    <a:pt x="1736" y="813"/>
                    <a:pt x="632" y="813"/>
                  </a:cubicBezTo>
                  <a:cubicBezTo>
                    <a:pt x="441" y="813"/>
                    <a:pt x="249" y="805"/>
                    <a:pt x="58" y="788"/>
                  </a:cubicBezTo>
                  <a:lnTo>
                    <a:pt x="1" y="1519"/>
                  </a:lnTo>
                  <a:cubicBezTo>
                    <a:pt x="284" y="1564"/>
                    <a:pt x="550" y="1585"/>
                    <a:pt x="797" y="1585"/>
                  </a:cubicBezTo>
                  <a:cubicBezTo>
                    <a:pt x="2986" y="1585"/>
                    <a:pt x="3800" y="0"/>
                    <a:pt x="380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2986838" y="3395534"/>
              <a:ext cx="20917" cy="6184"/>
            </a:xfrm>
            <a:custGeom>
              <a:avLst/>
              <a:gdLst/>
              <a:ahLst/>
              <a:cxnLst/>
              <a:rect l="l" t="t" r="r" b="b"/>
              <a:pathLst>
                <a:path w="1637" h="484" extrusionOk="0">
                  <a:moveTo>
                    <a:pt x="739" y="1"/>
                  </a:moveTo>
                  <a:cubicBezTo>
                    <a:pt x="537" y="1"/>
                    <a:pt x="340" y="56"/>
                    <a:pt x="169" y="162"/>
                  </a:cubicBezTo>
                  <a:cubicBezTo>
                    <a:pt x="31" y="240"/>
                    <a:pt x="1" y="330"/>
                    <a:pt x="1" y="374"/>
                  </a:cubicBezTo>
                  <a:cubicBezTo>
                    <a:pt x="6" y="381"/>
                    <a:pt x="16" y="384"/>
                    <a:pt x="29" y="384"/>
                  </a:cubicBezTo>
                  <a:cubicBezTo>
                    <a:pt x="117" y="384"/>
                    <a:pt x="370" y="253"/>
                    <a:pt x="705" y="253"/>
                  </a:cubicBezTo>
                  <a:cubicBezTo>
                    <a:pt x="736" y="253"/>
                    <a:pt x="768" y="254"/>
                    <a:pt x="801" y="257"/>
                  </a:cubicBezTo>
                  <a:cubicBezTo>
                    <a:pt x="1197" y="288"/>
                    <a:pt x="1479" y="484"/>
                    <a:pt x="1566" y="484"/>
                  </a:cubicBezTo>
                  <a:cubicBezTo>
                    <a:pt x="1574" y="484"/>
                    <a:pt x="1581" y="482"/>
                    <a:pt x="1586" y="478"/>
                  </a:cubicBezTo>
                  <a:cubicBezTo>
                    <a:pt x="1637" y="429"/>
                    <a:pt x="1586" y="356"/>
                    <a:pt x="1436" y="245"/>
                  </a:cubicBezTo>
                  <a:cubicBezTo>
                    <a:pt x="1257" y="102"/>
                    <a:pt x="1038" y="18"/>
                    <a:pt x="811" y="3"/>
                  </a:cubicBezTo>
                  <a:cubicBezTo>
                    <a:pt x="787" y="2"/>
                    <a:pt x="763" y="1"/>
                    <a:pt x="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3039839" y="3398383"/>
              <a:ext cx="21147" cy="6146"/>
            </a:xfrm>
            <a:custGeom>
              <a:avLst/>
              <a:gdLst/>
              <a:ahLst/>
              <a:cxnLst/>
              <a:rect l="l" t="t" r="r" b="b"/>
              <a:pathLst>
                <a:path w="1655" h="481" extrusionOk="0">
                  <a:moveTo>
                    <a:pt x="749" y="0"/>
                  </a:moveTo>
                  <a:cubicBezTo>
                    <a:pt x="552" y="0"/>
                    <a:pt x="360" y="56"/>
                    <a:pt x="194" y="163"/>
                  </a:cubicBezTo>
                  <a:cubicBezTo>
                    <a:pt x="51" y="258"/>
                    <a:pt x="0" y="349"/>
                    <a:pt x="26" y="375"/>
                  </a:cubicBezTo>
                  <a:cubicBezTo>
                    <a:pt x="31" y="381"/>
                    <a:pt x="40" y="384"/>
                    <a:pt x="53" y="384"/>
                  </a:cubicBezTo>
                  <a:cubicBezTo>
                    <a:pt x="141" y="384"/>
                    <a:pt x="401" y="250"/>
                    <a:pt x="740" y="250"/>
                  </a:cubicBezTo>
                  <a:cubicBezTo>
                    <a:pt x="767" y="250"/>
                    <a:pt x="795" y="251"/>
                    <a:pt x="823" y="253"/>
                  </a:cubicBezTo>
                  <a:cubicBezTo>
                    <a:pt x="1213" y="280"/>
                    <a:pt x="1501" y="481"/>
                    <a:pt x="1587" y="481"/>
                  </a:cubicBezTo>
                  <a:cubicBezTo>
                    <a:pt x="1595" y="481"/>
                    <a:pt x="1602" y="479"/>
                    <a:pt x="1607" y="474"/>
                  </a:cubicBezTo>
                  <a:cubicBezTo>
                    <a:pt x="1655" y="421"/>
                    <a:pt x="1607" y="357"/>
                    <a:pt x="1457" y="246"/>
                  </a:cubicBezTo>
                  <a:cubicBezTo>
                    <a:pt x="1279" y="100"/>
                    <a:pt x="1060" y="16"/>
                    <a:pt x="832" y="4"/>
                  </a:cubicBezTo>
                  <a:cubicBezTo>
                    <a:pt x="804" y="2"/>
                    <a:pt x="777" y="0"/>
                    <a:pt x="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3006247" y="3389886"/>
              <a:ext cx="19665" cy="46025"/>
            </a:xfrm>
            <a:custGeom>
              <a:avLst/>
              <a:gdLst/>
              <a:ahLst/>
              <a:cxnLst/>
              <a:rect l="l" t="t" r="r" b="b"/>
              <a:pathLst>
                <a:path w="1539" h="3602" extrusionOk="0">
                  <a:moveTo>
                    <a:pt x="1538" y="1"/>
                  </a:moveTo>
                  <a:lnTo>
                    <a:pt x="1538" y="1"/>
                  </a:lnTo>
                  <a:cubicBezTo>
                    <a:pt x="1130" y="663"/>
                    <a:pt x="777" y="1358"/>
                    <a:pt x="483" y="2077"/>
                  </a:cubicBezTo>
                  <a:cubicBezTo>
                    <a:pt x="354" y="2365"/>
                    <a:pt x="228" y="2637"/>
                    <a:pt x="107" y="2900"/>
                  </a:cubicBezTo>
                  <a:cubicBezTo>
                    <a:pt x="31" y="3030"/>
                    <a:pt x="1" y="3182"/>
                    <a:pt x="20" y="3332"/>
                  </a:cubicBezTo>
                  <a:cubicBezTo>
                    <a:pt x="49" y="3413"/>
                    <a:pt x="112" y="3476"/>
                    <a:pt x="193" y="3503"/>
                  </a:cubicBezTo>
                  <a:cubicBezTo>
                    <a:pt x="252" y="3527"/>
                    <a:pt x="315" y="3541"/>
                    <a:pt x="378" y="3542"/>
                  </a:cubicBezTo>
                  <a:cubicBezTo>
                    <a:pt x="562" y="3582"/>
                    <a:pt x="750" y="3602"/>
                    <a:pt x="939" y="3602"/>
                  </a:cubicBezTo>
                  <a:cubicBezTo>
                    <a:pt x="990" y="3602"/>
                    <a:pt x="1041" y="3600"/>
                    <a:pt x="1092" y="3598"/>
                  </a:cubicBezTo>
                  <a:cubicBezTo>
                    <a:pt x="869" y="3509"/>
                    <a:pt x="636" y="3449"/>
                    <a:pt x="397" y="3422"/>
                  </a:cubicBezTo>
                  <a:cubicBezTo>
                    <a:pt x="289" y="3422"/>
                    <a:pt x="185" y="3374"/>
                    <a:pt x="173" y="3296"/>
                  </a:cubicBezTo>
                  <a:cubicBezTo>
                    <a:pt x="169" y="3183"/>
                    <a:pt x="202" y="3071"/>
                    <a:pt x="267" y="2978"/>
                  </a:cubicBezTo>
                  <a:lnTo>
                    <a:pt x="651" y="2155"/>
                  </a:lnTo>
                  <a:cubicBezTo>
                    <a:pt x="1005" y="1463"/>
                    <a:pt x="1301" y="742"/>
                    <a:pt x="15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3017708" y="3440792"/>
              <a:ext cx="19511" cy="15039"/>
            </a:xfrm>
            <a:custGeom>
              <a:avLst/>
              <a:gdLst/>
              <a:ahLst/>
              <a:cxnLst/>
              <a:rect l="l" t="t" r="r" b="b"/>
              <a:pathLst>
                <a:path w="1527" h="1177" extrusionOk="0">
                  <a:moveTo>
                    <a:pt x="1461" y="1"/>
                  </a:moveTo>
                  <a:cubicBezTo>
                    <a:pt x="1392" y="1"/>
                    <a:pt x="1357" y="462"/>
                    <a:pt x="931" y="768"/>
                  </a:cubicBezTo>
                  <a:cubicBezTo>
                    <a:pt x="504" y="1074"/>
                    <a:pt x="9" y="987"/>
                    <a:pt x="5" y="1052"/>
                  </a:cubicBezTo>
                  <a:cubicBezTo>
                    <a:pt x="0" y="1116"/>
                    <a:pt x="108" y="1151"/>
                    <a:pt x="320" y="1173"/>
                  </a:cubicBezTo>
                  <a:cubicBezTo>
                    <a:pt x="350" y="1176"/>
                    <a:pt x="381" y="1177"/>
                    <a:pt x="412" y="1177"/>
                  </a:cubicBezTo>
                  <a:cubicBezTo>
                    <a:pt x="655" y="1177"/>
                    <a:pt x="894" y="1103"/>
                    <a:pt x="1094" y="962"/>
                  </a:cubicBezTo>
                  <a:cubicBezTo>
                    <a:pt x="1317" y="810"/>
                    <a:pt x="1471" y="579"/>
                    <a:pt x="1527" y="316"/>
                  </a:cubicBezTo>
                  <a:cubicBezTo>
                    <a:pt x="1525" y="122"/>
                    <a:pt x="1482" y="1"/>
                    <a:pt x="14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6"/>
            <p:cNvSpPr/>
            <p:nvPr/>
          </p:nvSpPr>
          <p:spPr>
            <a:xfrm>
              <a:off x="3042970" y="3371001"/>
              <a:ext cx="26117" cy="8395"/>
            </a:xfrm>
            <a:custGeom>
              <a:avLst/>
              <a:gdLst/>
              <a:ahLst/>
              <a:cxnLst/>
              <a:rect l="l" t="t" r="r" b="b"/>
              <a:pathLst>
                <a:path w="2044" h="657" extrusionOk="0">
                  <a:moveTo>
                    <a:pt x="764" y="1"/>
                  </a:moveTo>
                  <a:cubicBezTo>
                    <a:pt x="605" y="1"/>
                    <a:pt x="447" y="22"/>
                    <a:pt x="294" y="66"/>
                  </a:cubicBezTo>
                  <a:cubicBezTo>
                    <a:pt x="99" y="140"/>
                    <a:pt x="0" y="218"/>
                    <a:pt x="14" y="273"/>
                  </a:cubicBezTo>
                  <a:cubicBezTo>
                    <a:pt x="53" y="393"/>
                    <a:pt x="488" y="368"/>
                    <a:pt x="991" y="463"/>
                  </a:cubicBezTo>
                  <a:cubicBezTo>
                    <a:pt x="1387" y="537"/>
                    <a:pt x="1719" y="656"/>
                    <a:pt x="1879" y="656"/>
                  </a:cubicBezTo>
                  <a:cubicBezTo>
                    <a:pt x="1923" y="656"/>
                    <a:pt x="1954" y="647"/>
                    <a:pt x="1970" y="626"/>
                  </a:cubicBezTo>
                  <a:cubicBezTo>
                    <a:pt x="2043" y="527"/>
                    <a:pt x="1940" y="463"/>
                    <a:pt x="1779" y="338"/>
                  </a:cubicBezTo>
                  <a:cubicBezTo>
                    <a:pt x="1570" y="180"/>
                    <a:pt x="1327" y="74"/>
                    <a:pt x="1069" y="27"/>
                  </a:cubicBezTo>
                  <a:cubicBezTo>
                    <a:pt x="968" y="10"/>
                    <a:pt x="866" y="1"/>
                    <a:pt x="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6"/>
            <p:cNvSpPr/>
            <p:nvPr/>
          </p:nvSpPr>
          <p:spPr>
            <a:xfrm>
              <a:off x="2991962" y="3370349"/>
              <a:ext cx="20137" cy="6504"/>
            </a:xfrm>
            <a:custGeom>
              <a:avLst/>
              <a:gdLst/>
              <a:ahLst/>
              <a:cxnLst/>
              <a:rect l="l" t="t" r="r" b="b"/>
              <a:pathLst>
                <a:path w="1576" h="509" extrusionOk="0">
                  <a:moveTo>
                    <a:pt x="728" y="0"/>
                  </a:moveTo>
                  <a:cubicBezTo>
                    <a:pt x="536" y="0"/>
                    <a:pt x="348" y="54"/>
                    <a:pt x="185" y="156"/>
                  </a:cubicBezTo>
                  <a:cubicBezTo>
                    <a:pt x="52" y="264"/>
                    <a:pt x="0" y="359"/>
                    <a:pt x="31" y="410"/>
                  </a:cubicBezTo>
                  <a:cubicBezTo>
                    <a:pt x="59" y="453"/>
                    <a:pt x="128" y="464"/>
                    <a:pt x="224" y="464"/>
                  </a:cubicBezTo>
                  <a:cubicBezTo>
                    <a:pt x="332" y="464"/>
                    <a:pt x="475" y="450"/>
                    <a:pt x="634" y="450"/>
                  </a:cubicBezTo>
                  <a:cubicBezTo>
                    <a:pt x="677" y="450"/>
                    <a:pt x="721" y="451"/>
                    <a:pt x="766" y="453"/>
                  </a:cubicBezTo>
                  <a:cubicBezTo>
                    <a:pt x="996" y="467"/>
                    <a:pt x="1198" y="509"/>
                    <a:pt x="1335" y="509"/>
                  </a:cubicBezTo>
                  <a:cubicBezTo>
                    <a:pt x="1414" y="509"/>
                    <a:pt x="1471" y="495"/>
                    <a:pt x="1499" y="453"/>
                  </a:cubicBezTo>
                  <a:cubicBezTo>
                    <a:pt x="1575" y="341"/>
                    <a:pt x="1499" y="303"/>
                    <a:pt x="1365" y="204"/>
                  </a:cubicBezTo>
                  <a:cubicBezTo>
                    <a:pt x="1197" y="75"/>
                    <a:pt x="991" y="5"/>
                    <a:pt x="780" y="2"/>
                  </a:cubicBezTo>
                  <a:cubicBezTo>
                    <a:pt x="762" y="1"/>
                    <a:pt x="745" y="0"/>
                    <a:pt x="7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6"/>
            <p:cNvSpPr/>
            <p:nvPr/>
          </p:nvSpPr>
          <p:spPr>
            <a:xfrm>
              <a:off x="3096482" y="3418648"/>
              <a:ext cx="28315" cy="37438"/>
            </a:xfrm>
            <a:custGeom>
              <a:avLst/>
              <a:gdLst/>
              <a:ahLst/>
              <a:cxnLst/>
              <a:rect l="l" t="t" r="r" b="b"/>
              <a:pathLst>
                <a:path w="2216" h="2930" extrusionOk="0">
                  <a:moveTo>
                    <a:pt x="774" y="0"/>
                  </a:moveTo>
                  <a:cubicBezTo>
                    <a:pt x="515" y="0"/>
                    <a:pt x="318" y="42"/>
                    <a:pt x="302" y="42"/>
                  </a:cubicBezTo>
                  <a:cubicBezTo>
                    <a:pt x="302" y="42"/>
                    <a:pt x="0" y="2777"/>
                    <a:pt x="0" y="2816"/>
                  </a:cubicBezTo>
                  <a:cubicBezTo>
                    <a:pt x="0" y="2831"/>
                    <a:pt x="287" y="2930"/>
                    <a:pt x="648" y="2930"/>
                  </a:cubicBezTo>
                  <a:cubicBezTo>
                    <a:pt x="1213" y="2930"/>
                    <a:pt x="1959" y="2690"/>
                    <a:pt x="2080" y="1524"/>
                  </a:cubicBezTo>
                  <a:cubicBezTo>
                    <a:pt x="2216" y="205"/>
                    <a:pt x="1345" y="0"/>
                    <a:pt x="77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3104825" y="3426864"/>
              <a:ext cx="12458" cy="21390"/>
            </a:xfrm>
            <a:custGeom>
              <a:avLst/>
              <a:gdLst/>
              <a:ahLst/>
              <a:cxnLst/>
              <a:rect l="l" t="t" r="r" b="b"/>
              <a:pathLst>
                <a:path w="975" h="1674" extrusionOk="0">
                  <a:moveTo>
                    <a:pt x="504" y="1"/>
                  </a:moveTo>
                  <a:cubicBezTo>
                    <a:pt x="459" y="1"/>
                    <a:pt x="414" y="14"/>
                    <a:pt x="376" y="39"/>
                  </a:cubicBezTo>
                  <a:cubicBezTo>
                    <a:pt x="335" y="66"/>
                    <a:pt x="305" y="106"/>
                    <a:pt x="290" y="151"/>
                  </a:cubicBezTo>
                  <a:cubicBezTo>
                    <a:pt x="252" y="227"/>
                    <a:pt x="275" y="268"/>
                    <a:pt x="289" y="268"/>
                  </a:cubicBezTo>
                  <a:cubicBezTo>
                    <a:pt x="289" y="268"/>
                    <a:pt x="290" y="268"/>
                    <a:pt x="290" y="268"/>
                  </a:cubicBezTo>
                  <a:cubicBezTo>
                    <a:pt x="302" y="264"/>
                    <a:pt x="295" y="226"/>
                    <a:pt x="325" y="174"/>
                  </a:cubicBezTo>
                  <a:cubicBezTo>
                    <a:pt x="356" y="121"/>
                    <a:pt x="412" y="91"/>
                    <a:pt x="470" y="91"/>
                  </a:cubicBezTo>
                  <a:cubicBezTo>
                    <a:pt x="490" y="91"/>
                    <a:pt x="511" y="94"/>
                    <a:pt x="530" y="102"/>
                  </a:cubicBezTo>
                  <a:cubicBezTo>
                    <a:pt x="647" y="153"/>
                    <a:pt x="731" y="259"/>
                    <a:pt x="755" y="385"/>
                  </a:cubicBezTo>
                  <a:cubicBezTo>
                    <a:pt x="808" y="541"/>
                    <a:pt x="825" y="708"/>
                    <a:pt x="802" y="872"/>
                  </a:cubicBezTo>
                  <a:cubicBezTo>
                    <a:pt x="782" y="1172"/>
                    <a:pt x="607" y="1439"/>
                    <a:pt x="341" y="1579"/>
                  </a:cubicBezTo>
                  <a:cubicBezTo>
                    <a:pt x="313" y="1586"/>
                    <a:pt x="285" y="1589"/>
                    <a:pt x="257" y="1589"/>
                  </a:cubicBezTo>
                  <a:cubicBezTo>
                    <a:pt x="201" y="1589"/>
                    <a:pt x="145" y="1576"/>
                    <a:pt x="96" y="1549"/>
                  </a:cubicBezTo>
                  <a:cubicBezTo>
                    <a:pt x="65" y="1529"/>
                    <a:pt x="36" y="1510"/>
                    <a:pt x="9" y="1487"/>
                  </a:cubicBezTo>
                  <a:lnTo>
                    <a:pt x="9" y="1487"/>
                  </a:lnTo>
                  <a:cubicBezTo>
                    <a:pt x="0" y="1492"/>
                    <a:pt x="5" y="1535"/>
                    <a:pt x="74" y="1585"/>
                  </a:cubicBezTo>
                  <a:cubicBezTo>
                    <a:pt x="141" y="1642"/>
                    <a:pt x="225" y="1673"/>
                    <a:pt x="311" y="1673"/>
                  </a:cubicBezTo>
                  <a:cubicBezTo>
                    <a:pt x="332" y="1673"/>
                    <a:pt x="354" y="1671"/>
                    <a:pt x="376" y="1667"/>
                  </a:cubicBezTo>
                  <a:cubicBezTo>
                    <a:pt x="709" y="1549"/>
                    <a:pt x="936" y="1241"/>
                    <a:pt x="949" y="888"/>
                  </a:cubicBezTo>
                  <a:cubicBezTo>
                    <a:pt x="975" y="702"/>
                    <a:pt x="952" y="514"/>
                    <a:pt x="885" y="340"/>
                  </a:cubicBezTo>
                  <a:cubicBezTo>
                    <a:pt x="843" y="183"/>
                    <a:pt x="722" y="57"/>
                    <a:pt x="565" y="9"/>
                  </a:cubicBezTo>
                  <a:cubicBezTo>
                    <a:pt x="545" y="3"/>
                    <a:pt x="525" y="1"/>
                    <a:pt x="50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2975211" y="3309682"/>
              <a:ext cx="135710" cy="114704"/>
            </a:xfrm>
            <a:custGeom>
              <a:avLst/>
              <a:gdLst/>
              <a:ahLst/>
              <a:cxnLst/>
              <a:rect l="l" t="t" r="r" b="b"/>
              <a:pathLst>
                <a:path w="10621" h="8977" extrusionOk="0">
                  <a:moveTo>
                    <a:pt x="5440" y="1"/>
                  </a:moveTo>
                  <a:cubicBezTo>
                    <a:pt x="4205" y="1"/>
                    <a:pt x="2997" y="367"/>
                    <a:pt x="1966" y="1054"/>
                  </a:cubicBezTo>
                  <a:cubicBezTo>
                    <a:pt x="1433" y="1369"/>
                    <a:pt x="989" y="1813"/>
                    <a:pt x="673" y="2345"/>
                  </a:cubicBezTo>
                  <a:lnTo>
                    <a:pt x="1" y="4353"/>
                  </a:lnTo>
                  <a:cubicBezTo>
                    <a:pt x="419" y="4492"/>
                    <a:pt x="851" y="4559"/>
                    <a:pt x="1280" y="4559"/>
                  </a:cubicBezTo>
                  <a:cubicBezTo>
                    <a:pt x="2128" y="4559"/>
                    <a:pt x="2967" y="4295"/>
                    <a:pt x="3671" y="3784"/>
                  </a:cubicBezTo>
                  <a:cubicBezTo>
                    <a:pt x="4395" y="3254"/>
                    <a:pt x="4964" y="2454"/>
                    <a:pt x="5856" y="2252"/>
                  </a:cubicBezTo>
                  <a:cubicBezTo>
                    <a:pt x="5998" y="2224"/>
                    <a:pt x="6142" y="2211"/>
                    <a:pt x="6285" y="2211"/>
                  </a:cubicBezTo>
                  <a:cubicBezTo>
                    <a:pt x="6743" y="2211"/>
                    <a:pt x="7193" y="2348"/>
                    <a:pt x="7577" y="2607"/>
                  </a:cubicBezTo>
                  <a:cubicBezTo>
                    <a:pt x="8074" y="2951"/>
                    <a:pt x="8496" y="3390"/>
                    <a:pt x="8819" y="3900"/>
                  </a:cubicBezTo>
                  <a:cubicBezTo>
                    <a:pt x="8176" y="5295"/>
                    <a:pt x="8430" y="6914"/>
                    <a:pt x="8697" y="8426"/>
                  </a:cubicBezTo>
                  <a:cubicBezTo>
                    <a:pt x="8711" y="8597"/>
                    <a:pt x="8778" y="8759"/>
                    <a:pt x="8891" y="8887"/>
                  </a:cubicBezTo>
                  <a:cubicBezTo>
                    <a:pt x="8991" y="8947"/>
                    <a:pt x="9102" y="8977"/>
                    <a:pt x="9212" y="8977"/>
                  </a:cubicBezTo>
                  <a:cubicBezTo>
                    <a:pt x="9383" y="8977"/>
                    <a:pt x="9551" y="8906"/>
                    <a:pt x="9672" y="8771"/>
                  </a:cubicBezTo>
                  <a:cubicBezTo>
                    <a:pt x="9988" y="8432"/>
                    <a:pt x="10200" y="8009"/>
                    <a:pt x="10278" y="7552"/>
                  </a:cubicBezTo>
                  <a:cubicBezTo>
                    <a:pt x="10553" y="6534"/>
                    <a:pt x="10620" y="5473"/>
                    <a:pt x="10476" y="4428"/>
                  </a:cubicBezTo>
                  <a:cubicBezTo>
                    <a:pt x="10331" y="3381"/>
                    <a:pt x="9882" y="2399"/>
                    <a:pt x="9184" y="1603"/>
                  </a:cubicBezTo>
                  <a:cubicBezTo>
                    <a:pt x="8272" y="639"/>
                    <a:pt x="7022" y="66"/>
                    <a:pt x="5695" y="6"/>
                  </a:cubicBezTo>
                  <a:cubicBezTo>
                    <a:pt x="5610" y="2"/>
                    <a:pt x="5525" y="1"/>
                    <a:pt x="54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3059325" y="3419696"/>
              <a:ext cx="1418" cy="1329"/>
            </a:xfrm>
            <a:custGeom>
              <a:avLst/>
              <a:gdLst/>
              <a:ahLst/>
              <a:cxnLst/>
              <a:rect l="l" t="t" r="r" b="b"/>
              <a:pathLst>
                <a:path w="111" h="104" extrusionOk="0">
                  <a:moveTo>
                    <a:pt x="55" y="0"/>
                  </a:moveTo>
                  <a:cubicBezTo>
                    <a:pt x="35" y="0"/>
                    <a:pt x="16" y="14"/>
                    <a:pt x="10" y="35"/>
                  </a:cubicBezTo>
                  <a:cubicBezTo>
                    <a:pt x="10" y="37"/>
                    <a:pt x="8" y="40"/>
                    <a:pt x="8" y="41"/>
                  </a:cubicBezTo>
                  <a:cubicBezTo>
                    <a:pt x="1" y="67"/>
                    <a:pt x="14" y="94"/>
                    <a:pt x="40" y="101"/>
                  </a:cubicBezTo>
                  <a:lnTo>
                    <a:pt x="43" y="101"/>
                  </a:lnTo>
                  <a:cubicBezTo>
                    <a:pt x="47" y="103"/>
                    <a:pt x="52" y="103"/>
                    <a:pt x="56" y="103"/>
                  </a:cubicBezTo>
                  <a:cubicBezTo>
                    <a:pt x="74" y="103"/>
                    <a:pt x="91" y="92"/>
                    <a:pt x="97" y="74"/>
                  </a:cubicBezTo>
                  <a:cubicBezTo>
                    <a:pt x="98" y="73"/>
                    <a:pt x="98" y="70"/>
                    <a:pt x="100" y="68"/>
                  </a:cubicBezTo>
                  <a:cubicBezTo>
                    <a:pt x="110" y="44"/>
                    <a:pt x="98" y="16"/>
                    <a:pt x="74" y="5"/>
                  </a:cubicBezTo>
                  <a:cubicBezTo>
                    <a:pt x="73" y="4"/>
                    <a:pt x="71" y="4"/>
                    <a:pt x="68" y="2"/>
                  </a:cubicBezTo>
                  <a:cubicBezTo>
                    <a:pt x="64" y="1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3048924" y="3416399"/>
              <a:ext cx="1329" cy="1521"/>
            </a:xfrm>
            <a:custGeom>
              <a:avLst/>
              <a:gdLst/>
              <a:ahLst/>
              <a:cxnLst/>
              <a:rect l="l" t="t" r="r" b="b"/>
              <a:pathLst>
                <a:path w="104" h="119" extrusionOk="0">
                  <a:moveTo>
                    <a:pt x="57" y="1"/>
                  </a:moveTo>
                  <a:cubicBezTo>
                    <a:pt x="35" y="1"/>
                    <a:pt x="20" y="10"/>
                    <a:pt x="13" y="45"/>
                  </a:cubicBezTo>
                  <a:cubicBezTo>
                    <a:pt x="1" y="74"/>
                    <a:pt x="14" y="107"/>
                    <a:pt x="43" y="119"/>
                  </a:cubicBezTo>
                  <a:cubicBezTo>
                    <a:pt x="72" y="119"/>
                    <a:pt x="97" y="99"/>
                    <a:pt x="103" y="71"/>
                  </a:cubicBezTo>
                  <a:cubicBezTo>
                    <a:pt x="103" y="41"/>
                    <a:pt x="103" y="6"/>
                    <a:pt x="73" y="2"/>
                  </a:cubicBezTo>
                  <a:cubicBezTo>
                    <a:pt x="67" y="1"/>
                    <a:pt x="62" y="1"/>
                    <a:pt x="5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3041820" y="3415262"/>
              <a:ext cx="1444" cy="1929"/>
            </a:xfrm>
            <a:custGeom>
              <a:avLst/>
              <a:gdLst/>
              <a:ahLst/>
              <a:cxnLst/>
              <a:rect l="l" t="t" r="r" b="b"/>
              <a:pathLst>
                <a:path w="113" h="151" extrusionOk="0">
                  <a:moveTo>
                    <a:pt x="68" y="0"/>
                  </a:moveTo>
                  <a:cubicBezTo>
                    <a:pt x="40" y="0"/>
                    <a:pt x="16" y="29"/>
                    <a:pt x="9" y="70"/>
                  </a:cubicBezTo>
                  <a:cubicBezTo>
                    <a:pt x="0" y="113"/>
                    <a:pt x="5" y="148"/>
                    <a:pt x="44" y="151"/>
                  </a:cubicBezTo>
                  <a:cubicBezTo>
                    <a:pt x="69" y="151"/>
                    <a:pt x="95" y="130"/>
                    <a:pt x="104" y="86"/>
                  </a:cubicBezTo>
                  <a:cubicBezTo>
                    <a:pt x="113" y="44"/>
                    <a:pt x="104" y="5"/>
                    <a:pt x="74" y="1"/>
                  </a:cubicBezTo>
                  <a:cubicBezTo>
                    <a:pt x="72" y="1"/>
                    <a:pt x="70" y="0"/>
                    <a:pt x="6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3053588" y="3426481"/>
              <a:ext cx="1227" cy="805"/>
            </a:xfrm>
            <a:custGeom>
              <a:avLst/>
              <a:gdLst/>
              <a:ahLst/>
              <a:cxnLst/>
              <a:rect l="l" t="t" r="r" b="b"/>
              <a:pathLst>
                <a:path w="96" h="63" extrusionOk="0">
                  <a:moveTo>
                    <a:pt x="49" y="1"/>
                  </a:moveTo>
                  <a:cubicBezTo>
                    <a:pt x="30" y="1"/>
                    <a:pt x="12" y="11"/>
                    <a:pt x="1" y="28"/>
                  </a:cubicBezTo>
                  <a:cubicBezTo>
                    <a:pt x="1" y="28"/>
                    <a:pt x="23" y="63"/>
                    <a:pt x="49" y="63"/>
                  </a:cubicBezTo>
                  <a:cubicBezTo>
                    <a:pt x="74" y="63"/>
                    <a:pt x="95" y="63"/>
                    <a:pt x="95" y="36"/>
                  </a:cubicBezTo>
                  <a:cubicBezTo>
                    <a:pt x="95" y="10"/>
                    <a:pt x="95" y="6"/>
                    <a:pt x="53" y="1"/>
                  </a:cubicBezTo>
                  <a:cubicBezTo>
                    <a:pt x="52" y="1"/>
                    <a:pt x="51" y="1"/>
                    <a:pt x="4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044120" y="3422980"/>
              <a:ext cx="1354" cy="1380"/>
            </a:xfrm>
            <a:custGeom>
              <a:avLst/>
              <a:gdLst/>
              <a:ahLst/>
              <a:cxnLst/>
              <a:rect l="l" t="t" r="r" b="b"/>
              <a:pathLst>
                <a:path w="106" h="108" extrusionOk="0">
                  <a:moveTo>
                    <a:pt x="56" y="0"/>
                  </a:moveTo>
                  <a:cubicBezTo>
                    <a:pt x="30" y="0"/>
                    <a:pt x="7" y="20"/>
                    <a:pt x="5" y="47"/>
                  </a:cubicBezTo>
                  <a:cubicBezTo>
                    <a:pt x="0" y="74"/>
                    <a:pt x="17" y="101"/>
                    <a:pt x="44" y="107"/>
                  </a:cubicBezTo>
                  <a:cubicBezTo>
                    <a:pt x="46" y="107"/>
                    <a:pt x="48" y="107"/>
                    <a:pt x="50" y="107"/>
                  </a:cubicBezTo>
                  <a:cubicBezTo>
                    <a:pt x="74" y="107"/>
                    <a:pt x="97" y="90"/>
                    <a:pt x="101" y="65"/>
                  </a:cubicBezTo>
                  <a:cubicBezTo>
                    <a:pt x="105" y="36"/>
                    <a:pt x="89" y="8"/>
                    <a:pt x="62" y="0"/>
                  </a:cubicBezTo>
                  <a:cubicBezTo>
                    <a:pt x="60" y="0"/>
                    <a:pt x="58" y="0"/>
                    <a:pt x="5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2994147" y="3413537"/>
              <a:ext cx="1418" cy="1367"/>
            </a:xfrm>
            <a:custGeom>
              <a:avLst/>
              <a:gdLst/>
              <a:ahLst/>
              <a:cxnLst/>
              <a:rect l="l" t="t" r="r" b="b"/>
              <a:pathLst>
                <a:path w="111" h="107" extrusionOk="0">
                  <a:moveTo>
                    <a:pt x="57" y="0"/>
                  </a:moveTo>
                  <a:cubicBezTo>
                    <a:pt x="37" y="0"/>
                    <a:pt x="17" y="14"/>
                    <a:pt x="11" y="34"/>
                  </a:cubicBezTo>
                  <a:cubicBezTo>
                    <a:pt x="11" y="37"/>
                    <a:pt x="10" y="38"/>
                    <a:pt x="10" y="41"/>
                  </a:cubicBezTo>
                  <a:cubicBezTo>
                    <a:pt x="1" y="67"/>
                    <a:pt x="14" y="95"/>
                    <a:pt x="40" y="106"/>
                  </a:cubicBezTo>
                  <a:cubicBezTo>
                    <a:pt x="42" y="106"/>
                    <a:pt x="44" y="106"/>
                    <a:pt x="46" y="106"/>
                  </a:cubicBezTo>
                  <a:cubicBezTo>
                    <a:pt x="71" y="106"/>
                    <a:pt x="93" y="90"/>
                    <a:pt x="100" y="67"/>
                  </a:cubicBezTo>
                  <a:cubicBezTo>
                    <a:pt x="110" y="43"/>
                    <a:pt x="100" y="16"/>
                    <a:pt x="76" y="5"/>
                  </a:cubicBezTo>
                  <a:lnTo>
                    <a:pt x="70" y="2"/>
                  </a:lnTo>
                  <a:cubicBezTo>
                    <a:pt x="65" y="1"/>
                    <a:pt x="61" y="0"/>
                    <a:pt x="5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2986838" y="3412515"/>
              <a:ext cx="1393" cy="1227"/>
            </a:xfrm>
            <a:custGeom>
              <a:avLst/>
              <a:gdLst/>
              <a:ahLst/>
              <a:cxnLst/>
              <a:rect l="l" t="t" r="r" b="b"/>
              <a:pathLst>
                <a:path w="109" h="96" extrusionOk="0">
                  <a:moveTo>
                    <a:pt x="61" y="1"/>
                  </a:moveTo>
                  <a:cubicBezTo>
                    <a:pt x="50" y="1"/>
                    <a:pt x="39" y="5"/>
                    <a:pt x="29" y="13"/>
                  </a:cubicBezTo>
                  <a:cubicBezTo>
                    <a:pt x="1" y="40"/>
                    <a:pt x="14" y="88"/>
                    <a:pt x="52" y="96"/>
                  </a:cubicBezTo>
                  <a:cubicBezTo>
                    <a:pt x="80" y="94"/>
                    <a:pt x="104" y="72"/>
                    <a:pt x="109" y="43"/>
                  </a:cubicBezTo>
                  <a:cubicBezTo>
                    <a:pt x="106" y="17"/>
                    <a:pt x="84" y="1"/>
                    <a:pt x="6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3000421" y="3414317"/>
              <a:ext cx="1469" cy="1214"/>
            </a:xfrm>
            <a:custGeom>
              <a:avLst/>
              <a:gdLst/>
              <a:ahLst/>
              <a:cxnLst/>
              <a:rect l="l" t="t" r="r" b="b"/>
              <a:pathLst>
                <a:path w="115" h="95" extrusionOk="0">
                  <a:moveTo>
                    <a:pt x="60" y="0"/>
                  </a:moveTo>
                  <a:cubicBezTo>
                    <a:pt x="53" y="0"/>
                    <a:pt x="45" y="2"/>
                    <a:pt x="38" y="6"/>
                  </a:cubicBezTo>
                  <a:cubicBezTo>
                    <a:pt x="0" y="24"/>
                    <a:pt x="3" y="79"/>
                    <a:pt x="44" y="93"/>
                  </a:cubicBezTo>
                  <a:cubicBezTo>
                    <a:pt x="49" y="94"/>
                    <a:pt x="54" y="95"/>
                    <a:pt x="58" y="95"/>
                  </a:cubicBezTo>
                  <a:cubicBezTo>
                    <a:pt x="79" y="95"/>
                    <a:pt x="98" y="82"/>
                    <a:pt x="104" y="63"/>
                  </a:cubicBezTo>
                  <a:cubicBezTo>
                    <a:pt x="115" y="30"/>
                    <a:pt x="90" y="0"/>
                    <a:pt x="6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2994786" y="3421012"/>
              <a:ext cx="1597" cy="1367"/>
            </a:xfrm>
            <a:custGeom>
              <a:avLst/>
              <a:gdLst/>
              <a:ahLst/>
              <a:cxnLst/>
              <a:rect l="l" t="t" r="r" b="b"/>
              <a:pathLst>
                <a:path w="125" h="107" extrusionOk="0">
                  <a:moveTo>
                    <a:pt x="59" y="1"/>
                  </a:moveTo>
                  <a:cubicBezTo>
                    <a:pt x="48" y="1"/>
                    <a:pt x="36" y="5"/>
                    <a:pt x="26" y="16"/>
                  </a:cubicBezTo>
                  <a:cubicBezTo>
                    <a:pt x="21" y="21"/>
                    <a:pt x="17" y="28"/>
                    <a:pt x="15" y="34"/>
                  </a:cubicBezTo>
                  <a:cubicBezTo>
                    <a:pt x="0" y="55"/>
                    <a:pt x="3" y="85"/>
                    <a:pt x="24" y="100"/>
                  </a:cubicBezTo>
                  <a:lnTo>
                    <a:pt x="29" y="102"/>
                  </a:lnTo>
                  <a:cubicBezTo>
                    <a:pt x="36" y="105"/>
                    <a:pt x="43" y="107"/>
                    <a:pt x="51" y="107"/>
                  </a:cubicBezTo>
                  <a:cubicBezTo>
                    <a:pt x="70" y="107"/>
                    <a:pt x="89" y="96"/>
                    <a:pt x="98" y="78"/>
                  </a:cubicBezTo>
                  <a:cubicBezTo>
                    <a:pt x="125" y="42"/>
                    <a:pt x="94" y="1"/>
                    <a:pt x="5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2988422" y="3419670"/>
              <a:ext cx="1214" cy="1022"/>
            </a:xfrm>
            <a:custGeom>
              <a:avLst/>
              <a:gdLst/>
              <a:ahLst/>
              <a:cxnLst/>
              <a:rect l="l" t="t" r="r" b="b"/>
              <a:pathLst>
                <a:path w="95" h="80" extrusionOk="0">
                  <a:moveTo>
                    <a:pt x="48" y="0"/>
                  </a:moveTo>
                  <a:cubicBezTo>
                    <a:pt x="24" y="0"/>
                    <a:pt x="0" y="18"/>
                    <a:pt x="1" y="48"/>
                  </a:cubicBezTo>
                  <a:cubicBezTo>
                    <a:pt x="6" y="67"/>
                    <a:pt x="23" y="79"/>
                    <a:pt x="42" y="79"/>
                  </a:cubicBezTo>
                  <a:cubicBezTo>
                    <a:pt x="45" y="79"/>
                    <a:pt x="49" y="79"/>
                    <a:pt x="52" y="78"/>
                  </a:cubicBezTo>
                  <a:cubicBezTo>
                    <a:pt x="76" y="76"/>
                    <a:pt x="94" y="55"/>
                    <a:pt x="91" y="31"/>
                  </a:cubicBezTo>
                  <a:cubicBezTo>
                    <a:pt x="84" y="10"/>
                    <a:pt x="66" y="0"/>
                    <a:pt x="4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2962407" y="3320440"/>
              <a:ext cx="65114" cy="31688"/>
            </a:xfrm>
            <a:custGeom>
              <a:avLst/>
              <a:gdLst/>
              <a:ahLst/>
              <a:cxnLst/>
              <a:rect l="l" t="t" r="r" b="b"/>
              <a:pathLst>
                <a:path w="5096" h="2480" extrusionOk="0">
                  <a:moveTo>
                    <a:pt x="5" y="0"/>
                  </a:moveTo>
                  <a:lnTo>
                    <a:pt x="5" y="0"/>
                  </a:lnTo>
                  <a:cubicBezTo>
                    <a:pt x="0" y="332"/>
                    <a:pt x="93" y="656"/>
                    <a:pt x="272" y="935"/>
                  </a:cubicBezTo>
                  <a:cubicBezTo>
                    <a:pt x="314" y="1016"/>
                    <a:pt x="362" y="1096"/>
                    <a:pt x="411" y="1174"/>
                  </a:cubicBezTo>
                  <a:cubicBezTo>
                    <a:pt x="965" y="2020"/>
                    <a:pt x="1887" y="2479"/>
                    <a:pt x="2828" y="2479"/>
                  </a:cubicBezTo>
                  <a:cubicBezTo>
                    <a:pt x="3370" y="2479"/>
                    <a:pt x="3919" y="2327"/>
                    <a:pt x="4406" y="2007"/>
                  </a:cubicBezTo>
                  <a:cubicBezTo>
                    <a:pt x="4697" y="1850"/>
                    <a:pt x="4936" y="1612"/>
                    <a:pt x="5095" y="1323"/>
                  </a:cubicBezTo>
                  <a:cubicBezTo>
                    <a:pt x="5094" y="1321"/>
                    <a:pt x="5092" y="1320"/>
                    <a:pt x="5090" y="1320"/>
                  </a:cubicBezTo>
                  <a:cubicBezTo>
                    <a:pt x="5043" y="1320"/>
                    <a:pt x="4809" y="1603"/>
                    <a:pt x="4325" y="1874"/>
                  </a:cubicBezTo>
                  <a:cubicBezTo>
                    <a:pt x="3870" y="2140"/>
                    <a:pt x="3371" y="2267"/>
                    <a:pt x="2878" y="2267"/>
                  </a:cubicBezTo>
                  <a:cubicBezTo>
                    <a:pt x="1899" y="2267"/>
                    <a:pt x="945" y="1765"/>
                    <a:pt x="408" y="862"/>
                  </a:cubicBezTo>
                  <a:cubicBezTo>
                    <a:pt x="260" y="583"/>
                    <a:pt x="125" y="294"/>
                    <a:pt x="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2999386" y="3320555"/>
              <a:ext cx="106232" cy="23000"/>
            </a:xfrm>
            <a:custGeom>
              <a:avLst/>
              <a:gdLst/>
              <a:ahLst/>
              <a:cxnLst/>
              <a:rect l="l" t="t" r="r" b="b"/>
              <a:pathLst>
                <a:path w="8314" h="1800" extrusionOk="0">
                  <a:moveTo>
                    <a:pt x="0" y="0"/>
                  </a:moveTo>
                  <a:cubicBezTo>
                    <a:pt x="50" y="113"/>
                    <a:pt x="125" y="213"/>
                    <a:pt x="220" y="293"/>
                  </a:cubicBezTo>
                  <a:cubicBezTo>
                    <a:pt x="464" y="528"/>
                    <a:pt x="759" y="706"/>
                    <a:pt x="1081" y="809"/>
                  </a:cubicBezTo>
                  <a:cubicBezTo>
                    <a:pt x="1439" y="928"/>
                    <a:pt x="1813" y="989"/>
                    <a:pt x="2188" y="989"/>
                  </a:cubicBezTo>
                  <a:cubicBezTo>
                    <a:pt x="2314" y="989"/>
                    <a:pt x="2441" y="982"/>
                    <a:pt x="2567" y="968"/>
                  </a:cubicBezTo>
                  <a:cubicBezTo>
                    <a:pt x="3166" y="901"/>
                    <a:pt x="3759" y="791"/>
                    <a:pt x="4342" y="641"/>
                  </a:cubicBezTo>
                  <a:cubicBezTo>
                    <a:pt x="4886" y="504"/>
                    <a:pt x="5443" y="435"/>
                    <a:pt x="6004" y="435"/>
                  </a:cubicBezTo>
                  <a:cubicBezTo>
                    <a:pt x="6033" y="435"/>
                    <a:pt x="6062" y="435"/>
                    <a:pt x="6091" y="435"/>
                  </a:cubicBezTo>
                  <a:cubicBezTo>
                    <a:pt x="6567" y="446"/>
                    <a:pt x="7032" y="581"/>
                    <a:pt x="7439" y="827"/>
                  </a:cubicBezTo>
                  <a:cubicBezTo>
                    <a:pt x="7813" y="1063"/>
                    <a:pt x="8111" y="1401"/>
                    <a:pt x="8300" y="1800"/>
                  </a:cubicBezTo>
                  <a:cubicBezTo>
                    <a:pt x="8314" y="1800"/>
                    <a:pt x="8305" y="1668"/>
                    <a:pt x="8197" y="1447"/>
                  </a:cubicBezTo>
                  <a:cubicBezTo>
                    <a:pt x="8044" y="1141"/>
                    <a:pt x="7814" y="881"/>
                    <a:pt x="7529" y="694"/>
                  </a:cubicBezTo>
                  <a:cubicBezTo>
                    <a:pt x="7107" y="410"/>
                    <a:pt x="6616" y="249"/>
                    <a:pt x="6109" y="228"/>
                  </a:cubicBezTo>
                  <a:cubicBezTo>
                    <a:pt x="6038" y="226"/>
                    <a:pt x="5967" y="225"/>
                    <a:pt x="5897" y="225"/>
                  </a:cubicBezTo>
                  <a:cubicBezTo>
                    <a:pt x="5358" y="225"/>
                    <a:pt x="4821" y="291"/>
                    <a:pt x="4298" y="422"/>
                  </a:cubicBezTo>
                  <a:cubicBezTo>
                    <a:pt x="3723" y="571"/>
                    <a:pt x="3139" y="685"/>
                    <a:pt x="2551" y="763"/>
                  </a:cubicBezTo>
                  <a:cubicBezTo>
                    <a:pt x="2401" y="781"/>
                    <a:pt x="2251" y="790"/>
                    <a:pt x="2101" y="790"/>
                  </a:cubicBezTo>
                  <a:cubicBezTo>
                    <a:pt x="1775" y="790"/>
                    <a:pt x="1450" y="747"/>
                    <a:pt x="1134" y="659"/>
                  </a:cubicBezTo>
                  <a:cubicBezTo>
                    <a:pt x="710" y="527"/>
                    <a:pt x="323" y="302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3088061" y="3359348"/>
              <a:ext cx="29069" cy="14579"/>
            </a:xfrm>
            <a:custGeom>
              <a:avLst/>
              <a:gdLst/>
              <a:ahLst/>
              <a:cxnLst/>
              <a:rect l="l" t="t" r="r" b="b"/>
              <a:pathLst>
                <a:path w="2275" h="1141" extrusionOk="0">
                  <a:moveTo>
                    <a:pt x="0" y="1"/>
                  </a:moveTo>
                  <a:cubicBezTo>
                    <a:pt x="363" y="710"/>
                    <a:pt x="1090" y="1140"/>
                    <a:pt x="1864" y="1140"/>
                  </a:cubicBezTo>
                  <a:cubicBezTo>
                    <a:pt x="2000" y="1140"/>
                    <a:pt x="2138" y="1127"/>
                    <a:pt x="2275" y="1100"/>
                  </a:cubicBezTo>
                  <a:cubicBezTo>
                    <a:pt x="1857" y="1007"/>
                    <a:pt x="1449" y="882"/>
                    <a:pt x="1051" y="729"/>
                  </a:cubicBezTo>
                  <a:cubicBezTo>
                    <a:pt x="682" y="513"/>
                    <a:pt x="331" y="27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3086566" y="3369583"/>
              <a:ext cx="27625" cy="20265"/>
            </a:xfrm>
            <a:custGeom>
              <a:avLst/>
              <a:gdLst/>
              <a:ahLst/>
              <a:cxnLst/>
              <a:rect l="l" t="t" r="r" b="b"/>
              <a:pathLst>
                <a:path w="2162" h="1586" extrusionOk="0">
                  <a:moveTo>
                    <a:pt x="47" y="0"/>
                  </a:moveTo>
                  <a:cubicBezTo>
                    <a:pt x="21" y="0"/>
                    <a:pt x="0" y="182"/>
                    <a:pt x="99" y="432"/>
                  </a:cubicBezTo>
                  <a:cubicBezTo>
                    <a:pt x="243" y="749"/>
                    <a:pt x="482" y="1013"/>
                    <a:pt x="784" y="1190"/>
                  </a:cubicBezTo>
                  <a:cubicBezTo>
                    <a:pt x="1075" y="1359"/>
                    <a:pt x="1392" y="1476"/>
                    <a:pt x="1722" y="1539"/>
                  </a:cubicBezTo>
                  <a:cubicBezTo>
                    <a:pt x="1885" y="1570"/>
                    <a:pt x="2012" y="1586"/>
                    <a:pt x="2084" y="1586"/>
                  </a:cubicBezTo>
                  <a:cubicBezTo>
                    <a:pt x="2129" y="1586"/>
                    <a:pt x="2153" y="1580"/>
                    <a:pt x="2153" y="1569"/>
                  </a:cubicBezTo>
                  <a:cubicBezTo>
                    <a:pt x="2162" y="1543"/>
                    <a:pt x="2016" y="1474"/>
                    <a:pt x="1761" y="1380"/>
                  </a:cubicBezTo>
                  <a:cubicBezTo>
                    <a:pt x="1462" y="1275"/>
                    <a:pt x="1174" y="1144"/>
                    <a:pt x="899" y="988"/>
                  </a:cubicBezTo>
                  <a:cubicBezTo>
                    <a:pt x="634" y="829"/>
                    <a:pt x="409" y="610"/>
                    <a:pt x="240" y="350"/>
                  </a:cubicBezTo>
                  <a:cubicBezTo>
                    <a:pt x="116" y="147"/>
                    <a:pt x="74" y="0"/>
                    <a:pt x="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2939408" y="3598543"/>
              <a:ext cx="1214" cy="162070"/>
            </a:xfrm>
            <a:custGeom>
              <a:avLst/>
              <a:gdLst/>
              <a:ahLst/>
              <a:cxnLst/>
              <a:rect l="l" t="t" r="r" b="b"/>
              <a:pathLst>
                <a:path w="95" h="12684" extrusionOk="0">
                  <a:moveTo>
                    <a:pt x="47" y="1"/>
                  </a:moveTo>
                  <a:cubicBezTo>
                    <a:pt x="0" y="1"/>
                    <a:pt x="0" y="2842"/>
                    <a:pt x="0" y="6344"/>
                  </a:cubicBezTo>
                  <a:cubicBezTo>
                    <a:pt x="0" y="9847"/>
                    <a:pt x="21" y="12684"/>
                    <a:pt x="47" y="12684"/>
                  </a:cubicBezTo>
                  <a:cubicBezTo>
                    <a:pt x="72" y="12684"/>
                    <a:pt x="90" y="9845"/>
                    <a:pt x="90" y="6344"/>
                  </a:cubicBezTo>
                  <a:cubicBezTo>
                    <a:pt x="90" y="2842"/>
                    <a:pt x="95" y="1"/>
                    <a:pt x="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3109847" y="3566842"/>
              <a:ext cx="56425" cy="38307"/>
            </a:xfrm>
            <a:custGeom>
              <a:avLst/>
              <a:gdLst/>
              <a:ahLst/>
              <a:cxnLst/>
              <a:rect l="l" t="t" r="r" b="b"/>
              <a:pathLst>
                <a:path w="4416" h="2998" extrusionOk="0">
                  <a:moveTo>
                    <a:pt x="3697" y="1"/>
                  </a:moveTo>
                  <a:cubicBezTo>
                    <a:pt x="3648" y="1"/>
                    <a:pt x="3599" y="2"/>
                    <a:pt x="3549" y="5"/>
                  </a:cubicBezTo>
                  <a:cubicBezTo>
                    <a:pt x="2856" y="33"/>
                    <a:pt x="2182" y="249"/>
                    <a:pt x="1598" y="629"/>
                  </a:cubicBezTo>
                  <a:cubicBezTo>
                    <a:pt x="1018" y="1015"/>
                    <a:pt x="556" y="1554"/>
                    <a:pt x="259" y="2184"/>
                  </a:cubicBezTo>
                  <a:cubicBezTo>
                    <a:pt x="169" y="2372"/>
                    <a:pt x="97" y="2567"/>
                    <a:pt x="44" y="2770"/>
                  </a:cubicBezTo>
                  <a:cubicBezTo>
                    <a:pt x="22" y="2843"/>
                    <a:pt x="8" y="2920"/>
                    <a:pt x="1" y="2998"/>
                  </a:cubicBezTo>
                  <a:cubicBezTo>
                    <a:pt x="91" y="2729"/>
                    <a:pt x="196" y="2467"/>
                    <a:pt x="316" y="2210"/>
                  </a:cubicBezTo>
                  <a:cubicBezTo>
                    <a:pt x="934" y="968"/>
                    <a:pt x="2170" y="152"/>
                    <a:pt x="3554" y="69"/>
                  </a:cubicBezTo>
                  <a:cubicBezTo>
                    <a:pt x="3697" y="59"/>
                    <a:pt x="3841" y="55"/>
                    <a:pt x="3985" y="55"/>
                  </a:cubicBezTo>
                  <a:cubicBezTo>
                    <a:pt x="4129" y="55"/>
                    <a:pt x="4272" y="59"/>
                    <a:pt x="4416" y="69"/>
                  </a:cubicBezTo>
                  <a:cubicBezTo>
                    <a:pt x="4338" y="50"/>
                    <a:pt x="4257" y="39"/>
                    <a:pt x="4175" y="39"/>
                  </a:cubicBezTo>
                  <a:cubicBezTo>
                    <a:pt x="4017" y="14"/>
                    <a:pt x="3858" y="1"/>
                    <a:pt x="36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2858092" y="3627369"/>
              <a:ext cx="14464" cy="83335"/>
            </a:xfrm>
            <a:custGeom>
              <a:avLst/>
              <a:gdLst/>
              <a:ahLst/>
              <a:cxnLst/>
              <a:rect l="l" t="t" r="r" b="b"/>
              <a:pathLst>
                <a:path w="1132" h="6522" extrusionOk="0">
                  <a:moveTo>
                    <a:pt x="910" y="1"/>
                  </a:moveTo>
                  <a:cubicBezTo>
                    <a:pt x="910" y="1"/>
                    <a:pt x="910" y="1"/>
                    <a:pt x="910" y="1"/>
                  </a:cubicBezTo>
                  <a:lnTo>
                    <a:pt x="910" y="1"/>
                  </a:lnTo>
                  <a:cubicBezTo>
                    <a:pt x="910" y="1"/>
                    <a:pt x="910" y="1"/>
                    <a:pt x="910" y="1"/>
                  </a:cubicBezTo>
                  <a:close/>
                  <a:moveTo>
                    <a:pt x="910" y="1"/>
                  </a:moveTo>
                  <a:cubicBezTo>
                    <a:pt x="909" y="90"/>
                    <a:pt x="901" y="180"/>
                    <a:pt x="889" y="268"/>
                  </a:cubicBezTo>
                  <a:lnTo>
                    <a:pt x="889" y="418"/>
                  </a:lnTo>
                  <a:lnTo>
                    <a:pt x="889" y="418"/>
                  </a:lnTo>
                  <a:cubicBezTo>
                    <a:pt x="895" y="367"/>
                    <a:pt x="901" y="315"/>
                    <a:pt x="907" y="263"/>
                  </a:cubicBezTo>
                  <a:cubicBezTo>
                    <a:pt x="907" y="178"/>
                    <a:pt x="933" y="113"/>
                    <a:pt x="942" y="70"/>
                  </a:cubicBezTo>
                  <a:cubicBezTo>
                    <a:pt x="949" y="29"/>
                    <a:pt x="913" y="4"/>
                    <a:pt x="910" y="1"/>
                  </a:cubicBezTo>
                  <a:close/>
                  <a:moveTo>
                    <a:pt x="889" y="418"/>
                  </a:moveTo>
                  <a:lnTo>
                    <a:pt x="889" y="418"/>
                  </a:lnTo>
                  <a:cubicBezTo>
                    <a:pt x="870" y="610"/>
                    <a:pt x="859" y="803"/>
                    <a:pt x="859" y="996"/>
                  </a:cubicBezTo>
                  <a:cubicBezTo>
                    <a:pt x="846" y="1616"/>
                    <a:pt x="966" y="2464"/>
                    <a:pt x="1010" y="3399"/>
                  </a:cubicBezTo>
                  <a:cubicBezTo>
                    <a:pt x="1062" y="4198"/>
                    <a:pt x="915" y="4998"/>
                    <a:pt x="579" y="5725"/>
                  </a:cubicBezTo>
                  <a:cubicBezTo>
                    <a:pt x="426" y="6017"/>
                    <a:pt x="230" y="6286"/>
                    <a:pt x="1" y="6522"/>
                  </a:cubicBezTo>
                  <a:cubicBezTo>
                    <a:pt x="74" y="6471"/>
                    <a:pt x="142" y="6414"/>
                    <a:pt x="203" y="6349"/>
                  </a:cubicBezTo>
                  <a:cubicBezTo>
                    <a:pt x="378" y="6175"/>
                    <a:pt x="522" y="5974"/>
                    <a:pt x="634" y="5755"/>
                  </a:cubicBezTo>
                  <a:cubicBezTo>
                    <a:pt x="983" y="5019"/>
                    <a:pt x="1131" y="4206"/>
                    <a:pt x="1065" y="3395"/>
                  </a:cubicBezTo>
                  <a:cubicBezTo>
                    <a:pt x="1023" y="2452"/>
                    <a:pt x="889" y="1607"/>
                    <a:pt x="889" y="996"/>
                  </a:cubicBezTo>
                  <a:lnTo>
                    <a:pt x="889" y="41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2842056" y="3755412"/>
              <a:ext cx="87500" cy="59709"/>
            </a:xfrm>
            <a:custGeom>
              <a:avLst/>
              <a:gdLst/>
              <a:ahLst/>
              <a:cxnLst/>
              <a:rect l="l" t="t" r="r" b="b"/>
              <a:pathLst>
                <a:path w="6848" h="4673" extrusionOk="0">
                  <a:moveTo>
                    <a:pt x="3056" y="1"/>
                  </a:moveTo>
                  <a:cubicBezTo>
                    <a:pt x="2752" y="1"/>
                    <a:pt x="2038" y="640"/>
                    <a:pt x="2038" y="640"/>
                  </a:cubicBezTo>
                  <a:cubicBezTo>
                    <a:pt x="1383" y="670"/>
                    <a:pt x="432" y="739"/>
                    <a:pt x="432" y="739"/>
                  </a:cubicBezTo>
                  <a:cubicBezTo>
                    <a:pt x="432" y="739"/>
                    <a:pt x="121" y="778"/>
                    <a:pt x="47" y="1299"/>
                  </a:cubicBezTo>
                  <a:cubicBezTo>
                    <a:pt x="1" y="1618"/>
                    <a:pt x="598" y="1690"/>
                    <a:pt x="603" y="1690"/>
                  </a:cubicBezTo>
                  <a:lnTo>
                    <a:pt x="1116" y="1690"/>
                  </a:lnTo>
                  <a:lnTo>
                    <a:pt x="684" y="1717"/>
                  </a:lnTo>
                  <a:cubicBezTo>
                    <a:pt x="684" y="1717"/>
                    <a:pt x="375" y="1759"/>
                    <a:pt x="301" y="2280"/>
                  </a:cubicBezTo>
                  <a:cubicBezTo>
                    <a:pt x="253" y="2600"/>
                    <a:pt x="861" y="2672"/>
                    <a:pt x="861" y="2672"/>
                  </a:cubicBezTo>
                  <a:cubicBezTo>
                    <a:pt x="874" y="2675"/>
                    <a:pt x="886" y="2677"/>
                    <a:pt x="899" y="2677"/>
                  </a:cubicBezTo>
                  <a:cubicBezTo>
                    <a:pt x="912" y="2677"/>
                    <a:pt x="925" y="2675"/>
                    <a:pt x="938" y="2672"/>
                  </a:cubicBezTo>
                  <a:lnTo>
                    <a:pt x="1494" y="2672"/>
                  </a:lnTo>
                  <a:lnTo>
                    <a:pt x="995" y="2707"/>
                  </a:lnTo>
                  <a:cubicBezTo>
                    <a:pt x="995" y="2707"/>
                    <a:pt x="688" y="2746"/>
                    <a:pt x="610" y="3267"/>
                  </a:cubicBezTo>
                  <a:cubicBezTo>
                    <a:pt x="568" y="3586"/>
                    <a:pt x="1167" y="3658"/>
                    <a:pt x="1170" y="3658"/>
                  </a:cubicBezTo>
                  <a:lnTo>
                    <a:pt x="1792" y="3658"/>
                  </a:lnTo>
                  <a:lnTo>
                    <a:pt x="1792" y="3706"/>
                  </a:lnTo>
                  <a:lnTo>
                    <a:pt x="1636" y="3706"/>
                  </a:lnTo>
                  <a:cubicBezTo>
                    <a:pt x="1636" y="3706"/>
                    <a:pt x="1326" y="3750"/>
                    <a:pt x="1253" y="4266"/>
                  </a:cubicBezTo>
                  <a:cubicBezTo>
                    <a:pt x="1227" y="4439"/>
                    <a:pt x="1386" y="4538"/>
                    <a:pt x="1541" y="4594"/>
                  </a:cubicBezTo>
                  <a:cubicBezTo>
                    <a:pt x="1628" y="4624"/>
                    <a:pt x="1718" y="4645"/>
                    <a:pt x="1808" y="4658"/>
                  </a:cubicBezTo>
                  <a:cubicBezTo>
                    <a:pt x="1821" y="4661"/>
                    <a:pt x="1834" y="4663"/>
                    <a:pt x="1847" y="4663"/>
                  </a:cubicBezTo>
                  <a:cubicBezTo>
                    <a:pt x="1860" y="4663"/>
                    <a:pt x="1874" y="4661"/>
                    <a:pt x="1886" y="4658"/>
                  </a:cubicBezTo>
                  <a:cubicBezTo>
                    <a:pt x="2073" y="4668"/>
                    <a:pt x="2260" y="4673"/>
                    <a:pt x="2448" y="4673"/>
                  </a:cubicBezTo>
                  <a:cubicBezTo>
                    <a:pt x="2835" y="4673"/>
                    <a:pt x="3223" y="4652"/>
                    <a:pt x="3608" y="4612"/>
                  </a:cubicBezTo>
                  <a:lnTo>
                    <a:pt x="5124" y="4637"/>
                  </a:lnTo>
                  <a:lnTo>
                    <a:pt x="6848" y="4637"/>
                  </a:lnTo>
                  <a:lnTo>
                    <a:pt x="6520" y="1019"/>
                  </a:lnTo>
                  <a:lnTo>
                    <a:pt x="6052" y="988"/>
                  </a:lnTo>
                  <a:cubicBezTo>
                    <a:pt x="6052" y="988"/>
                    <a:pt x="3508" y="50"/>
                    <a:pt x="3075" y="2"/>
                  </a:cubicBezTo>
                  <a:cubicBezTo>
                    <a:pt x="3069" y="1"/>
                    <a:pt x="3063" y="1"/>
                    <a:pt x="3056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"/>
            <p:cNvSpPr/>
            <p:nvPr/>
          </p:nvSpPr>
          <p:spPr>
            <a:xfrm>
              <a:off x="2862628" y="3800555"/>
              <a:ext cx="21735" cy="1776"/>
            </a:xfrm>
            <a:custGeom>
              <a:avLst/>
              <a:gdLst/>
              <a:ahLst/>
              <a:cxnLst/>
              <a:rect l="l" t="t" r="r" b="b"/>
              <a:pathLst>
                <a:path w="1701" h="139" extrusionOk="0">
                  <a:moveTo>
                    <a:pt x="1167" y="0"/>
                  </a:moveTo>
                  <a:cubicBezTo>
                    <a:pt x="1065" y="0"/>
                    <a:pt x="963" y="5"/>
                    <a:pt x="862" y="14"/>
                  </a:cubicBezTo>
                  <a:cubicBezTo>
                    <a:pt x="830" y="14"/>
                    <a:pt x="799" y="13"/>
                    <a:pt x="767" y="13"/>
                  </a:cubicBezTo>
                  <a:cubicBezTo>
                    <a:pt x="509" y="13"/>
                    <a:pt x="252" y="41"/>
                    <a:pt x="0" y="95"/>
                  </a:cubicBezTo>
                  <a:cubicBezTo>
                    <a:pt x="172" y="124"/>
                    <a:pt x="346" y="139"/>
                    <a:pt x="520" y="139"/>
                  </a:cubicBezTo>
                  <a:cubicBezTo>
                    <a:pt x="627" y="139"/>
                    <a:pt x="734" y="133"/>
                    <a:pt x="841" y="122"/>
                  </a:cubicBezTo>
                  <a:cubicBezTo>
                    <a:pt x="873" y="123"/>
                    <a:pt x="906" y="124"/>
                    <a:pt x="939" y="124"/>
                  </a:cubicBezTo>
                  <a:cubicBezTo>
                    <a:pt x="1195" y="124"/>
                    <a:pt x="1451" y="98"/>
                    <a:pt x="1701" y="44"/>
                  </a:cubicBezTo>
                  <a:cubicBezTo>
                    <a:pt x="1524" y="15"/>
                    <a:pt x="1346" y="0"/>
                    <a:pt x="1167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"/>
            <p:cNvSpPr/>
            <p:nvPr/>
          </p:nvSpPr>
          <p:spPr>
            <a:xfrm>
              <a:off x="2853594" y="3787535"/>
              <a:ext cx="30832" cy="1814"/>
            </a:xfrm>
            <a:custGeom>
              <a:avLst/>
              <a:gdLst/>
              <a:ahLst/>
              <a:cxnLst/>
              <a:rect l="l" t="t" r="r" b="b"/>
              <a:pathLst>
                <a:path w="2413" h="142" extrusionOk="0">
                  <a:moveTo>
                    <a:pt x="1736" y="1"/>
                  </a:moveTo>
                  <a:cubicBezTo>
                    <a:pt x="1558" y="1"/>
                    <a:pt x="1379" y="8"/>
                    <a:pt x="1201" y="22"/>
                  </a:cubicBezTo>
                  <a:cubicBezTo>
                    <a:pt x="1184" y="21"/>
                    <a:pt x="1167" y="21"/>
                    <a:pt x="1151" y="21"/>
                  </a:cubicBezTo>
                  <a:cubicBezTo>
                    <a:pt x="765" y="21"/>
                    <a:pt x="381" y="54"/>
                    <a:pt x="0" y="121"/>
                  </a:cubicBezTo>
                  <a:cubicBezTo>
                    <a:pt x="246" y="134"/>
                    <a:pt x="492" y="141"/>
                    <a:pt x="738" y="141"/>
                  </a:cubicBezTo>
                  <a:cubicBezTo>
                    <a:pt x="1298" y="141"/>
                    <a:pt x="1856" y="106"/>
                    <a:pt x="2412" y="34"/>
                  </a:cubicBezTo>
                  <a:cubicBezTo>
                    <a:pt x="2188" y="12"/>
                    <a:pt x="1962" y="1"/>
                    <a:pt x="173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"/>
            <p:cNvSpPr/>
            <p:nvPr/>
          </p:nvSpPr>
          <p:spPr>
            <a:xfrm>
              <a:off x="2852495" y="3774105"/>
              <a:ext cx="30832" cy="1814"/>
            </a:xfrm>
            <a:custGeom>
              <a:avLst/>
              <a:gdLst/>
              <a:ahLst/>
              <a:cxnLst/>
              <a:rect l="l" t="t" r="r" b="b"/>
              <a:pathLst>
                <a:path w="2413" h="142" extrusionOk="0">
                  <a:moveTo>
                    <a:pt x="1737" y="1"/>
                  </a:moveTo>
                  <a:cubicBezTo>
                    <a:pt x="1558" y="1"/>
                    <a:pt x="1380" y="8"/>
                    <a:pt x="1201" y="22"/>
                  </a:cubicBezTo>
                  <a:cubicBezTo>
                    <a:pt x="1185" y="22"/>
                    <a:pt x="1168" y="22"/>
                    <a:pt x="1151" y="22"/>
                  </a:cubicBezTo>
                  <a:cubicBezTo>
                    <a:pt x="766" y="22"/>
                    <a:pt x="380" y="55"/>
                    <a:pt x="0" y="121"/>
                  </a:cubicBezTo>
                  <a:cubicBezTo>
                    <a:pt x="246" y="135"/>
                    <a:pt x="492" y="141"/>
                    <a:pt x="738" y="141"/>
                  </a:cubicBezTo>
                  <a:cubicBezTo>
                    <a:pt x="1297" y="141"/>
                    <a:pt x="1857" y="106"/>
                    <a:pt x="2413" y="34"/>
                  </a:cubicBezTo>
                  <a:cubicBezTo>
                    <a:pt x="2188" y="12"/>
                    <a:pt x="1963" y="1"/>
                    <a:pt x="1737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6"/>
            <p:cNvSpPr/>
            <p:nvPr/>
          </p:nvSpPr>
          <p:spPr>
            <a:xfrm>
              <a:off x="2864212" y="3761750"/>
              <a:ext cx="33490" cy="1712"/>
            </a:xfrm>
            <a:custGeom>
              <a:avLst/>
              <a:gdLst/>
              <a:ahLst/>
              <a:cxnLst/>
              <a:rect l="l" t="t" r="r" b="b"/>
              <a:pathLst>
                <a:path w="2621" h="134" extrusionOk="0">
                  <a:moveTo>
                    <a:pt x="965" y="0"/>
                  </a:moveTo>
                  <a:cubicBezTo>
                    <a:pt x="742" y="0"/>
                    <a:pt x="542" y="5"/>
                    <a:pt x="385" y="5"/>
                  </a:cubicBezTo>
                  <a:cubicBezTo>
                    <a:pt x="350" y="3"/>
                    <a:pt x="315" y="2"/>
                    <a:pt x="279" y="2"/>
                  </a:cubicBezTo>
                  <a:cubicBezTo>
                    <a:pt x="186" y="2"/>
                    <a:pt x="92" y="11"/>
                    <a:pt x="1" y="28"/>
                  </a:cubicBezTo>
                  <a:cubicBezTo>
                    <a:pt x="108" y="48"/>
                    <a:pt x="217" y="59"/>
                    <a:pt x="326" y="59"/>
                  </a:cubicBezTo>
                  <a:cubicBezTo>
                    <a:pt x="346" y="59"/>
                    <a:pt x="365" y="59"/>
                    <a:pt x="385" y="58"/>
                  </a:cubicBezTo>
                  <a:lnTo>
                    <a:pt x="1310" y="88"/>
                  </a:lnTo>
                  <a:lnTo>
                    <a:pt x="2236" y="123"/>
                  </a:lnTo>
                  <a:cubicBezTo>
                    <a:pt x="2300" y="130"/>
                    <a:pt x="2364" y="134"/>
                    <a:pt x="2428" y="134"/>
                  </a:cubicBezTo>
                  <a:cubicBezTo>
                    <a:pt x="2492" y="134"/>
                    <a:pt x="2556" y="130"/>
                    <a:pt x="2620" y="123"/>
                  </a:cubicBezTo>
                  <a:cubicBezTo>
                    <a:pt x="2496" y="87"/>
                    <a:pt x="2370" y="66"/>
                    <a:pt x="2240" y="63"/>
                  </a:cubicBezTo>
                  <a:cubicBezTo>
                    <a:pt x="2003" y="40"/>
                    <a:pt x="1676" y="19"/>
                    <a:pt x="1314" y="5"/>
                  </a:cubicBezTo>
                  <a:cubicBezTo>
                    <a:pt x="1194" y="1"/>
                    <a:pt x="1076" y="0"/>
                    <a:pt x="96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6"/>
            <p:cNvSpPr/>
            <p:nvPr/>
          </p:nvSpPr>
          <p:spPr>
            <a:xfrm>
              <a:off x="2924752" y="3627164"/>
              <a:ext cx="178783" cy="134394"/>
            </a:xfrm>
            <a:custGeom>
              <a:avLst/>
              <a:gdLst/>
              <a:ahLst/>
              <a:cxnLst/>
              <a:rect l="l" t="t" r="r" b="b"/>
              <a:pathLst>
                <a:path w="13992" h="10518" extrusionOk="0">
                  <a:moveTo>
                    <a:pt x="13991" y="0"/>
                  </a:moveTo>
                  <a:cubicBezTo>
                    <a:pt x="13990" y="15"/>
                    <a:pt x="13990" y="32"/>
                    <a:pt x="13991" y="47"/>
                  </a:cubicBezTo>
                  <a:lnTo>
                    <a:pt x="13991" y="0"/>
                  </a:lnTo>
                  <a:close/>
                  <a:moveTo>
                    <a:pt x="13991" y="189"/>
                  </a:moveTo>
                  <a:cubicBezTo>
                    <a:pt x="13981" y="285"/>
                    <a:pt x="13958" y="423"/>
                    <a:pt x="13948" y="588"/>
                  </a:cubicBezTo>
                  <a:lnTo>
                    <a:pt x="13948" y="588"/>
                  </a:lnTo>
                  <a:cubicBezTo>
                    <a:pt x="13970" y="424"/>
                    <a:pt x="13991" y="293"/>
                    <a:pt x="13991" y="189"/>
                  </a:cubicBezTo>
                  <a:close/>
                  <a:moveTo>
                    <a:pt x="13948" y="588"/>
                  </a:moveTo>
                  <a:cubicBezTo>
                    <a:pt x="13942" y="636"/>
                    <a:pt x="13936" y="687"/>
                    <a:pt x="13930" y="740"/>
                  </a:cubicBezTo>
                  <a:cubicBezTo>
                    <a:pt x="13883" y="1227"/>
                    <a:pt x="13810" y="1929"/>
                    <a:pt x="13724" y="2795"/>
                  </a:cubicBezTo>
                  <a:cubicBezTo>
                    <a:pt x="13639" y="3660"/>
                    <a:pt x="13542" y="4711"/>
                    <a:pt x="13431" y="5883"/>
                  </a:cubicBezTo>
                  <a:cubicBezTo>
                    <a:pt x="13379" y="6469"/>
                    <a:pt x="13323" y="7089"/>
                    <a:pt x="13268" y="7731"/>
                  </a:cubicBezTo>
                  <a:cubicBezTo>
                    <a:pt x="13212" y="8360"/>
                    <a:pt x="13153" y="9018"/>
                    <a:pt x="13122" y="9701"/>
                  </a:cubicBezTo>
                  <a:lnTo>
                    <a:pt x="13122" y="9701"/>
                  </a:lnTo>
                  <a:lnTo>
                    <a:pt x="11466" y="9773"/>
                  </a:lnTo>
                  <a:cubicBezTo>
                    <a:pt x="8300" y="9932"/>
                    <a:pt x="5436" y="10126"/>
                    <a:pt x="3364" y="10268"/>
                  </a:cubicBezTo>
                  <a:lnTo>
                    <a:pt x="915" y="10444"/>
                  </a:lnTo>
                  <a:lnTo>
                    <a:pt x="247" y="10501"/>
                  </a:lnTo>
                  <a:lnTo>
                    <a:pt x="74" y="10501"/>
                  </a:lnTo>
                  <a:lnTo>
                    <a:pt x="0" y="10517"/>
                  </a:lnTo>
                  <a:lnTo>
                    <a:pt x="233" y="10517"/>
                  </a:lnTo>
                  <a:lnTo>
                    <a:pt x="901" y="10478"/>
                  </a:lnTo>
                  <a:lnTo>
                    <a:pt x="3355" y="10328"/>
                  </a:lnTo>
                  <a:cubicBezTo>
                    <a:pt x="5432" y="10204"/>
                    <a:pt x="8296" y="10024"/>
                    <a:pt x="11457" y="9864"/>
                  </a:cubicBezTo>
                  <a:lnTo>
                    <a:pt x="13155" y="9786"/>
                  </a:lnTo>
                  <a:lnTo>
                    <a:pt x="13194" y="9786"/>
                  </a:lnTo>
                  <a:lnTo>
                    <a:pt x="13194" y="9743"/>
                  </a:lnTo>
                  <a:cubicBezTo>
                    <a:pt x="13220" y="9054"/>
                    <a:pt x="13284" y="8381"/>
                    <a:pt x="13332" y="7740"/>
                  </a:cubicBezTo>
                  <a:cubicBezTo>
                    <a:pt x="13379" y="7098"/>
                    <a:pt x="13439" y="6478"/>
                    <a:pt x="13491" y="5892"/>
                  </a:cubicBezTo>
                  <a:cubicBezTo>
                    <a:pt x="13595" y="4721"/>
                    <a:pt x="13685" y="3674"/>
                    <a:pt x="13762" y="2800"/>
                  </a:cubicBezTo>
                  <a:cubicBezTo>
                    <a:pt x="13840" y="1926"/>
                    <a:pt x="13904" y="1233"/>
                    <a:pt x="13943" y="745"/>
                  </a:cubicBezTo>
                  <a:cubicBezTo>
                    <a:pt x="13943" y="690"/>
                    <a:pt x="13945" y="638"/>
                    <a:pt x="13948" y="5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1" name="Google Shape;471;p6"/>
          <p:cNvGrpSpPr/>
          <p:nvPr/>
        </p:nvGrpSpPr>
        <p:grpSpPr>
          <a:xfrm>
            <a:off x="3955482" y="4037674"/>
            <a:ext cx="1353667" cy="1640992"/>
            <a:chOff x="3996006" y="1311832"/>
            <a:chExt cx="1372470" cy="1663617"/>
          </a:xfrm>
        </p:grpSpPr>
        <p:sp>
          <p:nvSpPr>
            <p:cNvPr id="472" name="Google Shape;472;p6"/>
            <p:cNvSpPr/>
            <p:nvPr/>
          </p:nvSpPr>
          <p:spPr>
            <a:xfrm>
              <a:off x="4923666" y="2811616"/>
              <a:ext cx="51302" cy="51327"/>
            </a:xfrm>
            <a:custGeom>
              <a:avLst/>
              <a:gdLst/>
              <a:ahLst/>
              <a:cxnLst/>
              <a:rect l="l" t="t" r="r" b="b"/>
              <a:pathLst>
                <a:path w="4015" h="4017" extrusionOk="0">
                  <a:moveTo>
                    <a:pt x="1079" y="1"/>
                  </a:moveTo>
                  <a:cubicBezTo>
                    <a:pt x="811" y="1"/>
                    <a:pt x="542" y="102"/>
                    <a:pt x="335" y="304"/>
                  </a:cubicBezTo>
                  <a:lnTo>
                    <a:pt x="319" y="321"/>
                  </a:lnTo>
                  <a:cubicBezTo>
                    <a:pt x="116" y="521"/>
                    <a:pt x="2" y="794"/>
                    <a:pt x="0" y="1079"/>
                  </a:cubicBezTo>
                  <a:cubicBezTo>
                    <a:pt x="6" y="1364"/>
                    <a:pt x="120" y="1637"/>
                    <a:pt x="320" y="1842"/>
                  </a:cubicBezTo>
                  <a:lnTo>
                    <a:pt x="2180" y="3702"/>
                  </a:lnTo>
                  <a:cubicBezTo>
                    <a:pt x="2383" y="3900"/>
                    <a:pt x="2654" y="4012"/>
                    <a:pt x="2938" y="4017"/>
                  </a:cubicBezTo>
                  <a:cubicBezTo>
                    <a:pt x="2939" y="4017"/>
                    <a:pt x="2940" y="4017"/>
                    <a:pt x="2941" y="4017"/>
                  </a:cubicBezTo>
                  <a:cubicBezTo>
                    <a:pt x="3533" y="4017"/>
                    <a:pt x="4013" y="3540"/>
                    <a:pt x="4014" y="2948"/>
                  </a:cubicBezTo>
                  <a:lnTo>
                    <a:pt x="4014" y="2939"/>
                  </a:lnTo>
                  <a:cubicBezTo>
                    <a:pt x="4011" y="2655"/>
                    <a:pt x="3899" y="2385"/>
                    <a:pt x="3701" y="2181"/>
                  </a:cubicBezTo>
                  <a:lnTo>
                    <a:pt x="1839" y="321"/>
                  </a:lnTo>
                  <a:cubicBezTo>
                    <a:pt x="1631" y="108"/>
                    <a:pt x="1356" y="1"/>
                    <a:pt x="10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"/>
            <p:cNvSpPr/>
            <p:nvPr/>
          </p:nvSpPr>
          <p:spPr>
            <a:xfrm>
              <a:off x="4960759" y="2475146"/>
              <a:ext cx="53295" cy="2875"/>
            </a:xfrm>
            <a:custGeom>
              <a:avLst/>
              <a:gdLst/>
              <a:ahLst/>
              <a:cxnLst/>
              <a:rect l="l" t="t" r="r" b="b"/>
              <a:pathLst>
                <a:path w="4171" h="225" extrusionOk="0">
                  <a:moveTo>
                    <a:pt x="2085" y="1"/>
                  </a:moveTo>
                  <a:cubicBezTo>
                    <a:pt x="1389" y="1"/>
                    <a:pt x="693" y="38"/>
                    <a:pt x="1" y="113"/>
                  </a:cubicBezTo>
                  <a:cubicBezTo>
                    <a:pt x="693" y="188"/>
                    <a:pt x="1389" y="225"/>
                    <a:pt x="2085" y="225"/>
                  </a:cubicBezTo>
                  <a:cubicBezTo>
                    <a:pt x="2781" y="225"/>
                    <a:pt x="3477" y="188"/>
                    <a:pt x="4171" y="113"/>
                  </a:cubicBezTo>
                  <a:cubicBezTo>
                    <a:pt x="3477" y="38"/>
                    <a:pt x="2781" y="1"/>
                    <a:pt x="2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"/>
            <p:cNvSpPr/>
            <p:nvPr/>
          </p:nvSpPr>
          <p:spPr>
            <a:xfrm>
              <a:off x="4937491" y="1715664"/>
              <a:ext cx="307797" cy="396000"/>
            </a:xfrm>
            <a:custGeom>
              <a:avLst/>
              <a:gdLst/>
              <a:ahLst/>
              <a:cxnLst/>
              <a:rect l="l" t="t" r="r" b="b"/>
              <a:pathLst>
                <a:path w="24089" h="30992" extrusionOk="0">
                  <a:moveTo>
                    <a:pt x="14889" y="0"/>
                  </a:moveTo>
                  <a:cubicBezTo>
                    <a:pt x="14869" y="0"/>
                    <a:pt x="14850" y="1"/>
                    <a:pt x="14831" y="2"/>
                  </a:cubicBezTo>
                  <a:cubicBezTo>
                    <a:pt x="13586" y="101"/>
                    <a:pt x="13745" y="2362"/>
                    <a:pt x="13745" y="2362"/>
                  </a:cubicBezTo>
                  <a:cubicBezTo>
                    <a:pt x="13745" y="2362"/>
                    <a:pt x="14439" y="12725"/>
                    <a:pt x="13379" y="12777"/>
                  </a:cubicBezTo>
                  <a:cubicBezTo>
                    <a:pt x="13375" y="12778"/>
                    <a:pt x="13370" y="12778"/>
                    <a:pt x="13366" y="12778"/>
                  </a:cubicBezTo>
                  <a:cubicBezTo>
                    <a:pt x="12315" y="12778"/>
                    <a:pt x="11941" y="6773"/>
                    <a:pt x="11854" y="4653"/>
                  </a:cubicBezTo>
                  <a:cubicBezTo>
                    <a:pt x="11789" y="3096"/>
                    <a:pt x="11273" y="2257"/>
                    <a:pt x="10614" y="2257"/>
                  </a:cubicBezTo>
                  <a:cubicBezTo>
                    <a:pt x="10410" y="2257"/>
                    <a:pt x="10193" y="2337"/>
                    <a:pt x="9971" y="2500"/>
                  </a:cubicBezTo>
                  <a:cubicBezTo>
                    <a:pt x="9033" y="3192"/>
                    <a:pt x="9222" y="9319"/>
                    <a:pt x="9275" y="11363"/>
                  </a:cubicBezTo>
                  <a:cubicBezTo>
                    <a:pt x="9316" y="13022"/>
                    <a:pt x="9483" y="17020"/>
                    <a:pt x="8283" y="17020"/>
                  </a:cubicBezTo>
                  <a:cubicBezTo>
                    <a:pt x="8004" y="17020"/>
                    <a:pt x="7649" y="16803"/>
                    <a:pt x="7202" y="16287"/>
                  </a:cubicBezTo>
                  <a:cubicBezTo>
                    <a:pt x="4998" y="13746"/>
                    <a:pt x="2413" y="12507"/>
                    <a:pt x="1263" y="12507"/>
                  </a:cubicBezTo>
                  <a:cubicBezTo>
                    <a:pt x="1179" y="12507"/>
                    <a:pt x="1103" y="12513"/>
                    <a:pt x="1035" y="12527"/>
                  </a:cubicBezTo>
                  <a:cubicBezTo>
                    <a:pt x="35" y="12720"/>
                    <a:pt x="1" y="14163"/>
                    <a:pt x="1012" y="14633"/>
                  </a:cubicBezTo>
                  <a:cubicBezTo>
                    <a:pt x="1832" y="15013"/>
                    <a:pt x="3012" y="16063"/>
                    <a:pt x="3865" y="16891"/>
                  </a:cubicBezTo>
                  <a:cubicBezTo>
                    <a:pt x="4525" y="17604"/>
                    <a:pt x="5103" y="18390"/>
                    <a:pt x="5588" y="19232"/>
                  </a:cubicBezTo>
                  <a:cubicBezTo>
                    <a:pt x="6252" y="20294"/>
                    <a:pt x="6733" y="21459"/>
                    <a:pt x="7014" y="22679"/>
                  </a:cubicBezTo>
                  <a:cubicBezTo>
                    <a:pt x="7489" y="24620"/>
                    <a:pt x="8774" y="26264"/>
                    <a:pt x="10542" y="27193"/>
                  </a:cubicBezTo>
                  <a:lnTo>
                    <a:pt x="10429" y="30991"/>
                  </a:lnTo>
                  <a:lnTo>
                    <a:pt x="21347" y="30044"/>
                  </a:lnTo>
                  <a:lnTo>
                    <a:pt x="21559" y="22859"/>
                  </a:lnTo>
                  <a:cubicBezTo>
                    <a:pt x="21672" y="17368"/>
                    <a:pt x="22631" y="13672"/>
                    <a:pt x="23209" y="10407"/>
                  </a:cubicBezTo>
                  <a:cubicBezTo>
                    <a:pt x="24089" y="5462"/>
                    <a:pt x="23526" y="5069"/>
                    <a:pt x="22932" y="5069"/>
                  </a:cubicBezTo>
                  <a:cubicBezTo>
                    <a:pt x="22901" y="5069"/>
                    <a:pt x="22869" y="5070"/>
                    <a:pt x="22838" y="5072"/>
                  </a:cubicBezTo>
                  <a:cubicBezTo>
                    <a:pt x="21628" y="5113"/>
                    <a:pt x="21332" y="11907"/>
                    <a:pt x="20776" y="11907"/>
                  </a:cubicBezTo>
                  <a:cubicBezTo>
                    <a:pt x="20706" y="11907"/>
                    <a:pt x="20631" y="11798"/>
                    <a:pt x="20550" y="11554"/>
                  </a:cubicBezTo>
                  <a:cubicBezTo>
                    <a:pt x="19813" y="9319"/>
                    <a:pt x="21145" y="1302"/>
                    <a:pt x="19391" y="1290"/>
                  </a:cubicBezTo>
                  <a:cubicBezTo>
                    <a:pt x="19389" y="1290"/>
                    <a:pt x="19386" y="1290"/>
                    <a:pt x="19383" y="1290"/>
                  </a:cubicBezTo>
                  <a:cubicBezTo>
                    <a:pt x="17153" y="1290"/>
                    <a:pt x="17794" y="10336"/>
                    <a:pt x="17790" y="11162"/>
                  </a:cubicBezTo>
                  <a:cubicBezTo>
                    <a:pt x="17787" y="11581"/>
                    <a:pt x="17485" y="11782"/>
                    <a:pt x="17193" y="11782"/>
                  </a:cubicBezTo>
                  <a:cubicBezTo>
                    <a:pt x="16910" y="11782"/>
                    <a:pt x="16635" y="11592"/>
                    <a:pt x="16656" y="11231"/>
                  </a:cubicBezTo>
                  <a:cubicBezTo>
                    <a:pt x="16716" y="10189"/>
                    <a:pt x="17081" y="0"/>
                    <a:pt x="14889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"/>
            <p:cNvSpPr/>
            <p:nvPr/>
          </p:nvSpPr>
          <p:spPr>
            <a:xfrm>
              <a:off x="5088943" y="1952994"/>
              <a:ext cx="111139" cy="49104"/>
            </a:xfrm>
            <a:custGeom>
              <a:avLst/>
              <a:gdLst/>
              <a:ahLst/>
              <a:cxnLst/>
              <a:rect l="l" t="t" r="r" b="b"/>
              <a:pathLst>
                <a:path w="8698" h="3843" extrusionOk="0">
                  <a:moveTo>
                    <a:pt x="8429" y="0"/>
                  </a:moveTo>
                  <a:cubicBezTo>
                    <a:pt x="8378" y="0"/>
                    <a:pt x="8326" y="3"/>
                    <a:pt x="8275" y="8"/>
                  </a:cubicBezTo>
                  <a:cubicBezTo>
                    <a:pt x="7888" y="37"/>
                    <a:pt x="7507" y="110"/>
                    <a:pt x="7138" y="229"/>
                  </a:cubicBezTo>
                  <a:cubicBezTo>
                    <a:pt x="6590" y="408"/>
                    <a:pt x="6070" y="669"/>
                    <a:pt x="5600" y="1004"/>
                  </a:cubicBezTo>
                  <a:cubicBezTo>
                    <a:pt x="5025" y="1419"/>
                    <a:pt x="4531" y="1937"/>
                    <a:pt x="4144" y="2533"/>
                  </a:cubicBezTo>
                  <a:cubicBezTo>
                    <a:pt x="3965" y="2817"/>
                    <a:pt x="3813" y="3116"/>
                    <a:pt x="3687" y="3428"/>
                  </a:cubicBezTo>
                  <a:lnTo>
                    <a:pt x="3687" y="3428"/>
                  </a:lnTo>
                  <a:cubicBezTo>
                    <a:pt x="2939" y="2838"/>
                    <a:pt x="2091" y="2387"/>
                    <a:pt x="1185" y="2093"/>
                  </a:cubicBezTo>
                  <a:cubicBezTo>
                    <a:pt x="810" y="1948"/>
                    <a:pt x="412" y="1865"/>
                    <a:pt x="10" y="1847"/>
                  </a:cubicBezTo>
                  <a:lnTo>
                    <a:pt x="10" y="1847"/>
                  </a:lnTo>
                  <a:cubicBezTo>
                    <a:pt x="1" y="1888"/>
                    <a:pt x="441" y="1976"/>
                    <a:pt x="1130" y="2244"/>
                  </a:cubicBezTo>
                  <a:cubicBezTo>
                    <a:pt x="2050" y="2598"/>
                    <a:pt x="2906" y="3099"/>
                    <a:pt x="3662" y="3730"/>
                  </a:cubicBezTo>
                  <a:lnTo>
                    <a:pt x="3796" y="3842"/>
                  </a:lnTo>
                  <a:lnTo>
                    <a:pt x="3860" y="3679"/>
                  </a:lnTo>
                  <a:cubicBezTo>
                    <a:pt x="3994" y="3327"/>
                    <a:pt x="4162" y="2990"/>
                    <a:pt x="4365" y="2671"/>
                  </a:cubicBezTo>
                  <a:cubicBezTo>
                    <a:pt x="5040" y="1630"/>
                    <a:pt x="6034" y="834"/>
                    <a:pt x="7199" y="400"/>
                  </a:cubicBezTo>
                  <a:cubicBezTo>
                    <a:pt x="7690" y="246"/>
                    <a:pt x="8190" y="121"/>
                    <a:pt x="8697" y="25"/>
                  </a:cubicBezTo>
                  <a:cubicBezTo>
                    <a:pt x="8608" y="9"/>
                    <a:pt x="8518" y="0"/>
                    <a:pt x="8429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"/>
            <p:cNvSpPr/>
            <p:nvPr/>
          </p:nvSpPr>
          <p:spPr>
            <a:xfrm>
              <a:off x="5111623" y="2051317"/>
              <a:ext cx="69024" cy="10899"/>
            </a:xfrm>
            <a:custGeom>
              <a:avLst/>
              <a:gdLst/>
              <a:ahLst/>
              <a:cxnLst/>
              <a:rect l="l" t="t" r="r" b="b"/>
              <a:pathLst>
                <a:path w="5402" h="853" extrusionOk="0">
                  <a:moveTo>
                    <a:pt x="5368" y="0"/>
                  </a:moveTo>
                  <a:cubicBezTo>
                    <a:pt x="5165" y="0"/>
                    <a:pt x="4074" y="316"/>
                    <a:pt x="2717" y="492"/>
                  </a:cubicBezTo>
                  <a:cubicBezTo>
                    <a:pt x="1227" y="687"/>
                    <a:pt x="0" y="609"/>
                    <a:pt x="0" y="687"/>
                  </a:cubicBezTo>
                  <a:cubicBezTo>
                    <a:pt x="507" y="797"/>
                    <a:pt x="1025" y="852"/>
                    <a:pt x="1542" y="852"/>
                  </a:cubicBezTo>
                  <a:cubicBezTo>
                    <a:pt x="1947" y="852"/>
                    <a:pt x="2351" y="819"/>
                    <a:pt x="2752" y="751"/>
                  </a:cubicBezTo>
                  <a:cubicBezTo>
                    <a:pt x="3674" y="676"/>
                    <a:pt x="4574" y="426"/>
                    <a:pt x="5402" y="10"/>
                  </a:cubicBezTo>
                  <a:cubicBezTo>
                    <a:pt x="5400" y="3"/>
                    <a:pt x="5388" y="0"/>
                    <a:pt x="5368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6"/>
            <p:cNvSpPr/>
            <p:nvPr/>
          </p:nvSpPr>
          <p:spPr>
            <a:xfrm>
              <a:off x="4806176" y="2055623"/>
              <a:ext cx="502028" cy="601897"/>
            </a:xfrm>
            <a:custGeom>
              <a:avLst/>
              <a:gdLst/>
              <a:ahLst/>
              <a:cxnLst/>
              <a:rect l="l" t="t" r="r" b="b"/>
              <a:pathLst>
                <a:path w="39290" h="47106" extrusionOk="0">
                  <a:moveTo>
                    <a:pt x="1" y="0"/>
                  </a:moveTo>
                  <a:lnTo>
                    <a:pt x="4169" y="35324"/>
                  </a:lnTo>
                  <a:cubicBezTo>
                    <a:pt x="4169" y="35324"/>
                    <a:pt x="10578" y="39550"/>
                    <a:pt x="14050" y="42133"/>
                  </a:cubicBezTo>
                  <a:cubicBezTo>
                    <a:pt x="16125" y="43681"/>
                    <a:pt x="21289" y="47105"/>
                    <a:pt x="26840" y="47105"/>
                  </a:cubicBezTo>
                  <a:cubicBezTo>
                    <a:pt x="28767" y="47105"/>
                    <a:pt x="30741" y="46692"/>
                    <a:pt x="32648" y="45645"/>
                  </a:cubicBezTo>
                  <a:cubicBezTo>
                    <a:pt x="38920" y="42199"/>
                    <a:pt x="39289" y="35880"/>
                    <a:pt x="38402" y="29458"/>
                  </a:cubicBezTo>
                  <a:cubicBezTo>
                    <a:pt x="37452" y="22596"/>
                    <a:pt x="33390" y="2752"/>
                    <a:pt x="33390" y="2752"/>
                  </a:cubicBezTo>
                  <a:lnTo>
                    <a:pt x="19426" y="4561"/>
                  </a:lnTo>
                  <a:lnTo>
                    <a:pt x="20717" y="24262"/>
                  </a:lnTo>
                  <a:cubicBezTo>
                    <a:pt x="20717" y="24262"/>
                    <a:pt x="11677" y="11280"/>
                    <a:pt x="8683" y="7093"/>
                  </a:cubicBezTo>
                  <a:cubicBezTo>
                    <a:pt x="5690" y="290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6"/>
            <p:cNvSpPr/>
            <p:nvPr/>
          </p:nvSpPr>
          <p:spPr>
            <a:xfrm>
              <a:off x="4414265" y="1950298"/>
              <a:ext cx="332803" cy="1025037"/>
            </a:xfrm>
            <a:custGeom>
              <a:avLst/>
              <a:gdLst/>
              <a:ahLst/>
              <a:cxnLst/>
              <a:rect l="l" t="t" r="r" b="b"/>
              <a:pathLst>
                <a:path w="26046" h="80222" extrusionOk="0">
                  <a:moveTo>
                    <a:pt x="2257" y="0"/>
                  </a:moveTo>
                  <a:lnTo>
                    <a:pt x="1" y="3648"/>
                  </a:lnTo>
                  <a:lnTo>
                    <a:pt x="6104" y="41740"/>
                  </a:lnTo>
                  <a:lnTo>
                    <a:pt x="3356" y="80221"/>
                  </a:lnTo>
                  <a:lnTo>
                    <a:pt x="26046" y="80221"/>
                  </a:lnTo>
                  <a:lnTo>
                    <a:pt x="23656" y="5784"/>
                  </a:lnTo>
                  <a:lnTo>
                    <a:pt x="19672" y="1335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6"/>
            <p:cNvSpPr/>
            <p:nvPr/>
          </p:nvSpPr>
          <p:spPr>
            <a:xfrm>
              <a:off x="4665624" y="1967343"/>
              <a:ext cx="224654" cy="1007991"/>
            </a:xfrm>
            <a:custGeom>
              <a:avLst/>
              <a:gdLst/>
              <a:ahLst/>
              <a:cxnLst/>
              <a:rect l="l" t="t" r="r" b="b"/>
              <a:pathLst>
                <a:path w="17582" h="78888" extrusionOk="0">
                  <a:moveTo>
                    <a:pt x="0" y="1"/>
                  </a:moveTo>
                  <a:lnTo>
                    <a:pt x="3984" y="4450"/>
                  </a:lnTo>
                  <a:lnTo>
                    <a:pt x="5155" y="31103"/>
                  </a:lnTo>
                  <a:lnTo>
                    <a:pt x="6353" y="72943"/>
                  </a:lnTo>
                  <a:lnTo>
                    <a:pt x="6374" y="78887"/>
                  </a:lnTo>
                  <a:lnTo>
                    <a:pt x="17582" y="78887"/>
                  </a:lnTo>
                  <a:lnTo>
                    <a:pt x="13282" y="63820"/>
                  </a:lnTo>
                  <a:lnTo>
                    <a:pt x="15773" y="39109"/>
                  </a:lnTo>
                  <a:lnTo>
                    <a:pt x="13515" y="14964"/>
                  </a:lnTo>
                  <a:lnTo>
                    <a:pt x="11155" y="72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"/>
            <p:cNvSpPr/>
            <p:nvPr/>
          </p:nvSpPr>
          <p:spPr>
            <a:xfrm>
              <a:off x="4739925" y="2022491"/>
              <a:ext cx="48606" cy="415972"/>
            </a:xfrm>
            <a:custGeom>
              <a:avLst/>
              <a:gdLst/>
              <a:ahLst/>
              <a:cxnLst/>
              <a:rect l="l" t="t" r="r" b="b"/>
              <a:pathLst>
                <a:path w="3804" h="32555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79"/>
                    <a:pt x="50" y="154"/>
                    <a:pt x="86" y="224"/>
                  </a:cubicBezTo>
                  <a:lnTo>
                    <a:pt x="365" y="867"/>
                  </a:lnTo>
                  <a:cubicBezTo>
                    <a:pt x="607" y="1422"/>
                    <a:pt x="955" y="2240"/>
                    <a:pt x="1361" y="3279"/>
                  </a:cubicBezTo>
                  <a:cubicBezTo>
                    <a:pt x="1764" y="4316"/>
                    <a:pt x="2222" y="5579"/>
                    <a:pt x="2653" y="7035"/>
                  </a:cubicBezTo>
                  <a:cubicBezTo>
                    <a:pt x="3170" y="8611"/>
                    <a:pt x="3426" y="10261"/>
                    <a:pt x="3412" y="11918"/>
                  </a:cubicBezTo>
                  <a:lnTo>
                    <a:pt x="3412" y="11918"/>
                  </a:lnTo>
                  <a:lnTo>
                    <a:pt x="1701" y="13289"/>
                  </a:lnTo>
                  <a:lnTo>
                    <a:pt x="1563" y="13402"/>
                  </a:lnTo>
                  <a:lnTo>
                    <a:pt x="1727" y="13471"/>
                  </a:lnTo>
                  <a:lnTo>
                    <a:pt x="3411" y="14181"/>
                  </a:lnTo>
                  <a:lnTo>
                    <a:pt x="3411" y="14181"/>
                  </a:lnTo>
                  <a:cubicBezTo>
                    <a:pt x="3434" y="14527"/>
                    <a:pt x="3447" y="14884"/>
                    <a:pt x="3459" y="15240"/>
                  </a:cubicBezTo>
                  <a:cubicBezTo>
                    <a:pt x="3593" y="20160"/>
                    <a:pt x="2998" y="24617"/>
                    <a:pt x="2098" y="27732"/>
                  </a:cubicBezTo>
                  <a:cubicBezTo>
                    <a:pt x="2003" y="28123"/>
                    <a:pt x="1874" y="28485"/>
                    <a:pt x="1761" y="28829"/>
                  </a:cubicBezTo>
                  <a:cubicBezTo>
                    <a:pt x="1650" y="29174"/>
                    <a:pt x="1551" y="29502"/>
                    <a:pt x="1434" y="29799"/>
                  </a:cubicBezTo>
                  <a:cubicBezTo>
                    <a:pt x="1185" y="30389"/>
                    <a:pt x="1003" y="30910"/>
                    <a:pt x="801" y="31315"/>
                  </a:cubicBezTo>
                  <a:cubicBezTo>
                    <a:pt x="598" y="31720"/>
                    <a:pt x="457" y="32018"/>
                    <a:pt x="344" y="32246"/>
                  </a:cubicBezTo>
                  <a:cubicBezTo>
                    <a:pt x="286" y="32343"/>
                    <a:pt x="235" y="32447"/>
                    <a:pt x="193" y="32555"/>
                  </a:cubicBezTo>
                  <a:cubicBezTo>
                    <a:pt x="262" y="32454"/>
                    <a:pt x="323" y="32351"/>
                    <a:pt x="379" y="32244"/>
                  </a:cubicBezTo>
                  <a:cubicBezTo>
                    <a:pt x="499" y="32021"/>
                    <a:pt x="667" y="31714"/>
                    <a:pt x="873" y="31327"/>
                  </a:cubicBezTo>
                  <a:cubicBezTo>
                    <a:pt x="1080" y="30938"/>
                    <a:pt x="1278" y="30410"/>
                    <a:pt x="1541" y="29820"/>
                  </a:cubicBezTo>
                  <a:cubicBezTo>
                    <a:pt x="1662" y="29523"/>
                    <a:pt x="1764" y="29195"/>
                    <a:pt x="1886" y="28850"/>
                  </a:cubicBezTo>
                  <a:cubicBezTo>
                    <a:pt x="2006" y="28505"/>
                    <a:pt x="2140" y="28143"/>
                    <a:pt x="2239" y="27751"/>
                  </a:cubicBezTo>
                  <a:cubicBezTo>
                    <a:pt x="3177" y="24651"/>
                    <a:pt x="3803" y="20175"/>
                    <a:pt x="3668" y="15236"/>
                  </a:cubicBezTo>
                  <a:cubicBezTo>
                    <a:pt x="3668" y="14852"/>
                    <a:pt x="3642" y="14473"/>
                    <a:pt x="3617" y="14098"/>
                  </a:cubicBezTo>
                  <a:lnTo>
                    <a:pt x="3617" y="14034"/>
                  </a:lnTo>
                  <a:lnTo>
                    <a:pt x="3557" y="14008"/>
                  </a:lnTo>
                  <a:lnTo>
                    <a:pt x="1973" y="13341"/>
                  </a:lnTo>
                  <a:lnTo>
                    <a:pt x="3579" y="12052"/>
                  </a:lnTo>
                  <a:lnTo>
                    <a:pt x="3618" y="12022"/>
                  </a:lnTo>
                  <a:lnTo>
                    <a:pt x="3618" y="11980"/>
                  </a:lnTo>
                  <a:cubicBezTo>
                    <a:pt x="3633" y="10281"/>
                    <a:pt x="3365" y="8592"/>
                    <a:pt x="2821" y="6983"/>
                  </a:cubicBezTo>
                  <a:cubicBezTo>
                    <a:pt x="2390" y="5523"/>
                    <a:pt x="1904" y="4265"/>
                    <a:pt x="1481" y="3231"/>
                  </a:cubicBezTo>
                  <a:cubicBezTo>
                    <a:pt x="1059" y="2198"/>
                    <a:pt x="690" y="1388"/>
                    <a:pt x="427" y="837"/>
                  </a:cubicBezTo>
                  <a:cubicBezTo>
                    <a:pt x="296" y="561"/>
                    <a:pt x="194" y="355"/>
                    <a:pt x="121" y="212"/>
                  </a:cubicBezTo>
                  <a:cubicBezTo>
                    <a:pt x="86" y="139"/>
                    <a:pt x="46" y="6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"/>
            <p:cNvSpPr/>
            <p:nvPr/>
          </p:nvSpPr>
          <p:spPr>
            <a:xfrm>
              <a:off x="4841660" y="2218165"/>
              <a:ext cx="27254" cy="421172"/>
            </a:xfrm>
            <a:custGeom>
              <a:avLst/>
              <a:gdLst/>
              <a:ahLst/>
              <a:cxnLst/>
              <a:rect l="l" t="t" r="r" b="b"/>
              <a:pathLst>
                <a:path w="2133" h="32962" extrusionOk="0">
                  <a:moveTo>
                    <a:pt x="1" y="0"/>
                  </a:moveTo>
                  <a:cubicBezTo>
                    <a:pt x="13" y="111"/>
                    <a:pt x="31" y="222"/>
                    <a:pt x="58" y="332"/>
                  </a:cubicBezTo>
                  <a:cubicBezTo>
                    <a:pt x="109" y="569"/>
                    <a:pt x="173" y="887"/>
                    <a:pt x="259" y="1284"/>
                  </a:cubicBezTo>
                  <a:cubicBezTo>
                    <a:pt x="346" y="1680"/>
                    <a:pt x="457" y="2196"/>
                    <a:pt x="565" y="2786"/>
                  </a:cubicBezTo>
                  <a:cubicBezTo>
                    <a:pt x="673" y="3376"/>
                    <a:pt x="816" y="4040"/>
                    <a:pt x="927" y="4786"/>
                  </a:cubicBezTo>
                  <a:cubicBezTo>
                    <a:pt x="1040" y="5530"/>
                    <a:pt x="1181" y="6339"/>
                    <a:pt x="1289" y="7219"/>
                  </a:cubicBezTo>
                  <a:cubicBezTo>
                    <a:pt x="1397" y="8097"/>
                    <a:pt x="1509" y="9033"/>
                    <a:pt x="1612" y="10023"/>
                  </a:cubicBezTo>
                  <a:cubicBezTo>
                    <a:pt x="1784" y="12003"/>
                    <a:pt x="1909" y="14189"/>
                    <a:pt x="1918" y="16484"/>
                  </a:cubicBezTo>
                  <a:cubicBezTo>
                    <a:pt x="1927" y="18778"/>
                    <a:pt x="1802" y="20964"/>
                    <a:pt x="1634" y="22944"/>
                  </a:cubicBezTo>
                  <a:cubicBezTo>
                    <a:pt x="1535" y="23935"/>
                    <a:pt x="1452" y="24874"/>
                    <a:pt x="1323" y="25753"/>
                  </a:cubicBezTo>
                  <a:cubicBezTo>
                    <a:pt x="1194" y="26631"/>
                    <a:pt x="1091" y="27446"/>
                    <a:pt x="971" y="28186"/>
                  </a:cubicBezTo>
                  <a:cubicBezTo>
                    <a:pt x="850" y="28928"/>
                    <a:pt x="721" y="29599"/>
                    <a:pt x="618" y="30184"/>
                  </a:cubicBezTo>
                  <a:cubicBezTo>
                    <a:pt x="514" y="30769"/>
                    <a:pt x="406" y="31278"/>
                    <a:pt x="316" y="31693"/>
                  </a:cubicBezTo>
                  <a:cubicBezTo>
                    <a:pt x="226" y="32106"/>
                    <a:pt x="169" y="32403"/>
                    <a:pt x="118" y="32640"/>
                  </a:cubicBezTo>
                  <a:cubicBezTo>
                    <a:pt x="89" y="32745"/>
                    <a:pt x="71" y="32853"/>
                    <a:pt x="65" y="32961"/>
                  </a:cubicBezTo>
                  <a:cubicBezTo>
                    <a:pt x="103" y="32855"/>
                    <a:pt x="136" y="32745"/>
                    <a:pt x="160" y="32634"/>
                  </a:cubicBezTo>
                  <a:cubicBezTo>
                    <a:pt x="220" y="32401"/>
                    <a:pt x="298" y="32088"/>
                    <a:pt x="397" y="31696"/>
                  </a:cubicBezTo>
                  <a:cubicBezTo>
                    <a:pt x="496" y="31304"/>
                    <a:pt x="616" y="30783"/>
                    <a:pt x="733" y="30198"/>
                  </a:cubicBezTo>
                  <a:cubicBezTo>
                    <a:pt x="849" y="29611"/>
                    <a:pt x="1001" y="28944"/>
                    <a:pt x="1121" y="28198"/>
                  </a:cubicBezTo>
                  <a:cubicBezTo>
                    <a:pt x="1241" y="27453"/>
                    <a:pt x="1392" y="26640"/>
                    <a:pt x="1503" y="25760"/>
                  </a:cubicBezTo>
                  <a:cubicBezTo>
                    <a:pt x="1616" y="24882"/>
                    <a:pt x="1729" y="23939"/>
                    <a:pt x="1831" y="22948"/>
                  </a:cubicBezTo>
                  <a:cubicBezTo>
                    <a:pt x="2012" y="20962"/>
                    <a:pt x="2132" y="18771"/>
                    <a:pt x="2132" y="16466"/>
                  </a:cubicBezTo>
                  <a:cubicBezTo>
                    <a:pt x="2132" y="14161"/>
                    <a:pt x="1996" y="11973"/>
                    <a:pt x="1810" y="10005"/>
                  </a:cubicBezTo>
                  <a:cubicBezTo>
                    <a:pt x="1697" y="9015"/>
                    <a:pt x="1604" y="8070"/>
                    <a:pt x="1466" y="7192"/>
                  </a:cubicBezTo>
                  <a:cubicBezTo>
                    <a:pt x="1326" y="6314"/>
                    <a:pt x="1211" y="5499"/>
                    <a:pt x="1077" y="4754"/>
                  </a:cubicBezTo>
                  <a:cubicBezTo>
                    <a:pt x="944" y="4010"/>
                    <a:pt x="802" y="3346"/>
                    <a:pt x="681" y="2761"/>
                  </a:cubicBezTo>
                  <a:cubicBezTo>
                    <a:pt x="561" y="2174"/>
                    <a:pt x="445" y="1671"/>
                    <a:pt x="342" y="1261"/>
                  </a:cubicBezTo>
                  <a:cubicBezTo>
                    <a:pt x="238" y="853"/>
                    <a:pt x="160" y="555"/>
                    <a:pt x="100" y="323"/>
                  </a:cubicBezTo>
                  <a:cubicBezTo>
                    <a:pt x="79" y="212"/>
                    <a:pt x="46" y="10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"/>
            <p:cNvSpPr/>
            <p:nvPr/>
          </p:nvSpPr>
          <p:spPr>
            <a:xfrm>
              <a:off x="4807978" y="2897532"/>
              <a:ext cx="61051" cy="74493"/>
            </a:xfrm>
            <a:custGeom>
              <a:avLst/>
              <a:gdLst/>
              <a:ahLst/>
              <a:cxnLst/>
              <a:rect l="l" t="t" r="r" b="b"/>
              <a:pathLst>
                <a:path w="4778" h="5830" extrusionOk="0">
                  <a:moveTo>
                    <a:pt x="1" y="1"/>
                  </a:moveTo>
                  <a:cubicBezTo>
                    <a:pt x="118" y="355"/>
                    <a:pt x="280" y="693"/>
                    <a:pt x="483" y="1005"/>
                  </a:cubicBezTo>
                  <a:cubicBezTo>
                    <a:pt x="933" y="1783"/>
                    <a:pt x="1443" y="2523"/>
                    <a:pt x="2012" y="3219"/>
                  </a:cubicBezTo>
                  <a:cubicBezTo>
                    <a:pt x="2583" y="3916"/>
                    <a:pt x="3209" y="4564"/>
                    <a:pt x="3886" y="5157"/>
                  </a:cubicBezTo>
                  <a:cubicBezTo>
                    <a:pt x="4153" y="5419"/>
                    <a:pt x="4453" y="5644"/>
                    <a:pt x="4777" y="5830"/>
                  </a:cubicBezTo>
                  <a:cubicBezTo>
                    <a:pt x="4533" y="5551"/>
                    <a:pt x="4269" y="5290"/>
                    <a:pt x="3989" y="5045"/>
                  </a:cubicBezTo>
                  <a:cubicBezTo>
                    <a:pt x="3351" y="4425"/>
                    <a:pt x="2748" y="3772"/>
                    <a:pt x="2180" y="3086"/>
                  </a:cubicBezTo>
                  <a:cubicBezTo>
                    <a:pt x="1619" y="2398"/>
                    <a:pt x="1097" y="1679"/>
                    <a:pt x="618" y="932"/>
                  </a:cubicBezTo>
                  <a:cubicBezTo>
                    <a:pt x="432" y="609"/>
                    <a:pt x="226" y="298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"/>
            <p:cNvSpPr/>
            <p:nvPr/>
          </p:nvSpPr>
          <p:spPr>
            <a:xfrm>
              <a:off x="3998012" y="2043190"/>
              <a:ext cx="577684" cy="825554"/>
            </a:xfrm>
            <a:custGeom>
              <a:avLst/>
              <a:gdLst/>
              <a:ahLst/>
              <a:cxnLst/>
              <a:rect l="l" t="t" r="r" b="b"/>
              <a:pathLst>
                <a:path w="45211" h="64610" extrusionOk="0">
                  <a:moveTo>
                    <a:pt x="19148" y="0"/>
                  </a:moveTo>
                  <a:lnTo>
                    <a:pt x="17498" y="641"/>
                  </a:lnTo>
                  <a:cubicBezTo>
                    <a:pt x="13234" y="2294"/>
                    <a:pt x="10069" y="5958"/>
                    <a:pt x="9056" y="10418"/>
                  </a:cubicBezTo>
                  <a:cubicBezTo>
                    <a:pt x="5791" y="24822"/>
                    <a:pt x="200" y="43976"/>
                    <a:pt x="113" y="50156"/>
                  </a:cubicBezTo>
                  <a:cubicBezTo>
                    <a:pt x="1" y="58025"/>
                    <a:pt x="3443" y="63414"/>
                    <a:pt x="7936" y="64408"/>
                  </a:cubicBezTo>
                  <a:cubicBezTo>
                    <a:pt x="8583" y="64551"/>
                    <a:pt x="10181" y="64610"/>
                    <a:pt x="12361" y="64610"/>
                  </a:cubicBezTo>
                  <a:cubicBezTo>
                    <a:pt x="22151" y="64610"/>
                    <a:pt x="43685" y="63431"/>
                    <a:pt x="43685" y="63431"/>
                  </a:cubicBezTo>
                  <a:lnTo>
                    <a:pt x="45210" y="49992"/>
                  </a:lnTo>
                  <a:lnTo>
                    <a:pt x="19114" y="47595"/>
                  </a:lnTo>
                  <a:lnTo>
                    <a:pt x="22683" y="27640"/>
                  </a:lnTo>
                  <a:lnTo>
                    <a:pt x="1914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6"/>
            <p:cNvSpPr/>
            <p:nvPr/>
          </p:nvSpPr>
          <p:spPr>
            <a:xfrm>
              <a:off x="4191706" y="1948649"/>
              <a:ext cx="310250" cy="1026800"/>
            </a:xfrm>
            <a:custGeom>
              <a:avLst/>
              <a:gdLst/>
              <a:ahLst/>
              <a:cxnLst/>
              <a:rect l="l" t="t" r="r" b="b"/>
              <a:pathLst>
                <a:path w="24281" h="80360" extrusionOk="0">
                  <a:moveTo>
                    <a:pt x="19453" y="0"/>
                  </a:moveTo>
                  <a:lnTo>
                    <a:pt x="11211" y="4453"/>
                  </a:lnTo>
                  <a:lnTo>
                    <a:pt x="3997" y="7399"/>
                  </a:lnTo>
                  <a:lnTo>
                    <a:pt x="3825" y="29322"/>
                  </a:lnTo>
                  <a:lnTo>
                    <a:pt x="7533" y="62626"/>
                  </a:lnTo>
                  <a:lnTo>
                    <a:pt x="1" y="80359"/>
                  </a:lnTo>
                  <a:lnTo>
                    <a:pt x="20775" y="80359"/>
                  </a:lnTo>
                  <a:lnTo>
                    <a:pt x="22847" y="63711"/>
                  </a:lnTo>
                  <a:lnTo>
                    <a:pt x="24281" y="39592"/>
                  </a:lnTo>
                  <a:lnTo>
                    <a:pt x="17958" y="6590"/>
                  </a:lnTo>
                  <a:cubicBezTo>
                    <a:pt x="17609" y="4777"/>
                    <a:pt x="18599" y="1835"/>
                    <a:pt x="19529" y="242"/>
                  </a:cubicBezTo>
                  <a:lnTo>
                    <a:pt x="194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6"/>
            <p:cNvSpPr/>
            <p:nvPr/>
          </p:nvSpPr>
          <p:spPr>
            <a:xfrm>
              <a:off x="4242944" y="2370588"/>
              <a:ext cx="47852" cy="281731"/>
            </a:xfrm>
            <a:custGeom>
              <a:avLst/>
              <a:gdLst/>
              <a:ahLst/>
              <a:cxnLst/>
              <a:rect l="l" t="t" r="r" b="b"/>
              <a:pathLst>
                <a:path w="3745" h="22049" extrusionOk="0">
                  <a:moveTo>
                    <a:pt x="3735" y="1"/>
                  </a:moveTo>
                  <a:cubicBezTo>
                    <a:pt x="3704" y="70"/>
                    <a:pt x="3684" y="145"/>
                    <a:pt x="3675" y="220"/>
                  </a:cubicBezTo>
                  <a:cubicBezTo>
                    <a:pt x="3643" y="393"/>
                    <a:pt x="3601" y="603"/>
                    <a:pt x="3549" y="862"/>
                  </a:cubicBezTo>
                  <a:cubicBezTo>
                    <a:pt x="3442" y="1448"/>
                    <a:pt x="3295" y="2245"/>
                    <a:pt x="3118" y="3218"/>
                  </a:cubicBezTo>
                  <a:cubicBezTo>
                    <a:pt x="2765" y="5238"/>
                    <a:pt x="2291" y="7978"/>
                    <a:pt x="1761" y="11006"/>
                  </a:cubicBezTo>
                  <a:cubicBezTo>
                    <a:pt x="1231" y="14034"/>
                    <a:pt x="800" y="16781"/>
                    <a:pt x="469" y="18806"/>
                  </a:cubicBezTo>
                  <a:cubicBezTo>
                    <a:pt x="318" y="19783"/>
                    <a:pt x="194" y="20585"/>
                    <a:pt x="99" y="21175"/>
                  </a:cubicBezTo>
                  <a:lnTo>
                    <a:pt x="12" y="21820"/>
                  </a:lnTo>
                  <a:cubicBezTo>
                    <a:pt x="0" y="21895"/>
                    <a:pt x="0" y="21973"/>
                    <a:pt x="12" y="22048"/>
                  </a:cubicBezTo>
                  <a:cubicBezTo>
                    <a:pt x="38" y="21976"/>
                    <a:pt x="57" y="21901"/>
                    <a:pt x="69" y="21825"/>
                  </a:cubicBezTo>
                  <a:cubicBezTo>
                    <a:pt x="108" y="21657"/>
                    <a:pt x="146" y="21447"/>
                    <a:pt x="203" y="21187"/>
                  </a:cubicBezTo>
                  <a:cubicBezTo>
                    <a:pt x="309" y="20601"/>
                    <a:pt x="457" y="19804"/>
                    <a:pt x="634" y="18831"/>
                  </a:cubicBezTo>
                  <a:cubicBezTo>
                    <a:pt x="995" y="16842"/>
                    <a:pt x="1494" y="14092"/>
                    <a:pt x="1998" y="11043"/>
                  </a:cubicBezTo>
                  <a:cubicBezTo>
                    <a:pt x="2503" y="7995"/>
                    <a:pt x="2972" y="5241"/>
                    <a:pt x="3291" y="3243"/>
                  </a:cubicBezTo>
                  <a:cubicBezTo>
                    <a:pt x="3441" y="2266"/>
                    <a:pt x="3567" y="1464"/>
                    <a:pt x="3657" y="874"/>
                  </a:cubicBezTo>
                  <a:cubicBezTo>
                    <a:pt x="3692" y="612"/>
                    <a:pt x="3717" y="400"/>
                    <a:pt x="3738" y="227"/>
                  </a:cubicBezTo>
                  <a:cubicBezTo>
                    <a:pt x="3744" y="152"/>
                    <a:pt x="3743" y="76"/>
                    <a:pt x="37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6"/>
            <p:cNvSpPr/>
            <p:nvPr/>
          </p:nvSpPr>
          <p:spPr>
            <a:xfrm>
              <a:off x="4375766" y="1978357"/>
              <a:ext cx="116889" cy="478313"/>
            </a:xfrm>
            <a:custGeom>
              <a:avLst/>
              <a:gdLst/>
              <a:ahLst/>
              <a:cxnLst/>
              <a:rect l="l" t="t" r="r" b="b"/>
              <a:pathLst>
                <a:path w="9148" h="37434" extrusionOk="0">
                  <a:moveTo>
                    <a:pt x="1092" y="0"/>
                  </a:moveTo>
                  <a:lnTo>
                    <a:pt x="1092" y="0"/>
                  </a:lnTo>
                  <a:cubicBezTo>
                    <a:pt x="1086" y="23"/>
                    <a:pt x="1077" y="44"/>
                    <a:pt x="1067" y="65"/>
                  </a:cubicBezTo>
                  <a:cubicBezTo>
                    <a:pt x="1066" y="68"/>
                    <a:pt x="1065" y="71"/>
                    <a:pt x="1065" y="74"/>
                  </a:cubicBezTo>
                  <a:lnTo>
                    <a:pt x="1065" y="74"/>
                  </a:lnTo>
                  <a:cubicBezTo>
                    <a:pt x="1092" y="24"/>
                    <a:pt x="1092" y="0"/>
                    <a:pt x="1092" y="0"/>
                  </a:cubicBezTo>
                  <a:close/>
                  <a:moveTo>
                    <a:pt x="1065" y="74"/>
                  </a:moveTo>
                  <a:cubicBezTo>
                    <a:pt x="1064" y="75"/>
                    <a:pt x="1063" y="77"/>
                    <a:pt x="1062" y="78"/>
                  </a:cubicBezTo>
                  <a:cubicBezTo>
                    <a:pt x="1032" y="129"/>
                    <a:pt x="1023" y="224"/>
                    <a:pt x="993" y="319"/>
                  </a:cubicBezTo>
                  <a:cubicBezTo>
                    <a:pt x="942" y="535"/>
                    <a:pt x="847" y="844"/>
                    <a:pt x="765" y="1257"/>
                  </a:cubicBezTo>
                  <a:cubicBezTo>
                    <a:pt x="508" y="2429"/>
                    <a:pt x="324" y="3615"/>
                    <a:pt x="214" y="4810"/>
                  </a:cubicBezTo>
                  <a:cubicBezTo>
                    <a:pt x="46" y="6612"/>
                    <a:pt x="1" y="8422"/>
                    <a:pt x="76" y="10229"/>
                  </a:cubicBezTo>
                  <a:cubicBezTo>
                    <a:pt x="145" y="12287"/>
                    <a:pt x="364" y="14566"/>
                    <a:pt x="675" y="16979"/>
                  </a:cubicBezTo>
                  <a:lnTo>
                    <a:pt x="675" y="17057"/>
                  </a:lnTo>
                  <a:lnTo>
                    <a:pt x="748" y="17057"/>
                  </a:lnTo>
                  <a:lnTo>
                    <a:pt x="2981" y="17463"/>
                  </a:lnTo>
                  <a:lnTo>
                    <a:pt x="2981" y="17463"/>
                  </a:lnTo>
                  <a:cubicBezTo>
                    <a:pt x="2861" y="17790"/>
                    <a:pt x="2739" y="18139"/>
                    <a:pt x="2643" y="18495"/>
                  </a:cubicBezTo>
                  <a:cubicBezTo>
                    <a:pt x="1991" y="21135"/>
                    <a:pt x="2086" y="23907"/>
                    <a:pt x="2915" y="26498"/>
                  </a:cubicBezTo>
                  <a:cubicBezTo>
                    <a:pt x="3574" y="28598"/>
                    <a:pt x="4504" y="30603"/>
                    <a:pt x="5684" y="32463"/>
                  </a:cubicBezTo>
                  <a:cubicBezTo>
                    <a:pt x="6666" y="34057"/>
                    <a:pt x="7558" y="35284"/>
                    <a:pt x="8169" y="36137"/>
                  </a:cubicBezTo>
                  <a:lnTo>
                    <a:pt x="8885" y="37106"/>
                  </a:lnTo>
                  <a:lnTo>
                    <a:pt x="9074" y="37355"/>
                  </a:lnTo>
                  <a:cubicBezTo>
                    <a:pt x="9115" y="37405"/>
                    <a:pt x="9139" y="37434"/>
                    <a:pt x="9146" y="37434"/>
                  </a:cubicBezTo>
                  <a:cubicBezTo>
                    <a:pt x="9147" y="37434"/>
                    <a:pt x="9147" y="37434"/>
                    <a:pt x="9147" y="37434"/>
                  </a:cubicBezTo>
                  <a:cubicBezTo>
                    <a:pt x="9129" y="37402"/>
                    <a:pt x="9111" y="37372"/>
                    <a:pt x="9090" y="37343"/>
                  </a:cubicBezTo>
                  <a:cubicBezTo>
                    <a:pt x="9048" y="37270"/>
                    <a:pt x="8987" y="37187"/>
                    <a:pt x="8918" y="37081"/>
                  </a:cubicBezTo>
                  <a:lnTo>
                    <a:pt x="8238" y="36085"/>
                  </a:lnTo>
                  <a:cubicBezTo>
                    <a:pt x="7648" y="35224"/>
                    <a:pt x="6777" y="33984"/>
                    <a:pt x="5813" y="32382"/>
                  </a:cubicBezTo>
                  <a:cubicBezTo>
                    <a:pt x="4660" y="30525"/>
                    <a:pt x="3751" y="28529"/>
                    <a:pt x="3104" y="26442"/>
                  </a:cubicBezTo>
                  <a:cubicBezTo>
                    <a:pt x="2299" y="23884"/>
                    <a:pt x="2212" y="21153"/>
                    <a:pt x="2855" y="18550"/>
                  </a:cubicBezTo>
                  <a:cubicBezTo>
                    <a:pt x="2958" y="18159"/>
                    <a:pt x="3095" y="17776"/>
                    <a:pt x="3224" y="17421"/>
                  </a:cubicBezTo>
                  <a:lnTo>
                    <a:pt x="3272" y="17297"/>
                  </a:lnTo>
                  <a:lnTo>
                    <a:pt x="3147" y="17276"/>
                  </a:lnTo>
                  <a:lnTo>
                    <a:pt x="863" y="16859"/>
                  </a:lnTo>
                  <a:lnTo>
                    <a:pt x="863" y="16859"/>
                  </a:lnTo>
                  <a:cubicBezTo>
                    <a:pt x="554" y="14480"/>
                    <a:pt x="335" y="12237"/>
                    <a:pt x="248" y="10204"/>
                  </a:cubicBezTo>
                  <a:cubicBezTo>
                    <a:pt x="164" y="8405"/>
                    <a:pt x="194" y="6603"/>
                    <a:pt x="340" y="4807"/>
                  </a:cubicBezTo>
                  <a:cubicBezTo>
                    <a:pt x="436" y="3615"/>
                    <a:pt x="598" y="2431"/>
                    <a:pt x="825" y="1258"/>
                  </a:cubicBezTo>
                  <a:cubicBezTo>
                    <a:pt x="898" y="826"/>
                    <a:pt x="980" y="530"/>
                    <a:pt x="1019" y="311"/>
                  </a:cubicBezTo>
                  <a:cubicBezTo>
                    <a:pt x="1019" y="219"/>
                    <a:pt x="1050" y="141"/>
                    <a:pt x="1065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6"/>
            <p:cNvSpPr/>
            <p:nvPr/>
          </p:nvSpPr>
          <p:spPr>
            <a:xfrm>
              <a:off x="4331326" y="2413674"/>
              <a:ext cx="72116" cy="2773"/>
            </a:xfrm>
            <a:custGeom>
              <a:avLst/>
              <a:gdLst/>
              <a:ahLst/>
              <a:cxnLst/>
              <a:rect l="l" t="t" r="r" b="b"/>
              <a:pathLst>
                <a:path w="5644" h="217" extrusionOk="0">
                  <a:moveTo>
                    <a:pt x="2822" y="0"/>
                  </a:moveTo>
                  <a:cubicBezTo>
                    <a:pt x="1881" y="0"/>
                    <a:pt x="940" y="36"/>
                    <a:pt x="1" y="109"/>
                  </a:cubicBezTo>
                  <a:cubicBezTo>
                    <a:pt x="940" y="181"/>
                    <a:pt x="1881" y="217"/>
                    <a:pt x="2822" y="217"/>
                  </a:cubicBezTo>
                  <a:cubicBezTo>
                    <a:pt x="3763" y="217"/>
                    <a:pt x="4704" y="181"/>
                    <a:pt x="5643" y="109"/>
                  </a:cubicBezTo>
                  <a:cubicBezTo>
                    <a:pt x="4704" y="36"/>
                    <a:pt x="3763" y="0"/>
                    <a:pt x="2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6"/>
            <p:cNvSpPr/>
            <p:nvPr/>
          </p:nvSpPr>
          <p:spPr>
            <a:xfrm>
              <a:off x="4198415" y="2091336"/>
              <a:ext cx="106398" cy="154493"/>
            </a:xfrm>
            <a:custGeom>
              <a:avLst/>
              <a:gdLst/>
              <a:ahLst/>
              <a:cxnLst/>
              <a:rect l="l" t="t" r="r" b="b"/>
              <a:pathLst>
                <a:path w="8327" h="12091" extrusionOk="0">
                  <a:moveTo>
                    <a:pt x="1" y="0"/>
                  </a:moveTo>
                  <a:lnTo>
                    <a:pt x="1" y="0"/>
                  </a:lnTo>
                  <a:cubicBezTo>
                    <a:pt x="192" y="86"/>
                    <a:pt x="390" y="158"/>
                    <a:pt x="591" y="216"/>
                  </a:cubicBezTo>
                  <a:cubicBezTo>
                    <a:pt x="1127" y="410"/>
                    <a:pt x="1649" y="635"/>
                    <a:pt x="2158" y="892"/>
                  </a:cubicBezTo>
                  <a:cubicBezTo>
                    <a:pt x="3827" y="1754"/>
                    <a:pt x="5275" y="2989"/>
                    <a:pt x="6388" y="4502"/>
                  </a:cubicBezTo>
                  <a:cubicBezTo>
                    <a:pt x="6705" y="4927"/>
                    <a:pt x="6983" y="5379"/>
                    <a:pt x="7220" y="5853"/>
                  </a:cubicBezTo>
                  <a:cubicBezTo>
                    <a:pt x="7426" y="6304"/>
                    <a:pt x="7594" y="6771"/>
                    <a:pt x="7720" y="7249"/>
                  </a:cubicBezTo>
                  <a:cubicBezTo>
                    <a:pt x="7936" y="8065"/>
                    <a:pt x="8080" y="8898"/>
                    <a:pt x="8149" y="9738"/>
                  </a:cubicBezTo>
                  <a:cubicBezTo>
                    <a:pt x="8211" y="10454"/>
                    <a:pt x="8223" y="11031"/>
                    <a:pt x="8227" y="11462"/>
                  </a:cubicBezTo>
                  <a:cubicBezTo>
                    <a:pt x="8212" y="11672"/>
                    <a:pt x="8212" y="11882"/>
                    <a:pt x="8227" y="12091"/>
                  </a:cubicBezTo>
                  <a:cubicBezTo>
                    <a:pt x="8274" y="11885"/>
                    <a:pt x="8296" y="11673"/>
                    <a:pt x="8296" y="11462"/>
                  </a:cubicBezTo>
                  <a:cubicBezTo>
                    <a:pt x="8326" y="10888"/>
                    <a:pt x="8326" y="10313"/>
                    <a:pt x="8296" y="9738"/>
                  </a:cubicBezTo>
                  <a:cubicBezTo>
                    <a:pt x="8254" y="8886"/>
                    <a:pt x="8127" y="8039"/>
                    <a:pt x="7917" y="7210"/>
                  </a:cubicBezTo>
                  <a:cubicBezTo>
                    <a:pt x="7795" y="6718"/>
                    <a:pt x="7627" y="6238"/>
                    <a:pt x="7418" y="5777"/>
                  </a:cubicBezTo>
                  <a:cubicBezTo>
                    <a:pt x="7172" y="5289"/>
                    <a:pt x="6884" y="4824"/>
                    <a:pt x="6557" y="4385"/>
                  </a:cubicBezTo>
                  <a:cubicBezTo>
                    <a:pt x="5428" y="2840"/>
                    <a:pt x="3938" y="1596"/>
                    <a:pt x="2220" y="758"/>
                  </a:cubicBezTo>
                  <a:cubicBezTo>
                    <a:pt x="1700" y="509"/>
                    <a:pt x="1163" y="302"/>
                    <a:pt x="612" y="138"/>
                  </a:cubicBezTo>
                  <a:cubicBezTo>
                    <a:pt x="414" y="72"/>
                    <a:pt x="208" y="26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6"/>
            <p:cNvSpPr/>
            <p:nvPr/>
          </p:nvSpPr>
          <p:spPr>
            <a:xfrm>
              <a:off x="4161935" y="2651897"/>
              <a:ext cx="415307" cy="201808"/>
            </a:xfrm>
            <a:custGeom>
              <a:avLst/>
              <a:gdLst/>
              <a:ahLst/>
              <a:cxnLst/>
              <a:rect l="l" t="t" r="r" b="b"/>
              <a:pathLst>
                <a:path w="32503" h="15794" extrusionOk="0">
                  <a:moveTo>
                    <a:pt x="5586" y="1"/>
                  </a:moveTo>
                  <a:cubicBezTo>
                    <a:pt x="4154" y="1"/>
                    <a:pt x="2742" y="363"/>
                    <a:pt x="1482" y="1058"/>
                  </a:cubicBezTo>
                  <a:cubicBezTo>
                    <a:pt x="940" y="1344"/>
                    <a:pt x="442" y="1705"/>
                    <a:pt x="1" y="2131"/>
                  </a:cubicBezTo>
                  <a:cubicBezTo>
                    <a:pt x="35" y="2115"/>
                    <a:pt x="70" y="2092"/>
                    <a:pt x="100" y="2067"/>
                  </a:cubicBezTo>
                  <a:lnTo>
                    <a:pt x="379" y="1850"/>
                  </a:lnTo>
                  <a:cubicBezTo>
                    <a:pt x="742" y="1586"/>
                    <a:pt x="1124" y="1348"/>
                    <a:pt x="1521" y="1136"/>
                  </a:cubicBezTo>
                  <a:cubicBezTo>
                    <a:pt x="2749" y="489"/>
                    <a:pt x="4114" y="155"/>
                    <a:pt x="5494" y="155"/>
                  </a:cubicBezTo>
                  <a:cubicBezTo>
                    <a:pt x="5764" y="155"/>
                    <a:pt x="6035" y="167"/>
                    <a:pt x="6306" y="193"/>
                  </a:cubicBezTo>
                  <a:lnTo>
                    <a:pt x="22673" y="1636"/>
                  </a:lnTo>
                  <a:lnTo>
                    <a:pt x="32263" y="2450"/>
                  </a:lnTo>
                  <a:lnTo>
                    <a:pt x="32263" y="2450"/>
                  </a:lnTo>
                  <a:cubicBezTo>
                    <a:pt x="31837" y="6370"/>
                    <a:pt x="31475" y="9686"/>
                    <a:pt x="31215" y="12046"/>
                  </a:cubicBezTo>
                  <a:cubicBezTo>
                    <a:pt x="31093" y="13217"/>
                    <a:pt x="30998" y="14152"/>
                    <a:pt x="30934" y="14807"/>
                  </a:cubicBezTo>
                  <a:cubicBezTo>
                    <a:pt x="30904" y="15107"/>
                    <a:pt x="30865" y="15358"/>
                    <a:pt x="30865" y="15538"/>
                  </a:cubicBezTo>
                  <a:cubicBezTo>
                    <a:pt x="30860" y="15624"/>
                    <a:pt x="30860" y="15708"/>
                    <a:pt x="30865" y="15793"/>
                  </a:cubicBezTo>
                  <a:cubicBezTo>
                    <a:pt x="30893" y="15706"/>
                    <a:pt x="30913" y="15619"/>
                    <a:pt x="30926" y="15529"/>
                  </a:cubicBezTo>
                  <a:cubicBezTo>
                    <a:pt x="30947" y="15349"/>
                    <a:pt x="30982" y="15107"/>
                    <a:pt x="31021" y="14801"/>
                  </a:cubicBezTo>
                  <a:lnTo>
                    <a:pt x="31365" y="12049"/>
                  </a:lnTo>
                  <a:cubicBezTo>
                    <a:pt x="31641" y="9676"/>
                    <a:pt x="32037" y="6312"/>
                    <a:pt x="32503" y="2353"/>
                  </a:cubicBezTo>
                  <a:lnTo>
                    <a:pt x="32503" y="2251"/>
                  </a:lnTo>
                  <a:lnTo>
                    <a:pt x="32399" y="2251"/>
                  </a:lnTo>
                  <a:lnTo>
                    <a:pt x="22709" y="1412"/>
                  </a:lnTo>
                  <a:lnTo>
                    <a:pt x="6319" y="32"/>
                  </a:lnTo>
                  <a:cubicBezTo>
                    <a:pt x="6074" y="11"/>
                    <a:pt x="5830" y="1"/>
                    <a:pt x="55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6"/>
            <p:cNvSpPr/>
            <p:nvPr/>
          </p:nvSpPr>
          <p:spPr>
            <a:xfrm>
              <a:off x="4462973" y="2674092"/>
              <a:ext cx="20150" cy="184175"/>
            </a:xfrm>
            <a:custGeom>
              <a:avLst/>
              <a:gdLst/>
              <a:ahLst/>
              <a:cxnLst/>
              <a:rect l="l" t="t" r="r" b="b"/>
              <a:pathLst>
                <a:path w="1577" h="14414" extrusionOk="0">
                  <a:moveTo>
                    <a:pt x="1576" y="1"/>
                  </a:moveTo>
                  <a:lnTo>
                    <a:pt x="1576" y="1"/>
                  </a:lnTo>
                  <a:cubicBezTo>
                    <a:pt x="1498" y="175"/>
                    <a:pt x="1438" y="357"/>
                    <a:pt x="1401" y="544"/>
                  </a:cubicBezTo>
                  <a:cubicBezTo>
                    <a:pt x="1297" y="902"/>
                    <a:pt x="1171" y="1418"/>
                    <a:pt x="1030" y="2060"/>
                  </a:cubicBezTo>
                  <a:cubicBezTo>
                    <a:pt x="305" y="5419"/>
                    <a:pt x="0" y="8856"/>
                    <a:pt x="125" y="12289"/>
                  </a:cubicBezTo>
                  <a:cubicBezTo>
                    <a:pt x="150" y="12948"/>
                    <a:pt x="186" y="13483"/>
                    <a:pt x="219" y="13849"/>
                  </a:cubicBezTo>
                  <a:cubicBezTo>
                    <a:pt x="227" y="14040"/>
                    <a:pt x="252" y="14229"/>
                    <a:pt x="297" y="14414"/>
                  </a:cubicBezTo>
                  <a:cubicBezTo>
                    <a:pt x="321" y="14223"/>
                    <a:pt x="324" y="14031"/>
                    <a:pt x="306" y="13840"/>
                  </a:cubicBezTo>
                  <a:cubicBezTo>
                    <a:pt x="302" y="13432"/>
                    <a:pt x="281" y="12909"/>
                    <a:pt x="281" y="12285"/>
                  </a:cubicBezTo>
                  <a:cubicBezTo>
                    <a:pt x="272" y="10976"/>
                    <a:pt x="306" y="9162"/>
                    <a:pt x="483" y="7169"/>
                  </a:cubicBezTo>
                  <a:cubicBezTo>
                    <a:pt x="659" y="5174"/>
                    <a:pt x="943" y="3383"/>
                    <a:pt x="1185" y="2090"/>
                  </a:cubicBezTo>
                  <a:cubicBezTo>
                    <a:pt x="1305" y="1482"/>
                    <a:pt x="1405" y="971"/>
                    <a:pt x="1486" y="565"/>
                  </a:cubicBezTo>
                  <a:cubicBezTo>
                    <a:pt x="1534" y="381"/>
                    <a:pt x="1564" y="191"/>
                    <a:pt x="1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6"/>
            <p:cNvSpPr/>
            <p:nvPr/>
          </p:nvSpPr>
          <p:spPr>
            <a:xfrm>
              <a:off x="4498456" y="2803707"/>
              <a:ext cx="37898" cy="36953"/>
            </a:xfrm>
            <a:custGeom>
              <a:avLst/>
              <a:gdLst/>
              <a:ahLst/>
              <a:cxnLst/>
              <a:rect l="l" t="t" r="r" b="b"/>
              <a:pathLst>
                <a:path w="2966" h="2892" extrusionOk="0">
                  <a:moveTo>
                    <a:pt x="1534" y="0"/>
                  </a:moveTo>
                  <a:cubicBezTo>
                    <a:pt x="1324" y="0"/>
                    <a:pt x="1216" y="57"/>
                    <a:pt x="1216" y="57"/>
                  </a:cubicBezTo>
                  <a:cubicBezTo>
                    <a:pt x="1318" y="69"/>
                    <a:pt x="1423" y="77"/>
                    <a:pt x="1527" y="78"/>
                  </a:cubicBezTo>
                  <a:cubicBezTo>
                    <a:pt x="1803" y="119"/>
                    <a:pt x="2061" y="234"/>
                    <a:pt x="2276" y="415"/>
                  </a:cubicBezTo>
                  <a:cubicBezTo>
                    <a:pt x="2593" y="668"/>
                    <a:pt x="2765" y="1060"/>
                    <a:pt x="2737" y="1465"/>
                  </a:cubicBezTo>
                  <a:cubicBezTo>
                    <a:pt x="2699" y="1958"/>
                    <a:pt x="2393" y="2389"/>
                    <a:pt x="1940" y="2585"/>
                  </a:cubicBezTo>
                  <a:cubicBezTo>
                    <a:pt x="1800" y="2634"/>
                    <a:pt x="1656" y="2658"/>
                    <a:pt x="1513" y="2658"/>
                  </a:cubicBezTo>
                  <a:cubicBezTo>
                    <a:pt x="1176" y="2658"/>
                    <a:pt x="846" y="2526"/>
                    <a:pt x="601" y="2279"/>
                  </a:cubicBezTo>
                  <a:cubicBezTo>
                    <a:pt x="314" y="1994"/>
                    <a:pt x="198" y="1578"/>
                    <a:pt x="299" y="1185"/>
                  </a:cubicBezTo>
                  <a:cubicBezTo>
                    <a:pt x="356" y="913"/>
                    <a:pt x="494" y="665"/>
                    <a:pt x="695" y="475"/>
                  </a:cubicBezTo>
                  <a:cubicBezTo>
                    <a:pt x="842" y="341"/>
                    <a:pt x="937" y="293"/>
                    <a:pt x="937" y="272"/>
                  </a:cubicBezTo>
                  <a:lnTo>
                    <a:pt x="937" y="272"/>
                  </a:lnTo>
                  <a:cubicBezTo>
                    <a:pt x="826" y="288"/>
                    <a:pt x="722" y="336"/>
                    <a:pt x="640" y="410"/>
                  </a:cubicBezTo>
                  <a:cubicBezTo>
                    <a:pt x="395" y="592"/>
                    <a:pt x="219" y="851"/>
                    <a:pt x="144" y="1147"/>
                  </a:cubicBezTo>
                  <a:cubicBezTo>
                    <a:pt x="0" y="1602"/>
                    <a:pt x="120" y="2097"/>
                    <a:pt x="454" y="2438"/>
                  </a:cubicBezTo>
                  <a:cubicBezTo>
                    <a:pt x="741" y="2733"/>
                    <a:pt x="1130" y="2892"/>
                    <a:pt x="1528" y="2892"/>
                  </a:cubicBezTo>
                  <a:cubicBezTo>
                    <a:pt x="1692" y="2892"/>
                    <a:pt x="1858" y="2865"/>
                    <a:pt x="2018" y="2809"/>
                  </a:cubicBezTo>
                  <a:cubicBezTo>
                    <a:pt x="2552" y="2582"/>
                    <a:pt x="2913" y="2072"/>
                    <a:pt x="2944" y="1491"/>
                  </a:cubicBezTo>
                  <a:cubicBezTo>
                    <a:pt x="2965" y="1024"/>
                    <a:pt x="2750" y="577"/>
                    <a:pt x="2371" y="302"/>
                  </a:cubicBezTo>
                  <a:cubicBezTo>
                    <a:pt x="2130" y="117"/>
                    <a:pt x="1838" y="12"/>
                    <a:pt x="1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6"/>
            <p:cNvSpPr/>
            <p:nvPr/>
          </p:nvSpPr>
          <p:spPr>
            <a:xfrm>
              <a:off x="3996006" y="1947205"/>
              <a:ext cx="560102" cy="923047"/>
            </a:xfrm>
            <a:custGeom>
              <a:avLst/>
              <a:gdLst/>
              <a:ahLst/>
              <a:cxnLst/>
              <a:rect l="l" t="t" r="r" b="b"/>
              <a:pathLst>
                <a:path w="43835" h="72240" extrusionOk="0">
                  <a:moveTo>
                    <a:pt x="34857" y="0"/>
                  </a:moveTo>
                  <a:lnTo>
                    <a:pt x="34733" y="71"/>
                  </a:lnTo>
                  <a:lnTo>
                    <a:pt x="34302" y="290"/>
                  </a:lnTo>
                  <a:lnTo>
                    <a:pt x="32675" y="1152"/>
                  </a:lnTo>
                  <a:lnTo>
                    <a:pt x="26506" y="4498"/>
                  </a:lnTo>
                  <a:lnTo>
                    <a:pt x="16144" y="8805"/>
                  </a:lnTo>
                  <a:cubicBezTo>
                    <a:pt x="13967" y="9670"/>
                    <a:pt x="12115" y="11192"/>
                    <a:pt x="10846" y="13160"/>
                  </a:cubicBezTo>
                  <a:cubicBezTo>
                    <a:pt x="10146" y="14206"/>
                    <a:pt x="9584" y="15336"/>
                    <a:pt x="9169" y="16524"/>
                  </a:cubicBezTo>
                  <a:cubicBezTo>
                    <a:pt x="8723" y="17762"/>
                    <a:pt x="8417" y="19046"/>
                    <a:pt x="8256" y="20353"/>
                  </a:cubicBezTo>
                  <a:cubicBezTo>
                    <a:pt x="6327" y="28536"/>
                    <a:pt x="4148" y="37934"/>
                    <a:pt x="2042" y="47918"/>
                  </a:cubicBezTo>
                  <a:cubicBezTo>
                    <a:pt x="1576" y="50066"/>
                    <a:pt x="1145" y="52192"/>
                    <a:pt x="749" y="54293"/>
                  </a:cubicBezTo>
                  <a:cubicBezTo>
                    <a:pt x="641" y="54814"/>
                    <a:pt x="551" y="55344"/>
                    <a:pt x="461" y="55865"/>
                  </a:cubicBezTo>
                  <a:cubicBezTo>
                    <a:pt x="371" y="56386"/>
                    <a:pt x="267" y="56902"/>
                    <a:pt x="203" y="57432"/>
                  </a:cubicBezTo>
                  <a:cubicBezTo>
                    <a:pt x="53" y="58473"/>
                    <a:pt x="0" y="59523"/>
                    <a:pt x="44" y="60573"/>
                  </a:cubicBezTo>
                  <a:cubicBezTo>
                    <a:pt x="119" y="62622"/>
                    <a:pt x="593" y="64635"/>
                    <a:pt x="1438" y="66502"/>
                  </a:cubicBezTo>
                  <a:cubicBezTo>
                    <a:pt x="1852" y="67407"/>
                    <a:pt x="2381" y="68257"/>
                    <a:pt x="3010" y="69029"/>
                  </a:cubicBezTo>
                  <a:cubicBezTo>
                    <a:pt x="3643" y="69770"/>
                    <a:pt x="4391" y="70405"/>
                    <a:pt x="5224" y="70910"/>
                  </a:cubicBezTo>
                  <a:cubicBezTo>
                    <a:pt x="6684" y="71782"/>
                    <a:pt x="8349" y="72240"/>
                    <a:pt x="10042" y="72240"/>
                  </a:cubicBezTo>
                  <a:cubicBezTo>
                    <a:pt x="10226" y="72240"/>
                    <a:pt x="10411" y="72234"/>
                    <a:pt x="10595" y="72223"/>
                  </a:cubicBezTo>
                  <a:lnTo>
                    <a:pt x="15837" y="72103"/>
                  </a:lnTo>
                  <a:cubicBezTo>
                    <a:pt x="19211" y="72013"/>
                    <a:pt x="22368" y="71905"/>
                    <a:pt x="25241" y="71797"/>
                  </a:cubicBezTo>
                  <a:cubicBezTo>
                    <a:pt x="30986" y="71587"/>
                    <a:pt x="35633" y="71380"/>
                    <a:pt x="38846" y="71229"/>
                  </a:cubicBezTo>
                  <a:lnTo>
                    <a:pt x="42546" y="71048"/>
                  </a:lnTo>
                  <a:lnTo>
                    <a:pt x="43507" y="70992"/>
                  </a:lnTo>
                  <a:lnTo>
                    <a:pt x="43834" y="70965"/>
                  </a:lnTo>
                  <a:lnTo>
                    <a:pt x="43507" y="70965"/>
                  </a:lnTo>
                  <a:lnTo>
                    <a:pt x="42542" y="70995"/>
                  </a:lnTo>
                  <a:lnTo>
                    <a:pt x="38843" y="71138"/>
                  </a:lnTo>
                  <a:lnTo>
                    <a:pt x="25232" y="71633"/>
                  </a:lnTo>
                  <a:cubicBezTo>
                    <a:pt x="22359" y="71732"/>
                    <a:pt x="19211" y="71831"/>
                    <a:pt x="15833" y="71914"/>
                  </a:cubicBezTo>
                  <a:lnTo>
                    <a:pt x="10595" y="72021"/>
                  </a:lnTo>
                  <a:cubicBezTo>
                    <a:pt x="10416" y="72031"/>
                    <a:pt x="10237" y="72036"/>
                    <a:pt x="10058" y="72036"/>
                  </a:cubicBezTo>
                  <a:cubicBezTo>
                    <a:pt x="8397" y="72036"/>
                    <a:pt x="6763" y="71586"/>
                    <a:pt x="5332" y="70728"/>
                  </a:cubicBezTo>
                  <a:cubicBezTo>
                    <a:pt x="4519" y="70236"/>
                    <a:pt x="3790" y="69613"/>
                    <a:pt x="3180" y="68885"/>
                  </a:cubicBezTo>
                  <a:cubicBezTo>
                    <a:pt x="2558" y="68131"/>
                    <a:pt x="2040" y="67298"/>
                    <a:pt x="1636" y="66408"/>
                  </a:cubicBezTo>
                  <a:cubicBezTo>
                    <a:pt x="805" y="64566"/>
                    <a:pt x="339" y="62580"/>
                    <a:pt x="267" y="60559"/>
                  </a:cubicBezTo>
                  <a:cubicBezTo>
                    <a:pt x="225" y="59523"/>
                    <a:pt x="279" y="58485"/>
                    <a:pt x="426" y="57458"/>
                  </a:cubicBezTo>
                  <a:cubicBezTo>
                    <a:pt x="491" y="56937"/>
                    <a:pt x="590" y="56420"/>
                    <a:pt x="685" y="55900"/>
                  </a:cubicBezTo>
                  <a:cubicBezTo>
                    <a:pt x="779" y="55377"/>
                    <a:pt x="866" y="54852"/>
                    <a:pt x="973" y="54326"/>
                  </a:cubicBezTo>
                  <a:cubicBezTo>
                    <a:pt x="1404" y="52229"/>
                    <a:pt x="1834" y="50110"/>
                    <a:pt x="2265" y="47957"/>
                  </a:cubicBezTo>
                  <a:cubicBezTo>
                    <a:pt x="4371" y="37968"/>
                    <a:pt x="6542" y="28575"/>
                    <a:pt x="8455" y="20391"/>
                  </a:cubicBezTo>
                  <a:cubicBezTo>
                    <a:pt x="8617" y="19092"/>
                    <a:pt x="8925" y="17816"/>
                    <a:pt x="9372" y="16588"/>
                  </a:cubicBezTo>
                  <a:cubicBezTo>
                    <a:pt x="9780" y="15414"/>
                    <a:pt x="10333" y="14295"/>
                    <a:pt x="11017" y="13259"/>
                  </a:cubicBezTo>
                  <a:cubicBezTo>
                    <a:pt x="12263" y="11316"/>
                    <a:pt x="14084" y="9811"/>
                    <a:pt x="16225" y="8952"/>
                  </a:cubicBezTo>
                  <a:lnTo>
                    <a:pt x="26562" y="4618"/>
                  </a:lnTo>
                  <a:lnTo>
                    <a:pt x="32705" y="1221"/>
                  </a:lnTo>
                  <a:lnTo>
                    <a:pt x="34294" y="320"/>
                  </a:lnTo>
                  <a:lnTo>
                    <a:pt x="34724" y="83"/>
                  </a:lnTo>
                  <a:lnTo>
                    <a:pt x="3485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6"/>
            <p:cNvSpPr/>
            <p:nvPr/>
          </p:nvSpPr>
          <p:spPr>
            <a:xfrm>
              <a:off x="4531984" y="2456006"/>
              <a:ext cx="836492" cy="454547"/>
            </a:xfrm>
            <a:custGeom>
              <a:avLst/>
              <a:gdLst/>
              <a:ahLst/>
              <a:cxnLst/>
              <a:rect l="l" t="t" r="r" b="b"/>
              <a:pathLst>
                <a:path w="65466" h="35574" extrusionOk="0">
                  <a:moveTo>
                    <a:pt x="31495" y="1"/>
                  </a:moveTo>
                  <a:lnTo>
                    <a:pt x="0" y="34122"/>
                  </a:lnTo>
                  <a:lnTo>
                    <a:pt x="758" y="35574"/>
                  </a:lnTo>
                  <a:lnTo>
                    <a:pt x="32709" y="35376"/>
                  </a:lnTo>
                  <a:lnTo>
                    <a:pt x="65465" y="436"/>
                  </a:lnTo>
                  <a:lnTo>
                    <a:pt x="314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6"/>
            <p:cNvSpPr/>
            <p:nvPr/>
          </p:nvSpPr>
          <p:spPr>
            <a:xfrm>
              <a:off x="4841775" y="2439650"/>
              <a:ext cx="441680" cy="448937"/>
            </a:xfrm>
            <a:custGeom>
              <a:avLst/>
              <a:gdLst/>
              <a:ahLst/>
              <a:cxnLst/>
              <a:rect l="l" t="t" r="r" b="b"/>
              <a:pathLst>
                <a:path w="34567" h="35135" extrusionOk="0">
                  <a:moveTo>
                    <a:pt x="23806" y="1"/>
                  </a:moveTo>
                  <a:cubicBezTo>
                    <a:pt x="17608" y="1"/>
                    <a:pt x="10161" y="756"/>
                    <a:pt x="10260" y="1281"/>
                  </a:cubicBezTo>
                  <a:cubicBezTo>
                    <a:pt x="10260" y="1281"/>
                    <a:pt x="12388" y="1281"/>
                    <a:pt x="13022" y="2021"/>
                  </a:cubicBezTo>
                  <a:cubicBezTo>
                    <a:pt x="13758" y="2908"/>
                    <a:pt x="15175" y="4907"/>
                    <a:pt x="12084" y="9993"/>
                  </a:cubicBezTo>
                  <a:cubicBezTo>
                    <a:pt x="10851" y="12030"/>
                    <a:pt x="4808" y="19038"/>
                    <a:pt x="2323" y="26219"/>
                  </a:cubicBezTo>
                  <a:cubicBezTo>
                    <a:pt x="1" y="32921"/>
                    <a:pt x="1061" y="35135"/>
                    <a:pt x="1061" y="35135"/>
                  </a:cubicBezTo>
                  <a:lnTo>
                    <a:pt x="24113" y="34399"/>
                  </a:lnTo>
                  <a:lnTo>
                    <a:pt x="24544" y="33568"/>
                  </a:lnTo>
                  <a:cubicBezTo>
                    <a:pt x="24544" y="33568"/>
                    <a:pt x="34567" y="6433"/>
                    <a:pt x="31913" y="1264"/>
                  </a:cubicBezTo>
                  <a:cubicBezTo>
                    <a:pt x="31427" y="328"/>
                    <a:pt x="27887" y="1"/>
                    <a:pt x="2380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6"/>
            <p:cNvSpPr/>
            <p:nvPr/>
          </p:nvSpPr>
          <p:spPr>
            <a:xfrm>
              <a:off x="4878152" y="2437823"/>
              <a:ext cx="477444" cy="435189"/>
            </a:xfrm>
            <a:custGeom>
              <a:avLst/>
              <a:gdLst/>
              <a:ahLst/>
              <a:cxnLst/>
              <a:rect l="l" t="t" r="r" b="b"/>
              <a:pathLst>
                <a:path w="37366" h="34059" extrusionOk="0">
                  <a:moveTo>
                    <a:pt x="18927" y="1"/>
                  </a:moveTo>
                  <a:cubicBezTo>
                    <a:pt x="15157" y="1"/>
                    <a:pt x="11890" y="23"/>
                    <a:pt x="11065" y="92"/>
                  </a:cubicBezTo>
                  <a:cubicBezTo>
                    <a:pt x="9747" y="199"/>
                    <a:pt x="8485" y="664"/>
                    <a:pt x="7413" y="1440"/>
                  </a:cubicBezTo>
                  <a:cubicBezTo>
                    <a:pt x="7795" y="1277"/>
                    <a:pt x="8377" y="1186"/>
                    <a:pt x="8978" y="1186"/>
                  </a:cubicBezTo>
                  <a:cubicBezTo>
                    <a:pt x="9883" y="1186"/>
                    <a:pt x="10829" y="1392"/>
                    <a:pt x="11199" y="1871"/>
                  </a:cubicBezTo>
                  <a:cubicBezTo>
                    <a:pt x="11816" y="2668"/>
                    <a:pt x="11880" y="3758"/>
                    <a:pt x="11816" y="4765"/>
                  </a:cubicBezTo>
                  <a:cubicBezTo>
                    <a:pt x="11658" y="7298"/>
                    <a:pt x="10899" y="9755"/>
                    <a:pt x="9597" y="11932"/>
                  </a:cubicBezTo>
                  <a:cubicBezTo>
                    <a:pt x="8362" y="14000"/>
                    <a:pt x="6664" y="15766"/>
                    <a:pt x="5424" y="17828"/>
                  </a:cubicBezTo>
                  <a:cubicBezTo>
                    <a:pt x="2180" y="23217"/>
                    <a:pt x="0" y="27778"/>
                    <a:pt x="297" y="34059"/>
                  </a:cubicBezTo>
                  <a:lnTo>
                    <a:pt x="25094" y="33852"/>
                  </a:lnTo>
                  <a:cubicBezTo>
                    <a:pt x="24868" y="32200"/>
                    <a:pt x="24963" y="30522"/>
                    <a:pt x="25370" y="28907"/>
                  </a:cubicBezTo>
                  <a:cubicBezTo>
                    <a:pt x="26209" y="26068"/>
                    <a:pt x="30882" y="17842"/>
                    <a:pt x="32576" y="14909"/>
                  </a:cubicBezTo>
                  <a:cubicBezTo>
                    <a:pt x="32969" y="14234"/>
                    <a:pt x="33401" y="13584"/>
                    <a:pt x="33868" y="12961"/>
                  </a:cubicBezTo>
                  <a:cubicBezTo>
                    <a:pt x="35474" y="10782"/>
                    <a:pt x="36753" y="8835"/>
                    <a:pt x="37051" y="6772"/>
                  </a:cubicBezTo>
                  <a:cubicBezTo>
                    <a:pt x="37366" y="4592"/>
                    <a:pt x="36909" y="1565"/>
                    <a:pt x="34686" y="415"/>
                  </a:cubicBezTo>
                  <a:cubicBezTo>
                    <a:pt x="33978" y="212"/>
                    <a:pt x="33248" y="93"/>
                    <a:pt x="32511" y="60"/>
                  </a:cubicBezTo>
                  <a:cubicBezTo>
                    <a:pt x="30718" y="45"/>
                    <a:pt x="24309" y="1"/>
                    <a:pt x="189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6"/>
            <p:cNvSpPr/>
            <p:nvPr/>
          </p:nvSpPr>
          <p:spPr>
            <a:xfrm>
              <a:off x="4879698" y="2436941"/>
              <a:ext cx="476166" cy="436786"/>
            </a:xfrm>
            <a:custGeom>
              <a:avLst/>
              <a:gdLst/>
              <a:ahLst/>
              <a:cxnLst/>
              <a:rect l="l" t="t" r="r" b="b"/>
              <a:pathLst>
                <a:path w="37266" h="34184" extrusionOk="0">
                  <a:moveTo>
                    <a:pt x="18388" y="102"/>
                  </a:moveTo>
                  <a:cubicBezTo>
                    <a:pt x="21221" y="102"/>
                    <a:pt x="24055" y="117"/>
                    <a:pt x="26890" y="117"/>
                  </a:cubicBezTo>
                  <a:lnTo>
                    <a:pt x="31795" y="147"/>
                  </a:lnTo>
                  <a:cubicBezTo>
                    <a:pt x="31818" y="147"/>
                    <a:pt x="31840" y="147"/>
                    <a:pt x="31862" y="147"/>
                  </a:cubicBezTo>
                  <a:cubicBezTo>
                    <a:pt x="32613" y="147"/>
                    <a:pt x="33361" y="221"/>
                    <a:pt x="34095" y="367"/>
                  </a:cubicBezTo>
                  <a:cubicBezTo>
                    <a:pt x="35388" y="638"/>
                    <a:pt x="36249" y="1943"/>
                    <a:pt x="36629" y="3127"/>
                  </a:cubicBezTo>
                  <a:cubicBezTo>
                    <a:pt x="37032" y="4420"/>
                    <a:pt x="37105" y="5792"/>
                    <a:pt x="36844" y="7120"/>
                  </a:cubicBezTo>
                  <a:cubicBezTo>
                    <a:pt x="36517" y="8805"/>
                    <a:pt x="35590" y="10312"/>
                    <a:pt x="34630" y="11708"/>
                  </a:cubicBezTo>
                  <a:cubicBezTo>
                    <a:pt x="33770" y="12964"/>
                    <a:pt x="32869" y="14180"/>
                    <a:pt x="32102" y="15507"/>
                  </a:cubicBezTo>
                  <a:cubicBezTo>
                    <a:pt x="31576" y="16432"/>
                    <a:pt x="31051" y="17354"/>
                    <a:pt x="30530" y="18285"/>
                  </a:cubicBezTo>
                  <a:cubicBezTo>
                    <a:pt x="29286" y="20508"/>
                    <a:pt x="28062" y="22748"/>
                    <a:pt x="26924" y="25034"/>
                  </a:cubicBezTo>
                  <a:cubicBezTo>
                    <a:pt x="25947" y="26994"/>
                    <a:pt x="25004" y="28937"/>
                    <a:pt x="24853" y="31159"/>
                  </a:cubicBezTo>
                  <a:cubicBezTo>
                    <a:pt x="24785" y="32064"/>
                    <a:pt x="24814" y="32972"/>
                    <a:pt x="24937" y="33870"/>
                  </a:cubicBezTo>
                  <a:lnTo>
                    <a:pt x="24937" y="33870"/>
                  </a:lnTo>
                  <a:lnTo>
                    <a:pt x="19004" y="33916"/>
                  </a:lnTo>
                  <a:lnTo>
                    <a:pt x="7598" y="34011"/>
                  </a:lnTo>
                  <a:lnTo>
                    <a:pt x="2809" y="34054"/>
                  </a:lnTo>
                  <a:lnTo>
                    <a:pt x="1206" y="34054"/>
                  </a:lnTo>
                  <a:cubicBezTo>
                    <a:pt x="1057" y="34070"/>
                    <a:pt x="908" y="34078"/>
                    <a:pt x="759" y="34078"/>
                  </a:cubicBezTo>
                  <a:cubicBezTo>
                    <a:pt x="609" y="34078"/>
                    <a:pt x="459" y="34070"/>
                    <a:pt x="310" y="34054"/>
                  </a:cubicBezTo>
                  <a:lnTo>
                    <a:pt x="176" y="34054"/>
                  </a:lnTo>
                  <a:cubicBezTo>
                    <a:pt x="164" y="34054"/>
                    <a:pt x="211" y="33594"/>
                    <a:pt x="208" y="33542"/>
                  </a:cubicBezTo>
                  <a:lnTo>
                    <a:pt x="208" y="32891"/>
                  </a:lnTo>
                  <a:cubicBezTo>
                    <a:pt x="208" y="32469"/>
                    <a:pt x="220" y="32047"/>
                    <a:pt x="245" y="31625"/>
                  </a:cubicBezTo>
                  <a:cubicBezTo>
                    <a:pt x="347" y="30010"/>
                    <a:pt x="627" y="28413"/>
                    <a:pt x="1081" y="26861"/>
                  </a:cubicBezTo>
                  <a:cubicBezTo>
                    <a:pt x="2003" y="23734"/>
                    <a:pt x="3584" y="20831"/>
                    <a:pt x="5255" y="18065"/>
                  </a:cubicBezTo>
                  <a:cubicBezTo>
                    <a:pt x="6172" y="16540"/>
                    <a:pt x="7310" y="15176"/>
                    <a:pt x="8361" y="13759"/>
                  </a:cubicBezTo>
                  <a:cubicBezTo>
                    <a:pt x="9374" y="12417"/>
                    <a:pt x="10195" y="10939"/>
                    <a:pt x="10799" y="9369"/>
                  </a:cubicBezTo>
                  <a:cubicBezTo>
                    <a:pt x="11390" y="7808"/>
                    <a:pt x="11722" y="6161"/>
                    <a:pt x="11785" y="4493"/>
                  </a:cubicBezTo>
                  <a:cubicBezTo>
                    <a:pt x="11815" y="3426"/>
                    <a:pt x="11660" y="1961"/>
                    <a:pt x="10536" y="1479"/>
                  </a:cubicBezTo>
                  <a:cubicBezTo>
                    <a:pt x="10049" y="1290"/>
                    <a:pt x="9532" y="1193"/>
                    <a:pt x="9011" y="1193"/>
                  </a:cubicBezTo>
                  <a:cubicBezTo>
                    <a:pt x="8981" y="1193"/>
                    <a:pt x="8951" y="1193"/>
                    <a:pt x="8921" y="1194"/>
                  </a:cubicBezTo>
                  <a:cubicBezTo>
                    <a:pt x="8822" y="1194"/>
                    <a:pt x="8689" y="1190"/>
                    <a:pt x="8541" y="1190"/>
                  </a:cubicBezTo>
                  <a:cubicBezTo>
                    <a:pt x="8289" y="1190"/>
                    <a:pt x="7992" y="1200"/>
                    <a:pt x="7749" y="1253"/>
                  </a:cubicBezTo>
                  <a:lnTo>
                    <a:pt x="7749" y="1253"/>
                  </a:lnTo>
                  <a:cubicBezTo>
                    <a:pt x="7859" y="1185"/>
                    <a:pt x="7969" y="1120"/>
                    <a:pt x="8080" y="1060"/>
                  </a:cubicBezTo>
                  <a:cubicBezTo>
                    <a:pt x="8683" y="734"/>
                    <a:pt x="9329" y="491"/>
                    <a:pt x="9997" y="341"/>
                  </a:cubicBezTo>
                  <a:cubicBezTo>
                    <a:pt x="10891" y="142"/>
                    <a:pt x="11835" y="115"/>
                    <a:pt x="12770" y="115"/>
                  </a:cubicBezTo>
                  <a:cubicBezTo>
                    <a:pt x="13126" y="115"/>
                    <a:pt x="13480" y="119"/>
                    <a:pt x="13830" y="119"/>
                  </a:cubicBezTo>
                  <a:cubicBezTo>
                    <a:pt x="13934" y="119"/>
                    <a:pt x="14037" y="118"/>
                    <a:pt x="14140" y="117"/>
                  </a:cubicBezTo>
                  <a:cubicBezTo>
                    <a:pt x="15556" y="106"/>
                    <a:pt x="16972" y="102"/>
                    <a:pt x="18388" y="102"/>
                  </a:cubicBezTo>
                  <a:close/>
                  <a:moveTo>
                    <a:pt x="18704" y="0"/>
                  </a:moveTo>
                  <a:cubicBezTo>
                    <a:pt x="18436" y="0"/>
                    <a:pt x="18169" y="0"/>
                    <a:pt x="17901" y="0"/>
                  </a:cubicBezTo>
                  <a:cubicBezTo>
                    <a:pt x="16101" y="0"/>
                    <a:pt x="14301" y="0"/>
                    <a:pt x="12499" y="35"/>
                  </a:cubicBezTo>
                  <a:cubicBezTo>
                    <a:pt x="10868" y="65"/>
                    <a:pt x="9305" y="226"/>
                    <a:pt x="7849" y="1074"/>
                  </a:cubicBezTo>
                  <a:cubicBezTo>
                    <a:pt x="7649" y="1186"/>
                    <a:pt x="7457" y="1312"/>
                    <a:pt x="7275" y="1452"/>
                  </a:cubicBezTo>
                  <a:cubicBezTo>
                    <a:pt x="7240" y="1479"/>
                    <a:pt x="7268" y="1545"/>
                    <a:pt x="7316" y="1545"/>
                  </a:cubicBezTo>
                  <a:cubicBezTo>
                    <a:pt x="7321" y="1545"/>
                    <a:pt x="7327" y="1544"/>
                    <a:pt x="7332" y="1542"/>
                  </a:cubicBezTo>
                  <a:cubicBezTo>
                    <a:pt x="7830" y="1369"/>
                    <a:pt x="8351" y="1283"/>
                    <a:pt x="8871" y="1283"/>
                  </a:cubicBezTo>
                  <a:cubicBezTo>
                    <a:pt x="9347" y="1283"/>
                    <a:pt x="9823" y="1355"/>
                    <a:pt x="10282" y="1500"/>
                  </a:cubicBezTo>
                  <a:cubicBezTo>
                    <a:pt x="11575" y="1931"/>
                    <a:pt x="11725" y="3482"/>
                    <a:pt x="11674" y="4666"/>
                  </a:cubicBezTo>
                  <a:cubicBezTo>
                    <a:pt x="11525" y="7505"/>
                    <a:pt x="10618" y="10253"/>
                    <a:pt x="9047" y="12622"/>
                  </a:cubicBezTo>
                  <a:cubicBezTo>
                    <a:pt x="8280" y="13786"/>
                    <a:pt x="7392" y="14866"/>
                    <a:pt x="6561" y="15986"/>
                  </a:cubicBezTo>
                  <a:cubicBezTo>
                    <a:pt x="5779" y="17055"/>
                    <a:pt x="5060" y="18171"/>
                    <a:pt x="4408" y="19323"/>
                  </a:cubicBezTo>
                  <a:cubicBezTo>
                    <a:pt x="3156" y="21409"/>
                    <a:pt x="2111" y="23612"/>
                    <a:pt x="1289" y="25902"/>
                  </a:cubicBezTo>
                  <a:cubicBezTo>
                    <a:pt x="394" y="28547"/>
                    <a:pt x="1" y="31337"/>
                    <a:pt x="130" y="34128"/>
                  </a:cubicBezTo>
                  <a:cubicBezTo>
                    <a:pt x="130" y="34158"/>
                    <a:pt x="155" y="34183"/>
                    <a:pt x="187" y="34183"/>
                  </a:cubicBezTo>
                  <a:lnTo>
                    <a:pt x="8565" y="34114"/>
                  </a:lnTo>
                  <a:lnTo>
                    <a:pt x="21916" y="34002"/>
                  </a:lnTo>
                  <a:lnTo>
                    <a:pt x="24979" y="33976"/>
                  </a:lnTo>
                  <a:cubicBezTo>
                    <a:pt x="24987" y="33979"/>
                    <a:pt x="24994" y="33981"/>
                    <a:pt x="25001" y="33981"/>
                  </a:cubicBezTo>
                  <a:cubicBezTo>
                    <a:pt x="25047" y="33981"/>
                    <a:pt x="25068" y="33925"/>
                    <a:pt x="25046" y="33892"/>
                  </a:cubicBezTo>
                  <a:lnTo>
                    <a:pt x="25046" y="33892"/>
                  </a:lnTo>
                  <a:cubicBezTo>
                    <a:pt x="24722" y="31651"/>
                    <a:pt x="25043" y="29364"/>
                    <a:pt x="25972" y="27299"/>
                  </a:cubicBezTo>
                  <a:cubicBezTo>
                    <a:pt x="26947" y="25082"/>
                    <a:pt x="28101" y="22937"/>
                    <a:pt x="29259" y="20813"/>
                  </a:cubicBezTo>
                  <a:cubicBezTo>
                    <a:pt x="30315" y="18875"/>
                    <a:pt x="31396" y="16952"/>
                    <a:pt x="32498" y="15042"/>
                  </a:cubicBezTo>
                  <a:cubicBezTo>
                    <a:pt x="34104" y="12263"/>
                    <a:pt x="36689" y="9839"/>
                    <a:pt x="37047" y="6496"/>
                  </a:cubicBezTo>
                  <a:cubicBezTo>
                    <a:pt x="37266" y="4408"/>
                    <a:pt x="36784" y="1327"/>
                    <a:pt x="34592" y="394"/>
                  </a:cubicBezTo>
                  <a:cubicBezTo>
                    <a:pt x="33910" y="159"/>
                    <a:pt x="33193" y="39"/>
                    <a:pt x="32473" y="39"/>
                  </a:cubicBezTo>
                  <a:cubicBezTo>
                    <a:pt x="32388" y="39"/>
                    <a:pt x="32303" y="41"/>
                    <a:pt x="32219" y="44"/>
                  </a:cubicBezTo>
                  <a:lnTo>
                    <a:pt x="30426" y="44"/>
                  </a:lnTo>
                  <a:cubicBezTo>
                    <a:pt x="26521" y="20"/>
                    <a:pt x="22612" y="0"/>
                    <a:pt x="187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6"/>
            <p:cNvSpPr/>
            <p:nvPr/>
          </p:nvSpPr>
          <p:spPr>
            <a:xfrm>
              <a:off x="4930438" y="2802761"/>
              <a:ext cx="249647" cy="2888"/>
            </a:xfrm>
            <a:custGeom>
              <a:avLst/>
              <a:gdLst/>
              <a:ahLst/>
              <a:cxnLst/>
              <a:rect l="l" t="t" r="r" b="b"/>
              <a:pathLst>
                <a:path w="19538" h="226" extrusionOk="0">
                  <a:moveTo>
                    <a:pt x="9768" y="1"/>
                  </a:moveTo>
                  <a:cubicBezTo>
                    <a:pt x="4376" y="1"/>
                    <a:pt x="0" y="49"/>
                    <a:pt x="0" y="113"/>
                  </a:cubicBezTo>
                  <a:cubicBezTo>
                    <a:pt x="0" y="179"/>
                    <a:pt x="4373" y="226"/>
                    <a:pt x="9768" y="226"/>
                  </a:cubicBezTo>
                  <a:cubicBezTo>
                    <a:pt x="15165" y="226"/>
                    <a:pt x="19538" y="178"/>
                    <a:pt x="19538" y="113"/>
                  </a:cubicBezTo>
                  <a:cubicBezTo>
                    <a:pt x="19538" y="53"/>
                    <a:pt x="15162" y="1"/>
                    <a:pt x="9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6"/>
            <p:cNvSpPr/>
            <p:nvPr/>
          </p:nvSpPr>
          <p:spPr>
            <a:xfrm>
              <a:off x="4937440" y="2761043"/>
              <a:ext cx="249634" cy="2888"/>
            </a:xfrm>
            <a:custGeom>
              <a:avLst/>
              <a:gdLst/>
              <a:ahLst/>
              <a:cxnLst/>
              <a:rect l="l" t="t" r="r" b="b"/>
              <a:pathLst>
                <a:path w="19537" h="226" extrusionOk="0">
                  <a:moveTo>
                    <a:pt x="9768" y="1"/>
                  </a:moveTo>
                  <a:cubicBezTo>
                    <a:pt x="4376" y="1"/>
                    <a:pt x="0" y="53"/>
                    <a:pt x="0" y="113"/>
                  </a:cubicBezTo>
                  <a:cubicBezTo>
                    <a:pt x="0" y="175"/>
                    <a:pt x="4372" y="226"/>
                    <a:pt x="9768" y="226"/>
                  </a:cubicBezTo>
                  <a:cubicBezTo>
                    <a:pt x="15165" y="226"/>
                    <a:pt x="19536" y="175"/>
                    <a:pt x="19536" y="113"/>
                  </a:cubicBezTo>
                  <a:cubicBezTo>
                    <a:pt x="19536" y="49"/>
                    <a:pt x="15161" y="1"/>
                    <a:pt x="9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6"/>
            <p:cNvSpPr/>
            <p:nvPr/>
          </p:nvSpPr>
          <p:spPr>
            <a:xfrm>
              <a:off x="4971006" y="2716258"/>
              <a:ext cx="249634" cy="2888"/>
            </a:xfrm>
            <a:custGeom>
              <a:avLst/>
              <a:gdLst/>
              <a:ahLst/>
              <a:cxnLst/>
              <a:rect l="l" t="t" r="r" b="b"/>
              <a:pathLst>
                <a:path w="19537" h="226" extrusionOk="0">
                  <a:moveTo>
                    <a:pt x="9768" y="0"/>
                  </a:moveTo>
                  <a:cubicBezTo>
                    <a:pt x="4372" y="0"/>
                    <a:pt x="0" y="51"/>
                    <a:pt x="0" y="113"/>
                  </a:cubicBezTo>
                  <a:cubicBezTo>
                    <a:pt x="0" y="175"/>
                    <a:pt x="4376" y="226"/>
                    <a:pt x="9768" y="226"/>
                  </a:cubicBezTo>
                  <a:cubicBezTo>
                    <a:pt x="15161" y="226"/>
                    <a:pt x="19536" y="173"/>
                    <a:pt x="19536" y="113"/>
                  </a:cubicBezTo>
                  <a:cubicBezTo>
                    <a:pt x="19536" y="48"/>
                    <a:pt x="15165" y="0"/>
                    <a:pt x="97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6"/>
            <p:cNvSpPr/>
            <p:nvPr/>
          </p:nvSpPr>
          <p:spPr>
            <a:xfrm>
              <a:off x="4991642" y="2675306"/>
              <a:ext cx="249634" cy="2888"/>
            </a:xfrm>
            <a:custGeom>
              <a:avLst/>
              <a:gdLst/>
              <a:ahLst/>
              <a:cxnLst/>
              <a:rect l="l" t="t" r="r" b="b"/>
              <a:pathLst>
                <a:path w="19537" h="226" extrusionOk="0">
                  <a:moveTo>
                    <a:pt x="9769" y="0"/>
                  </a:moveTo>
                  <a:cubicBezTo>
                    <a:pt x="4376" y="0"/>
                    <a:pt x="0" y="53"/>
                    <a:pt x="0" y="113"/>
                  </a:cubicBezTo>
                  <a:cubicBezTo>
                    <a:pt x="0" y="175"/>
                    <a:pt x="4372" y="226"/>
                    <a:pt x="9769" y="226"/>
                  </a:cubicBezTo>
                  <a:cubicBezTo>
                    <a:pt x="15165" y="226"/>
                    <a:pt x="19537" y="173"/>
                    <a:pt x="19537" y="113"/>
                  </a:cubicBezTo>
                  <a:cubicBezTo>
                    <a:pt x="19537" y="53"/>
                    <a:pt x="15161" y="0"/>
                    <a:pt x="9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6"/>
            <p:cNvSpPr/>
            <p:nvPr/>
          </p:nvSpPr>
          <p:spPr>
            <a:xfrm>
              <a:off x="5005454" y="2637880"/>
              <a:ext cx="249596" cy="2888"/>
            </a:xfrm>
            <a:custGeom>
              <a:avLst/>
              <a:gdLst/>
              <a:ahLst/>
              <a:cxnLst/>
              <a:rect l="l" t="t" r="r" b="b"/>
              <a:pathLst>
                <a:path w="19534" h="226" extrusionOk="0">
                  <a:moveTo>
                    <a:pt x="9768" y="1"/>
                  </a:moveTo>
                  <a:cubicBezTo>
                    <a:pt x="4372" y="1"/>
                    <a:pt x="0" y="53"/>
                    <a:pt x="0" y="113"/>
                  </a:cubicBezTo>
                  <a:cubicBezTo>
                    <a:pt x="0" y="175"/>
                    <a:pt x="4376" y="226"/>
                    <a:pt x="9768" y="226"/>
                  </a:cubicBezTo>
                  <a:cubicBezTo>
                    <a:pt x="15161" y="226"/>
                    <a:pt x="19534" y="173"/>
                    <a:pt x="19534" y="113"/>
                  </a:cubicBezTo>
                  <a:cubicBezTo>
                    <a:pt x="19534" y="49"/>
                    <a:pt x="15165" y="1"/>
                    <a:pt x="9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6"/>
            <p:cNvSpPr/>
            <p:nvPr/>
          </p:nvSpPr>
          <p:spPr>
            <a:xfrm>
              <a:off x="5039302" y="2588687"/>
              <a:ext cx="249647" cy="2888"/>
            </a:xfrm>
            <a:custGeom>
              <a:avLst/>
              <a:gdLst/>
              <a:ahLst/>
              <a:cxnLst/>
              <a:rect l="l" t="t" r="r" b="b"/>
              <a:pathLst>
                <a:path w="19538" h="226" extrusionOk="0">
                  <a:moveTo>
                    <a:pt x="9769" y="0"/>
                  </a:moveTo>
                  <a:cubicBezTo>
                    <a:pt x="4377" y="0"/>
                    <a:pt x="1" y="48"/>
                    <a:pt x="1" y="113"/>
                  </a:cubicBezTo>
                  <a:cubicBezTo>
                    <a:pt x="1" y="177"/>
                    <a:pt x="4372" y="225"/>
                    <a:pt x="9769" y="225"/>
                  </a:cubicBezTo>
                  <a:cubicBezTo>
                    <a:pt x="15166" y="225"/>
                    <a:pt x="19537" y="177"/>
                    <a:pt x="19537" y="113"/>
                  </a:cubicBezTo>
                  <a:cubicBezTo>
                    <a:pt x="19537" y="53"/>
                    <a:pt x="15161" y="0"/>
                    <a:pt x="97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6"/>
            <p:cNvSpPr/>
            <p:nvPr/>
          </p:nvSpPr>
          <p:spPr>
            <a:xfrm>
              <a:off x="5071220" y="2541628"/>
              <a:ext cx="249647" cy="2888"/>
            </a:xfrm>
            <a:custGeom>
              <a:avLst/>
              <a:gdLst/>
              <a:ahLst/>
              <a:cxnLst/>
              <a:rect l="l" t="t" r="r" b="b"/>
              <a:pathLst>
                <a:path w="19538" h="226" extrusionOk="0">
                  <a:moveTo>
                    <a:pt x="9769" y="1"/>
                  </a:moveTo>
                  <a:cubicBezTo>
                    <a:pt x="4377" y="1"/>
                    <a:pt x="1" y="52"/>
                    <a:pt x="1" y="113"/>
                  </a:cubicBezTo>
                  <a:cubicBezTo>
                    <a:pt x="1" y="175"/>
                    <a:pt x="4372" y="226"/>
                    <a:pt x="9769" y="226"/>
                  </a:cubicBezTo>
                  <a:cubicBezTo>
                    <a:pt x="15166" y="226"/>
                    <a:pt x="19537" y="173"/>
                    <a:pt x="19537" y="113"/>
                  </a:cubicBezTo>
                  <a:cubicBezTo>
                    <a:pt x="19537" y="53"/>
                    <a:pt x="15161" y="1"/>
                    <a:pt x="97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6"/>
            <p:cNvSpPr/>
            <p:nvPr/>
          </p:nvSpPr>
          <p:spPr>
            <a:xfrm>
              <a:off x="5068792" y="2496881"/>
              <a:ext cx="249762" cy="2888"/>
            </a:xfrm>
            <a:custGeom>
              <a:avLst/>
              <a:gdLst/>
              <a:ahLst/>
              <a:cxnLst/>
              <a:rect l="l" t="t" r="r" b="b"/>
              <a:pathLst>
                <a:path w="19547" h="226" extrusionOk="0">
                  <a:moveTo>
                    <a:pt x="9770" y="1"/>
                  </a:moveTo>
                  <a:cubicBezTo>
                    <a:pt x="4373" y="1"/>
                    <a:pt x="0" y="53"/>
                    <a:pt x="0" y="113"/>
                  </a:cubicBezTo>
                  <a:cubicBezTo>
                    <a:pt x="0" y="175"/>
                    <a:pt x="4390" y="226"/>
                    <a:pt x="9782" y="226"/>
                  </a:cubicBezTo>
                  <a:cubicBezTo>
                    <a:pt x="15174" y="226"/>
                    <a:pt x="19547" y="173"/>
                    <a:pt x="19547" y="113"/>
                  </a:cubicBezTo>
                  <a:cubicBezTo>
                    <a:pt x="19547" y="49"/>
                    <a:pt x="15167" y="1"/>
                    <a:pt x="9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6"/>
            <p:cNvSpPr/>
            <p:nvPr/>
          </p:nvSpPr>
          <p:spPr>
            <a:xfrm>
              <a:off x="4541682" y="2456006"/>
              <a:ext cx="418846" cy="454534"/>
            </a:xfrm>
            <a:custGeom>
              <a:avLst/>
              <a:gdLst/>
              <a:ahLst/>
              <a:cxnLst/>
              <a:rect l="l" t="t" r="r" b="b"/>
              <a:pathLst>
                <a:path w="32780" h="35573" extrusionOk="0">
                  <a:moveTo>
                    <a:pt x="30736" y="1"/>
                  </a:moveTo>
                  <a:lnTo>
                    <a:pt x="30736" y="1"/>
                  </a:lnTo>
                  <a:cubicBezTo>
                    <a:pt x="30767" y="43"/>
                    <a:pt x="30804" y="82"/>
                    <a:pt x="30844" y="116"/>
                  </a:cubicBezTo>
                  <a:lnTo>
                    <a:pt x="31215" y="439"/>
                  </a:lnTo>
                  <a:lnTo>
                    <a:pt x="32632" y="1652"/>
                  </a:lnTo>
                  <a:lnTo>
                    <a:pt x="32632" y="1652"/>
                  </a:lnTo>
                  <a:cubicBezTo>
                    <a:pt x="29893" y="4532"/>
                    <a:pt x="24102" y="10706"/>
                    <a:pt x="17427" y="17861"/>
                  </a:cubicBezTo>
                  <a:cubicBezTo>
                    <a:pt x="12801" y="22935"/>
                    <a:pt x="8370" y="27286"/>
                    <a:pt x="5174" y="30452"/>
                  </a:cubicBezTo>
                  <a:lnTo>
                    <a:pt x="1379" y="34185"/>
                  </a:lnTo>
                  <a:lnTo>
                    <a:pt x="349" y="35206"/>
                  </a:lnTo>
                  <a:lnTo>
                    <a:pt x="84" y="35478"/>
                  </a:lnTo>
                  <a:cubicBezTo>
                    <a:pt x="26" y="35538"/>
                    <a:pt x="1" y="35572"/>
                    <a:pt x="1" y="35572"/>
                  </a:cubicBezTo>
                  <a:lnTo>
                    <a:pt x="100" y="35490"/>
                  </a:lnTo>
                  <a:lnTo>
                    <a:pt x="381" y="35240"/>
                  </a:lnTo>
                  <a:lnTo>
                    <a:pt x="1439" y="34250"/>
                  </a:lnTo>
                  <a:cubicBezTo>
                    <a:pt x="2353" y="33384"/>
                    <a:pt x="3667" y="32130"/>
                    <a:pt x="5282" y="30563"/>
                  </a:cubicBezTo>
                  <a:cubicBezTo>
                    <a:pt x="8508" y="27431"/>
                    <a:pt x="12965" y="23085"/>
                    <a:pt x="17592" y="18016"/>
                  </a:cubicBezTo>
                  <a:cubicBezTo>
                    <a:pt x="24297" y="10827"/>
                    <a:pt x="30078" y="4596"/>
                    <a:pt x="32745" y="1679"/>
                  </a:cubicBezTo>
                  <a:lnTo>
                    <a:pt x="32779" y="1640"/>
                  </a:lnTo>
                  <a:lnTo>
                    <a:pt x="32740" y="1605"/>
                  </a:lnTo>
                  <a:lnTo>
                    <a:pt x="31257" y="400"/>
                  </a:lnTo>
                  <a:lnTo>
                    <a:pt x="30870" y="94"/>
                  </a:lnTo>
                  <a:cubicBezTo>
                    <a:pt x="30829" y="58"/>
                    <a:pt x="30784" y="26"/>
                    <a:pt x="307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6"/>
            <p:cNvSpPr/>
            <p:nvPr/>
          </p:nvSpPr>
          <p:spPr>
            <a:xfrm>
              <a:off x="4558600" y="2651923"/>
              <a:ext cx="313867" cy="221306"/>
            </a:xfrm>
            <a:custGeom>
              <a:avLst/>
              <a:gdLst/>
              <a:ahLst/>
              <a:cxnLst/>
              <a:rect l="l" t="t" r="r" b="b"/>
              <a:pathLst>
                <a:path w="24564" h="17320" extrusionOk="0">
                  <a:moveTo>
                    <a:pt x="15250" y="0"/>
                  </a:moveTo>
                  <a:cubicBezTo>
                    <a:pt x="15250" y="0"/>
                    <a:pt x="11369" y="475"/>
                    <a:pt x="9865" y="927"/>
                  </a:cubicBezTo>
                  <a:cubicBezTo>
                    <a:pt x="9151" y="1138"/>
                    <a:pt x="5989" y="3894"/>
                    <a:pt x="5989" y="3894"/>
                  </a:cubicBezTo>
                  <a:lnTo>
                    <a:pt x="1311" y="3894"/>
                  </a:lnTo>
                  <a:lnTo>
                    <a:pt x="1" y="15123"/>
                  </a:lnTo>
                  <a:lnTo>
                    <a:pt x="3641" y="15395"/>
                  </a:lnTo>
                  <a:cubicBezTo>
                    <a:pt x="3641" y="15395"/>
                    <a:pt x="6983" y="17319"/>
                    <a:pt x="7582" y="17319"/>
                  </a:cubicBezTo>
                  <a:cubicBezTo>
                    <a:pt x="8182" y="17319"/>
                    <a:pt x="16472" y="17319"/>
                    <a:pt x="17227" y="16734"/>
                  </a:cubicBezTo>
                  <a:cubicBezTo>
                    <a:pt x="17981" y="16147"/>
                    <a:pt x="18234" y="14891"/>
                    <a:pt x="18234" y="14891"/>
                  </a:cubicBezTo>
                  <a:cubicBezTo>
                    <a:pt x="18234" y="14891"/>
                    <a:pt x="20663" y="12630"/>
                    <a:pt x="21504" y="11875"/>
                  </a:cubicBezTo>
                  <a:cubicBezTo>
                    <a:pt x="22343" y="11121"/>
                    <a:pt x="21331" y="9632"/>
                    <a:pt x="21331" y="9632"/>
                  </a:cubicBezTo>
                  <a:cubicBezTo>
                    <a:pt x="22337" y="8946"/>
                    <a:pt x="23295" y="8194"/>
                    <a:pt x="24200" y="7380"/>
                  </a:cubicBezTo>
                  <a:lnTo>
                    <a:pt x="24210" y="7370"/>
                  </a:lnTo>
                  <a:cubicBezTo>
                    <a:pt x="24553" y="7041"/>
                    <a:pt x="24563" y="6495"/>
                    <a:pt x="24234" y="6152"/>
                  </a:cubicBezTo>
                  <a:cubicBezTo>
                    <a:pt x="24137" y="6026"/>
                    <a:pt x="23933" y="5984"/>
                    <a:pt x="23702" y="5984"/>
                  </a:cubicBezTo>
                  <a:cubicBezTo>
                    <a:pt x="23493" y="5984"/>
                    <a:pt x="23261" y="6018"/>
                    <a:pt x="23067" y="6053"/>
                  </a:cubicBezTo>
                  <a:lnTo>
                    <a:pt x="16723" y="8270"/>
                  </a:lnTo>
                  <a:lnTo>
                    <a:pt x="15384" y="7840"/>
                  </a:lnTo>
                  <a:lnTo>
                    <a:pt x="16810" y="7409"/>
                  </a:lnTo>
                  <a:cubicBezTo>
                    <a:pt x="17313" y="7241"/>
                    <a:pt x="21676" y="5062"/>
                    <a:pt x="22308" y="4139"/>
                  </a:cubicBezTo>
                  <a:cubicBezTo>
                    <a:pt x="22942" y="3217"/>
                    <a:pt x="22727" y="2554"/>
                    <a:pt x="22107" y="2188"/>
                  </a:cubicBezTo>
                  <a:cubicBezTo>
                    <a:pt x="22045" y="2151"/>
                    <a:pt x="21954" y="2135"/>
                    <a:pt x="21839" y="2135"/>
                  </a:cubicBezTo>
                  <a:cubicBezTo>
                    <a:pt x="20571" y="2135"/>
                    <a:pt x="16391" y="4139"/>
                    <a:pt x="16391" y="4139"/>
                  </a:cubicBezTo>
                  <a:lnTo>
                    <a:pt x="11524" y="4139"/>
                  </a:lnTo>
                  <a:cubicBezTo>
                    <a:pt x="10856" y="4139"/>
                    <a:pt x="11985" y="3542"/>
                    <a:pt x="12600" y="2878"/>
                  </a:cubicBezTo>
                  <a:lnTo>
                    <a:pt x="15250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6"/>
            <p:cNvSpPr/>
            <p:nvPr/>
          </p:nvSpPr>
          <p:spPr>
            <a:xfrm>
              <a:off x="4760165" y="2774702"/>
              <a:ext cx="70621" cy="32302"/>
            </a:xfrm>
            <a:custGeom>
              <a:avLst/>
              <a:gdLst/>
              <a:ahLst/>
              <a:cxnLst/>
              <a:rect l="l" t="t" r="r" b="b"/>
              <a:pathLst>
                <a:path w="5527" h="2528" extrusionOk="0">
                  <a:moveTo>
                    <a:pt x="5526" y="0"/>
                  </a:moveTo>
                  <a:lnTo>
                    <a:pt x="5526" y="0"/>
                  </a:lnTo>
                  <a:cubicBezTo>
                    <a:pt x="5245" y="116"/>
                    <a:pt x="4980" y="260"/>
                    <a:pt x="4729" y="431"/>
                  </a:cubicBezTo>
                  <a:cubicBezTo>
                    <a:pt x="4247" y="721"/>
                    <a:pt x="3593" y="1138"/>
                    <a:pt x="2874" y="1604"/>
                  </a:cubicBezTo>
                  <a:cubicBezTo>
                    <a:pt x="2548" y="1827"/>
                    <a:pt x="2200" y="2018"/>
                    <a:pt x="1835" y="2171"/>
                  </a:cubicBezTo>
                  <a:cubicBezTo>
                    <a:pt x="1539" y="2291"/>
                    <a:pt x="1224" y="2362"/>
                    <a:pt x="904" y="2378"/>
                  </a:cubicBezTo>
                  <a:cubicBezTo>
                    <a:pt x="726" y="2388"/>
                    <a:pt x="569" y="2390"/>
                    <a:pt x="438" y="2390"/>
                  </a:cubicBezTo>
                  <a:cubicBezTo>
                    <a:pt x="298" y="2390"/>
                    <a:pt x="187" y="2388"/>
                    <a:pt x="112" y="2388"/>
                  </a:cubicBezTo>
                  <a:cubicBezTo>
                    <a:pt x="40" y="2388"/>
                    <a:pt x="0" y="2390"/>
                    <a:pt x="0" y="2401"/>
                  </a:cubicBezTo>
                  <a:cubicBezTo>
                    <a:pt x="257" y="2485"/>
                    <a:pt x="526" y="2528"/>
                    <a:pt x="796" y="2528"/>
                  </a:cubicBezTo>
                  <a:cubicBezTo>
                    <a:pt x="834" y="2528"/>
                    <a:pt x="871" y="2527"/>
                    <a:pt x="909" y="2525"/>
                  </a:cubicBezTo>
                  <a:cubicBezTo>
                    <a:pt x="913" y="2525"/>
                    <a:pt x="917" y="2525"/>
                    <a:pt x="921" y="2525"/>
                  </a:cubicBezTo>
                  <a:cubicBezTo>
                    <a:pt x="1256" y="2525"/>
                    <a:pt x="1586" y="2465"/>
                    <a:pt x="1899" y="2348"/>
                  </a:cubicBezTo>
                  <a:cubicBezTo>
                    <a:pt x="2279" y="2197"/>
                    <a:pt x="2642" y="2005"/>
                    <a:pt x="2980" y="1775"/>
                  </a:cubicBezTo>
                  <a:cubicBezTo>
                    <a:pt x="3701" y="1306"/>
                    <a:pt x="4342" y="874"/>
                    <a:pt x="4803" y="553"/>
                  </a:cubicBezTo>
                  <a:cubicBezTo>
                    <a:pt x="5064" y="395"/>
                    <a:pt x="5305" y="211"/>
                    <a:pt x="552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6"/>
            <p:cNvSpPr/>
            <p:nvPr/>
          </p:nvSpPr>
          <p:spPr>
            <a:xfrm>
              <a:off x="4755092" y="2825837"/>
              <a:ext cx="54164" cy="24443"/>
            </a:xfrm>
            <a:custGeom>
              <a:avLst/>
              <a:gdLst/>
              <a:ahLst/>
              <a:cxnLst/>
              <a:rect l="l" t="t" r="r" b="b"/>
              <a:pathLst>
                <a:path w="4239" h="1913" extrusionOk="0">
                  <a:moveTo>
                    <a:pt x="4218" y="1"/>
                  </a:moveTo>
                  <a:cubicBezTo>
                    <a:pt x="3590" y="500"/>
                    <a:pt x="2937" y="967"/>
                    <a:pt x="2262" y="1400"/>
                  </a:cubicBezTo>
                  <a:cubicBezTo>
                    <a:pt x="1886" y="1630"/>
                    <a:pt x="1455" y="1749"/>
                    <a:pt x="1019" y="1749"/>
                  </a:cubicBezTo>
                  <a:cubicBezTo>
                    <a:pt x="904" y="1749"/>
                    <a:pt x="788" y="1741"/>
                    <a:pt x="672" y="1724"/>
                  </a:cubicBezTo>
                  <a:cubicBezTo>
                    <a:pt x="442" y="1671"/>
                    <a:pt x="217" y="1598"/>
                    <a:pt x="1" y="1503"/>
                  </a:cubicBezTo>
                  <a:lnTo>
                    <a:pt x="1" y="1503"/>
                  </a:lnTo>
                  <a:cubicBezTo>
                    <a:pt x="162" y="1694"/>
                    <a:pt x="387" y="1818"/>
                    <a:pt x="634" y="1856"/>
                  </a:cubicBezTo>
                  <a:cubicBezTo>
                    <a:pt x="803" y="1894"/>
                    <a:pt x="975" y="1913"/>
                    <a:pt x="1146" y="1913"/>
                  </a:cubicBezTo>
                  <a:cubicBezTo>
                    <a:pt x="1570" y="1913"/>
                    <a:pt x="1989" y="1797"/>
                    <a:pt x="2356" y="1572"/>
                  </a:cubicBezTo>
                  <a:cubicBezTo>
                    <a:pt x="2861" y="1286"/>
                    <a:pt x="3328" y="939"/>
                    <a:pt x="3748" y="538"/>
                  </a:cubicBezTo>
                  <a:cubicBezTo>
                    <a:pt x="4068" y="233"/>
                    <a:pt x="4239" y="17"/>
                    <a:pt x="4218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6"/>
            <p:cNvSpPr/>
            <p:nvPr/>
          </p:nvSpPr>
          <p:spPr>
            <a:xfrm>
              <a:off x="4725269" y="2750437"/>
              <a:ext cx="32698" cy="7143"/>
            </a:xfrm>
            <a:custGeom>
              <a:avLst/>
              <a:gdLst/>
              <a:ahLst/>
              <a:cxnLst/>
              <a:rect l="l" t="t" r="r" b="b"/>
              <a:pathLst>
                <a:path w="2559" h="559" extrusionOk="0">
                  <a:moveTo>
                    <a:pt x="2559" y="0"/>
                  </a:moveTo>
                  <a:lnTo>
                    <a:pt x="2559" y="0"/>
                  </a:lnTo>
                  <a:cubicBezTo>
                    <a:pt x="2122" y="39"/>
                    <a:pt x="1689" y="119"/>
                    <a:pt x="1266" y="238"/>
                  </a:cubicBezTo>
                  <a:cubicBezTo>
                    <a:pt x="835" y="295"/>
                    <a:pt x="412" y="394"/>
                    <a:pt x="1" y="535"/>
                  </a:cubicBezTo>
                  <a:cubicBezTo>
                    <a:pt x="133" y="551"/>
                    <a:pt x="267" y="559"/>
                    <a:pt x="400" y="559"/>
                  </a:cubicBezTo>
                  <a:cubicBezTo>
                    <a:pt x="709" y="559"/>
                    <a:pt x="1017" y="516"/>
                    <a:pt x="1314" y="431"/>
                  </a:cubicBezTo>
                  <a:cubicBezTo>
                    <a:pt x="1754" y="373"/>
                    <a:pt x="2177" y="227"/>
                    <a:pt x="2559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6"/>
            <p:cNvSpPr/>
            <p:nvPr/>
          </p:nvSpPr>
          <p:spPr>
            <a:xfrm>
              <a:off x="4107554" y="1503558"/>
              <a:ext cx="212221" cy="280134"/>
            </a:xfrm>
            <a:custGeom>
              <a:avLst/>
              <a:gdLst/>
              <a:ahLst/>
              <a:cxnLst/>
              <a:rect l="l" t="t" r="r" b="b"/>
              <a:pathLst>
                <a:path w="16609" h="21924" extrusionOk="0">
                  <a:moveTo>
                    <a:pt x="8353" y="1"/>
                  </a:moveTo>
                  <a:cubicBezTo>
                    <a:pt x="6791" y="1"/>
                    <a:pt x="5208" y="388"/>
                    <a:pt x="3748" y="1205"/>
                  </a:cubicBezTo>
                  <a:cubicBezTo>
                    <a:pt x="3709" y="1227"/>
                    <a:pt x="3670" y="1250"/>
                    <a:pt x="3632" y="1272"/>
                  </a:cubicBezTo>
                  <a:cubicBezTo>
                    <a:pt x="1775" y="2349"/>
                    <a:pt x="229" y="4287"/>
                    <a:pt x="354" y="6441"/>
                  </a:cubicBezTo>
                  <a:cubicBezTo>
                    <a:pt x="471" y="8465"/>
                    <a:pt x="1978" y="10098"/>
                    <a:pt x="3400" y="11540"/>
                  </a:cubicBezTo>
                  <a:cubicBezTo>
                    <a:pt x="1133" y="12483"/>
                    <a:pt x="1" y="15352"/>
                    <a:pt x="741" y="17686"/>
                  </a:cubicBezTo>
                  <a:cubicBezTo>
                    <a:pt x="1483" y="20021"/>
                    <a:pt x="3817" y="21670"/>
                    <a:pt x="6255" y="21894"/>
                  </a:cubicBezTo>
                  <a:cubicBezTo>
                    <a:pt x="6472" y="21914"/>
                    <a:pt x="6690" y="21924"/>
                    <a:pt x="6907" y="21924"/>
                  </a:cubicBezTo>
                  <a:cubicBezTo>
                    <a:pt x="9126" y="21924"/>
                    <a:pt x="11309" y="20907"/>
                    <a:pt x="12914" y="19354"/>
                  </a:cubicBezTo>
                  <a:cubicBezTo>
                    <a:pt x="14637" y="17592"/>
                    <a:pt x="15841" y="15389"/>
                    <a:pt x="16394" y="12988"/>
                  </a:cubicBezTo>
                  <a:lnTo>
                    <a:pt x="16608" y="4838"/>
                  </a:lnTo>
                  <a:cubicBezTo>
                    <a:pt x="14877" y="1743"/>
                    <a:pt x="11664" y="1"/>
                    <a:pt x="83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6"/>
            <p:cNvSpPr/>
            <p:nvPr/>
          </p:nvSpPr>
          <p:spPr>
            <a:xfrm>
              <a:off x="4118670" y="1470158"/>
              <a:ext cx="180393" cy="166286"/>
            </a:xfrm>
            <a:custGeom>
              <a:avLst/>
              <a:gdLst/>
              <a:ahLst/>
              <a:cxnLst/>
              <a:rect l="l" t="t" r="r" b="b"/>
              <a:pathLst>
                <a:path w="14118" h="13014" extrusionOk="0">
                  <a:moveTo>
                    <a:pt x="7604" y="0"/>
                  </a:moveTo>
                  <a:cubicBezTo>
                    <a:pt x="5569" y="0"/>
                    <a:pt x="3609" y="806"/>
                    <a:pt x="2159" y="2249"/>
                  </a:cubicBezTo>
                  <a:cubicBezTo>
                    <a:pt x="659" y="3834"/>
                    <a:pt x="0" y="6036"/>
                    <a:pt x="380" y="8184"/>
                  </a:cubicBezTo>
                  <a:cubicBezTo>
                    <a:pt x="543" y="9112"/>
                    <a:pt x="932" y="9984"/>
                    <a:pt x="1512" y="10726"/>
                  </a:cubicBezTo>
                  <a:cubicBezTo>
                    <a:pt x="2019" y="11365"/>
                    <a:pt x="2651" y="11895"/>
                    <a:pt x="3369" y="12281"/>
                  </a:cubicBezTo>
                  <a:cubicBezTo>
                    <a:pt x="4240" y="12763"/>
                    <a:pt x="5216" y="13013"/>
                    <a:pt x="6205" y="13013"/>
                  </a:cubicBezTo>
                  <a:cubicBezTo>
                    <a:pt x="6391" y="13013"/>
                    <a:pt x="6577" y="13004"/>
                    <a:pt x="6763" y="12987"/>
                  </a:cubicBezTo>
                  <a:cubicBezTo>
                    <a:pt x="7191" y="12950"/>
                    <a:pt x="7609" y="12844"/>
                    <a:pt x="8003" y="12673"/>
                  </a:cubicBezTo>
                  <a:lnTo>
                    <a:pt x="8003" y="12673"/>
                  </a:lnTo>
                  <a:cubicBezTo>
                    <a:pt x="7587" y="12776"/>
                    <a:pt x="7164" y="12851"/>
                    <a:pt x="6737" y="12898"/>
                  </a:cubicBezTo>
                  <a:cubicBezTo>
                    <a:pt x="6629" y="12904"/>
                    <a:pt x="6521" y="12907"/>
                    <a:pt x="6413" y="12907"/>
                  </a:cubicBezTo>
                  <a:cubicBezTo>
                    <a:pt x="4572" y="12907"/>
                    <a:pt x="2824" y="12065"/>
                    <a:pt x="1677" y="10610"/>
                  </a:cubicBezTo>
                  <a:cubicBezTo>
                    <a:pt x="1123" y="9891"/>
                    <a:pt x="755" y="9046"/>
                    <a:pt x="604" y="8151"/>
                  </a:cubicBezTo>
                  <a:cubicBezTo>
                    <a:pt x="243" y="6071"/>
                    <a:pt x="881" y="3943"/>
                    <a:pt x="2327" y="2405"/>
                  </a:cubicBezTo>
                  <a:cubicBezTo>
                    <a:pt x="3745" y="996"/>
                    <a:pt x="5660" y="211"/>
                    <a:pt x="7649" y="211"/>
                  </a:cubicBezTo>
                  <a:cubicBezTo>
                    <a:pt x="7757" y="211"/>
                    <a:pt x="7865" y="213"/>
                    <a:pt x="7973" y="218"/>
                  </a:cubicBezTo>
                  <a:cubicBezTo>
                    <a:pt x="9692" y="243"/>
                    <a:pt x="11340" y="904"/>
                    <a:pt x="12599" y="2073"/>
                  </a:cubicBezTo>
                  <a:cubicBezTo>
                    <a:pt x="13430" y="2878"/>
                    <a:pt x="13935" y="3960"/>
                    <a:pt x="14021" y="5113"/>
                  </a:cubicBezTo>
                  <a:cubicBezTo>
                    <a:pt x="14035" y="5536"/>
                    <a:pt x="13998" y="5961"/>
                    <a:pt x="13913" y="6375"/>
                  </a:cubicBezTo>
                  <a:cubicBezTo>
                    <a:pt x="13917" y="6375"/>
                    <a:pt x="13935" y="6350"/>
                    <a:pt x="13947" y="6297"/>
                  </a:cubicBezTo>
                  <a:cubicBezTo>
                    <a:pt x="13959" y="6246"/>
                    <a:pt x="13995" y="6168"/>
                    <a:pt x="14017" y="6062"/>
                  </a:cubicBezTo>
                  <a:cubicBezTo>
                    <a:pt x="14087" y="5751"/>
                    <a:pt x="14117" y="5431"/>
                    <a:pt x="14107" y="5113"/>
                  </a:cubicBezTo>
                  <a:cubicBezTo>
                    <a:pt x="14057" y="3924"/>
                    <a:pt x="13559" y="2798"/>
                    <a:pt x="12712" y="1960"/>
                  </a:cubicBezTo>
                  <a:cubicBezTo>
                    <a:pt x="11431" y="741"/>
                    <a:pt x="9741" y="45"/>
                    <a:pt x="7973" y="9"/>
                  </a:cubicBezTo>
                  <a:cubicBezTo>
                    <a:pt x="7850" y="3"/>
                    <a:pt x="7727" y="0"/>
                    <a:pt x="7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6"/>
            <p:cNvSpPr/>
            <p:nvPr/>
          </p:nvSpPr>
          <p:spPr>
            <a:xfrm>
              <a:off x="4149260" y="1647918"/>
              <a:ext cx="107229" cy="21019"/>
            </a:xfrm>
            <a:custGeom>
              <a:avLst/>
              <a:gdLst/>
              <a:ahLst/>
              <a:cxnLst/>
              <a:rect l="l" t="t" r="r" b="b"/>
              <a:pathLst>
                <a:path w="8392" h="1645" extrusionOk="0">
                  <a:moveTo>
                    <a:pt x="11" y="0"/>
                  </a:moveTo>
                  <a:cubicBezTo>
                    <a:pt x="10" y="0"/>
                    <a:pt x="10" y="0"/>
                    <a:pt x="9" y="1"/>
                  </a:cubicBezTo>
                  <a:cubicBezTo>
                    <a:pt x="0" y="14"/>
                    <a:pt x="92" y="95"/>
                    <a:pt x="268" y="238"/>
                  </a:cubicBezTo>
                  <a:cubicBezTo>
                    <a:pt x="521" y="432"/>
                    <a:pt x="792" y="606"/>
                    <a:pt x="1074" y="754"/>
                  </a:cubicBezTo>
                  <a:cubicBezTo>
                    <a:pt x="1493" y="978"/>
                    <a:pt x="1932" y="1161"/>
                    <a:pt x="2387" y="1302"/>
                  </a:cubicBezTo>
                  <a:cubicBezTo>
                    <a:pt x="2947" y="1472"/>
                    <a:pt x="3525" y="1580"/>
                    <a:pt x="4109" y="1625"/>
                  </a:cubicBezTo>
                  <a:cubicBezTo>
                    <a:pt x="4302" y="1638"/>
                    <a:pt x="4496" y="1644"/>
                    <a:pt x="4690" y="1644"/>
                  </a:cubicBezTo>
                  <a:cubicBezTo>
                    <a:pt x="5079" y="1644"/>
                    <a:pt x="5469" y="1618"/>
                    <a:pt x="5855" y="1565"/>
                  </a:cubicBezTo>
                  <a:cubicBezTo>
                    <a:pt x="6325" y="1494"/>
                    <a:pt x="6786" y="1379"/>
                    <a:pt x="7233" y="1220"/>
                  </a:cubicBezTo>
                  <a:cubicBezTo>
                    <a:pt x="7532" y="1115"/>
                    <a:pt x="7820" y="984"/>
                    <a:pt x="8095" y="828"/>
                  </a:cubicBezTo>
                  <a:cubicBezTo>
                    <a:pt x="8201" y="778"/>
                    <a:pt x="8302" y="715"/>
                    <a:pt x="8392" y="639"/>
                  </a:cubicBezTo>
                  <a:cubicBezTo>
                    <a:pt x="8390" y="636"/>
                    <a:pt x="8387" y="634"/>
                    <a:pt x="8381" y="634"/>
                  </a:cubicBezTo>
                  <a:cubicBezTo>
                    <a:pt x="8305" y="634"/>
                    <a:pt x="7875" y="854"/>
                    <a:pt x="7164" y="1070"/>
                  </a:cubicBezTo>
                  <a:cubicBezTo>
                    <a:pt x="6720" y="1202"/>
                    <a:pt x="6266" y="1299"/>
                    <a:pt x="5807" y="1358"/>
                  </a:cubicBezTo>
                  <a:cubicBezTo>
                    <a:pt x="5451" y="1404"/>
                    <a:pt x="5093" y="1427"/>
                    <a:pt x="4736" y="1427"/>
                  </a:cubicBezTo>
                  <a:cubicBezTo>
                    <a:pt x="3499" y="1427"/>
                    <a:pt x="2272" y="1150"/>
                    <a:pt x="1147" y="613"/>
                  </a:cubicBezTo>
                  <a:cubicBezTo>
                    <a:pt x="457" y="276"/>
                    <a:pt x="38" y="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6"/>
            <p:cNvSpPr/>
            <p:nvPr/>
          </p:nvSpPr>
          <p:spPr>
            <a:xfrm>
              <a:off x="4111949" y="1559536"/>
              <a:ext cx="155617" cy="37016"/>
            </a:xfrm>
            <a:custGeom>
              <a:avLst/>
              <a:gdLst/>
              <a:ahLst/>
              <a:cxnLst/>
              <a:rect l="l" t="t" r="r" b="b"/>
              <a:pathLst>
                <a:path w="12179" h="2897" extrusionOk="0">
                  <a:moveTo>
                    <a:pt x="4043" y="1"/>
                  </a:moveTo>
                  <a:cubicBezTo>
                    <a:pt x="3757" y="1"/>
                    <a:pt x="3470" y="13"/>
                    <a:pt x="3185" y="36"/>
                  </a:cubicBezTo>
                  <a:cubicBezTo>
                    <a:pt x="2436" y="84"/>
                    <a:pt x="1712" y="328"/>
                    <a:pt x="1086" y="742"/>
                  </a:cubicBezTo>
                  <a:cubicBezTo>
                    <a:pt x="687" y="1051"/>
                    <a:pt x="373" y="1456"/>
                    <a:pt x="173" y="1922"/>
                  </a:cubicBezTo>
                  <a:cubicBezTo>
                    <a:pt x="91" y="2084"/>
                    <a:pt x="32" y="2258"/>
                    <a:pt x="1" y="2438"/>
                  </a:cubicBezTo>
                  <a:cubicBezTo>
                    <a:pt x="92" y="2284"/>
                    <a:pt x="175" y="2124"/>
                    <a:pt x="250" y="1961"/>
                  </a:cubicBezTo>
                  <a:cubicBezTo>
                    <a:pt x="466" y="1527"/>
                    <a:pt x="784" y="1153"/>
                    <a:pt x="1176" y="871"/>
                  </a:cubicBezTo>
                  <a:cubicBezTo>
                    <a:pt x="1787" y="494"/>
                    <a:pt x="2484" y="278"/>
                    <a:pt x="3201" y="242"/>
                  </a:cubicBezTo>
                  <a:cubicBezTo>
                    <a:pt x="3449" y="225"/>
                    <a:pt x="3698" y="216"/>
                    <a:pt x="3947" y="216"/>
                  </a:cubicBezTo>
                  <a:cubicBezTo>
                    <a:pt x="4581" y="216"/>
                    <a:pt x="5215" y="272"/>
                    <a:pt x="5842" y="385"/>
                  </a:cubicBezTo>
                  <a:cubicBezTo>
                    <a:pt x="7436" y="646"/>
                    <a:pt x="8981" y="1156"/>
                    <a:pt x="10417" y="1896"/>
                  </a:cubicBezTo>
                  <a:cubicBezTo>
                    <a:pt x="10982" y="2189"/>
                    <a:pt x="11413" y="2440"/>
                    <a:pt x="11710" y="2620"/>
                  </a:cubicBezTo>
                  <a:cubicBezTo>
                    <a:pt x="11854" y="2729"/>
                    <a:pt x="12012" y="2823"/>
                    <a:pt x="12178" y="2896"/>
                  </a:cubicBezTo>
                  <a:cubicBezTo>
                    <a:pt x="12049" y="2762"/>
                    <a:pt x="11905" y="2647"/>
                    <a:pt x="11747" y="2551"/>
                  </a:cubicBezTo>
                  <a:cubicBezTo>
                    <a:pt x="11348" y="2260"/>
                    <a:pt x="10931" y="1994"/>
                    <a:pt x="10498" y="1754"/>
                  </a:cubicBezTo>
                  <a:cubicBezTo>
                    <a:pt x="9063" y="963"/>
                    <a:pt x="7502" y="425"/>
                    <a:pt x="5885" y="165"/>
                  </a:cubicBezTo>
                  <a:cubicBezTo>
                    <a:pt x="5276" y="56"/>
                    <a:pt x="4660" y="1"/>
                    <a:pt x="40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6"/>
            <p:cNvSpPr/>
            <p:nvPr/>
          </p:nvSpPr>
          <p:spPr>
            <a:xfrm>
              <a:off x="4125200" y="1693994"/>
              <a:ext cx="154851" cy="54828"/>
            </a:xfrm>
            <a:custGeom>
              <a:avLst/>
              <a:gdLst/>
              <a:ahLst/>
              <a:cxnLst/>
              <a:rect l="l" t="t" r="r" b="b"/>
              <a:pathLst>
                <a:path w="12119" h="4291" extrusionOk="0">
                  <a:moveTo>
                    <a:pt x="1" y="1"/>
                  </a:moveTo>
                  <a:lnTo>
                    <a:pt x="1" y="155"/>
                  </a:lnTo>
                  <a:cubicBezTo>
                    <a:pt x="5" y="307"/>
                    <a:pt x="25" y="458"/>
                    <a:pt x="58" y="607"/>
                  </a:cubicBezTo>
                  <a:cubicBezTo>
                    <a:pt x="177" y="1159"/>
                    <a:pt x="423" y="1676"/>
                    <a:pt x="777" y="2116"/>
                  </a:cubicBezTo>
                  <a:cubicBezTo>
                    <a:pt x="1304" y="2764"/>
                    <a:pt x="1970" y="3287"/>
                    <a:pt x="2729" y="3639"/>
                  </a:cubicBezTo>
                  <a:cubicBezTo>
                    <a:pt x="3658" y="4066"/>
                    <a:pt x="4667" y="4286"/>
                    <a:pt x="5687" y="4289"/>
                  </a:cubicBezTo>
                  <a:cubicBezTo>
                    <a:pt x="5720" y="4290"/>
                    <a:pt x="5752" y="4290"/>
                    <a:pt x="5784" y="4290"/>
                  </a:cubicBezTo>
                  <a:cubicBezTo>
                    <a:pt x="6774" y="4290"/>
                    <a:pt x="7754" y="4089"/>
                    <a:pt x="8664" y="3699"/>
                  </a:cubicBezTo>
                  <a:cubicBezTo>
                    <a:pt x="9427" y="3371"/>
                    <a:pt x="10128" y="2917"/>
                    <a:pt x="10740" y="2356"/>
                  </a:cubicBezTo>
                  <a:cubicBezTo>
                    <a:pt x="11150" y="1978"/>
                    <a:pt x="11515" y="1553"/>
                    <a:pt x="11826" y="1090"/>
                  </a:cubicBezTo>
                  <a:cubicBezTo>
                    <a:pt x="11929" y="922"/>
                    <a:pt x="11997" y="798"/>
                    <a:pt x="12058" y="702"/>
                  </a:cubicBezTo>
                  <a:cubicBezTo>
                    <a:pt x="12118" y="607"/>
                    <a:pt x="12118" y="556"/>
                    <a:pt x="12118" y="556"/>
                  </a:cubicBezTo>
                  <a:lnTo>
                    <a:pt x="12118" y="556"/>
                  </a:lnTo>
                  <a:cubicBezTo>
                    <a:pt x="11682" y="1162"/>
                    <a:pt x="11180" y="1719"/>
                    <a:pt x="10623" y="2219"/>
                  </a:cubicBezTo>
                  <a:cubicBezTo>
                    <a:pt x="10014" y="2758"/>
                    <a:pt x="9322" y="3194"/>
                    <a:pt x="8573" y="3510"/>
                  </a:cubicBezTo>
                  <a:cubicBezTo>
                    <a:pt x="7681" y="3879"/>
                    <a:pt x="6725" y="4068"/>
                    <a:pt x="5761" y="4068"/>
                  </a:cubicBezTo>
                  <a:cubicBezTo>
                    <a:pt x="5735" y="4068"/>
                    <a:pt x="5709" y="4067"/>
                    <a:pt x="5683" y="4067"/>
                  </a:cubicBezTo>
                  <a:cubicBezTo>
                    <a:pt x="4692" y="4066"/>
                    <a:pt x="3712" y="3857"/>
                    <a:pt x="2807" y="3455"/>
                  </a:cubicBezTo>
                  <a:cubicBezTo>
                    <a:pt x="2071" y="3120"/>
                    <a:pt x="1418" y="2629"/>
                    <a:pt x="893" y="2017"/>
                  </a:cubicBezTo>
                  <a:cubicBezTo>
                    <a:pt x="541" y="1598"/>
                    <a:pt x="282" y="1111"/>
                    <a:pt x="132" y="586"/>
                  </a:cubicBezTo>
                  <a:cubicBezTo>
                    <a:pt x="28" y="215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6"/>
            <p:cNvSpPr/>
            <p:nvPr/>
          </p:nvSpPr>
          <p:spPr>
            <a:xfrm>
              <a:off x="4115425" y="1706707"/>
              <a:ext cx="175141" cy="80805"/>
            </a:xfrm>
            <a:custGeom>
              <a:avLst/>
              <a:gdLst/>
              <a:ahLst/>
              <a:cxnLst/>
              <a:rect l="l" t="t" r="r" b="b"/>
              <a:pathLst>
                <a:path w="13707" h="6324" extrusionOk="0">
                  <a:moveTo>
                    <a:pt x="44" y="1"/>
                  </a:moveTo>
                  <a:cubicBezTo>
                    <a:pt x="26" y="62"/>
                    <a:pt x="17" y="125"/>
                    <a:pt x="14" y="190"/>
                  </a:cubicBezTo>
                  <a:cubicBezTo>
                    <a:pt x="0" y="375"/>
                    <a:pt x="0" y="561"/>
                    <a:pt x="14" y="745"/>
                  </a:cubicBezTo>
                  <a:cubicBezTo>
                    <a:pt x="50" y="1425"/>
                    <a:pt x="212" y="2092"/>
                    <a:pt x="491" y="2713"/>
                  </a:cubicBezTo>
                  <a:cubicBezTo>
                    <a:pt x="898" y="3646"/>
                    <a:pt x="1523" y="4465"/>
                    <a:pt x="2314" y="5105"/>
                  </a:cubicBezTo>
                  <a:cubicBezTo>
                    <a:pt x="3321" y="5848"/>
                    <a:pt x="4532" y="6265"/>
                    <a:pt x="5784" y="6301"/>
                  </a:cubicBezTo>
                  <a:cubicBezTo>
                    <a:pt x="5967" y="6316"/>
                    <a:pt x="6149" y="6323"/>
                    <a:pt x="6331" y="6323"/>
                  </a:cubicBezTo>
                  <a:cubicBezTo>
                    <a:pt x="7940" y="6323"/>
                    <a:pt x="9503" y="5755"/>
                    <a:pt x="10743" y="4711"/>
                  </a:cubicBezTo>
                  <a:cubicBezTo>
                    <a:pt x="11139" y="4402"/>
                    <a:pt x="11496" y="4096"/>
                    <a:pt x="11810" y="3808"/>
                  </a:cubicBezTo>
                  <a:cubicBezTo>
                    <a:pt x="12439" y="3234"/>
                    <a:pt x="12913" y="2727"/>
                    <a:pt x="13232" y="2373"/>
                  </a:cubicBezTo>
                  <a:cubicBezTo>
                    <a:pt x="13407" y="2197"/>
                    <a:pt x="13566" y="2006"/>
                    <a:pt x="13706" y="1801"/>
                  </a:cubicBezTo>
                  <a:lnTo>
                    <a:pt x="13706" y="1801"/>
                  </a:lnTo>
                  <a:cubicBezTo>
                    <a:pt x="13508" y="1961"/>
                    <a:pt x="13319" y="2134"/>
                    <a:pt x="13142" y="2317"/>
                  </a:cubicBezTo>
                  <a:cubicBezTo>
                    <a:pt x="12801" y="2653"/>
                    <a:pt x="12311" y="3135"/>
                    <a:pt x="11673" y="3691"/>
                  </a:cubicBezTo>
                  <a:cubicBezTo>
                    <a:pt x="11354" y="3953"/>
                    <a:pt x="10996" y="4251"/>
                    <a:pt x="10600" y="4552"/>
                  </a:cubicBezTo>
                  <a:cubicBezTo>
                    <a:pt x="10190" y="4886"/>
                    <a:pt x="9744" y="5174"/>
                    <a:pt x="9275" y="5414"/>
                  </a:cubicBezTo>
                  <a:cubicBezTo>
                    <a:pt x="8309" y="5860"/>
                    <a:pt x="7262" y="6091"/>
                    <a:pt x="6203" y="6091"/>
                  </a:cubicBezTo>
                  <a:cubicBezTo>
                    <a:pt x="6058" y="6091"/>
                    <a:pt x="5913" y="6086"/>
                    <a:pt x="5768" y="6078"/>
                  </a:cubicBezTo>
                  <a:cubicBezTo>
                    <a:pt x="4561" y="6043"/>
                    <a:pt x="3391" y="5647"/>
                    <a:pt x="2413" y="4941"/>
                  </a:cubicBezTo>
                  <a:cubicBezTo>
                    <a:pt x="1638" y="4329"/>
                    <a:pt x="1020" y="3544"/>
                    <a:pt x="604" y="2649"/>
                  </a:cubicBezTo>
                  <a:cubicBezTo>
                    <a:pt x="319" y="2047"/>
                    <a:pt x="138" y="1400"/>
                    <a:pt x="74" y="736"/>
                  </a:cubicBezTo>
                  <a:cubicBezTo>
                    <a:pt x="51" y="556"/>
                    <a:pt x="41" y="375"/>
                    <a:pt x="44" y="194"/>
                  </a:cubicBezTo>
                  <a:cubicBezTo>
                    <a:pt x="53" y="130"/>
                    <a:pt x="53" y="64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6"/>
            <p:cNvSpPr/>
            <p:nvPr/>
          </p:nvSpPr>
          <p:spPr>
            <a:xfrm>
              <a:off x="4258903" y="1547487"/>
              <a:ext cx="108558" cy="166389"/>
            </a:xfrm>
            <a:custGeom>
              <a:avLst/>
              <a:gdLst/>
              <a:ahLst/>
              <a:cxnLst/>
              <a:rect l="l" t="t" r="r" b="b"/>
              <a:pathLst>
                <a:path w="8496" h="13022" extrusionOk="0">
                  <a:moveTo>
                    <a:pt x="4396" y="0"/>
                  </a:moveTo>
                  <a:cubicBezTo>
                    <a:pt x="4325" y="0"/>
                    <a:pt x="4253" y="3"/>
                    <a:pt x="4182" y="10"/>
                  </a:cubicBezTo>
                  <a:cubicBezTo>
                    <a:pt x="3079" y="184"/>
                    <a:pt x="2115" y="849"/>
                    <a:pt x="1560" y="1819"/>
                  </a:cubicBezTo>
                  <a:cubicBezTo>
                    <a:pt x="1018" y="2781"/>
                    <a:pt x="661" y="3835"/>
                    <a:pt x="505" y="4927"/>
                  </a:cubicBezTo>
                  <a:cubicBezTo>
                    <a:pt x="168" y="6736"/>
                    <a:pt x="0" y="8667"/>
                    <a:pt x="719" y="10354"/>
                  </a:cubicBezTo>
                  <a:cubicBezTo>
                    <a:pt x="1345" y="11825"/>
                    <a:pt x="2841" y="13021"/>
                    <a:pt x="4389" y="13021"/>
                  </a:cubicBezTo>
                  <a:cubicBezTo>
                    <a:pt x="4619" y="13021"/>
                    <a:pt x="4849" y="12995"/>
                    <a:pt x="5079" y="12939"/>
                  </a:cubicBezTo>
                  <a:cubicBezTo>
                    <a:pt x="6853" y="12508"/>
                    <a:pt x="7848" y="10566"/>
                    <a:pt x="8115" y="8757"/>
                  </a:cubicBezTo>
                  <a:cubicBezTo>
                    <a:pt x="8495" y="6050"/>
                    <a:pt x="7769" y="3306"/>
                    <a:pt x="6099" y="1141"/>
                  </a:cubicBezTo>
                  <a:lnTo>
                    <a:pt x="6099" y="1141"/>
                  </a:lnTo>
                  <a:lnTo>
                    <a:pt x="6728" y="1637"/>
                  </a:lnTo>
                  <a:cubicBezTo>
                    <a:pt x="6491" y="639"/>
                    <a:pt x="5428" y="0"/>
                    <a:pt x="43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6"/>
            <p:cNvSpPr/>
            <p:nvPr/>
          </p:nvSpPr>
          <p:spPr>
            <a:xfrm>
              <a:off x="4262200" y="1663328"/>
              <a:ext cx="43111" cy="8395"/>
            </a:xfrm>
            <a:custGeom>
              <a:avLst/>
              <a:gdLst/>
              <a:ahLst/>
              <a:cxnLst/>
              <a:rect l="l" t="t" r="r" b="b"/>
              <a:pathLst>
                <a:path w="3374" h="657" extrusionOk="0">
                  <a:moveTo>
                    <a:pt x="60" y="0"/>
                  </a:moveTo>
                  <a:lnTo>
                    <a:pt x="60" y="0"/>
                  </a:lnTo>
                  <a:cubicBezTo>
                    <a:pt x="0" y="5"/>
                    <a:pt x="116" y="242"/>
                    <a:pt x="431" y="366"/>
                  </a:cubicBezTo>
                  <a:cubicBezTo>
                    <a:pt x="818" y="527"/>
                    <a:pt x="1231" y="619"/>
                    <a:pt x="1650" y="638"/>
                  </a:cubicBezTo>
                  <a:cubicBezTo>
                    <a:pt x="1756" y="651"/>
                    <a:pt x="1862" y="657"/>
                    <a:pt x="1968" y="657"/>
                  </a:cubicBezTo>
                  <a:cubicBezTo>
                    <a:pt x="2461" y="657"/>
                    <a:pt x="2947" y="523"/>
                    <a:pt x="3373" y="267"/>
                  </a:cubicBezTo>
                  <a:lnTo>
                    <a:pt x="3373" y="267"/>
                  </a:lnTo>
                  <a:cubicBezTo>
                    <a:pt x="2809" y="356"/>
                    <a:pt x="2239" y="405"/>
                    <a:pt x="1668" y="414"/>
                  </a:cubicBezTo>
                  <a:cubicBezTo>
                    <a:pt x="1270" y="393"/>
                    <a:pt x="876" y="329"/>
                    <a:pt x="491" y="221"/>
                  </a:cubicBezTo>
                  <a:cubicBezTo>
                    <a:pt x="337" y="171"/>
                    <a:pt x="191" y="98"/>
                    <a:pt x="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6"/>
            <p:cNvSpPr/>
            <p:nvPr/>
          </p:nvSpPr>
          <p:spPr>
            <a:xfrm>
              <a:off x="4263746" y="1623232"/>
              <a:ext cx="52733" cy="3782"/>
            </a:xfrm>
            <a:custGeom>
              <a:avLst/>
              <a:gdLst/>
              <a:ahLst/>
              <a:cxnLst/>
              <a:rect l="l" t="t" r="r" b="b"/>
              <a:pathLst>
                <a:path w="4127" h="296" extrusionOk="0">
                  <a:moveTo>
                    <a:pt x="1262" y="0"/>
                  </a:moveTo>
                  <a:cubicBezTo>
                    <a:pt x="840" y="0"/>
                    <a:pt x="419" y="28"/>
                    <a:pt x="1" y="82"/>
                  </a:cubicBezTo>
                  <a:cubicBezTo>
                    <a:pt x="604" y="202"/>
                    <a:pt x="1217" y="262"/>
                    <a:pt x="1831" y="262"/>
                  </a:cubicBezTo>
                  <a:cubicBezTo>
                    <a:pt x="1907" y="262"/>
                    <a:pt x="1983" y="261"/>
                    <a:pt x="2059" y="259"/>
                  </a:cubicBezTo>
                  <a:cubicBezTo>
                    <a:pt x="2332" y="283"/>
                    <a:pt x="2605" y="295"/>
                    <a:pt x="2878" y="295"/>
                  </a:cubicBezTo>
                  <a:cubicBezTo>
                    <a:pt x="3296" y="295"/>
                    <a:pt x="3713" y="267"/>
                    <a:pt x="4126" y="211"/>
                  </a:cubicBezTo>
                  <a:cubicBezTo>
                    <a:pt x="3504" y="93"/>
                    <a:pt x="2874" y="32"/>
                    <a:pt x="2241" y="32"/>
                  </a:cubicBezTo>
                  <a:cubicBezTo>
                    <a:pt x="2183" y="32"/>
                    <a:pt x="2126" y="33"/>
                    <a:pt x="2068" y="34"/>
                  </a:cubicBezTo>
                  <a:cubicBezTo>
                    <a:pt x="1800" y="12"/>
                    <a:pt x="1531" y="0"/>
                    <a:pt x="12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6"/>
            <p:cNvSpPr/>
            <p:nvPr/>
          </p:nvSpPr>
          <p:spPr>
            <a:xfrm>
              <a:off x="4272537" y="1578191"/>
              <a:ext cx="35138" cy="4855"/>
            </a:xfrm>
            <a:custGeom>
              <a:avLst/>
              <a:gdLst/>
              <a:ahLst/>
              <a:cxnLst/>
              <a:rect l="l" t="t" r="r" b="b"/>
              <a:pathLst>
                <a:path w="2750" h="380" extrusionOk="0">
                  <a:moveTo>
                    <a:pt x="1161" y="1"/>
                  </a:moveTo>
                  <a:cubicBezTo>
                    <a:pt x="891" y="1"/>
                    <a:pt x="623" y="46"/>
                    <a:pt x="367" y="135"/>
                  </a:cubicBezTo>
                  <a:cubicBezTo>
                    <a:pt x="122" y="234"/>
                    <a:pt x="0" y="340"/>
                    <a:pt x="18" y="372"/>
                  </a:cubicBezTo>
                  <a:cubicBezTo>
                    <a:pt x="22" y="377"/>
                    <a:pt x="29" y="380"/>
                    <a:pt x="40" y="380"/>
                  </a:cubicBezTo>
                  <a:cubicBezTo>
                    <a:pt x="91" y="380"/>
                    <a:pt x="222" y="332"/>
                    <a:pt x="415" y="289"/>
                  </a:cubicBezTo>
                  <a:cubicBezTo>
                    <a:pt x="634" y="245"/>
                    <a:pt x="859" y="222"/>
                    <a:pt x="1083" y="222"/>
                  </a:cubicBezTo>
                  <a:cubicBezTo>
                    <a:pt x="1176" y="222"/>
                    <a:pt x="1269" y="226"/>
                    <a:pt x="1362" y="234"/>
                  </a:cubicBezTo>
                  <a:cubicBezTo>
                    <a:pt x="1895" y="295"/>
                    <a:pt x="2372" y="349"/>
                    <a:pt x="2603" y="349"/>
                  </a:cubicBezTo>
                  <a:cubicBezTo>
                    <a:pt x="2696" y="349"/>
                    <a:pt x="2749" y="340"/>
                    <a:pt x="2749" y="319"/>
                  </a:cubicBezTo>
                  <a:cubicBezTo>
                    <a:pt x="2315" y="130"/>
                    <a:pt x="1848" y="25"/>
                    <a:pt x="1376" y="10"/>
                  </a:cubicBezTo>
                  <a:cubicBezTo>
                    <a:pt x="1304" y="4"/>
                    <a:pt x="1233" y="1"/>
                    <a:pt x="1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6"/>
            <p:cNvSpPr/>
            <p:nvPr/>
          </p:nvSpPr>
          <p:spPr>
            <a:xfrm>
              <a:off x="4355936" y="1311832"/>
              <a:ext cx="403948" cy="327462"/>
            </a:xfrm>
            <a:custGeom>
              <a:avLst/>
              <a:gdLst/>
              <a:ahLst/>
              <a:cxnLst/>
              <a:rect l="l" t="t" r="r" b="b"/>
              <a:pathLst>
                <a:path w="31614" h="25628" extrusionOk="0">
                  <a:moveTo>
                    <a:pt x="20191" y="0"/>
                  </a:moveTo>
                  <a:cubicBezTo>
                    <a:pt x="17322" y="0"/>
                    <a:pt x="14454" y="1105"/>
                    <a:pt x="12280" y="3309"/>
                  </a:cubicBezTo>
                  <a:cubicBezTo>
                    <a:pt x="11160" y="4450"/>
                    <a:pt x="10269" y="5841"/>
                    <a:pt x="8942" y="6733"/>
                  </a:cubicBezTo>
                  <a:cubicBezTo>
                    <a:pt x="7442" y="7740"/>
                    <a:pt x="5577" y="7968"/>
                    <a:pt x="3898" y="8648"/>
                  </a:cubicBezTo>
                  <a:cubicBezTo>
                    <a:pt x="2218" y="9330"/>
                    <a:pt x="547" y="10725"/>
                    <a:pt x="598" y="12526"/>
                  </a:cubicBezTo>
                  <a:lnTo>
                    <a:pt x="1" y="23163"/>
                  </a:lnTo>
                  <a:cubicBezTo>
                    <a:pt x="55" y="24664"/>
                    <a:pt x="1616" y="25628"/>
                    <a:pt x="3137" y="25628"/>
                  </a:cubicBezTo>
                  <a:cubicBezTo>
                    <a:pt x="3502" y="25628"/>
                    <a:pt x="3865" y="25572"/>
                    <a:pt x="4204" y="25456"/>
                  </a:cubicBezTo>
                  <a:cubicBezTo>
                    <a:pt x="5957" y="24852"/>
                    <a:pt x="7115" y="23214"/>
                    <a:pt x="8045" y="21608"/>
                  </a:cubicBezTo>
                  <a:cubicBezTo>
                    <a:pt x="8976" y="20002"/>
                    <a:pt x="9845" y="18266"/>
                    <a:pt x="11361" y="17199"/>
                  </a:cubicBezTo>
                  <a:cubicBezTo>
                    <a:pt x="12601" y="16326"/>
                    <a:pt x="14059" y="16032"/>
                    <a:pt x="15579" y="16032"/>
                  </a:cubicBezTo>
                  <a:cubicBezTo>
                    <a:pt x="17143" y="16032"/>
                    <a:pt x="18773" y="16344"/>
                    <a:pt x="20299" y="16656"/>
                  </a:cubicBezTo>
                  <a:cubicBezTo>
                    <a:pt x="21658" y="16933"/>
                    <a:pt x="23114" y="17175"/>
                    <a:pt x="24518" y="17175"/>
                  </a:cubicBezTo>
                  <a:cubicBezTo>
                    <a:pt x="26227" y="17175"/>
                    <a:pt x="27860" y="16817"/>
                    <a:pt x="29150" y="15729"/>
                  </a:cubicBezTo>
                  <a:cubicBezTo>
                    <a:pt x="31175" y="14008"/>
                    <a:pt x="31614" y="10992"/>
                    <a:pt x="30968" y="8408"/>
                  </a:cubicBezTo>
                  <a:cubicBezTo>
                    <a:pt x="30473" y="6433"/>
                    <a:pt x="29445" y="4631"/>
                    <a:pt x="27994" y="3202"/>
                  </a:cubicBezTo>
                  <a:cubicBezTo>
                    <a:pt x="25830" y="1066"/>
                    <a:pt x="23009" y="0"/>
                    <a:pt x="20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6"/>
            <p:cNvSpPr/>
            <p:nvPr/>
          </p:nvSpPr>
          <p:spPr>
            <a:xfrm>
              <a:off x="4285442" y="1380958"/>
              <a:ext cx="547695" cy="545216"/>
            </a:xfrm>
            <a:custGeom>
              <a:avLst/>
              <a:gdLst/>
              <a:ahLst/>
              <a:cxnLst/>
              <a:rect l="l" t="t" r="r" b="b"/>
              <a:pathLst>
                <a:path w="42864" h="42670" extrusionOk="0">
                  <a:moveTo>
                    <a:pt x="27147" y="1"/>
                  </a:moveTo>
                  <a:cubicBezTo>
                    <a:pt x="26663" y="1"/>
                    <a:pt x="26173" y="28"/>
                    <a:pt x="25680" y="85"/>
                  </a:cubicBezTo>
                  <a:cubicBezTo>
                    <a:pt x="24276" y="244"/>
                    <a:pt x="22910" y="635"/>
                    <a:pt x="21634" y="1242"/>
                  </a:cubicBezTo>
                  <a:lnTo>
                    <a:pt x="6237" y="8107"/>
                  </a:lnTo>
                  <a:cubicBezTo>
                    <a:pt x="6435" y="9623"/>
                    <a:pt x="5340" y="10974"/>
                    <a:pt x="4251" y="12043"/>
                  </a:cubicBezTo>
                  <a:cubicBezTo>
                    <a:pt x="3161" y="13112"/>
                    <a:pt x="1933" y="14244"/>
                    <a:pt x="1739" y="15755"/>
                  </a:cubicBezTo>
                  <a:cubicBezTo>
                    <a:pt x="1515" y="17527"/>
                    <a:pt x="2803" y="19266"/>
                    <a:pt x="2428" y="21006"/>
                  </a:cubicBezTo>
                  <a:cubicBezTo>
                    <a:pt x="2191" y="22113"/>
                    <a:pt x="1334" y="22965"/>
                    <a:pt x="813" y="23970"/>
                  </a:cubicBezTo>
                  <a:cubicBezTo>
                    <a:pt x="116" y="25415"/>
                    <a:pt x="1" y="27074"/>
                    <a:pt x="490" y="28604"/>
                  </a:cubicBezTo>
                  <a:cubicBezTo>
                    <a:pt x="921" y="30129"/>
                    <a:pt x="1654" y="33532"/>
                    <a:pt x="2712" y="34717"/>
                  </a:cubicBezTo>
                  <a:cubicBezTo>
                    <a:pt x="5642" y="37989"/>
                    <a:pt x="10302" y="40814"/>
                    <a:pt x="14583" y="41798"/>
                  </a:cubicBezTo>
                  <a:cubicBezTo>
                    <a:pt x="17405" y="42445"/>
                    <a:pt x="20299" y="42669"/>
                    <a:pt x="23199" y="42669"/>
                  </a:cubicBezTo>
                  <a:cubicBezTo>
                    <a:pt x="24699" y="42669"/>
                    <a:pt x="26200" y="42609"/>
                    <a:pt x="27694" y="42517"/>
                  </a:cubicBezTo>
                  <a:cubicBezTo>
                    <a:pt x="31282" y="42297"/>
                    <a:pt x="35409" y="42460"/>
                    <a:pt x="38402" y="37525"/>
                  </a:cubicBezTo>
                  <a:cubicBezTo>
                    <a:pt x="39948" y="34967"/>
                    <a:pt x="40719" y="31569"/>
                    <a:pt x="41541" y="28695"/>
                  </a:cubicBezTo>
                  <a:cubicBezTo>
                    <a:pt x="42248" y="26218"/>
                    <a:pt x="42864" y="23570"/>
                    <a:pt x="42124" y="21102"/>
                  </a:cubicBezTo>
                  <a:cubicBezTo>
                    <a:pt x="41693" y="19663"/>
                    <a:pt x="40831" y="18388"/>
                    <a:pt x="40400" y="16950"/>
                  </a:cubicBezTo>
                  <a:cubicBezTo>
                    <a:pt x="39870" y="15153"/>
                    <a:pt x="40064" y="13229"/>
                    <a:pt x="39849" y="11351"/>
                  </a:cubicBezTo>
                  <a:cubicBezTo>
                    <a:pt x="39104" y="4820"/>
                    <a:pt x="33567" y="1"/>
                    <a:pt x="27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6"/>
            <p:cNvSpPr/>
            <p:nvPr/>
          </p:nvSpPr>
          <p:spPr>
            <a:xfrm>
              <a:off x="4443091" y="2009624"/>
              <a:ext cx="307" cy="2044"/>
            </a:xfrm>
            <a:custGeom>
              <a:avLst/>
              <a:gdLst/>
              <a:ahLst/>
              <a:cxnLst/>
              <a:rect l="l" t="t" r="r" b="b"/>
              <a:pathLst>
                <a:path w="24" h="160" extrusionOk="0">
                  <a:moveTo>
                    <a:pt x="1" y="0"/>
                  </a:moveTo>
                  <a:cubicBezTo>
                    <a:pt x="1" y="0"/>
                    <a:pt x="1" y="107"/>
                    <a:pt x="23" y="15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6"/>
            <p:cNvSpPr/>
            <p:nvPr/>
          </p:nvSpPr>
          <p:spPr>
            <a:xfrm>
              <a:off x="4419632" y="1424044"/>
              <a:ext cx="360900" cy="690560"/>
            </a:xfrm>
            <a:custGeom>
              <a:avLst/>
              <a:gdLst/>
              <a:ahLst/>
              <a:cxnLst/>
              <a:rect l="l" t="t" r="r" b="b"/>
              <a:pathLst>
                <a:path w="28245" h="54045" extrusionOk="0">
                  <a:moveTo>
                    <a:pt x="19376" y="0"/>
                  </a:moveTo>
                  <a:cubicBezTo>
                    <a:pt x="19170" y="0"/>
                    <a:pt x="18960" y="12"/>
                    <a:pt x="18748" y="35"/>
                  </a:cubicBezTo>
                  <a:lnTo>
                    <a:pt x="2729" y="4122"/>
                  </a:lnTo>
                  <a:cubicBezTo>
                    <a:pt x="1170" y="4289"/>
                    <a:pt x="1" y="5622"/>
                    <a:pt x="38" y="7189"/>
                  </a:cubicBezTo>
                  <a:lnTo>
                    <a:pt x="1795" y="44968"/>
                  </a:lnTo>
                  <a:cubicBezTo>
                    <a:pt x="1820" y="45609"/>
                    <a:pt x="1966" y="46241"/>
                    <a:pt x="2227" y="46828"/>
                  </a:cubicBezTo>
                  <a:cubicBezTo>
                    <a:pt x="3222" y="49020"/>
                    <a:pt x="6153" y="54045"/>
                    <a:pt x="12114" y="54045"/>
                  </a:cubicBezTo>
                  <a:cubicBezTo>
                    <a:pt x="13275" y="54045"/>
                    <a:pt x="14551" y="53854"/>
                    <a:pt x="15949" y="53415"/>
                  </a:cubicBezTo>
                  <a:cubicBezTo>
                    <a:pt x="18051" y="52756"/>
                    <a:pt x="19012" y="50456"/>
                    <a:pt x="19425" y="48095"/>
                  </a:cubicBezTo>
                  <a:cubicBezTo>
                    <a:pt x="19425" y="47815"/>
                    <a:pt x="19542" y="47565"/>
                    <a:pt x="19546" y="47297"/>
                  </a:cubicBezTo>
                  <a:cubicBezTo>
                    <a:pt x="19752" y="45537"/>
                    <a:pt x="19774" y="43758"/>
                    <a:pt x="19611" y="41992"/>
                  </a:cubicBezTo>
                  <a:cubicBezTo>
                    <a:pt x="19640" y="38946"/>
                    <a:pt x="19637" y="37655"/>
                    <a:pt x="19636" y="37624"/>
                  </a:cubicBezTo>
                  <a:lnTo>
                    <a:pt x="19636" y="37624"/>
                  </a:lnTo>
                  <a:cubicBezTo>
                    <a:pt x="19636" y="37624"/>
                    <a:pt x="19637" y="37624"/>
                    <a:pt x="19639" y="37624"/>
                  </a:cubicBezTo>
                  <a:cubicBezTo>
                    <a:pt x="19799" y="37624"/>
                    <a:pt x="26230" y="36411"/>
                    <a:pt x="27561" y="27929"/>
                  </a:cubicBezTo>
                  <a:cubicBezTo>
                    <a:pt x="28244" y="23660"/>
                    <a:pt x="28011" y="16660"/>
                    <a:pt x="27642" y="10941"/>
                  </a:cubicBezTo>
                  <a:cubicBezTo>
                    <a:pt x="27320" y="6006"/>
                    <a:pt x="24156" y="0"/>
                    <a:pt x="19376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6"/>
            <p:cNvSpPr/>
            <p:nvPr/>
          </p:nvSpPr>
          <p:spPr>
            <a:xfrm>
              <a:off x="4711687" y="1622670"/>
              <a:ext cx="28277" cy="26961"/>
            </a:xfrm>
            <a:custGeom>
              <a:avLst/>
              <a:gdLst/>
              <a:ahLst/>
              <a:cxnLst/>
              <a:rect l="l" t="t" r="r" b="b"/>
              <a:pathLst>
                <a:path w="2213" h="2110" extrusionOk="0">
                  <a:moveTo>
                    <a:pt x="1152" y="1"/>
                  </a:moveTo>
                  <a:cubicBezTo>
                    <a:pt x="1123" y="1"/>
                    <a:pt x="1093" y="2"/>
                    <a:pt x="1064" y="4"/>
                  </a:cubicBezTo>
                  <a:cubicBezTo>
                    <a:pt x="469" y="28"/>
                    <a:pt x="1" y="521"/>
                    <a:pt x="8" y="1115"/>
                  </a:cubicBezTo>
                  <a:cubicBezTo>
                    <a:pt x="8" y="1126"/>
                    <a:pt x="10" y="1136"/>
                    <a:pt x="10" y="1147"/>
                  </a:cubicBezTo>
                  <a:cubicBezTo>
                    <a:pt x="55" y="1694"/>
                    <a:pt x="515" y="2110"/>
                    <a:pt x="1054" y="2110"/>
                  </a:cubicBezTo>
                  <a:cubicBezTo>
                    <a:pt x="1084" y="2110"/>
                    <a:pt x="1114" y="2108"/>
                    <a:pt x="1145" y="2106"/>
                  </a:cubicBezTo>
                  <a:cubicBezTo>
                    <a:pt x="1742" y="2085"/>
                    <a:pt x="2212" y="1592"/>
                    <a:pt x="2205" y="995"/>
                  </a:cubicBezTo>
                  <a:cubicBezTo>
                    <a:pt x="2205" y="987"/>
                    <a:pt x="2203" y="977"/>
                    <a:pt x="2203" y="968"/>
                  </a:cubicBezTo>
                  <a:cubicBezTo>
                    <a:pt x="2156" y="417"/>
                    <a:pt x="1695" y="1"/>
                    <a:pt x="1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6"/>
            <p:cNvSpPr/>
            <p:nvPr/>
          </p:nvSpPr>
          <p:spPr>
            <a:xfrm>
              <a:off x="4697299" y="1595645"/>
              <a:ext cx="57103" cy="15026"/>
            </a:xfrm>
            <a:custGeom>
              <a:avLst/>
              <a:gdLst/>
              <a:ahLst/>
              <a:cxnLst/>
              <a:rect l="l" t="t" r="r" b="b"/>
              <a:pathLst>
                <a:path w="4469" h="1176" extrusionOk="0">
                  <a:moveTo>
                    <a:pt x="2291" y="1"/>
                  </a:moveTo>
                  <a:cubicBezTo>
                    <a:pt x="2282" y="1"/>
                    <a:pt x="2273" y="1"/>
                    <a:pt x="2263" y="1"/>
                  </a:cubicBezTo>
                  <a:cubicBezTo>
                    <a:pt x="2258" y="1"/>
                    <a:pt x="2253" y="1"/>
                    <a:pt x="2249" y="1"/>
                  </a:cubicBezTo>
                  <a:cubicBezTo>
                    <a:pt x="1631" y="1"/>
                    <a:pt x="1027" y="190"/>
                    <a:pt x="519" y="543"/>
                  </a:cubicBezTo>
                  <a:cubicBezTo>
                    <a:pt x="144" y="819"/>
                    <a:pt x="1" y="1077"/>
                    <a:pt x="66" y="1142"/>
                  </a:cubicBezTo>
                  <a:cubicBezTo>
                    <a:pt x="80" y="1158"/>
                    <a:pt x="103" y="1165"/>
                    <a:pt x="134" y="1165"/>
                  </a:cubicBezTo>
                  <a:cubicBezTo>
                    <a:pt x="389" y="1165"/>
                    <a:pt x="1194" y="690"/>
                    <a:pt x="2245" y="686"/>
                  </a:cubicBezTo>
                  <a:cubicBezTo>
                    <a:pt x="2250" y="686"/>
                    <a:pt x="2254" y="686"/>
                    <a:pt x="2258" y="686"/>
                  </a:cubicBezTo>
                  <a:cubicBezTo>
                    <a:pt x="3309" y="686"/>
                    <a:pt x="4085" y="1175"/>
                    <a:pt x="4334" y="1175"/>
                  </a:cubicBezTo>
                  <a:cubicBezTo>
                    <a:pt x="4363" y="1175"/>
                    <a:pt x="4385" y="1169"/>
                    <a:pt x="4399" y="1154"/>
                  </a:cubicBezTo>
                  <a:cubicBezTo>
                    <a:pt x="4468" y="1089"/>
                    <a:pt x="4342" y="827"/>
                    <a:pt x="3987" y="552"/>
                  </a:cubicBezTo>
                  <a:cubicBezTo>
                    <a:pt x="3493" y="194"/>
                    <a:pt x="2900" y="1"/>
                    <a:pt x="22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6"/>
            <p:cNvSpPr/>
            <p:nvPr/>
          </p:nvSpPr>
          <p:spPr>
            <a:xfrm>
              <a:off x="4561845" y="1622670"/>
              <a:ext cx="28289" cy="26961"/>
            </a:xfrm>
            <a:custGeom>
              <a:avLst/>
              <a:gdLst/>
              <a:ahLst/>
              <a:cxnLst/>
              <a:rect l="l" t="t" r="r" b="b"/>
              <a:pathLst>
                <a:path w="2214" h="2110" extrusionOk="0">
                  <a:moveTo>
                    <a:pt x="1155" y="1"/>
                  </a:moveTo>
                  <a:cubicBezTo>
                    <a:pt x="1126" y="1"/>
                    <a:pt x="1096" y="2"/>
                    <a:pt x="1067" y="4"/>
                  </a:cubicBezTo>
                  <a:cubicBezTo>
                    <a:pt x="471" y="25"/>
                    <a:pt x="1" y="519"/>
                    <a:pt x="11" y="1115"/>
                  </a:cubicBezTo>
                  <a:cubicBezTo>
                    <a:pt x="11" y="1126"/>
                    <a:pt x="13" y="1136"/>
                    <a:pt x="13" y="1147"/>
                  </a:cubicBezTo>
                  <a:cubicBezTo>
                    <a:pt x="58" y="1694"/>
                    <a:pt x="517" y="2110"/>
                    <a:pt x="1057" y="2110"/>
                  </a:cubicBezTo>
                  <a:cubicBezTo>
                    <a:pt x="1087" y="2110"/>
                    <a:pt x="1117" y="2108"/>
                    <a:pt x="1148" y="2106"/>
                  </a:cubicBezTo>
                  <a:cubicBezTo>
                    <a:pt x="1744" y="2085"/>
                    <a:pt x="2213" y="1591"/>
                    <a:pt x="2203" y="995"/>
                  </a:cubicBezTo>
                  <a:cubicBezTo>
                    <a:pt x="2203" y="984"/>
                    <a:pt x="2201" y="974"/>
                    <a:pt x="2201" y="963"/>
                  </a:cubicBezTo>
                  <a:cubicBezTo>
                    <a:pt x="2154" y="415"/>
                    <a:pt x="1695" y="1"/>
                    <a:pt x="1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6"/>
            <p:cNvSpPr/>
            <p:nvPr/>
          </p:nvSpPr>
          <p:spPr>
            <a:xfrm>
              <a:off x="4548493" y="1598610"/>
              <a:ext cx="57077" cy="15039"/>
            </a:xfrm>
            <a:custGeom>
              <a:avLst/>
              <a:gdLst/>
              <a:ahLst/>
              <a:cxnLst/>
              <a:rect l="l" t="t" r="r" b="b"/>
              <a:pathLst>
                <a:path w="4467" h="1177" extrusionOk="0">
                  <a:moveTo>
                    <a:pt x="2231" y="0"/>
                  </a:moveTo>
                  <a:cubicBezTo>
                    <a:pt x="1611" y="0"/>
                    <a:pt x="1006" y="191"/>
                    <a:pt x="496" y="544"/>
                  </a:cubicBezTo>
                  <a:cubicBezTo>
                    <a:pt x="139" y="818"/>
                    <a:pt x="1" y="1081"/>
                    <a:pt x="65" y="1147"/>
                  </a:cubicBezTo>
                  <a:cubicBezTo>
                    <a:pt x="79" y="1162"/>
                    <a:pt x="101" y="1169"/>
                    <a:pt x="132" y="1169"/>
                  </a:cubicBezTo>
                  <a:cubicBezTo>
                    <a:pt x="384" y="1169"/>
                    <a:pt x="1191" y="697"/>
                    <a:pt x="2245" y="689"/>
                  </a:cubicBezTo>
                  <a:cubicBezTo>
                    <a:pt x="2252" y="689"/>
                    <a:pt x="2259" y="689"/>
                    <a:pt x="2267" y="689"/>
                  </a:cubicBezTo>
                  <a:cubicBezTo>
                    <a:pt x="3313" y="689"/>
                    <a:pt x="4085" y="1176"/>
                    <a:pt x="4333" y="1176"/>
                  </a:cubicBezTo>
                  <a:cubicBezTo>
                    <a:pt x="4362" y="1176"/>
                    <a:pt x="4384" y="1169"/>
                    <a:pt x="4398" y="1155"/>
                  </a:cubicBezTo>
                  <a:cubicBezTo>
                    <a:pt x="4467" y="1104"/>
                    <a:pt x="4342" y="845"/>
                    <a:pt x="3968" y="553"/>
                  </a:cubicBezTo>
                  <a:cubicBezTo>
                    <a:pt x="3471" y="194"/>
                    <a:pt x="2873" y="0"/>
                    <a:pt x="2259" y="0"/>
                  </a:cubicBezTo>
                  <a:cubicBezTo>
                    <a:pt x="2255" y="0"/>
                    <a:pt x="2250" y="0"/>
                    <a:pt x="2245" y="0"/>
                  </a:cubicBezTo>
                  <a:cubicBezTo>
                    <a:pt x="2240" y="0"/>
                    <a:pt x="2235" y="0"/>
                    <a:pt x="22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6"/>
            <p:cNvSpPr/>
            <p:nvPr/>
          </p:nvSpPr>
          <p:spPr>
            <a:xfrm>
              <a:off x="4651019" y="1599415"/>
              <a:ext cx="47839" cy="126842"/>
            </a:xfrm>
            <a:custGeom>
              <a:avLst/>
              <a:gdLst/>
              <a:ahLst/>
              <a:cxnLst/>
              <a:rect l="l" t="t" r="r" b="b"/>
              <a:pathLst>
                <a:path w="3744" h="9927" extrusionOk="0">
                  <a:moveTo>
                    <a:pt x="134" y="1"/>
                  </a:moveTo>
                  <a:cubicBezTo>
                    <a:pt x="133" y="1"/>
                    <a:pt x="131" y="1"/>
                    <a:pt x="130" y="2"/>
                  </a:cubicBezTo>
                  <a:cubicBezTo>
                    <a:pt x="1" y="62"/>
                    <a:pt x="906" y="2755"/>
                    <a:pt x="2155" y="6032"/>
                  </a:cubicBezTo>
                  <a:cubicBezTo>
                    <a:pt x="2470" y="6838"/>
                    <a:pt x="2767" y="7605"/>
                    <a:pt x="3056" y="8336"/>
                  </a:cubicBezTo>
                  <a:cubicBezTo>
                    <a:pt x="3212" y="8608"/>
                    <a:pt x="3282" y="8920"/>
                    <a:pt x="3258" y="9232"/>
                  </a:cubicBezTo>
                  <a:cubicBezTo>
                    <a:pt x="3206" y="9440"/>
                    <a:pt x="2922" y="9500"/>
                    <a:pt x="2620" y="9530"/>
                  </a:cubicBezTo>
                  <a:cubicBezTo>
                    <a:pt x="1427" y="9684"/>
                    <a:pt x="694" y="9815"/>
                    <a:pt x="694" y="9882"/>
                  </a:cubicBezTo>
                  <a:cubicBezTo>
                    <a:pt x="696" y="9911"/>
                    <a:pt x="846" y="9927"/>
                    <a:pt x="1119" y="9927"/>
                  </a:cubicBezTo>
                  <a:cubicBezTo>
                    <a:pt x="1456" y="9927"/>
                    <a:pt x="1981" y="9903"/>
                    <a:pt x="2646" y="9852"/>
                  </a:cubicBezTo>
                  <a:cubicBezTo>
                    <a:pt x="2818" y="9851"/>
                    <a:pt x="2991" y="9827"/>
                    <a:pt x="3158" y="9779"/>
                  </a:cubicBezTo>
                  <a:cubicBezTo>
                    <a:pt x="3381" y="9720"/>
                    <a:pt x="3564" y="9561"/>
                    <a:pt x="3653" y="9350"/>
                  </a:cubicBezTo>
                  <a:cubicBezTo>
                    <a:pt x="3743" y="8947"/>
                    <a:pt x="3686" y="8527"/>
                    <a:pt x="3494" y="8164"/>
                  </a:cubicBezTo>
                  <a:cubicBezTo>
                    <a:pt x="3221" y="7430"/>
                    <a:pt x="2934" y="6656"/>
                    <a:pt x="2632" y="5847"/>
                  </a:cubicBezTo>
                  <a:cubicBezTo>
                    <a:pt x="1397" y="2623"/>
                    <a:pt x="284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6"/>
            <p:cNvSpPr/>
            <p:nvPr/>
          </p:nvSpPr>
          <p:spPr>
            <a:xfrm>
              <a:off x="4523947" y="1865941"/>
              <a:ext cx="146903" cy="66379"/>
            </a:xfrm>
            <a:custGeom>
              <a:avLst/>
              <a:gdLst/>
              <a:ahLst/>
              <a:cxnLst/>
              <a:rect l="l" t="t" r="r" b="b"/>
              <a:pathLst>
                <a:path w="11497" h="5195" extrusionOk="0">
                  <a:moveTo>
                    <a:pt x="0" y="0"/>
                  </a:moveTo>
                  <a:cubicBezTo>
                    <a:pt x="0" y="0"/>
                    <a:pt x="2540" y="5194"/>
                    <a:pt x="9897" y="5194"/>
                  </a:cubicBezTo>
                  <a:cubicBezTo>
                    <a:pt x="10407" y="5194"/>
                    <a:pt x="10940" y="5169"/>
                    <a:pt x="11496" y="5116"/>
                  </a:cubicBezTo>
                  <a:lnTo>
                    <a:pt x="11487" y="3061"/>
                  </a:lnTo>
                  <a:cubicBezTo>
                    <a:pt x="11376" y="3063"/>
                    <a:pt x="11265" y="3063"/>
                    <a:pt x="11155" y="3063"/>
                  </a:cubicBezTo>
                  <a:cubicBezTo>
                    <a:pt x="7231" y="3063"/>
                    <a:pt x="3377" y="2006"/>
                    <a:pt x="0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6"/>
            <p:cNvSpPr/>
            <p:nvPr/>
          </p:nvSpPr>
          <p:spPr>
            <a:xfrm>
              <a:off x="4607307" y="1751710"/>
              <a:ext cx="48043" cy="33566"/>
            </a:xfrm>
            <a:custGeom>
              <a:avLst/>
              <a:gdLst/>
              <a:ahLst/>
              <a:cxnLst/>
              <a:rect l="l" t="t" r="r" b="b"/>
              <a:pathLst>
                <a:path w="3760" h="2627" extrusionOk="0">
                  <a:moveTo>
                    <a:pt x="1945" y="0"/>
                  </a:moveTo>
                  <a:cubicBezTo>
                    <a:pt x="1864" y="0"/>
                    <a:pt x="1784" y="5"/>
                    <a:pt x="1703" y="14"/>
                  </a:cubicBezTo>
                  <a:cubicBezTo>
                    <a:pt x="1176" y="64"/>
                    <a:pt x="691" y="325"/>
                    <a:pt x="359" y="738"/>
                  </a:cubicBezTo>
                  <a:cubicBezTo>
                    <a:pt x="38" y="1143"/>
                    <a:pt x="0" y="1707"/>
                    <a:pt x="269" y="2150"/>
                  </a:cubicBezTo>
                  <a:cubicBezTo>
                    <a:pt x="548" y="2459"/>
                    <a:pt x="938" y="2626"/>
                    <a:pt x="1339" y="2626"/>
                  </a:cubicBezTo>
                  <a:cubicBezTo>
                    <a:pt x="1501" y="2626"/>
                    <a:pt x="1665" y="2599"/>
                    <a:pt x="1824" y="2542"/>
                  </a:cubicBezTo>
                  <a:cubicBezTo>
                    <a:pt x="2383" y="2341"/>
                    <a:pt x="2896" y="2033"/>
                    <a:pt x="3336" y="1634"/>
                  </a:cubicBezTo>
                  <a:cubicBezTo>
                    <a:pt x="3470" y="1539"/>
                    <a:pt x="3584" y="1419"/>
                    <a:pt x="3672" y="1281"/>
                  </a:cubicBezTo>
                  <a:cubicBezTo>
                    <a:pt x="3759" y="1150"/>
                    <a:pt x="3759" y="981"/>
                    <a:pt x="3672" y="850"/>
                  </a:cubicBezTo>
                  <a:lnTo>
                    <a:pt x="3620" y="802"/>
                  </a:lnTo>
                  <a:cubicBezTo>
                    <a:pt x="3208" y="292"/>
                    <a:pt x="2592" y="0"/>
                    <a:pt x="1945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6"/>
            <p:cNvSpPr/>
            <p:nvPr/>
          </p:nvSpPr>
          <p:spPr>
            <a:xfrm>
              <a:off x="4612418" y="1736249"/>
              <a:ext cx="51161" cy="43444"/>
            </a:xfrm>
            <a:custGeom>
              <a:avLst/>
              <a:gdLst/>
              <a:ahLst/>
              <a:cxnLst/>
              <a:rect l="l" t="t" r="r" b="b"/>
              <a:pathLst>
                <a:path w="4004" h="3400" extrusionOk="0">
                  <a:moveTo>
                    <a:pt x="228" y="0"/>
                  </a:moveTo>
                  <a:cubicBezTo>
                    <a:pt x="138" y="0"/>
                    <a:pt x="0" y="318"/>
                    <a:pt x="42" y="850"/>
                  </a:cubicBezTo>
                  <a:cubicBezTo>
                    <a:pt x="127" y="1568"/>
                    <a:pt x="488" y="2225"/>
                    <a:pt x="1051" y="2682"/>
                  </a:cubicBezTo>
                  <a:cubicBezTo>
                    <a:pt x="1618" y="3146"/>
                    <a:pt x="2330" y="3400"/>
                    <a:pt x="3064" y="3400"/>
                  </a:cubicBezTo>
                  <a:cubicBezTo>
                    <a:pt x="3083" y="3400"/>
                    <a:pt x="3102" y="3400"/>
                    <a:pt x="3121" y="3399"/>
                  </a:cubicBezTo>
                  <a:cubicBezTo>
                    <a:pt x="3699" y="3383"/>
                    <a:pt x="4003" y="3210"/>
                    <a:pt x="4003" y="3132"/>
                  </a:cubicBezTo>
                  <a:cubicBezTo>
                    <a:pt x="3996" y="2952"/>
                    <a:pt x="2618" y="3077"/>
                    <a:pt x="1523" y="2185"/>
                  </a:cubicBezTo>
                  <a:cubicBezTo>
                    <a:pt x="429" y="1293"/>
                    <a:pt x="425" y="1"/>
                    <a:pt x="231" y="1"/>
                  </a:cubicBezTo>
                  <a:cubicBezTo>
                    <a:pt x="230" y="1"/>
                    <a:pt x="229" y="0"/>
                    <a:pt x="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6"/>
            <p:cNvSpPr/>
            <p:nvPr/>
          </p:nvSpPr>
          <p:spPr>
            <a:xfrm>
              <a:off x="4541554" y="1575725"/>
              <a:ext cx="70468" cy="20393"/>
            </a:xfrm>
            <a:custGeom>
              <a:avLst/>
              <a:gdLst/>
              <a:ahLst/>
              <a:cxnLst/>
              <a:rect l="l" t="t" r="r" b="b"/>
              <a:pathLst>
                <a:path w="5515" h="1596" extrusionOk="0">
                  <a:moveTo>
                    <a:pt x="3176" y="0"/>
                  </a:moveTo>
                  <a:cubicBezTo>
                    <a:pt x="2291" y="0"/>
                    <a:pt x="1412" y="250"/>
                    <a:pt x="647" y="736"/>
                  </a:cubicBezTo>
                  <a:cubicBezTo>
                    <a:pt x="196" y="1060"/>
                    <a:pt x="0" y="1353"/>
                    <a:pt x="83" y="1491"/>
                  </a:cubicBezTo>
                  <a:cubicBezTo>
                    <a:pt x="131" y="1566"/>
                    <a:pt x="242" y="1596"/>
                    <a:pt x="405" y="1596"/>
                  </a:cubicBezTo>
                  <a:cubicBezTo>
                    <a:pt x="869" y="1596"/>
                    <a:pt x="1751" y="1355"/>
                    <a:pt x="2784" y="1228"/>
                  </a:cubicBezTo>
                  <a:cubicBezTo>
                    <a:pt x="4180" y="1056"/>
                    <a:pt x="5355" y="1206"/>
                    <a:pt x="5471" y="883"/>
                  </a:cubicBezTo>
                  <a:cubicBezTo>
                    <a:pt x="5514" y="728"/>
                    <a:pt x="5264" y="478"/>
                    <a:pt x="4752" y="272"/>
                  </a:cubicBezTo>
                  <a:cubicBezTo>
                    <a:pt x="4240" y="90"/>
                    <a:pt x="3707" y="0"/>
                    <a:pt x="3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6"/>
            <p:cNvSpPr/>
            <p:nvPr/>
          </p:nvSpPr>
          <p:spPr>
            <a:xfrm>
              <a:off x="4695485" y="1551205"/>
              <a:ext cx="53512" cy="16905"/>
            </a:xfrm>
            <a:custGeom>
              <a:avLst/>
              <a:gdLst/>
              <a:ahLst/>
              <a:cxnLst/>
              <a:rect l="l" t="t" r="r" b="b"/>
              <a:pathLst>
                <a:path w="4188" h="1323" extrusionOk="0">
                  <a:moveTo>
                    <a:pt x="2041" y="1"/>
                  </a:moveTo>
                  <a:cubicBezTo>
                    <a:pt x="1505" y="1"/>
                    <a:pt x="969" y="149"/>
                    <a:pt x="496" y="447"/>
                  </a:cubicBezTo>
                  <a:cubicBezTo>
                    <a:pt x="134" y="705"/>
                    <a:pt x="0" y="972"/>
                    <a:pt x="86" y="1109"/>
                  </a:cubicBezTo>
                  <a:cubicBezTo>
                    <a:pt x="170" y="1230"/>
                    <a:pt x="372" y="1264"/>
                    <a:pt x="653" y="1264"/>
                  </a:cubicBezTo>
                  <a:cubicBezTo>
                    <a:pt x="1024" y="1264"/>
                    <a:pt x="1531" y="1205"/>
                    <a:pt x="2090" y="1205"/>
                  </a:cubicBezTo>
                  <a:cubicBezTo>
                    <a:pt x="2744" y="1205"/>
                    <a:pt x="3327" y="1323"/>
                    <a:pt x="3703" y="1323"/>
                  </a:cubicBezTo>
                  <a:cubicBezTo>
                    <a:pt x="3892" y="1323"/>
                    <a:pt x="4029" y="1293"/>
                    <a:pt x="4097" y="1205"/>
                  </a:cubicBezTo>
                  <a:cubicBezTo>
                    <a:pt x="4187" y="1071"/>
                    <a:pt x="4076" y="795"/>
                    <a:pt x="3726" y="541"/>
                  </a:cubicBezTo>
                  <a:cubicBezTo>
                    <a:pt x="3223" y="182"/>
                    <a:pt x="2633" y="1"/>
                    <a:pt x="2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6"/>
            <p:cNvSpPr/>
            <p:nvPr/>
          </p:nvSpPr>
          <p:spPr>
            <a:xfrm>
              <a:off x="4377939" y="1400597"/>
              <a:ext cx="312231" cy="443213"/>
            </a:xfrm>
            <a:custGeom>
              <a:avLst/>
              <a:gdLst/>
              <a:ahLst/>
              <a:cxnLst/>
              <a:rect l="l" t="t" r="r" b="b"/>
              <a:pathLst>
                <a:path w="24436" h="34687" extrusionOk="0">
                  <a:moveTo>
                    <a:pt x="23656" y="1"/>
                  </a:moveTo>
                  <a:lnTo>
                    <a:pt x="23656" y="1"/>
                  </a:lnTo>
                  <a:cubicBezTo>
                    <a:pt x="17243" y="769"/>
                    <a:pt x="10944" y="2299"/>
                    <a:pt x="4893" y="4558"/>
                  </a:cubicBezTo>
                  <a:cubicBezTo>
                    <a:pt x="3494" y="5084"/>
                    <a:pt x="2021" y="5713"/>
                    <a:pt x="1194" y="6957"/>
                  </a:cubicBezTo>
                  <a:cubicBezTo>
                    <a:pt x="332" y="8275"/>
                    <a:pt x="358" y="9971"/>
                    <a:pt x="431" y="11557"/>
                  </a:cubicBezTo>
                  <a:cubicBezTo>
                    <a:pt x="785" y="19152"/>
                    <a:pt x="1138" y="26748"/>
                    <a:pt x="1492" y="34343"/>
                  </a:cubicBezTo>
                  <a:lnTo>
                    <a:pt x="1492" y="34343"/>
                  </a:lnTo>
                  <a:cubicBezTo>
                    <a:pt x="1000" y="34343"/>
                    <a:pt x="501" y="34295"/>
                    <a:pt x="0" y="34196"/>
                  </a:cubicBezTo>
                  <a:lnTo>
                    <a:pt x="0" y="34196"/>
                  </a:lnTo>
                  <a:lnTo>
                    <a:pt x="1508" y="34687"/>
                  </a:lnTo>
                  <a:cubicBezTo>
                    <a:pt x="1502" y="34572"/>
                    <a:pt x="1497" y="34458"/>
                    <a:pt x="1492" y="34343"/>
                  </a:cubicBezTo>
                  <a:lnTo>
                    <a:pt x="1492" y="34343"/>
                  </a:lnTo>
                  <a:cubicBezTo>
                    <a:pt x="1492" y="34343"/>
                    <a:pt x="1493" y="34343"/>
                    <a:pt x="1494" y="34343"/>
                  </a:cubicBezTo>
                  <a:cubicBezTo>
                    <a:pt x="5056" y="34343"/>
                    <a:pt x="8239" y="31835"/>
                    <a:pt x="8959" y="28208"/>
                  </a:cubicBezTo>
                  <a:cubicBezTo>
                    <a:pt x="9120" y="27405"/>
                    <a:pt x="9149" y="26579"/>
                    <a:pt x="9046" y="25767"/>
                  </a:cubicBezTo>
                  <a:cubicBezTo>
                    <a:pt x="8779" y="23661"/>
                    <a:pt x="7641" y="21511"/>
                    <a:pt x="8374" y="19516"/>
                  </a:cubicBezTo>
                  <a:cubicBezTo>
                    <a:pt x="9339" y="16880"/>
                    <a:pt x="13038" y="16071"/>
                    <a:pt x="14021" y="13435"/>
                  </a:cubicBezTo>
                  <a:cubicBezTo>
                    <a:pt x="14593" y="11902"/>
                    <a:pt x="14081" y="10114"/>
                    <a:pt x="14727" y="8614"/>
                  </a:cubicBezTo>
                  <a:cubicBezTo>
                    <a:pt x="15335" y="7202"/>
                    <a:pt x="16817" y="6393"/>
                    <a:pt x="18264" y="5867"/>
                  </a:cubicBezTo>
                  <a:cubicBezTo>
                    <a:pt x="19711" y="5342"/>
                    <a:pt x="21257" y="5006"/>
                    <a:pt x="22467" y="4045"/>
                  </a:cubicBezTo>
                  <a:cubicBezTo>
                    <a:pt x="23677" y="3084"/>
                    <a:pt x="24435" y="1323"/>
                    <a:pt x="23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6"/>
            <p:cNvSpPr/>
            <p:nvPr/>
          </p:nvSpPr>
          <p:spPr>
            <a:xfrm>
              <a:off x="4309362" y="1344516"/>
              <a:ext cx="382929" cy="530777"/>
            </a:xfrm>
            <a:custGeom>
              <a:avLst/>
              <a:gdLst/>
              <a:ahLst/>
              <a:cxnLst/>
              <a:rect l="l" t="t" r="r" b="b"/>
              <a:pathLst>
                <a:path w="29969" h="41540" extrusionOk="0">
                  <a:moveTo>
                    <a:pt x="26276" y="1"/>
                  </a:moveTo>
                  <a:cubicBezTo>
                    <a:pt x="25760" y="1"/>
                    <a:pt x="25243" y="93"/>
                    <a:pt x="24749" y="281"/>
                  </a:cubicBezTo>
                  <a:cubicBezTo>
                    <a:pt x="24023" y="524"/>
                    <a:pt x="23344" y="893"/>
                    <a:pt x="22747" y="1375"/>
                  </a:cubicBezTo>
                  <a:cubicBezTo>
                    <a:pt x="22107" y="1898"/>
                    <a:pt x="21538" y="2503"/>
                    <a:pt x="21053" y="3171"/>
                  </a:cubicBezTo>
                  <a:cubicBezTo>
                    <a:pt x="20025" y="4532"/>
                    <a:pt x="19228" y="6164"/>
                    <a:pt x="18151" y="7694"/>
                  </a:cubicBezTo>
                  <a:cubicBezTo>
                    <a:pt x="17612" y="8482"/>
                    <a:pt x="16967" y="9192"/>
                    <a:pt x="16234" y="9804"/>
                  </a:cubicBezTo>
                  <a:cubicBezTo>
                    <a:pt x="15457" y="10417"/>
                    <a:pt x="14559" y="10857"/>
                    <a:pt x="13598" y="11095"/>
                  </a:cubicBezTo>
                  <a:cubicBezTo>
                    <a:pt x="12561" y="11331"/>
                    <a:pt x="11552" y="11670"/>
                    <a:pt x="10582" y="12109"/>
                  </a:cubicBezTo>
                  <a:cubicBezTo>
                    <a:pt x="9599" y="12618"/>
                    <a:pt x="8733" y="13326"/>
                    <a:pt x="8038" y="14188"/>
                  </a:cubicBezTo>
                  <a:cubicBezTo>
                    <a:pt x="6688" y="15895"/>
                    <a:pt x="5846" y="17945"/>
                    <a:pt x="5605" y="20107"/>
                  </a:cubicBezTo>
                  <a:cubicBezTo>
                    <a:pt x="5358" y="22179"/>
                    <a:pt x="5639" y="24202"/>
                    <a:pt x="5006" y="25955"/>
                  </a:cubicBezTo>
                  <a:cubicBezTo>
                    <a:pt x="4701" y="26801"/>
                    <a:pt x="4159" y="27539"/>
                    <a:pt x="3446" y="28084"/>
                  </a:cubicBezTo>
                  <a:cubicBezTo>
                    <a:pt x="2734" y="28605"/>
                    <a:pt x="2065" y="29180"/>
                    <a:pt x="1443" y="29806"/>
                  </a:cubicBezTo>
                  <a:cubicBezTo>
                    <a:pt x="409" y="31065"/>
                    <a:pt x="1" y="32726"/>
                    <a:pt x="337" y="34320"/>
                  </a:cubicBezTo>
                  <a:cubicBezTo>
                    <a:pt x="568" y="35614"/>
                    <a:pt x="1121" y="36830"/>
                    <a:pt x="1943" y="37857"/>
                  </a:cubicBezTo>
                  <a:cubicBezTo>
                    <a:pt x="2547" y="38628"/>
                    <a:pt x="3222" y="39340"/>
                    <a:pt x="3964" y="39979"/>
                  </a:cubicBezTo>
                  <a:cubicBezTo>
                    <a:pt x="4563" y="40514"/>
                    <a:pt x="5054" y="40898"/>
                    <a:pt x="5385" y="41161"/>
                  </a:cubicBezTo>
                  <a:lnTo>
                    <a:pt x="5764" y="41449"/>
                  </a:lnTo>
                  <a:cubicBezTo>
                    <a:pt x="5807" y="41485"/>
                    <a:pt x="5855" y="41515"/>
                    <a:pt x="5906" y="41539"/>
                  </a:cubicBezTo>
                  <a:cubicBezTo>
                    <a:pt x="5759" y="41384"/>
                    <a:pt x="5602" y="41242"/>
                    <a:pt x="5432" y="41113"/>
                  </a:cubicBezTo>
                  <a:cubicBezTo>
                    <a:pt x="5117" y="40832"/>
                    <a:pt x="4644" y="40428"/>
                    <a:pt x="4058" y="39885"/>
                  </a:cubicBezTo>
                  <a:cubicBezTo>
                    <a:pt x="3345" y="39226"/>
                    <a:pt x="2694" y="38505"/>
                    <a:pt x="2111" y="37732"/>
                  </a:cubicBezTo>
                  <a:cubicBezTo>
                    <a:pt x="1334" y="36723"/>
                    <a:pt x="816" y="35540"/>
                    <a:pt x="600" y="34285"/>
                  </a:cubicBezTo>
                  <a:cubicBezTo>
                    <a:pt x="299" y="32775"/>
                    <a:pt x="696" y="31210"/>
                    <a:pt x="1676" y="30022"/>
                  </a:cubicBezTo>
                  <a:cubicBezTo>
                    <a:pt x="2295" y="29420"/>
                    <a:pt x="2957" y="28866"/>
                    <a:pt x="3658" y="28363"/>
                  </a:cubicBezTo>
                  <a:cubicBezTo>
                    <a:pt x="4419" y="27784"/>
                    <a:pt x="5000" y="27000"/>
                    <a:pt x="5331" y="26103"/>
                  </a:cubicBezTo>
                  <a:cubicBezTo>
                    <a:pt x="6008" y="24241"/>
                    <a:pt x="5720" y="22183"/>
                    <a:pt x="5969" y="20180"/>
                  </a:cubicBezTo>
                  <a:cubicBezTo>
                    <a:pt x="6211" y="18094"/>
                    <a:pt x="7026" y="16114"/>
                    <a:pt x="8326" y="14464"/>
                  </a:cubicBezTo>
                  <a:cubicBezTo>
                    <a:pt x="8990" y="13643"/>
                    <a:pt x="9817" y="12966"/>
                    <a:pt x="10755" y="12479"/>
                  </a:cubicBezTo>
                  <a:cubicBezTo>
                    <a:pt x="11699" y="12050"/>
                    <a:pt x="12683" y="11717"/>
                    <a:pt x="13693" y="11484"/>
                  </a:cubicBezTo>
                  <a:cubicBezTo>
                    <a:pt x="14699" y="11226"/>
                    <a:pt x="15638" y="10758"/>
                    <a:pt x="16449" y="10111"/>
                  </a:cubicBezTo>
                  <a:cubicBezTo>
                    <a:pt x="17204" y="9476"/>
                    <a:pt x="17868" y="8739"/>
                    <a:pt x="18422" y="7922"/>
                  </a:cubicBezTo>
                  <a:cubicBezTo>
                    <a:pt x="19511" y="6350"/>
                    <a:pt x="20297" y="4723"/>
                    <a:pt x="21290" y="3382"/>
                  </a:cubicBezTo>
                  <a:cubicBezTo>
                    <a:pt x="21754" y="2726"/>
                    <a:pt x="22299" y="2130"/>
                    <a:pt x="22910" y="1608"/>
                  </a:cubicBezTo>
                  <a:cubicBezTo>
                    <a:pt x="23479" y="1144"/>
                    <a:pt x="24126" y="784"/>
                    <a:pt x="24820" y="544"/>
                  </a:cubicBezTo>
                  <a:cubicBezTo>
                    <a:pt x="25304" y="350"/>
                    <a:pt x="25815" y="255"/>
                    <a:pt x="26324" y="255"/>
                  </a:cubicBezTo>
                  <a:cubicBezTo>
                    <a:pt x="27055" y="255"/>
                    <a:pt x="27783" y="452"/>
                    <a:pt x="28425" y="841"/>
                  </a:cubicBezTo>
                  <a:cubicBezTo>
                    <a:pt x="29196" y="1414"/>
                    <a:pt x="29686" y="2288"/>
                    <a:pt x="29774" y="3244"/>
                  </a:cubicBezTo>
                  <a:cubicBezTo>
                    <a:pt x="29841" y="3852"/>
                    <a:pt x="29688" y="4463"/>
                    <a:pt x="29341" y="4968"/>
                  </a:cubicBezTo>
                  <a:cubicBezTo>
                    <a:pt x="29251" y="5097"/>
                    <a:pt x="29146" y="5215"/>
                    <a:pt x="29027" y="5320"/>
                  </a:cubicBezTo>
                  <a:cubicBezTo>
                    <a:pt x="28949" y="5394"/>
                    <a:pt x="28910" y="5428"/>
                    <a:pt x="28915" y="5436"/>
                  </a:cubicBezTo>
                  <a:cubicBezTo>
                    <a:pt x="28915" y="5437"/>
                    <a:pt x="28916" y="5438"/>
                    <a:pt x="28918" y="5438"/>
                  </a:cubicBezTo>
                  <a:cubicBezTo>
                    <a:pt x="28931" y="5438"/>
                    <a:pt x="28976" y="5407"/>
                    <a:pt x="29053" y="5346"/>
                  </a:cubicBezTo>
                  <a:cubicBezTo>
                    <a:pt x="29184" y="5253"/>
                    <a:pt x="29302" y="5142"/>
                    <a:pt x="29401" y="5014"/>
                  </a:cubicBezTo>
                  <a:cubicBezTo>
                    <a:pt x="29786" y="4508"/>
                    <a:pt x="29969" y="3878"/>
                    <a:pt x="29918" y="3244"/>
                  </a:cubicBezTo>
                  <a:cubicBezTo>
                    <a:pt x="29864" y="2228"/>
                    <a:pt x="29370" y="1285"/>
                    <a:pt x="28565" y="659"/>
                  </a:cubicBezTo>
                  <a:cubicBezTo>
                    <a:pt x="27870" y="224"/>
                    <a:pt x="27075" y="1"/>
                    <a:pt x="262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6"/>
            <p:cNvSpPr/>
            <p:nvPr/>
          </p:nvSpPr>
          <p:spPr>
            <a:xfrm>
              <a:off x="4736373" y="1422497"/>
              <a:ext cx="103996" cy="281258"/>
            </a:xfrm>
            <a:custGeom>
              <a:avLst/>
              <a:gdLst/>
              <a:ahLst/>
              <a:cxnLst/>
              <a:rect l="l" t="t" r="r" b="b"/>
              <a:pathLst>
                <a:path w="8139" h="22012" extrusionOk="0">
                  <a:moveTo>
                    <a:pt x="1" y="1"/>
                  </a:moveTo>
                  <a:cubicBezTo>
                    <a:pt x="1" y="18"/>
                    <a:pt x="328" y="174"/>
                    <a:pt x="863" y="513"/>
                  </a:cubicBezTo>
                  <a:cubicBezTo>
                    <a:pt x="1618" y="992"/>
                    <a:pt x="2302" y="1571"/>
                    <a:pt x="2900" y="2236"/>
                  </a:cubicBezTo>
                  <a:cubicBezTo>
                    <a:pt x="3787" y="3221"/>
                    <a:pt x="4485" y="4362"/>
                    <a:pt x="4955" y="5600"/>
                  </a:cubicBezTo>
                  <a:cubicBezTo>
                    <a:pt x="5533" y="7117"/>
                    <a:pt x="5726" y="8754"/>
                    <a:pt x="5515" y="10364"/>
                  </a:cubicBezTo>
                  <a:cubicBezTo>
                    <a:pt x="5407" y="11216"/>
                    <a:pt x="5243" y="12052"/>
                    <a:pt x="5153" y="12875"/>
                  </a:cubicBezTo>
                  <a:cubicBezTo>
                    <a:pt x="5043" y="13668"/>
                    <a:pt x="5075" y="14475"/>
                    <a:pt x="5247" y="15257"/>
                  </a:cubicBezTo>
                  <a:cubicBezTo>
                    <a:pt x="5438" y="15960"/>
                    <a:pt x="5776" y="16614"/>
                    <a:pt x="6238" y="17177"/>
                  </a:cubicBezTo>
                  <a:cubicBezTo>
                    <a:pt x="6644" y="17716"/>
                    <a:pt x="7044" y="18189"/>
                    <a:pt x="7342" y="18668"/>
                  </a:cubicBezTo>
                  <a:cubicBezTo>
                    <a:pt x="7852" y="19401"/>
                    <a:pt x="8031" y="20316"/>
                    <a:pt x="7832" y="21188"/>
                  </a:cubicBezTo>
                  <a:cubicBezTo>
                    <a:pt x="7733" y="21498"/>
                    <a:pt x="7562" y="21780"/>
                    <a:pt x="7333" y="22011"/>
                  </a:cubicBezTo>
                  <a:cubicBezTo>
                    <a:pt x="7399" y="21966"/>
                    <a:pt x="7457" y="21915"/>
                    <a:pt x="7510" y="21855"/>
                  </a:cubicBezTo>
                  <a:cubicBezTo>
                    <a:pt x="7682" y="21675"/>
                    <a:pt x="7813" y="21459"/>
                    <a:pt x="7893" y="21222"/>
                  </a:cubicBezTo>
                  <a:cubicBezTo>
                    <a:pt x="8139" y="20324"/>
                    <a:pt x="7981" y="19363"/>
                    <a:pt x="7462" y="18590"/>
                  </a:cubicBezTo>
                  <a:cubicBezTo>
                    <a:pt x="7164" y="18095"/>
                    <a:pt x="6764" y="17608"/>
                    <a:pt x="6367" y="17071"/>
                  </a:cubicBezTo>
                  <a:cubicBezTo>
                    <a:pt x="5930" y="16523"/>
                    <a:pt x="5611" y="15891"/>
                    <a:pt x="5432" y="15214"/>
                  </a:cubicBezTo>
                  <a:cubicBezTo>
                    <a:pt x="5270" y="14453"/>
                    <a:pt x="5243" y="13671"/>
                    <a:pt x="5356" y="12901"/>
                  </a:cubicBezTo>
                  <a:cubicBezTo>
                    <a:pt x="5446" y="12096"/>
                    <a:pt x="5614" y="11255"/>
                    <a:pt x="5722" y="10394"/>
                  </a:cubicBezTo>
                  <a:cubicBezTo>
                    <a:pt x="5936" y="8750"/>
                    <a:pt x="5734" y="7078"/>
                    <a:pt x="5130" y="5531"/>
                  </a:cubicBezTo>
                  <a:cubicBezTo>
                    <a:pt x="4644" y="4272"/>
                    <a:pt x="3920" y="3119"/>
                    <a:pt x="2999" y="2133"/>
                  </a:cubicBezTo>
                  <a:cubicBezTo>
                    <a:pt x="2383" y="1468"/>
                    <a:pt x="1672" y="897"/>
                    <a:pt x="888" y="441"/>
                  </a:cubicBezTo>
                  <a:cubicBezTo>
                    <a:pt x="679" y="312"/>
                    <a:pt x="462" y="198"/>
                    <a:pt x="238" y="96"/>
                  </a:cubicBezTo>
                  <a:cubicBezTo>
                    <a:pt x="163" y="54"/>
                    <a:pt x="83" y="2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7" name="Google Shape;537;p6"/>
          <p:cNvGrpSpPr/>
          <p:nvPr/>
        </p:nvGrpSpPr>
        <p:grpSpPr>
          <a:xfrm>
            <a:off x="3451292" y="4657129"/>
            <a:ext cx="402005" cy="909245"/>
            <a:chOff x="902841" y="1964749"/>
            <a:chExt cx="407589" cy="921782"/>
          </a:xfrm>
        </p:grpSpPr>
        <p:sp>
          <p:nvSpPr>
            <p:cNvPr id="538" name="Google Shape;538;p6"/>
            <p:cNvSpPr/>
            <p:nvPr/>
          </p:nvSpPr>
          <p:spPr>
            <a:xfrm>
              <a:off x="1248727" y="2227046"/>
              <a:ext cx="4523" cy="13301"/>
            </a:xfrm>
            <a:custGeom>
              <a:avLst/>
              <a:gdLst/>
              <a:ahLst/>
              <a:cxnLst/>
              <a:rect l="l" t="t" r="r" b="b"/>
              <a:pathLst>
                <a:path w="354" h="1041" extrusionOk="0">
                  <a:moveTo>
                    <a:pt x="1" y="1"/>
                  </a:moveTo>
                  <a:lnTo>
                    <a:pt x="1" y="95"/>
                  </a:lnTo>
                  <a:lnTo>
                    <a:pt x="245" y="95"/>
                  </a:lnTo>
                  <a:lnTo>
                    <a:pt x="245" y="1041"/>
                  </a:lnTo>
                  <a:lnTo>
                    <a:pt x="354" y="1041"/>
                  </a:lnTo>
                  <a:lnTo>
                    <a:pt x="354" y="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6"/>
            <p:cNvSpPr/>
            <p:nvPr/>
          </p:nvSpPr>
          <p:spPr>
            <a:xfrm>
              <a:off x="1255602" y="2227046"/>
              <a:ext cx="4625" cy="13301"/>
            </a:xfrm>
            <a:custGeom>
              <a:avLst/>
              <a:gdLst/>
              <a:ahLst/>
              <a:cxnLst/>
              <a:rect l="l" t="t" r="r" b="b"/>
              <a:pathLst>
                <a:path w="362" h="1041" extrusionOk="0">
                  <a:moveTo>
                    <a:pt x="0" y="1"/>
                  </a:moveTo>
                  <a:lnTo>
                    <a:pt x="0" y="95"/>
                  </a:lnTo>
                  <a:lnTo>
                    <a:pt x="246" y="95"/>
                  </a:lnTo>
                  <a:lnTo>
                    <a:pt x="246" y="1041"/>
                  </a:lnTo>
                  <a:lnTo>
                    <a:pt x="362" y="1041"/>
                  </a:lnTo>
                  <a:lnTo>
                    <a:pt x="362" y="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6"/>
            <p:cNvSpPr/>
            <p:nvPr/>
          </p:nvSpPr>
          <p:spPr>
            <a:xfrm>
              <a:off x="1263409" y="2230330"/>
              <a:ext cx="2466" cy="10209"/>
            </a:xfrm>
            <a:custGeom>
              <a:avLst/>
              <a:gdLst/>
              <a:ahLst/>
              <a:cxnLst/>
              <a:rect l="l" t="t" r="r" b="b"/>
              <a:pathLst>
                <a:path w="193" h="799" extrusionOk="0">
                  <a:moveTo>
                    <a:pt x="86" y="0"/>
                  </a:moveTo>
                  <a:cubicBezTo>
                    <a:pt x="85" y="0"/>
                    <a:pt x="84" y="0"/>
                    <a:pt x="83" y="0"/>
                  </a:cubicBezTo>
                  <a:lnTo>
                    <a:pt x="78" y="0"/>
                  </a:lnTo>
                  <a:cubicBezTo>
                    <a:pt x="36" y="0"/>
                    <a:pt x="0" y="35"/>
                    <a:pt x="2" y="78"/>
                  </a:cubicBezTo>
                  <a:cubicBezTo>
                    <a:pt x="2" y="123"/>
                    <a:pt x="38" y="159"/>
                    <a:pt x="83" y="159"/>
                  </a:cubicBezTo>
                  <a:lnTo>
                    <a:pt x="87" y="159"/>
                  </a:lnTo>
                  <a:cubicBezTo>
                    <a:pt x="129" y="158"/>
                    <a:pt x="162" y="120"/>
                    <a:pt x="161" y="78"/>
                  </a:cubicBezTo>
                  <a:lnTo>
                    <a:pt x="161" y="69"/>
                  </a:lnTo>
                  <a:cubicBezTo>
                    <a:pt x="158" y="30"/>
                    <a:pt x="125" y="0"/>
                    <a:pt x="86" y="0"/>
                  </a:cubicBezTo>
                  <a:close/>
                  <a:moveTo>
                    <a:pt x="80" y="635"/>
                  </a:moveTo>
                  <a:cubicBezTo>
                    <a:pt x="36" y="635"/>
                    <a:pt x="0" y="672"/>
                    <a:pt x="2" y="716"/>
                  </a:cubicBezTo>
                  <a:cubicBezTo>
                    <a:pt x="2" y="766"/>
                    <a:pt x="42" y="799"/>
                    <a:pt x="84" y="799"/>
                  </a:cubicBezTo>
                  <a:cubicBezTo>
                    <a:pt x="104" y="799"/>
                    <a:pt x="124" y="791"/>
                    <a:pt x="141" y="775"/>
                  </a:cubicBezTo>
                  <a:cubicBezTo>
                    <a:pt x="192" y="722"/>
                    <a:pt x="156" y="635"/>
                    <a:pt x="83" y="635"/>
                  </a:cubicBezTo>
                  <a:cubicBezTo>
                    <a:pt x="82" y="635"/>
                    <a:pt x="81" y="635"/>
                    <a:pt x="80" y="635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6"/>
            <p:cNvSpPr/>
            <p:nvPr/>
          </p:nvSpPr>
          <p:spPr>
            <a:xfrm>
              <a:off x="1266782" y="2226803"/>
              <a:ext cx="9788" cy="13544"/>
            </a:xfrm>
            <a:custGeom>
              <a:avLst/>
              <a:gdLst/>
              <a:ahLst/>
              <a:cxnLst/>
              <a:rect l="l" t="t" r="r" b="b"/>
              <a:pathLst>
                <a:path w="766" h="1060" extrusionOk="0">
                  <a:moveTo>
                    <a:pt x="344" y="1"/>
                  </a:moveTo>
                  <a:cubicBezTo>
                    <a:pt x="214" y="1"/>
                    <a:pt x="89" y="54"/>
                    <a:pt x="0" y="152"/>
                  </a:cubicBezTo>
                  <a:lnTo>
                    <a:pt x="74" y="216"/>
                  </a:lnTo>
                  <a:cubicBezTo>
                    <a:pt x="143" y="142"/>
                    <a:pt x="240" y="99"/>
                    <a:pt x="342" y="99"/>
                  </a:cubicBezTo>
                  <a:cubicBezTo>
                    <a:pt x="349" y="99"/>
                    <a:pt x="355" y="99"/>
                    <a:pt x="362" y="99"/>
                  </a:cubicBezTo>
                  <a:cubicBezTo>
                    <a:pt x="521" y="99"/>
                    <a:pt x="607" y="228"/>
                    <a:pt x="607" y="297"/>
                  </a:cubicBezTo>
                  <a:cubicBezTo>
                    <a:pt x="607" y="366"/>
                    <a:pt x="581" y="440"/>
                    <a:pt x="466" y="555"/>
                  </a:cubicBezTo>
                  <a:lnTo>
                    <a:pt x="35" y="988"/>
                  </a:lnTo>
                  <a:lnTo>
                    <a:pt x="35" y="1060"/>
                  </a:lnTo>
                  <a:lnTo>
                    <a:pt x="766" y="1060"/>
                  </a:lnTo>
                  <a:lnTo>
                    <a:pt x="766" y="970"/>
                  </a:lnTo>
                  <a:lnTo>
                    <a:pt x="190" y="961"/>
                  </a:lnTo>
                  <a:lnTo>
                    <a:pt x="542" y="613"/>
                  </a:lnTo>
                  <a:cubicBezTo>
                    <a:pt x="646" y="534"/>
                    <a:pt x="710" y="414"/>
                    <a:pt x="715" y="285"/>
                  </a:cubicBezTo>
                  <a:cubicBezTo>
                    <a:pt x="715" y="108"/>
                    <a:pt x="581" y="2"/>
                    <a:pt x="370" y="2"/>
                  </a:cubicBezTo>
                  <a:cubicBezTo>
                    <a:pt x="361" y="1"/>
                    <a:pt x="353" y="1"/>
                    <a:pt x="34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6"/>
            <p:cNvSpPr/>
            <p:nvPr/>
          </p:nvSpPr>
          <p:spPr>
            <a:xfrm>
              <a:off x="1277720" y="2227084"/>
              <a:ext cx="9660" cy="13442"/>
            </a:xfrm>
            <a:custGeom>
              <a:avLst/>
              <a:gdLst/>
              <a:ahLst/>
              <a:cxnLst/>
              <a:rect l="l" t="t" r="r" b="b"/>
              <a:pathLst>
                <a:path w="756" h="1052" extrusionOk="0">
                  <a:moveTo>
                    <a:pt x="126" y="1"/>
                  </a:moveTo>
                  <a:lnTo>
                    <a:pt x="74" y="521"/>
                  </a:lnTo>
                  <a:lnTo>
                    <a:pt x="297" y="521"/>
                  </a:lnTo>
                  <a:cubicBezTo>
                    <a:pt x="560" y="521"/>
                    <a:pt x="647" y="616"/>
                    <a:pt x="647" y="742"/>
                  </a:cubicBezTo>
                  <a:cubicBezTo>
                    <a:pt x="647" y="867"/>
                    <a:pt x="551" y="957"/>
                    <a:pt x="375" y="957"/>
                  </a:cubicBezTo>
                  <a:cubicBezTo>
                    <a:pt x="368" y="957"/>
                    <a:pt x="362" y="957"/>
                    <a:pt x="355" y="957"/>
                  </a:cubicBezTo>
                  <a:cubicBezTo>
                    <a:pt x="242" y="957"/>
                    <a:pt x="133" y="911"/>
                    <a:pt x="53" y="832"/>
                  </a:cubicBezTo>
                  <a:lnTo>
                    <a:pt x="0" y="918"/>
                  </a:lnTo>
                  <a:cubicBezTo>
                    <a:pt x="99" y="1004"/>
                    <a:pt x="227" y="1052"/>
                    <a:pt x="358" y="1052"/>
                  </a:cubicBezTo>
                  <a:cubicBezTo>
                    <a:pt x="364" y="1052"/>
                    <a:pt x="369" y="1052"/>
                    <a:pt x="375" y="1051"/>
                  </a:cubicBezTo>
                  <a:cubicBezTo>
                    <a:pt x="629" y="1051"/>
                    <a:pt x="755" y="913"/>
                    <a:pt x="755" y="738"/>
                  </a:cubicBezTo>
                  <a:cubicBezTo>
                    <a:pt x="755" y="551"/>
                    <a:pt x="634" y="427"/>
                    <a:pt x="336" y="427"/>
                  </a:cubicBezTo>
                  <a:lnTo>
                    <a:pt x="203" y="427"/>
                  </a:lnTo>
                  <a:lnTo>
                    <a:pt x="237" y="95"/>
                  </a:lnTo>
                  <a:lnTo>
                    <a:pt x="698" y="95"/>
                  </a:lnTo>
                  <a:lnTo>
                    <a:pt x="69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6"/>
            <p:cNvSpPr/>
            <p:nvPr/>
          </p:nvSpPr>
          <p:spPr>
            <a:xfrm>
              <a:off x="1262425" y="2849655"/>
              <a:ext cx="4523" cy="13378"/>
            </a:xfrm>
            <a:custGeom>
              <a:avLst/>
              <a:gdLst/>
              <a:ahLst/>
              <a:cxnLst/>
              <a:rect l="l" t="t" r="r" b="b"/>
              <a:pathLst>
                <a:path w="354" h="1047" extrusionOk="0">
                  <a:moveTo>
                    <a:pt x="1" y="0"/>
                  </a:moveTo>
                  <a:lnTo>
                    <a:pt x="1" y="95"/>
                  </a:lnTo>
                  <a:lnTo>
                    <a:pt x="245" y="95"/>
                  </a:lnTo>
                  <a:lnTo>
                    <a:pt x="245" y="1046"/>
                  </a:lnTo>
                  <a:lnTo>
                    <a:pt x="353" y="1046"/>
                  </a:lnTo>
                  <a:lnTo>
                    <a:pt x="3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6"/>
            <p:cNvSpPr/>
            <p:nvPr/>
          </p:nvSpPr>
          <p:spPr>
            <a:xfrm>
              <a:off x="1269312" y="2849655"/>
              <a:ext cx="4523" cy="13378"/>
            </a:xfrm>
            <a:custGeom>
              <a:avLst/>
              <a:gdLst/>
              <a:ahLst/>
              <a:cxnLst/>
              <a:rect l="l" t="t" r="r" b="b"/>
              <a:pathLst>
                <a:path w="354" h="1047" extrusionOk="0">
                  <a:moveTo>
                    <a:pt x="1" y="0"/>
                  </a:moveTo>
                  <a:lnTo>
                    <a:pt x="1" y="95"/>
                  </a:lnTo>
                  <a:lnTo>
                    <a:pt x="245" y="95"/>
                  </a:lnTo>
                  <a:lnTo>
                    <a:pt x="245" y="1046"/>
                  </a:lnTo>
                  <a:lnTo>
                    <a:pt x="353" y="1046"/>
                  </a:lnTo>
                  <a:lnTo>
                    <a:pt x="3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6"/>
            <p:cNvSpPr/>
            <p:nvPr/>
          </p:nvSpPr>
          <p:spPr>
            <a:xfrm>
              <a:off x="1277042" y="2852888"/>
              <a:ext cx="2070" cy="10260"/>
            </a:xfrm>
            <a:custGeom>
              <a:avLst/>
              <a:gdLst/>
              <a:ahLst/>
              <a:cxnLst/>
              <a:rect l="l" t="t" r="r" b="b"/>
              <a:pathLst>
                <a:path w="162" h="803" extrusionOk="0">
                  <a:moveTo>
                    <a:pt x="76" y="1"/>
                  </a:moveTo>
                  <a:cubicBezTo>
                    <a:pt x="32" y="2"/>
                    <a:pt x="0" y="40"/>
                    <a:pt x="2" y="82"/>
                  </a:cubicBezTo>
                  <a:cubicBezTo>
                    <a:pt x="2" y="125"/>
                    <a:pt x="37" y="161"/>
                    <a:pt x="80" y="164"/>
                  </a:cubicBezTo>
                  <a:cubicBezTo>
                    <a:pt x="124" y="161"/>
                    <a:pt x="160" y="127"/>
                    <a:pt x="161" y="82"/>
                  </a:cubicBezTo>
                  <a:cubicBezTo>
                    <a:pt x="161" y="37"/>
                    <a:pt x="125" y="1"/>
                    <a:pt x="80" y="1"/>
                  </a:cubicBezTo>
                  <a:close/>
                  <a:moveTo>
                    <a:pt x="80" y="637"/>
                  </a:moveTo>
                  <a:cubicBezTo>
                    <a:pt x="37" y="637"/>
                    <a:pt x="2" y="673"/>
                    <a:pt x="2" y="715"/>
                  </a:cubicBezTo>
                  <a:lnTo>
                    <a:pt x="2" y="733"/>
                  </a:lnTo>
                  <a:cubicBezTo>
                    <a:pt x="8" y="771"/>
                    <a:pt x="41" y="799"/>
                    <a:pt x="80" y="802"/>
                  </a:cubicBezTo>
                  <a:cubicBezTo>
                    <a:pt x="125" y="799"/>
                    <a:pt x="161" y="762"/>
                    <a:pt x="161" y="715"/>
                  </a:cubicBezTo>
                  <a:cubicBezTo>
                    <a:pt x="160" y="672"/>
                    <a:pt x="124" y="637"/>
                    <a:pt x="80" y="63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6"/>
            <p:cNvSpPr/>
            <p:nvPr/>
          </p:nvSpPr>
          <p:spPr>
            <a:xfrm>
              <a:off x="1280748" y="2849630"/>
              <a:ext cx="11691" cy="13404"/>
            </a:xfrm>
            <a:custGeom>
              <a:avLst/>
              <a:gdLst/>
              <a:ahLst/>
              <a:cxnLst/>
              <a:rect l="l" t="t" r="r" b="b"/>
              <a:pathLst>
                <a:path w="915" h="1049" extrusionOk="0">
                  <a:moveTo>
                    <a:pt x="551" y="1"/>
                  </a:moveTo>
                  <a:lnTo>
                    <a:pt x="0" y="696"/>
                  </a:lnTo>
                  <a:lnTo>
                    <a:pt x="0" y="772"/>
                  </a:lnTo>
                  <a:lnTo>
                    <a:pt x="599" y="772"/>
                  </a:lnTo>
                  <a:lnTo>
                    <a:pt x="599" y="1048"/>
                  </a:lnTo>
                  <a:lnTo>
                    <a:pt x="707" y="1048"/>
                  </a:lnTo>
                  <a:lnTo>
                    <a:pt x="707" y="772"/>
                  </a:lnTo>
                  <a:lnTo>
                    <a:pt x="914" y="772"/>
                  </a:lnTo>
                  <a:lnTo>
                    <a:pt x="883" y="676"/>
                  </a:lnTo>
                  <a:lnTo>
                    <a:pt x="677" y="676"/>
                  </a:lnTo>
                  <a:lnTo>
                    <a:pt x="677" y="434"/>
                  </a:lnTo>
                  <a:lnTo>
                    <a:pt x="569" y="434"/>
                  </a:lnTo>
                  <a:lnTo>
                    <a:pt x="569" y="676"/>
                  </a:lnTo>
                  <a:lnTo>
                    <a:pt x="138" y="676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6"/>
            <p:cNvSpPr/>
            <p:nvPr/>
          </p:nvSpPr>
          <p:spPr>
            <a:xfrm>
              <a:off x="1293129" y="2849655"/>
              <a:ext cx="9647" cy="13493"/>
            </a:xfrm>
            <a:custGeom>
              <a:avLst/>
              <a:gdLst/>
              <a:ahLst/>
              <a:cxnLst/>
              <a:rect l="l" t="t" r="r" b="b"/>
              <a:pathLst>
                <a:path w="755" h="1056" extrusionOk="0">
                  <a:moveTo>
                    <a:pt x="130" y="0"/>
                  </a:moveTo>
                  <a:lnTo>
                    <a:pt x="73" y="525"/>
                  </a:lnTo>
                  <a:lnTo>
                    <a:pt x="298" y="525"/>
                  </a:lnTo>
                  <a:cubicBezTo>
                    <a:pt x="561" y="525"/>
                    <a:pt x="646" y="611"/>
                    <a:pt x="646" y="740"/>
                  </a:cubicBezTo>
                  <a:cubicBezTo>
                    <a:pt x="646" y="869"/>
                    <a:pt x="552" y="956"/>
                    <a:pt x="375" y="956"/>
                  </a:cubicBezTo>
                  <a:cubicBezTo>
                    <a:pt x="373" y="956"/>
                    <a:pt x="371" y="956"/>
                    <a:pt x="369" y="956"/>
                  </a:cubicBezTo>
                  <a:cubicBezTo>
                    <a:pt x="252" y="956"/>
                    <a:pt x="139" y="913"/>
                    <a:pt x="52" y="835"/>
                  </a:cubicBezTo>
                  <a:lnTo>
                    <a:pt x="1" y="922"/>
                  </a:lnTo>
                  <a:cubicBezTo>
                    <a:pt x="100" y="1008"/>
                    <a:pt x="227" y="1056"/>
                    <a:pt x="358" y="1056"/>
                  </a:cubicBezTo>
                  <a:cubicBezTo>
                    <a:pt x="364" y="1056"/>
                    <a:pt x="370" y="1056"/>
                    <a:pt x="376" y="1055"/>
                  </a:cubicBezTo>
                  <a:cubicBezTo>
                    <a:pt x="630" y="1055"/>
                    <a:pt x="755" y="917"/>
                    <a:pt x="755" y="736"/>
                  </a:cubicBezTo>
                  <a:cubicBezTo>
                    <a:pt x="755" y="555"/>
                    <a:pt x="627" y="426"/>
                    <a:pt x="324" y="425"/>
                  </a:cubicBezTo>
                  <a:lnTo>
                    <a:pt x="186" y="425"/>
                  </a:lnTo>
                  <a:lnTo>
                    <a:pt x="220" y="93"/>
                  </a:lnTo>
                  <a:lnTo>
                    <a:pt x="699" y="93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6"/>
            <p:cNvSpPr/>
            <p:nvPr/>
          </p:nvSpPr>
          <p:spPr>
            <a:xfrm>
              <a:off x="913650" y="1964749"/>
              <a:ext cx="385561" cy="234058"/>
            </a:xfrm>
            <a:custGeom>
              <a:avLst/>
              <a:gdLst/>
              <a:ahLst/>
              <a:cxnLst/>
              <a:rect l="l" t="t" r="r" b="b"/>
              <a:pathLst>
                <a:path w="30175" h="18318" extrusionOk="0">
                  <a:moveTo>
                    <a:pt x="9128" y="0"/>
                  </a:moveTo>
                  <a:cubicBezTo>
                    <a:pt x="4070" y="35"/>
                    <a:pt x="1" y="4164"/>
                    <a:pt x="37" y="9222"/>
                  </a:cubicBezTo>
                  <a:lnTo>
                    <a:pt x="97" y="18317"/>
                  </a:lnTo>
                  <a:lnTo>
                    <a:pt x="21013" y="18317"/>
                  </a:lnTo>
                  <a:cubicBezTo>
                    <a:pt x="26070" y="18317"/>
                    <a:pt x="30171" y="14219"/>
                    <a:pt x="30174" y="9162"/>
                  </a:cubicBezTo>
                  <a:cubicBezTo>
                    <a:pt x="30174" y="4101"/>
                    <a:pt x="26072" y="0"/>
                    <a:pt x="210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6"/>
            <p:cNvSpPr/>
            <p:nvPr/>
          </p:nvSpPr>
          <p:spPr>
            <a:xfrm>
              <a:off x="989664" y="2028075"/>
              <a:ext cx="225663" cy="1789"/>
            </a:xfrm>
            <a:custGeom>
              <a:avLst/>
              <a:gdLst/>
              <a:ahLst/>
              <a:cxnLst/>
              <a:rect l="l" t="t" r="r" b="b"/>
              <a:pathLst>
                <a:path w="17661" h="140" extrusionOk="0">
                  <a:moveTo>
                    <a:pt x="8831" y="1"/>
                  </a:moveTo>
                  <a:cubicBezTo>
                    <a:pt x="3950" y="1"/>
                    <a:pt x="1" y="31"/>
                    <a:pt x="1" y="70"/>
                  </a:cubicBezTo>
                  <a:cubicBezTo>
                    <a:pt x="1" y="109"/>
                    <a:pt x="3955" y="139"/>
                    <a:pt x="8831" y="139"/>
                  </a:cubicBezTo>
                  <a:cubicBezTo>
                    <a:pt x="13707" y="139"/>
                    <a:pt x="17661" y="109"/>
                    <a:pt x="17661" y="70"/>
                  </a:cubicBezTo>
                  <a:cubicBezTo>
                    <a:pt x="17661" y="31"/>
                    <a:pt x="13711" y="1"/>
                    <a:pt x="88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6"/>
            <p:cNvSpPr/>
            <p:nvPr/>
          </p:nvSpPr>
          <p:spPr>
            <a:xfrm>
              <a:off x="989664" y="2055993"/>
              <a:ext cx="225663" cy="1776"/>
            </a:xfrm>
            <a:custGeom>
              <a:avLst/>
              <a:gdLst/>
              <a:ahLst/>
              <a:cxnLst/>
              <a:rect l="l" t="t" r="r" b="b"/>
              <a:pathLst>
                <a:path w="17661" h="139" extrusionOk="0">
                  <a:moveTo>
                    <a:pt x="8831" y="0"/>
                  </a:moveTo>
                  <a:cubicBezTo>
                    <a:pt x="3950" y="0"/>
                    <a:pt x="1" y="30"/>
                    <a:pt x="1" y="69"/>
                  </a:cubicBezTo>
                  <a:cubicBezTo>
                    <a:pt x="1" y="107"/>
                    <a:pt x="3955" y="138"/>
                    <a:pt x="8831" y="138"/>
                  </a:cubicBezTo>
                  <a:cubicBezTo>
                    <a:pt x="13707" y="138"/>
                    <a:pt x="17661" y="107"/>
                    <a:pt x="17661" y="69"/>
                  </a:cubicBezTo>
                  <a:cubicBezTo>
                    <a:pt x="17661" y="30"/>
                    <a:pt x="13711" y="0"/>
                    <a:pt x="88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6"/>
            <p:cNvSpPr/>
            <p:nvPr/>
          </p:nvSpPr>
          <p:spPr>
            <a:xfrm>
              <a:off x="989664" y="2083874"/>
              <a:ext cx="225663" cy="1776"/>
            </a:xfrm>
            <a:custGeom>
              <a:avLst/>
              <a:gdLst/>
              <a:ahLst/>
              <a:cxnLst/>
              <a:rect l="l" t="t" r="r" b="b"/>
              <a:pathLst>
                <a:path w="17661" h="139" extrusionOk="0">
                  <a:moveTo>
                    <a:pt x="8831" y="1"/>
                  </a:moveTo>
                  <a:cubicBezTo>
                    <a:pt x="3950" y="1"/>
                    <a:pt x="1" y="31"/>
                    <a:pt x="1" y="70"/>
                  </a:cubicBezTo>
                  <a:cubicBezTo>
                    <a:pt x="1" y="109"/>
                    <a:pt x="3955" y="139"/>
                    <a:pt x="8831" y="139"/>
                  </a:cubicBezTo>
                  <a:cubicBezTo>
                    <a:pt x="13707" y="139"/>
                    <a:pt x="17661" y="109"/>
                    <a:pt x="17661" y="70"/>
                  </a:cubicBezTo>
                  <a:cubicBezTo>
                    <a:pt x="17661" y="31"/>
                    <a:pt x="13711" y="1"/>
                    <a:pt x="88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6"/>
            <p:cNvSpPr/>
            <p:nvPr/>
          </p:nvSpPr>
          <p:spPr>
            <a:xfrm>
              <a:off x="989664" y="2111806"/>
              <a:ext cx="225663" cy="1763"/>
            </a:xfrm>
            <a:custGeom>
              <a:avLst/>
              <a:gdLst/>
              <a:ahLst/>
              <a:cxnLst/>
              <a:rect l="l" t="t" r="r" b="b"/>
              <a:pathLst>
                <a:path w="17661" h="138" extrusionOk="0">
                  <a:moveTo>
                    <a:pt x="8831" y="1"/>
                  </a:moveTo>
                  <a:cubicBezTo>
                    <a:pt x="3950" y="1"/>
                    <a:pt x="1" y="32"/>
                    <a:pt x="1" y="70"/>
                  </a:cubicBezTo>
                  <a:cubicBezTo>
                    <a:pt x="1" y="107"/>
                    <a:pt x="3955" y="137"/>
                    <a:pt x="8831" y="137"/>
                  </a:cubicBezTo>
                  <a:cubicBezTo>
                    <a:pt x="13707" y="137"/>
                    <a:pt x="17661" y="107"/>
                    <a:pt x="17661" y="70"/>
                  </a:cubicBezTo>
                  <a:cubicBezTo>
                    <a:pt x="17661" y="29"/>
                    <a:pt x="13711" y="1"/>
                    <a:pt x="88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6"/>
            <p:cNvSpPr/>
            <p:nvPr/>
          </p:nvSpPr>
          <p:spPr>
            <a:xfrm>
              <a:off x="989664" y="2139967"/>
              <a:ext cx="113221" cy="1278"/>
            </a:xfrm>
            <a:custGeom>
              <a:avLst/>
              <a:gdLst/>
              <a:ahLst/>
              <a:cxnLst/>
              <a:rect l="l" t="t" r="r" b="b"/>
              <a:pathLst>
                <a:path w="8861" h="100" extrusionOk="0">
                  <a:moveTo>
                    <a:pt x="1296" y="0"/>
                  </a:moveTo>
                  <a:lnTo>
                    <a:pt x="345" y="21"/>
                  </a:lnTo>
                  <a:cubicBezTo>
                    <a:pt x="336" y="21"/>
                    <a:pt x="328" y="21"/>
                    <a:pt x="320" y="21"/>
                  </a:cubicBezTo>
                  <a:cubicBezTo>
                    <a:pt x="213" y="21"/>
                    <a:pt x="107" y="30"/>
                    <a:pt x="1" y="48"/>
                  </a:cubicBezTo>
                  <a:cubicBezTo>
                    <a:pt x="95" y="66"/>
                    <a:pt x="190" y="75"/>
                    <a:pt x="286" y="75"/>
                  </a:cubicBezTo>
                  <a:cubicBezTo>
                    <a:pt x="306" y="75"/>
                    <a:pt x="325" y="75"/>
                    <a:pt x="345" y="74"/>
                  </a:cubicBezTo>
                  <a:lnTo>
                    <a:pt x="1296" y="99"/>
                  </a:lnTo>
                  <a:lnTo>
                    <a:pt x="7564" y="99"/>
                  </a:lnTo>
                  <a:lnTo>
                    <a:pt x="8513" y="74"/>
                  </a:lnTo>
                  <a:cubicBezTo>
                    <a:pt x="8532" y="75"/>
                    <a:pt x="8551" y="75"/>
                    <a:pt x="8571" y="75"/>
                  </a:cubicBezTo>
                  <a:cubicBezTo>
                    <a:pt x="8668" y="75"/>
                    <a:pt x="8765" y="66"/>
                    <a:pt x="8861" y="48"/>
                  </a:cubicBezTo>
                  <a:cubicBezTo>
                    <a:pt x="8754" y="30"/>
                    <a:pt x="8645" y="21"/>
                    <a:pt x="8537" y="21"/>
                  </a:cubicBezTo>
                  <a:cubicBezTo>
                    <a:pt x="8529" y="21"/>
                    <a:pt x="8521" y="21"/>
                    <a:pt x="8513" y="21"/>
                  </a:cubicBezTo>
                  <a:lnTo>
                    <a:pt x="75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6"/>
            <p:cNvSpPr/>
            <p:nvPr/>
          </p:nvSpPr>
          <p:spPr>
            <a:xfrm>
              <a:off x="913957" y="2284762"/>
              <a:ext cx="285296" cy="127353"/>
            </a:xfrm>
            <a:custGeom>
              <a:avLst/>
              <a:gdLst/>
              <a:ahLst/>
              <a:cxnLst/>
              <a:rect l="l" t="t" r="r" b="b"/>
              <a:pathLst>
                <a:path w="22328" h="9967" extrusionOk="0">
                  <a:moveTo>
                    <a:pt x="17642" y="1"/>
                  </a:moveTo>
                  <a:cubicBezTo>
                    <a:pt x="17635" y="1"/>
                    <a:pt x="17627" y="1"/>
                    <a:pt x="17620" y="1"/>
                  </a:cubicBezTo>
                  <a:lnTo>
                    <a:pt x="4677" y="1"/>
                  </a:lnTo>
                  <a:cubicBezTo>
                    <a:pt x="2089" y="13"/>
                    <a:pt x="1" y="2120"/>
                    <a:pt x="13" y="4708"/>
                  </a:cubicBezTo>
                  <a:lnTo>
                    <a:pt x="13" y="9967"/>
                  </a:lnTo>
                  <a:lnTo>
                    <a:pt x="17641" y="9967"/>
                  </a:lnTo>
                  <a:cubicBezTo>
                    <a:pt x="20229" y="9967"/>
                    <a:pt x="22328" y="7870"/>
                    <a:pt x="22328" y="5282"/>
                  </a:cubicBezTo>
                  <a:lnTo>
                    <a:pt x="22328" y="4708"/>
                  </a:lnTo>
                  <a:lnTo>
                    <a:pt x="22328" y="4665"/>
                  </a:lnTo>
                  <a:cubicBezTo>
                    <a:pt x="22316" y="2084"/>
                    <a:pt x="20220" y="1"/>
                    <a:pt x="176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6"/>
            <p:cNvSpPr/>
            <p:nvPr/>
          </p:nvSpPr>
          <p:spPr>
            <a:xfrm>
              <a:off x="957745" y="2332141"/>
              <a:ext cx="198141" cy="1840"/>
            </a:xfrm>
            <a:custGeom>
              <a:avLst/>
              <a:gdLst/>
              <a:ahLst/>
              <a:cxnLst/>
              <a:rect l="l" t="t" r="r" b="b"/>
              <a:pathLst>
                <a:path w="15507" h="144" extrusionOk="0">
                  <a:moveTo>
                    <a:pt x="7755" y="0"/>
                  </a:moveTo>
                  <a:cubicBezTo>
                    <a:pt x="3476" y="0"/>
                    <a:pt x="1" y="30"/>
                    <a:pt x="1" y="70"/>
                  </a:cubicBezTo>
                  <a:cubicBezTo>
                    <a:pt x="1" y="109"/>
                    <a:pt x="3476" y="143"/>
                    <a:pt x="7755" y="143"/>
                  </a:cubicBezTo>
                  <a:cubicBezTo>
                    <a:pt x="12031" y="143"/>
                    <a:pt x="15507" y="109"/>
                    <a:pt x="15507" y="70"/>
                  </a:cubicBezTo>
                  <a:cubicBezTo>
                    <a:pt x="15507" y="35"/>
                    <a:pt x="12031" y="0"/>
                    <a:pt x="77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6"/>
            <p:cNvSpPr/>
            <p:nvPr/>
          </p:nvSpPr>
          <p:spPr>
            <a:xfrm>
              <a:off x="957400" y="2363625"/>
              <a:ext cx="121220" cy="1291"/>
            </a:xfrm>
            <a:custGeom>
              <a:avLst/>
              <a:gdLst/>
              <a:ahLst/>
              <a:cxnLst/>
              <a:rect l="l" t="t" r="r" b="b"/>
              <a:pathLst>
                <a:path w="9487" h="101" extrusionOk="0">
                  <a:moveTo>
                    <a:pt x="334" y="1"/>
                  </a:moveTo>
                  <a:cubicBezTo>
                    <a:pt x="223" y="1"/>
                    <a:pt x="112" y="11"/>
                    <a:pt x="1" y="31"/>
                  </a:cubicBezTo>
                  <a:cubicBezTo>
                    <a:pt x="115" y="49"/>
                    <a:pt x="231" y="57"/>
                    <a:pt x="345" y="57"/>
                  </a:cubicBezTo>
                  <a:cubicBezTo>
                    <a:pt x="356" y="57"/>
                    <a:pt x="366" y="57"/>
                    <a:pt x="376" y="57"/>
                  </a:cubicBezTo>
                  <a:lnTo>
                    <a:pt x="1394" y="78"/>
                  </a:lnTo>
                  <a:cubicBezTo>
                    <a:pt x="2251" y="100"/>
                    <a:pt x="3434" y="100"/>
                    <a:pt x="4745" y="100"/>
                  </a:cubicBezTo>
                  <a:cubicBezTo>
                    <a:pt x="6054" y="100"/>
                    <a:pt x="7238" y="78"/>
                    <a:pt x="8100" y="78"/>
                  </a:cubicBezTo>
                  <a:lnTo>
                    <a:pt x="9116" y="57"/>
                  </a:lnTo>
                  <a:cubicBezTo>
                    <a:pt x="9125" y="57"/>
                    <a:pt x="9134" y="57"/>
                    <a:pt x="9143" y="57"/>
                  </a:cubicBezTo>
                  <a:cubicBezTo>
                    <a:pt x="9258" y="57"/>
                    <a:pt x="9373" y="48"/>
                    <a:pt x="9487" y="31"/>
                  </a:cubicBezTo>
                  <a:cubicBezTo>
                    <a:pt x="9378" y="11"/>
                    <a:pt x="9268" y="1"/>
                    <a:pt x="9158" y="1"/>
                  </a:cubicBezTo>
                  <a:cubicBezTo>
                    <a:pt x="9144" y="1"/>
                    <a:pt x="9130" y="1"/>
                    <a:pt x="9116" y="1"/>
                  </a:cubicBezTo>
                  <a:lnTo>
                    <a:pt x="376" y="1"/>
                  </a:lnTo>
                  <a:cubicBezTo>
                    <a:pt x="362" y="1"/>
                    <a:pt x="348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6"/>
            <p:cNvSpPr/>
            <p:nvPr/>
          </p:nvSpPr>
          <p:spPr>
            <a:xfrm>
              <a:off x="921534" y="2683381"/>
              <a:ext cx="4523" cy="13391"/>
            </a:xfrm>
            <a:custGeom>
              <a:avLst/>
              <a:gdLst/>
              <a:ahLst/>
              <a:cxnLst/>
              <a:rect l="l" t="t" r="r" b="b"/>
              <a:pathLst>
                <a:path w="354" h="1048" extrusionOk="0">
                  <a:moveTo>
                    <a:pt x="1" y="1"/>
                  </a:moveTo>
                  <a:lnTo>
                    <a:pt x="1" y="95"/>
                  </a:lnTo>
                  <a:lnTo>
                    <a:pt x="247" y="95"/>
                  </a:lnTo>
                  <a:lnTo>
                    <a:pt x="247" y="1047"/>
                  </a:lnTo>
                  <a:lnTo>
                    <a:pt x="354" y="1047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6"/>
            <p:cNvSpPr/>
            <p:nvPr/>
          </p:nvSpPr>
          <p:spPr>
            <a:xfrm>
              <a:off x="928536" y="2683381"/>
              <a:ext cx="4408" cy="13391"/>
            </a:xfrm>
            <a:custGeom>
              <a:avLst/>
              <a:gdLst/>
              <a:ahLst/>
              <a:cxnLst/>
              <a:rect l="l" t="t" r="r" b="b"/>
              <a:pathLst>
                <a:path w="345" h="1048" extrusionOk="0">
                  <a:moveTo>
                    <a:pt x="1" y="1"/>
                  </a:moveTo>
                  <a:lnTo>
                    <a:pt x="1" y="95"/>
                  </a:lnTo>
                  <a:lnTo>
                    <a:pt x="236" y="95"/>
                  </a:lnTo>
                  <a:lnTo>
                    <a:pt x="236" y="1047"/>
                  </a:lnTo>
                  <a:lnTo>
                    <a:pt x="344" y="1047"/>
                  </a:lnTo>
                  <a:lnTo>
                    <a:pt x="34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6"/>
            <p:cNvSpPr/>
            <p:nvPr/>
          </p:nvSpPr>
          <p:spPr>
            <a:xfrm>
              <a:off x="936075" y="2686627"/>
              <a:ext cx="2504" cy="10490"/>
            </a:xfrm>
            <a:custGeom>
              <a:avLst/>
              <a:gdLst/>
              <a:ahLst/>
              <a:cxnLst/>
              <a:rect l="l" t="t" r="r" b="b"/>
              <a:pathLst>
                <a:path w="196" h="821" extrusionOk="0">
                  <a:moveTo>
                    <a:pt x="77" y="1"/>
                  </a:moveTo>
                  <a:cubicBezTo>
                    <a:pt x="35" y="4"/>
                    <a:pt x="2" y="40"/>
                    <a:pt x="4" y="82"/>
                  </a:cubicBezTo>
                  <a:cubicBezTo>
                    <a:pt x="4" y="85"/>
                    <a:pt x="4" y="88"/>
                    <a:pt x="4" y="91"/>
                  </a:cubicBezTo>
                  <a:cubicBezTo>
                    <a:pt x="7" y="132"/>
                    <a:pt x="40" y="164"/>
                    <a:pt x="81" y="164"/>
                  </a:cubicBezTo>
                  <a:cubicBezTo>
                    <a:pt x="83" y="164"/>
                    <a:pt x="84" y="164"/>
                    <a:pt x="86" y="164"/>
                  </a:cubicBezTo>
                  <a:cubicBezTo>
                    <a:pt x="196" y="164"/>
                    <a:pt x="196" y="1"/>
                    <a:pt x="86" y="1"/>
                  </a:cubicBezTo>
                  <a:close/>
                  <a:moveTo>
                    <a:pt x="77" y="639"/>
                  </a:moveTo>
                  <a:cubicBezTo>
                    <a:pt x="34" y="640"/>
                    <a:pt x="2" y="678"/>
                    <a:pt x="4" y="720"/>
                  </a:cubicBezTo>
                  <a:cubicBezTo>
                    <a:pt x="1" y="732"/>
                    <a:pt x="2" y="745"/>
                    <a:pt x="5" y="757"/>
                  </a:cubicBezTo>
                  <a:cubicBezTo>
                    <a:pt x="15" y="801"/>
                    <a:pt x="48" y="821"/>
                    <a:pt x="82" y="821"/>
                  </a:cubicBezTo>
                  <a:cubicBezTo>
                    <a:pt x="130" y="821"/>
                    <a:pt x="178" y="782"/>
                    <a:pt x="164" y="720"/>
                  </a:cubicBezTo>
                  <a:cubicBezTo>
                    <a:pt x="164" y="718"/>
                    <a:pt x="164" y="717"/>
                    <a:pt x="164" y="715"/>
                  </a:cubicBezTo>
                  <a:cubicBezTo>
                    <a:pt x="163" y="673"/>
                    <a:pt x="128" y="639"/>
                    <a:pt x="86" y="639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6"/>
            <p:cNvSpPr/>
            <p:nvPr/>
          </p:nvSpPr>
          <p:spPr>
            <a:xfrm>
              <a:off x="939320" y="2683381"/>
              <a:ext cx="9698" cy="13506"/>
            </a:xfrm>
            <a:custGeom>
              <a:avLst/>
              <a:gdLst/>
              <a:ahLst/>
              <a:cxnLst/>
              <a:rect l="l" t="t" r="r" b="b"/>
              <a:pathLst>
                <a:path w="759" h="1057" extrusionOk="0">
                  <a:moveTo>
                    <a:pt x="44" y="1"/>
                  </a:moveTo>
                  <a:lnTo>
                    <a:pt x="44" y="95"/>
                  </a:lnTo>
                  <a:lnTo>
                    <a:pt x="583" y="95"/>
                  </a:lnTo>
                  <a:lnTo>
                    <a:pt x="289" y="462"/>
                  </a:lnTo>
                  <a:lnTo>
                    <a:pt x="289" y="540"/>
                  </a:lnTo>
                  <a:lnTo>
                    <a:pt x="367" y="540"/>
                  </a:lnTo>
                  <a:cubicBezTo>
                    <a:pt x="560" y="540"/>
                    <a:pt x="646" y="616"/>
                    <a:pt x="646" y="747"/>
                  </a:cubicBezTo>
                  <a:cubicBezTo>
                    <a:pt x="646" y="876"/>
                    <a:pt x="551" y="957"/>
                    <a:pt x="379" y="957"/>
                  </a:cubicBezTo>
                  <a:cubicBezTo>
                    <a:pt x="373" y="957"/>
                    <a:pt x="367" y="957"/>
                    <a:pt x="362" y="957"/>
                  </a:cubicBezTo>
                  <a:cubicBezTo>
                    <a:pt x="249" y="957"/>
                    <a:pt x="140" y="914"/>
                    <a:pt x="56" y="837"/>
                  </a:cubicBezTo>
                  <a:lnTo>
                    <a:pt x="0" y="923"/>
                  </a:lnTo>
                  <a:cubicBezTo>
                    <a:pt x="101" y="1009"/>
                    <a:pt x="229" y="1057"/>
                    <a:pt x="361" y="1057"/>
                  </a:cubicBezTo>
                  <a:cubicBezTo>
                    <a:pt x="367" y="1057"/>
                    <a:pt x="373" y="1056"/>
                    <a:pt x="379" y="1056"/>
                  </a:cubicBezTo>
                  <a:cubicBezTo>
                    <a:pt x="629" y="1056"/>
                    <a:pt x="758" y="923"/>
                    <a:pt x="758" y="747"/>
                  </a:cubicBezTo>
                  <a:cubicBezTo>
                    <a:pt x="758" y="577"/>
                    <a:pt x="646" y="462"/>
                    <a:pt x="422" y="448"/>
                  </a:cubicBezTo>
                  <a:lnTo>
                    <a:pt x="719" y="77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6"/>
            <p:cNvSpPr/>
            <p:nvPr/>
          </p:nvSpPr>
          <p:spPr>
            <a:xfrm>
              <a:off x="950922" y="2683266"/>
              <a:ext cx="11040" cy="13621"/>
            </a:xfrm>
            <a:custGeom>
              <a:avLst/>
              <a:gdLst/>
              <a:ahLst/>
              <a:cxnLst/>
              <a:rect l="l" t="t" r="r" b="b"/>
              <a:pathLst>
                <a:path w="864" h="1066" extrusionOk="0">
                  <a:moveTo>
                    <a:pt x="419" y="104"/>
                  </a:moveTo>
                  <a:cubicBezTo>
                    <a:pt x="600" y="104"/>
                    <a:pt x="724" y="255"/>
                    <a:pt x="724" y="535"/>
                  </a:cubicBezTo>
                  <a:lnTo>
                    <a:pt x="726" y="535"/>
                  </a:lnTo>
                  <a:cubicBezTo>
                    <a:pt x="726" y="810"/>
                    <a:pt x="604" y="966"/>
                    <a:pt x="419" y="966"/>
                  </a:cubicBezTo>
                  <a:cubicBezTo>
                    <a:pt x="233" y="966"/>
                    <a:pt x="109" y="810"/>
                    <a:pt x="109" y="535"/>
                  </a:cubicBezTo>
                  <a:cubicBezTo>
                    <a:pt x="109" y="259"/>
                    <a:pt x="238" y="104"/>
                    <a:pt x="419" y="104"/>
                  </a:cubicBezTo>
                  <a:close/>
                  <a:moveTo>
                    <a:pt x="433" y="1"/>
                  </a:moveTo>
                  <a:cubicBezTo>
                    <a:pt x="173" y="1"/>
                    <a:pt x="1" y="199"/>
                    <a:pt x="1" y="535"/>
                  </a:cubicBezTo>
                  <a:cubicBezTo>
                    <a:pt x="1" y="867"/>
                    <a:pt x="178" y="1065"/>
                    <a:pt x="433" y="1065"/>
                  </a:cubicBezTo>
                  <a:cubicBezTo>
                    <a:pt x="688" y="1065"/>
                    <a:pt x="864" y="870"/>
                    <a:pt x="864" y="535"/>
                  </a:cubicBezTo>
                  <a:cubicBezTo>
                    <a:pt x="864" y="199"/>
                    <a:pt x="691" y="1"/>
                    <a:pt x="433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6"/>
            <p:cNvSpPr/>
            <p:nvPr/>
          </p:nvSpPr>
          <p:spPr>
            <a:xfrm>
              <a:off x="902841" y="2522129"/>
              <a:ext cx="407589" cy="127085"/>
            </a:xfrm>
            <a:custGeom>
              <a:avLst/>
              <a:gdLst/>
              <a:ahLst/>
              <a:cxnLst/>
              <a:rect l="l" t="t" r="r" b="b"/>
              <a:pathLst>
                <a:path w="31899" h="9946" extrusionOk="0">
                  <a:moveTo>
                    <a:pt x="4685" y="1"/>
                  </a:moveTo>
                  <a:cubicBezTo>
                    <a:pt x="2097" y="1"/>
                    <a:pt x="0" y="2099"/>
                    <a:pt x="0" y="4687"/>
                  </a:cubicBezTo>
                  <a:lnTo>
                    <a:pt x="0" y="5259"/>
                  </a:lnTo>
                  <a:cubicBezTo>
                    <a:pt x="0" y="7847"/>
                    <a:pt x="2097" y="9946"/>
                    <a:pt x="4685" y="9946"/>
                  </a:cubicBezTo>
                  <a:lnTo>
                    <a:pt x="31899" y="9946"/>
                  </a:lnTo>
                  <a:lnTo>
                    <a:pt x="31899" y="4687"/>
                  </a:lnTo>
                  <a:cubicBezTo>
                    <a:pt x="31899" y="2099"/>
                    <a:pt x="29800" y="1"/>
                    <a:pt x="272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6"/>
            <p:cNvSpPr/>
            <p:nvPr/>
          </p:nvSpPr>
          <p:spPr>
            <a:xfrm>
              <a:off x="964518" y="2568180"/>
              <a:ext cx="279866" cy="1776"/>
            </a:xfrm>
            <a:custGeom>
              <a:avLst/>
              <a:gdLst/>
              <a:ahLst/>
              <a:cxnLst/>
              <a:rect l="l" t="t" r="r" b="b"/>
              <a:pathLst>
                <a:path w="21903" h="139" extrusionOk="0">
                  <a:moveTo>
                    <a:pt x="10953" y="1"/>
                  </a:moveTo>
                  <a:cubicBezTo>
                    <a:pt x="4907" y="1"/>
                    <a:pt x="1" y="31"/>
                    <a:pt x="1" y="70"/>
                  </a:cubicBezTo>
                  <a:cubicBezTo>
                    <a:pt x="1" y="109"/>
                    <a:pt x="4907" y="139"/>
                    <a:pt x="10953" y="139"/>
                  </a:cubicBezTo>
                  <a:cubicBezTo>
                    <a:pt x="17002" y="139"/>
                    <a:pt x="21903" y="109"/>
                    <a:pt x="21903" y="70"/>
                  </a:cubicBezTo>
                  <a:cubicBezTo>
                    <a:pt x="21903" y="32"/>
                    <a:pt x="17002" y="1"/>
                    <a:pt x="109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6"/>
            <p:cNvSpPr/>
            <p:nvPr/>
          </p:nvSpPr>
          <p:spPr>
            <a:xfrm>
              <a:off x="964518" y="2598360"/>
              <a:ext cx="279866" cy="1776"/>
            </a:xfrm>
            <a:custGeom>
              <a:avLst/>
              <a:gdLst/>
              <a:ahLst/>
              <a:cxnLst/>
              <a:rect l="l" t="t" r="r" b="b"/>
              <a:pathLst>
                <a:path w="21903" h="139" extrusionOk="0">
                  <a:moveTo>
                    <a:pt x="10953" y="0"/>
                  </a:moveTo>
                  <a:cubicBezTo>
                    <a:pt x="4907" y="0"/>
                    <a:pt x="1" y="30"/>
                    <a:pt x="1" y="69"/>
                  </a:cubicBezTo>
                  <a:cubicBezTo>
                    <a:pt x="1" y="107"/>
                    <a:pt x="4907" y="138"/>
                    <a:pt x="10953" y="138"/>
                  </a:cubicBezTo>
                  <a:cubicBezTo>
                    <a:pt x="17002" y="138"/>
                    <a:pt x="21903" y="107"/>
                    <a:pt x="21903" y="69"/>
                  </a:cubicBezTo>
                  <a:cubicBezTo>
                    <a:pt x="21903" y="30"/>
                    <a:pt x="17002" y="0"/>
                    <a:pt x="10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6"/>
            <p:cNvSpPr/>
            <p:nvPr/>
          </p:nvSpPr>
          <p:spPr>
            <a:xfrm>
              <a:off x="903684" y="2759446"/>
              <a:ext cx="284887" cy="127085"/>
            </a:xfrm>
            <a:custGeom>
              <a:avLst/>
              <a:gdLst/>
              <a:ahLst/>
              <a:cxnLst/>
              <a:rect l="l" t="t" r="r" b="b"/>
              <a:pathLst>
                <a:path w="22296" h="9946" extrusionOk="0">
                  <a:moveTo>
                    <a:pt x="4684" y="0"/>
                  </a:moveTo>
                  <a:cubicBezTo>
                    <a:pt x="2096" y="3"/>
                    <a:pt x="0" y="2103"/>
                    <a:pt x="2" y="4691"/>
                  </a:cubicBezTo>
                  <a:lnTo>
                    <a:pt x="2" y="9945"/>
                  </a:lnTo>
                  <a:lnTo>
                    <a:pt x="17610" y="9945"/>
                  </a:lnTo>
                  <a:cubicBezTo>
                    <a:pt x="20198" y="9945"/>
                    <a:pt x="22296" y="7847"/>
                    <a:pt x="22296" y="5259"/>
                  </a:cubicBezTo>
                  <a:lnTo>
                    <a:pt x="22296" y="4687"/>
                  </a:lnTo>
                  <a:cubicBezTo>
                    <a:pt x="22296" y="2099"/>
                    <a:pt x="20198" y="0"/>
                    <a:pt x="176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6"/>
            <p:cNvSpPr/>
            <p:nvPr/>
          </p:nvSpPr>
          <p:spPr>
            <a:xfrm>
              <a:off x="941288" y="2804781"/>
              <a:ext cx="209973" cy="1776"/>
            </a:xfrm>
            <a:custGeom>
              <a:avLst/>
              <a:gdLst/>
              <a:ahLst/>
              <a:cxnLst/>
              <a:rect l="l" t="t" r="r" b="b"/>
              <a:pathLst>
                <a:path w="16433" h="139" extrusionOk="0">
                  <a:moveTo>
                    <a:pt x="8214" y="1"/>
                  </a:moveTo>
                  <a:cubicBezTo>
                    <a:pt x="3679" y="1"/>
                    <a:pt x="1" y="31"/>
                    <a:pt x="1" y="70"/>
                  </a:cubicBezTo>
                  <a:cubicBezTo>
                    <a:pt x="1" y="109"/>
                    <a:pt x="3673" y="139"/>
                    <a:pt x="8214" y="139"/>
                  </a:cubicBezTo>
                  <a:cubicBezTo>
                    <a:pt x="12755" y="139"/>
                    <a:pt x="16433" y="109"/>
                    <a:pt x="16433" y="70"/>
                  </a:cubicBezTo>
                  <a:cubicBezTo>
                    <a:pt x="16433" y="31"/>
                    <a:pt x="12750" y="1"/>
                    <a:pt x="82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6"/>
            <p:cNvSpPr/>
            <p:nvPr/>
          </p:nvSpPr>
          <p:spPr>
            <a:xfrm>
              <a:off x="940828" y="2835229"/>
              <a:ext cx="135480" cy="1546"/>
            </a:xfrm>
            <a:custGeom>
              <a:avLst/>
              <a:gdLst/>
              <a:ahLst/>
              <a:cxnLst/>
              <a:rect l="l" t="t" r="r" b="b"/>
              <a:pathLst>
                <a:path w="10603" h="121" extrusionOk="0">
                  <a:moveTo>
                    <a:pt x="1565" y="0"/>
                  </a:moveTo>
                  <a:lnTo>
                    <a:pt x="433" y="21"/>
                  </a:lnTo>
                  <a:cubicBezTo>
                    <a:pt x="415" y="21"/>
                    <a:pt x="397" y="21"/>
                    <a:pt x="378" y="21"/>
                  </a:cubicBezTo>
                  <a:cubicBezTo>
                    <a:pt x="251" y="21"/>
                    <a:pt x="126" y="30"/>
                    <a:pt x="1" y="47"/>
                  </a:cubicBezTo>
                  <a:cubicBezTo>
                    <a:pt x="114" y="68"/>
                    <a:pt x="227" y="79"/>
                    <a:pt x="342" y="79"/>
                  </a:cubicBezTo>
                  <a:cubicBezTo>
                    <a:pt x="372" y="79"/>
                    <a:pt x="403" y="78"/>
                    <a:pt x="433" y="77"/>
                  </a:cubicBezTo>
                  <a:lnTo>
                    <a:pt x="1565" y="99"/>
                  </a:lnTo>
                  <a:cubicBezTo>
                    <a:pt x="2521" y="120"/>
                    <a:pt x="3848" y="120"/>
                    <a:pt x="5305" y="120"/>
                  </a:cubicBezTo>
                  <a:cubicBezTo>
                    <a:pt x="6759" y="120"/>
                    <a:pt x="8082" y="99"/>
                    <a:pt x="9038" y="99"/>
                  </a:cubicBezTo>
                  <a:lnTo>
                    <a:pt x="10171" y="77"/>
                  </a:lnTo>
                  <a:cubicBezTo>
                    <a:pt x="10202" y="78"/>
                    <a:pt x="10232" y="79"/>
                    <a:pt x="10262" y="79"/>
                  </a:cubicBezTo>
                  <a:cubicBezTo>
                    <a:pt x="10376" y="79"/>
                    <a:pt x="10491" y="68"/>
                    <a:pt x="10602" y="47"/>
                  </a:cubicBezTo>
                  <a:cubicBezTo>
                    <a:pt x="10478" y="30"/>
                    <a:pt x="10352" y="21"/>
                    <a:pt x="10227" y="21"/>
                  </a:cubicBezTo>
                  <a:cubicBezTo>
                    <a:pt x="10209" y="21"/>
                    <a:pt x="10191" y="21"/>
                    <a:pt x="10173" y="21"/>
                  </a:cubicBezTo>
                  <a:lnTo>
                    <a:pt x="90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8" name="Google Shape;568;p6"/>
          <p:cNvSpPr/>
          <p:nvPr/>
        </p:nvSpPr>
        <p:spPr>
          <a:xfrm>
            <a:off x="1182750" y="154722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6"/>
          <p:cNvSpPr/>
          <p:nvPr/>
        </p:nvSpPr>
        <p:spPr>
          <a:xfrm>
            <a:off x="2207900" y="154722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6"/>
          <p:cNvSpPr/>
          <p:nvPr/>
        </p:nvSpPr>
        <p:spPr>
          <a:xfrm>
            <a:off x="3233050" y="154722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1" name="Google Shape;571;p6"/>
          <p:cNvGrpSpPr/>
          <p:nvPr/>
        </p:nvGrpSpPr>
        <p:grpSpPr>
          <a:xfrm>
            <a:off x="1278327" y="1644429"/>
            <a:ext cx="436441" cy="433194"/>
            <a:chOff x="1171050" y="238125"/>
            <a:chExt cx="5258325" cy="5219200"/>
          </a:xfrm>
        </p:grpSpPr>
        <p:sp>
          <p:nvSpPr>
            <p:cNvPr id="572" name="Google Shape;572;p6"/>
            <p:cNvSpPr/>
            <p:nvPr/>
          </p:nvSpPr>
          <p:spPr>
            <a:xfrm>
              <a:off x="5198775" y="2654425"/>
              <a:ext cx="497475" cy="876675"/>
            </a:xfrm>
            <a:custGeom>
              <a:avLst/>
              <a:gdLst/>
              <a:ahLst/>
              <a:cxnLst/>
              <a:rect l="l" t="t" r="r" b="b"/>
              <a:pathLst>
                <a:path w="19899" h="35067" extrusionOk="0">
                  <a:moveTo>
                    <a:pt x="11744" y="1"/>
                  </a:moveTo>
                  <a:cubicBezTo>
                    <a:pt x="7242" y="1"/>
                    <a:pt x="3589" y="3621"/>
                    <a:pt x="3589" y="8156"/>
                  </a:cubicBezTo>
                  <a:cubicBezTo>
                    <a:pt x="3589" y="13734"/>
                    <a:pt x="2806" y="19279"/>
                    <a:pt x="1240" y="24629"/>
                  </a:cubicBezTo>
                  <a:cubicBezTo>
                    <a:pt x="1" y="28934"/>
                    <a:pt x="2480" y="33469"/>
                    <a:pt x="6818" y="34741"/>
                  </a:cubicBezTo>
                  <a:cubicBezTo>
                    <a:pt x="7568" y="34937"/>
                    <a:pt x="8319" y="35067"/>
                    <a:pt x="9102" y="35067"/>
                  </a:cubicBezTo>
                  <a:cubicBezTo>
                    <a:pt x="12625" y="35067"/>
                    <a:pt x="15887" y="32751"/>
                    <a:pt x="16930" y="29163"/>
                  </a:cubicBezTo>
                  <a:cubicBezTo>
                    <a:pt x="18888" y="22345"/>
                    <a:pt x="19899" y="15299"/>
                    <a:pt x="19899" y="8156"/>
                  </a:cubicBezTo>
                  <a:cubicBezTo>
                    <a:pt x="19899" y="3621"/>
                    <a:pt x="16245" y="1"/>
                    <a:pt x="117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6"/>
            <p:cNvSpPr/>
            <p:nvPr/>
          </p:nvSpPr>
          <p:spPr>
            <a:xfrm>
              <a:off x="1171050" y="238325"/>
              <a:ext cx="5258325" cy="5219000"/>
            </a:xfrm>
            <a:custGeom>
              <a:avLst/>
              <a:gdLst/>
              <a:ahLst/>
              <a:cxnLst/>
              <a:rect l="l" t="t" r="r" b="b"/>
              <a:pathLst>
                <a:path w="210333" h="208760" extrusionOk="0">
                  <a:moveTo>
                    <a:pt x="78679" y="89403"/>
                  </a:moveTo>
                  <a:lnTo>
                    <a:pt x="117497" y="128253"/>
                  </a:lnTo>
                  <a:cubicBezTo>
                    <a:pt x="113746" y="130243"/>
                    <a:pt x="109538" y="131287"/>
                    <a:pt x="105167" y="131287"/>
                  </a:cubicBezTo>
                  <a:cubicBezTo>
                    <a:pt x="90553" y="131287"/>
                    <a:pt x="78679" y="119413"/>
                    <a:pt x="78679" y="104800"/>
                  </a:cubicBezTo>
                  <a:lnTo>
                    <a:pt x="78679" y="89403"/>
                  </a:lnTo>
                  <a:close/>
                  <a:moveTo>
                    <a:pt x="8938" y="0"/>
                  </a:moveTo>
                  <a:cubicBezTo>
                    <a:pt x="6850" y="0"/>
                    <a:pt x="4763" y="791"/>
                    <a:pt x="3164" y="2373"/>
                  </a:cubicBezTo>
                  <a:cubicBezTo>
                    <a:pt x="0" y="5570"/>
                    <a:pt x="0" y="10724"/>
                    <a:pt x="3164" y="13921"/>
                  </a:cubicBezTo>
                  <a:lnTo>
                    <a:pt x="62369" y="73093"/>
                  </a:lnTo>
                  <a:lnTo>
                    <a:pt x="62369" y="104800"/>
                  </a:lnTo>
                  <a:cubicBezTo>
                    <a:pt x="62369" y="128384"/>
                    <a:pt x="81550" y="147597"/>
                    <a:pt x="105167" y="147597"/>
                  </a:cubicBezTo>
                  <a:cubicBezTo>
                    <a:pt x="113909" y="147597"/>
                    <a:pt x="122292" y="144987"/>
                    <a:pt x="129371" y="140094"/>
                  </a:cubicBezTo>
                  <a:lnTo>
                    <a:pt x="141212" y="151935"/>
                  </a:lnTo>
                  <a:cubicBezTo>
                    <a:pt x="130969" y="159699"/>
                    <a:pt x="118573" y="163907"/>
                    <a:pt x="105591" y="163907"/>
                  </a:cubicBezTo>
                  <a:lnTo>
                    <a:pt x="105167" y="163907"/>
                  </a:lnTo>
                  <a:cubicBezTo>
                    <a:pt x="72579" y="163907"/>
                    <a:pt x="46059" y="137387"/>
                    <a:pt x="46059" y="104800"/>
                  </a:cubicBezTo>
                  <a:cubicBezTo>
                    <a:pt x="46059" y="100265"/>
                    <a:pt x="42406" y="96645"/>
                    <a:pt x="37904" y="96645"/>
                  </a:cubicBezTo>
                  <a:cubicBezTo>
                    <a:pt x="33370" y="96645"/>
                    <a:pt x="29749" y="100265"/>
                    <a:pt x="29749" y="104800"/>
                  </a:cubicBezTo>
                  <a:cubicBezTo>
                    <a:pt x="29749" y="143617"/>
                    <a:pt x="59238" y="175715"/>
                    <a:pt x="97012" y="179793"/>
                  </a:cubicBezTo>
                  <a:lnTo>
                    <a:pt x="97012" y="192449"/>
                  </a:lnTo>
                  <a:lnTo>
                    <a:pt x="72971" y="192449"/>
                  </a:lnTo>
                  <a:cubicBezTo>
                    <a:pt x="68437" y="192449"/>
                    <a:pt x="64816" y="196103"/>
                    <a:pt x="64816" y="200604"/>
                  </a:cubicBezTo>
                  <a:cubicBezTo>
                    <a:pt x="64816" y="205106"/>
                    <a:pt x="68437" y="208759"/>
                    <a:pt x="72971" y="208759"/>
                  </a:cubicBezTo>
                  <a:lnTo>
                    <a:pt x="138210" y="208759"/>
                  </a:lnTo>
                  <a:cubicBezTo>
                    <a:pt x="142712" y="208759"/>
                    <a:pt x="146365" y="205106"/>
                    <a:pt x="146365" y="200604"/>
                  </a:cubicBezTo>
                  <a:cubicBezTo>
                    <a:pt x="146365" y="196103"/>
                    <a:pt x="142712" y="192449"/>
                    <a:pt x="138210" y="192449"/>
                  </a:cubicBezTo>
                  <a:lnTo>
                    <a:pt x="113322" y="192449"/>
                  </a:lnTo>
                  <a:lnTo>
                    <a:pt x="113322" y="179825"/>
                  </a:lnTo>
                  <a:cubicBezTo>
                    <a:pt x="127837" y="178357"/>
                    <a:pt x="141440" y="172747"/>
                    <a:pt x="152824" y="163548"/>
                  </a:cubicBezTo>
                  <a:lnTo>
                    <a:pt x="195621" y="206378"/>
                  </a:lnTo>
                  <a:cubicBezTo>
                    <a:pt x="197220" y="207976"/>
                    <a:pt x="199307" y="208759"/>
                    <a:pt x="201395" y="208759"/>
                  </a:cubicBezTo>
                  <a:cubicBezTo>
                    <a:pt x="203483" y="208759"/>
                    <a:pt x="205571" y="207976"/>
                    <a:pt x="207169" y="206378"/>
                  </a:cubicBezTo>
                  <a:cubicBezTo>
                    <a:pt x="210333" y="203181"/>
                    <a:pt x="210333" y="198027"/>
                    <a:pt x="207169" y="194830"/>
                  </a:cubicBezTo>
                  <a:lnTo>
                    <a:pt x="14712" y="2373"/>
                  </a:lnTo>
                  <a:cubicBezTo>
                    <a:pt x="13113" y="791"/>
                    <a:pt x="11026" y="0"/>
                    <a:pt x="8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6"/>
            <p:cNvSpPr/>
            <p:nvPr/>
          </p:nvSpPr>
          <p:spPr>
            <a:xfrm>
              <a:off x="2793075" y="238125"/>
              <a:ext cx="2077900" cy="2528050"/>
            </a:xfrm>
            <a:custGeom>
              <a:avLst/>
              <a:gdLst/>
              <a:ahLst/>
              <a:cxnLst/>
              <a:rect l="l" t="t" r="r" b="b"/>
              <a:pathLst>
                <a:path w="83116" h="101122" extrusionOk="0">
                  <a:moveTo>
                    <a:pt x="40286" y="0"/>
                  </a:moveTo>
                  <a:cubicBezTo>
                    <a:pt x="23976" y="0"/>
                    <a:pt x="9329" y="8710"/>
                    <a:pt x="2055" y="22769"/>
                  </a:cubicBezTo>
                  <a:cubicBezTo>
                    <a:pt x="0" y="26748"/>
                    <a:pt x="1566" y="31674"/>
                    <a:pt x="5545" y="33762"/>
                  </a:cubicBezTo>
                  <a:cubicBezTo>
                    <a:pt x="6742" y="34374"/>
                    <a:pt x="8020" y="34665"/>
                    <a:pt x="9278" y="34665"/>
                  </a:cubicBezTo>
                  <a:cubicBezTo>
                    <a:pt x="12240" y="34665"/>
                    <a:pt x="15096" y="33054"/>
                    <a:pt x="16538" y="30239"/>
                  </a:cubicBezTo>
                  <a:cubicBezTo>
                    <a:pt x="20975" y="21660"/>
                    <a:pt x="30076" y="16310"/>
                    <a:pt x="40286" y="16310"/>
                  </a:cubicBezTo>
                  <a:cubicBezTo>
                    <a:pt x="54899" y="16310"/>
                    <a:pt x="66806" y="28184"/>
                    <a:pt x="66806" y="42830"/>
                  </a:cubicBezTo>
                  <a:lnTo>
                    <a:pt x="66806" y="92967"/>
                  </a:lnTo>
                  <a:cubicBezTo>
                    <a:pt x="66806" y="97468"/>
                    <a:pt x="70426" y="101122"/>
                    <a:pt x="74960" y="101122"/>
                  </a:cubicBezTo>
                  <a:cubicBezTo>
                    <a:pt x="79462" y="101122"/>
                    <a:pt x="83115" y="97468"/>
                    <a:pt x="83115" y="92967"/>
                  </a:cubicBezTo>
                  <a:lnTo>
                    <a:pt x="83115" y="42830"/>
                  </a:lnTo>
                  <a:cubicBezTo>
                    <a:pt x="83115" y="19213"/>
                    <a:pt x="63902" y="0"/>
                    <a:pt x="402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5" name="Google Shape;575;p6"/>
          <p:cNvSpPr/>
          <p:nvPr/>
        </p:nvSpPr>
        <p:spPr>
          <a:xfrm>
            <a:off x="4258200" y="154722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6" name="Google Shape;576;p6"/>
          <p:cNvGrpSpPr/>
          <p:nvPr/>
        </p:nvGrpSpPr>
        <p:grpSpPr>
          <a:xfrm>
            <a:off x="2276375" y="1649818"/>
            <a:ext cx="490675" cy="422400"/>
            <a:chOff x="3718562" y="2476268"/>
            <a:chExt cx="490675" cy="422400"/>
          </a:xfrm>
        </p:grpSpPr>
        <p:sp>
          <p:nvSpPr>
            <p:cNvPr id="577" name="Google Shape;577;p6"/>
            <p:cNvSpPr/>
            <p:nvPr/>
          </p:nvSpPr>
          <p:spPr>
            <a:xfrm>
              <a:off x="3772912" y="2536631"/>
              <a:ext cx="436325" cy="301679"/>
            </a:xfrm>
            <a:custGeom>
              <a:avLst/>
              <a:gdLst/>
              <a:ahLst/>
              <a:cxnLst/>
              <a:rect l="l" t="t" r="r" b="b"/>
              <a:pathLst>
                <a:path w="208768" h="144344" extrusionOk="0">
                  <a:moveTo>
                    <a:pt x="111723" y="16310"/>
                  </a:moveTo>
                  <a:cubicBezTo>
                    <a:pt x="120726" y="16310"/>
                    <a:pt x="128033" y="23617"/>
                    <a:pt x="128033" y="32620"/>
                  </a:cubicBezTo>
                  <a:lnTo>
                    <a:pt x="128033" y="111723"/>
                  </a:lnTo>
                  <a:cubicBezTo>
                    <a:pt x="128033" y="120694"/>
                    <a:pt x="120726" y="128033"/>
                    <a:pt x="111723" y="128033"/>
                  </a:cubicBezTo>
                  <a:lnTo>
                    <a:pt x="32620" y="128033"/>
                  </a:lnTo>
                  <a:cubicBezTo>
                    <a:pt x="23617" y="128033"/>
                    <a:pt x="16310" y="120694"/>
                    <a:pt x="16310" y="111723"/>
                  </a:cubicBezTo>
                  <a:lnTo>
                    <a:pt x="16310" y="32620"/>
                  </a:lnTo>
                  <a:cubicBezTo>
                    <a:pt x="16310" y="23617"/>
                    <a:pt x="23617" y="16310"/>
                    <a:pt x="32620" y="16310"/>
                  </a:cubicBezTo>
                  <a:close/>
                  <a:moveTo>
                    <a:pt x="32620" y="0"/>
                  </a:moveTo>
                  <a:cubicBezTo>
                    <a:pt x="14646" y="0"/>
                    <a:pt x="0" y="14614"/>
                    <a:pt x="0" y="32620"/>
                  </a:cubicBezTo>
                  <a:lnTo>
                    <a:pt x="0" y="111723"/>
                  </a:lnTo>
                  <a:cubicBezTo>
                    <a:pt x="0" y="129697"/>
                    <a:pt x="14646" y="144343"/>
                    <a:pt x="32620" y="144343"/>
                  </a:cubicBezTo>
                  <a:lnTo>
                    <a:pt x="111723" y="144343"/>
                  </a:lnTo>
                  <a:cubicBezTo>
                    <a:pt x="129697" y="144343"/>
                    <a:pt x="144343" y="129697"/>
                    <a:pt x="144343" y="111723"/>
                  </a:cubicBezTo>
                  <a:lnTo>
                    <a:pt x="144343" y="102166"/>
                  </a:lnTo>
                  <a:lnTo>
                    <a:pt x="169167" y="123532"/>
                  </a:lnTo>
                  <a:lnTo>
                    <a:pt x="169591" y="123891"/>
                  </a:lnTo>
                  <a:cubicBezTo>
                    <a:pt x="173929" y="127153"/>
                    <a:pt x="179083" y="128816"/>
                    <a:pt x="184270" y="128816"/>
                  </a:cubicBezTo>
                  <a:cubicBezTo>
                    <a:pt x="187988" y="128816"/>
                    <a:pt x="191740" y="127968"/>
                    <a:pt x="195230" y="126239"/>
                  </a:cubicBezTo>
                  <a:cubicBezTo>
                    <a:pt x="203581" y="122064"/>
                    <a:pt x="208767" y="113681"/>
                    <a:pt x="208767" y="104351"/>
                  </a:cubicBezTo>
                  <a:cubicBezTo>
                    <a:pt x="208767" y="99850"/>
                    <a:pt x="205114" y="96196"/>
                    <a:pt x="200612" y="96196"/>
                  </a:cubicBezTo>
                  <a:cubicBezTo>
                    <a:pt x="196111" y="96196"/>
                    <a:pt x="192457" y="99850"/>
                    <a:pt x="192457" y="104351"/>
                  </a:cubicBezTo>
                  <a:cubicBezTo>
                    <a:pt x="192457" y="107483"/>
                    <a:pt x="190761" y="110223"/>
                    <a:pt x="187956" y="111626"/>
                  </a:cubicBezTo>
                  <a:cubicBezTo>
                    <a:pt x="186767" y="112227"/>
                    <a:pt x="185518" y="112523"/>
                    <a:pt x="184281" y="112523"/>
                  </a:cubicBezTo>
                  <a:cubicBezTo>
                    <a:pt x="182633" y="112523"/>
                    <a:pt x="181007" y="111998"/>
                    <a:pt x="179572" y="110973"/>
                  </a:cubicBezTo>
                  <a:lnTo>
                    <a:pt x="144343" y="80637"/>
                  </a:lnTo>
                  <a:lnTo>
                    <a:pt x="144343" y="64066"/>
                  </a:lnTo>
                  <a:lnTo>
                    <a:pt x="179572" y="33729"/>
                  </a:lnTo>
                  <a:cubicBezTo>
                    <a:pt x="181011" y="32721"/>
                    <a:pt x="182642" y="32204"/>
                    <a:pt x="184294" y="32204"/>
                  </a:cubicBezTo>
                  <a:cubicBezTo>
                    <a:pt x="185527" y="32204"/>
                    <a:pt x="186771" y="32492"/>
                    <a:pt x="187956" y="33077"/>
                  </a:cubicBezTo>
                  <a:cubicBezTo>
                    <a:pt x="190761" y="34480"/>
                    <a:pt x="192457" y="37220"/>
                    <a:pt x="192457" y="40384"/>
                  </a:cubicBezTo>
                  <a:lnTo>
                    <a:pt x="192457" y="63185"/>
                  </a:lnTo>
                  <a:cubicBezTo>
                    <a:pt x="192457" y="67687"/>
                    <a:pt x="196111" y="71340"/>
                    <a:pt x="200612" y="71340"/>
                  </a:cubicBezTo>
                  <a:cubicBezTo>
                    <a:pt x="205114" y="71340"/>
                    <a:pt x="208767" y="67687"/>
                    <a:pt x="208767" y="63185"/>
                  </a:cubicBezTo>
                  <a:lnTo>
                    <a:pt x="208767" y="40384"/>
                  </a:lnTo>
                  <a:cubicBezTo>
                    <a:pt x="208767" y="31055"/>
                    <a:pt x="203581" y="22671"/>
                    <a:pt x="195230" y="18496"/>
                  </a:cubicBezTo>
                  <a:cubicBezTo>
                    <a:pt x="191748" y="16755"/>
                    <a:pt x="188006" y="15899"/>
                    <a:pt x="184286" y="15899"/>
                  </a:cubicBezTo>
                  <a:cubicBezTo>
                    <a:pt x="179084" y="15899"/>
                    <a:pt x="173927" y="17573"/>
                    <a:pt x="169591" y="20845"/>
                  </a:cubicBezTo>
                  <a:lnTo>
                    <a:pt x="169362" y="21008"/>
                  </a:lnTo>
                  <a:lnTo>
                    <a:pt x="144343" y="42537"/>
                  </a:lnTo>
                  <a:lnTo>
                    <a:pt x="144343" y="32620"/>
                  </a:lnTo>
                  <a:cubicBezTo>
                    <a:pt x="144343" y="14614"/>
                    <a:pt x="129697" y="0"/>
                    <a:pt x="1117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78" name="Google Shape;578;p6"/>
            <p:cNvCxnSpPr/>
            <p:nvPr/>
          </p:nvCxnSpPr>
          <p:spPr>
            <a:xfrm>
              <a:off x="3718562" y="2476268"/>
              <a:ext cx="422400" cy="42240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79" name="Google Shape;579;p6"/>
          <p:cNvGrpSpPr/>
          <p:nvPr/>
        </p:nvGrpSpPr>
        <p:grpSpPr>
          <a:xfrm>
            <a:off x="3328614" y="1646254"/>
            <a:ext cx="431622" cy="429540"/>
            <a:chOff x="1165325" y="238125"/>
            <a:chExt cx="5244500" cy="5219200"/>
          </a:xfrm>
        </p:grpSpPr>
        <p:sp>
          <p:nvSpPr>
            <p:cNvPr id="580" name="Google Shape;580;p6"/>
            <p:cNvSpPr/>
            <p:nvPr/>
          </p:nvSpPr>
          <p:spPr>
            <a:xfrm>
              <a:off x="1165325" y="238125"/>
              <a:ext cx="4021250" cy="5219200"/>
            </a:xfrm>
            <a:custGeom>
              <a:avLst/>
              <a:gdLst/>
              <a:ahLst/>
              <a:cxnLst/>
              <a:rect l="l" t="t" r="r" b="b"/>
              <a:pathLst>
                <a:path w="160850" h="208768" extrusionOk="0">
                  <a:moveTo>
                    <a:pt x="105396" y="16310"/>
                  </a:moveTo>
                  <a:cubicBezTo>
                    <a:pt x="126990" y="16310"/>
                    <a:pt x="144539" y="33859"/>
                    <a:pt x="144539" y="55454"/>
                  </a:cubicBezTo>
                  <a:cubicBezTo>
                    <a:pt x="144539" y="76363"/>
                    <a:pt x="128034" y="93521"/>
                    <a:pt x="107385" y="94532"/>
                  </a:cubicBezTo>
                  <a:lnTo>
                    <a:pt x="103438" y="94532"/>
                  </a:lnTo>
                  <a:cubicBezTo>
                    <a:pt x="82757" y="93521"/>
                    <a:pt x="66252" y="76363"/>
                    <a:pt x="66252" y="55454"/>
                  </a:cubicBezTo>
                  <a:cubicBezTo>
                    <a:pt x="66252" y="33859"/>
                    <a:pt x="83801" y="16310"/>
                    <a:pt x="105396" y="16310"/>
                  </a:cubicBezTo>
                  <a:close/>
                  <a:moveTo>
                    <a:pt x="105396" y="0"/>
                  </a:moveTo>
                  <a:cubicBezTo>
                    <a:pt x="74831" y="0"/>
                    <a:pt x="49942" y="24889"/>
                    <a:pt x="49942" y="55454"/>
                  </a:cubicBezTo>
                  <a:cubicBezTo>
                    <a:pt x="49942" y="73590"/>
                    <a:pt x="58717" y="89737"/>
                    <a:pt x="72221" y="99849"/>
                  </a:cubicBezTo>
                  <a:cubicBezTo>
                    <a:pt x="59826" y="103927"/>
                    <a:pt x="48213" y="110288"/>
                    <a:pt x="38036" y="118638"/>
                  </a:cubicBezTo>
                  <a:cubicBezTo>
                    <a:pt x="19410" y="133970"/>
                    <a:pt x="6427" y="155368"/>
                    <a:pt x="1534" y="178887"/>
                  </a:cubicBezTo>
                  <a:cubicBezTo>
                    <a:pt x="1" y="186259"/>
                    <a:pt x="1860" y="193827"/>
                    <a:pt x="6590" y="199634"/>
                  </a:cubicBezTo>
                  <a:cubicBezTo>
                    <a:pt x="11287" y="205440"/>
                    <a:pt x="18301" y="208767"/>
                    <a:pt x="25770" y="208767"/>
                  </a:cubicBezTo>
                  <a:lnTo>
                    <a:pt x="126207" y="208767"/>
                  </a:lnTo>
                  <a:cubicBezTo>
                    <a:pt x="130709" y="208767"/>
                    <a:pt x="134362" y="205114"/>
                    <a:pt x="134362" y="200612"/>
                  </a:cubicBezTo>
                  <a:cubicBezTo>
                    <a:pt x="134362" y="196111"/>
                    <a:pt x="130709" y="192457"/>
                    <a:pt x="126207" y="192457"/>
                  </a:cubicBezTo>
                  <a:lnTo>
                    <a:pt x="25770" y="192457"/>
                  </a:lnTo>
                  <a:cubicBezTo>
                    <a:pt x="22280" y="192457"/>
                    <a:pt x="20192" y="190500"/>
                    <a:pt x="19247" y="189358"/>
                  </a:cubicBezTo>
                  <a:cubicBezTo>
                    <a:pt x="17616" y="187369"/>
                    <a:pt x="16996" y="184759"/>
                    <a:pt x="17518" y="182215"/>
                  </a:cubicBezTo>
                  <a:cubicBezTo>
                    <a:pt x="25966" y="141570"/>
                    <a:pt x="61815" y="111854"/>
                    <a:pt x="103243" y="110875"/>
                  </a:cubicBezTo>
                  <a:cubicBezTo>
                    <a:pt x="103960" y="110908"/>
                    <a:pt x="104678" y="110908"/>
                    <a:pt x="105396" y="110908"/>
                  </a:cubicBezTo>
                  <a:cubicBezTo>
                    <a:pt x="106113" y="110908"/>
                    <a:pt x="106863" y="110908"/>
                    <a:pt x="107581" y="110875"/>
                  </a:cubicBezTo>
                  <a:cubicBezTo>
                    <a:pt x="120270" y="111168"/>
                    <a:pt x="132470" y="114072"/>
                    <a:pt x="143887" y="119487"/>
                  </a:cubicBezTo>
                  <a:cubicBezTo>
                    <a:pt x="145017" y="120020"/>
                    <a:pt x="146207" y="120273"/>
                    <a:pt x="147378" y="120273"/>
                  </a:cubicBezTo>
                  <a:cubicBezTo>
                    <a:pt x="150433" y="120273"/>
                    <a:pt x="153358" y="118552"/>
                    <a:pt x="154749" y="115605"/>
                  </a:cubicBezTo>
                  <a:cubicBezTo>
                    <a:pt x="156674" y="111560"/>
                    <a:pt x="154945" y="106700"/>
                    <a:pt x="150900" y="104742"/>
                  </a:cubicBezTo>
                  <a:cubicBezTo>
                    <a:pt x="146888" y="102850"/>
                    <a:pt x="142778" y="101219"/>
                    <a:pt x="138603" y="99817"/>
                  </a:cubicBezTo>
                  <a:cubicBezTo>
                    <a:pt x="152107" y="89705"/>
                    <a:pt x="160849" y="73590"/>
                    <a:pt x="160849" y="55454"/>
                  </a:cubicBezTo>
                  <a:cubicBezTo>
                    <a:pt x="160849" y="24889"/>
                    <a:pt x="135960" y="0"/>
                    <a:pt x="1053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6"/>
            <p:cNvSpPr/>
            <p:nvPr/>
          </p:nvSpPr>
          <p:spPr>
            <a:xfrm>
              <a:off x="4472975" y="3520475"/>
              <a:ext cx="1936850" cy="1936850"/>
            </a:xfrm>
            <a:custGeom>
              <a:avLst/>
              <a:gdLst/>
              <a:ahLst/>
              <a:cxnLst/>
              <a:rect l="l" t="t" r="r" b="b"/>
              <a:pathLst>
                <a:path w="77474" h="77474" extrusionOk="0">
                  <a:moveTo>
                    <a:pt x="38753" y="1"/>
                  </a:moveTo>
                  <a:cubicBezTo>
                    <a:pt x="34219" y="1"/>
                    <a:pt x="30598" y="3654"/>
                    <a:pt x="30598" y="8156"/>
                  </a:cubicBezTo>
                  <a:lnTo>
                    <a:pt x="30598" y="30598"/>
                  </a:lnTo>
                  <a:lnTo>
                    <a:pt x="8156" y="30598"/>
                  </a:lnTo>
                  <a:cubicBezTo>
                    <a:pt x="3654" y="30598"/>
                    <a:pt x="1" y="34219"/>
                    <a:pt x="1" y="38753"/>
                  </a:cubicBezTo>
                  <a:cubicBezTo>
                    <a:pt x="1" y="43255"/>
                    <a:pt x="3654" y="46908"/>
                    <a:pt x="8156" y="46908"/>
                  </a:cubicBezTo>
                  <a:lnTo>
                    <a:pt x="30598" y="46908"/>
                  </a:lnTo>
                  <a:lnTo>
                    <a:pt x="30598" y="69318"/>
                  </a:lnTo>
                  <a:cubicBezTo>
                    <a:pt x="30598" y="73820"/>
                    <a:pt x="34219" y="77473"/>
                    <a:pt x="38753" y="77473"/>
                  </a:cubicBezTo>
                  <a:cubicBezTo>
                    <a:pt x="43255" y="77473"/>
                    <a:pt x="46908" y="73820"/>
                    <a:pt x="46908" y="69318"/>
                  </a:cubicBezTo>
                  <a:lnTo>
                    <a:pt x="46908" y="46908"/>
                  </a:lnTo>
                  <a:lnTo>
                    <a:pt x="69318" y="46908"/>
                  </a:lnTo>
                  <a:cubicBezTo>
                    <a:pt x="73820" y="46908"/>
                    <a:pt x="77473" y="43255"/>
                    <a:pt x="77473" y="38753"/>
                  </a:cubicBezTo>
                  <a:cubicBezTo>
                    <a:pt x="77473" y="34219"/>
                    <a:pt x="73820" y="30598"/>
                    <a:pt x="69318" y="30598"/>
                  </a:cubicBezTo>
                  <a:lnTo>
                    <a:pt x="46908" y="30598"/>
                  </a:lnTo>
                  <a:lnTo>
                    <a:pt x="46908" y="8156"/>
                  </a:lnTo>
                  <a:cubicBezTo>
                    <a:pt x="46908" y="3654"/>
                    <a:pt x="43255" y="1"/>
                    <a:pt x="387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2" name="Google Shape;582;p6"/>
          <p:cNvSpPr/>
          <p:nvPr/>
        </p:nvSpPr>
        <p:spPr>
          <a:xfrm>
            <a:off x="6308500" y="154722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6"/>
          <p:cNvSpPr/>
          <p:nvPr/>
        </p:nvSpPr>
        <p:spPr>
          <a:xfrm>
            <a:off x="4353831" y="1644954"/>
            <a:ext cx="436337" cy="432150"/>
          </a:xfrm>
          <a:custGeom>
            <a:avLst/>
            <a:gdLst/>
            <a:ahLst/>
            <a:cxnLst/>
            <a:rect l="l" t="t" r="r" b="b"/>
            <a:pathLst>
              <a:path w="210791" h="208768" extrusionOk="0">
                <a:moveTo>
                  <a:pt x="105396" y="16310"/>
                </a:moveTo>
                <a:cubicBezTo>
                  <a:pt x="126990" y="16310"/>
                  <a:pt x="144539" y="33859"/>
                  <a:pt x="144539" y="55454"/>
                </a:cubicBezTo>
                <a:cubicBezTo>
                  <a:pt x="144539" y="76363"/>
                  <a:pt x="128034" y="93521"/>
                  <a:pt x="107385" y="94532"/>
                </a:cubicBezTo>
                <a:lnTo>
                  <a:pt x="103406" y="94532"/>
                </a:lnTo>
                <a:cubicBezTo>
                  <a:pt x="82757" y="93521"/>
                  <a:pt x="66252" y="76363"/>
                  <a:pt x="66252" y="55454"/>
                </a:cubicBezTo>
                <a:cubicBezTo>
                  <a:pt x="66252" y="33859"/>
                  <a:pt x="83801" y="16310"/>
                  <a:pt x="105396" y="16310"/>
                </a:cubicBezTo>
                <a:close/>
                <a:moveTo>
                  <a:pt x="105396" y="0"/>
                </a:moveTo>
                <a:cubicBezTo>
                  <a:pt x="74831" y="0"/>
                  <a:pt x="49942" y="24889"/>
                  <a:pt x="49942" y="55454"/>
                </a:cubicBezTo>
                <a:cubicBezTo>
                  <a:pt x="49942" y="73590"/>
                  <a:pt x="58717" y="89737"/>
                  <a:pt x="72221" y="99849"/>
                </a:cubicBezTo>
                <a:cubicBezTo>
                  <a:pt x="59826" y="103927"/>
                  <a:pt x="48213" y="110288"/>
                  <a:pt x="38036" y="118638"/>
                </a:cubicBezTo>
                <a:cubicBezTo>
                  <a:pt x="19410" y="133970"/>
                  <a:pt x="6427" y="155368"/>
                  <a:pt x="1534" y="178887"/>
                </a:cubicBezTo>
                <a:cubicBezTo>
                  <a:pt x="1" y="186259"/>
                  <a:pt x="1860" y="193827"/>
                  <a:pt x="6590" y="199634"/>
                </a:cubicBezTo>
                <a:cubicBezTo>
                  <a:pt x="11287" y="205440"/>
                  <a:pt x="18301" y="208767"/>
                  <a:pt x="25770" y="208767"/>
                </a:cubicBezTo>
                <a:lnTo>
                  <a:pt x="185021" y="208767"/>
                </a:lnTo>
                <a:cubicBezTo>
                  <a:pt x="192491" y="208767"/>
                  <a:pt x="199504" y="205440"/>
                  <a:pt x="204201" y="199634"/>
                </a:cubicBezTo>
                <a:cubicBezTo>
                  <a:pt x="208931" y="193827"/>
                  <a:pt x="210790" y="186259"/>
                  <a:pt x="209257" y="178887"/>
                </a:cubicBezTo>
                <a:cubicBezTo>
                  <a:pt x="208459" y="175040"/>
                  <a:pt x="205047" y="172388"/>
                  <a:pt x="201262" y="172388"/>
                </a:cubicBezTo>
                <a:cubicBezTo>
                  <a:pt x="200714" y="172388"/>
                  <a:pt x="200158" y="172444"/>
                  <a:pt x="199602" y="172559"/>
                </a:cubicBezTo>
                <a:cubicBezTo>
                  <a:pt x="195198" y="173472"/>
                  <a:pt x="192360" y="177811"/>
                  <a:pt x="193273" y="182215"/>
                </a:cubicBezTo>
                <a:cubicBezTo>
                  <a:pt x="193795" y="184759"/>
                  <a:pt x="193176" y="187369"/>
                  <a:pt x="191545" y="189358"/>
                </a:cubicBezTo>
                <a:cubicBezTo>
                  <a:pt x="190599" y="190500"/>
                  <a:pt x="188511" y="192457"/>
                  <a:pt x="185021" y="192457"/>
                </a:cubicBezTo>
                <a:lnTo>
                  <a:pt x="25770" y="192457"/>
                </a:lnTo>
                <a:cubicBezTo>
                  <a:pt x="22280" y="192457"/>
                  <a:pt x="20192" y="190500"/>
                  <a:pt x="19247" y="189358"/>
                </a:cubicBezTo>
                <a:cubicBezTo>
                  <a:pt x="17616" y="187369"/>
                  <a:pt x="16996" y="184759"/>
                  <a:pt x="17518" y="182215"/>
                </a:cubicBezTo>
                <a:cubicBezTo>
                  <a:pt x="25966" y="141570"/>
                  <a:pt x="61815" y="111854"/>
                  <a:pt x="103243" y="110875"/>
                </a:cubicBezTo>
                <a:cubicBezTo>
                  <a:pt x="103960" y="110908"/>
                  <a:pt x="104678" y="110908"/>
                  <a:pt x="105396" y="110908"/>
                </a:cubicBezTo>
                <a:cubicBezTo>
                  <a:pt x="106113" y="110908"/>
                  <a:pt x="106831" y="110908"/>
                  <a:pt x="107581" y="110875"/>
                </a:cubicBezTo>
                <a:cubicBezTo>
                  <a:pt x="136743" y="111560"/>
                  <a:pt x="163687" y="126337"/>
                  <a:pt x="180030" y="150671"/>
                </a:cubicBezTo>
                <a:cubicBezTo>
                  <a:pt x="181608" y="153028"/>
                  <a:pt x="184189" y="154303"/>
                  <a:pt x="186813" y="154303"/>
                </a:cubicBezTo>
                <a:cubicBezTo>
                  <a:pt x="188366" y="154303"/>
                  <a:pt x="189934" y="153856"/>
                  <a:pt x="191316" y="152922"/>
                </a:cubicBezTo>
                <a:cubicBezTo>
                  <a:pt x="195068" y="150410"/>
                  <a:pt x="196079" y="145354"/>
                  <a:pt x="193567" y="141603"/>
                </a:cubicBezTo>
                <a:cubicBezTo>
                  <a:pt x="180193" y="121639"/>
                  <a:pt x="160751" y="107124"/>
                  <a:pt x="138603" y="99849"/>
                </a:cubicBezTo>
                <a:cubicBezTo>
                  <a:pt x="152107" y="89705"/>
                  <a:pt x="160849" y="73590"/>
                  <a:pt x="160849" y="55454"/>
                </a:cubicBezTo>
                <a:cubicBezTo>
                  <a:pt x="160849" y="24889"/>
                  <a:pt x="135960" y="0"/>
                  <a:pt x="10539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6"/>
          <p:cNvSpPr/>
          <p:nvPr/>
        </p:nvSpPr>
        <p:spPr>
          <a:xfrm>
            <a:off x="5283350" y="154722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6"/>
          <p:cNvSpPr/>
          <p:nvPr/>
        </p:nvSpPr>
        <p:spPr>
          <a:xfrm>
            <a:off x="7333650" y="1547225"/>
            <a:ext cx="627600" cy="6276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6"/>
          <p:cNvSpPr/>
          <p:nvPr/>
        </p:nvSpPr>
        <p:spPr>
          <a:xfrm>
            <a:off x="6396766" y="1635037"/>
            <a:ext cx="453396" cy="451983"/>
          </a:xfrm>
          <a:custGeom>
            <a:avLst/>
            <a:gdLst/>
            <a:ahLst/>
            <a:cxnLst/>
            <a:rect l="l" t="t" r="r" b="b"/>
            <a:pathLst>
              <a:path w="209421" h="208768" extrusionOk="0">
                <a:moveTo>
                  <a:pt x="105037" y="0"/>
                </a:moveTo>
                <a:cubicBezTo>
                  <a:pt x="77277" y="0"/>
                  <a:pt x="51181" y="9916"/>
                  <a:pt x="31479" y="27923"/>
                </a:cubicBezTo>
                <a:cubicBezTo>
                  <a:pt x="11613" y="46124"/>
                  <a:pt x="653" y="70394"/>
                  <a:pt x="653" y="96229"/>
                </a:cubicBezTo>
                <a:cubicBezTo>
                  <a:pt x="653" y="116388"/>
                  <a:pt x="7242" y="135470"/>
                  <a:pt x="19768" y="151748"/>
                </a:cubicBezTo>
                <a:lnTo>
                  <a:pt x="1240" y="197546"/>
                </a:lnTo>
                <a:cubicBezTo>
                  <a:pt x="1" y="200645"/>
                  <a:pt x="751" y="204168"/>
                  <a:pt x="3132" y="206451"/>
                </a:cubicBezTo>
                <a:cubicBezTo>
                  <a:pt x="4698" y="207984"/>
                  <a:pt x="6720" y="208767"/>
                  <a:pt x="8808" y="208767"/>
                </a:cubicBezTo>
                <a:cubicBezTo>
                  <a:pt x="9917" y="208767"/>
                  <a:pt x="11026" y="208539"/>
                  <a:pt x="12103" y="208082"/>
                </a:cubicBezTo>
                <a:lnTo>
                  <a:pt x="64555" y="184955"/>
                </a:lnTo>
                <a:cubicBezTo>
                  <a:pt x="77375" y="189945"/>
                  <a:pt x="90977" y="192457"/>
                  <a:pt x="105037" y="192457"/>
                </a:cubicBezTo>
                <a:cubicBezTo>
                  <a:pt x="122619" y="192457"/>
                  <a:pt x="140038" y="188347"/>
                  <a:pt x="155369" y="180551"/>
                </a:cubicBezTo>
                <a:cubicBezTo>
                  <a:pt x="159381" y="178529"/>
                  <a:pt x="160980" y="173603"/>
                  <a:pt x="158925" y="169591"/>
                </a:cubicBezTo>
                <a:cubicBezTo>
                  <a:pt x="157501" y="166767"/>
                  <a:pt x="154639" y="165138"/>
                  <a:pt x="151670" y="165138"/>
                </a:cubicBezTo>
                <a:cubicBezTo>
                  <a:pt x="150421" y="165138"/>
                  <a:pt x="149152" y="165427"/>
                  <a:pt x="147964" y="166035"/>
                </a:cubicBezTo>
                <a:cubicBezTo>
                  <a:pt x="134916" y="172657"/>
                  <a:pt x="120074" y="176147"/>
                  <a:pt x="105037" y="176147"/>
                </a:cubicBezTo>
                <a:cubicBezTo>
                  <a:pt x="91956" y="176147"/>
                  <a:pt x="79397" y="173603"/>
                  <a:pt x="67622" y="168579"/>
                </a:cubicBezTo>
                <a:cubicBezTo>
                  <a:pt x="66622" y="168151"/>
                  <a:pt x="65553" y="167939"/>
                  <a:pt x="64479" y="167939"/>
                </a:cubicBezTo>
                <a:cubicBezTo>
                  <a:pt x="63344" y="167939"/>
                  <a:pt x="62203" y="168176"/>
                  <a:pt x="61130" y="168645"/>
                </a:cubicBezTo>
                <a:lnTo>
                  <a:pt x="23911" y="185052"/>
                </a:lnTo>
                <a:lnTo>
                  <a:pt x="36698" y="153411"/>
                </a:lnTo>
                <a:cubicBezTo>
                  <a:pt x="37840" y="150606"/>
                  <a:pt x="37318" y="147377"/>
                  <a:pt x="35328" y="145061"/>
                </a:cubicBezTo>
                <a:cubicBezTo>
                  <a:pt x="23324" y="130969"/>
                  <a:pt x="16963" y="114072"/>
                  <a:pt x="16963" y="96229"/>
                </a:cubicBezTo>
                <a:cubicBezTo>
                  <a:pt x="16963" y="52159"/>
                  <a:pt x="56466" y="16310"/>
                  <a:pt x="105037" y="16310"/>
                </a:cubicBezTo>
                <a:cubicBezTo>
                  <a:pt x="153608" y="16310"/>
                  <a:pt x="193110" y="52159"/>
                  <a:pt x="193110" y="96229"/>
                </a:cubicBezTo>
                <a:cubicBezTo>
                  <a:pt x="193110" y="111397"/>
                  <a:pt x="188413" y="126174"/>
                  <a:pt x="179508" y="138928"/>
                </a:cubicBezTo>
                <a:cubicBezTo>
                  <a:pt x="176898" y="142614"/>
                  <a:pt x="177811" y="147703"/>
                  <a:pt x="181498" y="150280"/>
                </a:cubicBezTo>
                <a:cubicBezTo>
                  <a:pt x="182927" y="151270"/>
                  <a:pt x="184554" y="151745"/>
                  <a:pt x="186161" y="151745"/>
                </a:cubicBezTo>
                <a:cubicBezTo>
                  <a:pt x="188737" y="151745"/>
                  <a:pt x="191263" y="150527"/>
                  <a:pt x="192849" y="148257"/>
                </a:cubicBezTo>
                <a:cubicBezTo>
                  <a:pt x="203712" y="132763"/>
                  <a:pt x="209420" y="114757"/>
                  <a:pt x="209420" y="96229"/>
                </a:cubicBezTo>
                <a:cubicBezTo>
                  <a:pt x="209420" y="70394"/>
                  <a:pt x="198460" y="46124"/>
                  <a:pt x="178594" y="27923"/>
                </a:cubicBezTo>
                <a:cubicBezTo>
                  <a:pt x="158892" y="9916"/>
                  <a:pt x="132796" y="0"/>
                  <a:pt x="10503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7" name="Google Shape;587;p6"/>
          <p:cNvGrpSpPr/>
          <p:nvPr/>
        </p:nvGrpSpPr>
        <p:grpSpPr>
          <a:xfrm>
            <a:off x="7431942" y="1642750"/>
            <a:ext cx="436542" cy="436542"/>
            <a:chOff x="5240725" y="238125"/>
            <a:chExt cx="1169101" cy="1169101"/>
          </a:xfrm>
        </p:grpSpPr>
        <p:sp>
          <p:nvSpPr>
            <p:cNvPr id="588" name="Google Shape;588;p6"/>
            <p:cNvSpPr/>
            <p:nvPr/>
          </p:nvSpPr>
          <p:spPr>
            <a:xfrm>
              <a:off x="5240725" y="238125"/>
              <a:ext cx="1169101" cy="1169101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23466" y="208767"/>
                    <a:pt x="142157" y="203581"/>
                    <a:pt x="158402" y="193729"/>
                  </a:cubicBezTo>
                  <a:cubicBezTo>
                    <a:pt x="162251" y="191381"/>
                    <a:pt x="163491" y="186390"/>
                    <a:pt x="161142" y="182508"/>
                  </a:cubicBezTo>
                  <a:cubicBezTo>
                    <a:pt x="159622" y="179981"/>
                    <a:pt x="156934" y="178593"/>
                    <a:pt x="154178" y="178593"/>
                  </a:cubicBezTo>
                  <a:cubicBezTo>
                    <a:pt x="152736" y="178593"/>
                    <a:pt x="151275" y="178973"/>
                    <a:pt x="149954" y="179768"/>
                  </a:cubicBezTo>
                  <a:cubicBezTo>
                    <a:pt x="136253" y="188086"/>
                    <a:pt x="120498" y="192457"/>
                    <a:pt x="104384" y="192457"/>
                  </a:cubicBezTo>
                  <a:cubicBezTo>
                    <a:pt x="55813" y="192457"/>
                    <a:pt x="16310" y="152955"/>
                    <a:pt x="16310" y="104384"/>
                  </a:cubicBezTo>
                  <a:cubicBezTo>
                    <a:pt x="16310" y="55813"/>
                    <a:pt x="55813" y="16310"/>
                    <a:pt x="104384" y="16310"/>
                  </a:cubicBezTo>
                  <a:cubicBezTo>
                    <a:pt x="152955" y="16310"/>
                    <a:pt x="192457" y="55813"/>
                    <a:pt x="192457" y="104384"/>
                  </a:cubicBezTo>
                  <a:cubicBezTo>
                    <a:pt x="192457" y="121737"/>
                    <a:pt x="187303" y="138667"/>
                    <a:pt x="177517" y="153281"/>
                  </a:cubicBezTo>
                  <a:cubicBezTo>
                    <a:pt x="175006" y="156999"/>
                    <a:pt x="176017" y="162088"/>
                    <a:pt x="179768" y="164567"/>
                  </a:cubicBezTo>
                  <a:cubicBezTo>
                    <a:pt x="181163" y="165501"/>
                    <a:pt x="182738" y="165948"/>
                    <a:pt x="184296" y="165948"/>
                  </a:cubicBezTo>
                  <a:cubicBezTo>
                    <a:pt x="186928" y="165948"/>
                    <a:pt x="189509" y="164673"/>
                    <a:pt x="191087" y="162316"/>
                  </a:cubicBezTo>
                  <a:cubicBezTo>
                    <a:pt x="202667" y="145028"/>
                    <a:pt x="208767" y="124999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 rot="10800000">
              <a:off x="5468538" y="465938"/>
              <a:ext cx="713465" cy="713465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04384" y="0"/>
                  </a:moveTo>
                  <a:cubicBezTo>
                    <a:pt x="76494" y="0"/>
                    <a:pt x="50300" y="10862"/>
                    <a:pt x="30565" y="30565"/>
                  </a:cubicBezTo>
                  <a:cubicBezTo>
                    <a:pt x="10862" y="50300"/>
                    <a:pt x="0" y="76494"/>
                    <a:pt x="0" y="104384"/>
                  </a:cubicBezTo>
                  <a:cubicBezTo>
                    <a:pt x="0" y="132274"/>
                    <a:pt x="10862" y="158467"/>
                    <a:pt x="30565" y="178202"/>
                  </a:cubicBezTo>
                  <a:cubicBezTo>
                    <a:pt x="50300" y="197905"/>
                    <a:pt x="76494" y="208767"/>
                    <a:pt x="104384" y="208767"/>
                  </a:cubicBezTo>
                  <a:cubicBezTo>
                    <a:pt x="123466" y="208767"/>
                    <a:pt x="142157" y="203581"/>
                    <a:pt x="158402" y="193729"/>
                  </a:cubicBezTo>
                  <a:cubicBezTo>
                    <a:pt x="162251" y="191381"/>
                    <a:pt x="163491" y="186390"/>
                    <a:pt x="161142" y="182508"/>
                  </a:cubicBezTo>
                  <a:cubicBezTo>
                    <a:pt x="159622" y="179981"/>
                    <a:pt x="156934" y="178593"/>
                    <a:pt x="154178" y="178593"/>
                  </a:cubicBezTo>
                  <a:cubicBezTo>
                    <a:pt x="152736" y="178593"/>
                    <a:pt x="151275" y="178973"/>
                    <a:pt x="149954" y="179768"/>
                  </a:cubicBezTo>
                  <a:cubicBezTo>
                    <a:pt x="136253" y="188086"/>
                    <a:pt x="120498" y="192457"/>
                    <a:pt x="104384" y="192457"/>
                  </a:cubicBezTo>
                  <a:cubicBezTo>
                    <a:pt x="55813" y="192457"/>
                    <a:pt x="16310" y="152955"/>
                    <a:pt x="16310" y="104384"/>
                  </a:cubicBezTo>
                  <a:cubicBezTo>
                    <a:pt x="16310" y="55813"/>
                    <a:pt x="55813" y="16310"/>
                    <a:pt x="104384" y="16310"/>
                  </a:cubicBezTo>
                  <a:cubicBezTo>
                    <a:pt x="152955" y="16310"/>
                    <a:pt x="192457" y="55813"/>
                    <a:pt x="192457" y="104384"/>
                  </a:cubicBezTo>
                  <a:cubicBezTo>
                    <a:pt x="192457" y="121737"/>
                    <a:pt x="187303" y="138667"/>
                    <a:pt x="177517" y="153281"/>
                  </a:cubicBezTo>
                  <a:cubicBezTo>
                    <a:pt x="175006" y="156999"/>
                    <a:pt x="176017" y="162088"/>
                    <a:pt x="179768" y="164567"/>
                  </a:cubicBezTo>
                  <a:cubicBezTo>
                    <a:pt x="181163" y="165501"/>
                    <a:pt x="182738" y="165948"/>
                    <a:pt x="184296" y="165948"/>
                  </a:cubicBezTo>
                  <a:cubicBezTo>
                    <a:pt x="186928" y="165948"/>
                    <a:pt x="189509" y="164673"/>
                    <a:pt x="191087" y="162316"/>
                  </a:cubicBezTo>
                  <a:cubicBezTo>
                    <a:pt x="202667" y="145028"/>
                    <a:pt x="208767" y="124999"/>
                    <a:pt x="208767" y="104384"/>
                  </a:cubicBezTo>
                  <a:cubicBezTo>
                    <a:pt x="208767" y="76494"/>
                    <a:pt x="197905" y="50300"/>
                    <a:pt x="178202" y="30565"/>
                  </a:cubicBezTo>
                  <a:cubicBezTo>
                    <a:pt x="158467" y="10862"/>
                    <a:pt x="132274" y="0"/>
                    <a:pt x="104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0" name="Google Shape;590;p6"/>
          <p:cNvGrpSpPr/>
          <p:nvPr/>
        </p:nvGrpSpPr>
        <p:grpSpPr>
          <a:xfrm rot="-5400000">
            <a:off x="5379194" y="1644170"/>
            <a:ext cx="433194" cy="433716"/>
            <a:chOff x="1190625" y="238125"/>
            <a:chExt cx="5219200" cy="5219200"/>
          </a:xfrm>
        </p:grpSpPr>
        <p:sp>
          <p:nvSpPr>
            <p:cNvPr id="591" name="Google Shape;591;p6"/>
            <p:cNvSpPr/>
            <p:nvPr/>
          </p:nvSpPr>
          <p:spPr>
            <a:xfrm>
              <a:off x="1190625" y="238125"/>
              <a:ext cx="5219200" cy="5219200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32620" y="0"/>
                  </a:moveTo>
                  <a:cubicBezTo>
                    <a:pt x="14646" y="0"/>
                    <a:pt x="0" y="14646"/>
                    <a:pt x="0" y="32620"/>
                  </a:cubicBezTo>
                  <a:lnTo>
                    <a:pt x="0" y="48930"/>
                  </a:lnTo>
                  <a:cubicBezTo>
                    <a:pt x="0" y="53431"/>
                    <a:pt x="3653" y="57085"/>
                    <a:pt x="8155" y="57085"/>
                  </a:cubicBezTo>
                  <a:cubicBezTo>
                    <a:pt x="12657" y="57085"/>
                    <a:pt x="16310" y="53431"/>
                    <a:pt x="16310" y="48930"/>
                  </a:cubicBezTo>
                  <a:lnTo>
                    <a:pt x="16310" y="32620"/>
                  </a:lnTo>
                  <a:cubicBezTo>
                    <a:pt x="16310" y="23617"/>
                    <a:pt x="23617" y="16310"/>
                    <a:pt x="32620" y="16310"/>
                  </a:cubicBezTo>
                  <a:lnTo>
                    <a:pt x="176147" y="16310"/>
                  </a:lnTo>
                  <a:cubicBezTo>
                    <a:pt x="185150" y="16310"/>
                    <a:pt x="192457" y="23617"/>
                    <a:pt x="192457" y="32620"/>
                  </a:cubicBezTo>
                  <a:lnTo>
                    <a:pt x="192457" y="176147"/>
                  </a:lnTo>
                  <a:cubicBezTo>
                    <a:pt x="192457" y="185150"/>
                    <a:pt x="185150" y="192457"/>
                    <a:pt x="176147" y="192457"/>
                  </a:cubicBezTo>
                  <a:lnTo>
                    <a:pt x="32620" y="192457"/>
                  </a:lnTo>
                  <a:cubicBezTo>
                    <a:pt x="23617" y="192457"/>
                    <a:pt x="16310" y="185150"/>
                    <a:pt x="16310" y="176147"/>
                  </a:cubicBezTo>
                  <a:lnTo>
                    <a:pt x="16310" y="159837"/>
                  </a:lnTo>
                  <a:cubicBezTo>
                    <a:pt x="16310" y="155336"/>
                    <a:pt x="12657" y="151682"/>
                    <a:pt x="8155" y="151682"/>
                  </a:cubicBezTo>
                  <a:cubicBezTo>
                    <a:pt x="3653" y="151682"/>
                    <a:pt x="0" y="155336"/>
                    <a:pt x="0" y="159837"/>
                  </a:cubicBezTo>
                  <a:lnTo>
                    <a:pt x="0" y="176147"/>
                  </a:lnTo>
                  <a:cubicBezTo>
                    <a:pt x="0" y="194121"/>
                    <a:pt x="14646" y="208767"/>
                    <a:pt x="32620" y="208767"/>
                  </a:cubicBezTo>
                  <a:lnTo>
                    <a:pt x="176147" y="208767"/>
                  </a:lnTo>
                  <a:cubicBezTo>
                    <a:pt x="194121" y="208767"/>
                    <a:pt x="208767" y="194121"/>
                    <a:pt x="208767" y="176147"/>
                  </a:cubicBezTo>
                  <a:lnTo>
                    <a:pt x="208767" y="32620"/>
                  </a:lnTo>
                  <a:cubicBezTo>
                    <a:pt x="208767" y="14646"/>
                    <a:pt x="194121" y="0"/>
                    <a:pt x="1761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3484600" y="1593875"/>
              <a:ext cx="1369250" cy="2517875"/>
            </a:xfrm>
            <a:custGeom>
              <a:avLst/>
              <a:gdLst/>
              <a:ahLst/>
              <a:cxnLst/>
              <a:rect l="l" t="t" r="r" b="b"/>
              <a:pathLst>
                <a:path w="54770" h="100715" extrusionOk="0">
                  <a:moveTo>
                    <a:pt x="8955" y="1"/>
                  </a:moveTo>
                  <a:cubicBezTo>
                    <a:pt x="6867" y="1"/>
                    <a:pt x="4779" y="800"/>
                    <a:pt x="3197" y="2398"/>
                  </a:cubicBezTo>
                  <a:cubicBezTo>
                    <a:pt x="1" y="5562"/>
                    <a:pt x="1" y="10749"/>
                    <a:pt x="3197" y="13913"/>
                  </a:cubicBezTo>
                  <a:lnTo>
                    <a:pt x="33697" y="44380"/>
                  </a:lnTo>
                  <a:cubicBezTo>
                    <a:pt x="36861" y="47577"/>
                    <a:pt x="36861" y="52731"/>
                    <a:pt x="33697" y="55927"/>
                  </a:cubicBezTo>
                  <a:cubicBezTo>
                    <a:pt x="33664" y="55927"/>
                    <a:pt x="33664" y="55960"/>
                    <a:pt x="33632" y="55960"/>
                  </a:cubicBezTo>
                  <a:lnTo>
                    <a:pt x="3165" y="86818"/>
                  </a:lnTo>
                  <a:cubicBezTo>
                    <a:pt x="1" y="90048"/>
                    <a:pt x="33" y="95202"/>
                    <a:pt x="3230" y="98366"/>
                  </a:cubicBezTo>
                  <a:cubicBezTo>
                    <a:pt x="4828" y="99931"/>
                    <a:pt x="6883" y="100714"/>
                    <a:pt x="8939" y="100714"/>
                  </a:cubicBezTo>
                  <a:cubicBezTo>
                    <a:pt x="11059" y="100714"/>
                    <a:pt x="13146" y="99899"/>
                    <a:pt x="14745" y="98300"/>
                  </a:cubicBezTo>
                  <a:lnTo>
                    <a:pt x="45244" y="67442"/>
                  </a:lnTo>
                  <a:cubicBezTo>
                    <a:pt x="54769" y="57884"/>
                    <a:pt x="54737" y="42390"/>
                    <a:pt x="45212" y="32865"/>
                  </a:cubicBezTo>
                  <a:lnTo>
                    <a:pt x="14712" y="2398"/>
                  </a:lnTo>
                  <a:cubicBezTo>
                    <a:pt x="13130" y="800"/>
                    <a:pt x="11043" y="1"/>
                    <a:pt x="89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1190625" y="2643825"/>
              <a:ext cx="2579425" cy="407775"/>
            </a:xfrm>
            <a:custGeom>
              <a:avLst/>
              <a:gdLst/>
              <a:ahLst/>
              <a:cxnLst/>
              <a:rect l="l" t="t" r="r" b="b"/>
              <a:pathLst>
                <a:path w="103177" h="16311" extrusionOk="0">
                  <a:moveTo>
                    <a:pt x="8155" y="1"/>
                  </a:moveTo>
                  <a:cubicBezTo>
                    <a:pt x="3653" y="1"/>
                    <a:pt x="0" y="3654"/>
                    <a:pt x="0" y="8156"/>
                  </a:cubicBezTo>
                  <a:cubicBezTo>
                    <a:pt x="0" y="12657"/>
                    <a:pt x="3653" y="16311"/>
                    <a:pt x="8155" y="16311"/>
                  </a:cubicBezTo>
                  <a:lnTo>
                    <a:pt x="95022" y="16311"/>
                  </a:lnTo>
                  <a:cubicBezTo>
                    <a:pt x="99523" y="16311"/>
                    <a:pt x="103177" y="12657"/>
                    <a:pt x="103177" y="8156"/>
                  </a:cubicBezTo>
                  <a:cubicBezTo>
                    <a:pt x="103177" y="3654"/>
                    <a:pt x="99523" y="1"/>
                    <a:pt x="950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4" name="Google Shape;594;p6"/>
          <p:cNvSpPr txBox="1">
            <a:spLocks noGrp="1"/>
          </p:cNvSpPr>
          <p:nvPr>
            <p:ph type="subTitle" idx="4294967295"/>
          </p:nvPr>
        </p:nvSpPr>
        <p:spPr>
          <a:xfrm>
            <a:off x="1020600" y="2174825"/>
            <a:ext cx="95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Unmute</a:t>
            </a:r>
            <a:endParaRPr sz="10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5" name="Google Shape;595;p6"/>
          <p:cNvSpPr txBox="1">
            <a:spLocks noGrp="1"/>
          </p:cNvSpPr>
          <p:nvPr>
            <p:ph type="subTitle" idx="4294967295"/>
          </p:nvPr>
        </p:nvSpPr>
        <p:spPr>
          <a:xfrm>
            <a:off x="2045750" y="2174825"/>
            <a:ext cx="95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Start Video</a:t>
            </a:r>
            <a:endParaRPr sz="10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6" name="Google Shape;596;p6"/>
          <p:cNvSpPr txBox="1">
            <a:spLocks noGrp="1"/>
          </p:cNvSpPr>
          <p:nvPr>
            <p:ph type="subTitle" idx="4294967295"/>
          </p:nvPr>
        </p:nvSpPr>
        <p:spPr>
          <a:xfrm>
            <a:off x="3070900" y="2174825"/>
            <a:ext cx="95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Invite</a:t>
            </a:r>
            <a:endParaRPr sz="10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7" name="Google Shape;597;p6"/>
          <p:cNvSpPr txBox="1">
            <a:spLocks noGrp="1"/>
          </p:cNvSpPr>
          <p:nvPr>
            <p:ph type="subTitle" idx="4294967295"/>
          </p:nvPr>
        </p:nvSpPr>
        <p:spPr>
          <a:xfrm>
            <a:off x="4096050" y="2174825"/>
            <a:ext cx="95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Participants</a:t>
            </a:r>
            <a:endParaRPr sz="10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8" name="Google Shape;598;p6"/>
          <p:cNvSpPr txBox="1">
            <a:spLocks noGrp="1"/>
          </p:cNvSpPr>
          <p:nvPr>
            <p:ph type="subTitle" idx="4294967295"/>
          </p:nvPr>
        </p:nvSpPr>
        <p:spPr>
          <a:xfrm>
            <a:off x="5121200" y="2174825"/>
            <a:ext cx="95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Share Screen</a:t>
            </a:r>
            <a:endParaRPr sz="10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9" name="Google Shape;599;p6"/>
          <p:cNvSpPr txBox="1">
            <a:spLocks noGrp="1"/>
          </p:cNvSpPr>
          <p:nvPr>
            <p:ph type="subTitle" idx="4294967295"/>
          </p:nvPr>
        </p:nvSpPr>
        <p:spPr>
          <a:xfrm>
            <a:off x="6146350" y="2174825"/>
            <a:ext cx="95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Chat</a:t>
            </a:r>
            <a:endParaRPr sz="10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0" name="Google Shape;600;p6"/>
          <p:cNvSpPr txBox="1">
            <a:spLocks noGrp="1"/>
          </p:cNvSpPr>
          <p:nvPr>
            <p:ph type="subTitle" idx="4294967295"/>
          </p:nvPr>
        </p:nvSpPr>
        <p:spPr>
          <a:xfrm>
            <a:off x="7171500" y="2174825"/>
            <a:ext cx="9519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None/>
            </a:pPr>
            <a:r>
              <a:rPr lang="en"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Record</a:t>
            </a:r>
            <a:endParaRPr sz="10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01" name="Google Shape;601;p6"/>
          <p:cNvCxnSpPr>
            <a:stCxn id="594" idx="2"/>
            <a:endCxn id="375" idx="0"/>
          </p:cNvCxnSpPr>
          <p:nvPr/>
        </p:nvCxnSpPr>
        <p:spPr>
          <a:xfrm rot="-5400000" flipH="1">
            <a:off x="1831050" y="2185925"/>
            <a:ext cx="747300" cy="14163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cxnSp>
        <p:nvCxnSpPr>
          <p:cNvPr id="602" name="Google Shape;602;p6"/>
          <p:cNvCxnSpPr>
            <a:stCxn id="595" idx="2"/>
            <a:endCxn id="375" idx="0"/>
          </p:cNvCxnSpPr>
          <p:nvPr/>
        </p:nvCxnSpPr>
        <p:spPr>
          <a:xfrm rot="-5400000" flipH="1">
            <a:off x="2343650" y="2698475"/>
            <a:ext cx="747300" cy="3912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cxnSp>
        <p:nvCxnSpPr>
          <p:cNvPr id="603" name="Google Shape;603;p6"/>
          <p:cNvCxnSpPr>
            <a:stCxn id="597" idx="2"/>
            <a:endCxn id="376" idx="0"/>
          </p:cNvCxnSpPr>
          <p:nvPr/>
        </p:nvCxnSpPr>
        <p:spPr>
          <a:xfrm rot="-5400000" flipH="1">
            <a:off x="5028000" y="2064425"/>
            <a:ext cx="747300" cy="16593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  <p:cxnSp>
        <p:nvCxnSpPr>
          <p:cNvPr id="604" name="Google Shape;604;p6"/>
          <p:cNvCxnSpPr>
            <a:stCxn id="599" idx="2"/>
            <a:endCxn id="376" idx="0"/>
          </p:cNvCxnSpPr>
          <p:nvPr/>
        </p:nvCxnSpPr>
        <p:spPr>
          <a:xfrm rot="5400000">
            <a:off x="6053050" y="2698475"/>
            <a:ext cx="747300" cy="391200"/>
          </a:xfrm>
          <a:prstGeom prst="bent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/>
                                        <p:tgtEl>
                                          <p:spTgt spid="5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4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7"/>
          <p:cNvSpPr/>
          <p:nvPr/>
        </p:nvSpPr>
        <p:spPr>
          <a:xfrm>
            <a:off x="899194" y="1899538"/>
            <a:ext cx="2606400" cy="3703200"/>
          </a:xfrm>
          <a:prstGeom prst="rect">
            <a:avLst/>
          </a:prstGeom>
          <a:solidFill>
            <a:srgbClr val="DDC41C"/>
          </a:solidFill>
          <a:ln>
            <a:noFill/>
          </a:ln>
          <a:effectLst>
            <a:softEdge rad="12700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0" name="Google Shape;610;p7"/>
          <p:cNvGrpSpPr/>
          <p:nvPr/>
        </p:nvGrpSpPr>
        <p:grpSpPr>
          <a:xfrm>
            <a:off x="4028948" y="1914025"/>
            <a:ext cx="4215783" cy="3674244"/>
            <a:chOff x="346709" y="238126"/>
            <a:chExt cx="5391716" cy="4699122"/>
          </a:xfrm>
        </p:grpSpPr>
        <p:sp>
          <p:nvSpPr>
            <p:cNvPr id="611" name="Google Shape;611;p7"/>
            <p:cNvSpPr/>
            <p:nvPr/>
          </p:nvSpPr>
          <p:spPr>
            <a:xfrm>
              <a:off x="346709" y="238126"/>
              <a:ext cx="5391716" cy="3670450"/>
            </a:xfrm>
            <a:custGeom>
              <a:avLst/>
              <a:gdLst/>
              <a:ahLst/>
              <a:cxnLst/>
              <a:rect l="l" t="t" r="r" b="b"/>
              <a:pathLst>
                <a:path w="277031" h="146818" extrusionOk="0">
                  <a:moveTo>
                    <a:pt x="2933" y="0"/>
                  </a:moveTo>
                  <a:cubicBezTo>
                    <a:pt x="1313" y="0"/>
                    <a:pt x="0" y="1313"/>
                    <a:pt x="0" y="2933"/>
                  </a:cubicBezTo>
                  <a:lnTo>
                    <a:pt x="0" y="143885"/>
                  </a:lnTo>
                  <a:cubicBezTo>
                    <a:pt x="0" y="145505"/>
                    <a:pt x="1313" y="146818"/>
                    <a:pt x="2933" y="146818"/>
                  </a:cubicBezTo>
                  <a:lnTo>
                    <a:pt x="274097" y="146818"/>
                  </a:lnTo>
                  <a:cubicBezTo>
                    <a:pt x="274098" y="146818"/>
                    <a:pt x="274099" y="146818"/>
                    <a:pt x="274100" y="146818"/>
                  </a:cubicBezTo>
                  <a:cubicBezTo>
                    <a:pt x="275719" y="146818"/>
                    <a:pt x="277030" y="145504"/>
                    <a:pt x="277030" y="143885"/>
                  </a:cubicBezTo>
                  <a:lnTo>
                    <a:pt x="277030" y="2933"/>
                  </a:lnTo>
                  <a:cubicBezTo>
                    <a:pt x="277030" y="1313"/>
                    <a:pt x="275718" y="0"/>
                    <a:pt x="274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7"/>
            <p:cNvSpPr/>
            <p:nvPr/>
          </p:nvSpPr>
          <p:spPr>
            <a:xfrm>
              <a:off x="346709" y="507023"/>
              <a:ext cx="5391716" cy="4430225"/>
            </a:xfrm>
            <a:custGeom>
              <a:avLst/>
              <a:gdLst/>
              <a:ahLst/>
              <a:cxnLst/>
              <a:rect l="l" t="t" r="r" b="b"/>
              <a:pathLst>
                <a:path w="277031" h="177209" extrusionOk="0">
                  <a:moveTo>
                    <a:pt x="0" y="1"/>
                  </a:moveTo>
                  <a:lnTo>
                    <a:pt x="0" y="177209"/>
                  </a:lnTo>
                  <a:lnTo>
                    <a:pt x="277030" y="177209"/>
                  </a:lnTo>
                  <a:lnTo>
                    <a:pt x="2770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7"/>
            <p:cNvSpPr/>
            <p:nvPr/>
          </p:nvSpPr>
          <p:spPr>
            <a:xfrm>
              <a:off x="769050" y="330475"/>
              <a:ext cx="102150" cy="98825"/>
            </a:xfrm>
            <a:custGeom>
              <a:avLst/>
              <a:gdLst/>
              <a:ahLst/>
              <a:cxnLst/>
              <a:rect l="l" t="t" r="r" b="b"/>
              <a:pathLst>
                <a:path w="4086" h="3953" extrusionOk="0">
                  <a:moveTo>
                    <a:pt x="2043" y="0"/>
                  </a:moveTo>
                  <a:cubicBezTo>
                    <a:pt x="915" y="0"/>
                    <a:pt x="0" y="886"/>
                    <a:pt x="0" y="1977"/>
                  </a:cubicBezTo>
                  <a:cubicBezTo>
                    <a:pt x="0" y="3067"/>
                    <a:pt x="915" y="3953"/>
                    <a:pt x="2043" y="3953"/>
                  </a:cubicBezTo>
                  <a:cubicBezTo>
                    <a:pt x="3171" y="3953"/>
                    <a:pt x="4086" y="3067"/>
                    <a:pt x="4086" y="1977"/>
                  </a:cubicBezTo>
                  <a:cubicBezTo>
                    <a:pt x="4086" y="884"/>
                    <a:pt x="3171" y="0"/>
                    <a:pt x="2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7"/>
            <p:cNvSpPr/>
            <p:nvPr/>
          </p:nvSpPr>
          <p:spPr>
            <a:xfrm>
              <a:off x="459500" y="330475"/>
              <a:ext cx="102150" cy="98825"/>
            </a:xfrm>
            <a:custGeom>
              <a:avLst/>
              <a:gdLst/>
              <a:ahLst/>
              <a:cxnLst/>
              <a:rect l="l" t="t" r="r" b="b"/>
              <a:pathLst>
                <a:path w="4086" h="3953" extrusionOk="0">
                  <a:moveTo>
                    <a:pt x="2043" y="0"/>
                  </a:moveTo>
                  <a:cubicBezTo>
                    <a:pt x="915" y="0"/>
                    <a:pt x="0" y="886"/>
                    <a:pt x="0" y="1977"/>
                  </a:cubicBezTo>
                  <a:cubicBezTo>
                    <a:pt x="0" y="3067"/>
                    <a:pt x="915" y="3953"/>
                    <a:pt x="2043" y="3953"/>
                  </a:cubicBezTo>
                  <a:cubicBezTo>
                    <a:pt x="3172" y="3953"/>
                    <a:pt x="4086" y="3067"/>
                    <a:pt x="4086" y="1977"/>
                  </a:cubicBezTo>
                  <a:cubicBezTo>
                    <a:pt x="4086" y="884"/>
                    <a:pt x="3171" y="0"/>
                    <a:pt x="2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7"/>
            <p:cNvSpPr/>
            <p:nvPr/>
          </p:nvSpPr>
          <p:spPr>
            <a:xfrm>
              <a:off x="608075" y="330475"/>
              <a:ext cx="102150" cy="98825"/>
            </a:xfrm>
            <a:custGeom>
              <a:avLst/>
              <a:gdLst/>
              <a:ahLst/>
              <a:cxnLst/>
              <a:rect l="l" t="t" r="r" b="b"/>
              <a:pathLst>
                <a:path w="4086" h="3953" extrusionOk="0">
                  <a:moveTo>
                    <a:pt x="2043" y="0"/>
                  </a:moveTo>
                  <a:cubicBezTo>
                    <a:pt x="915" y="0"/>
                    <a:pt x="0" y="886"/>
                    <a:pt x="0" y="1977"/>
                  </a:cubicBezTo>
                  <a:cubicBezTo>
                    <a:pt x="0" y="3067"/>
                    <a:pt x="915" y="3953"/>
                    <a:pt x="2043" y="3953"/>
                  </a:cubicBezTo>
                  <a:cubicBezTo>
                    <a:pt x="3172" y="3953"/>
                    <a:pt x="4086" y="3067"/>
                    <a:pt x="4086" y="1977"/>
                  </a:cubicBezTo>
                  <a:cubicBezTo>
                    <a:pt x="4086" y="884"/>
                    <a:pt x="3172" y="0"/>
                    <a:pt x="2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6" name="Google Shape;616;p7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" sz="4800" b="1" dirty="0">
                <a:solidFill>
                  <a:schemeClr val="bg1"/>
                </a:solidFill>
              </a:rPr>
              <a:t>demonstration</a:t>
            </a:r>
            <a:endParaRPr sz="4800" b="1" dirty="0">
              <a:solidFill>
                <a:schemeClr val="bg1"/>
              </a:solidFill>
            </a:endParaRPr>
          </a:p>
        </p:txBody>
      </p:sp>
      <p:sp>
        <p:nvSpPr>
          <p:cNvPr id="617" name="Google Shape;617;p7"/>
          <p:cNvSpPr/>
          <p:nvPr/>
        </p:nvSpPr>
        <p:spPr>
          <a:xfrm>
            <a:off x="4216857" y="4822705"/>
            <a:ext cx="763500" cy="763500"/>
          </a:xfrm>
          <a:prstGeom prst="donut">
            <a:avLst>
              <a:gd name="adj" fmla="val 499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21" name="Google Shape;621;p7"/>
          <p:cNvGrpSpPr/>
          <p:nvPr/>
        </p:nvGrpSpPr>
        <p:grpSpPr>
          <a:xfrm>
            <a:off x="4387388" y="4993250"/>
            <a:ext cx="422400" cy="422400"/>
            <a:chOff x="4295100" y="4993250"/>
            <a:chExt cx="422400" cy="422400"/>
          </a:xfrm>
        </p:grpSpPr>
        <p:sp>
          <p:nvSpPr>
            <p:cNvPr id="622" name="Google Shape;622;p7"/>
            <p:cNvSpPr/>
            <p:nvPr/>
          </p:nvSpPr>
          <p:spPr>
            <a:xfrm>
              <a:off x="4295100" y="4993250"/>
              <a:ext cx="422400" cy="42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7"/>
            <p:cNvSpPr/>
            <p:nvPr/>
          </p:nvSpPr>
          <p:spPr>
            <a:xfrm>
              <a:off x="4379287" y="5095109"/>
              <a:ext cx="218684" cy="218684"/>
            </a:xfrm>
            <a:custGeom>
              <a:avLst/>
              <a:gdLst/>
              <a:ahLst/>
              <a:cxnLst/>
              <a:rect l="l" t="t" r="r" b="b"/>
              <a:pathLst>
                <a:path w="208768" h="208768" extrusionOk="0">
                  <a:moveTo>
                    <a:pt x="124771" y="0"/>
                  </a:moveTo>
                  <a:cubicBezTo>
                    <a:pt x="113909" y="0"/>
                    <a:pt x="104742" y="7503"/>
                    <a:pt x="102231" y="17582"/>
                  </a:cubicBezTo>
                  <a:cubicBezTo>
                    <a:pt x="99849" y="16767"/>
                    <a:pt x="97272" y="16310"/>
                    <a:pt x="94598" y="16310"/>
                  </a:cubicBezTo>
                  <a:cubicBezTo>
                    <a:pt x="81778" y="16310"/>
                    <a:pt x="71372" y="26748"/>
                    <a:pt x="71372" y="39568"/>
                  </a:cubicBezTo>
                  <a:lnTo>
                    <a:pt x="71372" y="124543"/>
                  </a:lnTo>
                  <a:cubicBezTo>
                    <a:pt x="71372" y="128685"/>
                    <a:pt x="68665" y="134524"/>
                    <a:pt x="64261" y="134948"/>
                  </a:cubicBezTo>
                  <a:lnTo>
                    <a:pt x="33174" y="120693"/>
                  </a:lnTo>
                  <a:cubicBezTo>
                    <a:pt x="32913" y="120563"/>
                    <a:pt x="32685" y="120465"/>
                    <a:pt x="32424" y="120400"/>
                  </a:cubicBezTo>
                  <a:cubicBezTo>
                    <a:pt x="29847" y="119519"/>
                    <a:pt x="27172" y="119063"/>
                    <a:pt x="24465" y="119063"/>
                  </a:cubicBezTo>
                  <a:cubicBezTo>
                    <a:pt x="10960" y="119063"/>
                    <a:pt x="0" y="130023"/>
                    <a:pt x="0" y="143527"/>
                  </a:cubicBezTo>
                  <a:cubicBezTo>
                    <a:pt x="0" y="150149"/>
                    <a:pt x="2610" y="156347"/>
                    <a:pt x="7339" y="161012"/>
                  </a:cubicBezTo>
                  <a:cubicBezTo>
                    <a:pt x="7633" y="161305"/>
                    <a:pt x="7959" y="161566"/>
                    <a:pt x="8318" y="161827"/>
                  </a:cubicBezTo>
                  <a:lnTo>
                    <a:pt x="14842" y="166492"/>
                  </a:lnTo>
                  <a:cubicBezTo>
                    <a:pt x="14973" y="166590"/>
                    <a:pt x="15136" y="166655"/>
                    <a:pt x="15266" y="166753"/>
                  </a:cubicBezTo>
                  <a:lnTo>
                    <a:pt x="54638" y="191316"/>
                  </a:lnTo>
                  <a:cubicBezTo>
                    <a:pt x="72938" y="202732"/>
                    <a:pt x="94010" y="208767"/>
                    <a:pt x="115572" y="208767"/>
                  </a:cubicBezTo>
                  <a:lnTo>
                    <a:pt x="163295" y="208767"/>
                  </a:lnTo>
                  <a:cubicBezTo>
                    <a:pt x="182736" y="208767"/>
                    <a:pt x="200025" y="196437"/>
                    <a:pt x="206288" y="178104"/>
                  </a:cubicBezTo>
                  <a:cubicBezTo>
                    <a:pt x="207756" y="173864"/>
                    <a:pt x="205473" y="169199"/>
                    <a:pt x="201199" y="167764"/>
                  </a:cubicBezTo>
                  <a:cubicBezTo>
                    <a:pt x="200327" y="167462"/>
                    <a:pt x="199438" y="167319"/>
                    <a:pt x="198563" y="167319"/>
                  </a:cubicBezTo>
                  <a:cubicBezTo>
                    <a:pt x="195186" y="167319"/>
                    <a:pt x="192025" y="169452"/>
                    <a:pt x="190859" y="172820"/>
                  </a:cubicBezTo>
                  <a:cubicBezTo>
                    <a:pt x="186847" y="184563"/>
                    <a:pt x="175756" y="192457"/>
                    <a:pt x="163295" y="192457"/>
                  </a:cubicBezTo>
                  <a:lnTo>
                    <a:pt x="115572" y="192457"/>
                  </a:lnTo>
                  <a:cubicBezTo>
                    <a:pt x="97044" y="192457"/>
                    <a:pt x="78973" y="187271"/>
                    <a:pt x="63250" y="177485"/>
                  </a:cubicBezTo>
                  <a:lnTo>
                    <a:pt x="24106" y="153052"/>
                  </a:lnTo>
                  <a:lnTo>
                    <a:pt x="18398" y="148975"/>
                  </a:lnTo>
                  <a:cubicBezTo>
                    <a:pt x="17060" y="147474"/>
                    <a:pt x="16310" y="145550"/>
                    <a:pt x="16310" y="143527"/>
                  </a:cubicBezTo>
                  <a:cubicBezTo>
                    <a:pt x="16310" y="139026"/>
                    <a:pt x="19963" y="135372"/>
                    <a:pt x="24465" y="135372"/>
                  </a:cubicBezTo>
                  <a:cubicBezTo>
                    <a:pt x="25248" y="135372"/>
                    <a:pt x="26031" y="135470"/>
                    <a:pt x="26814" y="135699"/>
                  </a:cubicBezTo>
                  <a:lnTo>
                    <a:pt x="57900" y="149986"/>
                  </a:lnTo>
                  <a:cubicBezTo>
                    <a:pt x="58063" y="150051"/>
                    <a:pt x="58259" y="150149"/>
                    <a:pt x="58455" y="150214"/>
                  </a:cubicBezTo>
                  <a:cubicBezTo>
                    <a:pt x="60376" y="150913"/>
                    <a:pt x="62168" y="151274"/>
                    <a:pt x="63945" y="151274"/>
                  </a:cubicBezTo>
                  <a:cubicBezTo>
                    <a:pt x="64159" y="151274"/>
                    <a:pt x="64373" y="151269"/>
                    <a:pt x="64587" y="151258"/>
                  </a:cubicBezTo>
                  <a:cubicBezTo>
                    <a:pt x="78842" y="150736"/>
                    <a:pt x="87682" y="136971"/>
                    <a:pt x="87682" y="124543"/>
                  </a:cubicBezTo>
                  <a:lnTo>
                    <a:pt x="87682" y="39568"/>
                  </a:lnTo>
                  <a:cubicBezTo>
                    <a:pt x="87682" y="35719"/>
                    <a:pt x="90781" y="32620"/>
                    <a:pt x="94598" y="32620"/>
                  </a:cubicBezTo>
                  <a:cubicBezTo>
                    <a:pt x="98414" y="32620"/>
                    <a:pt x="101546" y="35719"/>
                    <a:pt x="101546" y="39568"/>
                  </a:cubicBezTo>
                  <a:lnTo>
                    <a:pt x="101546" y="95805"/>
                  </a:lnTo>
                  <a:cubicBezTo>
                    <a:pt x="101546" y="100306"/>
                    <a:pt x="105166" y="103960"/>
                    <a:pt x="109701" y="103960"/>
                  </a:cubicBezTo>
                  <a:cubicBezTo>
                    <a:pt x="114202" y="103960"/>
                    <a:pt x="117856" y="100306"/>
                    <a:pt x="117856" y="95805"/>
                  </a:cubicBezTo>
                  <a:lnTo>
                    <a:pt x="117856" y="39568"/>
                  </a:lnTo>
                  <a:cubicBezTo>
                    <a:pt x="117856" y="39405"/>
                    <a:pt x="117823" y="39274"/>
                    <a:pt x="117823" y="39144"/>
                  </a:cubicBezTo>
                  <a:cubicBezTo>
                    <a:pt x="117823" y="39079"/>
                    <a:pt x="117856" y="39013"/>
                    <a:pt x="117856" y="38915"/>
                  </a:cubicBezTo>
                  <a:lnTo>
                    <a:pt x="117856" y="23258"/>
                  </a:lnTo>
                  <a:cubicBezTo>
                    <a:pt x="117856" y="19409"/>
                    <a:pt x="120954" y="16310"/>
                    <a:pt x="124771" y="16310"/>
                  </a:cubicBezTo>
                  <a:cubicBezTo>
                    <a:pt x="128588" y="16310"/>
                    <a:pt x="131719" y="19409"/>
                    <a:pt x="131719" y="23258"/>
                  </a:cubicBezTo>
                  <a:lnTo>
                    <a:pt x="131719" y="91336"/>
                  </a:lnTo>
                  <a:cubicBezTo>
                    <a:pt x="131719" y="95837"/>
                    <a:pt x="135340" y="99491"/>
                    <a:pt x="139874" y="99491"/>
                  </a:cubicBezTo>
                  <a:cubicBezTo>
                    <a:pt x="144376" y="99491"/>
                    <a:pt x="148029" y="95837"/>
                    <a:pt x="148029" y="91336"/>
                  </a:cubicBezTo>
                  <a:lnTo>
                    <a:pt x="148029" y="39568"/>
                  </a:lnTo>
                  <a:cubicBezTo>
                    <a:pt x="148029" y="35719"/>
                    <a:pt x="151128" y="32620"/>
                    <a:pt x="154944" y="32620"/>
                  </a:cubicBezTo>
                  <a:cubicBezTo>
                    <a:pt x="158761" y="32620"/>
                    <a:pt x="161892" y="35719"/>
                    <a:pt x="161892" y="39568"/>
                  </a:cubicBezTo>
                  <a:lnTo>
                    <a:pt x="161892" y="95805"/>
                  </a:lnTo>
                  <a:cubicBezTo>
                    <a:pt x="161892" y="100306"/>
                    <a:pt x="165513" y="103960"/>
                    <a:pt x="170047" y="103960"/>
                  </a:cubicBezTo>
                  <a:cubicBezTo>
                    <a:pt x="174549" y="103960"/>
                    <a:pt x="178202" y="100306"/>
                    <a:pt x="178202" y="95805"/>
                  </a:cubicBezTo>
                  <a:lnTo>
                    <a:pt x="178202" y="63609"/>
                  </a:lnTo>
                  <a:cubicBezTo>
                    <a:pt x="178202" y="59662"/>
                    <a:pt x="181399" y="56465"/>
                    <a:pt x="185313" y="56465"/>
                  </a:cubicBezTo>
                  <a:cubicBezTo>
                    <a:pt x="189260" y="56465"/>
                    <a:pt x="192457" y="59662"/>
                    <a:pt x="192457" y="63609"/>
                  </a:cubicBezTo>
                  <a:lnTo>
                    <a:pt x="192457" y="134981"/>
                  </a:lnTo>
                  <a:cubicBezTo>
                    <a:pt x="192457" y="139483"/>
                    <a:pt x="196111" y="143136"/>
                    <a:pt x="200612" y="143136"/>
                  </a:cubicBezTo>
                  <a:cubicBezTo>
                    <a:pt x="205114" y="143136"/>
                    <a:pt x="208767" y="139483"/>
                    <a:pt x="208767" y="134981"/>
                  </a:cubicBezTo>
                  <a:lnTo>
                    <a:pt x="208767" y="63609"/>
                  </a:lnTo>
                  <a:cubicBezTo>
                    <a:pt x="208767" y="50691"/>
                    <a:pt x="198264" y="40155"/>
                    <a:pt x="185313" y="40155"/>
                  </a:cubicBezTo>
                  <a:cubicBezTo>
                    <a:pt x="182834" y="40155"/>
                    <a:pt x="180453" y="40546"/>
                    <a:pt x="178202" y="41264"/>
                  </a:cubicBezTo>
                  <a:lnTo>
                    <a:pt x="178202" y="39568"/>
                  </a:lnTo>
                  <a:cubicBezTo>
                    <a:pt x="178202" y="26748"/>
                    <a:pt x="167764" y="16310"/>
                    <a:pt x="154944" y="16310"/>
                  </a:cubicBezTo>
                  <a:cubicBezTo>
                    <a:pt x="152270" y="16310"/>
                    <a:pt x="149693" y="16767"/>
                    <a:pt x="147311" y="17582"/>
                  </a:cubicBezTo>
                  <a:cubicBezTo>
                    <a:pt x="144800" y="7503"/>
                    <a:pt x="135633" y="0"/>
                    <a:pt x="1247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4" name="Google Shape;624;p7"/>
          <p:cNvGrpSpPr/>
          <p:nvPr/>
        </p:nvGrpSpPr>
        <p:grpSpPr>
          <a:xfrm>
            <a:off x="5002688" y="4993250"/>
            <a:ext cx="422400" cy="422400"/>
            <a:chOff x="4834200" y="4993250"/>
            <a:chExt cx="422400" cy="422400"/>
          </a:xfrm>
        </p:grpSpPr>
        <p:sp>
          <p:nvSpPr>
            <p:cNvPr id="625" name="Google Shape;625;p7"/>
            <p:cNvSpPr/>
            <p:nvPr/>
          </p:nvSpPr>
          <p:spPr>
            <a:xfrm>
              <a:off x="4834200" y="4993250"/>
              <a:ext cx="422400" cy="42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4935081" y="5122231"/>
              <a:ext cx="220633" cy="164432"/>
            </a:xfrm>
            <a:custGeom>
              <a:avLst/>
              <a:gdLst/>
              <a:ahLst/>
              <a:cxnLst/>
              <a:rect l="l" t="t" r="r" b="b"/>
              <a:pathLst>
                <a:path w="210628" h="156976" extrusionOk="0">
                  <a:moveTo>
                    <a:pt x="201482" y="1"/>
                  </a:moveTo>
                  <a:cubicBezTo>
                    <a:pt x="199092" y="1"/>
                    <a:pt x="196723" y="1047"/>
                    <a:pt x="195100" y="3043"/>
                  </a:cubicBezTo>
                  <a:lnTo>
                    <a:pt x="86607" y="138089"/>
                  </a:lnTo>
                  <a:cubicBezTo>
                    <a:pt x="85106" y="139655"/>
                    <a:pt x="83116" y="140568"/>
                    <a:pt x="80963" y="140666"/>
                  </a:cubicBezTo>
                  <a:cubicBezTo>
                    <a:pt x="80844" y="140671"/>
                    <a:pt x="80724" y="140674"/>
                    <a:pt x="80605" y="140674"/>
                  </a:cubicBezTo>
                  <a:cubicBezTo>
                    <a:pt x="78518" y="140674"/>
                    <a:pt x="76540" y="139867"/>
                    <a:pt x="75059" y="138448"/>
                  </a:cubicBezTo>
                  <a:lnTo>
                    <a:pt x="14647" y="80548"/>
                  </a:lnTo>
                  <a:cubicBezTo>
                    <a:pt x="13062" y="79042"/>
                    <a:pt x="11031" y="78291"/>
                    <a:pt x="9005" y="78291"/>
                  </a:cubicBezTo>
                  <a:cubicBezTo>
                    <a:pt x="6862" y="78291"/>
                    <a:pt x="4726" y="79132"/>
                    <a:pt x="3132" y="80809"/>
                  </a:cubicBezTo>
                  <a:cubicBezTo>
                    <a:pt x="1" y="84038"/>
                    <a:pt x="99" y="89225"/>
                    <a:pt x="3361" y="92323"/>
                  </a:cubicBezTo>
                  <a:lnTo>
                    <a:pt x="63773" y="150256"/>
                  </a:lnTo>
                  <a:cubicBezTo>
                    <a:pt x="68372" y="154627"/>
                    <a:pt x="74309" y="156976"/>
                    <a:pt x="80605" y="156976"/>
                  </a:cubicBezTo>
                  <a:lnTo>
                    <a:pt x="81616" y="156976"/>
                  </a:lnTo>
                  <a:cubicBezTo>
                    <a:pt x="88303" y="156682"/>
                    <a:pt x="94403" y="153812"/>
                    <a:pt x="98872" y="148854"/>
                  </a:cubicBezTo>
                  <a:cubicBezTo>
                    <a:pt x="98970" y="148723"/>
                    <a:pt x="99067" y="148625"/>
                    <a:pt x="99165" y="148495"/>
                  </a:cubicBezTo>
                  <a:lnTo>
                    <a:pt x="207822" y="13253"/>
                  </a:lnTo>
                  <a:cubicBezTo>
                    <a:pt x="210627" y="9763"/>
                    <a:pt x="210073" y="4609"/>
                    <a:pt x="206582" y="1803"/>
                  </a:cubicBezTo>
                  <a:cubicBezTo>
                    <a:pt x="205074" y="588"/>
                    <a:pt x="203272" y="1"/>
                    <a:pt x="2014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7" name="Google Shape;627;p7"/>
          <p:cNvGrpSpPr/>
          <p:nvPr/>
        </p:nvGrpSpPr>
        <p:grpSpPr>
          <a:xfrm>
            <a:off x="5617988" y="4993250"/>
            <a:ext cx="422400" cy="422400"/>
            <a:chOff x="5373300" y="4993250"/>
            <a:chExt cx="422400" cy="422400"/>
          </a:xfrm>
        </p:grpSpPr>
        <p:sp>
          <p:nvSpPr>
            <p:cNvPr id="628" name="Google Shape;628;p7"/>
            <p:cNvSpPr/>
            <p:nvPr/>
          </p:nvSpPr>
          <p:spPr>
            <a:xfrm>
              <a:off x="5373300" y="4993250"/>
              <a:ext cx="422400" cy="42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5471656" y="5095116"/>
              <a:ext cx="220324" cy="218676"/>
            </a:xfrm>
            <a:custGeom>
              <a:avLst/>
              <a:gdLst/>
              <a:ahLst/>
              <a:cxnLst/>
              <a:rect l="l" t="t" r="r" b="b"/>
              <a:pathLst>
                <a:path w="210333" h="208760" extrusionOk="0">
                  <a:moveTo>
                    <a:pt x="8938" y="0"/>
                  </a:moveTo>
                  <a:cubicBezTo>
                    <a:pt x="6850" y="0"/>
                    <a:pt x="4763" y="791"/>
                    <a:pt x="3164" y="2373"/>
                  </a:cubicBezTo>
                  <a:cubicBezTo>
                    <a:pt x="0" y="5570"/>
                    <a:pt x="0" y="10724"/>
                    <a:pt x="3164" y="13921"/>
                  </a:cubicBezTo>
                  <a:lnTo>
                    <a:pt x="93619" y="104376"/>
                  </a:lnTo>
                  <a:lnTo>
                    <a:pt x="3164" y="194830"/>
                  </a:lnTo>
                  <a:cubicBezTo>
                    <a:pt x="0" y="198027"/>
                    <a:pt x="0" y="203181"/>
                    <a:pt x="3164" y="206378"/>
                  </a:cubicBezTo>
                  <a:cubicBezTo>
                    <a:pt x="4763" y="207976"/>
                    <a:pt x="6850" y="208759"/>
                    <a:pt x="8938" y="208759"/>
                  </a:cubicBezTo>
                  <a:cubicBezTo>
                    <a:pt x="11026" y="208759"/>
                    <a:pt x="13113" y="207976"/>
                    <a:pt x="14712" y="206378"/>
                  </a:cubicBezTo>
                  <a:lnTo>
                    <a:pt x="105167" y="115923"/>
                  </a:lnTo>
                  <a:lnTo>
                    <a:pt x="195621" y="206378"/>
                  </a:lnTo>
                  <a:cubicBezTo>
                    <a:pt x="197220" y="207976"/>
                    <a:pt x="199307" y="208759"/>
                    <a:pt x="201395" y="208759"/>
                  </a:cubicBezTo>
                  <a:cubicBezTo>
                    <a:pt x="203483" y="208759"/>
                    <a:pt x="205571" y="207976"/>
                    <a:pt x="207169" y="206378"/>
                  </a:cubicBezTo>
                  <a:cubicBezTo>
                    <a:pt x="210333" y="203181"/>
                    <a:pt x="210333" y="198027"/>
                    <a:pt x="207169" y="194830"/>
                  </a:cubicBezTo>
                  <a:lnTo>
                    <a:pt x="116714" y="104376"/>
                  </a:lnTo>
                  <a:lnTo>
                    <a:pt x="207169" y="13921"/>
                  </a:lnTo>
                  <a:cubicBezTo>
                    <a:pt x="210333" y="10724"/>
                    <a:pt x="210333" y="5570"/>
                    <a:pt x="207169" y="2373"/>
                  </a:cubicBezTo>
                  <a:cubicBezTo>
                    <a:pt x="205571" y="791"/>
                    <a:pt x="203483" y="0"/>
                    <a:pt x="201395" y="0"/>
                  </a:cubicBezTo>
                  <a:cubicBezTo>
                    <a:pt x="199307" y="0"/>
                    <a:pt x="197220" y="791"/>
                    <a:pt x="195621" y="2373"/>
                  </a:cubicBezTo>
                  <a:lnTo>
                    <a:pt x="105167" y="92828"/>
                  </a:lnTo>
                  <a:lnTo>
                    <a:pt x="14712" y="2373"/>
                  </a:lnTo>
                  <a:cubicBezTo>
                    <a:pt x="13113" y="791"/>
                    <a:pt x="11026" y="0"/>
                    <a:pt x="8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0" name="Google Shape;630;p7"/>
          <p:cNvGrpSpPr/>
          <p:nvPr/>
        </p:nvGrpSpPr>
        <p:grpSpPr>
          <a:xfrm>
            <a:off x="6233288" y="4993250"/>
            <a:ext cx="422400" cy="422400"/>
            <a:chOff x="5912400" y="4993250"/>
            <a:chExt cx="422400" cy="422400"/>
          </a:xfrm>
        </p:grpSpPr>
        <p:sp>
          <p:nvSpPr>
            <p:cNvPr id="631" name="Google Shape;631;p7"/>
            <p:cNvSpPr/>
            <p:nvPr/>
          </p:nvSpPr>
          <p:spPr>
            <a:xfrm>
              <a:off x="5912400" y="4993250"/>
              <a:ext cx="422400" cy="42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7"/>
            <p:cNvSpPr/>
            <p:nvPr/>
          </p:nvSpPr>
          <p:spPr>
            <a:xfrm rot="10800000">
              <a:off x="5993748" y="5097177"/>
              <a:ext cx="259713" cy="214572"/>
            </a:xfrm>
            <a:custGeom>
              <a:avLst/>
              <a:gdLst/>
              <a:ahLst/>
              <a:cxnLst/>
              <a:rect l="l" t="t" r="r" b="b"/>
              <a:pathLst>
                <a:path w="211149" h="174449" extrusionOk="0">
                  <a:moveTo>
                    <a:pt x="24628" y="16340"/>
                  </a:moveTo>
                  <a:cubicBezTo>
                    <a:pt x="26292" y="16340"/>
                    <a:pt x="28347" y="16862"/>
                    <a:pt x="30239" y="18786"/>
                  </a:cubicBezTo>
                  <a:cubicBezTo>
                    <a:pt x="30239" y="18786"/>
                    <a:pt x="30271" y="18786"/>
                    <a:pt x="30271" y="18819"/>
                  </a:cubicBezTo>
                  <a:lnTo>
                    <a:pt x="93880" y="81481"/>
                  </a:lnTo>
                  <a:cubicBezTo>
                    <a:pt x="97011" y="84646"/>
                    <a:pt x="97011" y="89800"/>
                    <a:pt x="93880" y="92964"/>
                  </a:cubicBezTo>
                  <a:lnTo>
                    <a:pt x="58683" y="127639"/>
                  </a:lnTo>
                  <a:lnTo>
                    <a:pt x="30271" y="155626"/>
                  </a:lnTo>
                  <a:lnTo>
                    <a:pt x="30239" y="155659"/>
                  </a:lnTo>
                  <a:cubicBezTo>
                    <a:pt x="28332" y="157566"/>
                    <a:pt x="26278" y="158091"/>
                    <a:pt x="24590" y="158091"/>
                  </a:cubicBezTo>
                  <a:cubicBezTo>
                    <a:pt x="23102" y="158091"/>
                    <a:pt x="21899" y="157682"/>
                    <a:pt x="21333" y="157453"/>
                  </a:cubicBezTo>
                  <a:cubicBezTo>
                    <a:pt x="20159" y="156964"/>
                    <a:pt x="16310" y="154974"/>
                    <a:pt x="16310" y="149918"/>
                  </a:cubicBezTo>
                  <a:lnTo>
                    <a:pt x="16310" y="24527"/>
                  </a:lnTo>
                  <a:cubicBezTo>
                    <a:pt x="16310" y="19471"/>
                    <a:pt x="20159" y="17481"/>
                    <a:pt x="21333" y="16992"/>
                  </a:cubicBezTo>
                  <a:cubicBezTo>
                    <a:pt x="21888" y="16764"/>
                    <a:pt x="23127" y="16340"/>
                    <a:pt x="24628" y="16340"/>
                  </a:cubicBezTo>
                  <a:close/>
                  <a:moveTo>
                    <a:pt x="24612" y="1"/>
                  </a:moveTo>
                  <a:cubicBezTo>
                    <a:pt x="21439" y="1"/>
                    <a:pt x="18220" y="631"/>
                    <a:pt x="15103" y="1922"/>
                  </a:cubicBezTo>
                  <a:cubicBezTo>
                    <a:pt x="5774" y="5803"/>
                    <a:pt x="0" y="14448"/>
                    <a:pt x="0" y="24527"/>
                  </a:cubicBezTo>
                  <a:lnTo>
                    <a:pt x="0" y="149918"/>
                  </a:lnTo>
                  <a:cubicBezTo>
                    <a:pt x="0" y="159997"/>
                    <a:pt x="5774" y="168674"/>
                    <a:pt x="15103" y="172524"/>
                  </a:cubicBezTo>
                  <a:cubicBezTo>
                    <a:pt x="18235" y="173796"/>
                    <a:pt x="21464" y="174448"/>
                    <a:pt x="24628" y="174448"/>
                  </a:cubicBezTo>
                  <a:cubicBezTo>
                    <a:pt x="30924" y="174448"/>
                    <a:pt x="37024" y="171969"/>
                    <a:pt x="41753" y="167239"/>
                  </a:cubicBezTo>
                  <a:lnTo>
                    <a:pt x="96229" y="113547"/>
                  </a:lnTo>
                  <a:lnTo>
                    <a:pt x="96229" y="149918"/>
                  </a:lnTo>
                  <a:cubicBezTo>
                    <a:pt x="96229" y="159997"/>
                    <a:pt x="102002" y="168674"/>
                    <a:pt x="111299" y="172524"/>
                  </a:cubicBezTo>
                  <a:cubicBezTo>
                    <a:pt x="114398" y="173796"/>
                    <a:pt x="117595" y="174448"/>
                    <a:pt x="120759" y="174448"/>
                  </a:cubicBezTo>
                  <a:cubicBezTo>
                    <a:pt x="127054" y="174448"/>
                    <a:pt x="133154" y="171936"/>
                    <a:pt x="137884" y="167206"/>
                  </a:cubicBezTo>
                  <a:cubicBezTo>
                    <a:pt x="141081" y="164010"/>
                    <a:pt x="141081" y="158856"/>
                    <a:pt x="137884" y="155659"/>
                  </a:cubicBezTo>
                  <a:cubicBezTo>
                    <a:pt x="136290" y="154081"/>
                    <a:pt x="134209" y="153290"/>
                    <a:pt x="132127" y="153290"/>
                  </a:cubicBezTo>
                  <a:cubicBezTo>
                    <a:pt x="130033" y="153290"/>
                    <a:pt x="127939" y="154089"/>
                    <a:pt x="126337" y="155692"/>
                  </a:cubicBezTo>
                  <a:cubicBezTo>
                    <a:pt x="124454" y="157574"/>
                    <a:pt x="122426" y="158094"/>
                    <a:pt x="120764" y="158094"/>
                  </a:cubicBezTo>
                  <a:cubicBezTo>
                    <a:pt x="119287" y="158094"/>
                    <a:pt x="118099" y="157683"/>
                    <a:pt x="117562" y="157453"/>
                  </a:cubicBezTo>
                  <a:cubicBezTo>
                    <a:pt x="116388" y="156964"/>
                    <a:pt x="112539" y="155007"/>
                    <a:pt x="112539" y="149918"/>
                  </a:cubicBezTo>
                  <a:lnTo>
                    <a:pt x="112539" y="24527"/>
                  </a:lnTo>
                  <a:cubicBezTo>
                    <a:pt x="112539" y="19471"/>
                    <a:pt x="116388" y="17481"/>
                    <a:pt x="117595" y="16992"/>
                  </a:cubicBezTo>
                  <a:cubicBezTo>
                    <a:pt x="118145" y="16763"/>
                    <a:pt x="119340" y="16354"/>
                    <a:pt x="120824" y="16354"/>
                  </a:cubicBezTo>
                  <a:cubicBezTo>
                    <a:pt x="122506" y="16354"/>
                    <a:pt x="124561" y="16879"/>
                    <a:pt x="126467" y="18786"/>
                  </a:cubicBezTo>
                  <a:cubicBezTo>
                    <a:pt x="126500" y="18786"/>
                    <a:pt x="126500" y="18786"/>
                    <a:pt x="126500" y="18819"/>
                  </a:cubicBezTo>
                  <a:lnTo>
                    <a:pt x="190109" y="81481"/>
                  </a:lnTo>
                  <a:cubicBezTo>
                    <a:pt x="193240" y="84646"/>
                    <a:pt x="193240" y="89800"/>
                    <a:pt x="190109" y="92964"/>
                  </a:cubicBezTo>
                  <a:lnTo>
                    <a:pt x="154553" y="127900"/>
                  </a:lnTo>
                  <a:cubicBezTo>
                    <a:pt x="151324" y="131031"/>
                    <a:pt x="151291" y="136218"/>
                    <a:pt x="154422" y="139414"/>
                  </a:cubicBezTo>
                  <a:cubicBezTo>
                    <a:pt x="156021" y="141046"/>
                    <a:pt x="158127" y="141861"/>
                    <a:pt x="160236" y="141861"/>
                  </a:cubicBezTo>
                  <a:cubicBezTo>
                    <a:pt x="162302" y="141861"/>
                    <a:pt x="164372" y="141078"/>
                    <a:pt x="165970" y="139512"/>
                  </a:cubicBezTo>
                  <a:lnTo>
                    <a:pt x="201558" y="104576"/>
                  </a:lnTo>
                  <a:cubicBezTo>
                    <a:pt x="201591" y="104544"/>
                    <a:pt x="201591" y="104544"/>
                    <a:pt x="201623" y="104511"/>
                  </a:cubicBezTo>
                  <a:cubicBezTo>
                    <a:pt x="211148" y="94986"/>
                    <a:pt x="211148" y="79459"/>
                    <a:pt x="201623" y="69934"/>
                  </a:cubicBezTo>
                  <a:cubicBezTo>
                    <a:pt x="201591" y="69901"/>
                    <a:pt x="201591" y="69901"/>
                    <a:pt x="201591" y="69901"/>
                  </a:cubicBezTo>
                  <a:lnTo>
                    <a:pt x="137982" y="7206"/>
                  </a:lnTo>
                  <a:cubicBezTo>
                    <a:pt x="133233" y="2479"/>
                    <a:pt x="127144" y="1"/>
                    <a:pt x="120855" y="1"/>
                  </a:cubicBezTo>
                  <a:cubicBezTo>
                    <a:pt x="117683" y="1"/>
                    <a:pt x="114459" y="631"/>
                    <a:pt x="111332" y="1922"/>
                  </a:cubicBezTo>
                  <a:cubicBezTo>
                    <a:pt x="102035" y="5803"/>
                    <a:pt x="96229" y="14448"/>
                    <a:pt x="96229" y="24527"/>
                  </a:cubicBezTo>
                  <a:lnTo>
                    <a:pt x="96229" y="60898"/>
                  </a:lnTo>
                  <a:lnTo>
                    <a:pt x="41753" y="7206"/>
                  </a:lnTo>
                  <a:cubicBezTo>
                    <a:pt x="37005" y="2479"/>
                    <a:pt x="30901" y="1"/>
                    <a:pt x="24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3" name="Google Shape;633;p7"/>
          <p:cNvGrpSpPr/>
          <p:nvPr/>
        </p:nvGrpSpPr>
        <p:grpSpPr>
          <a:xfrm>
            <a:off x="6848588" y="4993250"/>
            <a:ext cx="422400" cy="422400"/>
            <a:chOff x="6451500" y="4993250"/>
            <a:chExt cx="422400" cy="422400"/>
          </a:xfrm>
        </p:grpSpPr>
        <p:sp>
          <p:nvSpPr>
            <p:cNvPr id="634" name="Google Shape;634;p7"/>
            <p:cNvSpPr/>
            <p:nvPr/>
          </p:nvSpPr>
          <p:spPr>
            <a:xfrm>
              <a:off x="6451500" y="4993250"/>
              <a:ext cx="422400" cy="42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6555223" y="5097177"/>
              <a:ext cx="259713" cy="214572"/>
            </a:xfrm>
            <a:custGeom>
              <a:avLst/>
              <a:gdLst/>
              <a:ahLst/>
              <a:cxnLst/>
              <a:rect l="l" t="t" r="r" b="b"/>
              <a:pathLst>
                <a:path w="211149" h="174449" extrusionOk="0">
                  <a:moveTo>
                    <a:pt x="24628" y="16340"/>
                  </a:moveTo>
                  <a:cubicBezTo>
                    <a:pt x="26292" y="16340"/>
                    <a:pt x="28347" y="16862"/>
                    <a:pt x="30239" y="18786"/>
                  </a:cubicBezTo>
                  <a:cubicBezTo>
                    <a:pt x="30239" y="18786"/>
                    <a:pt x="30271" y="18786"/>
                    <a:pt x="30271" y="18819"/>
                  </a:cubicBezTo>
                  <a:lnTo>
                    <a:pt x="93880" y="81481"/>
                  </a:lnTo>
                  <a:cubicBezTo>
                    <a:pt x="97011" y="84646"/>
                    <a:pt x="97011" y="89800"/>
                    <a:pt x="93880" y="92964"/>
                  </a:cubicBezTo>
                  <a:lnTo>
                    <a:pt x="58683" y="127639"/>
                  </a:lnTo>
                  <a:lnTo>
                    <a:pt x="30271" y="155626"/>
                  </a:lnTo>
                  <a:lnTo>
                    <a:pt x="30239" y="155659"/>
                  </a:lnTo>
                  <a:cubicBezTo>
                    <a:pt x="28332" y="157566"/>
                    <a:pt x="26278" y="158091"/>
                    <a:pt x="24590" y="158091"/>
                  </a:cubicBezTo>
                  <a:cubicBezTo>
                    <a:pt x="23102" y="158091"/>
                    <a:pt x="21899" y="157682"/>
                    <a:pt x="21333" y="157453"/>
                  </a:cubicBezTo>
                  <a:cubicBezTo>
                    <a:pt x="20159" y="156964"/>
                    <a:pt x="16310" y="154974"/>
                    <a:pt x="16310" y="149918"/>
                  </a:cubicBezTo>
                  <a:lnTo>
                    <a:pt x="16310" y="24527"/>
                  </a:lnTo>
                  <a:cubicBezTo>
                    <a:pt x="16310" y="19471"/>
                    <a:pt x="20159" y="17481"/>
                    <a:pt x="21333" y="16992"/>
                  </a:cubicBezTo>
                  <a:cubicBezTo>
                    <a:pt x="21888" y="16764"/>
                    <a:pt x="23127" y="16340"/>
                    <a:pt x="24628" y="16340"/>
                  </a:cubicBezTo>
                  <a:close/>
                  <a:moveTo>
                    <a:pt x="24612" y="1"/>
                  </a:moveTo>
                  <a:cubicBezTo>
                    <a:pt x="21439" y="1"/>
                    <a:pt x="18220" y="631"/>
                    <a:pt x="15103" y="1922"/>
                  </a:cubicBezTo>
                  <a:cubicBezTo>
                    <a:pt x="5774" y="5803"/>
                    <a:pt x="0" y="14448"/>
                    <a:pt x="0" y="24527"/>
                  </a:cubicBezTo>
                  <a:lnTo>
                    <a:pt x="0" y="149918"/>
                  </a:lnTo>
                  <a:cubicBezTo>
                    <a:pt x="0" y="159997"/>
                    <a:pt x="5774" y="168674"/>
                    <a:pt x="15103" y="172524"/>
                  </a:cubicBezTo>
                  <a:cubicBezTo>
                    <a:pt x="18235" y="173796"/>
                    <a:pt x="21464" y="174448"/>
                    <a:pt x="24628" y="174448"/>
                  </a:cubicBezTo>
                  <a:cubicBezTo>
                    <a:pt x="30924" y="174448"/>
                    <a:pt x="37024" y="171969"/>
                    <a:pt x="41753" y="167239"/>
                  </a:cubicBezTo>
                  <a:lnTo>
                    <a:pt x="96229" y="113547"/>
                  </a:lnTo>
                  <a:lnTo>
                    <a:pt x="96229" y="149918"/>
                  </a:lnTo>
                  <a:cubicBezTo>
                    <a:pt x="96229" y="159997"/>
                    <a:pt x="102002" y="168674"/>
                    <a:pt x="111299" y="172524"/>
                  </a:cubicBezTo>
                  <a:cubicBezTo>
                    <a:pt x="114398" y="173796"/>
                    <a:pt x="117595" y="174448"/>
                    <a:pt x="120759" y="174448"/>
                  </a:cubicBezTo>
                  <a:cubicBezTo>
                    <a:pt x="127054" y="174448"/>
                    <a:pt x="133154" y="171936"/>
                    <a:pt x="137884" y="167206"/>
                  </a:cubicBezTo>
                  <a:cubicBezTo>
                    <a:pt x="141081" y="164010"/>
                    <a:pt x="141081" y="158856"/>
                    <a:pt x="137884" y="155659"/>
                  </a:cubicBezTo>
                  <a:cubicBezTo>
                    <a:pt x="136290" y="154081"/>
                    <a:pt x="134209" y="153290"/>
                    <a:pt x="132127" y="153290"/>
                  </a:cubicBezTo>
                  <a:cubicBezTo>
                    <a:pt x="130033" y="153290"/>
                    <a:pt x="127939" y="154089"/>
                    <a:pt x="126337" y="155692"/>
                  </a:cubicBezTo>
                  <a:cubicBezTo>
                    <a:pt x="124454" y="157574"/>
                    <a:pt x="122426" y="158094"/>
                    <a:pt x="120764" y="158094"/>
                  </a:cubicBezTo>
                  <a:cubicBezTo>
                    <a:pt x="119287" y="158094"/>
                    <a:pt x="118099" y="157683"/>
                    <a:pt x="117562" y="157453"/>
                  </a:cubicBezTo>
                  <a:cubicBezTo>
                    <a:pt x="116388" y="156964"/>
                    <a:pt x="112539" y="155007"/>
                    <a:pt x="112539" y="149918"/>
                  </a:cubicBezTo>
                  <a:lnTo>
                    <a:pt x="112539" y="24527"/>
                  </a:lnTo>
                  <a:cubicBezTo>
                    <a:pt x="112539" y="19471"/>
                    <a:pt x="116388" y="17481"/>
                    <a:pt x="117595" y="16992"/>
                  </a:cubicBezTo>
                  <a:cubicBezTo>
                    <a:pt x="118145" y="16763"/>
                    <a:pt x="119340" y="16354"/>
                    <a:pt x="120824" y="16354"/>
                  </a:cubicBezTo>
                  <a:cubicBezTo>
                    <a:pt x="122506" y="16354"/>
                    <a:pt x="124561" y="16879"/>
                    <a:pt x="126467" y="18786"/>
                  </a:cubicBezTo>
                  <a:cubicBezTo>
                    <a:pt x="126500" y="18786"/>
                    <a:pt x="126500" y="18786"/>
                    <a:pt x="126500" y="18819"/>
                  </a:cubicBezTo>
                  <a:lnTo>
                    <a:pt x="190109" y="81481"/>
                  </a:lnTo>
                  <a:cubicBezTo>
                    <a:pt x="193240" y="84646"/>
                    <a:pt x="193240" y="89800"/>
                    <a:pt x="190109" y="92964"/>
                  </a:cubicBezTo>
                  <a:lnTo>
                    <a:pt x="154553" y="127900"/>
                  </a:lnTo>
                  <a:cubicBezTo>
                    <a:pt x="151324" y="131031"/>
                    <a:pt x="151291" y="136218"/>
                    <a:pt x="154422" y="139414"/>
                  </a:cubicBezTo>
                  <a:cubicBezTo>
                    <a:pt x="156021" y="141046"/>
                    <a:pt x="158127" y="141861"/>
                    <a:pt x="160236" y="141861"/>
                  </a:cubicBezTo>
                  <a:cubicBezTo>
                    <a:pt x="162302" y="141861"/>
                    <a:pt x="164372" y="141078"/>
                    <a:pt x="165970" y="139512"/>
                  </a:cubicBezTo>
                  <a:lnTo>
                    <a:pt x="201558" y="104576"/>
                  </a:lnTo>
                  <a:cubicBezTo>
                    <a:pt x="201591" y="104544"/>
                    <a:pt x="201591" y="104544"/>
                    <a:pt x="201623" y="104511"/>
                  </a:cubicBezTo>
                  <a:cubicBezTo>
                    <a:pt x="211148" y="94986"/>
                    <a:pt x="211148" y="79459"/>
                    <a:pt x="201623" y="69934"/>
                  </a:cubicBezTo>
                  <a:cubicBezTo>
                    <a:pt x="201591" y="69901"/>
                    <a:pt x="201591" y="69901"/>
                    <a:pt x="201591" y="69901"/>
                  </a:cubicBezTo>
                  <a:lnTo>
                    <a:pt x="137982" y="7206"/>
                  </a:lnTo>
                  <a:cubicBezTo>
                    <a:pt x="133233" y="2479"/>
                    <a:pt x="127144" y="1"/>
                    <a:pt x="120855" y="1"/>
                  </a:cubicBezTo>
                  <a:cubicBezTo>
                    <a:pt x="117683" y="1"/>
                    <a:pt x="114459" y="631"/>
                    <a:pt x="111332" y="1922"/>
                  </a:cubicBezTo>
                  <a:cubicBezTo>
                    <a:pt x="102035" y="5803"/>
                    <a:pt x="96229" y="14448"/>
                    <a:pt x="96229" y="24527"/>
                  </a:cubicBezTo>
                  <a:lnTo>
                    <a:pt x="96229" y="60898"/>
                  </a:lnTo>
                  <a:lnTo>
                    <a:pt x="41753" y="7206"/>
                  </a:lnTo>
                  <a:cubicBezTo>
                    <a:pt x="37005" y="2479"/>
                    <a:pt x="30901" y="1"/>
                    <a:pt x="24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6" name="Google Shape;636;p7"/>
          <p:cNvGrpSpPr/>
          <p:nvPr/>
        </p:nvGrpSpPr>
        <p:grpSpPr>
          <a:xfrm>
            <a:off x="7463888" y="4993263"/>
            <a:ext cx="422400" cy="422400"/>
            <a:chOff x="6990600" y="4993263"/>
            <a:chExt cx="422400" cy="422400"/>
          </a:xfrm>
        </p:grpSpPr>
        <p:sp>
          <p:nvSpPr>
            <p:cNvPr id="637" name="Google Shape;637;p7"/>
            <p:cNvSpPr/>
            <p:nvPr/>
          </p:nvSpPr>
          <p:spPr>
            <a:xfrm>
              <a:off x="6990600" y="4993263"/>
              <a:ext cx="422400" cy="42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38" name="Google Shape;638;p7"/>
            <p:cNvGrpSpPr/>
            <p:nvPr/>
          </p:nvGrpSpPr>
          <p:grpSpPr>
            <a:xfrm>
              <a:off x="7071950" y="5173575"/>
              <a:ext cx="259700" cy="61800"/>
              <a:chOff x="7071950" y="5156750"/>
              <a:chExt cx="259700" cy="61800"/>
            </a:xfrm>
          </p:grpSpPr>
          <p:sp>
            <p:nvSpPr>
              <p:cNvPr id="639" name="Google Shape;639;p7"/>
              <p:cNvSpPr/>
              <p:nvPr/>
            </p:nvSpPr>
            <p:spPr>
              <a:xfrm>
                <a:off x="7071950" y="5156750"/>
                <a:ext cx="61800" cy="61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7"/>
              <p:cNvSpPr/>
              <p:nvPr/>
            </p:nvSpPr>
            <p:spPr>
              <a:xfrm>
                <a:off x="7170900" y="5156750"/>
                <a:ext cx="61800" cy="61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7"/>
              <p:cNvSpPr/>
              <p:nvPr/>
            </p:nvSpPr>
            <p:spPr>
              <a:xfrm>
                <a:off x="7269850" y="5156750"/>
                <a:ext cx="61800" cy="61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6B0423F-8FDA-49ED-A94D-E549BB21C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608" y="2537799"/>
            <a:ext cx="3779848" cy="2194750"/>
          </a:xfrm>
          <a:prstGeom prst="rect">
            <a:avLst/>
          </a:prstGeom>
        </p:spPr>
      </p:pic>
      <p:sp>
        <p:nvSpPr>
          <p:cNvPr id="37" name="Google Shape;616;p7">
            <a:extLst>
              <a:ext uri="{FF2B5EF4-FFF2-40B4-BE49-F238E27FC236}">
                <a16:creationId xmlns:a16="http://schemas.microsoft.com/office/drawing/2014/main" id="{BE8E111C-578E-49EF-9CAC-52CD3D959D5C}"/>
              </a:ext>
            </a:extLst>
          </p:cNvPr>
          <p:cNvSpPr txBox="1">
            <a:spLocks/>
          </p:cNvSpPr>
          <p:nvPr/>
        </p:nvSpPr>
        <p:spPr>
          <a:xfrm>
            <a:off x="965538" y="3009345"/>
            <a:ext cx="2473712" cy="1393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Amatic SC"/>
              <a:buNone/>
              <a:defRPr sz="37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 b="0" i="0" u="none" strike="noStrike" cap="none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b="1" dirty="0">
                <a:solidFill>
                  <a:schemeClr val="bg1"/>
                </a:solidFill>
              </a:rPr>
              <a:t>Allow Us To Do The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8"/>
          <p:cNvSpPr txBox="1">
            <a:spLocks noGrp="1"/>
          </p:cNvSpPr>
          <p:nvPr>
            <p:ph type="title"/>
          </p:nvPr>
        </p:nvSpPr>
        <p:spPr>
          <a:xfrm>
            <a:off x="311700" y="4425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000" b="1" dirty="0">
                <a:solidFill>
                  <a:schemeClr val="bg1"/>
                </a:solidFill>
              </a:rPr>
              <a:t>H</a:t>
            </a:r>
            <a:r>
              <a:rPr lang="en" sz="4000" b="1" dirty="0">
                <a:solidFill>
                  <a:schemeClr val="bg1"/>
                </a:solidFill>
              </a:rPr>
              <a:t>auskeepr creators</a:t>
            </a:r>
            <a:endParaRPr sz="4000" b="1" dirty="0">
              <a:solidFill>
                <a:schemeClr val="bg1"/>
              </a:solidFill>
            </a:endParaRPr>
          </a:p>
        </p:txBody>
      </p:sp>
      <p:grpSp>
        <p:nvGrpSpPr>
          <p:cNvPr id="647" name="Google Shape;647;p8"/>
          <p:cNvGrpSpPr/>
          <p:nvPr/>
        </p:nvGrpSpPr>
        <p:grpSpPr>
          <a:xfrm>
            <a:off x="1864366" y="1591886"/>
            <a:ext cx="5415263" cy="3674246"/>
            <a:chOff x="346700" y="238125"/>
            <a:chExt cx="6925775" cy="4699125"/>
          </a:xfrm>
        </p:grpSpPr>
        <p:sp>
          <p:nvSpPr>
            <p:cNvPr id="648" name="Google Shape;648;p8"/>
            <p:cNvSpPr/>
            <p:nvPr/>
          </p:nvSpPr>
          <p:spPr>
            <a:xfrm>
              <a:off x="346700" y="238125"/>
              <a:ext cx="6925775" cy="3670450"/>
            </a:xfrm>
            <a:custGeom>
              <a:avLst/>
              <a:gdLst/>
              <a:ahLst/>
              <a:cxnLst/>
              <a:rect l="l" t="t" r="r" b="b"/>
              <a:pathLst>
                <a:path w="277031" h="146818" extrusionOk="0">
                  <a:moveTo>
                    <a:pt x="2933" y="0"/>
                  </a:moveTo>
                  <a:cubicBezTo>
                    <a:pt x="1313" y="0"/>
                    <a:pt x="0" y="1313"/>
                    <a:pt x="0" y="2933"/>
                  </a:cubicBezTo>
                  <a:lnTo>
                    <a:pt x="0" y="143885"/>
                  </a:lnTo>
                  <a:cubicBezTo>
                    <a:pt x="0" y="145505"/>
                    <a:pt x="1313" y="146818"/>
                    <a:pt x="2933" y="146818"/>
                  </a:cubicBezTo>
                  <a:lnTo>
                    <a:pt x="274097" y="146818"/>
                  </a:lnTo>
                  <a:cubicBezTo>
                    <a:pt x="274098" y="146818"/>
                    <a:pt x="274099" y="146818"/>
                    <a:pt x="274100" y="146818"/>
                  </a:cubicBezTo>
                  <a:cubicBezTo>
                    <a:pt x="275719" y="146818"/>
                    <a:pt x="277030" y="145504"/>
                    <a:pt x="277030" y="143885"/>
                  </a:cubicBezTo>
                  <a:lnTo>
                    <a:pt x="277030" y="2933"/>
                  </a:lnTo>
                  <a:cubicBezTo>
                    <a:pt x="277030" y="1313"/>
                    <a:pt x="275718" y="0"/>
                    <a:pt x="2740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346700" y="507025"/>
              <a:ext cx="6925775" cy="4430225"/>
            </a:xfrm>
            <a:custGeom>
              <a:avLst/>
              <a:gdLst/>
              <a:ahLst/>
              <a:cxnLst/>
              <a:rect l="l" t="t" r="r" b="b"/>
              <a:pathLst>
                <a:path w="277031" h="177209" extrusionOk="0">
                  <a:moveTo>
                    <a:pt x="0" y="1"/>
                  </a:moveTo>
                  <a:lnTo>
                    <a:pt x="0" y="177209"/>
                  </a:lnTo>
                  <a:lnTo>
                    <a:pt x="277030" y="177209"/>
                  </a:lnTo>
                  <a:lnTo>
                    <a:pt x="2770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769050" y="330475"/>
              <a:ext cx="102150" cy="98825"/>
            </a:xfrm>
            <a:custGeom>
              <a:avLst/>
              <a:gdLst/>
              <a:ahLst/>
              <a:cxnLst/>
              <a:rect l="l" t="t" r="r" b="b"/>
              <a:pathLst>
                <a:path w="4086" h="3953" extrusionOk="0">
                  <a:moveTo>
                    <a:pt x="2043" y="0"/>
                  </a:moveTo>
                  <a:cubicBezTo>
                    <a:pt x="915" y="0"/>
                    <a:pt x="0" y="886"/>
                    <a:pt x="0" y="1977"/>
                  </a:cubicBezTo>
                  <a:cubicBezTo>
                    <a:pt x="0" y="3067"/>
                    <a:pt x="915" y="3953"/>
                    <a:pt x="2043" y="3953"/>
                  </a:cubicBezTo>
                  <a:cubicBezTo>
                    <a:pt x="3171" y="3953"/>
                    <a:pt x="4086" y="3067"/>
                    <a:pt x="4086" y="1977"/>
                  </a:cubicBezTo>
                  <a:cubicBezTo>
                    <a:pt x="4086" y="884"/>
                    <a:pt x="3171" y="0"/>
                    <a:pt x="2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459500" y="330475"/>
              <a:ext cx="102150" cy="98825"/>
            </a:xfrm>
            <a:custGeom>
              <a:avLst/>
              <a:gdLst/>
              <a:ahLst/>
              <a:cxnLst/>
              <a:rect l="l" t="t" r="r" b="b"/>
              <a:pathLst>
                <a:path w="4086" h="3953" extrusionOk="0">
                  <a:moveTo>
                    <a:pt x="2043" y="0"/>
                  </a:moveTo>
                  <a:cubicBezTo>
                    <a:pt x="915" y="0"/>
                    <a:pt x="0" y="886"/>
                    <a:pt x="0" y="1977"/>
                  </a:cubicBezTo>
                  <a:cubicBezTo>
                    <a:pt x="0" y="3067"/>
                    <a:pt x="915" y="3953"/>
                    <a:pt x="2043" y="3953"/>
                  </a:cubicBezTo>
                  <a:cubicBezTo>
                    <a:pt x="3172" y="3953"/>
                    <a:pt x="4086" y="3067"/>
                    <a:pt x="4086" y="1977"/>
                  </a:cubicBezTo>
                  <a:cubicBezTo>
                    <a:pt x="4086" y="884"/>
                    <a:pt x="3171" y="0"/>
                    <a:pt x="2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608075" y="330475"/>
              <a:ext cx="102150" cy="98825"/>
            </a:xfrm>
            <a:custGeom>
              <a:avLst/>
              <a:gdLst/>
              <a:ahLst/>
              <a:cxnLst/>
              <a:rect l="l" t="t" r="r" b="b"/>
              <a:pathLst>
                <a:path w="4086" h="3953" extrusionOk="0">
                  <a:moveTo>
                    <a:pt x="2043" y="0"/>
                  </a:moveTo>
                  <a:cubicBezTo>
                    <a:pt x="915" y="0"/>
                    <a:pt x="0" y="886"/>
                    <a:pt x="0" y="1977"/>
                  </a:cubicBezTo>
                  <a:cubicBezTo>
                    <a:pt x="0" y="3067"/>
                    <a:pt x="915" y="3953"/>
                    <a:pt x="2043" y="3953"/>
                  </a:cubicBezTo>
                  <a:cubicBezTo>
                    <a:pt x="3172" y="3953"/>
                    <a:pt x="4086" y="3067"/>
                    <a:pt x="4086" y="1977"/>
                  </a:cubicBezTo>
                  <a:cubicBezTo>
                    <a:pt x="4086" y="884"/>
                    <a:pt x="3172" y="0"/>
                    <a:pt x="2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49803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3" name="Google Shape;653;p8"/>
          <p:cNvGrpSpPr/>
          <p:nvPr/>
        </p:nvGrpSpPr>
        <p:grpSpPr>
          <a:xfrm>
            <a:off x="4597843" y="1875971"/>
            <a:ext cx="2503405" cy="1617966"/>
            <a:chOff x="3805200" y="609700"/>
            <a:chExt cx="3197700" cy="2069275"/>
          </a:xfrm>
        </p:grpSpPr>
        <p:sp>
          <p:nvSpPr>
            <p:cNvPr id="654" name="Google Shape;654;p8"/>
            <p:cNvSpPr/>
            <p:nvPr/>
          </p:nvSpPr>
          <p:spPr>
            <a:xfrm>
              <a:off x="3805200" y="609700"/>
              <a:ext cx="3197700" cy="2069275"/>
            </a:xfrm>
            <a:custGeom>
              <a:avLst/>
              <a:gdLst/>
              <a:ahLst/>
              <a:cxnLst/>
              <a:rect l="l" t="t" r="r" b="b"/>
              <a:pathLst>
                <a:path w="127908" h="82771" extrusionOk="0">
                  <a:moveTo>
                    <a:pt x="1" y="0"/>
                  </a:moveTo>
                  <a:lnTo>
                    <a:pt x="1" y="82771"/>
                  </a:lnTo>
                  <a:lnTo>
                    <a:pt x="127908" y="82771"/>
                  </a:lnTo>
                  <a:lnTo>
                    <a:pt x="1279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5954475" y="612975"/>
              <a:ext cx="863275" cy="1084350"/>
            </a:xfrm>
            <a:custGeom>
              <a:avLst/>
              <a:gdLst/>
              <a:ahLst/>
              <a:cxnLst/>
              <a:rect l="l" t="t" r="r" b="b"/>
              <a:pathLst>
                <a:path w="34531" h="43374" extrusionOk="0">
                  <a:moveTo>
                    <a:pt x="0" y="0"/>
                  </a:moveTo>
                  <a:lnTo>
                    <a:pt x="0" y="43373"/>
                  </a:lnTo>
                  <a:lnTo>
                    <a:pt x="34530" y="43373"/>
                  </a:lnTo>
                  <a:lnTo>
                    <a:pt x="345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6012575" y="1126475"/>
              <a:ext cx="726925" cy="498425"/>
            </a:xfrm>
            <a:custGeom>
              <a:avLst/>
              <a:gdLst/>
              <a:ahLst/>
              <a:cxnLst/>
              <a:rect l="l" t="t" r="r" b="b"/>
              <a:pathLst>
                <a:path w="29077" h="19937" extrusionOk="0">
                  <a:moveTo>
                    <a:pt x="1" y="1"/>
                  </a:moveTo>
                  <a:lnTo>
                    <a:pt x="1" y="19936"/>
                  </a:lnTo>
                  <a:lnTo>
                    <a:pt x="29077" y="19936"/>
                  </a:lnTo>
                  <a:lnTo>
                    <a:pt x="290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6012575" y="612975"/>
              <a:ext cx="726925" cy="439225"/>
            </a:xfrm>
            <a:custGeom>
              <a:avLst/>
              <a:gdLst/>
              <a:ahLst/>
              <a:cxnLst/>
              <a:rect l="l" t="t" r="r" b="b"/>
              <a:pathLst>
                <a:path w="29077" h="17569" extrusionOk="0">
                  <a:moveTo>
                    <a:pt x="1" y="0"/>
                  </a:moveTo>
                  <a:lnTo>
                    <a:pt x="1" y="17569"/>
                  </a:lnTo>
                  <a:lnTo>
                    <a:pt x="29077" y="17569"/>
                  </a:lnTo>
                  <a:lnTo>
                    <a:pt x="290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8" name="Google Shape;658;p8"/>
          <p:cNvGrpSpPr/>
          <p:nvPr/>
        </p:nvGrpSpPr>
        <p:grpSpPr>
          <a:xfrm>
            <a:off x="4614532" y="3547966"/>
            <a:ext cx="2500321" cy="1615034"/>
            <a:chOff x="3822550" y="2748075"/>
            <a:chExt cx="3197750" cy="2065525"/>
          </a:xfrm>
        </p:grpSpPr>
        <p:sp>
          <p:nvSpPr>
            <p:cNvPr id="659" name="Google Shape;659;p8"/>
            <p:cNvSpPr/>
            <p:nvPr/>
          </p:nvSpPr>
          <p:spPr>
            <a:xfrm>
              <a:off x="3822550" y="2748075"/>
              <a:ext cx="3197750" cy="2065525"/>
            </a:xfrm>
            <a:custGeom>
              <a:avLst/>
              <a:gdLst/>
              <a:ahLst/>
              <a:cxnLst/>
              <a:rect l="l" t="t" r="r" b="b"/>
              <a:pathLst>
                <a:path w="127910" h="82621" extrusionOk="0">
                  <a:moveTo>
                    <a:pt x="1" y="0"/>
                  </a:moveTo>
                  <a:lnTo>
                    <a:pt x="1" y="82621"/>
                  </a:lnTo>
                  <a:lnTo>
                    <a:pt x="127909" y="82621"/>
                  </a:lnTo>
                  <a:lnTo>
                    <a:pt x="1279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6283175" y="3078150"/>
              <a:ext cx="542175" cy="801100"/>
            </a:xfrm>
            <a:custGeom>
              <a:avLst/>
              <a:gdLst/>
              <a:ahLst/>
              <a:cxnLst/>
              <a:rect l="l" t="t" r="r" b="b"/>
              <a:pathLst>
                <a:path w="21687" h="32044" extrusionOk="0">
                  <a:moveTo>
                    <a:pt x="20792" y="896"/>
                  </a:moveTo>
                  <a:lnTo>
                    <a:pt x="20792" y="31148"/>
                  </a:lnTo>
                  <a:lnTo>
                    <a:pt x="899" y="31148"/>
                  </a:lnTo>
                  <a:lnTo>
                    <a:pt x="899" y="896"/>
                  </a:lnTo>
                  <a:close/>
                  <a:moveTo>
                    <a:pt x="0" y="1"/>
                  </a:moveTo>
                  <a:lnTo>
                    <a:pt x="0" y="32043"/>
                  </a:lnTo>
                  <a:lnTo>
                    <a:pt x="21687" y="32043"/>
                  </a:lnTo>
                  <a:lnTo>
                    <a:pt x="216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6466225" y="3288850"/>
              <a:ext cx="176150" cy="379700"/>
            </a:xfrm>
            <a:custGeom>
              <a:avLst/>
              <a:gdLst/>
              <a:ahLst/>
              <a:cxnLst/>
              <a:rect l="l" t="t" r="r" b="b"/>
              <a:pathLst>
                <a:path w="7046" h="15188" extrusionOk="0">
                  <a:moveTo>
                    <a:pt x="1" y="0"/>
                  </a:moveTo>
                  <a:lnTo>
                    <a:pt x="1" y="15188"/>
                  </a:lnTo>
                  <a:lnTo>
                    <a:pt x="7045" y="15188"/>
                  </a:lnTo>
                  <a:lnTo>
                    <a:pt x="7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5848825" y="3351175"/>
              <a:ext cx="320075" cy="468325"/>
            </a:xfrm>
            <a:custGeom>
              <a:avLst/>
              <a:gdLst/>
              <a:ahLst/>
              <a:cxnLst/>
              <a:rect l="l" t="t" r="r" b="b"/>
              <a:pathLst>
                <a:path w="12803" h="18733" extrusionOk="0">
                  <a:moveTo>
                    <a:pt x="11906" y="895"/>
                  </a:moveTo>
                  <a:lnTo>
                    <a:pt x="11906" y="17836"/>
                  </a:lnTo>
                  <a:lnTo>
                    <a:pt x="897" y="17836"/>
                  </a:lnTo>
                  <a:lnTo>
                    <a:pt x="897" y="895"/>
                  </a:lnTo>
                  <a:close/>
                  <a:moveTo>
                    <a:pt x="0" y="0"/>
                  </a:moveTo>
                  <a:lnTo>
                    <a:pt x="0" y="18732"/>
                  </a:lnTo>
                  <a:lnTo>
                    <a:pt x="12803" y="18732"/>
                  </a:lnTo>
                  <a:lnTo>
                    <a:pt x="128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5958400" y="3476575"/>
              <a:ext cx="100925" cy="217475"/>
            </a:xfrm>
            <a:custGeom>
              <a:avLst/>
              <a:gdLst/>
              <a:ahLst/>
              <a:cxnLst/>
              <a:rect l="l" t="t" r="r" b="b"/>
              <a:pathLst>
                <a:path w="4037" h="8699" extrusionOk="0">
                  <a:moveTo>
                    <a:pt x="1" y="1"/>
                  </a:moveTo>
                  <a:lnTo>
                    <a:pt x="1" y="8698"/>
                  </a:lnTo>
                  <a:lnTo>
                    <a:pt x="4037" y="8698"/>
                  </a:lnTo>
                  <a:lnTo>
                    <a:pt x="4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3917575" y="2990975"/>
              <a:ext cx="440625" cy="648925"/>
            </a:xfrm>
            <a:custGeom>
              <a:avLst/>
              <a:gdLst/>
              <a:ahLst/>
              <a:cxnLst/>
              <a:rect l="l" t="t" r="r" b="b"/>
              <a:pathLst>
                <a:path w="17625" h="25957" extrusionOk="0">
                  <a:moveTo>
                    <a:pt x="16728" y="895"/>
                  </a:moveTo>
                  <a:lnTo>
                    <a:pt x="16728" y="25060"/>
                  </a:lnTo>
                  <a:lnTo>
                    <a:pt x="897" y="25060"/>
                  </a:lnTo>
                  <a:lnTo>
                    <a:pt x="897" y="895"/>
                  </a:lnTo>
                  <a:close/>
                  <a:moveTo>
                    <a:pt x="0" y="0"/>
                  </a:moveTo>
                  <a:lnTo>
                    <a:pt x="0" y="25957"/>
                  </a:lnTo>
                  <a:lnTo>
                    <a:pt x="17625" y="25957"/>
                  </a:lnTo>
                  <a:lnTo>
                    <a:pt x="176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4067000" y="3162700"/>
              <a:ext cx="141775" cy="305525"/>
            </a:xfrm>
            <a:custGeom>
              <a:avLst/>
              <a:gdLst/>
              <a:ahLst/>
              <a:cxnLst/>
              <a:rect l="l" t="t" r="r" b="b"/>
              <a:pathLst>
                <a:path w="5671" h="12221" extrusionOk="0">
                  <a:moveTo>
                    <a:pt x="1" y="0"/>
                  </a:moveTo>
                  <a:lnTo>
                    <a:pt x="1" y="12220"/>
                  </a:lnTo>
                  <a:lnTo>
                    <a:pt x="5670" y="12220"/>
                  </a:lnTo>
                  <a:lnTo>
                    <a:pt x="56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6" name="Google Shape;666;p8"/>
          <p:cNvGrpSpPr/>
          <p:nvPr/>
        </p:nvGrpSpPr>
        <p:grpSpPr>
          <a:xfrm>
            <a:off x="2032464" y="1875971"/>
            <a:ext cx="2469084" cy="1617966"/>
            <a:chOff x="520250" y="609700"/>
            <a:chExt cx="3157800" cy="2069275"/>
          </a:xfrm>
        </p:grpSpPr>
        <p:sp>
          <p:nvSpPr>
            <p:cNvPr id="667" name="Google Shape;667;p8"/>
            <p:cNvSpPr/>
            <p:nvPr/>
          </p:nvSpPr>
          <p:spPr>
            <a:xfrm>
              <a:off x="520250" y="609700"/>
              <a:ext cx="3157800" cy="2069275"/>
            </a:xfrm>
            <a:custGeom>
              <a:avLst/>
              <a:gdLst/>
              <a:ahLst/>
              <a:cxnLst/>
              <a:rect l="l" t="t" r="r" b="b"/>
              <a:pathLst>
                <a:path w="126312" h="82771" extrusionOk="0">
                  <a:moveTo>
                    <a:pt x="1" y="0"/>
                  </a:moveTo>
                  <a:lnTo>
                    <a:pt x="1" y="82771"/>
                  </a:lnTo>
                  <a:lnTo>
                    <a:pt x="126312" y="82771"/>
                  </a:lnTo>
                  <a:lnTo>
                    <a:pt x="1263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627125" y="1808900"/>
              <a:ext cx="3050922" cy="870075"/>
            </a:xfrm>
            <a:custGeom>
              <a:avLst/>
              <a:gdLst/>
              <a:ahLst/>
              <a:cxnLst/>
              <a:rect l="l" t="t" r="r" b="b"/>
              <a:pathLst>
                <a:path w="127667" h="34803" extrusionOk="0">
                  <a:moveTo>
                    <a:pt x="2764" y="0"/>
                  </a:moveTo>
                  <a:lnTo>
                    <a:pt x="1" y="34802"/>
                  </a:lnTo>
                  <a:lnTo>
                    <a:pt x="127667" y="34802"/>
                  </a:lnTo>
                  <a:lnTo>
                    <a:pt x="127667" y="13495"/>
                  </a:lnTo>
                  <a:lnTo>
                    <a:pt x="93296" y="13495"/>
                  </a:lnTo>
                  <a:lnTo>
                    <a:pt x="93296" y="31329"/>
                  </a:lnTo>
                  <a:lnTo>
                    <a:pt x="31611" y="31329"/>
                  </a:lnTo>
                  <a:lnTo>
                    <a:pt x="31611" y="16721"/>
                  </a:lnTo>
                  <a:lnTo>
                    <a:pt x="23938" y="16721"/>
                  </a:lnTo>
                  <a:lnTo>
                    <a:pt x="239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9" name="Google Shape;669;p8"/>
          <p:cNvSpPr/>
          <p:nvPr/>
        </p:nvSpPr>
        <p:spPr>
          <a:xfrm>
            <a:off x="2658504" y="3540728"/>
            <a:ext cx="1195701" cy="111518"/>
          </a:xfrm>
          <a:custGeom>
            <a:avLst/>
            <a:gdLst/>
            <a:ahLst/>
            <a:cxnLst/>
            <a:rect l="l" t="t" r="r" b="b"/>
            <a:pathLst>
              <a:path w="61169" h="5705" extrusionOk="0">
                <a:moveTo>
                  <a:pt x="61110" y="1"/>
                </a:moveTo>
                <a:cubicBezTo>
                  <a:pt x="60931" y="1"/>
                  <a:pt x="60111" y="215"/>
                  <a:pt x="58769" y="605"/>
                </a:cubicBezTo>
                <a:cubicBezTo>
                  <a:pt x="58389" y="718"/>
                  <a:pt x="57970" y="842"/>
                  <a:pt x="57513" y="976"/>
                </a:cubicBezTo>
                <a:cubicBezTo>
                  <a:pt x="57048" y="1097"/>
                  <a:pt x="56546" y="1228"/>
                  <a:pt x="56007" y="1369"/>
                </a:cubicBezTo>
                <a:cubicBezTo>
                  <a:pt x="54924" y="1639"/>
                  <a:pt x="53705" y="1998"/>
                  <a:pt x="52328" y="2276"/>
                </a:cubicBezTo>
                <a:cubicBezTo>
                  <a:pt x="51642" y="2430"/>
                  <a:pt x="50925" y="2592"/>
                  <a:pt x="50177" y="2755"/>
                </a:cubicBezTo>
                <a:cubicBezTo>
                  <a:pt x="49429" y="2919"/>
                  <a:pt x="48641" y="3040"/>
                  <a:pt x="47830" y="3194"/>
                </a:cubicBezTo>
                <a:cubicBezTo>
                  <a:pt x="46212" y="3520"/>
                  <a:pt x="44462" y="3741"/>
                  <a:pt x="42627" y="4004"/>
                </a:cubicBezTo>
                <a:cubicBezTo>
                  <a:pt x="38946" y="4448"/>
                  <a:pt x="34879" y="4759"/>
                  <a:pt x="30599" y="4788"/>
                </a:cubicBezTo>
                <a:cubicBezTo>
                  <a:pt x="26317" y="4783"/>
                  <a:pt x="22247" y="4497"/>
                  <a:pt x="18562" y="4075"/>
                </a:cubicBezTo>
                <a:cubicBezTo>
                  <a:pt x="16726" y="3821"/>
                  <a:pt x="14975" y="3610"/>
                  <a:pt x="13356" y="3292"/>
                </a:cubicBezTo>
                <a:cubicBezTo>
                  <a:pt x="12544" y="3145"/>
                  <a:pt x="11754" y="3027"/>
                  <a:pt x="11006" y="2868"/>
                </a:cubicBezTo>
                <a:cubicBezTo>
                  <a:pt x="10258" y="2705"/>
                  <a:pt x="9539" y="2551"/>
                  <a:pt x="8852" y="2402"/>
                </a:cubicBezTo>
                <a:cubicBezTo>
                  <a:pt x="7474" y="2130"/>
                  <a:pt x="6253" y="1780"/>
                  <a:pt x="5168" y="1515"/>
                </a:cubicBezTo>
                <a:cubicBezTo>
                  <a:pt x="4627" y="1377"/>
                  <a:pt x="4125" y="1250"/>
                  <a:pt x="3658" y="1132"/>
                </a:cubicBezTo>
                <a:cubicBezTo>
                  <a:pt x="3202" y="999"/>
                  <a:pt x="2783" y="878"/>
                  <a:pt x="2401" y="768"/>
                </a:cubicBezTo>
                <a:cubicBezTo>
                  <a:pt x="1060" y="386"/>
                  <a:pt x="241" y="177"/>
                  <a:pt x="58" y="177"/>
                </a:cubicBezTo>
                <a:cubicBezTo>
                  <a:pt x="35" y="177"/>
                  <a:pt x="22" y="181"/>
                  <a:pt x="20" y="187"/>
                </a:cubicBezTo>
                <a:cubicBezTo>
                  <a:pt x="0" y="246"/>
                  <a:pt x="809" y="570"/>
                  <a:pt x="2295" y="1109"/>
                </a:cubicBezTo>
                <a:cubicBezTo>
                  <a:pt x="2670" y="1241"/>
                  <a:pt x="3082" y="1389"/>
                  <a:pt x="3534" y="1551"/>
                </a:cubicBezTo>
                <a:cubicBezTo>
                  <a:pt x="3991" y="1700"/>
                  <a:pt x="4492" y="1844"/>
                  <a:pt x="5028" y="2007"/>
                </a:cubicBezTo>
                <a:cubicBezTo>
                  <a:pt x="6107" y="2322"/>
                  <a:pt x="7323" y="2719"/>
                  <a:pt x="8703" y="3032"/>
                </a:cubicBezTo>
                <a:lnTo>
                  <a:pt x="10858" y="3559"/>
                </a:lnTo>
                <a:cubicBezTo>
                  <a:pt x="11610" y="3739"/>
                  <a:pt x="12402" y="3873"/>
                  <a:pt x="13217" y="4040"/>
                </a:cubicBezTo>
                <a:cubicBezTo>
                  <a:pt x="14844" y="4392"/>
                  <a:pt x="16607" y="4633"/>
                  <a:pt x="18456" y="4911"/>
                </a:cubicBezTo>
                <a:cubicBezTo>
                  <a:pt x="22168" y="5384"/>
                  <a:pt x="26278" y="5700"/>
                  <a:pt x="30602" y="5705"/>
                </a:cubicBezTo>
                <a:cubicBezTo>
                  <a:pt x="34923" y="5675"/>
                  <a:pt x="39030" y="5335"/>
                  <a:pt x="42739" y="4842"/>
                </a:cubicBezTo>
                <a:cubicBezTo>
                  <a:pt x="44588" y="4553"/>
                  <a:pt x="46348" y="4302"/>
                  <a:pt x="47973" y="3940"/>
                </a:cubicBezTo>
                <a:cubicBezTo>
                  <a:pt x="48786" y="3769"/>
                  <a:pt x="49577" y="3629"/>
                  <a:pt x="50328" y="3446"/>
                </a:cubicBezTo>
                <a:cubicBezTo>
                  <a:pt x="51076" y="3258"/>
                  <a:pt x="51795" y="3078"/>
                  <a:pt x="52480" y="2906"/>
                </a:cubicBezTo>
                <a:cubicBezTo>
                  <a:pt x="53857" y="2584"/>
                  <a:pt x="55073" y="2181"/>
                  <a:pt x="56148" y="1860"/>
                </a:cubicBezTo>
                <a:cubicBezTo>
                  <a:pt x="56685" y="1695"/>
                  <a:pt x="57186" y="1547"/>
                  <a:pt x="57641" y="1394"/>
                </a:cubicBezTo>
                <a:cubicBezTo>
                  <a:pt x="58093" y="1230"/>
                  <a:pt x="58503" y="1081"/>
                  <a:pt x="58878" y="945"/>
                </a:cubicBezTo>
                <a:cubicBezTo>
                  <a:pt x="60361" y="398"/>
                  <a:pt x="61168" y="70"/>
                  <a:pt x="61147" y="11"/>
                </a:cubicBezTo>
                <a:cubicBezTo>
                  <a:pt x="61145" y="4"/>
                  <a:pt x="61132" y="1"/>
                  <a:pt x="61110" y="1"/>
                </a:cubicBezTo>
                <a:close/>
              </a:path>
            </a:pathLst>
          </a:custGeom>
          <a:solidFill>
            <a:srgbClr val="CCD8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0" name="Google Shape;670;p8"/>
          <p:cNvGrpSpPr/>
          <p:nvPr/>
        </p:nvGrpSpPr>
        <p:grpSpPr>
          <a:xfrm>
            <a:off x="2017627" y="3547379"/>
            <a:ext cx="2498737" cy="1616207"/>
            <a:chOff x="501275" y="2747325"/>
            <a:chExt cx="3195725" cy="2067025"/>
          </a:xfrm>
        </p:grpSpPr>
        <p:sp>
          <p:nvSpPr>
            <p:cNvPr id="671" name="Google Shape;671;p8"/>
            <p:cNvSpPr/>
            <p:nvPr/>
          </p:nvSpPr>
          <p:spPr>
            <a:xfrm>
              <a:off x="501275" y="2747325"/>
              <a:ext cx="3195725" cy="2067025"/>
            </a:xfrm>
            <a:custGeom>
              <a:avLst/>
              <a:gdLst/>
              <a:ahLst/>
              <a:cxnLst/>
              <a:rect l="l" t="t" r="r" b="b"/>
              <a:pathLst>
                <a:path w="127829" h="82681" extrusionOk="0">
                  <a:moveTo>
                    <a:pt x="1" y="1"/>
                  </a:moveTo>
                  <a:lnTo>
                    <a:pt x="1" y="82680"/>
                  </a:lnTo>
                  <a:lnTo>
                    <a:pt x="127829" y="82680"/>
                  </a:lnTo>
                  <a:lnTo>
                    <a:pt x="1278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501275" y="3836225"/>
              <a:ext cx="3195725" cy="977375"/>
            </a:xfrm>
            <a:custGeom>
              <a:avLst/>
              <a:gdLst/>
              <a:ahLst/>
              <a:cxnLst/>
              <a:rect l="l" t="t" r="r" b="b"/>
              <a:pathLst>
                <a:path w="127829" h="39095" extrusionOk="0">
                  <a:moveTo>
                    <a:pt x="101558" y="0"/>
                  </a:moveTo>
                  <a:cubicBezTo>
                    <a:pt x="96174" y="0"/>
                    <a:pt x="90802" y="1089"/>
                    <a:pt x="85911" y="3342"/>
                  </a:cubicBezTo>
                  <a:cubicBezTo>
                    <a:pt x="81614" y="5321"/>
                    <a:pt x="77732" y="8077"/>
                    <a:pt x="73571" y="10321"/>
                  </a:cubicBezTo>
                  <a:cubicBezTo>
                    <a:pt x="69705" y="12408"/>
                    <a:pt x="65439" y="14077"/>
                    <a:pt x="61061" y="14077"/>
                  </a:cubicBezTo>
                  <a:cubicBezTo>
                    <a:pt x="60727" y="14077"/>
                    <a:pt x="60393" y="14068"/>
                    <a:pt x="60058" y="14048"/>
                  </a:cubicBezTo>
                  <a:cubicBezTo>
                    <a:pt x="53494" y="13657"/>
                    <a:pt x="47885" y="9478"/>
                    <a:pt x="41829" y="6940"/>
                  </a:cubicBezTo>
                  <a:cubicBezTo>
                    <a:pt x="37353" y="5064"/>
                    <a:pt x="32519" y="4162"/>
                    <a:pt x="27672" y="4162"/>
                  </a:cubicBezTo>
                  <a:cubicBezTo>
                    <a:pt x="17398" y="4162"/>
                    <a:pt x="7071" y="8215"/>
                    <a:pt x="1" y="15634"/>
                  </a:cubicBezTo>
                  <a:lnTo>
                    <a:pt x="1" y="39095"/>
                  </a:lnTo>
                  <a:lnTo>
                    <a:pt x="127829" y="39095"/>
                  </a:lnTo>
                  <a:lnTo>
                    <a:pt x="127829" y="9977"/>
                  </a:lnTo>
                  <a:cubicBezTo>
                    <a:pt x="120804" y="3466"/>
                    <a:pt x="111162" y="0"/>
                    <a:pt x="1015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2931275" y="3036025"/>
              <a:ext cx="359250" cy="653600"/>
            </a:xfrm>
            <a:custGeom>
              <a:avLst/>
              <a:gdLst/>
              <a:ahLst/>
              <a:cxnLst/>
              <a:rect l="l" t="t" r="r" b="b"/>
              <a:pathLst>
                <a:path w="14370" h="26144" extrusionOk="0">
                  <a:moveTo>
                    <a:pt x="7581" y="1"/>
                  </a:moveTo>
                  <a:cubicBezTo>
                    <a:pt x="6421" y="1"/>
                    <a:pt x="5247" y="333"/>
                    <a:pt x="4274" y="966"/>
                  </a:cubicBezTo>
                  <a:cubicBezTo>
                    <a:pt x="2210" y="2308"/>
                    <a:pt x="1040" y="4765"/>
                    <a:pt x="862" y="7218"/>
                  </a:cubicBezTo>
                  <a:cubicBezTo>
                    <a:pt x="683" y="9673"/>
                    <a:pt x="1403" y="12122"/>
                    <a:pt x="2484" y="14333"/>
                  </a:cubicBezTo>
                  <a:cubicBezTo>
                    <a:pt x="673" y="16150"/>
                    <a:pt x="1" y="19012"/>
                    <a:pt x="808" y="21446"/>
                  </a:cubicBezTo>
                  <a:cubicBezTo>
                    <a:pt x="1614" y="23878"/>
                    <a:pt x="3867" y="25769"/>
                    <a:pt x="6404" y="26143"/>
                  </a:cubicBezTo>
                  <a:lnTo>
                    <a:pt x="5500" y="25237"/>
                  </a:lnTo>
                  <a:cubicBezTo>
                    <a:pt x="7664" y="25171"/>
                    <a:pt x="9850" y="24525"/>
                    <a:pt x="11541" y="23171"/>
                  </a:cubicBezTo>
                  <a:cubicBezTo>
                    <a:pt x="13230" y="21816"/>
                    <a:pt x="14369" y="19711"/>
                    <a:pt x="14307" y="17546"/>
                  </a:cubicBezTo>
                  <a:cubicBezTo>
                    <a:pt x="14247" y="15382"/>
                    <a:pt x="12869" y="13243"/>
                    <a:pt x="10828" y="12521"/>
                  </a:cubicBezTo>
                  <a:cubicBezTo>
                    <a:pt x="11752" y="10727"/>
                    <a:pt x="12635" y="8863"/>
                    <a:pt x="12875" y="6860"/>
                  </a:cubicBezTo>
                  <a:cubicBezTo>
                    <a:pt x="13114" y="4855"/>
                    <a:pt x="12613" y="2663"/>
                    <a:pt x="11125" y="1298"/>
                  </a:cubicBezTo>
                  <a:cubicBezTo>
                    <a:pt x="10166" y="419"/>
                    <a:pt x="8882" y="1"/>
                    <a:pt x="75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711625" y="3714150"/>
              <a:ext cx="57400" cy="425025"/>
            </a:xfrm>
            <a:custGeom>
              <a:avLst/>
              <a:gdLst/>
              <a:ahLst/>
              <a:cxnLst/>
              <a:rect l="l" t="t" r="r" b="b"/>
              <a:pathLst>
                <a:path w="2296" h="17001" extrusionOk="0">
                  <a:moveTo>
                    <a:pt x="1251" y="0"/>
                  </a:moveTo>
                  <a:cubicBezTo>
                    <a:pt x="837" y="0"/>
                    <a:pt x="422" y="267"/>
                    <a:pt x="415" y="801"/>
                  </a:cubicBezTo>
                  <a:cubicBezTo>
                    <a:pt x="351" y="5953"/>
                    <a:pt x="1" y="11425"/>
                    <a:pt x="644" y="16540"/>
                  </a:cubicBezTo>
                  <a:cubicBezTo>
                    <a:pt x="678" y="16809"/>
                    <a:pt x="955" y="17001"/>
                    <a:pt x="1197" y="17001"/>
                  </a:cubicBezTo>
                  <a:cubicBezTo>
                    <a:pt x="1370" y="17001"/>
                    <a:pt x="1525" y="16903"/>
                    <a:pt x="1559" y="16664"/>
                  </a:cubicBezTo>
                  <a:cubicBezTo>
                    <a:pt x="2296" y="11512"/>
                    <a:pt x="2048" y="5999"/>
                    <a:pt x="2073" y="801"/>
                  </a:cubicBezTo>
                  <a:cubicBezTo>
                    <a:pt x="2075" y="267"/>
                    <a:pt x="1664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588525" y="3328125"/>
              <a:ext cx="323500" cy="588675"/>
            </a:xfrm>
            <a:custGeom>
              <a:avLst/>
              <a:gdLst/>
              <a:ahLst/>
              <a:cxnLst/>
              <a:rect l="l" t="t" r="r" b="b"/>
              <a:pathLst>
                <a:path w="12940" h="23547" extrusionOk="0">
                  <a:moveTo>
                    <a:pt x="6825" y="1"/>
                  </a:moveTo>
                  <a:cubicBezTo>
                    <a:pt x="5781" y="1"/>
                    <a:pt x="4724" y="299"/>
                    <a:pt x="3848" y="868"/>
                  </a:cubicBezTo>
                  <a:cubicBezTo>
                    <a:pt x="1990" y="2078"/>
                    <a:pt x="935" y="4289"/>
                    <a:pt x="774" y="6500"/>
                  </a:cubicBezTo>
                  <a:cubicBezTo>
                    <a:pt x="615" y="8711"/>
                    <a:pt x="1264" y="10918"/>
                    <a:pt x="2236" y="12909"/>
                  </a:cubicBezTo>
                  <a:cubicBezTo>
                    <a:pt x="607" y="14545"/>
                    <a:pt x="0" y="17124"/>
                    <a:pt x="727" y="19316"/>
                  </a:cubicBezTo>
                  <a:cubicBezTo>
                    <a:pt x="1453" y="21507"/>
                    <a:pt x="3483" y="23209"/>
                    <a:pt x="5766" y="23547"/>
                  </a:cubicBezTo>
                  <a:lnTo>
                    <a:pt x="4951" y="22730"/>
                  </a:lnTo>
                  <a:cubicBezTo>
                    <a:pt x="6900" y="22671"/>
                    <a:pt x="8869" y="22088"/>
                    <a:pt x="10393" y="20869"/>
                  </a:cubicBezTo>
                  <a:cubicBezTo>
                    <a:pt x="11915" y="19650"/>
                    <a:pt x="12940" y="17753"/>
                    <a:pt x="12884" y="15803"/>
                  </a:cubicBezTo>
                  <a:cubicBezTo>
                    <a:pt x="12829" y="13854"/>
                    <a:pt x="11590" y="11927"/>
                    <a:pt x="9750" y="11278"/>
                  </a:cubicBezTo>
                  <a:cubicBezTo>
                    <a:pt x="10583" y="9662"/>
                    <a:pt x="11377" y="7981"/>
                    <a:pt x="11595" y="6178"/>
                  </a:cubicBezTo>
                  <a:cubicBezTo>
                    <a:pt x="11811" y="4372"/>
                    <a:pt x="11359" y="2397"/>
                    <a:pt x="10018" y="1169"/>
                  </a:cubicBezTo>
                  <a:cubicBezTo>
                    <a:pt x="9154" y="377"/>
                    <a:pt x="7998" y="1"/>
                    <a:pt x="68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1139925" y="3499950"/>
              <a:ext cx="61025" cy="500175"/>
            </a:xfrm>
            <a:custGeom>
              <a:avLst/>
              <a:gdLst/>
              <a:ahLst/>
              <a:cxnLst/>
              <a:rect l="l" t="t" r="r" b="b"/>
              <a:pathLst>
                <a:path w="2441" h="20007" extrusionOk="0">
                  <a:moveTo>
                    <a:pt x="1336" y="0"/>
                  </a:moveTo>
                  <a:cubicBezTo>
                    <a:pt x="923" y="0"/>
                    <a:pt x="508" y="267"/>
                    <a:pt x="501" y="801"/>
                  </a:cubicBezTo>
                  <a:cubicBezTo>
                    <a:pt x="420" y="6958"/>
                    <a:pt x="1" y="13439"/>
                    <a:pt x="704" y="19557"/>
                  </a:cubicBezTo>
                  <a:cubicBezTo>
                    <a:pt x="739" y="19858"/>
                    <a:pt x="950" y="20007"/>
                    <a:pt x="1164" y="20007"/>
                  </a:cubicBezTo>
                  <a:cubicBezTo>
                    <a:pt x="1379" y="20007"/>
                    <a:pt x="1596" y="19856"/>
                    <a:pt x="1636" y="19557"/>
                  </a:cubicBezTo>
                  <a:cubicBezTo>
                    <a:pt x="2441" y="13449"/>
                    <a:pt x="2135" y="6960"/>
                    <a:pt x="2158" y="801"/>
                  </a:cubicBezTo>
                  <a:cubicBezTo>
                    <a:pt x="2160" y="267"/>
                    <a:pt x="1749" y="0"/>
                    <a:pt x="13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989350" y="3036075"/>
              <a:ext cx="385625" cy="701550"/>
            </a:xfrm>
            <a:custGeom>
              <a:avLst/>
              <a:gdLst/>
              <a:ahLst/>
              <a:cxnLst/>
              <a:rect l="l" t="t" r="r" b="b"/>
              <a:pathLst>
                <a:path w="15425" h="28062" extrusionOk="0">
                  <a:moveTo>
                    <a:pt x="8138" y="0"/>
                  </a:moveTo>
                  <a:cubicBezTo>
                    <a:pt x="6893" y="0"/>
                    <a:pt x="5632" y="357"/>
                    <a:pt x="4588" y="1036"/>
                  </a:cubicBezTo>
                  <a:cubicBezTo>
                    <a:pt x="2374" y="2474"/>
                    <a:pt x="1115" y="5110"/>
                    <a:pt x="925" y="7746"/>
                  </a:cubicBezTo>
                  <a:cubicBezTo>
                    <a:pt x="735" y="10381"/>
                    <a:pt x="1508" y="13010"/>
                    <a:pt x="2667" y="15383"/>
                  </a:cubicBezTo>
                  <a:cubicBezTo>
                    <a:pt x="724" y="17333"/>
                    <a:pt x="0" y="20406"/>
                    <a:pt x="868" y="23019"/>
                  </a:cubicBezTo>
                  <a:cubicBezTo>
                    <a:pt x="1735" y="25631"/>
                    <a:pt x="4153" y="27660"/>
                    <a:pt x="6875" y="28061"/>
                  </a:cubicBezTo>
                  <a:lnTo>
                    <a:pt x="5902" y="27089"/>
                  </a:lnTo>
                  <a:cubicBezTo>
                    <a:pt x="8227" y="27017"/>
                    <a:pt x="10574" y="26325"/>
                    <a:pt x="12389" y="24871"/>
                  </a:cubicBezTo>
                  <a:cubicBezTo>
                    <a:pt x="14204" y="23418"/>
                    <a:pt x="15425" y="21158"/>
                    <a:pt x="15359" y="18833"/>
                  </a:cubicBezTo>
                  <a:cubicBezTo>
                    <a:pt x="15294" y="16509"/>
                    <a:pt x="13814" y="14215"/>
                    <a:pt x="11623" y="13440"/>
                  </a:cubicBezTo>
                  <a:cubicBezTo>
                    <a:pt x="12616" y="11514"/>
                    <a:pt x="13564" y="9512"/>
                    <a:pt x="13821" y="7362"/>
                  </a:cubicBezTo>
                  <a:cubicBezTo>
                    <a:pt x="14078" y="5209"/>
                    <a:pt x="13539" y="2856"/>
                    <a:pt x="11942" y="1393"/>
                  </a:cubicBezTo>
                  <a:cubicBezTo>
                    <a:pt x="10912" y="449"/>
                    <a:pt x="9535" y="0"/>
                    <a:pt x="81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8" name="Google Shape;678;p8"/>
          <p:cNvSpPr/>
          <p:nvPr/>
        </p:nvSpPr>
        <p:spPr>
          <a:xfrm>
            <a:off x="4026323" y="4109896"/>
            <a:ext cx="46171" cy="366242"/>
          </a:xfrm>
          <a:custGeom>
            <a:avLst/>
            <a:gdLst/>
            <a:ahLst/>
            <a:cxnLst/>
            <a:rect l="l" t="t" r="r" b="b"/>
            <a:pathLst>
              <a:path w="2362" h="18736" extrusionOk="0">
                <a:moveTo>
                  <a:pt x="1293" y="0"/>
                </a:moveTo>
                <a:cubicBezTo>
                  <a:pt x="879" y="0"/>
                  <a:pt x="464" y="267"/>
                  <a:pt x="458" y="800"/>
                </a:cubicBezTo>
                <a:cubicBezTo>
                  <a:pt x="386" y="6522"/>
                  <a:pt x="1" y="12590"/>
                  <a:pt x="672" y="18274"/>
                </a:cubicBezTo>
                <a:cubicBezTo>
                  <a:pt x="704" y="18545"/>
                  <a:pt x="982" y="18736"/>
                  <a:pt x="1224" y="18736"/>
                </a:cubicBezTo>
                <a:cubicBezTo>
                  <a:pt x="1399" y="18736"/>
                  <a:pt x="1555" y="18637"/>
                  <a:pt x="1587" y="18399"/>
                </a:cubicBezTo>
                <a:cubicBezTo>
                  <a:pt x="2361" y="12662"/>
                  <a:pt x="2089" y="6586"/>
                  <a:pt x="2116" y="800"/>
                </a:cubicBezTo>
                <a:cubicBezTo>
                  <a:pt x="2117" y="267"/>
                  <a:pt x="1706" y="0"/>
                  <a:pt x="12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03" name="Google Shape;703;p8"/>
          <p:cNvGrpSpPr/>
          <p:nvPr/>
        </p:nvGrpSpPr>
        <p:grpSpPr>
          <a:xfrm>
            <a:off x="5063626" y="1987094"/>
            <a:ext cx="1375424" cy="1562373"/>
            <a:chOff x="5087274" y="1917702"/>
            <a:chExt cx="1441593" cy="1637536"/>
          </a:xfrm>
        </p:grpSpPr>
        <p:sp>
          <p:nvSpPr>
            <p:cNvPr id="704" name="Google Shape;704;p8"/>
            <p:cNvSpPr/>
            <p:nvPr/>
          </p:nvSpPr>
          <p:spPr>
            <a:xfrm>
              <a:off x="5407768" y="2974421"/>
              <a:ext cx="1121100" cy="522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05" name="Google Shape;705;p8"/>
            <p:cNvGrpSpPr/>
            <p:nvPr/>
          </p:nvGrpSpPr>
          <p:grpSpPr>
            <a:xfrm>
              <a:off x="5087274" y="1917702"/>
              <a:ext cx="1173615" cy="1637536"/>
              <a:chOff x="4371114" y="955650"/>
              <a:chExt cx="1432111" cy="1998214"/>
            </a:xfrm>
          </p:grpSpPr>
          <p:sp>
            <p:nvSpPr>
              <p:cNvPr id="706" name="Google Shape;706;p8"/>
              <p:cNvSpPr/>
              <p:nvPr/>
            </p:nvSpPr>
            <p:spPr>
              <a:xfrm rot="789313">
                <a:off x="4463849" y="2014897"/>
                <a:ext cx="592001" cy="883189"/>
              </a:xfrm>
              <a:custGeom>
                <a:avLst/>
                <a:gdLst/>
                <a:ahLst/>
                <a:cxnLst/>
                <a:rect l="l" t="t" r="r" b="b"/>
                <a:pathLst>
                  <a:path w="23679" h="35326" extrusionOk="0">
                    <a:moveTo>
                      <a:pt x="9398" y="0"/>
                    </a:moveTo>
                    <a:lnTo>
                      <a:pt x="0" y="2725"/>
                    </a:lnTo>
                    <a:lnTo>
                      <a:pt x="11624" y="35326"/>
                    </a:lnTo>
                    <a:cubicBezTo>
                      <a:pt x="11624" y="35326"/>
                      <a:pt x="23427" y="32880"/>
                      <a:pt x="23679" y="28360"/>
                    </a:cubicBezTo>
                    <a:lnTo>
                      <a:pt x="9398" y="0"/>
                    </a:ln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8"/>
              <p:cNvSpPr/>
              <p:nvPr/>
            </p:nvSpPr>
            <p:spPr>
              <a:xfrm rot="789313">
                <a:off x="4451812" y="1613244"/>
                <a:ext cx="383992" cy="456120"/>
              </a:xfrm>
              <a:custGeom>
                <a:avLst/>
                <a:gdLst/>
                <a:ahLst/>
                <a:cxnLst/>
                <a:rect l="l" t="t" r="r" b="b"/>
                <a:pathLst>
                  <a:path w="15359" h="18244" extrusionOk="0">
                    <a:moveTo>
                      <a:pt x="4341" y="1"/>
                    </a:moveTo>
                    <a:cubicBezTo>
                      <a:pt x="4271" y="1"/>
                      <a:pt x="4211" y="28"/>
                      <a:pt x="4165" y="89"/>
                    </a:cubicBezTo>
                    <a:cubicBezTo>
                      <a:pt x="3500" y="946"/>
                      <a:pt x="6476" y="5357"/>
                      <a:pt x="6476" y="5357"/>
                    </a:cubicBezTo>
                    <a:cubicBezTo>
                      <a:pt x="6476" y="5357"/>
                      <a:pt x="3613" y="1467"/>
                      <a:pt x="2492" y="1447"/>
                    </a:cubicBezTo>
                    <a:cubicBezTo>
                      <a:pt x="2490" y="1447"/>
                      <a:pt x="2487" y="1447"/>
                      <a:pt x="2485" y="1447"/>
                    </a:cubicBezTo>
                    <a:cubicBezTo>
                      <a:pt x="1385" y="1447"/>
                      <a:pt x="4662" y="6295"/>
                      <a:pt x="4662" y="6295"/>
                    </a:cubicBezTo>
                    <a:cubicBezTo>
                      <a:pt x="4662" y="6295"/>
                      <a:pt x="1459" y="2858"/>
                      <a:pt x="704" y="2858"/>
                    </a:cubicBezTo>
                    <a:cubicBezTo>
                      <a:pt x="688" y="2858"/>
                      <a:pt x="673" y="2860"/>
                      <a:pt x="659" y="2863"/>
                    </a:cubicBezTo>
                    <a:cubicBezTo>
                      <a:pt x="1" y="3018"/>
                      <a:pt x="6286" y="18243"/>
                      <a:pt x="6286" y="18243"/>
                    </a:cubicBezTo>
                    <a:lnTo>
                      <a:pt x="15358" y="14364"/>
                    </a:lnTo>
                    <a:cubicBezTo>
                      <a:pt x="15358" y="14364"/>
                      <a:pt x="12442" y="9385"/>
                      <a:pt x="12229" y="8930"/>
                    </a:cubicBezTo>
                    <a:cubicBezTo>
                      <a:pt x="12014" y="8479"/>
                      <a:pt x="14930" y="4075"/>
                      <a:pt x="13953" y="4075"/>
                    </a:cubicBezTo>
                    <a:cubicBezTo>
                      <a:pt x="13945" y="4075"/>
                      <a:pt x="13937" y="4075"/>
                      <a:pt x="13929" y="4076"/>
                    </a:cubicBezTo>
                    <a:cubicBezTo>
                      <a:pt x="12884" y="4143"/>
                      <a:pt x="10910" y="6544"/>
                      <a:pt x="10910" y="6544"/>
                    </a:cubicBezTo>
                    <a:cubicBezTo>
                      <a:pt x="10910" y="6544"/>
                      <a:pt x="8229" y="359"/>
                      <a:pt x="7191" y="359"/>
                    </a:cubicBezTo>
                    <a:cubicBezTo>
                      <a:pt x="7126" y="359"/>
                      <a:pt x="7068" y="383"/>
                      <a:pt x="7018" y="434"/>
                    </a:cubicBezTo>
                    <a:cubicBezTo>
                      <a:pt x="6150" y="1300"/>
                      <a:pt x="8098" y="4904"/>
                      <a:pt x="8098" y="4904"/>
                    </a:cubicBezTo>
                    <a:cubicBezTo>
                      <a:pt x="8098" y="4904"/>
                      <a:pt x="5272" y="1"/>
                      <a:pt x="4341" y="1"/>
                    </a:cubicBez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8"/>
              <p:cNvSpPr/>
              <p:nvPr/>
            </p:nvSpPr>
            <p:spPr>
              <a:xfrm>
                <a:off x="5284350" y="1768500"/>
                <a:ext cx="389650" cy="617575"/>
              </a:xfrm>
              <a:custGeom>
                <a:avLst/>
                <a:gdLst/>
                <a:ahLst/>
                <a:cxnLst/>
                <a:rect l="l" t="t" r="r" b="b"/>
                <a:pathLst>
                  <a:path w="15586" h="24703" extrusionOk="0">
                    <a:moveTo>
                      <a:pt x="15586" y="0"/>
                    </a:moveTo>
                    <a:lnTo>
                      <a:pt x="1" y="337"/>
                    </a:lnTo>
                    <a:lnTo>
                      <a:pt x="1" y="22553"/>
                    </a:lnTo>
                    <a:cubicBezTo>
                      <a:pt x="2784" y="24027"/>
                      <a:pt x="5351" y="24702"/>
                      <a:pt x="7737" y="24702"/>
                    </a:cubicBezTo>
                    <a:cubicBezTo>
                      <a:pt x="10279" y="24702"/>
                      <a:pt x="12614" y="23936"/>
                      <a:pt x="14784" y="22553"/>
                    </a:cubicBezTo>
                    <a:lnTo>
                      <a:pt x="15586" y="0"/>
                    </a:ln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8"/>
              <p:cNvSpPr/>
              <p:nvPr/>
            </p:nvSpPr>
            <p:spPr>
              <a:xfrm>
                <a:off x="4984675" y="1236725"/>
                <a:ext cx="718225" cy="908000"/>
              </a:xfrm>
              <a:custGeom>
                <a:avLst/>
                <a:gdLst/>
                <a:ahLst/>
                <a:cxnLst/>
                <a:rect l="l" t="t" r="r" b="b"/>
                <a:pathLst>
                  <a:path w="28729" h="36320" extrusionOk="0">
                    <a:moveTo>
                      <a:pt x="26415" y="0"/>
                    </a:moveTo>
                    <a:lnTo>
                      <a:pt x="123" y="2"/>
                    </a:lnTo>
                    <a:cubicBezTo>
                      <a:pt x="123" y="2"/>
                      <a:pt x="0" y="20914"/>
                      <a:pt x="611" y="26047"/>
                    </a:cubicBezTo>
                    <a:cubicBezTo>
                      <a:pt x="1359" y="32351"/>
                      <a:pt x="6555" y="36319"/>
                      <a:pt x="11549" y="36319"/>
                    </a:cubicBezTo>
                    <a:cubicBezTo>
                      <a:pt x="11612" y="36319"/>
                      <a:pt x="11675" y="36319"/>
                      <a:pt x="11737" y="36318"/>
                    </a:cubicBezTo>
                    <a:cubicBezTo>
                      <a:pt x="17944" y="36193"/>
                      <a:pt x="24983" y="34039"/>
                      <a:pt x="26856" y="27884"/>
                    </a:cubicBezTo>
                    <a:cubicBezTo>
                      <a:pt x="28728" y="21726"/>
                      <a:pt x="26415" y="0"/>
                      <a:pt x="26415" y="0"/>
                    </a:cubicBez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8"/>
              <p:cNvSpPr/>
              <p:nvPr/>
            </p:nvSpPr>
            <p:spPr>
              <a:xfrm>
                <a:off x="5261200" y="2014100"/>
                <a:ext cx="318350" cy="141775"/>
              </a:xfrm>
              <a:custGeom>
                <a:avLst/>
                <a:gdLst/>
                <a:ahLst/>
                <a:cxnLst/>
                <a:rect l="l" t="t" r="r" b="b"/>
                <a:pathLst>
                  <a:path w="12734" h="5671" extrusionOk="0">
                    <a:moveTo>
                      <a:pt x="12630" y="0"/>
                    </a:moveTo>
                    <a:cubicBezTo>
                      <a:pt x="12614" y="0"/>
                      <a:pt x="12597" y="7"/>
                      <a:pt x="12584" y="21"/>
                    </a:cubicBezTo>
                    <a:cubicBezTo>
                      <a:pt x="9439" y="3325"/>
                      <a:pt x="5408" y="5080"/>
                      <a:pt x="896" y="5080"/>
                    </a:cubicBezTo>
                    <a:cubicBezTo>
                      <a:pt x="718" y="5080"/>
                      <a:pt x="540" y="5077"/>
                      <a:pt x="360" y="5072"/>
                    </a:cubicBezTo>
                    <a:cubicBezTo>
                      <a:pt x="357" y="5072"/>
                      <a:pt x="353" y="5072"/>
                      <a:pt x="349" y="5072"/>
                    </a:cubicBezTo>
                    <a:cubicBezTo>
                      <a:pt x="1" y="5072"/>
                      <a:pt x="16" y="5594"/>
                      <a:pt x="360" y="5624"/>
                    </a:cubicBezTo>
                    <a:cubicBezTo>
                      <a:pt x="749" y="5655"/>
                      <a:pt x="1136" y="5671"/>
                      <a:pt x="1520" y="5671"/>
                    </a:cubicBezTo>
                    <a:cubicBezTo>
                      <a:pt x="5910" y="5671"/>
                      <a:pt x="10033" y="3643"/>
                      <a:pt x="12698" y="108"/>
                    </a:cubicBezTo>
                    <a:lnTo>
                      <a:pt x="12696" y="108"/>
                    </a:lnTo>
                    <a:cubicBezTo>
                      <a:pt x="12733" y="57"/>
                      <a:pt x="12681" y="0"/>
                      <a:pt x="12630" y="0"/>
                    </a:cubicBezTo>
                    <a:close/>
                  </a:path>
                </a:pathLst>
              </a:custGeom>
              <a:solidFill>
                <a:srgbClr val="D887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8"/>
              <p:cNvSpPr/>
              <p:nvPr/>
            </p:nvSpPr>
            <p:spPr>
              <a:xfrm>
                <a:off x="5246650" y="1891950"/>
                <a:ext cx="121250" cy="61875"/>
              </a:xfrm>
              <a:custGeom>
                <a:avLst/>
                <a:gdLst/>
                <a:ahLst/>
                <a:cxnLst/>
                <a:rect l="l" t="t" r="r" b="b"/>
                <a:pathLst>
                  <a:path w="4850" h="2475" extrusionOk="0">
                    <a:moveTo>
                      <a:pt x="4531" y="1"/>
                    </a:moveTo>
                    <a:cubicBezTo>
                      <a:pt x="4479" y="1"/>
                      <a:pt x="4426" y="23"/>
                      <a:pt x="4380" y="77"/>
                    </a:cubicBezTo>
                    <a:cubicBezTo>
                      <a:pt x="3903" y="639"/>
                      <a:pt x="3398" y="1205"/>
                      <a:pt x="2718" y="1527"/>
                    </a:cubicBezTo>
                    <a:cubicBezTo>
                      <a:pt x="2405" y="1677"/>
                      <a:pt x="2120" y="1740"/>
                      <a:pt x="1846" y="1740"/>
                    </a:cubicBezTo>
                    <a:cubicBezTo>
                      <a:pt x="1377" y="1740"/>
                      <a:pt x="941" y="1555"/>
                      <a:pt x="450" y="1305"/>
                    </a:cubicBezTo>
                    <a:cubicBezTo>
                      <a:pt x="415" y="1287"/>
                      <a:pt x="376" y="1279"/>
                      <a:pt x="336" y="1279"/>
                    </a:cubicBezTo>
                    <a:cubicBezTo>
                      <a:pt x="173" y="1279"/>
                      <a:pt x="0" y="1414"/>
                      <a:pt x="75" y="1593"/>
                    </a:cubicBezTo>
                    <a:cubicBezTo>
                      <a:pt x="335" y="2226"/>
                      <a:pt x="973" y="2474"/>
                      <a:pt x="1618" y="2474"/>
                    </a:cubicBezTo>
                    <a:cubicBezTo>
                      <a:pt x="1808" y="2474"/>
                      <a:pt x="1999" y="2453"/>
                      <a:pt x="2181" y="2413"/>
                    </a:cubicBezTo>
                    <a:cubicBezTo>
                      <a:pt x="3290" y="2172"/>
                      <a:pt x="4015" y="1224"/>
                      <a:pt x="4705" y="403"/>
                    </a:cubicBezTo>
                    <a:cubicBezTo>
                      <a:pt x="4850" y="231"/>
                      <a:pt x="4697" y="1"/>
                      <a:pt x="45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8"/>
              <p:cNvSpPr/>
              <p:nvPr/>
            </p:nvSpPr>
            <p:spPr>
              <a:xfrm>
                <a:off x="4890150" y="955650"/>
                <a:ext cx="846375" cy="735075"/>
              </a:xfrm>
              <a:custGeom>
                <a:avLst/>
                <a:gdLst/>
                <a:ahLst/>
                <a:cxnLst/>
                <a:rect l="l" t="t" r="r" b="b"/>
                <a:pathLst>
                  <a:path w="33855" h="29403" extrusionOk="0">
                    <a:moveTo>
                      <a:pt x="3060" y="7039"/>
                    </a:moveTo>
                    <a:lnTo>
                      <a:pt x="3060" y="7039"/>
                    </a:lnTo>
                    <a:cubicBezTo>
                      <a:pt x="2305" y="7549"/>
                      <a:pt x="1721" y="8220"/>
                      <a:pt x="1485" y="9009"/>
                    </a:cubicBezTo>
                    <a:cubicBezTo>
                      <a:pt x="927" y="10880"/>
                      <a:pt x="1685" y="13034"/>
                      <a:pt x="3249" y="14234"/>
                    </a:cubicBezTo>
                    <a:lnTo>
                      <a:pt x="3249" y="14350"/>
                    </a:lnTo>
                    <a:cubicBezTo>
                      <a:pt x="3736" y="14676"/>
                      <a:pt x="4256" y="14950"/>
                      <a:pt x="4799" y="15168"/>
                    </a:cubicBezTo>
                    <a:cubicBezTo>
                      <a:pt x="4269" y="15055"/>
                      <a:pt x="3704" y="14900"/>
                      <a:pt x="3145" y="14635"/>
                    </a:cubicBezTo>
                    <a:cubicBezTo>
                      <a:pt x="2477" y="14322"/>
                      <a:pt x="1880" y="13878"/>
                      <a:pt x="1389" y="13328"/>
                    </a:cubicBezTo>
                    <a:cubicBezTo>
                      <a:pt x="879" y="12751"/>
                      <a:pt x="464" y="12016"/>
                      <a:pt x="357" y="11184"/>
                    </a:cubicBezTo>
                    <a:cubicBezTo>
                      <a:pt x="246" y="10358"/>
                      <a:pt x="492" y="9474"/>
                      <a:pt x="1012" y="8752"/>
                    </a:cubicBezTo>
                    <a:cubicBezTo>
                      <a:pt x="1526" y="8024"/>
                      <a:pt x="2231" y="7469"/>
                      <a:pt x="2978" y="7075"/>
                    </a:cubicBezTo>
                    <a:cubicBezTo>
                      <a:pt x="3004" y="7061"/>
                      <a:pt x="3032" y="7052"/>
                      <a:pt x="3060" y="7039"/>
                    </a:cubicBezTo>
                    <a:close/>
                    <a:moveTo>
                      <a:pt x="18420" y="0"/>
                    </a:moveTo>
                    <a:cubicBezTo>
                      <a:pt x="18415" y="0"/>
                      <a:pt x="18413" y="1"/>
                      <a:pt x="18412" y="2"/>
                    </a:cubicBezTo>
                    <a:cubicBezTo>
                      <a:pt x="18407" y="19"/>
                      <a:pt x="18667" y="125"/>
                      <a:pt x="19140" y="305"/>
                    </a:cubicBezTo>
                    <a:cubicBezTo>
                      <a:pt x="19379" y="390"/>
                      <a:pt x="19667" y="500"/>
                      <a:pt x="19995" y="650"/>
                    </a:cubicBezTo>
                    <a:cubicBezTo>
                      <a:pt x="20320" y="801"/>
                      <a:pt x="20703" y="945"/>
                      <a:pt x="21103" y="1158"/>
                    </a:cubicBezTo>
                    <a:cubicBezTo>
                      <a:pt x="21509" y="1357"/>
                      <a:pt x="21951" y="1577"/>
                      <a:pt x="22407" y="1852"/>
                    </a:cubicBezTo>
                    <a:cubicBezTo>
                      <a:pt x="22874" y="2104"/>
                      <a:pt x="23344" y="2421"/>
                      <a:pt x="23844" y="2745"/>
                    </a:cubicBezTo>
                    <a:cubicBezTo>
                      <a:pt x="25992" y="4199"/>
                      <a:pt x="27874" y="6014"/>
                      <a:pt x="29404" y="8107"/>
                    </a:cubicBezTo>
                    <a:cubicBezTo>
                      <a:pt x="29745" y="8597"/>
                      <a:pt x="30080" y="9055"/>
                      <a:pt x="30350" y="9513"/>
                    </a:cubicBezTo>
                    <a:cubicBezTo>
                      <a:pt x="30640" y="9958"/>
                      <a:pt x="30876" y="10392"/>
                      <a:pt x="31089" y="10790"/>
                    </a:cubicBezTo>
                    <a:cubicBezTo>
                      <a:pt x="31146" y="10888"/>
                      <a:pt x="31188" y="10980"/>
                      <a:pt x="31239" y="11075"/>
                    </a:cubicBezTo>
                    <a:cubicBezTo>
                      <a:pt x="28825" y="6778"/>
                      <a:pt x="24785" y="3362"/>
                      <a:pt x="20064" y="1660"/>
                    </a:cubicBezTo>
                    <a:cubicBezTo>
                      <a:pt x="19344" y="1400"/>
                      <a:pt x="18266" y="833"/>
                      <a:pt x="17338" y="833"/>
                    </a:cubicBezTo>
                    <a:cubicBezTo>
                      <a:pt x="16859" y="833"/>
                      <a:pt x="16420" y="984"/>
                      <a:pt x="16091" y="1405"/>
                    </a:cubicBezTo>
                    <a:cubicBezTo>
                      <a:pt x="15548" y="2099"/>
                      <a:pt x="15574" y="3922"/>
                      <a:pt x="16695" y="4220"/>
                    </a:cubicBezTo>
                    <a:cubicBezTo>
                      <a:pt x="15574" y="3922"/>
                      <a:pt x="13862" y="3174"/>
                      <a:pt x="12481" y="2551"/>
                    </a:cubicBezTo>
                    <a:cubicBezTo>
                      <a:pt x="11509" y="2113"/>
                      <a:pt x="10431" y="1758"/>
                      <a:pt x="9376" y="1758"/>
                    </a:cubicBezTo>
                    <a:cubicBezTo>
                      <a:pt x="8933" y="1758"/>
                      <a:pt x="8493" y="1820"/>
                      <a:pt x="8068" y="1966"/>
                    </a:cubicBezTo>
                    <a:cubicBezTo>
                      <a:pt x="6633" y="2459"/>
                      <a:pt x="5515" y="4803"/>
                      <a:pt x="7294" y="6019"/>
                    </a:cubicBezTo>
                    <a:cubicBezTo>
                      <a:pt x="7056" y="5982"/>
                      <a:pt x="6810" y="5965"/>
                      <a:pt x="6558" y="5965"/>
                    </a:cubicBezTo>
                    <a:cubicBezTo>
                      <a:pt x="6053" y="5965"/>
                      <a:pt x="5527" y="6036"/>
                      <a:pt x="5012" y="6169"/>
                    </a:cubicBezTo>
                    <a:cubicBezTo>
                      <a:pt x="4268" y="6294"/>
                      <a:pt x="3544" y="6528"/>
                      <a:pt x="2868" y="6865"/>
                    </a:cubicBezTo>
                    <a:cubicBezTo>
                      <a:pt x="2092" y="7271"/>
                      <a:pt x="1356" y="7847"/>
                      <a:pt x="814" y="8615"/>
                    </a:cubicBezTo>
                    <a:cubicBezTo>
                      <a:pt x="266" y="9376"/>
                      <a:pt x="1" y="10327"/>
                      <a:pt x="123" y="11215"/>
                    </a:cubicBezTo>
                    <a:cubicBezTo>
                      <a:pt x="241" y="12104"/>
                      <a:pt x="686" y="12877"/>
                      <a:pt x="1223" y="13476"/>
                    </a:cubicBezTo>
                    <a:cubicBezTo>
                      <a:pt x="1737" y="14044"/>
                      <a:pt x="2362" y="14499"/>
                      <a:pt x="3061" y="14816"/>
                    </a:cubicBezTo>
                    <a:cubicBezTo>
                      <a:pt x="3713" y="15114"/>
                      <a:pt x="4362" y="15270"/>
                      <a:pt x="4958" y="15374"/>
                    </a:cubicBezTo>
                    <a:cubicBezTo>
                      <a:pt x="5191" y="15412"/>
                      <a:pt x="5413" y="15438"/>
                      <a:pt x="5629" y="15459"/>
                    </a:cubicBezTo>
                    <a:cubicBezTo>
                      <a:pt x="6966" y="15855"/>
                      <a:pt x="8377" y="15957"/>
                      <a:pt x="9824" y="15957"/>
                    </a:cubicBezTo>
                    <a:cubicBezTo>
                      <a:pt x="11114" y="15957"/>
                      <a:pt x="12432" y="15876"/>
                      <a:pt x="13754" y="15851"/>
                    </a:cubicBezTo>
                    <a:cubicBezTo>
                      <a:pt x="16022" y="15807"/>
                      <a:pt x="18303" y="15617"/>
                      <a:pt x="20569" y="15617"/>
                    </a:cubicBezTo>
                    <a:cubicBezTo>
                      <a:pt x="22020" y="15617"/>
                      <a:pt x="23466" y="15695"/>
                      <a:pt x="24898" y="15939"/>
                    </a:cubicBezTo>
                    <a:cubicBezTo>
                      <a:pt x="26406" y="16198"/>
                      <a:pt x="27990" y="16708"/>
                      <a:pt x="28907" y="17934"/>
                    </a:cubicBezTo>
                    <a:cubicBezTo>
                      <a:pt x="29074" y="18160"/>
                      <a:pt x="29218" y="18402"/>
                      <a:pt x="29334" y="18658"/>
                    </a:cubicBezTo>
                    <a:lnTo>
                      <a:pt x="29979" y="29403"/>
                    </a:lnTo>
                    <a:lnTo>
                      <a:pt x="33594" y="27116"/>
                    </a:lnTo>
                    <a:lnTo>
                      <a:pt x="33594" y="23646"/>
                    </a:lnTo>
                    <a:cubicBezTo>
                      <a:pt x="33855" y="21745"/>
                      <a:pt x="33843" y="19815"/>
                      <a:pt x="33562" y="17916"/>
                    </a:cubicBezTo>
                    <a:cubicBezTo>
                      <a:pt x="33480" y="16795"/>
                      <a:pt x="33180" y="14702"/>
                      <a:pt x="32111" y="12715"/>
                    </a:cubicBezTo>
                    <a:cubicBezTo>
                      <a:pt x="32107" y="12703"/>
                      <a:pt x="32105" y="12697"/>
                      <a:pt x="32100" y="12685"/>
                    </a:cubicBezTo>
                    <a:cubicBezTo>
                      <a:pt x="32002" y="12392"/>
                      <a:pt x="31889" y="12106"/>
                      <a:pt x="31760" y="11824"/>
                    </a:cubicBezTo>
                    <a:cubicBezTo>
                      <a:pt x="31612" y="11494"/>
                      <a:pt x="31460" y="11111"/>
                      <a:pt x="31241" y="10711"/>
                    </a:cubicBezTo>
                    <a:cubicBezTo>
                      <a:pt x="31036" y="10305"/>
                      <a:pt x="30805" y="9862"/>
                      <a:pt x="30519" y="9407"/>
                    </a:cubicBezTo>
                    <a:cubicBezTo>
                      <a:pt x="30255" y="8940"/>
                      <a:pt x="29923" y="8474"/>
                      <a:pt x="29584" y="7975"/>
                    </a:cubicBezTo>
                    <a:cubicBezTo>
                      <a:pt x="28057" y="5844"/>
                      <a:pt x="26154" y="4009"/>
                      <a:pt x="23969" y="2560"/>
                    </a:cubicBezTo>
                    <a:cubicBezTo>
                      <a:pt x="23458" y="2240"/>
                      <a:pt x="22980" y="1924"/>
                      <a:pt x="22506" y="1677"/>
                    </a:cubicBezTo>
                    <a:cubicBezTo>
                      <a:pt x="22041" y="1408"/>
                      <a:pt x="21591" y="1195"/>
                      <a:pt x="21177" y="1004"/>
                    </a:cubicBezTo>
                    <a:cubicBezTo>
                      <a:pt x="20769" y="799"/>
                      <a:pt x="20381" y="662"/>
                      <a:pt x="20046" y="526"/>
                    </a:cubicBezTo>
                    <a:cubicBezTo>
                      <a:pt x="19761" y="407"/>
                      <a:pt x="19469" y="303"/>
                      <a:pt x="19173" y="215"/>
                    </a:cubicBezTo>
                    <a:cubicBezTo>
                      <a:pt x="18730" y="76"/>
                      <a:pt x="18466" y="0"/>
                      <a:pt x="184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8"/>
              <p:cNvSpPr/>
              <p:nvPr/>
            </p:nvSpPr>
            <p:spPr>
              <a:xfrm>
                <a:off x="5631625" y="1575525"/>
                <a:ext cx="171600" cy="288375"/>
              </a:xfrm>
              <a:custGeom>
                <a:avLst/>
                <a:gdLst/>
                <a:ahLst/>
                <a:cxnLst/>
                <a:rect l="l" t="t" r="r" b="b"/>
                <a:pathLst>
                  <a:path w="6864" h="11535" extrusionOk="0">
                    <a:moveTo>
                      <a:pt x="1524" y="1"/>
                    </a:moveTo>
                    <a:cubicBezTo>
                      <a:pt x="640" y="1"/>
                      <a:pt x="1" y="148"/>
                      <a:pt x="1" y="148"/>
                    </a:cubicBezTo>
                    <a:lnTo>
                      <a:pt x="1" y="11534"/>
                    </a:lnTo>
                    <a:cubicBezTo>
                      <a:pt x="1" y="11534"/>
                      <a:pt x="21" y="11535"/>
                      <a:pt x="59" y="11535"/>
                    </a:cubicBezTo>
                    <a:cubicBezTo>
                      <a:pt x="723" y="11535"/>
                      <a:pt x="6863" y="11368"/>
                      <a:pt x="6687" y="5187"/>
                    </a:cubicBezTo>
                    <a:cubicBezTo>
                      <a:pt x="6559" y="704"/>
                      <a:pt x="3457" y="1"/>
                      <a:pt x="1524" y="1"/>
                    </a:cubicBezTo>
                    <a:close/>
                  </a:path>
                </a:pathLst>
              </a:custGeom>
              <a:solidFill>
                <a:srgbClr val="E7BC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4" name="Google Shape;714;p8"/>
            <p:cNvSpPr/>
            <p:nvPr/>
          </p:nvSpPr>
          <p:spPr>
            <a:xfrm flipH="1">
              <a:off x="5785595" y="2440852"/>
              <a:ext cx="77276" cy="204868"/>
            </a:xfrm>
            <a:custGeom>
              <a:avLst/>
              <a:gdLst/>
              <a:ahLst/>
              <a:cxnLst/>
              <a:rect l="l" t="t" r="r" b="b"/>
              <a:pathLst>
                <a:path w="3744" h="9927" extrusionOk="0">
                  <a:moveTo>
                    <a:pt x="134" y="1"/>
                  </a:moveTo>
                  <a:cubicBezTo>
                    <a:pt x="133" y="1"/>
                    <a:pt x="131" y="1"/>
                    <a:pt x="130" y="2"/>
                  </a:cubicBezTo>
                  <a:cubicBezTo>
                    <a:pt x="1" y="62"/>
                    <a:pt x="906" y="2755"/>
                    <a:pt x="2155" y="6032"/>
                  </a:cubicBezTo>
                  <a:cubicBezTo>
                    <a:pt x="2470" y="6838"/>
                    <a:pt x="2767" y="7605"/>
                    <a:pt x="3056" y="8336"/>
                  </a:cubicBezTo>
                  <a:cubicBezTo>
                    <a:pt x="3212" y="8608"/>
                    <a:pt x="3282" y="8920"/>
                    <a:pt x="3258" y="9232"/>
                  </a:cubicBezTo>
                  <a:cubicBezTo>
                    <a:pt x="3206" y="9440"/>
                    <a:pt x="2922" y="9500"/>
                    <a:pt x="2620" y="9530"/>
                  </a:cubicBezTo>
                  <a:cubicBezTo>
                    <a:pt x="1427" y="9684"/>
                    <a:pt x="694" y="9815"/>
                    <a:pt x="694" y="9882"/>
                  </a:cubicBezTo>
                  <a:cubicBezTo>
                    <a:pt x="696" y="9911"/>
                    <a:pt x="846" y="9927"/>
                    <a:pt x="1119" y="9927"/>
                  </a:cubicBezTo>
                  <a:cubicBezTo>
                    <a:pt x="1456" y="9927"/>
                    <a:pt x="1981" y="9903"/>
                    <a:pt x="2646" y="9852"/>
                  </a:cubicBezTo>
                  <a:cubicBezTo>
                    <a:pt x="2818" y="9851"/>
                    <a:pt x="2991" y="9827"/>
                    <a:pt x="3158" y="9779"/>
                  </a:cubicBezTo>
                  <a:cubicBezTo>
                    <a:pt x="3381" y="9720"/>
                    <a:pt x="3564" y="9561"/>
                    <a:pt x="3653" y="9350"/>
                  </a:cubicBezTo>
                  <a:cubicBezTo>
                    <a:pt x="3743" y="8947"/>
                    <a:pt x="3686" y="8527"/>
                    <a:pt x="3494" y="8164"/>
                  </a:cubicBezTo>
                  <a:cubicBezTo>
                    <a:pt x="3221" y="7430"/>
                    <a:pt x="2934" y="6656"/>
                    <a:pt x="2632" y="5847"/>
                  </a:cubicBezTo>
                  <a:cubicBezTo>
                    <a:pt x="1397" y="2623"/>
                    <a:pt x="284" y="1"/>
                    <a:pt x="1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15" name="Google Shape;715;p8"/>
            <p:cNvGrpSpPr/>
            <p:nvPr/>
          </p:nvGrpSpPr>
          <p:grpSpPr>
            <a:xfrm>
              <a:off x="5654241" y="2373839"/>
              <a:ext cx="367054" cy="96252"/>
              <a:chOff x="4548493" y="1595645"/>
              <a:chExt cx="205909" cy="53986"/>
            </a:xfrm>
          </p:grpSpPr>
          <p:sp>
            <p:nvSpPr>
              <p:cNvPr id="716" name="Google Shape;716;p8"/>
              <p:cNvSpPr/>
              <p:nvPr/>
            </p:nvSpPr>
            <p:spPr>
              <a:xfrm>
                <a:off x="4711687" y="1622670"/>
                <a:ext cx="28277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3" h="2110" extrusionOk="0">
                    <a:moveTo>
                      <a:pt x="1152" y="1"/>
                    </a:moveTo>
                    <a:cubicBezTo>
                      <a:pt x="1123" y="1"/>
                      <a:pt x="1093" y="2"/>
                      <a:pt x="1064" y="4"/>
                    </a:cubicBezTo>
                    <a:cubicBezTo>
                      <a:pt x="469" y="28"/>
                      <a:pt x="1" y="521"/>
                      <a:pt x="8" y="1115"/>
                    </a:cubicBezTo>
                    <a:cubicBezTo>
                      <a:pt x="8" y="1126"/>
                      <a:pt x="10" y="1136"/>
                      <a:pt x="10" y="1147"/>
                    </a:cubicBezTo>
                    <a:cubicBezTo>
                      <a:pt x="55" y="1694"/>
                      <a:pt x="515" y="2110"/>
                      <a:pt x="1054" y="2110"/>
                    </a:cubicBezTo>
                    <a:cubicBezTo>
                      <a:pt x="1084" y="2110"/>
                      <a:pt x="1114" y="2108"/>
                      <a:pt x="1145" y="2106"/>
                    </a:cubicBezTo>
                    <a:cubicBezTo>
                      <a:pt x="1742" y="2085"/>
                      <a:pt x="2212" y="1592"/>
                      <a:pt x="2205" y="995"/>
                    </a:cubicBezTo>
                    <a:cubicBezTo>
                      <a:pt x="2205" y="987"/>
                      <a:pt x="2203" y="977"/>
                      <a:pt x="2203" y="968"/>
                    </a:cubicBezTo>
                    <a:cubicBezTo>
                      <a:pt x="2156" y="417"/>
                      <a:pt x="1695" y="1"/>
                      <a:pt x="1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8"/>
              <p:cNvSpPr/>
              <p:nvPr/>
            </p:nvSpPr>
            <p:spPr>
              <a:xfrm>
                <a:off x="4697299" y="1595645"/>
                <a:ext cx="57103" cy="15026"/>
              </a:xfrm>
              <a:custGeom>
                <a:avLst/>
                <a:gdLst/>
                <a:ahLst/>
                <a:cxnLst/>
                <a:rect l="l" t="t" r="r" b="b"/>
                <a:pathLst>
                  <a:path w="4469" h="1176" extrusionOk="0">
                    <a:moveTo>
                      <a:pt x="2291" y="1"/>
                    </a:moveTo>
                    <a:cubicBezTo>
                      <a:pt x="2282" y="1"/>
                      <a:pt x="2273" y="1"/>
                      <a:pt x="2263" y="1"/>
                    </a:cubicBezTo>
                    <a:cubicBezTo>
                      <a:pt x="2258" y="1"/>
                      <a:pt x="2253" y="1"/>
                      <a:pt x="2249" y="1"/>
                    </a:cubicBezTo>
                    <a:cubicBezTo>
                      <a:pt x="1631" y="1"/>
                      <a:pt x="1027" y="190"/>
                      <a:pt x="519" y="543"/>
                    </a:cubicBezTo>
                    <a:cubicBezTo>
                      <a:pt x="144" y="819"/>
                      <a:pt x="1" y="1077"/>
                      <a:pt x="66" y="1142"/>
                    </a:cubicBezTo>
                    <a:cubicBezTo>
                      <a:pt x="80" y="1158"/>
                      <a:pt x="103" y="1165"/>
                      <a:pt x="134" y="1165"/>
                    </a:cubicBezTo>
                    <a:cubicBezTo>
                      <a:pt x="389" y="1165"/>
                      <a:pt x="1194" y="690"/>
                      <a:pt x="2245" y="686"/>
                    </a:cubicBezTo>
                    <a:cubicBezTo>
                      <a:pt x="2250" y="686"/>
                      <a:pt x="2254" y="686"/>
                      <a:pt x="2258" y="686"/>
                    </a:cubicBezTo>
                    <a:cubicBezTo>
                      <a:pt x="3309" y="686"/>
                      <a:pt x="4085" y="1175"/>
                      <a:pt x="4334" y="1175"/>
                    </a:cubicBezTo>
                    <a:cubicBezTo>
                      <a:pt x="4363" y="1175"/>
                      <a:pt x="4385" y="1169"/>
                      <a:pt x="4399" y="1154"/>
                    </a:cubicBezTo>
                    <a:cubicBezTo>
                      <a:pt x="4468" y="1089"/>
                      <a:pt x="4342" y="827"/>
                      <a:pt x="3987" y="552"/>
                    </a:cubicBezTo>
                    <a:cubicBezTo>
                      <a:pt x="3493" y="194"/>
                      <a:pt x="2900" y="1"/>
                      <a:pt x="22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8"/>
              <p:cNvSpPr/>
              <p:nvPr/>
            </p:nvSpPr>
            <p:spPr>
              <a:xfrm>
                <a:off x="4561845" y="1622670"/>
                <a:ext cx="28289" cy="26961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110" extrusionOk="0">
                    <a:moveTo>
                      <a:pt x="1155" y="1"/>
                    </a:moveTo>
                    <a:cubicBezTo>
                      <a:pt x="1126" y="1"/>
                      <a:pt x="1096" y="2"/>
                      <a:pt x="1067" y="4"/>
                    </a:cubicBezTo>
                    <a:cubicBezTo>
                      <a:pt x="471" y="25"/>
                      <a:pt x="1" y="519"/>
                      <a:pt x="11" y="1115"/>
                    </a:cubicBezTo>
                    <a:cubicBezTo>
                      <a:pt x="11" y="1126"/>
                      <a:pt x="13" y="1136"/>
                      <a:pt x="13" y="1147"/>
                    </a:cubicBezTo>
                    <a:cubicBezTo>
                      <a:pt x="58" y="1694"/>
                      <a:pt x="517" y="2110"/>
                      <a:pt x="1057" y="2110"/>
                    </a:cubicBezTo>
                    <a:cubicBezTo>
                      <a:pt x="1087" y="2110"/>
                      <a:pt x="1117" y="2108"/>
                      <a:pt x="1148" y="2106"/>
                    </a:cubicBezTo>
                    <a:cubicBezTo>
                      <a:pt x="1744" y="2085"/>
                      <a:pt x="2213" y="1591"/>
                      <a:pt x="2203" y="995"/>
                    </a:cubicBezTo>
                    <a:cubicBezTo>
                      <a:pt x="2203" y="984"/>
                      <a:pt x="2201" y="974"/>
                      <a:pt x="2201" y="963"/>
                    </a:cubicBezTo>
                    <a:cubicBezTo>
                      <a:pt x="2154" y="415"/>
                      <a:pt x="1695" y="1"/>
                      <a:pt x="11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8"/>
              <p:cNvSpPr/>
              <p:nvPr/>
            </p:nvSpPr>
            <p:spPr>
              <a:xfrm>
                <a:off x="4548493" y="1598610"/>
                <a:ext cx="57077" cy="15039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1177" extrusionOk="0">
                    <a:moveTo>
                      <a:pt x="2231" y="0"/>
                    </a:moveTo>
                    <a:cubicBezTo>
                      <a:pt x="1611" y="0"/>
                      <a:pt x="1006" y="191"/>
                      <a:pt x="496" y="544"/>
                    </a:cubicBezTo>
                    <a:cubicBezTo>
                      <a:pt x="139" y="818"/>
                      <a:pt x="1" y="1081"/>
                      <a:pt x="65" y="1147"/>
                    </a:cubicBezTo>
                    <a:cubicBezTo>
                      <a:pt x="79" y="1162"/>
                      <a:pt x="101" y="1169"/>
                      <a:pt x="132" y="1169"/>
                    </a:cubicBezTo>
                    <a:cubicBezTo>
                      <a:pt x="384" y="1169"/>
                      <a:pt x="1191" y="697"/>
                      <a:pt x="2245" y="689"/>
                    </a:cubicBezTo>
                    <a:cubicBezTo>
                      <a:pt x="2252" y="689"/>
                      <a:pt x="2259" y="689"/>
                      <a:pt x="2267" y="689"/>
                    </a:cubicBezTo>
                    <a:cubicBezTo>
                      <a:pt x="3313" y="689"/>
                      <a:pt x="4085" y="1176"/>
                      <a:pt x="4333" y="1176"/>
                    </a:cubicBezTo>
                    <a:cubicBezTo>
                      <a:pt x="4362" y="1176"/>
                      <a:pt x="4384" y="1169"/>
                      <a:pt x="4398" y="1155"/>
                    </a:cubicBezTo>
                    <a:cubicBezTo>
                      <a:pt x="4467" y="1104"/>
                      <a:pt x="4342" y="845"/>
                      <a:pt x="3968" y="553"/>
                    </a:cubicBezTo>
                    <a:cubicBezTo>
                      <a:pt x="3471" y="194"/>
                      <a:pt x="2873" y="0"/>
                      <a:pt x="2259" y="0"/>
                    </a:cubicBezTo>
                    <a:cubicBezTo>
                      <a:pt x="2255" y="0"/>
                      <a:pt x="2250" y="0"/>
                      <a:pt x="2245" y="0"/>
                    </a:cubicBezTo>
                    <a:cubicBezTo>
                      <a:pt x="2240" y="0"/>
                      <a:pt x="2235" y="0"/>
                      <a:pt x="223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774" name="Google Shape;774;p8"/>
          <p:cNvSpPr/>
          <p:nvPr/>
        </p:nvSpPr>
        <p:spPr>
          <a:xfrm>
            <a:off x="1864750" y="5163575"/>
            <a:ext cx="5415300" cy="10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" name="Google Shape;1465;p15">
            <a:extLst>
              <a:ext uri="{FF2B5EF4-FFF2-40B4-BE49-F238E27FC236}">
                <a16:creationId xmlns:a16="http://schemas.microsoft.com/office/drawing/2014/main" id="{B08E29A4-8E33-41ED-9AAC-9D7F64811452}"/>
              </a:ext>
            </a:extLst>
          </p:cNvPr>
          <p:cNvGrpSpPr/>
          <p:nvPr/>
        </p:nvGrpSpPr>
        <p:grpSpPr>
          <a:xfrm flipH="1">
            <a:off x="2858899" y="1954557"/>
            <a:ext cx="1365074" cy="1598991"/>
            <a:chOff x="3743300" y="1036200"/>
            <a:chExt cx="2839750" cy="3641925"/>
          </a:xfrm>
        </p:grpSpPr>
        <p:sp>
          <p:nvSpPr>
            <p:cNvPr id="136" name="Google Shape;1469;p15">
              <a:extLst>
                <a:ext uri="{FF2B5EF4-FFF2-40B4-BE49-F238E27FC236}">
                  <a16:creationId xmlns:a16="http://schemas.microsoft.com/office/drawing/2014/main" id="{C6122E4E-03DA-4A52-9205-0991EFB609D9}"/>
                </a:ext>
              </a:extLst>
            </p:cNvPr>
            <p:cNvSpPr/>
            <p:nvPr/>
          </p:nvSpPr>
          <p:spPr>
            <a:xfrm>
              <a:off x="3743300" y="2910000"/>
              <a:ext cx="652525" cy="608600"/>
            </a:xfrm>
            <a:custGeom>
              <a:avLst/>
              <a:gdLst/>
              <a:ahLst/>
              <a:cxnLst/>
              <a:rect l="l" t="t" r="r" b="b"/>
              <a:pathLst>
                <a:path w="26101" h="24344" extrusionOk="0">
                  <a:moveTo>
                    <a:pt x="20380" y="0"/>
                  </a:moveTo>
                  <a:cubicBezTo>
                    <a:pt x="20304" y="0"/>
                    <a:pt x="20225" y="12"/>
                    <a:pt x="20144" y="37"/>
                  </a:cubicBezTo>
                  <a:cubicBezTo>
                    <a:pt x="19360" y="278"/>
                    <a:pt x="17307" y="2130"/>
                    <a:pt x="16630" y="4979"/>
                  </a:cubicBezTo>
                  <a:cubicBezTo>
                    <a:pt x="16442" y="5449"/>
                    <a:pt x="15993" y="5725"/>
                    <a:pt x="15526" y="5725"/>
                  </a:cubicBezTo>
                  <a:cubicBezTo>
                    <a:pt x="15320" y="5725"/>
                    <a:pt x="15110" y="5672"/>
                    <a:pt x="14918" y="5557"/>
                  </a:cubicBezTo>
                  <a:cubicBezTo>
                    <a:pt x="13080" y="4738"/>
                    <a:pt x="6868" y="1567"/>
                    <a:pt x="5744" y="1183"/>
                  </a:cubicBezTo>
                  <a:cubicBezTo>
                    <a:pt x="5319" y="1039"/>
                    <a:pt x="4854" y="943"/>
                    <a:pt x="4505" y="943"/>
                  </a:cubicBezTo>
                  <a:cubicBezTo>
                    <a:pt x="4029" y="943"/>
                    <a:pt x="3768" y="1121"/>
                    <a:pt x="4119" y="1593"/>
                  </a:cubicBezTo>
                  <a:cubicBezTo>
                    <a:pt x="4561" y="2193"/>
                    <a:pt x="7077" y="4099"/>
                    <a:pt x="8398" y="5084"/>
                  </a:cubicBezTo>
                  <a:cubicBezTo>
                    <a:pt x="6972" y="4052"/>
                    <a:pt x="4072" y="2037"/>
                    <a:pt x="3095" y="2037"/>
                  </a:cubicBezTo>
                  <a:cubicBezTo>
                    <a:pt x="2964" y="2037"/>
                    <a:pt x="2867" y="2073"/>
                    <a:pt x="2814" y="2152"/>
                  </a:cubicBezTo>
                  <a:cubicBezTo>
                    <a:pt x="2536" y="2539"/>
                    <a:pt x="2937" y="3353"/>
                    <a:pt x="4356" y="4560"/>
                  </a:cubicBezTo>
                  <a:cubicBezTo>
                    <a:pt x="3314" y="3878"/>
                    <a:pt x="2340" y="3314"/>
                    <a:pt x="1990" y="3314"/>
                  </a:cubicBezTo>
                  <a:cubicBezTo>
                    <a:pt x="1" y="3341"/>
                    <a:pt x="5736" y="7724"/>
                    <a:pt x="5736" y="7724"/>
                  </a:cubicBezTo>
                  <a:cubicBezTo>
                    <a:pt x="2718" y="5460"/>
                    <a:pt x="2075" y="4800"/>
                    <a:pt x="1727" y="4800"/>
                  </a:cubicBezTo>
                  <a:cubicBezTo>
                    <a:pt x="1609" y="4800"/>
                    <a:pt x="1525" y="4877"/>
                    <a:pt x="1393" y="4993"/>
                  </a:cubicBezTo>
                  <a:cubicBezTo>
                    <a:pt x="1002" y="5334"/>
                    <a:pt x="1672" y="6272"/>
                    <a:pt x="3619" y="8219"/>
                  </a:cubicBezTo>
                  <a:lnTo>
                    <a:pt x="10823" y="16411"/>
                  </a:lnTo>
                  <a:lnTo>
                    <a:pt x="15088" y="24344"/>
                  </a:lnTo>
                  <a:lnTo>
                    <a:pt x="26100" y="17973"/>
                  </a:lnTo>
                  <a:lnTo>
                    <a:pt x="19514" y="8939"/>
                  </a:lnTo>
                  <a:cubicBezTo>
                    <a:pt x="19455" y="8278"/>
                    <a:pt x="19391" y="7492"/>
                    <a:pt x="19391" y="6581"/>
                  </a:cubicBezTo>
                  <a:cubicBezTo>
                    <a:pt x="19382" y="5788"/>
                    <a:pt x="19507" y="4998"/>
                    <a:pt x="19761" y="4246"/>
                  </a:cubicBezTo>
                  <a:cubicBezTo>
                    <a:pt x="20038" y="3288"/>
                    <a:pt x="20444" y="2372"/>
                    <a:pt x="20971" y="1525"/>
                  </a:cubicBezTo>
                  <a:cubicBezTo>
                    <a:pt x="21473" y="871"/>
                    <a:pt x="21039" y="0"/>
                    <a:pt x="20380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470;p15">
              <a:extLst>
                <a:ext uri="{FF2B5EF4-FFF2-40B4-BE49-F238E27FC236}">
                  <a16:creationId xmlns:a16="http://schemas.microsoft.com/office/drawing/2014/main" id="{270FD6E9-59F2-4F98-BB21-DEA7E8A7EE43}"/>
                </a:ext>
              </a:extLst>
            </p:cNvPr>
            <p:cNvSpPr/>
            <p:nvPr/>
          </p:nvSpPr>
          <p:spPr>
            <a:xfrm>
              <a:off x="3811575" y="3027350"/>
              <a:ext cx="139500" cy="107800"/>
            </a:xfrm>
            <a:custGeom>
              <a:avLst/>
              <a:gdLst/>
              <a:ahLst/>
              <a:cxnLst/>
              <a:rect l="l" t="t" r="r" b="b"/>
              <a:pathLst>
                <a:path w="5580" h="4312" extrusionOk="0">
                  <a:moveTo>
                    <a:pt x="109" y="1"/>
                  </a:moveTo>
                  <a:cubicBezTo>
                    <a:pt x="99" y="1"/>
                    <a:pt x="92" y="3"/>
                    <a:pt x="87" y="8"/>
                  </a:cubicBezTo>
                  <a:cubicBezTo>
                    <a:pt x="0" y="103"/>
                    <a:pt x="1165" y="1150"/>
                    <a:pt x="2657" y="2337"/>
                  </a:cubicBezTo>
                  <a:cubicBezTo>
                    <a:pt x="4074" y="3464"/>
                    <a:pt x="5308" y="4312"/>
                    <a:pt x="5495" y="4312"/>
                  </a:cubicBezTo>
                  <a:cubicBezTo>
                    <a:pt x="5505" y="4312"/>
                    <a:pt x="5512" y="4309"/>
                    <a:pt x="5516" y="4304"/>
                  </a:cubicBezTo>
                  <a:cubicBezTo>
                    <a:pt x="5579" y="4200"/>
                    <a:pt x="4438" y="3153"/>
                    <a:pt x="2944" y="1974"/>
                  </a:cubicBezTo>
                  <a:cubicBezTo>
                    <a:pt x="1527" y="854"/>
                    <a:pt x="302" y="1"/>
                    <a:pt x="109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471;p15">
              <a:extLst>
                <a:ext uri="{FF2B5EF4-FFF2-40B4-BE49-F238E27FC236}">
                  <a16:creationId xmlns:a16="http://schemas.microsoft.com/office/drawing/2014/main" id="{771474AB-5CAE-4CEA-9CF7-74F19A5B31E7}"/>
                </a:ext>
              </a:extLst>
            </p:cNvPr>
            <p:cNvSpPr/>
            <p:nvPr/>
          </p:nvSpPr>
          <p:spPr>
            <a:xfrm>
              <a:off x="3830800" y="2993225"/>
              <a:ext cx="155325" cy="105975"/>
            </a:xfrm>
            <a:custGeom>
              <a:avLst/>
              <a:gdLst/>
              <a:ahLst/>
              <a:cxnLst/>
              <a:rect l="l" t="t" r="r" b="b"/>
              <a:pathLst>
                <a:path w="6213" h="4239" extrusionOk="0">
                  <a:moveTo>
                    <a:pt x="96" y="1"/>
                  </a:moveTo>
                  <a:cubicBezTo>
                    <a:pt x="85" y="1"/>
                    <a:pt x="78" y="3"/>
                    <a:pt x="74" y="9"/>
                  </a:cubicBezTo>
                  <a:cubicBezTo>
                    <a:pt x="1" y="107"/>
                    <a:pt x="1301" y="1139"/>
                    <a:pt x="2977" y="2306"/>
                  </a:cubicBezTo>
                  <a:cubicBezTo>
                    <a:pt x="4558" y="3406"/>
                    <a:pt x="5908" y="4239"/>
                    <a:pt x="6115" y="4239"/>
                  </a:cubicBezTo>
                  <a:cubicBezTo>
                    <a:pt x="6127" y="4239"/>
                    <a:pt x="6135" y="4236"/>
                    <a:pt x="6139" y="4230"/>
                  </a:cubicBezTo>
                  <a:cubicBezTo>
                    <a:pt x="6212" y="4125"/>
                    <a:pt x="4910" y="3093"/>
                    <a:pt x="3236" y="1928"/>
                  </a:cubicBezTo>
                  <a:cubicBezTo>
                    <a:pt x="1650" y="826"/>
                    <a:pt x="297" y="1"/>
                    <a:pt x="96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472;p15">
              <a:extLst>
                <a:ext uri="{FF2B5EF4-FFF2-40B4-BE49-F238E27FC236}">
                  <a16:creationId xmlns:a16="http://schemas.microsoft.com/office/drawing/2014/main" id="{6F61ED93-EE67-4BE9-BAB6-117B57DD3E92}"/>
                </a:ext>
              </a:extLst>
            </p:cNvPr>
            <p:cNvSpPr/>
            <p:nvPr/>
          </p:nvSpPr>
          <p:spPr>
            <a:xfrm>
              <a:off x="3863250" y="2962425"/>
              <a:ext cx="148225" cy="98575"/>
            </a:xfrm>
            <a:custGeom>
              <a:avLst/>
              <a:gdLst/>
              <a:ahLst/>
              <a:cxnLst/>
              <a:rect l="l" t="t" r="r" b="b"/>
              <a:pathLst>
                <a:path w="5929" h="3943" extrusionOk="0">
                  <a:moveTo>
                    <a:pt x="96" y="0"/>
                  </a:moveTo>
                  <a:cubicBezTo>
                    <a:pt x="82" y="0"/>
                    <a:pt x="73" y="3"/>
                    <a:pt x="69" y="10"/>
                  </a:cubicBezTo>
                  <a:cubicBezTo>
                    <a:pt x="0" y="119"/>
                    <a:pt x="1237" y="1080"/>
                    <a:pt x="2835" y="2163"/>
                  </a:cubicBezTo>
                  <a:cubicBezTo>
                    <a:pt x="4337" y="3182"/>
                    <a:pt x="5626" y="3943"/>
                    <a:pt x="5835" y="3943"/>
                  </a:cubicBezTo>
                  <a:cubicBezTo>
                    <a:pt x="5848" y="3943"/>
                    <a:pt x="5857" y="3940"/>
                    <a:pt x="5861" y="3934"/>
                  </a:cubicBezTo>
                  <a:cubicBezTo>
                    <a:pt x="5928" y="3829"/>
                    <a:pt x="4696" y="2864"/>
                    <a:pt x="3093" y="1781"/>
                  </a:cubicBezTo>
                  <a:cubicBezTo>
                    <a:pt x="1591" y="764"/>
                    <a:pt x="305" y="0"/>
                    <a:pt x="96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73;p15">
              <a:extLst>
                <a:ext uri="{FF2B5EF4-FFF2-40B4-BE49-F238E27FC236}">
                  <a16:creationId xmlns:a16="http://schemas.microsoft.com/office/drawing/2014/main" id="{80B008A2-8E68-40FB-95F5-E562EF133A5E}"/>
                </a:ext>
              </a:extLst>
            </p:cNvPr>
            <p:cNvSpPr/>
            <p:nvPr/>
          </p:nvSpPr>
          <p:spPr>
            <a:xfrm>
              <a:off x="4013850" y="3164075"/>
              <a:ext cx="888925" cy="1181975"/>
            </a:xfrm>
            <a:custGeom>
              <a:avLst/>
              <a:gdLst/>
              <a:ahLst/>
              <a:cxnLst/>
              <a:rect l="l" t="t" r="r" b="b"/>
              <a:pathLst>
                <a:path w="35557" h="47279" extrusionOk="0">
                  <a:moveTo>
                    <a:pt x="9308" y="0"/>
                  </a:moveTo>
                  <a:lnTo>
                    <a:pt x="1" y="6248"/>
                  </a:lnTo>
                  <a:cubicBezTo>
                    <a:pt x="1" y="6248"/>
                    <a:pt x="17974" y="39623"/>
                    <a:pt x="20160" y="42654"/>
                  </a:cubicBezTo>
                  <a:cubicBezTo>
                    <a:pt x="22345" y="45685"/>
                    <a:pt x="29544" y="47278"/>
                    <a:pt x="29544" y="47278"/>
                  </a:cubicBezTo>
                  <a:lnTo>
                    <a:pt x="35557" y="33285"/>
                  </a:lnTo>
                  <a:lnTo>
                    <a:pt x="9308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74;p15">
              <a:extLst>
                <a:ext uri="{FF2B5EF4-FFF2-40B4-BE49-F238E27FC236}">
                  <a16:creationId xmlns:a16="http://schemas.microsoft.com/office/drawing/2014/main" id="{865D4DDA-6023-43C7-AF7B-8B2F0E41A97B}"/>
                </a:ext>
              </a:extLst>
            </p:cNvPr>
            <p:cNvSpPr/>
            <p:nvPr/>
          </p:nvSpPr>
          <p:spPr>
            <a:xfrm>
              <a:off x="5763300" y="1999950"/>
              <a:ext cx="336475" cy="658650"/>
            </a:xfrm>
            <a:custGeom>
              <a:avLst/>
              <a:gdLst/>
              <a:ahLst/>
              <a:cxnLst/>
              <a:rect l="l" t="t" r="r" b="b"/>
              <a:pathLst>
                <a:path w="13459" h="26346" extrusionOk="0">
                  <a:moveTo>
                    <a:pt x="5963" y="0"/>
                  </a:moveTo>
                  <a:lnTo>
                    <a:pt x="1" y="24506"/>
                  </a:lnTo>
                  <a:cubicBezTo>
                    <a:pt x="116" y="25569"/>
                    <a:pt x="1016" y="26345"/>
                    <a:pt x="2046" y="26345"/>
                  </a:cubicBezTo>
                  <a:cubicBezTo>
                    <a:pt x="2169" y="26345"/>
                    <a:pt x="2294" y="26334"/>
                    <a:pt x="2420" y="26311"/>
                  </a:cubicBezTo>
                  <a:cubicBezTo>
                    <a:pt x="3597" y="26097"/>
                    <a:pt x="4345" y="24928"/>
                    <a:pt x="4047" y="23769"/>
                  </a:cubicBezTo>
                  <a:lnTo>
                    <a:pt x="4047" y="23769"/>
                  </a:lnTo>
                  <a:cubicBezTo>
                    <a:pt x="4337" y="24875"/>
                    <a:pt x="5489" y="25508"/>
                    <a:pt x="6635" y="25508"/>
                  </a:cubicBezTo>
                  <a:cubicBezTo>
                    <a:pt x="7193" y="25508"/>
                    <a:pt x="7750" y="25358"/>
                    <a:pt x="8206" y="25039"/>
                  </a:cubicBezTo>
                  <a:cubicBezTo>
                    <a:pt x="9599" y="24065"/>
                    <a:pt x="9982" y="22058"/>
                    <a:pt x="9426" y="20452"/>
                  </a:cubicBezTo>
                  <a:lnTo>
                    <a:pt x="9426" y="20452"/>
                  </a:lnTo>
                  <a:cubicBezTo>
                    <a:pt x="9866" y="20844"/>
                    <a:pt x="10424" y="21046"/>
                    <a:pt x="10986" y="21046"/>
                  </a:cubicBezTo>
                  <a:cubicBezTo>
                    <a:pt x="11372" y="21046"/>
                    <a:pt x="11759" y="20951"/>
                    <a:pt x="12113" y="20757"/>
                  </a:cubicBezTo>
                  <a:cubicBezTo>
                    <a:pt x="12983" y="20279"/>
                    <a:pt x="13458" y="19305"/>
                    <a:pt x="13300" y="18327"/>
                  </a:cubicBezTo>
                  <a:cubicBezTo>
                    <a:pt x="12971" y="16293"/>
                    <a:pt x="10391" y="15642"/>
                    <a:pt x="8966" y="14150"/>
                  </a:cubicBezTo>
                  <a:cubicBezTo>
                    <a:pt x="7242" y="12338"/>
                    <a:pt x="7410" y="9502"/>
                    <a:pt x="7628" y="7013"/>
                  </a:cubicBezTo>
                  <a:cubicBezTo>
                    <a:pt x="7846" y="4524"/>
                    <a:pt x="7851" y="1639"/>
                    <a:pt x="59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75;p15">
              <a:extLst>
                <a:ext uri="{FF2B5EF4-FFF2-40B4-BE49-F238E27FC236}">
                  <a16:creationId xmlns:a16="http://schemas.microsoft.com/office/drawing/2014/main" id="{262CEBC6-BCE5-4D76-BC81-0B63FEAD6ED8}"/>
                </a:ext>
              </a:extLst>
            </p:cNvPr>
            <p:cNvSpPr/>
            <p:nvPr/>
          </p:nvSpPr>
          <p:spPr>
            <a:xfrm>
              <a:off x="5035625" y="1866375"/>
              <a:ext cx="591750" cy="591950"/>
            </a:xfrm>
            <a:custGeom>
              <a:avLst/>
              <a:gdLst/>
              <a:ahLst/>
              <a:cxnLst/>
              <a:rect l="l" t="t" r="r" b="b"/>
              <a:pathLst>
                <a:path w="23670" h="23678" extrusionOk="0">
                  <a:moveTo>
                    <a:pt x="23670" y="1"/>
                  </a:moveTo>
                  <a:cubicBezTo>
                    <a:pt x="21073" y="1569"/>
                    <a:pt x="18122" y="2376"/>
                    <a:pt x="15146" y="2376"/>
                  </a:cubicBezTo>
                  <a:cubicBezTo>
                    <a:pt x="13604" y="2376"/>
                    <a:pt x="12055" y="2159"/>
                    <a:pt x="10545" y="1720"/>
                  </a:cubicBezTo>
                  <a:cubicBezTo>
                    <a:pt x="9226" y="1325"/>
                    <a:pt x="7950" y="759"/>
                    <a:pt x="6595" y="519"/>
                  </a:cubicBezTo>
                  <a:cubicBezTo>
                    <a:pt x="6205" y="450"/>
                    <a:pt x="5803" y="411"/>
                    <a:pt x="5402" y="411"/>
                  </a:cubicBezTo>
                  <a:cubicBezTo>
                    <a:pt x="4409" y="411"/>
                    <a:pt x="3424" y="648"/>
                    <a:pt x="2650" y="1242"/>
                  </a:cubicBezTo>
                  <a:cubicBezTo>
                    <a:pt x="1563" y="2075"/>
                    <a:pt x="1116" y="3800"/>
                    <a:pt x="1968" y="4884"/>
                  </a:cubicBezTo>
                  <a:cubicBezTo>
                    <a:pt x="2354" y="5379"/>
                    <a:pt x="2950" y="5694"/>
                    <a:pt x="3237" y="6248"/>
                  </a:cubicBezTo>
                  <a:cubicBezTo>
                    <a:pt x="3815" y="7328"/>
                    <a:pt x="2899" y="8583"/>
                    <a:pt x="1994" y="9393"/>
                  </a:cubicBezTo>
                  <a:cubicBezTo>
                    <a:pt x="1089" y="10203"/>
                    <a:pt x="0" y="11100"/>
                    <a:pt x="123" y="12356"/>
                  </a:cubicBezTo>
                  <a:cubicBezTo>
                    <a:pt x="246" y="13611"/>
                    <a:pt x="1594" y="14321"/>
                    <a:pt x="2709" y="14868"/>
                  </a:cubicBezTo>
                  <a:cubicBezTo>
                    <a:pt x="3824" y="15413"/>
                    <a:pt x="5103" y="16310"/>
                    <a:pt x="4985" y="17561"/>
                  </a:cubicBezTo>
                  <a:cubicBezTo>
                    <a:pt x="4883" y="18600"/>
                    <a:pt x="3860" y="19282"/>
                    <a:pt x="3427" y="20229"/>
                  </a:cubicBezTo>
                  <a:cubicBezTo>
                    <a:pt x="2899" y="21499"/>
                    <a:pt x="3499" y="22957"/>
                    <a:pt x="4768" y="23485"/>
                  </a:cubicBezTo>
                  <a:cubicBezTo>
                    <a:pt x="5082" y="23616"/>
                    <a:pt x="5406" y="23677"/>
                    <a:pt x="5726" y="23677"/>
                  </a:cubicBezTo>
                  <a:cubicBezTo>
                    <a:pt x="6701" y="23677"/>
                    <a:pt x="7626" y="23101"/>
                    <a:pt x="8024" y="22145"/>
                  </a:cubicBezTo>
                  <a:lnTo>
                    <a:pt x="236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76;p15">
              <a:extLst>
                <a:ext uri="{FF2B5EF4-FFF2-40B4-BE49-F238E27FC236}">
                  <a16:creationId xmlns:a16="http://schemas.microsoft.com/office/drawing/2014/main" id="{39122D7B-97F1-4C2C-AA53-92B900F5AC38}"/>
                </a:ext>
              </a:extLst>
            </p:cNvPr>
            <p:cNvSpPr/>
            <p:nvPr/>
          </p:nvSpPr>
          <p:spPr>
            <a:xfrm>
              <a:off x="5118450" y="1835150"/>
              <a:ext cx="790750" cy="1323150"/>
            </a:xfrm>
            <a:custGeom>
              <a:avLst/>
              <a:gdLst/>
              <a:ahLst/>
              <a:cxnLst/>
              <a:rect l="l" t="t" r="r" b="b"/>
              <a:pathLst>
                <a:path w="31630" h="52926" extrusionOk="0">
                  <a:moveTo>
                    <a:pt x="17222" y="1"/>
                  </a:moveTo>
                  <a:cubicBezTo>
                    <a:pt x="11150" y="1"/>
                    <a:pt x="5738" y="4187"/>
                    <a:pt x="4343" y="10268"/>
                  </a:cubicBezTo>
                  <a:cubicBezTo>
                    <a:pt x="2904" y="16516"/>
                    <a:pt x="1398" y="23438"/>
                    <a:pt x="943" y="26838"/>
                  </a:cubicBezTo>
                  <a:cubicBezTo>
                    <a:pt x="0" y="33879"/>
                    <a:pt x="6859" y="35998"/>
                    <a:pt x="6859" y="35998"/>
                  </a:cubicBezTo>
                  <a:lnTo>
                    <a:pt x="5626" y="41914"/>
                  </a:lnTo>
                  <a:cubicBezTo>
                    <a:pt x="4600" y="46857"/>
                    <a:pt x="7776" y="51693"/>
                    <a:pt x="12717" y="52718"/>
                  </a:cubicBezTo>
                  <a:lnTo>
                    <a:pt x="12762" y="52727"/>
                  </a:lnTo>
                  <a:lnTo>
                    <a:pt x="12771" y="52743"/>
                  </a:lnTo>
                  <a:cubicBezTo>
                    <a:pt x="13381" y="52866"/>
                    <a:pt x="13989" y="52925"/>
                    <a:pt x="14588" y="52925"/>
                  </a:cubicBezTo>
                  <a:cubicBezTo>
                    <a:pt x="18796" y="52925"/>
                    <a:pt x="22574" y="50002"/>
                    <a:pt x="23506" y="45733"/>
                  </a:cubicBezTo>
                  <a:lnTo>
                    <a:pt x="29964" y="16125"/>
                  </a:lnTo>
                  <a:cubicBezTo>
                    <a:pt x="31629" y="9063"/>
                    <a:pt x="27254" y="1988"/>
                    <a:pt x="20190" y="323"/>
                  </a:cubicBezTo>
                  <a:cubicBezTo>
                    <a:pt x="20070" y="295"/>
                    <a:pt x="19950" y="268"/>
                    <a:pt x="19829" y="243"/>
                  </a:cubicBezTo>
                  <a:lnTo>
                    <a:pt x="19156" y="142"/>
                  </a:lnTo>
                  <a:cubicBezTo>
                    <a:pt x="18507" y="47"/>
                    <a:pt x="17861" y="1"/>
                    <a:pt x="17222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77;p15">
              <a:extLst>
                <a:ext uri="{FF2B5EF4-FFF2-40B4-BE49-F238E27FC236}">
                  <a16:creationId xmlns:a16="http://schemas.microsoft.com/office/drawing/2014/main" id="{E6D31FAC-1A2D-40BE-9C48-CF33862113DE}"/>
                </a:ext>
              </a:extLst>
            </p:cNvPr>
            <p:cNvSpPr/>
            <p:nvPr/>
          </p:nvSpPr>
          <p:spPr>
            <a:xfrm>
              <a:off x="5256575" y="2188975"/>
              <a:ext cx="53875" cy="48950"/>
            </a:xfrm>
            <a:custGeom>
              <a:avLst/>
              <a:gdLst/>
              <a:ahLst/>
              <a:cxnLst/>
              <a:rect l="l" t="t" r="r" b="b"/>
              <a:pathLst>
                <a:path w="2155" h="1958" extrusionOk="0">
                  <a:moveTo>
                    <a:pt x="1036" y="1"/>
                  </a:moveTo>
                  <a:cubicBezTo>
                    <a:pt x="591" y="1"/>
                    <a:pt x="189" y="306"/>
                    <a:pt x="86" y="759"/>
                  </a:cubicBezTo>
                  <a:cubicBezTo>
                    <a:pt x="86" y="765"/>
                    <a:pt x="84" y="771"/>
                    <a:pt x="83" y="777"/>
                  </a:cubicBezTo>
                  <a:cubicBezTo>
                    <a:pt x="0" y="1319"/>
                    <a:pt x="362" y="1830"/>
                    <a:pt x="902" y="1933"/>
                  </a:cubicBezTo>
                  <a:cubicBezTo>
                    <a:pt x="974" y="1949"/>
                    <a:pt x="1046" y="1957"/>
                    <a:pt x="1117" y="1957"/>
                  </a:cubicBezTo>
                  <a:cubicBezTo>
                    <a:pt x="1560" y="1957"/>
                    <a:pt x="1959" y="1652"/>
                    <a:pt x="2063" y="1202"/>
                  </a:cubicBezTo>
                  <a:cubicBezTo>
                    <a:pt x="2064" y="1196"/>
                    <a:pt x="2066" y="1188"/>
                    <a:pt x="2067" y="1181"/>
                  </a:cubicBezTo>
                  <a:cubicBezTo>
                    <a:pt x="2154" y="639"/>
                    <a:pt x="1793" y="125"/>
                    <a:pt x="1253" y="25"/>
                  </a:cubicBezTo>
                  <a:cubicBezTo>
                    <a:pt x="1180" y="9"/>
                    <a:pt x="1108" y="1"/>
                    <a:pt x="10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78;p15">
              <a:extLst>
                <a:ext uri="{FF2B5EF4-FFF2-40B4-BE49-F238E27FC236}">
                  <a16:creationId xmlns:a16="http://schemas.microsoft.com/office/drawing/2014/main" id="{DA671D97-B4E1-4F55-9B12-35ACE6504558}"/>
                </a:ext>
              </a:extLst>
            </p:cNvPr>
            <p:cNvSpPr/>
            <p:nvPr/>
          </p:nvSpPr>
          <p:spPr>
            <a:xfrm>
              <a:off x="5250875" y="2163350"/>
              <a:ext cx="101850" cy="34350"/>
            </a:xfrm>
            <a:custGeom>
              <a:avLst/>
              <a:gdLst/>
              <a:ahLst/>
              <a:cxnLst/>
              <a:rect l="l" t="t" r="r" b="b"/>
              <a:pathLst>
                <a:path w="4074" h="1374" extrusionOk="0">
                  <a:moveTo>
                    <a:pt x="1753" y="1"/>
                  </a:moveTo>
                  <a:cubicBezTo>
                    <a:pt x="1324" y="1"/>
                    <a:pt x="900" y="104"/>
                    <a:pt x="515" y="304"/>
                  </a:cubicBezTo>
                  <a:cubicBezTo>
                    <a:pt x="147" y="514"/>
                    <a:pt x="1" y="732"/>
                    <a:pt x="51" y="801"/>
                  </a:cubicBezTo>
                  <a:cubicBezTo>
                    <a:pt x="66" y="822"/>
                    <a:pt x="96" y="831"/>
                    <a:pt x="141" y="831"/>
                  </a:cubicBezTo>
                  <a:cubicBezTo>
                    <a:pt x="356" y="831"/>
                    <a:pt x="896" y="623"/>
                    <a:pt x="1592" y="623"/>
                  </a:cubicBezTo>
                  <a:cubicBezTo>
                    <a:pt x="1747" y="623"/>
                    <a:pt x="1911" y="633"/>
                    <a:pt x="2080" y="659"/>
                  </a:cubicBezTo>
                  <a:cubicBezTo>
                    <a:pt x="3078" y="809"/>
                    <a:pt x="3755" y="1373"/>
                    <a:pt x="3962" y="1373"/>
                  </a:cubicBezTo>
                  <a:cubicBezTo>
                    <a:pt x="3980" y="1373"/>
                    <a:pt x="3995" y="1369"/>
                    <a:pt x="4005" y="1360"/>
                  </a:cubicBezTo>
                  <a:cubicBezTo>
                    <a:pt x="4074" y="1310"/>
                    <a:pt x="3979" y="1055"/>
                    <a:pt x="3674" y="754"/>
                  </a:cubicBezTo>
                  <a:cubicBezTo>
                    <a:pt x="3253" y="363"/>
                    <a:pt x="2724" y="111"/>
                    <a:pt x="2153" y="31"/>
                  </a:cubicBezTo>
                  <a:cubicBezTo>
                    <a:pt x="2020" y="11"/>
                    <a:pt x="1886" y="1"/>
                    <a:pt x="17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79;p15">
              <a:extLst>
                <a:ext uri="{FF2B5EF4-FFF2-40B4-BE49-F238E27FC236}">
                  <a16:creationId xmlns:a16="http://schemas.microsoft.com/office/drawing/2014/main" id="{C3719BE2-7B43-485F-B523-6715241CC08F}"/>
                </a:ext>
              </a:extLst>
            </p:cNvPr>
            <p:cNvSpPr/>
            <p:nvPr/>
          </p:nvSpPr>
          <p:spPr>
            <a:xfrm>
              <a:off x="5520300" y="2232200"/>
              <a:ext cx="53925" cy="48950"/>
            </a:xfrm>
            <a:custGeom>
              <a:avLst/>
              <a:gdLst/>
              <a:ahLst/>
              <a:cxnLst/>
              <a:rect l="l" t="t" r="r" b="b"/>
              <a:pathLst>
                <a:path w="2157" h="1958" extrusionOk="0">
                  <a:moveTo>
                    <a:pt x="1031" y="1"/>
                  </a:moveTo>
                  <a:cubicBezTo>
                    <a:pt x="593" y="1"/>
                    <a:pt x="197" y="301"/>
                    <a:pt x="93" y="746"/>
                  </a:cubicBezTo>
                  <a:cubicBezTo>
                    <a:pt x="91" y="757"/>
                    <a:pt x="90" y="766"/>
                    <a:pt x="87" y="777"/>
                  </a:cubicBezTo>
                  <a:cubicBezTo>
                    <a:pt x="1" y="1321"/>
                    <a:pt x="365" y="1833"/>
                    <a:pt x="906" y="1933"/>
                  </a:cubicBezTo>
                  <a:cubicBezTo>
                    <a:pt x="978" y="1949"/>
                    <a:pt x="1050" y="1957"/>
                    <a:pt x="1121" y="1957"/>
                  </a:cubicBezTo>
                  <a:cubicBezTo>
                    <a:pt x="1564" y="1957"/>
                    <a:pt x="1964" y="1652"/>
                    <a:pt x="2066" y="1202"/>
                  </a:cubicBezTo>
                  <a:cubicBezTo>
                    <a:pt x="2068" y="1193"/>
                    <a:pt x="2070" y="1185"/>
                    <a:pt x="2071" y="1177"/>
                  </a:cubicBezTo>
                  <a:cubicBezTo>
                    <a:pt x="2157" y="634"/>
                    <a:pt x="1792" y="123"/>
                    <a:pt x="1252" y="26"/>
                  </a:cubicBezTo>
                  <a:cubicBezTo>
                    <a:pt x="1178" y="9"/>
                    <a:pt x="1104" y="1"/>
                    <a:pt x="10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80;p15">
              <a:extLst>
                <a:ext uri="{FF2B5EF4-FFF2-40B4-BE49-F238E27FC236}">
                  <a16:creationId xmlns:a16="http://schemas.microsoft.com/office/drawing/2014/main" id="{8681574D-6D1F-4D4C-A423-055828E03D9A}"/>
                </a:ext>
              </a:extLst>
            </p:cNvPr>
            <p:cNvSpPr/>
            <p:nvPr/>
          </p:nvSpPr>
          <p:spPr>
            <a:xfrm>
              <a:off x="5515400" y="2207275"/>
              <a:ext cx="101850" cy="34350"/>
            </a:xfrm>
            <a:custGeom>
              <a:avLst/>
              <a:gdLst/>
              <a:ahLst/>
              <a:cxnLst/>
              <a:rect l="l" t="t" r="r" b="b"/>
              <a:pathLst>
                <a:path w="4074" h="1374" extrusionOk="0">
                  <a:moveTo>
                    <a:pt x="1752" y="1"/>
                  </a:moveTo>
                  <a:cubicBezTo>
                    <a:pt x="1323" y="1"/>
                    <a:pt x="898" y="104"/>
                    <a:pt x="515" y="304"/>
                  </a:cubicBezTo>
                  <a:cubicBezTo>
                    <a:pt x="164" y="500"/>
                    <a:pt x="1" y="732"/>
                    <a:pt x="55" y="801"/>
                  </a:cubicBezTo>
                  <a:cubicBezTo>
                    <a:pt x="70" y="821"/>
                    <a:pt x="100" y="830"/>
                    <a:pt x="143" y="830"/>
                  </a:cubicBezTo>
                  <a:cubicBezTo>
                    <a:pt x="356" y="830"/>
                    <a:pt x="896" y="623"/>
                    <a:pt x="1590" y="623"/>
                  </a:cubicBezTo>
                  <a:cubicBezTo>
                    <a:pt x="1746" y="623"/>
                    <a:pt x="1910" y="633"/>
                    <a:pt x="2080" y="659"/>
                  </a:cubicBezTo>
                  <a:cubicBezTo>
                    <a:pt x="3072" y="809"/>
                    <a:pt x="3757" y="1373"/>
                    <a:pt x="3967" y="1373"/>
                  </a:cubicBezTo>
                  <a:cubicBezTo>
                    <a:pt x="3985" y="1373"/>
                    <a:pt x="3999" y="1369"/>
                    <a:pt x="4010" y="1360"/>
                  </a:cubicBezTo>
                  <a:cubicBezTo>
                    <a:pt x="4074" y="1310"/>
                    <a:pt x="3982" y="1055"/>
                    <a:pt x="3674" y="754"/>
                  </a:cubicBezTo>
                  <a:cubicBezTo>
                    <a:pt x="3253" y="363"/>
                    <a:pt x="2722" y="109"/>
                    <a:pt x="2153" y="31"/>
                  </a:cubicBezTo>
                  <a:cubicBezTo>
                    <a:pt x="2020" y="11"/>
                    <a:pt x="1886" y="1"/>
                    <a:pt x="17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1;p15">
              <a:extLst>
                <a:ext uri="{FF2B5EF4-FFF2-40B4-BE49-F238E27FC236}">
                  <a16:creationId xmlns:a16="http://schemas.microsoft.com/office/drawing/2014/main" id="{8E1AE772-54CE-49B6-BEE0-DCCD0F8B4EE5}"/>
                </a:ext>
              </a:extLst>
            </p:cNvPr>
            <p:cNvSpPr/>
            <p:nvPr/>
          </p:nvSpPr>
          <p:spPr>
            <a:xfrm>
              <a:off x="5323050" y="2190025"/>
              <a:ext cx="114100" cy="223175"/>
            </a:xfrm>
            <a:custGeom>
              <a:avLst/>
              <a:gdLst/>
              <a:ahLst/>
              <a:cxnLst/>
              <a:rect l="l" t="t" r="r" b="b"/>
              <a:pathLst>
                <a:path w="4564" h="8927" extrusionOk="0">
                  <a:moveTo>
                    <a:pt x="4463" y="0"/>
                  </a:moveTo>
                  <a:cubicBezTo>
                    <a:pt x="4334" y="0"/>
                    <a:pt x="2966" y="2217"/>
                    <a:pt x="1419" y="5008"/>
                  </a:cubicBezTo>
                  <a:lnTo>
                    <a:pt x="327" y="7001"/>
                  </a:lnTo>
                  <a:cubicBezTo>
                    <a:pt x="106" y="7311"/>
                    <a:pt x="0" y="7687"/>
                    <a:pt x="27" y="8067"/>
                  </a:cubicBezTo>
                  <a:cubicBezTo>
                    <a:pt x="83" y="8269"/>
                    <a:pt x="229" y="8438"/>
                    <a:pt x="422" y="8522"/>
                  </a:cubicBezTo>
                  <a:cubicBezTo>
                    <a:pt x="569" y="8584"/>
                    <a:pt x="721" y="8628"/>
                    <a:pt x="877" y="8654"/>
                  </a:cubicBezTo>
                  <a:cubicBezTo>
                    <a:pt x="1456" y="8818"/>
                    <a:pt x="2055" y="8910"/>
                    <a:pt x="2657" y="8927"/>
                  </a:cubicBezTo>
                  <a:cubicBezTo>
                    <a:pt x="2657" y="8863"/>
                    <a:pt x="2014" y="8648"/>
                    <a:pt x="950" y="8352"/>
                  </a:cubicBezTo>
                  <a:cubicBezTo>
                    <a:pt x="678" y="8285"/>
                    <a:pt x="427" y="8188"/>
                    <a:pt x="408" y="7994"/>
                  </a:cubicBezTo>
                  <a:cubicBezTo>
                    <a:pt x="427" y="7707"/>
                    <a:pt x="531" y="7431"/>
                    <a:pt x="709" y="7206"/>
                  </a:cubicBezTo>
                  <a:cubicBezTo>
                    <a:pt x="1070" y="6578"/>
                    <a:pt x="1444" y="5917"/>
                    <a:pt x="1833" y="5226"/>
                  </a:cubicBezTo>
                  <a:cubicBezTo>
                    <a:pt x="3403" y="2400"/>
                    <a:pt x="4564" y="65"/>
                    <a:pt x="4467" y="2"/>
                  </a:cubicBezTo>
                  <a:cubicBezTo>
                    <a:pt x="4466" y="1"/>
                    <a:pt x="4464" y="0"/>
                    <a:pt x="4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82;p15">
              <a:extLst>
                <a:ext uri="{FF2B5EF4-FFF2-40B4-BE49-F238E27FC236}">
                  <a16:creationId xmlns:a16="http://schemas.microsoft.com/office/drawing/2014/main" id="{9FEEEDE1-F056-4CA2-8161-6805A5A8AB22}"/>
                </a:ext>
              </a:extLst>
            </p:cNvPr>
            <p:cNvSpPr/>
            <p:nvPr/>
          </p:nvSpPr>
          <p:spPr>
            <a:xfrm>
              <a:off x="5524625" y="2106825"/>
              <a:ext cx="123700" cy="46675"/>
            </a:xfrm>
            <a:custGeom>
              <a:avLst/>
              <a:gdLst/>
              <a:ahLst/>
              <a:cxnLst/>
              <a:rect l="l" t="t" r="r" b="b"/>
              <a:pathLst>
                <a:path w="4948" h="1867" extrusionOk="0">
                  <a:moveTo>
                    <a:pt x="1620" y="1"/>
                  </a:moveTo>
                  <a:cubicBezTo>
                    <a:pt x="1334" y="1"/>
                    <a:pt x="1046" y="29"/>
                    <a:pt x="761" y="87"/>
                  </a:cubicBezTo>
                  <a:cubicBezTo>
                    <a:pt x="250" y="203"/>
                    <a:pt x="1" y="422"/>
                    <a:pt x="23" y="545"/>
                  </a:cubicBezTo>
                  <a:cubicBezTo>
                    <a:pt x="87" y="855"/>
                    <a:pt x="1188" y="872"/>
                    <a:pt x="2431" y="1210"/>
                  </a:cubicBezTo>
                  <a:cubicBezTo>
                    <a:pt x="3448" y="1485"/>
                    <a:pt x="4284" y="1867"/>
                    <a:pt x="4669" y="1867"/>
                  </a:cubicBezTo>
                  <a:cubicBezTo>
                    <a:pt x="4755" y="1867"/>
                    <a:pt x="4818" y="1848"/>
                    <a:pt x="4856" y="1805"/>
                  </a:cubicBezTo>
                  <a:cubicBezTo>
                    <a:pt x="4948" y="1691"/>
                    <a:pt x="4811" y="1386"/>
                    <a:pt x="4442" y="1046"/>
                  </a:cubicBezTo>
                  <a:cubicBezTo>
                    <a:pt x="3650" y="365"/>
                    <a:pt x="2646" y="1"/>
                    <a:pt x="16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483;p15">
              <a:extLst>
                <a:ext uri="{FF2B5EF4-FFF2-40B4-BE49-F238E27FC236}">
                  <a16:creationId xmlns:a16="http://schemas.microsoft.com/office/drawing/2014/main" id="{08324B85-E71E-4194-8E47-2D3BFA1D5846}"/>
                </a:ext>
              </a:extLst>
            </p:cNvPr>
            <p:cNvSpPr/>
            <p:nvPr/>
          </p:nvSpPr>
          <p:spPr>
            <a:xfrm>
              <a:off x="5271825" y="2084850"/>
              <a:ext cx="95125" cy="34600"/>
            </a:xfrm>
            <a:custGeom>
              <a:avLst/>
              <a:gdLst/>
              <a:ahLst/>
              <a:cxnLst/>
              <a:rect l="l" t="t" r="r" b="b"/>
              <a:pathLst>
                <a:path w="3805" h="1384" extrusionOk="0">
                  <a:moveTo>
                    <a:pt x="1696" y="0"/>
                  </a:moveTo>
                  <a:cubicBezTo>
                    <a:pt x="1277" y="0"/>
                    <a:pt x="857" y="98"/>
                    <a:pt x="470" y="299"/>
                  </a:cubicBezTo>
                  <a:cubicBezTo>
                    <a:pt x="141" y="505"/>
                    <a:pt x="1" y="741"/>
                    <a:pt x="69" y="874"/>
                  </a:cubicBezTo>
                  <a:cubicBezTo>
                    <a:pt x="224" y="1146"/>
                    <a:pt x="979" y="1000"/>
                    <a:pt x="1889" y="1118"/>
                  </a:cubicBezTo>
                  <a:cubicBezTo>
                    <a:pt x="2554" y="1205"/>
                    <a:pt x="3116" y="1383"/>
                    <a:pt x="3445" y="1383"/>
                  </a:cubicBezTo>
                  <a:cubicBezTo>
                    <a:pt x="3567" y="1383"/>
                    <a:pt x="3658" y="1359"/>
                    <a:pt x="3710" y="1296"/>
                  </a:cubicBezTo>
                  <a:cubicBezTo>
                    <a:pt x="3805" y="1182"/>
                    <a:pt x="3710" y="919"/>
                    <a:pt x="3428" y="637"/>
                  </a:cubicBezTo>
                  <a:cubicBezTo>
                    <a:pt x="2933" y="217"/>
                    <a:pt x="2317" y="0"/>
                    <a:pt x="16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484;p15">
              <a:extLst>
                <a:ext uri="{FF2B5EF4-FFF2-40B4-BE49-F238E27FC236}">
                  <a16:creationId xmlns:a16="http://schemas.microsoft.com/office/drawing/2014/main" id="{4710D03C-E3F9-4DCB-8CF6-CF84A41C9B41}"/>
                </a:ext>
              </a:extLst>
            </p:cNvPr>
            <p:cNvSpPr/>
            <p:nvPr/>
          </p:nvSpPr>
          <p:spPr>
            <a:xfrm>
              <a:off x="5705075" y="1928150"/>
              <a:ext cx="234175" cy="510025"/>
            </a:xfrm>
            <a:custGeom>
              <a:avLst/>
              <a:gdLst/>
              <a:ahLst/>
              <a:cxnLst/>
              <a:rect l="l" t="t" r="r" b="b"/>
              <a:pathLst>
                <a:path w="9367" h="20401" extrusionOk="0">
                  <a:moveTo>
                    <a:pt x="5089" y="1"/>
                  </a:moveTo>
                  <a:cubicBezTo>
                    <a:pt x="4900" y="1"/>
                    <a:pt x="4708" y="28"/>
                    <a:pt x="4515" y="87"/>
                  </a:cubicBezTo>
                  <a:cubicBezTo>
                    <a:pt x="3253" y="474"/>
                    <a:pt x="1411" y="2453"/>
                    <a:pt x="359" y="3273"/>
                  </a:cubicBezTo>
                  <a:lnTo>
                    <a:pt x="1" y="3583"/>
                  </a:lnTo>
                  <a:lnTo>
                    <a:pt x="32" y="3618"/>
                  </a:lnTo>
                  <a:cubicBezTo>
                    <a:pt x="1023" y="4665"/>
                    <a:pt x="1571" y="6055"/>
                    <a:pt x="1562" y="7495"/>
                  </a:cubicBezTo>
                  <a:lnTo>
                    <a:pt x="1562" y="7637"/>
                  </a:lnTo>
                  <a:cubicBezTo>
                    <a:pt x="1562" y="9685"/>
                    <a:pt x="1192" y="11734"/>
                    <a:pt x="1197" y="13758"/>
                  </a:cubicBezTo>
                  <a:cubicBezTo>
                    <a:pt x="1202" y="15783"/>
                    <a:pt x="1593" y="17941"/>
                    <a:pt x="2872" y="19533"/>
                  </a:cubicBezTo>
                  <a:cubicBezTo>
                    <a:pt x="3238" y="19994"/>
                    <a:pt x="3846" y="20401"/>
                    <a:pt x="4383" y="20401"/>
                  </a:cubicBezTo>
                  <a:cubicBezTo>
                    <a:pt x="4613" y="20401"/>
                    <a:pt x="4831" y="20326"/>
                    <a:pt x="5010" y="20148"/>
                  </a:cubicBezTo>
                  <a:cubicBezTo>
                    <a:pt x="5220" y="19895"/>
                    <a:pt x="5354" y="19590"/>
                    <a:pt x="5396" y="19265"/>
                  </a:cubicBezTo>
                  <a:cubicBezTo>
                    <a:pt x="6481" y="14481"/>
                    <a:pt x="8428" y="10386"/>
                    <a:pt x="9161" y="5326"/>
                  </a:cubicBezTo>
                  <a:cubicBezTo>
                    <a:pt x="9367" y="3950"/>
                    <a:pt x="8898" y="2561"/>
                    <a:pt x="7900" y="1594"/>
                  </a:cubicBezTo>
                  <a:cubicBezTo>
                    <a:pt x="7099" y="823"/>
                    <a:pt x="6131" y="1"/>
                    <a:pt x="50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485;p15">
              <a:extLst>
                <a:ext uri="{FF2B5EF4-FFF2-40B4-BE49-F238E27FC236}">
                  <a16:creationId xmlns:a16="http://schemas.microsoft.com/office/drawing/2014/main" id="{41041486-103B-4E75-AA61-E4B9514F1E3E}"/>
                </a:ext>
              </a:extLst>
            </p:cNvPr>
            <p:cNvSpPr/>
            <p:nvPr/>
          </p:nvSpPr>
          <p:spPr>
            <a:xfrm>
              <a:off x="5764575" y="2307725"/>
              <a:ext cx="152950" cy="184400"/>
            </a:xfrm>
            <a:custGeom>
              <a:avLst/>
              <a:gdLst/>
              <a:ahLst/>
              <a:cxnLst/>
              <a:rect l="l" t="t" r="r" b="b"/>
              <a:pathLst>
                <a:path w="6118" h="7376" extrusionOk="0">
                  <a:moveTo>
                    <a:pt x="2045" y="1"/>
                  </a:moveTo>
                  <a:cubicBezTo>
                    <a:pt x="1615" y="1"/>
                    <a:pt x="1314" y="46"/>
                    <a:pt x="1284" y="55"/>
                  </a:cubicBezTo>
                  <a:cubicBezTo>
                    <a:pt x="1284" y="55"/>
                    <a:pt x="1" y="6767"/>
                    <a:pt x="1" y="6909"/>
                  </a:cubicBezTo>
                  <a:cubicBezTo>
                    <a:pt x="1" y="6971"/>
                    <a:pt x="921" y="7376"/>
                    <a:pt x="2015" y="7376"/>
                  </a:cubicBezTo>
                  <a:cubicBezTo>
                    <a:pt x="3368" y="7376"/>
                    <a:pt x="4986" y="6758"/>
                    <a:pt x="5462" y="4114"/>
                  </a:cubicBezTo>
                  <a:cubicBezTo>
                    <a:pt x="6117" y="469"/>
                    <a:pt x="3421" y="1"/>
                    <a:pt x="2045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486;p15">
              <a:extLst>
                <a:ext uri="{FF2B5EF4-FFF2-40B4-BE49-F238E27FC236}">
                  <a16:creationId xmlns:a16="http://schemas.microsoft.com/office/drawing/2014/main" id="{ABEB64C8-076A-4AB3-A6BC-E9FFE8537957}"/>
                </a:ext>
              </a:extLst>
            </p:cNvPr>
            <p:cNvSpPr/>
            <p:nvPr/>
          </p:nvSpPr>
          <p:spPr>
            <a:xfrm>
              <a:off x="5808700" y="2350875"/>
              <a:ext cx="64600" cy="103975"/>
            </a:xfrm>
            <a:custGeom>
              <a:avLst/>
              <a:gdLst/>
              <a:ahLst/>
              <a:cxnLst/>
              <a:rect l="l" t="t" r="r" b="b"/>
              <a:pathLst>
                <a:path w="2584" h="4159" extrusionOk="0">
                  <a:moveTo>
                    <a:pt x="1511" y="1"/>
                  </a:moveTo>
                  <a:cubicBezTo>
                    <a:pt x="1411" y="1"/>
                    <a:pt x="1311" y="24"/>
                    <a:pt x="1220" y="71"/>
                  </a:cubicBezTo>
                  <a:cubicBezTo>
                    <a:pt x="1111" y="128"/>
                    <a:pt x="1026" y="222"/>
                    <a:pt x="979" y="335"/>
                  </a:cubicBezTo>
                  <a:cubicBezTo>
                    <a:pt x="893" y="525"/>
                    <a:pt x="952" y="622"/>
                    <a:pt x="979" y="622"/>
                  </a:cubicBezTo>
                  <a:cubicBezTo>
                    <a:pt x="1007" y="622"/>
                    <a:pt x="993" y="518"/>
                    <a:pt x="1079" y="399"/>
                  </a:cubicBezTo>
                  <a:cubicBezTo>
                    <a:pt x="1161" y="281"/>
                    <a:pt x="1293" y="217"/>
                    <a:pt x="1429" y="217"/>
                  </a:cubicBezTo>
                  <a:cubicBezTo>
                    <a:pt x="1490" y="217"/>
                    <a:pt x="1553" y="230"/>
                    <a:pt x="1611" y="257"/>
                  </a:cubicBezTo>
                  <a:cubicBezTo>
                    <a:pt x="1895" y="409"/>
                    <a:pt x="2088" y="689"/>
                    <a:pt x="2125" y="1008"/>
                  </a:cubicBezTo>
                  <a:cubicBezTo>
                    <a:pt x="2217" y="1415"/>
                    <a:pt x="2217" y="1835"/>
                    <a:pt x="2125" y="2242"/>
                  </a:cubicBezTo>
                  <a:cubicBezTo>
                    <a:pt x="1948" y="3102"/>
                    <a:pt x="1379" y="3826"/>
                    <a:pt x="842" y="3921"/>
                  </a:cubicBezTo>
                  <a:cubicBezTo>
                    <a:pt x="791" y="3930"/>
                    <a:pt x="740" y="3935"/>
                    <a:pt x="689" y="3935"/>
                  </a:cubicBezTo>
                  <a:cubicBezTo>
                    <a:pt x="523" y="3935"/>
                    <a:pt x="360" y="3886"/>
                    <a:pt x="219" y="3793"/>
                  </a:cubicBezTo>
                  <a:cubicBezTo>
                    <a:pt x="149" y="3747"/>
                    <a:pt x="82" y="3694"/>
                    <a:pt x="19" y="3634"/>
                  </a:cubicBezTo>
                  <a:lnTo>
                    <a:pt x="19" y="3634"/>
                  </a:lnTo>
                  <a:cubicBezTo>
                    <a:pt x="1" y="3639"/>
                    <a:pt x="5" y="3748"/>
                    <a:pt x="164" y="3890"/>
                  </a:cubicBezTo>
                  <a:cubicBezTo>
                    <a:pt x="336" y="4062"/>
                    <a:pt x="569" y="4158"/>
                    <a:pt x="809" y="4158"/>
                  </a:cubicBezTo>
                  <a:cubicBezTo>
                    <a:pt x="841" y="4158"/>
                    <a:pt x="873" y="4157"/>
                    <a:pt x="906" y="4153"/>
                  </a:cubicBezTo>
                  <a:cubicBezTo>
                    <a:pt x="1630" y="4075"/>
                    <a:pt x="2286" y="3265"/>
                    <a:pt x="2490" y="2306"/>
                  </a:cubicBezTo>
                  <a:cubicBezTo>
                    <a:pt x="2583" y="1852"/>
                    <a:pt x="2566" y="1385"/>
                    <a:pt x="2440" y="940"/>
                  </a:cubicBezTo>
                  <a:cubicBezTo>
                    <a:pt x="2370" y="529"/>
                    <a:pt x="2089" y="184"/>
                    <a:pt x="1703" y="30"/>
                  </a:cubicBezTo>
                  <a:cubicBezTo>
                    <a:pt x="1640" y="11"/>
                    <a:pt x="1575" y="1"/>
                    <a:pt x="151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487;p15">
              <a:extLst>
                <a:ext uri="{FF2B5EF4-FFF2-40B4-BE49-F238E27FC236}">
                  <a16:creationId xmlns:a16="http://schemas.microsoft.com/office/drawing/2014/main" id="{5ACBA881-1011-4D93-91B5-E512FE4604AA}"/>
                </a:ext>
              </a:extLst>
            </p:cNvPr>
            <p:cNvSpPr/>
            <p:nvPr/>
          </p:nvSpPr>
          <p:spPr>
            <a:xfrm>
              <a:off x="5115950" y="1752750"/>
              <a:ext cx="740025" cy="314850"/>
            </a:xfrm>
            <a:custGeom>
              <a:avLst/>
              <a:gdLst/>
              <a:ahLst/>
              <a:cxnLst/>
              <a:rect l="l" t="t" r="r" b="b"/>
              <a:pathLst>
                <a:path w="29601" h="12594" extrusionOk="0">
                  <a:moveTo>
                    <a:pt x="5499" y="0"/>
                  </a:moveTo>
                  <a:cubicBezTo>
                    <a:pt x="4548" y="0"/>
                    <a:pt x="3647" y="463"/>
                    <a:pt x="3096" y="1254"/>
                  </a:cubicBezTo>
                  <a:cubicBezTo>
                    <a:pt x="2665" y="1979"/>
                    <a:pt x="2816" y="3028"/>
                    <a:pt x="3409" y="3576"/>
                  </a:cubicBezTo>
                  <a:lnTo>
                    <a:pt x="3409" y="3576"/>
                  </a:lnTo>
                  <a:cubicBezTo>
                    <a:pt x="3123" y="3460"/>
                    <a:pt x="2818" y="3400"/>
                    <a:pt x="2511" y="3400"/>
                  </a:cubicBezTo>
                  <a:cubicBezTo>
                    <a:pt x="2261" y="3400"/>
                    <a:pt x="2010" y="3439"/>
                    <a:pt x="1767" y="3519"/>
                  </a:cubicBezTo>
                  <a:cubicBezTo>
                    <a:pt x="1024" y="3762"/>
                    <a:pt x="446" y="4356"/>
                    <a:pt x="223" y="5106"/>
                  </a:cubicBezTo>
                  <a:cubicBezTo>
                    <a:pt x="1" y="5857"/>
                    <a:pt x="161" y="6669"/>
                    <a:pt x="652" y="7279"/>
                  </a:cubicBezTo>
                  <a:cubicBezTo>
                    <a:pt x="926" y="7621"/>
                    <a:pt x="1284" y="7875"/>
                    <a:pt x="1683" y="8022"/>
                  </a:cubicBezTo>
                  <a:lnTo>
                    <a:pt x="1683" y="8022"/>
                  </a:lnTo>
                  <a:cubicBezTo>
                    <a:pt x="1255" y="8205"/>
                    <a:pt x="884" y="8635"/>
                    <a:pt x="862" y="9114"/>
                  </a:cubicBezTo>
                  <a:cubicBezTo>
                    <a:pt x="822" y="9979"/>
                    <a:pt x="1504" y="10711"/>
                    <a:pt x="2227" y="11172"/>
                  </a:cubicBezTo>
                  <a:cubicBezTo>
                    <a:pt x="3449" y="11939"/>
                    <a:pt x="4888" y="12231"/>
                    <a:pt x="6345" y="12231"/>
                  </a:cubicBezTo>
                  <a:cubicBezTo>
                    <a:pt x="7117" y="12231"/>
                    <a:pt x="7895" y="12149"/>
                    <a:pt x="8649" y="12013"/>
                  </a:cubicBezTo>
                  <a:cubicBezTo>
                    <a:pt x="10823" y="11622"/>
                    <a:pt x="12907" y="10812"/>
                    <a:pt x="15074" y="10366"/>
                  </a:cubicBezTo>
                  <a:cubicBezTo>
                    <a:pt x="16484" y="10075"/>
                    <a:pt x="18520" y="9615"/>
                    <a:pt x="20308" y="9615"/>
                  </a:cubicBezTo>
                  <a:cubicBezTo>
                    <a:pt x="21265" y="9615"/>
                    <a:pt x="22150" y="9746"/>
                    <a:pt x="22832" y="10106"/>
                  </a:cubicBezTo>
                  <a:cubicBezTo>
                    <a:pt x="24181" y="10814"/>
                    <a:pt x="24961" y="12594"/>
                    <a:pt x="25806" y="12594"/>
                  </a:cubicBezTo>
                  <a:cubicBezTo>
                    <a:pt x="25863" y="12594"/>
                    <a:pt x="25920" y="12586"/>
                    <a:pt x="25977" y="12569"/>
                  </a:cubicBezTo>
                  <a:cubicBezTo>
                    <a:pt x="26856" y="12245"/>
                    <a:pt x="27530" y="11527"/>
                    <a:pt x="27798" y="10630"/>
                  </a:cubicBezTo>
                  <a:cubicBezTo>
                    <a:pt x="28044" y="9742"/>
                    <a:pt x="28147" y="8820"/>
                    <a:pt x="28103" y="7899"/>
                  </a:cubicBezTo>
                  <a:lnTo>
                    <a:pt x="28134" y="7873"/>
                  </a:lnTo>
                  <a:cubicBezTo>
                    <a:pt x="29600" y="6120"/>
                    <a:pt x="26768" y="2888"/>
                    <a:pt x="24493" y="1792"/>
                  </a:cubicBezTo>
                  <a:cubicBezTo>
                    <a:pt x="23596" y="1360"/>
                    <a:pt x="22544" y="1207"/>
                    <a:pt x="21447" y="1207"/>
                  </a:cubicBezTo>
                  <a:cubicBezTo>
                    <a:pt x="19760" y="1207"/>
                    <a:pt x="17966" y="1569"/>
                    <a:pt x="16466" y="1834"/>
                  </a:cubicBezTo>
                  <a:cubicBezTo>
                    <a:pt x="15253" y="2049"/>
                    <a:pt x="14029" y="2383"/>
                    <a:pt x="12813" y="2383"/>
                  </a:cubicBezTo>
                  <a:cubicBezTo>
                    <a:pt x="12463" y="2383"/>
                    <a:pt x="12113" y="2355"/>
                    <a:pt x="11765" y="2289"/>
                  </a:cubicBezTo>
                  <a:cubicBezTo>
                    <a:pt x="10731" y="2030"/>
                    <a:pt x="9744" y="1617"/>
                    <a:pt x="8834" y="1064"/>
                  </a:cubicBezTo>
                  <a:cubicBezTo>
                    <a:pt x="7921" y="521"/>
                    <a:pt x="6909" y="167"/>
                    <a:pt x="5857" y="22"/>
                  </a:cubicBezTo>
                  <a:cubicBezTo>
                    <a:pt x="5737" y="8"/>
                    <a:pt x="5618" y="0"/>
                    <a:pt x="54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488;p15">
              <a:extLst>
                <a:ext uri="{FF2B5EF4-FFF2-40B4-BE49-F238E27FC236}">
                  <a16:creationId xmlns:a16="http://schemas.microsoft.com/office/drawing/2014/main" id="{B870360D-940A-45C9-8AC6-6D8447098836}"/>
                </a:ext>
              </a:extLst>
            </p:cNvPr>
            <p:cNvSpPr/>
            <p:nvPr/>
          </p:nvSpPr>
          <p:spPr>
            <a:xfrm>
              <a:off x="5829075" y="1982225"/>
              <a:ext cx="249250" cy="521975"/>
            </a:xfrm>
            <a:custGeom>
              <a:avLst/>
              <a:gdLst/>
              <a:ahLst/>
              <a:cxnLst/>
              <a:rect l="l" t="t" r="r" b="b"/>
              <a:pathLst>
                <a:path w="9970" h="20879" extrusionOk="0">
                  <a:moveTo>
                    <a:pt x="396" y="1"/>
                  </a:moveTo>
                  <a:cubicBezTo>
                    <a:pt x="354" y="1"/>
                    <a:pt x="312" y="2"/>
                    <a:pt x="270" y="4"/>
                  </a:cubicBezTo>
                  <a:cubicBezTo>
                    <a:pt x="178" y="5"/>
                    <a:pt x="88" y="19"/>
                    <a:pt x="0" y="44"/>
                  </a:cubicBezTo>
                  <a:cubicBezTo>
                    <a:pt x="7" y="44"/>
                    <a:pt x="13" y="44"/>
                    <a:pt x="19" y="44"/>
                  </a:cubicBezTo>
                  <a:cubicBezTo>
                    <a:pt x="358" y="44"/>
                    <a:pt x="696" y="86"/>
                    <a:pt x="1024" y="172"/>
                  </a:cubicBezTo>
                  <a:cubicBezTo>
                    <a:pt x="1926" y="457"/>
                    <a:pt x="2690" y="1064"/>
                    <a:pt x="3172" y="1879"/>
                  </a:cubicBezTo>
                  <a:cubicBezTo>
                    <a:pt x="3806" y="2888"/>
                    <a:pt x="4024" y="4354"/>
                    <a:pt x="3865" y="5924"/>
                  </a:cubicBezTo>
                  <a:cubicBezTo>
                    <a:pt x="3704" y="7494"/>
                    <a:pt x="3218" y="9201"/>
                    <a:pt x="3164" y="11071"/>
                  </a:cubicBezTo>
                  <a:cubicBezTo>
                    <a:pt x="3134" y="11985"/>
                    <a:pt x="3289" y="12894"/>
                    <a:pt x="3619" y="13747"/>
                  </a:cubicBezTo>
                  <a:cubicBezTo>
                    <a:pt x="3922" y="14556"/>
                    <a:pt x="4468" y="15254"/>
                    <a:pt x="5179" y="15745"/>
                  </a:cubicBezTo>
                  <a:cubicBezTo>
                    <a:pt x="5832" y="16137"/>
                    <a:pt x="6524" y="16463"/>
                    <a:pt x="7240" y="16718"/>
                  </a:cubicBezTo>
                  <a:cubicBezTo>
                    <a:pt x="7849" y="16944"/>
                    <a:pt x="8419" y="17264"/>
                    <a:pt x="8929" y="17665"/>
                  </a:cubicBezTo>
                  <a:cubicBezTo>
                    <a:pt x="9345" y="17994"/>
                    <a:pt x="9639" y="18452"/>
                    <a:pt x="9767" y="18966"/>
                  </a:cubicBezTo>
                  <a:cubicBezTo>
                    <a:pt x="9849" y="19359"/>
                    <a:pt x="9812" y="19767"/>
                    <a:pt x="9658" y="20136"/>
                  </a:cubicBezTo>
                  <a:cubicBezTo>
                    <a:pt x="9517" y="20452"/>
                    <a:pt x="9274" y="20714"/>
                    <a:pt x="8971" y="20879"/>
                  </a:cubicBezTo>
                  <a:cubicBezTo>
                    <a:pt x="9059" y="20859"/>
                    <a:pt x="9145" y="20821"/>
                    <a:pt x="9221" y="20770"/>
                  </a:cubicBezTo>
                  <a:cubicBezTo>
                    <a:pt x="9446" y="20625"/>
                    <a:pt x="9625" y="20419"/>
                    <a:pt x="9740" y="20178"/>
                  </a:cubicBezTo>
                  <a:cubicBezTo>
                    <a:pt x="9916" y="19790"/>
                    <a:pt x="9969" y="19359"/>
                    <a:pt x="9894" y="18940"/>
                  </a:cubicBezTo>
                  <a:cubicBezTo>
                    <a:pt x="9776" y="18390"/>
                    <a:pt x="9474" y="17894"/>
                    <a:pt x="9039" y="17538"/>
                  </a:cubicBezTo>
                  <a:cubicBezTo>
                    <a:pt x="8522" y="17113"/>
                    <a:pt x="7940" y="16773"/>
                    <a:pt x="7313" y="16533"/>
                  </a:cubicBezTo>
                  <a:cubicBezTo>
                    <a:pt x="6611" y="16276"/>
                    <a:pt x="5935" y="15951"/>
                    <a:pt x="5298" y="15560"/>
                  </a:cubicBezTo>
                  <a:cubicBezTo>
                    <a:pt x="4630" y="15089"/>
                    <a:pt x="4120" y="14427"/>
                    <a:pt x="3838" y="13661"/>
                  </a:cubicBezTo>
                  <a:cubicBezTo>
                    <a:pt x="3527" y="12837"/>
                    <a:pt x="3384" y="11957"/>
                    <a:pt x="3415" y="11077"/>
                  </a:cubicBezTo>
                  <a:cubicBezTo>
                    <a:pt x="3460" y="9256"/>
                    <a:pt x="3965" y="7549"/>
                    <a:pt x="4088" y="5943"/>
                  </a:cubicBezTo>
                  <a:cubicBezTo>
                    <a:pt x="4211" y="4337"/>
                    <a:pt x="4007" y="2831"/>
                    <a:pt x="3323" y="1789"/>
                  </a:cubicBezTo>
                  <a:cubicBezTo>
                    <a:pt x="2810" y="949"/>
                    <a:pt x="1996" y="340"/>
                    <a:pt x="1049" y="82"/>
                  </a:cubicBezTo>
                  <a:cubicBezTo>
                    <a:pt x="834" y="28"/>
                    <a:pt x="615" y="1"/>
                    <a:pt x="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489;p15">
              <a:extLst>
                <a:ext uri="{FF2B5EF4-FFF2-40B4-BE49-F238E27FC236}">
                  <a16:creationId xmlns:a16="http://schemas.microsoft.com/office/drawing/2014/main" id="{6250C9B6-A532-48FC-A7D9-818EE9269CA1}"/>
                </a:ext>
              </a:extLst>
            </p:cNvPr>
            <p:cNvSpPr/>
            <p:nvPr/>
          </p:nvSpPr>
          <p:spPr>
            <a:xfrm>
              <a:off x="5104975" y="1838325"/>
              <a:ext cx="708200" cy="213050"/>
            </a:xfrm>
            <a:custGeom>
              <a:avLst/>
              <a:gdLst/>
              <a:ahLst/>
              <a:cxnLst/>
              <a:rect l="l" t="t" r="r" b="b"/>
              <a:pathLst>
                <a:path w="28328" h="8522" extrusionOk="0">
                  <a:moveTo>
                    <a:pt x="2925" y="0"/>
                  </a:moveTo>
                  <a:cubicBezTo>
                    <a:pt x="2203" y="0"/>
                    <a:pt x="1500" y="273"/>
                    <a:pt x="963" y="772"/>
                  </a:cubicBezTo>
                  <a:cubicBezTo>
                    <a:pt x="309" y="1570"/>
                    <a:pt x="0" y="2595"/>
                    <a:pt x="108" y="3621"/>
                  </a:cubicBezTo>
                  <a:cubicBezTo>
                    <a:pt x="231" y="4895"/>
                    <a:pt x="865" y="6065"/>
                    <a:pt x="1863" y="6866"/>
                  </a:cubicBezTo>
                  <a:cubicBezTo>
                    <a:pt x="3002" y="7781"/>
                    <a:pt x="4387" y="8338"/>
                    <a:pt x="5842" y="8462"/>
                  </a:cubicBezTo>
                  <a:cubicBezTo>
                    <a:pt x="6304" y="8502"/>
                    <a:pt x="6767" y="8522"/>
                    <a:pt x="7230" y="8522"/>
                  </a:cubicBezTo>
                  <a:cubicBezTo>
                    <a:pt x="8350" y="8522"/>
                    <a:pt x="9467" y="8406"/>
                    <a:pt x="10566" y="8176"/>
                  </a:cubicBezTo>
                  <a:cubicBezTo>
                    <a:pt x="13027" y="7693"/>
                    <a:pt x="15383" y="6782"/>
                    <a:pt x="17528" y="5481"/>
                  </a:cubicBezTo>
                  <a:cubicBezTo>
                    <a:pt x="18447" y="4912"/>
                    <a:pt x="19410" y="4415"/>
                    <a:pt x="20405" y="3993"/>
                  </a:cubicBezTo>
                  <a:cubicBezTo>
                    <a:pt x="21273" y="3641"/>
                    <a:pt x="22198" y="3451"/>
                    <a:pt x="23136" y="3434"/>
                  </a:cubicBezTo>
                  <a:cubicBezTo>
                    <a:pt x="23195" y="3433"/>
                    <a:pt x="23254" y="3432"/>
                    <a:pt x="23313" y="3432"/>
                  </a:cubicBezTo>
                  <a:cubicBezTo>
                    <a:pt x="24615" y="3432"/>
                    <a:pt x="25900" y="3745"/>
                    <a:pt x="27058" y="4344"/>
                  </a:cubicBezTo>
                  <a:cubicBezTo>
                    <a:pt x="27496" y="4588"/>
                    <a:pt x="27919" y="4858"/>
                    <a:pt x="28327" y="5149"/>
                  </a:cubicBezTo>
                  <a:cubicBezTo>
                    <a:pt x="27963" y="4791"/>
                    <a:pt x="27552" y="4486"/>
                    <a:pt x="27103" y="4239"/>
                  </a:cubicBezTo>
                  <a:cubicBezTo>
                    <a:pt x="25908" y="3574"/>
                    <a:pt x="24562" y="3224"/>
                    <a:pt x="23194" y="3224"/>
                  </a:cubicBezTo>
                  <a:cubicBezTo>
                    <a:pt x="23173" y="3224"/>
                    <a:pt x="23152" y="3224"/>
                    <a:pt x="23131" y="3224"/>
                  </a:cubicBezTo>
                  <a:cubicBezTo>
                    <a:pt x="22172" y="3232"/>
                    <a:pt x="21221" y="3416"/>
                    <a:pt x="20327" y="3766"/>
                  </a:cubicBezTo>
                  <a:cubicBezTo>
                    <a:pt x="19321" y="4187"/>
                    <a:pt x="18349" y="4685"/>
                    <a:pt x="17419" y="5253"/>
                  </a:cubicBezTo>
                  <a:cubicBezTo>
                    <a:pt x="15290" y="6528"/>
                    <a:pt x="12955" y="7422"/>
                    <a:pt x="10521" y="7898"/>
                  </a:cubicBezTo>
                  <a:cubicBezTo>
                    <a:pt x="9421" y="8131"/>
                    <a:pt x="8302" y="8248"/>
                    <a:pt x="7181" y="8248"/>
                  </a:cubicBezTo>
                  <a:cubicBezTo>
                    <a:pt x="6742" y="8248"/>
                    <a:pt x="6303" y="8230"/>
                    <a:pt x="5865" y="8194"/>
                  </a:cubicBezTo>
                  <a:cubicBezTo>
                    <a:pt x="4454" y="8077"/>
                    <a:pt x="3109" y="7545"/>
                    <a:pt x="2000" y="6665"/>
                  </a:cubicBezTo>
                  <a:cubicBezTo>
                    <a:pt x="1038" y="5903"/>
                    <a:pt x="421" y="4786"/>
                    <a:pt x="290" y="3565"/>
                  </a:cubicBezTo>
                  <a:cubicBezTo>
                    <a:pt x="178" y="2587"/>
                    <a:pt x="460" y="1606"/>
                    <a:pt x="1074" y="835"/>
                  </a:cubicBezTo>
                  <a:cubicBezTo>
                    <a:pt x="1602" y="331"/>
                    <a:pt x="2301" y="54"/>
                    <a:pt x="3023" y="54"/>
                  </a:cubicBezTo>
                  <a:cubicBezTo>
                    <a:pt x="3140" y="54"/>
                    <a:pt x="3258" y="61"/>
                    <a:pt x="3376" y="76"/>
                  </a:cubicBezTo>
                  <a:cubicBezTo>
                    <a:pt x="3670" y="140"/>
                    <a:pt x="3958" y="232"/>
                    <a:pt x="4236" y="349"/>
                  </a:cubicBezTo>
                  <a:cubicBezTo>
                    <a:pt x="4172" y="302"/>
                    <a:pt x="4100" y="263"/>
                    <a:pt x="4025" y="235"/>
                  </a:cubicBezTo>
                  <a:cubicBezTo>
                    <a:pt x="3941" y="193"/>
                    <a:pt x="3852" y="159"/>
                    <a:pt x="3762" y="131"/>
                  </a:cubicBezTo>
                  <a:cubicBezTo>
                    <a:pt x="3636" y="87"/>
                    <a:pt x="3507" y="56"/>
                    <a:pt x="3374" y="35"/>
                  </a:cubicBezTo>
                  <a:cubicBezTo>
                    <a:pt x="3224" y="12"/>
                    <a:pt x="3074" y="0"/>
                    <a:pt x="2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490;p15">
              <a:extLst>
                <a:ext uri="{FF2B5EF4-FFF2-40B4-BE49-F238E27FC236}">
                  <a16:creationId xmlns:a16="http://schemas.microsoft.com/office/drawing/2014/main" id="{473387F9-1F25-4710-A3CA-C2F08E750252}"/>
                </a:ext>
              </a:extLst>
            </p:cNvPr>
            <p:cNvSpPr/>
            <p:nvPr/>
          </p:nvSpPr>
          <p:spPr>
            <a:xfrm>
              <a:off x="5276975" y="1747500"/>
              <a:ext cx="550575" cy="218350"/>
            </a:xfrm>
            <a:custGeom>
              <a:avLst/>
              <a:gdLst/>
              <a:ahLst/>
              <a:cxnLst/>
              <a:rect l="l" t="t" r="r" b="b"/>
              <a:pathLst>
                <a:path w="22023" h="8734" extrusionOk="0">
                  <a:moveTo>
                    <a:pt x="18" y="0"/>
                  </a:moveTo>
                  <a:lnTo>
                    <a:pt x="18" y="0"/>
                  </a:lnTo>
                  <a:cubicBezTo>
                    <a:pt x="0" y="366"/>
                    <a:pt x="58" y="731"/>
                    <a:pt x="186" y="1074"/>
                  </a:cubicBezTo>
                  <a:cubicBezTo>
                    <a:pt x="541" y="2022"/>
                    <a:pt x="1204" y="2824"/>
                    <a:pt x="2071" y="3349"/>
                  </a:cubicBezTo>
                  <a:cubicBezTo>
                    <a:pt x="2652" y="3728"/>
                    <a:pt x="3298" y="3997"/>
                    <a:pt x="3977" y="4142"/>
                  </a:cubicBezTo>
                  <a:cubicBezTo>
                    <a:pt x="4503" y="4247"/>
                    <a:pt x="5037" y="4301"/>
                    <a:pt x="5572" y="4301"/>
                  </a:cubicBezTo>
                  <a:cubicBezTo>
                    <a:pt x="5829" y="4301"/>
                    <a:pt x="6086" y="4288"/>
                    <a:pt x="6343" y="4263"/>
                  </a:cubicBezTo>
                  <a:cubicBezTo>
                    <a:pt x="8013" y="4142"/>
                    <a:pt x="9760" y="3567"/>
                    <a:pt x="11595" y="3095"/>
                  </a:cubicBezTo>
                  <a:cubicBezTo>
                    <a:pt x="12775" y="2791"/>
                    <a:pt x="13955" y="2578"/>
                    <a:pt x="15068" y="2578"/>
                  </a:cubicBezTo>
                  <a:cubicBezTo>
                    <a:pt x="15685" y="2578"/>
                    <a:pt x="16282" y="2644"/>
                    <a:pt x="16846" y="2795"/>
                  </a:cubicBezTo>
                  <a:cubicBezTo>
                    <a:pt x="18253" y="3167"/>
                    <a:pt x="19502" y="3978"/>
                    <a:pt x="20415" y="5111"/>
                  </a:cubicBezTo>
                  <a:cubicBezTo>
                    <a:pt x="21042" y="5863"/>
                    <a:pt x="21506" y="6737"/>
                    <a:pt x="21779" y="7678"/>
                  </a:cubicBezTo>
                  <a:cubicBezTo>
                    <a:pt x="21960" y="8342"/>
                    <a:pt x="21984" y="8734"/>
                    <a:pt x="22015" y="8734"/>
                  </a:cubicBezTo>
                  <a:cubicBezTo>
                    <a:pt x="22015" y="8734"/>
                    <a:pt x="22016" y="8734"/>
                    <a:pt x="22016" y="8734"/>
                  </a:cubicBezTo>
                  <a:cubicBezTo>
                    <a:pt x="22022" y="8640"/>
                    <a:pt x="22022" y="8545"/>
                    <a:pt x="22016" y="8452"/>
                  </a:cubicBezTo>
                  <a:cubicBezTo>
                    <a:pt x="21991" y="8182"/>
                    <a:pt x="21947" y="7918"/>
                    <a:pt x="21885" y="7654"/>
                  </a:cubicBezTo>
                  <a:cubicBezTo>
                    <a:pt x="21642" y="6684"/>
                    <a:pt x="21190" y="5779"/>
                    <a:pt x="20561" y="5002"/>
                  </a:cubicBezTo>
                  <a:cubicBezTo>
                    <a:pt x="19639" y="3823"/>
                    <a:pt x="18362" y="2972"/>
                    <a:pt x="16919" y="2577"/>
                  </a:cubicBezTo>
                  <a:cubicBezTo>
                    <a:pt x="16322" y="2411"/>
                    <a:pt x="15693" y="2340"/>
                    <a:pt x="15045" y="2340"/>
                  </a:cubicBezTo>
                  <a:cubicBezTo>
                    <a:pt x="13914" y="2340"/>
                    <a:pt x="12726" y="2556"/>
                    <a:pt x="11555" y="2859"/>
                  </a:cubicBezTo>
                  <a:cubicBezTo>
                    <a:pt x="9711" y="3335"/>
                    <a:pt x="7977" y="3910"/>
                    <a:pt x="6343" y="4042"/>
                  </a:cubicBezTo>
                  <a:cubicBezTo>
                    <a:pt x="6070" y="4071"/>
                    <a:pt x="5796" y="4085"/>
                    <a:pt x="5522" y="4085"/>
                  </a:cubicBezTo>
                  <a:cubicBezTo>
                    <a:pt x="5024" y="4085"/>
                    <a:pt x="4526" y="4038"/>
                    <a:pt x="4036" y="3946"/>
                  </a:cubicBezTo>
                  <a:cubicBezTo>
                    <a:pt x="3379" y="3812"/>
                    <a:pt x="2750" y="3563"/>
                    <a:pt x="2180" y="3209"/>
                  </a:cubicBezTo>
                  <a:cubicBezTo>
                    <a:pt x="1335" y="2712"/>
                    <a:pt x="675" y="1955"/>
                    <a:pt x="295" y="1052"/>
                  </a:cubicBezTo>
                  <a:cubicBezTo>
                    <a:pt x="173" y="709"/>
                    <a:pt x="80" y="357"/>
                    <a:pt x="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491;p15">
              <a:extLst>
                <a:ext uri="{FF2B5EF4-FFF2-40B4-BE49-F238E27FC236}">
                  <a16:creationId xmlns:a16="http://schemas.microsoft.com/office/drawing/2014/main" id="{4B648937-6F0C-4900-96B2-7F642E0D9A2D}"/>
                </a:ext>
              </a:extLst>
            </p:cNvPr>
            <p:cNvSpPr/>
            <p:nvPr/>
          </p:nvSpPr>
          <p:spPr>
            <a:xfrm>
              <a:off x="5332150" y="2485450"/>
              <a:ext cx="90250" cy="74725"/>
            </a:xfrm>
            <a:custGeom>
              <a:avLst/>
              <a:gdLst/>
              <a:ahLst/>
              <a:cxnLst/>
              <a:rect l="l" t="t" r="r" b="b"/>
              <a:pathLst>
                <a:path w="3610" h="2989" extrusionOk="0">
                  <a:moveTo>
                    <a:pt x="2801" y="1"/>
                  </a:moveTo>
                  <a:cubicBezTo>
                    <a:pt x="2707" y="1"/>
                    <a:pt x="2613" y="12"/>
                    <a:pt x="2521" y="35"/>
                  </a:cubicBezTo>
                  <a:lnTo>
                    <a:pt x="1" y="490"/>
                  </a:lnTo>
                  <a:lnTo>
                    <a:pt x="136" y="681"/>
                  </a:lnTo>
                  <a:cubicBezTo>
                    <a:pt x="195" y="1152"/>
                    <a:pt x="320" y="1611"/>
                    <a:pt x="505" y="2047"/>
                  </a:cubicBezTo>
                  <a:cubicBezTo>
                    <a:pt x="700" y="2482"/>
                    <a:pt x="1072" y="2814"/>
                    <a:pt x="1529" y="2957"/>
                  </a:cubicBezTo>
                  <a:cubicBezTo>
                    <a:pt x="1629" y="2978"/>
                    <a:pt x="1730" y="2988"/>
                    <a:pt x="1831" y="2988"/>
                  </a:cubicBezTo>
                  <a:cubicBezTo>
                    <a:pt x="2226" y="2988"/>
                    <a:pt x="2610" y="2831"/>
                    <a:pt x="2893" y="2543"/>
                  </a:cubicBezTo>
                  <a:cubicBezTo>
                    <a:pt x="3244" y="2175"/>
                    <a:pt x="3468" y="1708"/>
                    <a:pt x="3536" y="1205"/>
                  </a:cubicBezTo>
                  <a:cubicBezTo>
                    <a:pt x="3610" y="750"/>
                    <a:pt x="3536" y="181"/>
                    <a:pt x="3082" y="35"/>
                  </a:cubicBezTo>
                  <a:cubicBezTo>
                    <a:pt x="2990" y="12"/>
                    <a:pt x="2895" y="1"/>
                    <a:pt x="280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492;p15">
              <a:extLst>
                <a:ext uri="{FF2B5EF4-FFF2-40B4-BE49-F238E27FC236}">
                  <a16:creationId xmlns:a16="http://schemas.microsoft.com/office/drawing/2014/main" id="{25708140-36C9-4EE5-B510-ACC3D3EDF561}"/>
                </a:ext>
              </a:extLst>
            </p:cNvPr>
            <p:cNvSpPr/>
            <p:nvPr/>
          </p:nvSpPr>
          <p:spPr>
            <a:xfrm>
              <a:off x="5322925" y="2482325"/>
              <a:ext cx="108475" cy="81400"/>
            </a:xfrm>
            <a:custGeom>
              <a:avLst/>
              <a:gdLst/>
              <a:ahLst/>
              <a:cxnLst/>
              <a:rect l="l" t="t" r="r" b="b"/>
              <a:pathLst>
                <a:path w="4339" h="3256" extrusionOk="0">
                  <a:moveTo>
                    <a:pt x="3641" y="1"/>
                  </a:moveTo>
                  <a:cubicBezTo>
                    <a:pt x="3488" y="7"/>
                    <a:pt x="3337" y="20"/>
                    <a:pt x="3186" y="43"/>
                  </a:cubicBezTo>
                  <a:lnTo>
                    <a:pt x="2767" y="88"/>
                  </a:lnTo>
                  <a:cubicBezTo>
                    <a:pt x="2234" y="152"/>
                    <a:pt x="1732" y="211"/>
                    <a:pt x="1324" y="270"/>
                  </a:cubicBezTo>
                  <a:cubicBezTo>
                    <a:pt x="871" y="295"/>
                    <a:pt x="426" y="387"/>
                    <a:pt x="0" y="543"/>
                  </a:cubicBezTo>
                  <a:cubicBezTo>
                    <a:pt x="253" y="589"/>
                    <a:pt x="510" y="611"/>
                    <a:pt x="766" y="611"/>
                  </a:cubicBezTo>
                  <a:cubicBezTo>
                    <a:pt x="966" y="611"/>
                    <a:pt x="1166" y="597"/>
                    <a:pt x="1365" y="570"/>
                  </a:cubicBezTo>
                  <a:cubicBezTo>
                    <a:pt x="1779" y="546"/>
                    <a:pt x="2271" y="515"/>
                    <a:pt x="2817" y="474"/>
                  </a:cubicBezTo>
                  <a:lnTo>
                    <a:pt x="3240" y="442"/>
                  </a:lnTo>
                  <a:cubicBezTo>
                    <a:pt x="3339" y="426"/>
                    <a:pt x="3452" y="414"/>
                    <a:pt x="3546" y="414"/>
                  </a:cubicBezTo>
                  <a:cubicBezTo>
                    <a:pt x="3583" y="414"/>
                    <a:pt x="3616" y="416"/>
                    <a:pt x="3645" y="420"/>
                  </a:cubicBezTo>
                  <a:cubicBezTo>
                    <a:pt x="3750" y="434"/>
                    <a:pt x="3732" y="425"/>
                    <a:pt x="3792" y="548"/>
                  </a:cubicBezTo>
                  <a:cubicBezTo>
                    <a:pt x="3837" y="675"/>
                    <a:pt x="3868" y="811"/>
                    <a:pt x="3882" y="948"/>
                  </a:cubicBezTo>
                  <a:cubicBezTo>
                    <a:pt x="3932" y="1487"/>
                    <a:pt x="3748" y="2023"/>
                    <a:pt x="3377" y="2417"/>
                  </a:cubicBezTo>
                  <a:cubicBezTo>
                    <a:pt x="3066" y="2736"/>
                    <a:pt x="2647" y="2928"/>
                    <a:pt x="2203" y="2954"/>
                  </a:cubicBezTo>
                  <a:cubicBezTo>
                    <a:pt x="1773" y="2953"/>
                    <a:pt x="1348" y="2872"/>
                    <a:pt x="946" y="2717"/>
                  </a:cubicBezTo>
                  <a:lnTo>
                    <a:pt x="946" y="2717"/>
                  </a:lnTo>
                  <a:cubicBezTo>
                    <a:pt x="933" y="2736"/>
                    <a:pt x="1038" y="2850"/>
                    <a:pt x="1192" y="2978"/>
                  </a:cubicBezTo>
                  <a:cubicBezTo>
                    <a:pt x="1487" y="3160"/>
                    <a:pt x="1828" y="3255"/>
                    <a:pt x="2176" y="3255"/>
                  </a:cubicBezTo>
                  <a:cubicBezTo>
                    <a:pt x="2179" y="3255"/>
                    <a:pt x="2181" y="3255"/>
                    <a:pt x="2184" y="3255"/>
                  </a:cubicBezTo>
                  <a:cubicBezTo>
                    <a:pt x="2198" y="3255"/>
                    <a:pt x="2212" y="3255"/>
                    <a:pt x="2226" y="3255"/>
                  </a:cubicBezTo>
                  <a:cubicBezTo>
                    <a:pt x="2747" y="3255"/>
                    <a:pt x="3249" y="3055"/>
                    <a:pt x="3627" y="2696"/>
                  </a:cubicBezTo>
                  <a:cubicBezTo>
                    <a:pt x="4100" y="2227"/>
                    <a:pt x="4338" y="1571"/>
                    <a:pt x="4278" y="908"/>
                  </a:cubicBezTo>
                  <a:cubicBezTo>
                    <a:pt x="4261" y="733"/>
                    <a:pt x="4222" y="562"/>
                    <a:pt x="4159" y="398"/>
                  </a:cubicBezTo>
                  <a:cubicBezTo>
                    <a:pt x="4122" y="291"/>
                    <a:pt x="4058" y="194"/>
                    <a:pt x="3972" y="119"/>
                  </a:cubicBezTo>
                  <a:cubicBezTo>
                    <a:pt x="3877" y="46"/>
                    <a:pt x="3761" y="4"/>
                    <a:pt x="36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493;p15">
              <a:extLst>
                <a:ext uri="{FF2B5EF4-FFF2-40B4-BE49-F238E27FC236}">
                  <a16:creationId xmlns:a16="http://schemas.microsoft.com/office/drawing/2014/main" id="{1AF421B8-116E-49E0-B2C7-B4D981BA72E1}"/>
                </a:ext>
              </a:extLst>
            </p:cNvPr>
            <p:cNvSpPr/>
            <p:nvPr/>
          </p:nvSpPr>
          <p:spPr>
            <a:xfrm>
              <a:off x="5278650" y="2735125"/>
              <a:ext cx="237825" cy="61150"/>
            </a:xfrm>
            <a:custGeom>
              <a:avLst/>
              <a:gdLst/>
              <a:ahLst/>
              <a:cxnLst/>
              <a:rect l="l" t="t" r="r" b="b"/>
              <a:pathLst>
                <a:path w="9513" h="2446" extrusionOk="0">
                  <a:moveTo>
                    <a:pt x="461" y="1"/>
                  </a:moveTo>
                  <a:lnTo>
                    <a:pt x="0" y="2199"/>
                  </a:lnTo>
                  <a:cubicBezTo>
                    <a:pt x="988" y="2373"/>
                    <a:pt x="1904" y="2446"/>
                    <a:pt x="2746" y="2446"/>
                  </a:cubicBezTo>
                  <a:cubicBezTo>
                    <a:pt x="7140" y="2446"/>
                    <a:pt x="9513" y="456"/>
                    <a:pt x="9513" y="456"/>
                  </a:cubicBezTo>
                  <a:lnTo>
                    <a:pt x="9513" y="456"/>
                  </a:lnTo>
                  <a:cubicBezTo>
                    <a:pt x="8309" y="802"/>
                    <a:pt x="7096" y="928"/>
                    <a:pt x="5967" y="928"/>
                  </a:cubicBezTo>
                  <a:cubicBezTo>
                    <a:pt x="2908" y="928"/>
                    <a:pt x="461" y="1"/>
                    <a:pt x="461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494;p15">
              <a:extLst>
                <a:ext uri="{FF2B5EF4-FFF2-40B4-BE49-F238E27FC236}">
                  <a16:creationId xmlns:a16="http://schemas.microsoft.com/office/drawing/2014/main" id="{63FE11BA-3E4A-4AA3-9204-C90EE35B897F}"/>
                </a:ext>
              </a:extLst>
            </p:cNvPr>
            <p:cNvSpPr/>
            <p:nvPr/>
          </p:nvSpPr>
          <p:spPr>
            <a:xfrm>
              <a:off x="4999175" y="4218150"/>
              <a:ext cx="465975" cy="148150"/>
            </a:xfrm>
            <a:custGeom>
              <a:avLst/>
              <a:gdLst/>
              <a:ahLst/>
              <a:cxnLst/>
              <a:rect l="l" t="t" r="r" b="b"/>
              <a:pathLst>
                <a:path w="18639" h="5926" extrusionOk="0">
                  <a:moveTo>
                    <a:pt x="3888" y="1"/>
                  </a:moveTo>
                  <a:cubicBezTo>
                    <a:pt x="3548" y="1"/>
                    <a:pt x="3226" y="12"/>
                    <a:pt x="2919" y="12"/>
                  </a:cubicBezTo>
                  <a:cubicBezTo>
                    <a:pt x="2458" y="12"/>
                    <a:pt x="2049" y="64"/>
                    <a:pt x="1690" y="90"/>
                  </a:cubicBezTo>
                  <a:cubicBezTo>
                    <a:pt x="1385" y="112"/>
                    <a:pt x="1081" y="148"/>
                    <a:pt x="779" y="199"/>
                  </a:cubicBezTo>
                  <a:cubicBezTo>
                    <a:pt x="518" y="231"/>
                    <a:pt x="257" y="280"/>
                    <a:pt x="0" y="346"/>
                  </a:cubicBezTo>
                  <a:cubicBezTo>
                    <a:pt x="19" y="346"/>
                    <a:pt x="38" y="346"/>
                    <a:pt x="57" y="346"/>
                  </a:cubicBezTo>
                  <a:cubicBezTo>
                    <a:pt x="301" y="346"/>
                    <a:pt x="546" y="327"/>
                    <a:pt x="789" y="291"/>
                  </a:cubicBezTo>
                  <a:cubicBezTo>
                    <a:pt x="1030" y="263"/>
                    <a:pt x="1338" y="237"/>
                    <a:pt x="1698" y="223"/>
                  </a:cubicBezTo>
                  <a:cubicBezTo>
                    <a:pt x="2058" y="209"/>
                    <a:pt x="2471" y="187"/>
                    <a:pt x="2922" y="182"/>
                  </a:cubicBezTo>
                  <a:cubicBezTo>
                    <a:pt x="2965" y="182"/>
                    <a:pt x="3008" y="182"/>
                    <a:pt x="3051" y="182"/>
                  </a:cubicBezTo>
                  <a:cubicBezTo>
                    <a:pt x="3468" y="182"/>
                    <a:pt x="3920" y="201"/>
                    <a:pt x="4402" y="213"/>
                  </a:cubicBezTo>
                  <a:cubicBezTo>
                    <a:pt x="4936" y="227"/>
                    <a:pt x="5500" y="301"/>
                    <a:pt x="6097" y="365"/>
                  </a:cubicBezTo>
                  <a:cubicBezTo>
                    <a:pt x="8678" y="685"/>
                    <a:pt x="11189" y="1436"/>
                    <a:pt x="13524" y="2584"/>
                  </a:cubicBezTo>
                  <a:cubicBezTo>
                    <a:pt x="14056" y="2858"/>
                    <a:pt x="14552" y="3131"/>
                    <a:pt x="15021" y="3389"/>
                  </a:cubicBezTo>
                  <a:cubicBezTo>
                    <a:pt x="15489" y="3650"/>
                    <a:pt x="15890" y="3922"/>
                    <a:pt x="16276" y="4173"/>
                  </a:cubicBezTo>
                  <a:cubicBezTo>
                    <a:pt x="16664" y="4424"/>
                    <a:pt x="17000" y="4668"/>
                    <a:pt x="17277" y="4878"/>
                  </a:cubicBezTo>
                  <a:cubicBezTo>
                    <a:pt x="17555" y="5087"/>
                    <a:pt x="17815" y="5283"/>
                    <a:pt x="18011" y="5442"/>
                  </a:cubicBezTo>
                  <a:cubicBezTo>
                    <a:pt x="18207" y="5618"/>
                    <a:pt x="18418" y="5780"/>
                    <a:pt x="18639" y="5925"/>
                  </a:cubicBezTo>
                  <a:cubicBezTo>
                    <a:pt x="18461" y="5724"/>
                    <a:pt x="18268" y="5537"/>
                    <a:pt x="18059" y="5369"/>
                  </a:cubicBezTo>
                  <a:cubicBezTo>
                    <a:pt x="17873" y="5196"/>
                    <a:pt x="17636" y="4988"/>
                    <a:pt x="17349" y="4768"/>
                  </a:cubicBezTo>
                  <a:cubicBezTo>
                    <a:pt x="17063" y="4550"/>
                    <a:pt x="16735" y="4294"/>
                    <a:pt x="16362" y="4031"/>
                  </a:cubicBezTo>
                  <a:cubicBezTo>
                    <a:pt x="15989" y="3768"/>
                    <a:pt x="15561" y="3508"/>
                    <a:pt x="15111" y="3216"/>
                  </a:cubicBezTo>
                  <a:cubicBezTo>
                    <a:pt x="14661" y="2925"/>
                    <a:pt x="14145" y="2665"/>
                    <a:pt x="13614" y="2383"/>
                  </a:cubicBezTo>
                  <a:cubicBezTo>
                    <a:pt x="12441" y="1802"/>
                    <a:pt x="11223" y="1316"/>
                    <a:pt x="9972" y="931"/>
                  </a:cubicBezTo>
                  <a:cubicBezTo>
                    <a:pt x="8712" y="567"/>
                    <a:pt x="7424" y="302"/>
                    <a:pt x="6122" y="140"/>
                  </a:cubicBezTo>
                  <a:cubicBezTo>
                    <a:pt x="5521" y="86"/>
                    <a:pt x="4949" y="41"/>
                    <a:pt x="4412" y="12"/>
                  </a:cubicBezTo>
                  <a:cubicBezTo>
                    <a:pt x="4232" y="4"/>
                    <a:pt x="4058" y="1"/>
                    <a:pt x="38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495;p15">
              <a:extLst>
                <a:ext uri="{FF2B5EF4-FFF2-40B4-BE49-F238E27FC236}">
                  <a16:creationId xmlns:a16="http://schemas.microsoft.com/office/drawing/2014/main" id="{A99F6E49-C92F-4CF6-8459-EA792344A84F}"/>
                </a:ext>
              </a:extLst>
            </p:cNvPr>
            <p:cNvSpPr/>
            <p:nvPr/>
          </p:nvSpPr>
          <p:spPr>
            <a:xfrm>
              <a:off x="4040450" y="3062350"/>
              <a:ext cx="998500" cy="1334350"/>
            </a:xfrm>
            <a:custGeom>
              <a:avLst/>
              <a:gdLst/>
              <a:ahLst/>
              <a:cxnLst/>
              <a:rect l="l" t="t" r="r" b="b"/>
              <a:pathLst>
                <a:path w="39940" h="53374" extrusionOk="0">
                  <a:moveTo>
                    <a:pt x="39940" y="1"/>
                  </a:moveTo>
                  <a:cubicBezTo>
                    <a:pt x="37095" y="692"/>
                    <a:pt x="35402" y="6535"/>
                    <a:pt x="33974" y="12614"/>
                  </a:cubicBezTo>
                  <a:lnTo>
                    <a:pt x="30242" y="28784"/>
                  </a:lnTo>
                  <a:lnTo>
                    <a:pt x="9736" y="4164"/>
                  </a:lnTo>
                  <a:cubicBezTo>
                    <a:pt x="8935" y="4669"/>
                    <a:pt x="1076" y="14801"/>
                    <a:pt x="538" y="15841"/>
                  </a:cubicBezTo>
                  <a:cubicBezTo>
                    <a:pt x="1" y="16882"/>
                    <a:pt x="12867" y="39838"/>
                    <a:pt x="12867" y="39838"/>
                  </a:cubicBezTo>
                  <a:cubicBezTo>
                    <a:pt x="12867" y="39838"/>
                    <a:pt x="18396" y="50419"/>
                    <a:pt x="21427" y="51925"/>
                  </a:cubicBezTo>
                  <a:cubicBezTo>
                    <a:pt x="23531" y="52966"/>
                    <a:pt x="25536" y="53374"/>
                    <a:pt x="27387" y="53374"/>
                  </a:cubicBezTo>
                  <a:cubicBezTo>
                    <a:pt x="34059" y="53374"/>
                    <a:pt x="38720" y="48075"/>
                    <a:pt x="38720" y="48075"/>
                  </a:cubicBezTo>
                  <a:lnTo>
                    <a:pt x="39940" y="1879"/>
                  </a:lnTo>
                  <a:lnTo>
                    <a:pt x="399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496;p15">
              <a:extLst>
                <a:ext uri="{FF2B5EF4-FFF2-40B4-BE49-F238E27FC236}">
                  <a16:creationId xmlns:a16="http://schemas.microsoft.com/office/drawing/2014/main" id="{478CA917-0BC0-42A1-B74D-87C8DEE54EDC}"/>
                </a:ext>
              </a:extLst>
            </p:cNvPr>
            <p:cNvSpPr/>
            <p:nvPr/>
          </p:nvSpPr>
          <p:spPr>
            <a:xfrm>
              <a:off x="4995600" y="2923225"/>
              <a:ext cx="1541625" cy="1754900"/>
            </a:xfrm>
            <a:custGeom>
              <a:avLst/>
              <a:gdLst/>
              <a:ahLst/>
              <a:cxnLst/>
              <a:rect l="l" t="t" r="r" b="b"/>
              <a:pathLst>
                <a:path w="61665" h="70196" extrusionOk="0">
                  <a:moveTo>
                    <a:pt x="17120" y="0"/>
                  </a:moveTo>
                  <a:cubicBezTo>
                    <a:pt x="13680" y="0"/>
                    <a:pt x="10478" y="297"/>
                    <a:pt x="8810" y="1218"/>
                  </a:cubicBezTo>
                  <a:cubicBezTo>
                    <a:pt x="1224" y="5400"/>
                    <a:pt x="732" y="6047"/>
                    <a:pt x="732" y="6047"/>
                  </a:cubicBezTo>
                  <a:lnTo>
                    <a:pt x="310" y="48733"/>
                  </a:lnTo>
                  <a:lnTo>
                    <a:pt x="0" y="70196"/>
                  </a:lnTo>
                  <a:lnTo>
                    <a:pt x="0" y="70196"/>
                  </a:lnTo>
                  <a:lnTo>
                    <a:pt x="43979" y="69454"/>
                  </a:lnTo>
                  <a:lnTo>
                    <a:pt x="42802" y="55210"/>
                  </a:lnTo>
                  <a:lnTo>
                    <a:pt x="41436" y="45221"/>
                  </a:lnTo>
                  <a:lnTo>
                    <a:pt x="44247" y="51369"/>
                  </a:lnTo>
                  <a:lnTo>
                    <a:pt x="61665" y="51733"/>
                  </a:lnTo>
                  <a:cubicBezTo>
                    <a:pt x="61665" y="51733"/>
                    <a:pt x="51451" y="21875"/>
                    <a:pt x="50050" y="17826"/>
                  </a:cubicBezTo>
                  <a:cubicBezTo>
                    <a:pt x="46205" y="6734"/>
                    <a:pt x="37855" y="2407"/>
                    <a:pt x="30436" y="986"/>
                  </a:cubicBezTo>
                  <a:cubicBezTo>
                    <a:pt x="30436" y="986"/>
                    <a:pt x="23384" y="0"/>
                    <a:pt x="171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497;p15">
              <a:extLst>
                <a:ext uri="{FF2B5EF4-FFF2-40B4-BE49-F238E27FC236}">
                  <a16:creationId xmlns:a16="http://schemas.microsoft.com/office/drawing/2014/main" id="{04C9FB37-DCC8-4704-9CA5-9DC947DCE8AC}"/>
                </a:ext>
              </a:extLst>
            </p:cNvPr>
            <p:cNvSpPr/>
            <p:nvPr/>
          </p:nvSpPr>
          <p:spPr>
            <a:xfrm>
              <a:off x="5215725" y="2798750"/>
              <a:ext cx="547250" cy="426875"/>
            </a:xfrm>
            <a:custGeom>
              <a:avLst/>
              <a:gdLst/>
              <a:ahLst/>
              <a:cxnLst/>
              <a:rect l="l" t="t" r="r" b="b"/>
              <a:pathLst>
                <a:path w="21890" h="17075" extrusionOk="0">
                  <a:moveTo>
                    <a:pt x="2585" y="1"/>
                  </a:moveTo>
                  <a:cubicBezTo>
                    <a:pt x="2074" y="1"/>
                    <a:pt x="1633" y="374"/>
                    <a:pt x="1553" y="887"/>
                  </a:cubicBezTo>
                  <a:lnTo>
                    <a:pt x="147" y="9879"/>
                  </a:lnTo>
                  <a:lnTo>
                    <a:pt x="0" y="10817"/>
                  </a:lnTo>
                  <a:lnTo>
                    <a:pt x="8229" y="17074"/>
                  </a:lnTo>
                  <a:lnTo>
                    <a:pt x="16016" y="15859"/>
                  </a:lnTo>
                  <a:lnTo>
                    <a:pt x="21422" y="8806"/>
                  </a:lnTo>
                  <a:lnTo>
                    <a:pt x="21809" y="3582"/>
                  </a:lnTo>
                  <a:cubicBezTo>
                    <a:pt x="21890" y="2492"/>
                    <a:pt x="21076" y="1542"/>
                    <a:pt x="19988" y="1451"/>
                  </a:cubicBezTo>
                  <a:lnTo>
                    <a:pt x="2672" y="4"/>
                  </a:lnTo>
                  <a:cubicBezTo>
                    <a:pt x="2643" y="2"/>
                    <a:pt x="2614" y="1"/>
                    <a:pt x="25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498;p15">
              <a:extLst>
                <a:ext uri="{FF2B5EF4-FFF2-40B4-BE49-F238E27FC236}">
                  <a16:creationId xmlns:a16="http://schemas.microsoft.com/office/drawing/2014/main" id="{26623DF9-5E4D-4FEF-95BE-E948923AEC49}"/>
                </a:ext>
              </a:extLst>
            </p:cNvPr>
            <p:cNvSpPr/>
            <p:nvPr/>
          </p:nvSpPr>
          <p:spPr>
            <a:xfrm>
              <a:off x="4995350" y="3491825"/>
              <a:ext cx="5950" cy="786625"/>
            </a:xfrm>
            <a:custGeom>
              <a:avLst/>
              <a:gdLst/>
              <a:ahLst/>
              <a:cxnLst/>
              <a:rect l="l" t="t" r="r" b="b"/>
              <a:pathLst>
                <a:path w="238" h="31465" extrusionOk="0">
                  <a:moveTo>
                    <a:pt x="119" y="0"/>
                  </a:moveTo>
                  <a:cubicBezTo>
                    <a:pt x="55" y="0"/>
                    <a:pt x="1" y="7046"/>
                    <a:pt x="1" y="15732"/>
                  </a:cubicBezTo>
                  <a:cubicBezTo>
                    <a:pt x="1" y="24419"/>
                    <a:pt x="51" y="31464"/>
                    <a:pt x="119" y="31464"/>
                  </a:cubicBezTo>
                  <a:cubicBezTo>
                    <a:pt x="188" y="31464"/>
                    <a:pt x="237" y="24419"/>
                    <a:pt x="237" y="15732"/>
                  </a:cubicBezTo>
                  <a:cubicBezTo>
                    <a:pt x="237" y="7046"/>
                    <a:pt x="188" y="0"/>
                    <a:pt x="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499;p15">
              <a:extLst>
                <a:ext uri="{FF2B5EF4-FFF2-40B4-BE49-F238E27FC236}">
                  <a16:creationId xmlns:a16="http://schemas.microsoft.com/office/drawing/2014/main" id="{C23D6C31-1E9E-41FB-B500-CC11D012FCF3}"/>
                </a:ext>
              </a:extLst>
            </p:cNvPr>
            <p:cNvSpPr/>
            <p:nvPr/>
          </p:nvSpPr>
          <p:spPr>
            <a:xfrm>
              <a:off x="5769375" y="3194450"/>
              <a:ext cx="341775" cy="1049175"/>
            </a:xfrm>
            <a:custGeom>
              <a:avLst/>
              <a:gdLst/>
              <a:ahLst/>
              <a:cxnLst/>
              <a:rect l="l" t="t" r="r" b="b"/>
              <a:pathLst>
                <a:path w="13671" h="41967" extrusionOk="0">
                  <a:moveTo>
                    <a:pt x="1586" y="0"/>
                  </a:moveTo>
                  <a:cubicBezTo>
                    <a:pt x="1560" y="28"/>
                    <a:pt x="1535" y="59"/>
                    <a:pt x="1513" y="90"/>
                  </a:cubicBezTo>
                  <a:lnTo>
                    <a:pt x="1323" y="372"/>
                  </a:lnTo>
                  <a:cubicBezTo>
                    <a:pt x="1215" y="523"/>
                    <a:pt x="1125" y="685"/>
                    <a:pt x="1050" y="855"/>
                  </a:cubicBezTo>
                  <a:lnTo>
                    <a:pt x="891" y="1174"/>
                  </a:lnTo>
                  <a:lnTo>
                    <a:pt x="750" y="1551"/>
                  </a:lnTo>
                  <a:cubicBezTo>
                    <a:pt x="234" y="3083"/>
                    <a:pt x="1" y="4693"/>
                    <a:pt x="58" y="6307"/>
                  </a:cubicBezTo>
                  <a:cubicBezTo>
                    <a:pt x="66" y="7420"/>
                    <a:pt x="167" y="8531"/>
                    <a:pt x="359" y="9629"/>
                  </a:cubicBezTo>
                  <a:cubicBezTo>
                    <a:pt x="578" y="10885"/>
                    <a:pt x="954" y="12107"/>
                    <a:pt x="1479" y="13269"/>
                  </a:cubicBezTo>
                  <a:cubicBezTo>
                    <a:pt x="2516" y="15751"/>
                    <a:pt x="3658" y="18472"/>
                    <a:pt x="4860" y="21330"/>
                  </a:cubicBezTo>
                  <a:lnTo>
                    <a:pt x="11044" y="35942"/>
                  </a:lnTo>
                  <a:lnTo>
                    <a:pt x="12943" y="40361"/>
                  </a:lnTo>
                  <a:lnTo>
                    <a:pt x="13469" y="41559"/>
                  </a:lnTo>
                  <a:cubicBezTo>
                    <a:pt x="13528" y="41685"/>
                    <a:pt x="13561" y="41798"/>
                    <a:pt x="13616" y="41867"/>
                  </a:cubicBezTo>
                  <a:cubicBezTo>
                    <a:pt x="13632" y="41888"/>
                    <a:pt x="13644" y="41905"/>
                    <a:pt x="13652" y="41919"/>
                  </a:cubicBezTo>
                  <a:lnTo>
                    <a:pt x="13652" y="41919"/>
                  </a:lnTo>
                  <a:cubicBezTo>
                    <a:pt x="13645" y="41903"/>
                    <a:pt x="13637" y="41888"/>
                    <a:pt x="13628" y="41872"/>
                  </a:cubicBezTo>
                  <a:lnTo>
                    <a:pt x="13505" y="41554"/>
                  </a:lnTo>
                  <a:lnTo>
                    <a:pt x="13018" y="40339"/>
                  </a:lnTo>
                  <a:lnTo>
                    <a:pt x="11198" y="35892"/>
                  </a:lnTo>
                  <a:lnTo>
                    <a:pt x="5077" y="21252"/>
                  </a:lnTo>
                  <a:lnTo>
                    <a:pt x="1678" y="13202"/>
                  </a:lnTo>
                  <a:cubicBezTo>
                    <a:pt x="728" y="11026"/>
                    <a:pt x="234" y="8681"/>
                    <a:pt x="226" y="6307"/>
                  </a:cubicBezTo>
                  <a:cubicBezTo>
                    <a:pt x="153" y="4709"/>
                    <a:pt x="359" y="3111"/>
                    <a:pt x="835" y="1584"/>
                  </a:cubicBezTo>
                  <a:cubicBezTo>
                    <a:pt x="1036" y="1033"/>
                    <a:pt x="1287" y="503"/>
                    <a:pt x="1586" y="0"/>
                  </a:cubicBezTo>
                  <a:close/>
                  <a:moveTo>
                    <a:pt x="13652" y="41919"/>
                  </a:moveTo>
                  <a:cubicBezTo>
                    <a:pt x="13659" y="41935"/>
                    <a:pt x="13665" y="41951"/>
                    <a:pt x="13670" y="41967"/>
                  </a:cubicBezTo>
                  <a:cubicBezTo>
                    <a:pt x="13670" y="41967"/>
                    <a:pt x="13670" y="41952"/>
                    <a:pt x="13652" y="419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500;p15">
              <a:extLst>
                <a:ext uri="{FF2B5EF4-FFF2-40B4-BE49-F238E27FC236}">
                  <a16:creationId xmlns:a16="http://schemas.microsoft.com/office/drawing/2014/main" id="{F62F5E91-E2FC-404B-A682-F4DE07AE46C9}"/>
                </a:ext>
              </a:extLst>
            </p:cNvPr>
            <p:cNvSpPr/>
            <p:nvPr/>
          </p:nvSpPr>
          <p:spPr>
            <a:xfrm>
              <a:off x="4913850" y="2987625"/>
              <a:ext cx="977600" cy="389325"/>
            </a:xfrm>
            <a:custGeom>
              <a:avLst/>
              <a:gdLst/>
              <a:ahLst/>
              <a:cxnLst/>
              <a:rect l="l" t="t" r="r" b="b"/>
              <a:pathLst>
                <a:path w="39104" h="15573" extrusionOk="0">
                  <a:moveTo>
                    <a:pt x="14146" y="6835"/>
                  </a:moveTo>
                  <a:cubicBezTo>
                    <a:pt x="15364" y="7342"/>
                    <a:pt x="16457" y="8125"/>
                    <a:pt x="17331" y="9133"/>
                  </a:cubicBezTo>
                  <a:cubicBezTo>
                    <a:pt x="17641" y="9511"/>
                    <a:pt x="17912" y="9923"/>
                    <a:pt x="18136" y="10357"/>
                  </a:cubicBezTo>
                  <a:cubicBezTo>
                    <a:pt x="18362" y="10804"/>
                    <a:pt x="18516" y="11282"/>
                    <a:pt x="18591" y="11778"/>
                  </a:cubicBezTo>
                  <a:cubicBezTo>
                    <a:pt x="18784" y="12790"/>
                    <a:pt x="18539" y="13837"/>
                    <a:pt x="17918" y="14658"/>
                  </a:cubicBezTo>
                  <a:cubicBezTo>
                    <a:pt x="17572" y="15044"/>
                    <a:pt x="17096" y="15287"/>
                    <a:pt x="16580" y="15340"/>
                  </a:cubicBezTo>
                  <a:cubicBezTo>
                    <a:pt x="16501" y="15347"/>
                    <a:pt x="16422" y="15350"/>
                    <a:pt x="16343" y="15350"/>
                  </a:cubicBezTo>
                  <a:cubicBezTo>
                    <a:pt x="15895" y="15350"/>
                    <a:pt x="15454" y="15238"/>
                    <a:pt x="15060" y="15022"/>
                  </a:cubicBezTo>
                  <a:cubicBezTo>
                    <a:pt x="14582" y="14767"/>
                    <a:pt x="14163" y="14413"/>
                    <a:pt x="13831" y="13985"/>
                  </a:cubicBezTo>
                  <a:cubicBezTo>
                    <a:pt x="13502" y="13542"/>
                    <a:pt x="13245" y="13052"/>
                    <a:pt x="13072" y="12528"/>
                  </a:cubicBezTo>
                  <a:cubicBezTo>
                    <a:pt x="12758" y="11469"/>
                    <a:pt x="12739" y="10343"/>
                    <a:pt x="13016" y="9275"/>
                  </a:cubicBezTo>
                  <a:cubicBezTo>
                    <a:pt x="13235" y="8396"/>
                    <a:pt x="13619" y="7568"/>
                    <a:pt x="14146" y="6835"/>
                  </a:cubicBezTo>
                  <a:close/>
                  <a:moveTo>
                    <a:pt x="39103" y="1"/>
                  </a:moveTo>
                  <a:lnTo>
                    <a:pt x="39103" y="1"/>
                  </a:lnTo>
                  <a:cubicBezTo>
                    <a:pt x="39055" y="36"/>
                    <a:pt x="39008" y="77"/>
                    <a:pt x="38968" y="122"/>
                  </a:cubicBezTo>
                  <a:cubicBezTo>
                    <a:pt x="38876" y="186"/>
                    <a:pt x="38754" y="300"/>
                    <a:pt x="38572" y="423"/>
                  </a:cubicBezTo>
                  <a:cubicBezTo>
                    <a:pt x="38053" y="789"/>
                    <a:pt x="37494" y="1094"/>
                    <a:pt x="36905" y="1332"/>
                  </a:cubicBezTo>
                  <a:cubicBezTo>
                    <a:pt x="35969" y="1703"/>
                    <a:pt x="34991" y="1963"/>
                    <a:pt x="33993" y="2106"/>
                  </a:cubicBezTo>
                  <a:cubicBezTo>
                    <a:pt x="32670" y="2300"/>
                    <a:pt x="31338" y="2420"/>
                    <a:pt x="30002" y="2466"/>
                  </a:cubicBezTo>
                  <a:cubicBezTo>
                    <a:pt x="28518" y="2507"/>
                    <a:pt x="26890" y="2480"/>
                    <a:pt x="25137" y="2507"/>
                  </a:cubicBezTo>
                  <a:cubicBezTo>
                    <a:pt x="25075" y="2506"/>
                    <a:pt x="25012" y="2506"/>
                    <a:pt x="24949" y="2506"/>
                  </a:cubicBezTo>
                  <a:cubicBezTo>
                    <a:pt x="23137" y="2506"/>
                    <a:pt x="21332" y="2723"/>
                    <a:pt x="19571" y="3153"/>
                  </a:cubicBezTo>
                  <a:cubicBezTo>
                    <a:pt x="17532" y="3636"/>
                    <a:pt x="15686" y="4722"/>
                    <a:pt x="14275" y="6270"/>
                  </a:cubicBezTo>
                  <a:cubicBezTo>
                    <a:pt x="14190" y="6370"/>
                    <a:pt x="14109" y="6473"/>
                    <a:pt x="14031" y="6577"/>
                  </a:cubicBezTo>
                  <a:lnTo>
                    <a:pt x="14031" y="6577"/>
                  </a:lnTo>
                  <a:cubicBezTo>
                    <a:pt x="13611" y="6418"/>
                    <a:pt x="13178" y="6291"/>
                    <a:pt x="12734" y="6198"/>
                  </a:cubicBezTo>
                  <a:cubicBezTo>
                    <a:pt x="11988" y="6025"/>
                    <a:pt x="11226" y="5938"/>
                    <a:pt x="10466" y="5938"/>
                  </a:cubicBezTo>
                  <a:cubicBezTo>
                    <a:pt x="9593" y="5938"/>
                    <a:pt x="8722" y="6052"/>
                    <a:pt x="7873" y="6279"/>
                  </a:cubicBezTo>
                  <a:cubicBezTo>
                    <a:pt x="6569" y="6623"/>
                    <a:pt x="5325" y="7167"/>
                    <a:pt x="4188" y="7891"/>
                  </a:cubicBezTo>
                  <a:cubicBezTo>
                    <a:pt x="3328" y="8430"/>
                    <a:pt x="2521" y="9049"/>
                    <a:pt x="1775" y="9739"/>
                  </a:cubicBezTo>
                  <a:cubicBezTo>
                    <a:pt x="1130" y="10312"/>
                    <a:pt x="536" y="10941"/>
                    <a:pt x="1" y="11619"/>
                  </a:cubicBezTo>
                  <a:cubicBezTo>
                    <a:pt x="46" y="11583"/>
                    <a:pt x="86" y="11542"/>
                    <a:pt x="124" y="11500"/>
                  </a:cubicBezTo>
                  <a:lnTo>
                    <a:pt x="460" y="11136"/>
                  </a:lnTo>
                  <a:cubicBezTo>
                    <a:pt x="761" y="10826"/>
                    <a:pt x="1202" y="10352"/>
                    <a:pt x="1825" y="9807"/>
                  </a:cubicBezTo>
                  <a:cubicBezTo>
                    <a:pt x="2578" y="9131"/>
                    <a:pt x="3388" y="8522"/>
                    <a:pt x="4247" y="7986"/>
                  </a:cubicBezTo>
                  <a:cubicBezTo>
                    <a:pt x="5374" y="7284"/>
                    <a:pt x="6602" y="6757"/>
                    <a:pt x="7887" y="6426"/>
                  </a:cubicBezTo>
                  <a:cubicBezTo>
                    <a:pt x="8706" y="6213"/>
                    <a:pt x="9545" y="6106"/>
                    <a:pt x="10384" y="6106"/>
                  </a:cubicBezTo>
                  <a:cubicBezTo>
                    <a:pt x="11148" y="6106"/>
                    <a:pt x="11912" y="6195"/>
                    <a:pt x="12661" y="6371"/>
                  </a:cubicBezTo>
                  <a:cubicBezTo>
                    <a:pt x="13088" y="6463"/>
                    <a:pt x="13506" y="6587"/>
                    <a:pt x="13911" y="6742"/>
                  </a:cubicBezTo>
                  <a:lnTo>
                    <a:pt x="13911" y="6742"/>
                  </a:lnTo>
                  <a:cubicBezTo>
                    <a:pt x="13386" y="7484"/>
                    <a:pt x="13004" y="8320"/>
                    <a:pt x="12786" y="9206"/>
                  </a:cubicBezTo>
                  <a:cubicBezTo>
                    <a:pt x="12494" y="10317"/>
                    <a:pt x="12513" y="11486"/>
                    <a:pt x="12840" y="12588"/>
                  </a:cubicBezTo>
                  <a:cubicBezTo>
                    <a:pt x="13024" y="13136"/>
                    <a:pt x="13293" y="13653"/>
                    <a:pt x="13641" y="14116"/>
                  </a:cubicBezTo>
                  <a:cubicBezTo>
                    <a:pt x="13994" y="14570"/>
                    <a:pt x="14440" y="14946"/>
                    <a:pt x="14948" y="15217"/>
                  </a:cubicBezTo>
                  <a:cubicBezTo>
                    <a:pt x="15373" y="15450"/>
                    <a:pt x="15850" y="15572"/>
                    <a:pt x="16332" y="15572"/>
                  </a:cubicBezTo>
                  <a:cubicBezTo>
                    <a:pt x="16423" y="15572"/>
                    <a:pt x="16513" y="15568"/>
                    <a:pt x="16603" y="15560"/>
                  </a:cubicBezTo>
                  <a:cubicBezTo>
                    <a:pt x="17177" y="15499"/>
                    <a:pt x="17705" y="15228"/>
                    <a:pt x="18088" y="14799"/>
                  </a:cubicBezTo>
                  <a:cubicBezTo>
                    <a:pt x="18446" y="14376"/>
                    <a:pt x="18686" y="13865"/>
                    <a:pt x="18784" y="13320"/>
                  </a:cubicBezTo>
                  <a:cubicBezTo>
                    <a:pt x="18882" y="12795"/>
                    <a:pt x="18891" y="12259"/>
                    <a:pt x="18812" y="11731"/>
                  </a:cubicBezTo>
                  <a:cubicBezTo>
                    <a:pt x="18739" y="11214"/>
                    <a:pt x="18586" y="10712"/>
                    <a:pt x="18356" y="10243"/>
                  </a:cubicBezTo>
                  <a:cubicBezTo>
                    <a:pt x="18124" y="9806"/>
                    <a:pt x="17846" y="9394"/>
                    <a:pt x="17529" y="9014"/>
                  </a:cubicBezTo>
                  <a:cubicBezTo>
                    <a:pt x="16633" y="7985"/>
                    <a:pt x="15515" y="7185"/>
                    <a:pt x="14267" y="6671"/>
                  </a:cubicBezTo>
                  <a:lnTo>
                    <a:pt x="14267" y="6671"/>
                  </a:lnTo>
                  <a:cubicBezTo>
                    <a:pt x="14328" y="6591"/>
                    <a:pt x="14391" y="6512"/>
                    <a:pt x="14455" y="6435"/>
                  </a:cubicBezTo>
                  <a:cubicBezTo>
                    <a:pt x="15832" y="4916"/>
                    <a:pt x="17639" y="3853"/>
                    <a:pt x="19634" y="3381"/>
                  </a:cubicBezTo>
                  <a:cubicBezTo>
                    <a:pt x="21423" y="2933"/>
                    <a:pt x="23259" y="2708"/>
                    <a:pt x="25103" y="2708"/>
                  </a:cubicBezTo>
                  <a:cubicBezTo>
                    <a:pt x="25115" y="2708"/>
                    <a:pt x="25128" y="2708"/>
                    <a:pt x="25141" y="2708"/>
                  </a:cubicBezTo>
                  <a:cubicBezTo>
                    <a:pt x="26888" y="2675"/>
                    <a:pt x="28518" y="2703"/>
                    <a:pt x="30010" y="2639"/>
                  </a:cubicBezTo>
                  <a:cubicBezTo>
                    <a:pt x="31351" y="2581"/>
                    <a:pt x="32687" y="2449"/>
                    <a:pt x="34014" y="2243"/>
                  </a:cubicBezTo>
                  <a:cubicBezTo>
                    <a:pt x="35017" y="2091"/>
                    <a:pt x="35999" y="1815"/>
                    <a:pt x="36936" y="1424"/>
                  </a:cubicBezTo>
                  <a:cubicBezTo>
                    <a:pt x="37528" y="1170"/>
                    <a:pt x="38086" y="845"/>
                    <a:pt x="38597" y="455"/>
                  </a:cubicBezTo>
                  <a:cubicBezTo>
                    <a:pt x="38774" y="314"/>
                    <a:pt x="38944" y="161"/>
                    <a:pt x="39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501;p15">
              <a:extLst>
                <a:ext uri="{FF2B5EF4-FFF2-40B4-BE49-F238E27FC236}">
                  <a16:creationId xmlns:a16="http://schemas.microsoft.com/office/drawing/2014/main" id="{940D0ED8-4948-4DD7-B5DA-D5D87822E5CD}"/>
                </a:ext>
              </a:extLst>
            </p:cNvPr>
            <p:cNvSpPr/>
            <p:nvPr/>
          </p:nvSpPr>
          <p:spPr>
            <a:xfrm>
              <a:off x="5814550" y="3435900"/>
              <a:ext cx="453125" cy="86200"/>
            </a:xfrm>
            <a:custGeom>
              <a:avLst/>
              <a:gdLst/>
              <a:ahLst/>
              <a:cxnLst/>
              <a:rect l="l" t="t" r="r" b="b"/>
              <a:pathLst>
                <a:path w="18125" h="3448" extrusionOk="0">
                  <a:moveTo>
                    <a:pt x="7820" y="0"/>
                  </a:moveTo>
                  <a:cubicBezTo>
                    <a:pt x="6818" y="0"/>
                    <a:pt x="5818" y="108"/>
                    <a:pt x="4837" y="322"/>
                  </a:cubicBezTo>
                  <a:cubicBezTo>
                    <a:pt x="3831" y="538"/>
                    <a:pt x="2868" y="923"/>
                    <a:pt x="1988" y="1459"/>
                  </a:cubicBezTo>
                  <a:cubicBezTo>
                    <a:pt x="1396" y="1825"/>
                    <a:pt x="868" y="2286"/>
                    <a:pt x="427" y="2825"/>
                  </a:cubicBezTo>
                  <a:cubicBezTo>
                    <a:pt x="306" y="2966"/>
                    <a:pt x="197" y="3119"/>
                    <a:pt x="100" y="3280"/>
                  </a:cubicBezTo>
                  <a:cubicBezTo>
                    <a:pt x="58" y="3331"/>
                    <a:pt x="25" y="3387"/>
                    <a:pt x="0" y="3448"/>
                  </a:cubicBezTo>
                  <a:cubicBezTo>
                    <a:pt x="583" y="2727"/>
                    <a:pt x="1284" y="2111"/>
                    <a:pt x="2075" y="1628"/>
                  </a:cubicBezTo>
                  <a:cubicBezTo>
                    <a:pt x="2949" y="1121"/>
                    <a:pt x="3898" y="759"/>
                    <a:pt x="4888" y="558"/>
                  </a:cubicBezTo>
                  <a:cubicBezTo>
                    <a:pt x="5841" y="360"/>
                    <a:pt x="6812" y="259"/>
                    <a:pt x="7784" y="259"/>
                  </a:cubicBezTo>
                  <a:cubicBezTo>
                    <a:pt x="8046" y="259"/>
                    <a:pt x="8307" y="267"/>
                    <a:pt x="8569" y="281"/>
                  </a:cubicBezTo>
                  <a:cubicBezTo>
                    <a:pt x="9890" y="350"/>
                    <a:pt x="11136" y="516"/>
                    <a:pt x="12274" y="677"/>
                  </a:cubicBezTo>
                  <a:cubicBezTo>
                    <a:pt x="13411" y="837"/>
                    <a:pt x="14440" y="968"/>
                    <a:pt x="15309" y="1032"/>
                  </a:cubicBezTo>
                  <a:cubicBezTo>
                    <a:pt x="15796" y="1072"/>
                    <a:pt x="16286" y="1091"/>
                    <a:pt x="16776" y="1091"/>
                  </a:cubicBezTo>
                  <a:cubicBezTo>
                    <a:pt x="16974" y="1091"/>
                    <a:pt x="17173" y="1088"/>
                    <a:pt x="17371" y="1082"/>
                  </a:cubicBezTo>
                  <a:cubicBezTo>
                    <a:pt x="17617" y="1072"/>
                    <a:pt x="17802" y="1041"/>
                    <a:pt x="17930" y="1041"/>
                  </a:cubicBezTo>
                  <a:cubicBezTo>
                    <a:pt x="17997" y="1037"/>
                    <a:pt x="18061" y="1027"/>
                    <a:pt x="18125" y="1009"/>
                  </a:cubicBezTo>
                  <a:cubicBezTo>
                    <a:pt x="17876" y="977"/>
                    <a:pt x="17623" y="963"/>
                    <a:pt x="17371" y="963"/>
                  </a:cubicBezTo>
                  <a:cubicBezTo>
                    <a:pt x="16890" y="959"/>
                    <a:pt x="16184" y="923"/>
                    <a:pt x="15324" y="840"/>
                  </a:cubicBezTo>
                  <a:cubicBezTo>
                    <a:pt x="14463" y="758"/>
                    <a:pt x="13444" y="608"/>
                    <a:pt x="12306" y="440"/>
                  </a:cubicBezTo>
                  <a:cubicBezTo>
                    <a:pt x="11169" y="272"/>
                    <a:pt x="9916" y="90"/>
                    <a:pt x="8583" y="21"/>
                  </a:cubicBezTo>
                  <a:cubicBezTo>
                    <a:pt x="8329" y="7"/>
                    <a:pt x="8074" y="0"/>
                    <a:pt x="7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502;p15">
              <a:extLst>
                <a:ext uri="{FF2B5EF4-FFF2-40B4-BE49-F238E27FC236}">
                  <a16:creationId xmlns:a16="http://schemas.microsoft.com/office/drawing/2014/main" id="{C6648501-F39F-41AC-841D-9F3FE7752BB9}"/>
                </a:ext>
              </a:extLst>
            </p:cNvPr>
            <p:cNvSpPr/>
            <p:nvPr/>
          </p:nvSpPr>
          <p:spPr>
            <a:xfrm>
              <a:off x="5000725" y="3655525"/>
              <a:ext cx="993550" cy="375500"/>
            </a:xfrm>
            <a:custGeom>
              <a:avLst/>
              <a:gdLst/>
              <a:ahLst/>
              <a:cxnLst/>
              <a:rect l="l" t="t" r="r" b="b"/>
              <a:pathLst>
                <a:path w="39742" h="15020" extrusionOk="0">
                  <a:moveTo>
                    <a:pt x="16142" y="230"/>
                  </a:moveTo>
                  <a:cubicBezTo>
                    <a:pt x="16437" y="230"/>
                    <a:pt x="16735" y="271"/>
                    <a:pt x="17025" y="356"/>
                  </a:cubicBezTo>
                  <a:cubicBezTo>
                    <a:pt x="18058" y="588"/>
                    <a:pt x="18876" y="1373"/>
                    <a:pt x="19152" y="2395"/>
                  </a:cubicBezTo>
                  <a:cubicBezTo>
                    <a:pt x="19256" y="2885"/>
                    <a:pt x="19215" y="3395"/>
                    <a:pt x="19038" y="3864"/>
                  </a:cubicBezTo>
                  <a:cubicBezTo>
                    <a:pt x="18857" y="4326"/>
                    <a:pt x="18585" y="4745"/>
                    <a:pt x="18237" y="5097"/>
                  </a:cubicBezTo>
                  <a:cubicBezTo>
                    <a:pt x="17553" y="5783"/>
                    <a:pt x="16730" y="6309"/>
                    <a:pt x="15820" y="6641"/>
                  </a:cubicBezTo>
                  <a:cubicBezTo>
                    <a:pt x="15388" y="6806"/>
                    <a:pt x="14941" y="6930"/>
                    <a:pt x="14487" y="7013"/>
                  </a:cubicBezTo>
                  <a:cubicBezTo>
                    <a:pt x="14268" y="7055"/>
                    <a:pt x="14036" y="7105"/>
                    <a:pt x="13814" y="7141"/>
                  </a:cubicBezTo>
                  <a:lnTo>
                    <a:pt x="13149" y="7223"/>
                  </a:lnTo>
                  <a:cubicBezTo>
                    <a:pt x="13095" y="7229"/>
                    <a:pt x="13041" y="7234"/>
                    <a:pt x="12988" y="7239"/>
                  </a:cubicBezTo>
                  <a:lnTo>
                    <a:pt x="12988" y="7239"/>
                  </a:lnTo>
                  <a:cubicBezTo>
                    <a:pt x="12987" y="7237"/>
                    <a:pt x="12986" y="7235"/>
                    <a:pt x="12985" y="7233"/>
                  </a:cubicBezTo>
                  <a:cubicBezTo>
                    <a:pt x="12527" y="6200"/>
                    <a:pt x="12354" y="5063"/>
                    <a:pt x="12485" y="3941"/>
                  </a:cubicBezTo>
                  <a:cubicBezTo>
                    <a:pt x="12631" y="2823"/>
                    <a:pt x="13175" y="1793"/>
                    <a:pt x="14018" y="1043"/>
                  </a:cubicBezTo>
                  <a:cubicBezTo>
                    <a:pt x="14610" y="513"/>
                    <a:pt x="15369" y="230"/>
                    <a:pt x="16142" y="230"/>
                  </a:cubicBezTo>
                  <a:close/>
                  <a:moveTo>
                    <a:pt x="16140" y="1"/>
                  </a:moveTo>
                  <a:cubicBezTo>
                    <a:pt x="15892" y="1"/>
                    <a:pt x="15643" y="26"/>
                    <a:pt x="15396" y="79"/>
                  </a:cubicBezTo>
                  <a:cubicBezTo>
                    <a:pt x="14828" y="209"/>
                    <a:pt x="14301" y="479"/>
                    <a:pt x="13862" y="862"/>
                  </a:cubicBezTo>
                  <a:cubicBezTo>
                    <a:pt x="12979" y="1652"/>
                    <a:pt x="12406" y="2731"/>
                    <a:pt x="12247" y="3906"/>
                  </a:cubicBezTo>
                  <a:cubicBezTo>
                    <a:pt x="12111" y="5048"/>
                    <a:pt x="12282" y="6207"/>
                    <a:pt x="12742" y="7260"/>
                  </a:cubicBezTo>
                  <a:lnTo>
                    <a:pt x="12742" y="7260"/>
                  </a:lnTo>
                  <a:cubicBezTo>
                    <a:pt x="12371" y="7288"/>
                    <a:pt x="12000" y="7302"/>
                    <a:pt x="11628" y="7302"/>
                  </a:cubicBezTo>
                  <a:cubicBezTo>
                    <a:pt x="10488" y="7302"/>
                    <a:pt x="9351" y="7169"/>
                    <a:pt x="8239" y="6904"/>
                  </a:cubicBezTo>
                  <a:cubicBezTo>
                    <a:pt x="6912" y="6597"/>
                    <a:pt x="5630" y="6117"/>
                    <a:pt x="4429" y="5476"/>
                  </a:cubicBezTo>
                  <a:cubicBezTo>
                    <a:pt x="3519" y="4996"/>
                    <a:pt x="2663" y="4421"/>
                    <a:pt x="1876" y="3759"/>
                  </a:cubicBezTo>
                  <a:lnTo>
                    <a:pt x="1421" y="3373"/>
                  </a:lnTo>
                  <a:lnTo>
                    <a:pt x="1043" y="3004"/>
                  </a:lnTo>
                  <a:cubicBezTo>
                    <a:pt x="839" y="2818"/>
                    <a:pt x="646" y="2621"/>
                    <a:pt x="465" y="2412"/>
                  </a:cubicBezTo>
                  <a:lnTo>
                    <a:pt x="124" y="2040"/>
                  </a:lnTo>
                  <a:cubicBezTo>
                    <a:pt x="86" y="1994"/>
                    <a:pt x="46" y="1954"/>
                    <a:pt x="1" y="1917"/>
                  </a:cubicBezTo>
                  <a:lnTo>
                    <a:pt x="1" y="1917"/>
                  </a:lnTo>
                  <a:cubicBezTo>
                    <a:pt x="30" y="1965"/>
                    <a:pt x="65" y="2010"/>
                    <a:pt x="102" y="2052"/>
                  </a:cubicBezTo>
                  <a:lnTo>
                    <a:pt x="429" y="2445"/>
                  </a:lnTo>
                  <a:cubicBezTo>
                    <a:pt x="603" y="2660"/>
                    <a:pt x="792" y="2864"/>
                    <a:pt x="994" y="3054"/>
                  </a:cubicBezTo>
                  <a:lnTo>
                    <a:pt x="1367" y="3432"/>
                  </a:lnTo>
                  <a:lnTo>
                    <a:pt x="1822" y="3828"/>
                  </a:lnTo>
                  <a:cubicBezTo>
                    <a:pt x="2605" y="4508"/>
                    <a:pt x="3462" y="5100"/>
                    <a:pt x="4374" y="5594"/>
                  </a:cubicBezTo>
                  <a:cubicBezTo>
                    <a:pt x="5582" y="6253"/>
                    <a:pt x="6873" y="6748"/>
                    <a:pt x="8211" y="7068"/>
                  </a:cubicBezTo>
                  <a:cubicBezTo>
                    <a:pt x="9360" y="7349"/>
                    <a:pt x="10538" y="7490"/>
                    <a:pt x="11717" y="7490"/>
                  </a:cubicBezTo>
                  <a:cubicBezTo>
                    <a:pt x="12087" y="7490"/>
                    <a:pt x="12457" y="7476"/>
                    <a:pt x="12826" y="7449"/>
                  </a:cubicBezTo>
                  <a:lnTo>
                    <a:pt x="12826" y="7449"/>
                  </a:lnTo>
                  <a:cubicBezTo>
                    <a:pt x="13272" y="8435"/>
                    <a:pt x="13868" y="9348"/>
                    <a:pt x="14589" y="10155"/>
                  </a:cubicBezTo>
                  <a:cubicBezTo>
                    <a:pt x="15983" y="11762"/>
                    <a:pt x="17726" y="13030"/>
                    <a:pt x="19687" y="13859"/>
                  </a:cubicBezTo>
                  <a:cubicBezTo>
                    <a:pt x="21451" y="14624"/>
                    <a:pt x="23353" y="15018"/>
                    <a:pt x="25275" y="15019"/>
                  </a:cubicBezTo>
                  <a:cubicBezTo>
                    <a:pt x="26944" y="14991"/>
                    <a:pt x="28600" y="14705"/>
                    <a:pt x="30181" y="14169"/>
                  </a:cubicBezTo>
                  <a:cubicBezTo>
                    <a:pt x="31637" y="13717"/>
                    <a:pt x="32935" y="13257"/>
                    <a:pt x="34095" y="12944"/>
                  </a:cubicBezTo>
                  <a:cubicBezTo>
                    <a:pt x="35085" y="12653"/>
                    <a:pt x="36102" y="12472"/>
                    <a:pt x="37130" y="12402"/>
                  </a:cubicBezTo>
                  <a:cubicBezTo>
                    <a:pt x="37309" y="12392"/>
                    <a:pt x="37488" y="12387"/>
                    <a:pt x="37666" y="12387"/>
                  </a:cubicBezTo>
                  <a:cubicBezTo>
                    <a:pt x="38365" y="12387"/>
                    <a:pt x="39061" y="12466"/>
                    <a:pt x="39742" y="12625"/>
                  </a:cubicBezTo>
                  <a:cubicBezTo>
                    <a:pt x="39684" y="12589"/>
                    <a:pt x="39622" y="12563"/>
                    <a:pt x="39556" y="12544"/>
                  </a:cubicBezTo>
                  <a:lnTo>
                    <a:pt x="39060" y="12421"/>
                  </a:lnTo>
                  <a:cubicBezTo>
                    <a:pt x="38841" y="12371"/>
                    <a:pt x="38564" y="12348"/>
                    <a:pt x="38240" y="12298"/>
                  </a:cubicBezTo>
                  <a:cubicBezTo>
                    <a:pt x="38052" y="12286"/>
                    <a:pt x="37863" y="12280"/>
                    <a:pt x="37674" y="12280"/>
                  </a:cubicBezTo>
                  <a:cubicBezTo>
                    <a:pt x="37485" y="12280"/>
                    <a:pt x="37296" y="12286"/>
                    <a:pt x="37108" y="12298"/>
                  </a:cubicBezTo>
                  <a:cubicBezTo>
                    <a:pt x="36070" y="12354"/>
                    <a:pt x="35044" y="12522"/>
                    <a:pt x="34044" y="12804"/>
                  </a:cubicBezTo>
                  <a:cubicBezTo>
                    <a:pt x="32848" y="13108"/>
                    <a:pt x="31569" y="13536"/>
                    <a:pt x="30117" y="13991"/>
                  </a:cubicBezTo>
                  <a:cubicBezTo>
                    <a:pt x="28549" y="14513"/>
                    <a:pt x="26910" y="14790"/>
                    <a:pt x="25257" y="14810"/>
                  </a:cubicBezTo>
                  <a:cubicBezTo>
                    <a:pt x="23363" y="14800"/>
                    <a:pt x="21491" y="14402"/>
                    <a:pt x="19756" y="13645"/>
                  </a:cubicBezTo>
                  <a:cubicBezTo>
                    <a:pt x="17831" y="12829"/>
                    <a:pt x="16119" y="11583"/>
                    <a:pt x="14751" y="10004"/>
                  </a:cubicBezTo>
                  <a:cubicBezTo>
                    <a:pt x="14068" y="9232"/>
                    <a:pt x="13503" y="8363"/>
                    <a:pt x="13073" y="7428"/>
                  </a:cubicBezTo>
                  <a:lnTo>
                    <a:pt x="13073" y="7428"/>
                  </a:lnTo>
                  <a:cubicBezTo>
                    <a:pt x="13107" y="7425"/>
                    <a:pt x="13141" y="7421"/>
                    <a:pt x="13175" y="7418"/>
                  </a:cubicBezTo>
                  <a:lnTo>
                    <a:pt x="13854" y="7337"/>
                  </a:lnTo>
                  <a:cubicBezTo>
                    <a:pt x="14077" y="7304"/>
                    <a:pt x="14304" y="7254"/>
                    <a:pt x="14532" y="7214"/>
                  </a:cubicBezTo>
                  <a:cubicBezTo>
                    <a:pt x="14997" y="7130"/>
                    <a:pt x="15454" y="7004"/>
                    <a:pt x="15898" y="6835"/>
                  </a:cubicBezTo>
                  <a:cubicBezTo>
                    <a:pt x="16837" y="6496"/>
                    <a:pt x="17689" y="5954"/>
                    <a:pt x="18396" y="5248"/>
                  </a:cubicBezTo>
                  <a:cubicBezTo>
                    <a:pt x="18765" y="4874"/>
                    <a:pt x="19055" y="4431"/>
                    <a:pt x="19247" y="3941"/>
                  </a:cubicBezTo>
                  <a:cubicBezTo>
                    <a:pt x="19444" y="3432"/>
                    <a:pt x="19487" y="2878"/>
                    <a:pt x="19370" y="2345"/>
                  </a:cubicBezTo>
                  <a:cubicBezTo>
                    <a:pt x="19247" y="1800"/>
                    <a:pt x="18962" y="1306"/>
                    <a:pt x="18550" y="929"/>
                  </a:cubicBezTo>
                  <a:cubicBezTo>
                    <a:pt x="17884" y="326"/>
                    <a:pt x="17022" y="1"/>
                    <a:pt x="161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503;p15">
              <a:extLst>
                <a:ext uri="{FF2B5EF4-FFF2-40B4-BE49-F238E27FC236}">
                  <a16:creationId xmlns:a16="http://schemas.microsoft.com/office/drawing/2014/main" id="{64EF3921-BEF0-4554-8269-154127A744CB}"/>
                </a:ext>
              </a:extLst>
            </p:cNvPr>
            <p:cNvSpPr/>
            <p:nvPr/>
          </p:nvSpPr>
          <p:spPr>
            <a:xfrm>
              <a:off x="4823775" y="3690925"/>
              <a:ext cx="170825" cy="158875"/>
            </a:xfrm>
            <a:custGeom>
              <a:avLst/>
              <a:gdLst/>
              <a:ahLst/>
              <a:cxnLst/>
              <a:rect l="l" t="t" r="r" b="b"/>
              <a:pathLst>
                <a:path w="6833" h="6355" extrusionOk="0">
                  <a:moveTo>
                    <a:pt x="15" y="1"/>
                  </a:moveTo>
                  <a:lnTo>
                    <a:pt x="15" y="1"/>
                  </a:lnTo>
                  <a:cubicBezTo>
                    <a:pt x="1" y="41"/>
                    <a:pt x="510" y="214"/>
                    <a:pt x="1284" y="606"/>
                  </a:cubicBezTo>
                  <a:cubicBezTo>
                    <a:pt x="3300" y="1622"/>
                    <a:pt x="4985" y="3194"/>
                    <a:pt x="6139" y="5134"/>
                  </a:cubicBezTo>
                  <a:cubicBezTo>
                    <a:pt x="6582" y="5898"/>
                    <a:pt x="6791" y="6354"/>
                    <a:pt x="6833" y="6354"/>
                  </a:cubicBezTo>
                  <a:cubicBezTo>
                    <a:pt x="6819" y="6228"/>
                    <a:pt x="6787" y="6106"/>
                    <a:pt x="6741" y="5990"/>
                  </a:cubicBezTo>
                  <a:cubicBezTo>
                    <a:pt x="6610" y="5667"/>
                    <a:pt x="6459" y="5354"/>
                    <a:pt x="6286" y="5052"/>
                  </a:cubicBezTo>
                  <a:cubicBezTo>
                    <a:pt x="5742" y="4043"/>
                    <a:pt x="5037" y="3130"/>
                    <a:pt x="4197" y="2349"/>
                  </a:cubicBezTo>
                  <a:cubicBezTo>
                    <a:pt x="3359" y="1568"/>
                    <a:pt x="2400" y="926"/>
                    <a:pt x="1358" y="451"/>
                  </a:cubicBezTo>
                  <a:cubicBezTo>
                    <a:pt x="1043" y="307"/>
                    <a:pt x="719" y="186"/>
                    <a:pt x="389" y="86"/>
                  </a:cubicBezTo>
                  <a:cubicBezTo>
                    <a:pt x="269" y="41"/>
                    <a:pt x="143" y="11"/>
                    <a:pt x="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504;p15">
              <a:extLst>
                <a:ext uri="{FF2B5EF4-FFF2-40B4-BE49-F238E27FC236}">
                  <a16:creationId xmlns:a16="http://schemas.microsoft.com/office/drawing/2014/main" id="{E8E748E7-84EC-4D7F-B311-BE41F681DBEC}"/>
                </a:ext>
              </a:extLst>
            </p:cNvPr>
            <p:cNvSpPr/>
            <p:nvPr/>
          </p:nvSpPr>
          <p:spPr>
            <a:xfrm>
              <a:off x="4460075" y="3613325"/>
              <a:ext cx="285775" cy="723375"/>
            </a:xfrm>
            <a:custGeom>
              <a:avLst/>
              <a:gdLst/>
              <a:ahLst/>
              <a:cxnLst/>
              <a:rect l="l" t="t" r="r" b="b"/>
              <a:pathLst>
                <a:path w="11431" h="28935" extrusionOk="0">
                  <a:moveTo>
                    <a:pt x="7775" y="8384"/>
                  </a:moveTo>
                  <a:cubicBezTo>
                    <a:pt x="7914" y="8384"/>
                    <a:pt x="8053" y="8388"/>
                    <a:pt x="8192" y="8397"/>
                  </a:cubicBezTo>
                  <a:cubicBezTo>
                    <a:pt x="9049" y="8460"/>
                    <a:pt x="9850" y="8846"/>
                    <a:pt x="10431" y="9480"/>
                  </a:cubicBezTo>
                  <a:cubicBezTo>
                    <a:pt x="10974" y="10104"/>
                    <a:pt x="11205" y="10941"/>
                    <a:pt x="11060" y="11756"/>
                  </a:cubicBezTo>
                  <a:cubicBezTo>
                    <a:pt x="10865" y="12534"/>
                    <a:pt x="10251" y="13139"/>
                    <a:pt x="9471" y="13321"/>
                  </a:cubicBezTo>
                  <a:cubicBezTo>
                    <a:pt x="9215" y="13388"/>
                    <a:pt x="8954" y="13421"/>
                    <a:pt x="8694" y="13421"/>
                  </a:cubicBezTo>
                  <a:cubicBezTo>
                    <a:pt x="8194" y="13421"/>
                    <a:pt x="7698" y="13298"/>
                    <a:pt x="7250" y="13058"/>
                  </a:cubicBezTo>
                  <a:cubicBezTo>
                    <a:pt x="6599" y="12709"/>
                    <a:pt x="6029" y="12226"/>
                    <a:pt x="5575" y="11642"/>
                  </a:cubicBezTo>
                  <a:cubicBezTo>
                    <a:pt x="5139" y="11094"/>
                    <a:pt x="4776" y="10489"/>
                    <a:pt x="4501" y="9844"/>
                  </a:cubicBezTo>
                  <a:cubicBezTo>
                    <a:pt x="4439" y="9700"/>
                    <a:pt x="4382" y="9555"/>
                    <a:pt x="4330" y="9408"/>
                  </a:cubicBezTo>
                  <a:lnTo>
                    <a:pt x="4330" y="9408"/>
                  </a:lnTo>
                  <a:cubicBezTo>
                    <a:pt x="5351" y="8742"/>
                    <a:pt x="6548" y="8384"/>
                    <a:pt x="7775" y="8384"/>
                  </a:cubicBezTo>
                  <a:close/>
                  <a:moveTo>
                    <a:pt x="7661" y="0"/>
                  </a:moveTo>
                  <a:lnTo>
                    <a:pt x="7543" y="59"/>
                  </a:lnTo>
                  <a:cubicBezTo>
                    <a:pt x="7466" y="105"/>
                    <a:pt x="7348" y="164"/>
                    <a:pt x="7206" y="259"/>
                  </a:cubicBezTo>
                  <a:cubicBezTo>
                    <a:pt x="6786" y="536"/>
                    <a:pt x="6393" y="854"/>
                    <a:pt x="6036" y="1210"/>
                  </a:cubicBezTo>
                  <a:cubicBezTo>
                    <a:pt x="5466" y="1771"/>
                    <a:pt x="4985" y="2416"/>
                    <a:pt x="4608" y="3122"/>
                  </a:cubicBezTo>
                  <a:cubicBezTo>
                    <a:pt x="4099" y="4058"/>
                    <a:pt x="3790" y="5087"/>
                    <a:pt x="3698" y="6148"/>
                  </a:cubicBezTo>
                  <a:cubicBezTo>
                    <a:pt x="3615" y="7208"/>
                    <a:pt x="3739" y="8271"/>
                    <a:pt x="4061" y="9280"/>
                  </a:cubicBezTo>
                  <a:lnTo>
                    <a:pt x="4061" y="9280"/>
                  </a:lnTo>
                  <a:cubicBezTo>
                    <a:pt x="3806" y="9454"/>
                    <a:pt x="3563" y="9647"/>
                    <a:pt x="3332" y="9858"/>
                  </a:cubicBezTo>
                  <a:cubicBezTo>
                    <a:pt x="2111" y="10955"/>
                    <a:pt x="1192" y="12346"/>
                    <a:pt x="661" y="13899"/>
                  </a:cubicBezTo>
                  <a:cubicBezTo>
                    <a:pt x="417" y="14617"/>
                    <a:pt x="237" y="15355"/>
                    <a:pt x="124" y="16106"/>
                  </a:cubicBezTo>
                  <a:cubicBezTo>
                    <a:pt x="30" y="16815"/>
                    <a:pt x="1" y="17531"/>
                    <a:pt x="38" y="18245"/>
                  </a:cubicBezTo>
                  <a:cubicBezTo>
                    <a:pt x="108" y="19523"/>
                    <a:pt x="326" y="20790"/>
                    <a:pt x="688" y="22017"/>
                  </a:cubicBezTo>
                  <a:cubicBezTo>
                    <a:pt x="1230" y="23785"/>
                    <a:pt x="1926" y="25501"/>
                    <a:pt x="2772" y="27146"/>
                  </a:cubicBezTo>
                  <a:cubicBezTo>
                    <a:pt x="3063" y="27729"/>
                    <a:pt x="3300" y="28179"/>
                    <a:pt x="3463" y="28480"/>
                  </a:cubicBezTo>
                  <a:cubicBezTo>
                    <a:pt x="3541" y="28621"/>
                    <a:pt x="3610" y="28743"/>
                    <a:pt x="3650" y="28821"/>
                  </a:cubicBezTo>
                  <a:cubicBezTo>
                    <a:pt x="3670" y="28861"/>
                    <a:pt x="3694" y="28900"/>
                    <a:pt x="3723" y="28934"/>
                  </a:cubicBezTo>
                  <a:cubicBezTo>
                    <a:pt x="3723" y="28934"/>
                    <a:pt x="3745" y="28925"/>
                    <a:pt x="3700" y="28835"/>
                  </a:cubicBezTo>
                  <a:cubicBezTo>
                    <a:pt x="3655" y="28744"/>
                    <a:pt x="3600" y="28626"/>
                    <a:pt x="3532" y="28480"/>
                  </a:cubicBezTo>
                  <a:lnTo>
                    <a:pt x="2881" y="27115"/>
                  </a:lnTo>
                  <a:cubicBezTo>
                    <a:pt x="2072" y="25462"/>
                    <a:pt x="1403" y="23744"/>
                    <a:pt x="879" y="21981"/>
                  </a:cubicBezTo>
                  <a:cubicBezTo>
                    <a:pt x="530" y="20763"/>
                    <a:pt x="323" y="19509"/>
                    <a:pt x="259" y="18245"/>
                  </a:cubicBezTo>
                  <a:cubicBezTo>
                    <a:pt x="228" y="17542"/>
                    <a:pt x="261" y="16840"/>
                    <a:pt x="356" y="16142"/>
                  </a:cubicBezTo>
                  <a:cubicBezTo>
                    <a:pt x="470" y="15407"/>
                    <a:pt x="652" y="14684"/>
                    <a:pt x="896" y="13981"/>
                  </a:cubicBezTo>
                  <a:cubicBezTo>
                    <a:pt x="1421" y="12467"/>
                    <a:pt x="2322" y="11111"/>
                    <a:pt x="3513" y="10041"/>
                  </a:cubicBezTo>
                  <a:cubicBezTo>
                    <a:pt x="3714" y="9857"/>
                    <a:pt x="3926" y="9687"/>
                    <a:pt x="4146" y="9532"/>
                  </a:cubicBezTo>
                  <a:lnTo>
                    <a:pt x="4146" y="9532"/>
                  </a:lnTo>
                  <a:cubicBezTo>
                    <a:pt x="4192" y="9661"/>
                    <a:pt x="4241" y="9789"/>
                    <a:pt x="4293" y="9916"/>
                  </a:cubicBezTo>
                  <a:cubicBezTo>
                    <a:pt x="4574" y="10581"/>
                    <a:pt x="4943" y="11204"/>
                    <a:pt x="5392" y="11768"/>
                  </a:cubicBezTo>
                  <a:cubicBezTo>
                    <a:pt x="5857" y="12379"/>
                    <a:pt x="6449" y="12883"/>
                    <a:pt x="7125" y="13248"/>
                  </a:cubicBezTo>
                  <a:cubicBezTo>
                    <a:pt x="7606" y="13507"/>
                    <a:pt x="8141" y="13640"/>
                    <a:pt x="8679" y="13640"/>
                  </a:cubicBezTo>
                  <a:cubicBezTo>
                    <a:pt x="8956" y="13640"/>
                    <a:pt x="9233" y="13605"/>
                    <a:pt x="9505" y="13534"/>
                  </a:cubicBezTo>
                  <a:cubicBezTo>
                    <a:pt x="9918" y="13427"/>
                    <a:pt x="10300" y="13218"/>
                    <a:pt x="10614" y="12930"/>
                  </a:cubicBezTo>
                  <a:cubicBezTo>
                    <a:pt x="10937" y="12628"/>
                    <a:pt x="11163" y="12237"/>
                    <a:pt x="11261" y="11805"/>
                  </a:cubicBezTo>
                  <a:cubicBezTo>
                    <a:pt x="11431" y="10916"/>
                    <a:pt x="11180" y="9997"/>
                    <a:pt x="10583" y="9316"/>
                  </a:cubicBezTo>
                  <a:cubicBezTo>
                    <a:pt x="9963" y="8637"/>
                    <a:pt x="9105" y="8220"/>
                    <a:pt x="8188" y="8151"/>
                  </a:cubicBezTo>
                  <a:cubicBezTo>
                    <a:pt x="8043" y="8142"/>
                    <a:pt x="7898" y="8137"/>
                    <a:pt x="7754" y="8137"/>
                  </a:cubicBezTo>
                  <a:cubicBezTo>
                    <a:pt x="6507" y="8137"/>
                    <a:pt x="5290" y="8494"/>
                    <a:pt x="4245" y="9158"/>
                  </a:cubicBezTo>
                  <a:lnTo>
                    <a:pt x="4245" y="9158"/>
                  </a:lnTo>
                  <a:cubicBezTo>
                    <a:pt x="3935" y="8193"/>
                    <a:pt x="3811" y="7175"/>
                    <a:pt x="3882" y="6157"/>
                  </a:cubicBezTo>
                  <a:cubicBezTo>
                    <a:pt x="3960" y="5119"/>
                    <a:pt x="4250" y="4105"/>
                    <a:pt x="4734" y="3181"/>
                  </a:cubicBezTo>
                  <a:cubicBezTo>
                    <a:pt x="5096" y="2483"/>
                    <a:pt x="5555" y="1841"/>
                    <a:pt x="6100" y="1274"/>
                  </a:cubicBezTo>
                  <a:cubicBezTo>
                    <a:pt x="6448" y="916"/>
                    <a:pt x="6828" y="591"/>
                    <a:pt x="7233" y="301"/>
                  </a:cubicBezTo>
                  <a:cubicBezTo>
                    <a:pt x="7516" y="106"/>
                    <a:pt x="7661" y="0"/>
                    <a:pt x="76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505;p15">
              <a:extLst>
                <a:ext uri="{FF2B5EF4-FFF2-40B4-BE49-F238E27FC236}">
                  <a16:creationId xmlns:a16="http://schemas.microsoft.com/office/drawing/2014/main" id="{CF347531-F9E0-469F-B7F8-0412D54A220F}"/>
                </a:ext>
              </a:extLst>
            </p:cNvPr>
            <p:cNvSpPr/>
            <p:nvPr/>
          </p:nvSpPr>
          <p:spPr>
            <a:xfrm>
              <a:off x="4166075" y="3332325"/>
              <a:ext cx="250800" cy="358725"/>
            </a:xfrm>
            <a:custGeom>
              <a:avLst/>
              <a:gdLst/>
              <a:ahLst/>
              <a:cxnLst/>
              <a:rect l="l" t="t" r="r" b="b"/>
              <a:pathLst>
                <a:path w="10032" h="14349" extrusionOk="0">
                  <a:moveTo>
                    <a:pt x="9862" y="1"/>
                  </a:moveTo>
                  <a:lnTo>
                    <a:pt x="9862" y="1"/>
                  </a:lnTo>
                  <a:cubicBezTo>
                    <a:pt x="9854" y="250"/>
                    <a:pt x="9862" y="499"/>
                    <a:pt x="9885" y="747"/>
                  </a:cubicBezTo>
                  <a:cubicBezTo>
                    <a:pt x="9906" y="1421"/>
                    <a:pt x="9879" y="2095"/>
                    <a:pt x="9807" y="2767"/>
                  </a:cubicBezTo>
                  <a:cubicBezTo>
                    <a:pt x="9345" y="7282"/>
                    <a:pt x="6614" y="11251"/>
                    <a:pt x="2563" y="13298"/>
                  </a:cubicBezTo>
                  <a:cubicBezTo>
                    <a:pt x="1962" y="13606"/>
                    <a:pt x="1340" y="13873"/>
                    <a:pt x="702" y="14094"/>
                  </a:cubicBezTo>
                  <a:cubicBezTo>
                    <a:pt x="463" y="14162"/>
                    <a:pt x="228" y="14246"/>
                    <a:pt x="1" y="14345"/>
                  </a:cubicBezTo>
                  <a:cubicBezTo>
                    <a:pt x="1" y="14347"/>
                    <a:pt x="6" y="14349"/>
                    <a:pt x="18" y="14349"/>
                  </a:cubicBezTo>
                  <a:cubicBezTo>
                    <a:pt x="45" y="14349"/>
                    <a:pt x="105" y="14340"/>
                    <a:pt x="192" y="14317"/>
                  </a:cubicBezTo>
                  <a:cubicBezTo>
                    <a:pt x="314" y="14285"/>
                    <a:pt x="501" y="14254"/>
                    <a:pt x="728" y="14181"/>
                  </a:cubicBezTo>
                  <a:cubicBezTo>
                    <a:pt x="1384" y="13993"/>
                    <a:pt x="2022" y="13746"/>
                    <a:pt x="2636" y="13447"/>
                  </a:cubicBezTo>
                  <a:cubicBezTo>
                    <a:pt x="6804" y="11452"/>
                    <a:pt x="9597" y="7391"/>
                    <a:pt x="9971" y="2786"/>
                  </a:cubicBezTo>
                  <a:cubicBezTo>
                    <a:pt x="10032" y="2105"/>
                    <a:pt x="10032" y="1421"/>
                    <a:pt x="9971" y="742"/>
                  </a:cubicBezTo>
                  <a:cubicBezTo>
                    <a:pt x="9959" y="557"/>
                    <a:pt x="9935" y="371"/>
                    <a:pt x="9904" y="187"/>
                  </a:cubicBezTo>
                  <a:cubicBezTo>
                    <a:pt x="9895" y="124"/>
                    <a:pt x="9882" y="61"/>
                    <a:pt x="98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506;p15">
              <a:extLst>
                <a:ext uri="{FF2B5EF4-FFF2-40B4-BE49-F238E27FC236}">
                  <a16:creationId xmlns:a16="http://schemas.microsoft.com/office/drawing/2014/main" id="{F17F09D6-D02D-4544-B0ED-310DF4464FFE}"/>
                </a:ext>
              </a:extLst>
            </p:cNvPr>
            <p:cNvSpPr/>
            <p:nvPr/>
          </p:nvSpPr>
          <p:spPr>
            <a:xfrm>
              <a:off x="6066075" y="3825575"/>
              <a:ext cx="301175" cy="268675"/>
            </a:xfrm>
            <a:custGeom>
              <a:avLst/>
              <a:gdLst/>
              <a:ahLst/>
              <a:cxnLst/>
              <a:rect l="l" t="t" r="r" b="b"/>
              <a:pathLst>
                <a:path w="12047" h="10747" extrusionOk="0">
                  <a:moveTo>
                    <a:pt x="12043" y="0"/>
                  </a:moveTo>
                  <a:cubicBezTo>
                    <a:pt x="12029" y="0"/>
                    <a:pt x="11975" y="23"/>
                    <a:pt x="11874" y="62"/>
                  </a:cubicBezTo>
                  <a:cubicBezTo>
                    <a:pt x="11726" y="127"/>
                    <a:pt x="11586" y="205"/>
                    <a:pt x="11450" y="294"/>
                  </a:cubicBezTo>
                  <a:cubicBezTo>
                    <a:pt x="10955" y="625"/>
                    <a:pt x="10516" y="1032"/>
                    <a:pt x="10145" y="1499"/>
                  </a:cubicBezTo>
                  <a:cubicBezTo>
                    <a:pt x="9612" y="2197"/>
                    <a:pt x="9118" y="2923"/>
                    <a:pt x="8665" y="3675"/>
                  </a:cubicBezTo>
                  <a:cubicBezTo>
                    <a:pt x="8100" y="4574"/>
                    <a:pt x="7452" y="5420"/>
                    <a:pt x="6731" y="6202"/>
                  </a:cubicBezTo>
                  <a:cubicBezTo>
                    <a:pt x="5419" y="7616"/>
                    <a:pt x="3880" y="8806"/>
                    <a:pt x="2181" y="9719"/>
                  </a:cubicBezTo>
                  <a:cubicBezTo>
                    <a:pt x="1530" y="10074"/>
                    <a:pt x="975" y="10311"/>
                    <a:pt x="592" y="10479"/>
                  </a:cubicBezTo>
                  <a:cubicBezTo>
                    <a:pt x="386" y="10549"/>
                    <a:pt x="189" y="10639"/>
                    <a:pt x="0" y="10747"/>
                  </a:cubicBezTo>
                  <a:cubicBezTo>
                    <a:pt x="215" y="10706"/>
                    <a:pt x="425" y="10645"/>
                    <a:pt x="629" y="10564"/>
                  </a:cubicBezTo>
                  <a:cubicBezTo>
                    <a:pt x="1185" y="10368"/>
                    <a:pt x="1731" y="10136"/>
                    <a:pt x="2259" y="9868"/>
                  </a:cubicBezTo>
                  <a:cubicBezTo>
                    <a:pt x="4009" y="8988"/>
                    <a:pt x="5590" y="7800"/>
                    <a:pt x="6922" y="6360"/>
                  </a:cubicBezTo>
                  <a:cubicBezTo>
                    <a:pt x="7651" y="5568"/>
                    <a:pt x="8301" y="4706"/>
                    <a:pt x="8864" y="3789"/>
                  </a:cubicBezTo>
                  <a:cubicBezTo>
                    <a:pt x="9380" y="2970"/>
                    <a:pt x="9835" y="2191"/>
                    <a:pt x="10290" y="1605"/>
                  </a:cubicBezTo>
                  <a:cubicBezTo>
                    <a:pt x="10774" y="970"/>
                    <a:pt x="11369" y="426"/>
                    <a:pt x="12047" y="2"/>
                  </a:cubicBezTo>
                  <a:cubicBezTo>
                    <a:pt x="12047" y="1"/>
                    <a:pt x="12046" y="0"/>
                    <a:pt x="120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507;p15">
              <a:extLst>
                <a:ext uri="{FF2B5EF4-FFF2-40B4-BE49-F238E27FC236}">
                  <a16:creationId xmlns:a16="http://schemas.microsoft.com/office/drawing/2014/main" id="{4536F58C-614D-4CD3-8C1A-2E2131955DA9}"/>
                </a:ext>
              </a:extLst>
            </p:cNvPr>
            <p:cNvSpPr/>
            <p:nvPr/>
          </p:nvSpPr>
          <p:spPr>
            <a:xfrm>
              <a:off x="5238850" y="2943225"/>
              <a:ext cx="513575" cy="53675"/>
            </a:xfrm>
            <a:custGeom>
              <a:avLst/>
              <a:gdLst/>
              <a:ahLst/>
              <a:cxnLst/>
              <a:rect l="l" t="t" r="r" b="b"/>
              <a:pathLst>
                <a:path w="20543" h="2147" extrusionOk="0"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1" y="10"/>
                    <a:pt x="50" y="60"/>
                    <a:pt x="150" y="160"/>
                  </a:cubicBezTo>
                  <a:cubicBezTo>
                    <a:pt x="303" y="298"/>
                    <a:pt x="463" y="428"/>
                    <a:pt x="633" y="546"/>
                  </a:cubicBezTo>
                  <a:cubicBezTo>
                    <a:pt x="1251" y="990"/>
                    <a:pt x="1934" y="1336"/>
                    <a:pt x="2658" y="1571"/>
                  </a:cubicBezTo>
                  <a:cubicBezTo>
                    <a:pt x="3729" y="1920"/>
                    <a:pt x="4848" y="2111"/>
                    <a:pt x="5976" y="2139"/>
                  </a:cubicBezTo>
                  <a:cubicBezTo>
                    <a:pt x="6217" y="2144"/>
                    <a:pt x="6459" y="2146"/>
                    <a:pt x="6700" y="2146"/>
                  </a:cubicBezTo>
                  <a:cubicBezTo>
                    <a:pt x="7825" y="2146"/>
                    <a:pt x="8950" y="2096"/>
                    <a:pt x="10071" y="1993"/>
                  </a:cubicBezTo>
                  <a:cubicBezTo>
                    <a:pt x="12979" y="1780"/>
                    <a:pt x="15600" y="1479"/>
                    <a:pt x="17493" y="1225"/>
                  </a:cubicBezTo>
                  <a:cubicBezTo>
                    <a:pt x="18435" y="1097"/>
                    <a:pt x="19200" y="984"/>
                    <a:pt x="19728" y="896"/>
                  </a:cubicBezTo>
                  <a:lnTo>
                    <a:pt x="20334" y="787"/>
                  </a:lnTo>
                  <a:cubicBezTo>
                    <a:pt x="20405" y="780"/>
                    <a:pt x="20475" y="761"/>
                    <a:pt x="20542" y="733"/>
                  </a:cubicBezTo>
                  <a:cubicBezTo>
                    <a:pt x="20273" y="733"/>
                    <a:pt x="20003" y="750"/>
                    <a:pt x="19737" y="787"/>
                  </a:cubicBezTo>
                  <a:lnTo>
                    <a:pt x="17493" y="1043"/>
                  </a:lnTo>
                  <a:cubicBezTo>
                    <a:pt x="15600" y="1256"/>
                    <a:pt x="12979" y="1524"/>
                    <a:pt x="10080" y="1739"/>
                  </a:cubicBezTo>
                  <a:cubicBezTo>
                    <a:pt x="8858" y="1850"/>
                    <a:pt x="7631" y="1905"/>
                    <a:pt x="6404" y="1905"/>
                  </a:cubicBezTo>
                  <a:cubicBezTo>
                    <a:pt x="6264" y="1905"/>
                    <a:pt x="6125" y="1904"/>
                    <a:pt x="5985" y="1903"/>
                  </a:cubicBezTo>
                  <a:cubicBezTo>
                    <a:pt x="4873" y="1887"/>
                    <a:pt x="3770" y="1716"/>
                    <a:pt x="2708" y="1393"/>
                  </a:cubicBezTo>
                  <a:cubicBezTo>
                    <a:pt x="1993" y="1175"/>
                    <a:pt x="1310" y="859"/>
                    <a:pt x="683" y="456"/>
                  </a:cubicBezTo>
                  <a:cubicBezTo>
                    <a:pt x="251" y="189"/>
                    <a:pt x="19" y="1"/>
                    <a:pt x="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508;p15">
              <a:extLst>
                <a:ext uri="{FF2B5EF4-FFF2-40B4-BE49-F238E27FC236}">
                  <a16:creationId xmlns:a16="http://schemas.microsoft.com/office/drawing/2014/main" id="{522DBB10-4177-4096-8B32-5FFFC22ACAE6}"/>
                </a:ext>
              </a:extLst>
            </p:cNvPr>
            <p:cNvSpPr/>
            <p:nvPr/>
          </p:nvSpPr>
          <p:spPr>
            <a:xfrm>
              <a:off x="5373200" y="4261700"/>
              <a:ext cx="1191125" cy="399475"/>
            </a:xfrm>
            <a:custGeom>
              <a:avLst/>
              <a:gdLst/>
              <a:ahLst/>
              <a:cxnLst/>
              <a:rect l="l" t="t" r="r" b="b"/>
              <a:pathLst>
                <a:path w="47645" h="15979" extrusionOk="0">
                  <a:moveTo>
                    <a:pt x="30427" y="1"/>
                  </a:moveTo>
                  <a:lnTo>
                    <a:pt x="910" y="4434"/>
                  </a:lnTo>
                  <a:lnTo>
                    <a:pt x="0" y="15597"/>
                  </a:lnTo>
                  <a:lnTo>
                    <a:pt x="34474" y="15979"/>
                  </a:lnTo>
                  <a:cubicBezTo>
                    <a:pt x="35217" y="15971"/>
                    <a:pt x="35958" y="15896"/>
                    <a:pt x="36687" y="15755"/>
                  </a:cubicBezTo>
                  <a:cubicBezTo>
                    <a:pt x="43316" y="14465"/>
                    <a:pt x="47645" y="8046"/>
                    <a:pt x="46355" y="1417"/>
                  </a:cubicBezTo>
                  <a:lnTo>
                    <a:pt x="30427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509;p15">
              <a:extLst>
                <a:ext uri="{FF2B5EF4-FFF2-40B4-BE49-F238E27FC236}">
                  <a16:creationId xmlns:a16="http://schemas.microsoft.com/office/drawing/2014/main" id="{5C94610C-5948-493A-9762-81766709860C}"/>
                </a:ext>
              </a:extLst>
            </p:cNvPr>
            <p:cNvSpPr/>
            <p:nvPr/>
          </p:nvSpPr>
          <p:spPr>
            <a:xfrm>
              <a:off x="4911050" y="4313275"/>
              <a:ext cx="538075" cy="350075"/>
            </a:xfrm>
            <a:custGeom>
              <a:avLst/>
              <a:gdLst/>
              <a:ahLst/>
              <a:cxnLst/>
              <a:rect l="l" t="t" r="r" b="b"/>
              <a:pathLst>
                <a:path w="21523" h="14003" extrusionOk="0">
                  <a:moveTo>
                    <a:pt x="12175" y="1"/>
                  </a:moveTo>
                  <a:cubicBezTo>
                    <a:pt x="11958" y="1"/>
                    <a:pt x="11741" y="6"/>
                    <a:pt x="11524" y="17"/>
                  </a:cubicBezTo>
                  <a:lnTo>
                    <a:pt x="3304" y="436"/>
                  </a:lnTo>
                  <a:cubicBezTo>
                    <a:pt x="3304" y="436"/>
                    <a:pt x="3809" y="1802"/>
                    <a:pt x="4670" y="2257"/>
                  </a:cubicBezTo>
                  <a:cubicBezTo>
                    <a:pt x="5530" y="2712"/>
                    <a:pt x="10686" y="2857"/>
                    <a:pt x="10686" y="2857"/>
                  </a:cubicBezTo>
                  <a:lnTo>
                    <a:pt x="10423" y="3126"/>
                  </a:lnTo>
                  <a:cubicBezTo>
                    <a:pt x="9345" y="4237"/>
                    <a:pt x="7874" y="4880"/>
                    <a:pt x="6326" y="4919"/>
                  </a:cubicBezTo>
                  <a:lnTo>
                    <a:pt x="5539" y="4919"/>
                  </a:lnTo>
                  <a:cubicBezTo>
                    <a:pt x="4957" y="4872"/>
                    <a:pt x="4381" y="4760"/>
                    <a:pt x="3823" y="4583"/>
                  </a:cubicBezTo>
                  <a:lnTo>
                    <a:pt x="1798" y="3763"/>
                  </a:lnTo>
                  <a:cubicBezTo>
                    <a:pt x="1567" y="3661"/>
                    <a:pt x="1332" y="3603"/>
                    <a:pt x="1114" y="3603"/>
                  </a:cubicBezTo>
                  <a:cubicBezTo>
                    <a:pt x="752" y="3603"/>
                    <a:pt x="437" y="3764"/>
                    <a:pt x="270" y="4150"/>
                  </a:cubicBezTo>
                  <a:cubicBezTo>
                    <a:pt x="0" y="4768"/>
                    <a:pt x="206" y="5478"/>
                    <a:pt x="1881" y="6321"/>
                  </a:cubicBezTo>
                  <a:cubicBezTo>
                    <a:pt x="2814" y="6776"/>
                    <a:pt x="6281" y="7991"/>
                    <a:pt x="6281" y="7991"/>
                  </a:cubicBezTo>
                  <a:cubicBezTo>
                    <a:pt x="6304" y="8485"/>
                    <a:pt x="6373" y="8975"/>
                    <a:pt x="6485" y="9457"/>
                  </a:cubicBezTo>
                  <a:cubicBezTo>
                    <a:pt x="6636" y="9961"/>
                    <a:pt x="7996" y="10466"/>
                    <a:pt x="7996" y="10466"/>
                  </a:cubicBezTo>
                  <a:cubicBezTo>
                    <a:pt x="8351" y="11215"/>
                    <a:pt x="8754" y="11939"/>
                    <a:pt x="9208" y="12632"/>
                  </a:cubicBezTo>
                  <a:cubicBezTo>
                    <a:pt x="9366" y="12815"/>
                    <a:pt x="10600" y="13201"/>
                    <a:pt x="11915" y="13570"/>
                  </a:cubicBezTo>
                  <a:cubicBezTo>
                    <a:pt x="12946" y="13859"/>
                    <a:pt x="14006" y="14003"/>
                    <a:pt x="15066" y="14003"/>
                  </a:cubicBezTo>
                  <a:cubicBezTo>
                    <a:pt x="16186" y="14003"/>
                    <a:pt x="17306" y="13842"/>
                    <a:pt x="18391" y="13520"/>
                  </a:cubicBezTo>
                  <a:lnTo>
                    <a:pt x="21522" y="12583"/>
                  </a:lnTo>
                  <a:lnTo>
                    <a:pt x="21522" y="3025"/>
                  </a:lnTo>
                  <a:lnTo>
                    <a:pt x="21508" y="2857"/>
                  </a:lnTo>
                  <a:cubicBezTo>
                    <a:pt x="21504" y="2858"/>
                    <a:pt x="21498" y="2859"/>
                    <a:pt x="21491" y="2859"/>
                  </a:cubicBezTo>
                  <a:cubicBezTo>
                    <a:pt x="21242" y="2859"/>
                    <a:pt x="19312" y="1994"/>
                    <a:pt x="17577" y="1192"/>
                  </a:cubicBezTo>
                  <a:cubicBezTo>
                    <a:pt x="15882" y="406"/>
                    <a:pt x="14038" y="1"/>
                    <a:pt x="12175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510;p15">
              <a:extLst>
                <a:ext uri="{FF2B5EF4-FFF2-40B4-BE49-F238E27FC236}">
                  <a16:creationId xmlns:a16="http://schemas.microsoft.com/office/drawing/2014/main" id="{EAF68F9F-75BB-4FC5-B0EA-11255C3CE7BC}"/>
                </a:ext>
              </a:extLst>
            </p:cNvPr>
            <p:cNvSpPr/>
            <p:nvPr/>
          </p:nvSpPr>
          <p:spPr>
            <a:xfrm>
              <a:off x="5064075" y="4513250"/>
              <a:ext cx="103775" cy="27450"/>
            </a:xfrm>
            <a:custGeom>
              <a:avLst/>
              <a:gdLst/>
              <a:ahLst/>
              <a:cxnLst/>
              <a:rect l="l" t="t" r="r" b="b"/>
              <a:pathLst>
                <a:path w="4151" h="1098" extrusionOk="0">
                  <a:moveTo>
                    <a:pt x="14" y="0"/>
                  </a:moveTo>
                  <a:cubicBezTo>
                    <a:pt x="6" y="0"/>
                    <a:pt x="1" y="2"/>
                    <a:pt x="1" y="6"/>
                  </a:cubicBezTo>
                  <a:cubicBezTo>
                    <a:pt x="1278" y="687"/>
                    <a:pt x="2699" y="1060"/>
                    <a:pt x="4146" y="1098"/>
                  </a:cubicBezTo>
                  <a:cubicBezTo>
                    <a:pt x="4150" y="1029"/>
                    <a:pt x="3213" y="887"/>
                    <a:pt x="2062" y="593"/>
                  </a:cubicBezTo>
                  <a:cubicBezTo>
                    <a:pt x="992" y="318"/>
                    <a:pt x="131" y="0"/>
                    <a:pt x="14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511;p15">
              <a:extLst>
                <a:ext uri="{FF2B5EF4-FFF2-40B4-BE49-F238E27FC236}">
                  <a16:creationId xmlns:a16="http://schemas.microsoft.com/office/drawing/2014/main" id="{F14F958F-65BB-4F26-96CC-4E18E0D60AB5}"/>
                </a:ext>
              </a:extLst>
            </p:cNvPr>
            <p:cNvSpPr/>
            <p:nvPr/>
          </p:nvSpPr>
          <p:spPr>
            <a:xfrm>
              <a:off x="5105600" y="4573675"/>
              <a:ext cx="54850" cy="16025"/>
            </a:xfrm>
            <a:custGeom>
              <a:avLst/>
              <a:gdLst/>
              <a:ahLst/>
              <a:cxnLst/>
              <a:rect l="l" t="t" r="r" b="b"/>
              <a:pathLst>
                <a:path w="2194" h="641" extrusionOk="0">
                  <a:moveTo>
                    <a:pt x="0" y="0"/>
                  </a:moveTo>
                  <a:lnTo>
                    <a:pt x="0" y="0"/>
                  </a:lnTo>
                  <a:cubicBezTo>
                    <a:pt x="293" y="263"/>
                    <a:pt x="651" y="439"/>
                    <a:pt x="1038" y="509"/>
                  </a:cubicBezTo>
                  <a:cubicBezTo>
                    <a:pt x="1273" y="596"/>
                    <a:pt x="1520" y="640"/>
                    <a:pt x="1768" y="640"/>
                  </a:cubicBezTo>
                  <a:cubicBezTo>
                    <a:pt x="1910" y="640"/>
                    <a:pt x="2053" y="626"/>
                    <a:pt x="2193" y="597"/>
                  </a:cubicBezTo>
                  <a:cubicBezTo>
                    <a:pt x="1835" y="475"/>
                    <a:pt x="1466" y="380"/>
                    <a:pt x="1092" y="315"/>
                  </a:cubicBezTo>
                  <a:cubicBezTo>
                    <a:pt x="739" y="179"/>
                    <a:pt x="373" y="75"/>
                    <a:pt x="0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512;p15">
              <a:extLst>
                <a:ext uri="{FF2B5EF4-FFF2-40B4-BE49-F238E27FC236}">
                  <a16:creationId xmlns:a16="http://schemas.microsoft.com/office/drawing/2014/main" id="{2D15FDD3-51AE-44E1-8A54-981C3BB8CF24}"/>
                </a:ext>
              </a:extLst>
            </p:cNvPr>
            <p:cNvSpPr/>
            <p:nvPr/>
          </p:nvSpPr>
          <p:spPr>
            <a:xfrm>
              <a:off x="5062150" y="4366150"/>
              <a:ext cx="135875" cy="73925"/>
            </a:xfrm>
            <a:custGeom>
              <a:avLst/>
              <a:gdLst/>
              <a:ahLst/>
              <a:cxnLst/>
              <a:rect l="l" t="t" r="r" b="b"/>
              <a:pathLst>
                <a:path w="5435" h="2957" extrusionOk="0">
                  <a:moveTo>
                    <a:pt x="5435" y="1"/>
                  </a:moveTo>
                  <a:lnTo>
                    <a:pt x="5435" y="1"/>
                  </a:lnTo>
                  <a:cubicBezTo>
                    <a:pt x="5179" y="172"/>
                    <a:pt x="4941" y="365"/>
                    <a:pt x="4720" y="578"/>
                  </a:cubicBezTo>
                  <a:cubicBezTo>
                    <a:pt x="4156" y="1055"/>
                    <a:pt x="3555" y="1485"/>
                    <a:pt x="2922" y="1867"/>
                  </a:cubicBezTo>
                  <a:cubicBezTo>
                    <a:pt x="2000" y="2354"/>
                    <a:pt x="1017" y="2720"/>
                    <a:pt x="0" y="2954"/>
                  </a:cubicBezTo>
                  <a:cubicBezTo>
                    <a:pt x="45" y="2956"/>
                    <a:pt x="90" y="2957"/>
                    <a:pt x="134" y="2957"/>
                  </a:cubicBezTo>
                  <a:cubicBezTo>
                    <a:pt x="396" y="2957"/>
                    <a:pt x="657" y="2922"/>
                    <a:pt x="910" y="2854"/>
                  </a:cubicBezTo>
                  <a:cubicBezTo>
                    <a:pt x="1648" y="2698"/>
                    <a:pt x="2357" y="2424"/>
                    <a:pt x="3008" y="2044"/>
                  </a:cubicBezTo>
                  <a:cubicBezTo>
                    <a:pt x="3656" y="1656"/>
                    <a:pt x="4257" y="1198"/>
                    <a:pt x="4802" y="678"/>
                  </a:cubicBezTo>
                  <a:cubicBezTo>
                    <a:pt x="5042" y="482"/>
                    <a:pt x="5254" y="254"/>
                    <a:pt x="5435" y="1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513;p15">
              <a:extLst>
                <a:ext uri="{FF2B5EF4-FFF2-40B4-BE49-F238E27FC236}">
                  <a16:creationId xmlns:a16="http://schemas.microsoft.com/office/drawing/2014/main" id="{B41933E4-E308-49B3-82F7-C22970BA8844}"/>
                </a:ext>
              </a:extLst>
            </p:cNvPr>
            <p:cNvSpPr/>
            <p:nvPr/>
          </p:nvSpPr>
          <p:spPr>
            <a:xfrm>
              <a:off x="5448750" y="4125900"/>
              <a:ext cx="1134300" cy="537000"/>
            </a:xfrm>
            <a:custGeom>
              <a:avLst/>
              <a:gdLst/>
              <a:ahLst/>
              <a:cxnLst/>
              <a:rect l="l" t="t" r="r" b="b"/>
              <a:pathLst>
                <a:path w="45372" h="21480" extrusionOk="0">
                  <a:moveTo>
                    <a:pt x="42296" y="0"/>
                  </a:moveTo>
                  <a:lnTo>
                    <a:pt x="25967" y="2688"/>
                  </a:lnTo>
                  <a:lnTo>
                    <a:pt x="26491" y="4718"/>
                  </a:lnTo>
                  <a:lnTo>
                    <a:pt x="838" y="8855"/>
                  </a:lnTo>
                  <a:lnTo>
                    <a:pt x="0" y="21480"/>
                  </a:lnTo>
                  <a:lnTo>
                    <a:pt x="32470" y="21480"/>
                  </a:lnTo>
                  <a:cubicBezTo>
                    <a:pt x="32473" y="21480"/>
                    <a:pt x="32476" y="21480"/>
                    <a:pt x="32479" y="21480"/>
                  </a:cubicBezTo>
                  <a:cubicBezTo>
                    <a:pt x="34680" y="21480"/>
                    <a:pt x="36840" y="20880"/>
                    <a:pt x="38727" y="19746"/>
                  </a:cubicBezTo>
                  <a:cubicBezTo>
                    <a:pt x="43109" y="17114"/>
                    <a:pt x="45372" y="12019"/>
                    <a:pt x="44389" y="7003"/>
                  </a:cubicBezTo>
                  <a:cubicBezTo>
                    <a:pt x="43922" y="4606"/>
                    <a:pt x="43221" y="2260"/>
                    <a:pt x="42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514;p15">
              <a:extLst>
                <a:ext uri="{FF2B5EF4-FFF2-40B4-BE49-F238E27FC236}">
                  <a16:creationId xmlns:a16="http://schemas.microsoft.com/office/drawing/2014/main" id="{8ED7D52D-39A9-41AF-B015-6B77CF028922}"/>
                </a:ext>
              </a:extLst>
            </p:cNvPr>
            <p:cNvSpPr/>
            <p:nvPr/>
          </p:nvSpPr>
          <p:spPr>
            <a:xfrm>
              <a:off x="5482075" y="4217225"/>
              <a:ext cx="817025" cy="127225"/>
            </a:xfrm>
            <a:custGeom>
              <a:avLst/>
              <a:gdLst/>
              <a:ahLst/>
              <a:cxnLst/>
              <a:rect l="l" t="t" r="r" b="b"/>
              <a:pathLst>
                <a:path w="32681" h="5089" extrusionOk="0">
                  <a:moveTo>
                    <a:pt x="32555" y="1"/>
                  </a:moveTo>
                  <a:cubicBezTo>
                    <a:pt x="32487" y="1"/>
                    <a:pt x="32419" y="5"/>
                    <a:pt x="32352" y="14"/>
                  </a:cubicBezTo>
                  <a:lnTo>
                    <a:pt x="31397" y="141"/>
                  </a:lnTo>
                  <a:lnTo>
                    <a:pt x="27893" y="651"/>
                  </a:lnTo>
                  <a:lnTo>
                    <a:pt x="16315" y="2434"/>
                  </a:lnTo>
                  <a:lnTo>
                    <a:pt x="4775" y="4255"/>
                  </a:lnTo>
                  <a:lnTo>
                    <a:pt x="1279" y="4842"/>
                  </a:lnTo>
                  <a:lnTo>
                    <a:pt x="332" y="5010"/>
                  </a:lnTo>
                  <a:cubicBezTo>
                    <a:pt x="218" y="5025"/>
                    <a:pt x="108" y="5051"/>
                    <a:pt x="0" y="5088"/>
                  </a:cubicBezTo>
                  <a:cubicBezTo>
                    <a:pt x="113" y="5085"/>
                    <a:pt x="225" y="5076"/>
                    <a:pt x="337" y="5062"/>
                  </a:cubicBezTo>
                  <a:lnTo>
                    <a:pt x="1293" y="4934"/>
                  </a:lnTo>
                  <a:lnTo>
                    <a:pt x="4798" y="4425"/>
                  </a:lnTo>
                  <a:lnTo>
                    <a:pt x="16352" y="2654"/>
                  </a:lnTo>
                  <a:lnTo>
                    <a:pt x="27893" y="833"/>
                  </a:lnTo>
                  <a:lnTo>
                    <a:pt x="31402" y="250"/>
                  </a:lnTo>
                  <a:lnTo>
                    <a:pt x="32352" y="78"/>
                  </a:lnTo>
                  <a:cubicBezTo>
                    <a:pt x="32463" y="60"/>
                    <a:pt x="32573" y="35"/>
                    <a:pt x="32681" y="6"/>
                  </a:cubicBezTo>
                  <a:cubicBezTo>
                    <a:pt x="32639" y="2"/>
                    <a:pt x="32597" y="1"/>
                    <a:pt x="32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515;p15">
              <a:extLst>
                <a:ext uri="{FF2B5EF4-FFF2-40B4-BE49-F238E27FC236}">
                  <a16:creationId xmlns:a16="http://schemas.microsoft.com/office/drawing/2014/main" id="{91234280-91E8-472A-B4D0-0B3D0AD522B7}"/>
                </a:ext>
              </a:extLst>
            </p:cNvPr>
            <p:cNvSpPr/>
            <p:nvPr/>
          </p:nvSpPr>
          <p:spPr>
            <a:xfrm>
              <a:off x="5716575" y="4317350"/>
              <a:ext cx="177675" cy="345775"/>
            </a:xfrm>
            <a:custGeom>
              <a:avLst/>
              <a:gdLst/>
              <a:ahLst/>
              <a:cxnLst/>
              <a:rect l="l" t="t" r="r" b="b"/>
              <a:pathLst>
                <a:path w="7107" h="13831" extrusionOk="0">
                  <a:moveTo>
                    <a:pt x="27" y="1"/>
                  </a:moveTo>
                  <a:lnTo>
                    <a:pt x="27" y="1"/>
                  </a:lnTo>
                  <a:cubicBezTo>
                    <a:pt x="0" y="41"/>
                    <a:pt x="823" y="496"/>
                    <a:pt x="1985" y="1407"/>
                  </a:cubicBezTo>
                  <a:cubicBezTo>
                    <a:pt x="2267" y="1647"/>
                    <a:pt x="2589" y="1898"/>
                    <a:pt x="2894" y="2213"/>
                  </a:cubicBezTo>
                  <a:cubicBezTo>
                    <a:pt x="3049" y="2367"/>
                    <a:pt x="3217" y="2518"/>
                    <a:pt x="3373" y="2691"/>
                  </a:cubicBezTo>
                  <a:lnTo>
                    <a:pt x="3827" y="3222"/>
                  </a:lnTo>
                  <a:cubicBezTo>
                    <a:pt x="4519" y="4030"/>
                    <a:pt x="5114" y="4917"/>
                    <a:pt x="5602" y="5862"/>
                  </a:cubicBezTo>
                  <a:cubicBezTo>
                    <a:pt x="6078" y="6812"/>
                    <a:pt x="6432" y="7818"/>
                    <a:pt x="6658" y="8856"/>
                  </a:cubicBezTo>
                  <a:cubicBezTo>
                    <a:pt x="6753" y="9308"/>
                    <a:pt x="6818" y="9762"/>
                    <a:pt x="6859" y="10222"/>
                  </a:cubicBezTo>
                  <a:cubicBezTo>
                    <a:pt x="6898" y="10624"/>
                    <a:pt x="6915" y="11027"/>
                    <a:pt x="6908" y="11432"/>
                  </a:cubicBezTo>
                  <a:cubicBezTo>
                    <a:pt x="6876" y="12920"/>
                    <a:pt x="6622" y="13831"/>
                    <a:pt x="6681" y="13831"/>
                  </a:cubicBezTo>
                  <a:cubicBezTo>
                    <a:pt x="6756" y="13624"/>
                    <a:pt x="6813" y="13410"/>
                    <a:pt x="6854" y="13194"/>
                  </a:cubicBezTo>
                  <a:cubicBezTo>
                    <a:pt x="6916" y="12946"/>
                    <a:pt x="6960" y="12695"/>
                    <a:pt x="6985" y="12443"/>
                  </a:cubicBezTo>
                  <a:cubicBezTo>
                    <a:pt x="7038" y="12107"/>
                    <a:pt x="7067" y="11767"/>
                    <a:pt x="7077" y="11427"/>
                  </a:cubicBezTo>
                  <a:cubicBezTo>
                    <a:pt x="7106" y="11018"/>
                    <a:pt x="7106" y="10608"/>
                    <a:pt x="7077" y="10199"/>
                  </a:cubicBezTo>
                  <a:cubicBezTo>
                    <a:pt x="7049" y="9727"/>
                    <a:pt x="6988" y="9256"/>
                    <a:pt x="6894" y="8794"/>
                  </a:cubicBezTo>
                  <a:cubicBezTo>
                    <a:pt x="6675" y="7733"/>
                    <a:pt x="6320" y="6705"/>
                    <a:pt x="5838" y="5734"/>
                  </a:cubicBezTo>
                  <a:cubicBezTo>
                    <a:pt x="5341" y="4773"/>
                    <a:pt x="4731" y="3876"/>
                    <a:pt x="4019" y="3063"/>
                  </a:cubicBezTo>
                  <a:lnTo>
                    <a:pt x="3522" y="2526"/>
                  </a:lnTo>
                  <a:cubicBezTo>
                    <a:pt x="3363" y="2372"/>
                    <a:pt x="3186" y="2227"/>
                    <a:pt x="3027" y="2071"/>
                  </a:cubicBezTo>
                  <a:cubicBezTo>
                    <a:pt x="2729" y="1789"/>
                    <a:pt x="2416" y="1524"/>
                    <a:pt x="2089" y="1280"/>
                  </a:cubicBezTo>
                  <a:cubicBezTo>
                    <a:pt x="1803" y="1034"/>
                    <a:pt x="1502" y="865"/>
                    <a:pt x="1261" y="692"/>
                  </a:cubicBezTo>
                  <a:cubicBezTo>
                    <a:pt x="1050" y="546"/>
                    <a:pt x="832" y="415"/>
                    <a:pt x="605" y="297"/>
                  </a:cubicBezTo>
                  <a:cubicBezTo>
                    <a:pt x="423" y="180"/>
                    <a:pt x="228" y="82"/>
                    <a:pt x="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516;p15">
              <a:extLst>
                <a:ext uri="{FF2B5EF4-FFF2-40B4-BE49-F238E27FC236}">
                  <a16:creationId xmlns:a16="http://schemas.microsoft.com/office/drawing/2014/main" id="{D606035F-9ABA-4E23-971A-0822F4632971}"/>
                </a:ext>
              </a:extLst>
            </p:cNvPr>
            <p:cNvSpPr/>
            <p:nvPr/>
          </p:nvSpPr>
          <p:spPr>
            <a:xfrm>
              <a:off x="6094575" y="4260125"/>
              <a:ext cx="283350" cy="379225"/>
            </a:xfrm>
            <a:custGeom>
              <a:avLst/>
              <a:gdLst/>
              <a:ahLst/>
              <a:cxnLst/>
              <a:rect l="l" t="t" r="r" b="b"/>
              <a:pathLst>
                <a:path w="11334" h="15169" extrusionOk="0">
                  <a:moveTo>
                    <a:pt x="8443" y="4027"/>
                  </a:moveTo>
                  <a:cubicBezTo>
                    <a:pt x="8514" y="4027"/>
                    <a:pt x="8586" y="4029"/>
                    <a:pt x="8657" y="4034"/>
                  </a:cubicBezTo>
                  <a:lnTo>
                    <a:pt x="8665" y="4034"/>
                  </a:lnTo>
                  <a:cubicBezTo>
                    <a:pt x="9972" y="4146"/>
                    <a:pt x="10941" y="5298"/>
                    <a:pt x="10829" y="6604"/>
                  </a:cubicBezTo>
                  <a:cubicBezTo>
                    <a:pt x="10724" y="7209"/>
                    <a:pt x="10354" y="7735"/>
                    <a:pt x="9818" y="8037"/>
                  </a:cubicBezTo>
                  <a:cubicBezTo>
                    <a:pt x="9086" y="8414"/>
                    <a:pt x="8279" y="8607"/>
                    <a:pt x="7466" y="8607"/>
                  </a:cubicBezTo>
                  <a:cubicBezTo>
                    <a:pt x="7105" y="8607"/>
                    <a:pt x="6743" y="8569"/>
                    <a:pt x="6386" y="8492"/>
                  </a:cubicBezTo>
                  <a:cubicBezTo>
                    <a:pt x="5848" y="8406"/>
                    <a:pt x="5325" y="8262"/>
                    <a:pt x="4826" y="8065"/>
                  </a:cubicBezTo>
                  <a:lnTo>
                    <a:pt x="4826" y="8065"/>
                  </a:lnTo>
                  <a:cubicBezTo>
                    <a:pt x="4850" y="7791"/>
                    <a:pt x="4892" y="7519"/>
                    <a:pt x="4953" y="7251"/>
                  </a:cubicBezTo>
                  <a:cubicBezTo>
                    <a:pt x="5157" y="6076"/>
                    <a:pt x="5865" y="5050"/>
                    <a:pt x="6888" y="4439"/>
                  </a:cubicBezTo>
                  <a:cubicBezTo>
                    <a:pt x="7363" y="4168"/>
                    <a:pt x="7899" y="4027"/>
                    <a:pt x="8443" y="4027"/>
                  </a:cubicBezTo>
                  <a:close/>
                  <a:moveTo>
                    <a:pt x="158" y="0"/>
                  </a:moveTo>
                  <a:cubicBezTo>
                    <a:pt x="44" y="495"/>
                    <a:pt x="0" y="1003"/>
                    <a:pt x="30" y="1511"/>
                  </a:cubicBezTo>
                  <a:cubicBezTo>
                    <a:pt x="119" y="4491"/>
                    <a:pt x="1954" y="7068"/>
                    <a:pt x="4602" y="8185"/>
                  </a:cubicBezTo>
                  <a:lnTo>
                    <a:pt x="4602" y="8185"/>
                  </a:lnTo>
                  <a:cubicBezTo>
                    <a:pt x="4589" y="8419"/>
                    <a:pt x="4590" y="8654"/>
                    <a:pt x="4603" y="8888"/>
                  </a:cubicBezTo>
                  <a:cubicBezTo>
                    <a:pt x="4620" y="9427"/>
                    <a:pt x="4701" y="9961"/>
                    <a:pt x="4844" y="10481"/>
                  </a:cubicBezTo>
                  <a:cubicBezTo>
                    <a:pt x="5103" y="11414"/>
                    <a:pt x="5581" y="12274"/>
                    <a:pt x="6242" y="12984"/>
                  </a:cubicBezTo>
                  <a:cubicBezTo>
                    <a:pt x="6785" y="13564"/>
                    <a:pt x="7429" y="14040"/>
                    <a:pt x="8139" y="14394"/>
                  </a:cubicBezTo>
                  <a:cubicBezTo>
                    <a:pt x="8676" y="14657"/>
                    <a:pt x="9240" y="14857"/>
                    <a:pt x="9823" y="14991"/>
                  </a:cubicBezTo>
                  <a:cubicBezTo>
                    <a:pt x="10316" y="15106"/>
                    <a:pt x="10823" y="15165"/>
                    <a:pt x="11329" y="15168"/>
                  </a:cubicBezTo>
                  <a:cubicBezTo>
                    <a:pt x="11333" y="15137"/>
                    <a:pt x="10788" y="15128"/>
                    <a:pt x="9832" y="14914"/>
                  </a:cubicBezTo>
                  <a:cubicBezTo>
                    <a:pt x="9262" y="14768"/>
                    <a:pt x="8709" y="14559"/>
                    <a:pt x="8184" y="14291"/>
                  </a:cubicBezTo>
                  <a:cubicBezTo>
                    <a:pt x="7500" y="13931"/>
                    <a:pt x="6885" y="13456"/>
                    <a:pt x="6365" y="12885"/>
                  </a:cubicBezTo>
                  <a:cubicBezTo>
                    <a:pt x="5731" y="12190"/>
                    <a:pt x="5276" y="11350"/>
                    <a:pt x="5036" y="10441"/>
                  </a:cubicBezTo>
                  <a:cubicBezTo>
                    <a:pt x="4900" y="9938"/>
                    <a:pt x="4824" y="9421"/>
                    <a:pt x="4812" y="8899"/>
                  </a:cubicBezTo>
                  <a:cubicBezTo>
                    <a:pt x="4800" y="8689"/>
                    <a:pt x="4800" y="8479"/>
                    <a:pt x="4811" y="8269"/>
                  </a:cubicBezTo>
                  <a:lnTo>
                    <a:pt x="4811" y="8269"/>
                  </a:lnTo>
                  <a:cubicBezTo>
                    <a:pt x="5303" y="8459"/>
                    <a:pt x="5821" y="8600"/>
                    <a:pt x="6360" y="8684"/>
                  </a:cubicBezTo>
                  <a:cubicBezTo>
                    <a:pt x="6727" y="8762"/>
                    <a:pt x="7098" y="8800"/>
                    <a:pt x="7469" y="8800"/>
                  </a:cubicBezTo>
                  <a:cubicBezTo>
                    <a:pt x="8326" y="8800"/>
                    <a:pt x="9177" y="8594"/>
                    <a:pt x="9946" y="8192"/>
                  </a:cubicBezTo>
                  <a:cubicBezTo>
                    <a:pt x="10541" y="7854"/>
                    <a:pt x="10952" y="7265"/>
                    <a:pt x="11066" y="6590"/>
                  </a:cubicBezTo>
                  <a:cubicBezTo>
                    <a:pt x="11142" y="5896"/>
                    <a:pt x="10924" y="5199"/>
                    <a:pt x="10464" y="4675"/>
                  </a:cubicBezTo>
                  <a:cubicBezTo>
                    <a:pt x="10020" y="4140"/>
                    <a:pt x="9377" y="3812"/>
                    <a:pt x="8686" y="3763"/>
                  </a:cubicBezTo>
                  <a:cubicBezTo>
                    <a:pt x="8620" y="3759"/>
                    <a:pt x="8554" y="3758"/>
                    <a:pt x="8488" y="3758"/>
                  </a:cubicBezTo>
                  <a:cubicBezTo>
                    <a:pt x="7888" y="3758"/>
                    <a:pt x="7298" y="3917"/>
                    <a:pt x="6779" y="4220"/>
                  </a:cubicBezTo>
                  <a:cubicBezTo>
                    <a:pt x="6220" y="4530"/>
                    <a:pt x="5751" y="4978"/>
                    <a:pt x="5413" y="5520"/>
                  </a:cubicBezTo>
                  <a:cubicBezTo>
                    <a:pt x="5089" y="6031"/>
                    <a:pt x="4862" y="6598"/>
                    <a:pt x="4740" y="7190"/>
                  </a:cubicBezTo>
                  <a:cubicBezTo>
                    <a:pt x="4682" y="7450"/>
                    <a:pt x="4641" y="7714"/>
                    <a:pt x="4617" y="7979"/>
                  </a:cubicBezTo>
                  <a:lnTo>
                    <a:pt x="4617" y="7979"/>
                  </a:lnTo>
                  <a:cubicBezTo>
                    <a:pt x="3333" y="7425"/>
                    <a:pt x="2219" y="6515"/>
                    <a:pt x="1418" y="5338"/>
                  </a:cubicBezTo>
                  <a:cubicBezTo>
                    <a:pt x="653" y="4199"/>
                    <a:pt x="206" y="2875"/>
                    <a:pt x="120" y="1506"/>
                  </a:cubicBezTo>
                  <a:cubicBezTo>
                    <a:pt x="103" y="1005"/>
                    <a:pt x="115" y="502"/>
                    <a:pt x="1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520;p15">
              <a:extLst>
                <a:ext uri="{FF2B5EF4-FFF2-40B4-BE49-F238E27FC236}">
                  <a16:creationId xmlns:a16="http://schemas.microsoft.com/office/drawing/2014/main" id="{3A3ED733-0141-4D35-BB46-E0266F7B0967}"/>
                </a:ext>
              </a:extLst>
            </p:cNvPr>
            <p:cNvSpPr/>
            <p:nvPr/>
          </p:nvSpPr>
          <p:spPr>
            <a:xfrm>
              <a:off x="3852325" y="1036200"/>
              <a:ext cx="940400" cy="935250"/>
            </a:xfrm>
            <a:custGeom>
              <a:avLst/>
              <a:gdLst/>
              <a:ahLst/>
              <a:cxnLst/>
              <a:rect l="l" t="t" r="r" b="b"/>
              <a:pathLst>
                <a:path w="37616" h="37410" extrusionOk="0">
                  <a:moveTo>
                    <a:pt x="18894" y="1"/>
                  </a:moveTo>
                  <a:cubicBezTo>
                    <a:pt x="18861" y="1"/>
                    <a:pt x="18827" y="2"/>
                    <a:pt x="18794" y="4"/>
                  </a:cubicBezTo>
                  <a:cubicBezTo>
                    <a:pt x="18851" y="23"/>
                    <a:pt x="18909" y="33"/>
                    <a:pt x="18969" y="33"/>
                  </a:cubicBezTo>
                  <a:cubicBezTo>
                    <a:pt x="18977" y="33"/>
                    <a:pt x="18986" y="33"/>
                    <a:pt x="18995" y="32"/>
                  </a:cubicBezTo>
                  <a:lnTo>
                    <a:pt x="19577" y="82"/>
                  </a:lnTo>
                  <a:lnTo>
                    <a:pt x="20529" y="146"/>
                  </a:lnTo>
                  <a:cubicBezTo>
                    <a:pt x="20906" y="174"/>
                    <a:pt x="21334" y="269"/>
                    <a:pt x="21825" y="342"/>
                  </a:cubicBezTo>
                  <a:cubicBezTo>
                    <a:pt x="29058" y="1598"/>
                    <a:pt x="34870" y="6999"/>
                    <a:pt x="36652" y="14121"/>
                  </a:cubicBezTo>
                  <a:cubicBezTo>
                    <a:pt x="36720" y="14421"/>
                    <a:pt x="36815" y="14722"/>
                    <a:pt x="36870" y="15032"/>
                  </a:cubicBezTo>
                  <a:cubicBezTo>
                    <a:pt x="36924" y="15340"/>
                    <a:pt x="36962" y="15650"/>
                    <a:pt x="37012" y="15970"/>
                  </a:cubicBezTo>
                  <a:cubicBezTo>
                    <a:pt x="37116" y="16605"/>
                    <a:pt x="37174" y="17248"/>
                    <a:pt x="37184" y="17895"/>
                  </a:cubicBezTo>
                  <a:cubicBezTo>
                    <a:pt x="37256" y="19233"/>
                    <a:pt x="37167" y="20575"/>
                    <a:pt x="36921" y="21895"/>
                  </a:cubicBezTo>
                  <a:cubicBezTo>
                    <a:pt x="36392" y="24722"/>
                    <a:pt x="35209" y="27387"/>
                    <a:pt x="33466" y="29677"/>
                  </a:cubicBezTo>
                  <a:lnTo>
                    <a:pt x="33409" y="29754"/>
                  </a:lnTo>
                  <a:lnTo>
                    <a:pt x="33435" y="29849"/>
                  </a:lnTo>
                  <a:cubicBezTo>
                    <a:pt x="34009" y="31974"/>
                    <a:pt x="34606" y="34165"/>
                    <a:pt x="35226" y="36423"/>
                  </a:cubicBezTo>
                  <a:lnTo>
                    <a:pt x="35226" y="36423"/>
                  </a:lnTo>
                  <a:lnTo>
                    <a:pt x="29093" y="33954"/>
                  </a:lnTo>
                  <a:lnTo>
                    <a:pt x="28993" y="33913"/>
                  </a:lnTo>
                  <a:lnTo>
                    <a:pt x="28898" y="33971"/>
                  </a:lnTo>
                  <a:cubicBezTo>
                    <a:pt x="26100" y="35824"/>
                    <a:pt x="22848" y="36873"/>
                    <a:pt x="19495" y="37002"/>
                  </a:cubicBezTo>
                  <a:cubicBezTo>
                    <a:pt x="19318" y="37008"/>
                    <a:pt x="19142" y="37011"/>
                    <a:pt x="18966" y="37011"/>
                  </a:cubicBezTo>
                  <a:cubicBezTo>
                    <a:pt x="18619" y="37011"/>
                    <a:pt x="18272" y="36999"/>
                    <a:pt x="17926" y="36976"/>
                  </a:cubicBezTo>
                  <a:cubicBezTo>
                    <a:pt x="17406" y="36966"/>
                    <a:pt x="16887" y="36921"/>
                    <a:pt x="16373" y="36843"/>
                  </a:cubicBezTo>
                  <a:cubicBezTo>
                    <a:pt x="14342" y="36597"/>
                    <a:pt x="12370" y="35994"/>
                    <a:pt x="10548" y="35064"/>
                  </a:cubicBezTo>
                  <a:cubicBezTo>
                    <a:pt x="8787" y="34172"/>
                    <a:pt x="7172" y="33016"/>
                    <a:pt x="5761" y="31638"/>
                  </a:cubicBezTo>
                  <a:cubicBezTo>
                    <a:pt x="4437" y="30289"/>
                    <a:pt x="3316" y="28756"/>
                    <a:pt x="2429" y="27086"/>
                  </a:cubicBezTo>
                  <a:cubicBezTo>
                    <a:pt x="1607" y="25482"/>
                    <a:pt x="1024" y="23767"/>
                    <a:pt x="700" y="21994"/>
                  </a:cubicBezTo>
                  <a:cubicBezTo>
                    <a:pt x="632" y="21540"/>
                    <a:pt x="563" y="21135"/>
                    <a:pt x="499" y="20706"/>
                  </a:cubicBezTo>
                  <a:cubicBezTo>
                    <a:pt x="435" y="20278"/>
                    <a:pt x="445" y="19850"/>
                    <a:pt x="414" y="19428"/>
                  </a:cubicBezTo>
                  <a:cubicBezTo>
                    <a:pt x="370" y="18594"/>
                    <a:pt x="383" y="17758"/>
                    <a:pt x="450" y="16924"/>
                  </a:cubicBezTo>
                  <a:cubicBezTo>
                    <a:pt x="951" y="11278"/>
                    <a:pt x="4026" y="6177"/>
                    <a:pt x="8783" y="3094"/>
                  </a:cubicBezTo>
                  <a:cubicBezTo>
                    <a:pt x="10376" y="2040"/>
                    <a:pt x="12130" y="1250"/>
                    <a:pt x="13974" y="756"/>
                  </a:cubicBezTo>
                  <a:lnTo>
                    <a:pt x="15049" y="468"/>
                  </a:lnTo>
                  <a:lnTo>
                    <a:pt x="16013" y="309"/>
                  </a:lnTo>
                  <a:lnTo>
                    <a:pt x="16842" y="172"/>
                  </a:lnTo>
                  <a:cubicBezTo>
                    <a:pt x="17097" y="146"/>
                    <a:pt x="17329" y="137"/>
                    <a:pt x="17533" y="122"/>
                  </a:cubicBezTo>
                  <a:lnTo>
                    <a:pt x="18476" y="56"/>
                  </a:lnTo>
                  <a:cubicBezTo>
                    <a:pt x="18580" y="52"/>
                    <a:pt x="18685" y="38"/>
                    <a:pt x="18786" y="13"/>
                  </a:cubicBezTo>
                  <a:cubicBezTo>
                    <a:pt x="18733" y="10"/>
                    <a:pt x="18680" y="8"/>
                    <a:pt x="18626" y="8"/>
                  </a:cubicBezTo>
                  <a:cubicBezTo>
                    <a:pt x="18573" y="8"/>
                    <a:pt x="18519" y="10"/>
                    <a:pt x="18467" y="13"/>
                  </a:cubicBezTo>
                  <a:lnTo>
                    <a:pt x="17519" y="41"/>
                  </a:lnTo>
                  <a:cubicBezTo>
                    <a:pt x="17311" y="41"/>
                    <a:pt x="17065" y="41"/>
                    <a:pt x="16819" y="73"/>
                  </a:cubicBezTo>
                  <a:lnTo>
                    <a:pt x="15987" y="191"/>
                  </a:lnTo>
                  <a:lnTo>
                    <a:pt x="15013" y="333"/>
                  </a:lnTo>
                  <a:lnTo>
                    <a:pt x="13920" y="601"/>
                  </a:lnTo>
                  <a:cubicBezTo>
                    <a:pt x="12049" y="1065"/>
                    <a:pt x="10267" y="1834"/>
                    <a:pt x="8646" y="2876"/>
                  </a:cubicBezTo>
                  <a:cubicBezTo>
                    <a:pt x="3784" y="5971"/>
                    <a:pt x="627" y="11138"/>
                    <a:pt x="90" y="16876"/>
                  </a:cubicBezTo>
                  <a:cubicBezTo>
                    <a:pt x="18" y="17725"/>
                    <a:pt x="1" y="18577"/>
                    <a:pt x="40" y="19429"/>
                  </a:cubicBezTo>
                  <a:cubicBezTo>
                    <a:pt x="71" y="19857"/>
                    <a:pt x="63" y="20298"/>
                    <a:pt x="126" y="20730"/>
                  </a:cubicBezTo>
                  <a:cubicBezTo>
                    <a:pt x="189" y="21163"/>
                    <a:pt x="258" y="21604"/>
                    <a:pt x="322" y="22046"/>
                  </a:cubicBezTo>
                  <a:cubicBezTo>
                    <a:pt x="655" y="23854"/>
                    <a:pt x="1253" y="25603"/>
                    <a:pt x="2097" y="27237"/>
                  </a:cubicBezTo>
                  <a:cubicBezTo>
                    <a:pt x="2995" y="28949"/>
                    <a:pt x="4136" y="30522"/>
                    <a:pt x="5487" y="31907"/>
                  </a:cubicBezTo>
                  <a:cubicBezTo>
                    <a:pt x="6926" y="33321"/>
                    <a:pt x="8574" y="34505"/>
                    <a:pt x="10375" y="35416"/>
                  </a:cubicBezTo>
                  <a:cubicBezTo>
                    <a:pt x="12238" y="36368"/>
                    <a:pt x="14255" y="36985"/>
                    <a:pt x="16333" y="37236"/>
                  </a:cubicBezTo>
                  <a:cubicBezTo>
                    <a:pt x="16857" y="37314"/>
                    <a:pt x="17389" y="37359"/>
                    <a:pt x="17920" y="37368"/>
                  </a:cubicBezTo>
                  <a:cubicBezTo>
                    <a:pt x="18279" y="37395"/>
                    <a:pt x="18640" y="37409"/>
                    <a:pt x="19000" y="37409"/>
                  </a:cubicBezTo>
                  <a:cubicBezTo>
                    <a:pt x="19176" y="37409"/>
                    <a:pt x="19352" y="37406"/>
                    <a:pt x="19527" y="37399"/>
                  </a:cubicBezTo>
                  <a:cubicBezTo>
                    <a:pt x="20607" y="37356"/>
                    <a:pt x="21681" y="37220"/>
                    <a:pt x="22739" y="36994"/>
                  </a:cubicBezTo>
                  <a:cubicBezTo>
                    <a:pt x="24986" y="36508"/>
                    <a:pt x="27125" y="35614"/>
                    <a:pt x="29049" y="34358"/>
                  </a:cubicBezTo>
                  <a:lnTo>
                    <a:pt x="29049" y="34358"/>
                  </a:lnTo>
                  <a:lnTo>
                    <a:pt x="35474" y="36935"/>
                  </a:lnTo>
                  <a:lnTo>
                    <a:pt x="35860" y="37091"/>
                  </a:lnTo>
                  <a:lnTo>
                    <a:pt x="35751" y="36691"/>
                  </a:lnTo>
                  <a:lnTo>
                    <a:pt x="33856" y="29810"/>
                  </a:lnTo>
                  <a:lnTo>
                    <a:pt x="33856" y="29810"/>
                  </a:lnTo>
                  <a:cubicBezTo>
                    <a:pt x="35595" y="27483"/>
                    <a:pt x="36768" y="24784"/>
                    <a:pt x="37281" y="21924"/>
                  </a:cubicBezTo>
                  <a:cubicBezTo>
                    <a:pt x="37530" y="20574"/>
                    <a:pt x="37616" y="19199"/>
                    <a:pt x="37535" y="17828"/>
                  </a:cubicBezTo>
                  <a:cubicBezTo>
                    <a:pt x="37519" y="17171"/>
                    <a:pt x="37457" y="16515"/>
                    <a:pt x="37348" y="15867"/>
                  </a:cubicBezTo>
                  <a:cubicBezTo>
                    <a:pt x="37300" y="15546"/>
                    <a:pt x="37250" y="15227"/>
                    <a:pt x="37198" y="14912"/>
                  </a:cubicBezTo>
                  <a:cubicBezTo>
                    <a:pt x="37144" y="14597"/>
                    <a:pt x="37049" y="14292"/>
                    <a:pt x="36971" y="14001"/>
                  </a:cubicBezTo>
                  <a:cubicBezTo>
                    <a:pt x="35878" y="9713"/>
                    <a:pt x="33297" y="5954"/>
                    <a:pt x="29689" y="3393"/>
                  </a:cubicBezTo>
                  <a:cubicBezTo>
                    <a:pt x="28357" y="2439"/>
                    <a:pt x="26901" y="1672"/>
                    <a:pt x="25362" y="1115"/>
                  </a:cubicBezTo>
                  <a:lnTo>
                    <a:pt x="24382" y="764"/>
                  </a:lnTo>
                  <a:lnTo>
                    <a:pt x="23473" y="527"/>
                  </a:lnTo>
                  <a:lnTo>
                    <a:pt x="22627" y="319"/>
                  </a:lnTo>
                  <a:cubicBezTo>
                    <a:pt x="22354" y="269"/>
                    <a:pt x="22090" y="241"/>
                    <a:pt x="21843" y="200"/>
                  </a:cubicBezTo>
                  <a:cubicBezTo>
                    <a:pt x="21351" y="143"/>
                    <a:pt x="20934" y="56"/>
                    <a:pt x="20537" y="37"/>
                  </a:cubicBezTo>
                  <a:lnTo>
                    <a:pt x="19582" y="4"/>
                  </a:lnTo>
                  <a:lnTo>
                    <a:pt x="18995" y="4"/>
                  </a:lnTo>
                  <a:cubicBezTo>
                    <a:pt x="18961" y="2"/>
                    <a:pt x="18928" y="1"/>
                    <a:pt x="188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E21EAD6-A6D6-4689-AA48-E74E2AD97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4802484" y="3571938"/>
            <a:ext cx="1616560" cy="161503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BE0F27-A172-4117-945F-662039B9DA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7014" y="3561237"/>
            <a:ext cx="2077379" cy="16150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9"/>
          <p:cNvSpPr txBox="1">
            <a:spLocks noGrp="1"/>
          </p:cNvSpPr>
          <p:nvPr>
            <p:ph type="title" idx="2"/>
          </p:nvPr>
        </p:nvSpPr>
        <p:spPr>
          <a:xfrm>
            <a:off x="311700" y="547550"/>
            <a:ext cx="1755300" cy="10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80" name="Google Shape;780;p9"/>
          <p:cNvSpPr txBox="1">
            <a:spLocks noGrp="1"/>
          </p:cNvSpPr>
          <p:nvPr>
            <p:ph type="title"/>
          </p:nvPr>
        </p:nvSpPr>
        <p:spPr>
          <a:xfrm>
            <a:off x="1743450" y="4492150"/>
            <a:ext cx="5651700" cy="9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5400" b="1" dirty="0">
                <a:solidFill>
                  <a:schemeClr val="bg1"/>
                </a:solidFill>
              </a:rPr>
              <a:t>Blah Blah Blah</a:t>
            </a:r>
            <a:endParaRPr sz="5400" b="1" dirty="0">
              <a:solidFill>
                <a:schemeClr val="bg1"/>
              </a:solidFill>
            </a:endParaRPr>
          </a:p>
        </p:txBody>
      </p:sp>
      <p:pic>
        <p:nvPicPr>
          <p:cNvPr id="782" name="Google Shape;782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42050" y="205425"/>
            <a:ext cx="3649100" cy="364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eeting Tools by Slidesgo">
  <a:themeElements>
    <a:clrScheme name="Simple Light">
      <a:dk1>
        <a:srgbClr val="000000"/>
      </a:dk1>
      <a:lt1>
        <a:srgbClr val="FFFFFF"/>
      </a:lt1>
      <a:dk2>
        <a:srgbClr val="263238"/>
      </a:dk2>
      <a:lt2>
        <a:srgbClr val="455A64"/>
      </a:lt2>
      <a:accent1>
        <a:srgbClr val="7564B3"/>
      </a:accent1>
      <a:accent2>
        <a:srgbClr val="DDC41C"/>
      </a:accent2>
      <a:accent3>
        <a:srgbClr val="E9D868"/>
      </a:accent3>
      <a:accent4>
        <a:srgbClr val="9D84F5"/>
      </a:accent4>
      <a:accent5>
        <a:srgbClr val="263238"/>
      </a:accent5>
      <a:accent6>
        <a:srgbClr val="455A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606</Words>
  <Application>Microsoft Office PowerPoint</Application>
  <PresentationFormat>On-screen Show (4:3)</PresentationFormat>
  <Paragraphs>170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Roboto</vt:lpstr>
      <vt:lpstr>Amatic SC</vt:lpstr>
      <vt:lpstr>Arial</vt:lpstr>
      <vt:lpstr>Lora</vt:lpstr>
      <vt:lpstr>Roboto Light</vt:lpstr>
      <vt:lpstr>Meeting Tools by Slidesgo</vt:lpstr>
      <vt:lpstr>PowerPoint Presentation</vt:lpstr>
      <vt:lpstr>01</vt:lpstr>
      <vt:lpstr>Description of the app</vt:lpstr>
      <vt:lpstr>Tell Your User Story</vt:lpstr>
      <vt:lpstr>PowerPoint Presentation</vt:lpstr>
      <vt:lpstr>We will have icons on this slide for the presentation</vt:lpstr>
      <vt:lpstr>demonstration</vt:lpstr>
      <vt:lpstr>Hauskeepr creators</vt:lpstr>
      <vt:lpstr>02</vt:lpstr>
      <vt:lpstr>Blah Blah Blah</vt:lpstr>
      <vt:lpstr>Blah blah blah</vt:lpstr>
      <vt:lpstr>Find yourself a hauskeepr</vt:lpstr>
      <vt:lpstr>Find yourself a hauskeepr</vt:lpstr>
      <vt:lpstr>Blah blah blah</vt:lpstr>
      <vt:lpstr>Providing housekeeping services in the bay area</vt:lpstr>
      <vt:lpstr>Hauskeepr technologies used</vt:lpstr>
      <vt:lpstr>What ever I can think of to put on here for hauskeepr</vt:lpstr>
      <vt:lpstr>COLLABORATE!</vt:lpstr>
      <vt:lpstr>Blah blah section</vt:lpstr>
      <vt:lpstr>What else can I think of to add to these slides for hauskeepr</vt:lpstr>
      <vt:lpstr>COOL!</vt:lpstr>
      <vt:lpstr>AWW...</vt:lpstr>
      <vt:lpstr>oops!</vt:lpstr>
      <vt:lpstr>hauskeepng</vt:lpstr>
      <vt:lpstr>Use for wireframes</vt:lpstr>
      <vt:lpstr>More talk about the team </vt:lpstr>
      <vt:lpstr>Future development</vt:lpstr>
      <vt:lpstr>Future development</vt:lpstr>
      <vt:lpstr>Segregation of duties</vt:lpstr>
      <vt:lpstr>What else is there in the template for the presentation for project 2.  TIP: ​what are the things that worked.</vt:lpstr>
      <vt:lpstr>COMBINE GRAPHICS</vt:lpstr>
      <vt:lpstr>COMBINE GRAPHICS AND LINKS</vt:lpstr>
      <vt:lpstr>FILLING OUT TABLES</vt:lpstr>
      <vt:lpstr>We wanted to share our picture to the class </vt:lpstr>
      <vt:lpstr>Project management tools we used for the hauskeepr project</vt:lpstr>
      <vt:lpstr>Communications </vt:lpstr>
      <vt:lpstr>Review our concepts and how things work for the hauskeepr</vt:lpstr>
      <vt:lpstr>We prepare for the finale</vt:lpstr>
      <vt:lpstr>Work it </vt:lpstr>
      <vt:lpstr>ICONS ARE ALWAYS USEFUL</vt:lpstr>
      <vt:lpstr>SOME CLOSING WORDS</vt:lpstr>
      <vt:lpstr>— theKeeprs</vt:lpstr>
      <vt:lpstr>THANKS!</vt:lpstr>
      <vt:lpstr>04</vt:lpstr>
      <vt:lpstr>ALTERNATIVE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</dc:title>
  <dc:creator>nell-e mateo medina</dc:creator>
  <cp:lastModifiedBy>nell-e mateo medina</cp:lastModifiedBy>
  <cp:revision>5</cp:revision>
  <dcterms:modified xsi:type="dcterms:W3CDTF">2021-06-24T01:47:59Z</dcterms:modified>
</cp:coreProperties>
</file>